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59.xml" ContentType="application/inkml+xml"/>
  <Override PartName="/ppt/ink/ink60.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charts/chart2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2.xml" ContentType="application/vnd.openxmlformats-officedocument.drawingml.chart+xml"/>
  <Override PartName="/ppt/charts/style8.xml" ContentType="application/vnd.ms-office.chartstyle+xml"/>
  <Override PartName="/ppt/charts/colors8.xml" ContentType="application/vnd.ms-office.chartcolorstyle+xml"/>
  <Override PartName="/ppt/charts/chart23.xml" ContentType="application/vnd.openxmlformats-officedocument.drawingml.chart+xml"/>
  <Override PartName="/ppt/charts/style9.xml" ContentType="application/vnd.ms-office.chartstyle+xml"/>
  <Override PartName="/ppt/charts/colors9.xml" ContentType="application/vnd.ms-office.chartcolorstyle+xml"/>
  <Override PartName="/ppt/charts/chart24.xml" ContentType="application/vnd.openxmlformats-officedocument.drawingml.chart+xml"/>
  <Override PartName="/ppt/charts/chart2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4"/>
  </p:sldMasterIdLst>
  <p:notesMasterIdLst>
    <p:notesMasterId r:id="rId285"/>
  </p:notesMasterIdLst>
  <p:sldIdLst>
    <p:sldId id="428" r:id="rId5"/>
    <p:sldId id="260" r:id="rId6"/>
    <p:sldId id="602" r:id="rId7"/>
    <p:sldId id="603" r:id="rId8"/>
    <p:sldId id="604" r:id="rId9"/>
    <p:sldId id="605" r:id="rId10"/>
    <p:sldId id="606" r:id="rId11"/>
    <p:sldId id="607" r:id="rId12"/>
    <p:sldId id="608" r:id="rId13"/>
    <p:sldId id="609" r:id="rId14"/>
    <p:sldId id="610" r:id="rId15"/>
    <p:sldId id="611" r:id="rId16"/>
    <p:sldId id="612" r:id="rId17"/>
    <p:sldId id="613" r:id="rId18"/>
    <p:sldId id="614" r:id="rId19"/>
    <p:sldId id="597" r:id="rId20"/>
    <p:sldId id="615" r:id="rId21"/>
    <p:sldId id="616" r:id="rId22"/>
    <p:sldId id="617" r:id="rId23"/>
    <p:sldId id="618" r:id="rId24"/>
    <p:sldId id="619" r:id="rId25"/>
    <p:sldId id="620" r:id="rId26"/>
    <p:sldId id="621" r:id="rId27"/>
    <p:sldId id="622" r:id="rId28"/>
    <p:sldId id="623" r:id="rId29"/>
    <p:sldId id="624" r:id="rId30"/>
    <p:sldId id="625" r:id="rId31"/>
    <p:sldId id="535" r:id="rId32"/>
    <p:sldId id="626" r:id="rId33"/>
    <p:sldId id="627" r:id="rId34"/>
    <p:sldId id="628" r:id="rId35"/>
    <p:sldId id="629" r:id="rId36"/>
    <p:sldId id="630" r:id="rId37"/>
    <p:sldId id="636" r:id="rId38"/>
    <p:sldId id="272" r:id="rId39"/>
    <p:sldId id="273" r:id="rId40"/>
    <p:sldId id="274" r:id="rId41"/>
    <p:sldId id="275" r:id="rId42"/>
    <p:sldId id="276" r:id="rId43"/>
    <p:sldId id="635" r:id="rId44"/>
    <p:sldId id="569" r:id="rId45"/>
    <p:sldId id="570" r:id="rId46"/>
    <p:sldId id="262" r:id="rId47"/>
    <p:sldId id="571" r:id="rId48"/>
    <p:sldId id="572" r:id="rId49"/>
    <p:sldId id="574" r:id="rId50"/>
    <p:sldId id="573" r:id="rId51"/>
    <p:sldId id="577" r:id="rId52"/>
    <p:sldId id="576" r:id="rId53"/>
    <p:sldId id="575" r:id="rId54"/>
    <p:sldId id="578" r:id="rId55"/>
    <p:sldId id="579" r:id="rId56"/>
    <p:sldId id="580" r:id="rId57"/>
    <p:sldId id="582" r:id="rId58"/>
    <p:sldId id="581" r:id="rId59"/>
    <p:sldId id="542" r:id="rId60"/>
    <p:sldId id="543" r:id="rId61"/>
    <p:sldId id="544" r:id="rId62"/>
    <p:sldId id="467" r:id="rId63"/>
    <p:sldId id="537" r:id="rId64"/>
    <p:sldId id="284" r:id="rId65"/>
    <p:sldId id="637" r:id="rId66"/>
    <p:sldId id="638" r:id="rId67"/>
    <p:sldId id="431" r:id="rId68"/>
    <p:sldId id="453" r:id="rId69"/>
    <p:sldId id="456" r:id="rId70"/>
    <p:sldId id="457" r:id="rId71"/>
    <p:sldId id="583" r:id="rId72"/>
    <p:sldId id="584" r:id="rId73"/>
    <p:sldId id="585" r:id="rId74"/>
    <p:sldId id="460" r:id="rId75"/>
    <p:sldId id="589" r:id="rId76"/>
    <p:sldId id="590" r:id="rId77"/>
    <p:sldId id="588" r:id="rId78"/>
    <p:sldId id="471" r:id="rId79"/>
    <p:sldId id="591" r:id="rId80"/>
    <p:sldId id="539" r:id="rId81"/>
    <p:sldId id="586" r:id="rId82"/>
    <p:sldId id="780" r:id="rId83"/>
    <p:sldId id="781" r:id="rId84"/>
    <p:sldId id="755" r:id="rId85"/>
    <p:sldId id="782" r:id="rId86"/>
    <p:sldId id="783" r:id="rId87"/>
    <p:sldId id="784" r:id="rId88"/>
    <p:sldId id="785" r:id="rId89"/>
    <p:sldId id="786" r:id="rId90"/>
    <p:sldId id="787" r:id="rId91"/>
    <p:sldId id="788" r:id="rId92"/>
    <p:sldId id="789" r:id="rId93"/>
    <p:sldId id="790" r:id="rId94"/>
    <p:sldId id="791" r:id="rId95"/>
    <p:sldId id="792" r:id="rId96"/>
    <p:sldId id="587" r:id="rId97"/>
    <p:sldId id="659" r:id="rId98"/>
    <p:sldId id="660" r:id="rId99"/>
    <p:sldId id="661" r:id="rId100"/>
    <p:sldId id="793" r:id="rId101"/>
    <p:sldId id="794" r:id="rId102"/>
    <p:sldId id="795" r:id="rId103"/>
    <p:sldId id="662" r:id="rId104"/>
    <p:sldId id="663" r:id="rId105"/>
    <p:sldId id="676" r:id="rId106"/>
    <p:sldId id="677" r:id="rId107"/>
    <p:sldId id="664" r:id="rId108"/>
    <p:sldId id="796" r:id="rId109"/>
    <p:sldId id="797" r:id="rId110"/>
    <p:sldId id="798" r:id="rId111"/>
    <p:sldId id="799" r:id="rId112"/>
    <p:sldId id="800" r:id="rId113"/>
    <p:sldId id="801" r:id="rId114"/>
    <p:sldId id="802" r:id="rId115"/>
    <p:sldId id="803" r:id="rId116"/>
    <p:sldId id="804" r:id="rId117"/>
    <p:sldId id="805" r:id="rId118"/>
    <p:sldId id="548" r:id="rId119"/>
    <p:sldId id="550" r:id="rId120"/>
    <p:sldId id="648" r:id="rId121"/>
    <p:sldId id="739" r:id="rId122"/>
    <p:sldId id="592" r:id="rId123"/>
    <p:sldId id="549" r:id="rId124"/>
    <p:sldId id="593" r:id="rId125"/>
    <p:sldId id="594" r:id="rId126"/>
    <p:sldId id="551" r:id="rId127"/>
    <p:sldId id="595" r:id="rId128"/>
    <p:sldId id="596" r:id="rId129"/>
    <p:sldId id="552" r:id="rId130"/>
    <p:sldId id="553" r:id="rId131"/>
    <p:sldId id="555" r:id="rId132"/>
    <p:sldId id="468" r:id="rId133"/>
    <p:sldId id="556" r:id="rId134"/>
    <p:sldId id="601" r:id="rId135"/>
    <p:sldId id="557" r:id="rId136"/>
    <p:sldId id="598" r:id="rId137"/>
    <p:sldId id="600" r:id="rId138"/>
    <p:sldId id="649" r:id="rId139"/>
    <p:sldId id="650" r:id="rId140"/>
    <p:sldId id="651" r:id="rId141"/>
    <p:sldId id="652" r:id="rId142"/>
    <p:sldId id="653" r:id="rId143"/>
    <p:sldId id="654" r:id="rId144"/>
    <p:sldId id="655" r:id="rId145"/>
    <p:sldId id="656" r:id="rId146"/>
    <p:sldId id="657" r:id="rId147"/>
    <p:sldId id="658" r:id="rId148"/>
    <p:sldId id="559" r:id="rId149"/>
    <p:sldId id="743" r:id="rId150"/>
    <p:sldId id="740" r:id="rId151"/>
    <p:sldId id="741" r:id="rId152"/>
    <p:sldId id="742" r:id="rId153"/>
    <p:sldId id="737" r:id="rId154"/>
    <p:sldId id="561" r:id="rId155"/>
    <p:sldId id="709" r:id="rId156"/>
    <p:sldId id="716" r:id="rId157"/>
    <p:sldId id="717" r:id="rId158"/>
    <p:sldId id="721" r:id="rId159"/>
    <p:sldId id="710" r:id="rId160"/>
    <p:sldId id="711" r:id="rId161"/>
    <p:sldId id="718" r:id="rId162"/>
    <p:sldId id="712" r:id="rId163"/>
    <p:sldId id="715" r:id="rId164"/>
    <p:sldId id="714" r:id="rId165"/>
    <p:sldId id="719" r:id="rId166"/>
    <p:sldId id="720" r:id="rId167"/>
    <p:sldId id="713" r:id="rId168"/>
    <p:sldId id="833" r:id="rId169"/>
    <p:sldId id="723" r:id="rId170"/>
    <p:sldId id="722" r:id="rId171"/>
    <p:sldId id="730" r:id="rId172"/>
    <p:sldId id="735" r:id="rId173"/>
    <p:sldId id="835" r:id="rId174"/>
    <p:sldId id="724" r:id="rId175"/>
    <p:sldId id="731" r:id="rId176"/>
    <p:sldId id="726" r:id="rId177"/>
    <p:sldId id="727" r:id="rId178"/>
    <p:sldId id="732" r:id="rId179"/>
    <p:sldId id="733" r:id="rId180"/>
    <p:sldId id="728" r:id="rId181"/>
    <p:sldId id="734" r:id="rId182"/>
    <p:sldId id="729" r:id="rId183"/>
    <p:sldId id="736" r:id="rId184"/>
    <p:sldId id="563" r:id="rId185"/>
    <p:sldId id="564" r:id="rId186"/>
    <p:sldId id="744" r:id="rId187"/>
    <p:sldId id="745" r:id="rId188"/>
    <p:sldId id="746" r:id="rId189"/>
    <p:sldId id="747" r:id="rId190"/>
    <p:sldId id="748" r:id="rId191"/>
    <p:sldId id="749" r:id="rId192"/>
    <p:sldId id="750" r:id="rId193"/>
    <p:sldId id="751" r:id="rId194"/>
    <p:sldId id="756" r:id="rId195"/>
    <p:sldId id="758" r:id="rId196"/>
    <p:sldId id="757" r:id="rId197"/>
    <p:sldId id="754" r:id="rId198"/>
    <p:sldId id="759" r:id="rId199"/>
    <p:sldId id="760" r:id="rId200"/>
    <p:sldId id="761" r:id="rId201"/>
    <p:sldId id="762" r:id="rId202"/>
    <p:sldId id="763" r:id="rId203"/>
    <p:sldId id="764" r:id="rId204"/>
    <p:sldId id="765" r:id="rId205"/>
    <p:sldId id="766" r:id="rId206"/>
    <p:sldId id="767" r:id="rId207"/>
    <p:sldId id="753" r:id="rId208"/>
    <p:sldId id="752" r:id="rId209"/>
    <p:sldId id="778" r:id="rId210"/>
    <p:sldId id="779" r:id="rId211"/>
    <p:sldId id="768" r:id="rId212"/>
    <p:sldId id="769" r:id="rId213"/>
    <p:sldId id="770" r:id="rId214"/>
    <p:sldId id="771" r:id="rId215"/>
    <p:sldId id="773" r:id="rId216"/>
    <p:sldId id="772" r:id="rId217"/>
    <p:sldId id="774" r:id="rId218"/>
    <p:sldId id="775" r:id="rId219"/>
    <p:sldId id="776" r:id="rId220"/>
    <p:sldId id="777" r:id="rId221"/>
    <p:sldId id="725" r:id="rId222"/>
    <p:sldId id="565" r:id="rId223"/>
    <p:sldId id="678" r:id="rId224"/>
    <p:sldId id="679" r:id="rId225"/>
    <p:sldId id="680" r:id="rId226"/>
    <p:sldId id="681" r:id="rId227"/>
    <p:sldId id="682" r:id="rId228"/>
    <p:sldId id="683" r:id="rId229"/>
    <p:sldId id="806" r:id="rId230"/>
    <p:sldId id="685" r:id="rId231"/>
    <p:sldId id="807" r:id="rId232"/>
    <p:sldId id="687" r:id="rId233"/>
    <p:sldId id="689" r:id="rId234"/>
    <p:sldId id="631" r:id="rId235"/>
    <p:sldId id="632" r:id="rId236"/>
    <p:sldId id="633" r:id="rId237"/>
    <p:sldId id="634" r:id="rId238"/>
    <p:sldId id="690" r:id="rId239"/>
    <p:sldId id="639" r:id="rId240"/>
    <p:sldId id="691" r:id="rId241"/>
    <p:sldId id="692" r:id="rId242"/>
    <p:sldId id="693" r:id="rId243"/>
    <p:sldId id="694" r:id="rId244"/>
    <p:sldId id="808" r:id="rId245"/>
    <p:sldId id="809" r:id="rId246"/>
    <p:sldId id="834" r:id="rId247"/>
    <p:sldId id="810" r:id="rId248"/>
    <p:sldId id="698" r:id="rId249"/>
    <p:sldId id="699" r:id="rId250"/>
    <p:sldId id="700" r:id="rId251"/>
    <p:sldId id="701" r:id="rId252"/>
    <p:sldId id="738" r:id="rId253"/>
    <p:sldId id="811" r:id="rId254"/>
    <p:sldId id="812" r:id="rId255"/>
    <p:sldId id="813" r:id="rId256"/>
    <p:sldId id="814" r:id="rId257"/>
    <p:sldId id="704" r:id="rId258"/>
    <p:sldId id="705" r:id="rId259"/>
    <p:sldId id="703" r:id="rId260"/>
    <p:sldId id="702" r:id="rId261"/>
    <p:sldId id="832" r:id="rId262"/>
    <p:sldId id="831" r:id="rId263"/>
    <p:sldId id="707" r:id="rId264"/>
    <p:sldId id="706" r:id="rId265"/>
    <p:sldId id="815" r:id="rId266"/>
    <p:sldId id="708" r:id="rId267"/>
    <p:sldId id="532" r:id="rId268"/>
    <p:sldId id="568" r:id="rId269"/>
    <p:sldId id="816" r:id="rId270"/>
    <p:sldId id="817" r:id="rId271"/>
    <p:sldId id="818" r:id="rId272"/>
    <p:sldId id="819" r:id="rId273"/>
    <p:sldId id="820" r:id="rId274"/>
    <p:sldId id="821" r:id="rId275"/>
    <p:sldId id="822" r:id="rId276"/>
    <p:sldId id="823" r:id="rId277"/>
    <p:sldId id="824" r:id="rId278"/>
    <p:sldId id="825" r:id="rId279"/>
    <p:sldId id="826" r:id="rId280"/>
    <p:sldId id="827" r:id="rId281"/>
    <p:sldId id="828" r:id="rId282"/>
    <p:sldId id="829" r:id="rId283"/>
    <p:sldId id="830" r:id="rId284"/>
  </p:sldIdLst>
  <p:sldSz cx="10058400" cy="7772400"/>
  <p:notesSz cx="7099300" cy="10234613"/>
  <p:defaultTex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p:defaultTextStyle>
  <p:extLst>
    <p:ext uri="{EFAFB233-063F-42B5-8137-9DF3F51BA10A}">
      <p15:sldGuideLst xmlns:p15="http://schemas.microsoft.com/office/powerpoint/2012/main">
        <p15:guide id="2" orient="horz" pos="2784" userDrawn="1">
          <p15:clr>
            <a:srgbClr val="A4A3A4"/>
          </p15:clr>
        </p15:guide>
        <p15:guide id="4" orient="horz" pos="4368" userDrawn="1">
          <p15:clr>
            <a:srgbClr val="A4A3A4"/>
          </p15:clr>
        </p15:guide>
        <p15:guide id="9" pos="6116" userDrawn="1">
          <p15:clr>
            <a:srgbClr val="A4A3A4"/>
          </p15:clr>
        </p15:guide>
        <p15:guide id="10"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8C8C8C"/>
    <a:srgbClr val="54585A"/>
    <a:srgbClr val="BE9C54"/>
    <a:srgbClr val="E1A81D"/>
    <a:srgbClr val="CECECE"/>
    <a:srgbClr val="E7AD44"/>
    <a:srgbClr val="CC0633"/>
    <a:srgbClr val="2E2E2E"/>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A4E6E-71C0-4A3A-9B75-07C1521D4A09}" v="82" dt="2023-11-17T03:14:43.689"/>
    <p1510:client id="{2634CE20-5B5A-4176-B98F-8A0B86AB4F63}" v="92" dt="2023-11-17T04:24:18.541"/>
    <p1510:client id="{818A1210-3C72-4599-921F-25B19E8B96D4}" v="228" dt="2023-11-17T03:23:08.279"/>
    <p1510:client id="{D933E509-F3BE-4AED-B4AD-250ED91860E7}" v="3238" dt="2023-11-17T04:39:52.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283" autoAdjust="0"/>
  </p:normalViewPr>
  <p:slideViewPr>
    <p:cSldViewPr snapToGrid="0">
      <p:cViewPr>
        <p:scale>
          <a:sx n="95" d="100"/>
          <a:sy n="95" d="100"/>
        </p:scale>
        <p:origin x="2406" y="180"/>
      </p:cViewPr>
      <p:guideLst>
        <p:guide orient="horz" pos="2784"/>
        <p:guide orient="horz" pos="4368"/>
        <p:guide pos="6116"/>
        <p:guide pos="192"/>
      </p:guideLst>
    </p:cSldViewPr>
  </p:slideViewPr>
  <p:notesTextViewPr>
    <p:cViewPr>
      <p:scale>
        <a:sx n="100" d="100"/>
        <a:sy n="100" d="100"/>
      </p:scale>
      <p:origin x="0" y="0"/>
    </p:cViewPr>
  </p:notesTextViewPr>
  <p:sorterViewPr>
    <p:cViewPr>
      <p:scale>
        <a:sx n="100" d="100"/>
        <a:sy n="100" d="100"/>
      </p:scale>
      <p:origin x="0" y="-3238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microsoft.com/office/2015/10/relationships/revisionInfo" Target="revisionInfo.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presProps" Target="presProp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viewProps" Target="viewProp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theme" Target="theme/theme1.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tableStyles" Target="tableStyles.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sathwa\AppData\Local\Microsoft\Windows\INetCache\Content.Outlook\IN4FJW9I\Data%20File%20(BBG%20Linked)%20BP%20v.5%20-%20Copy.xlsm"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20_30%20am.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29_21%20am.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39_42%20am.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39_42%20am.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39_42%20am.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aske\Downloads\Chart%20(2).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3_06_53%20am.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aske\Downloads\Chart%20(3).xls"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steph\OneDrive\Documents\School\BEAM\2023-10-13%20Materials%20Presentation\Data%20File%20(BBG%20Linked)%202023-10-12%20v.1.0%20Link%20Brea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ske\Downloads\Charting%20Excel%20Export%20-%20Nov%2014th%202023%2011_09_26%20pm.xls"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https://1sfu-my.sharepoint.com/personal/halfdank_sfu_ca/Documents/Documents/School/Extra%20Curriculars/BEAM/Sector%20Updates/Master%20Slide%20Refresh.xlsx" TargetMode="External"/><Relationship Id="rId2" Type="http://schemas.microsoft.com/office/2011/relationships/chartColorStyle" Target="colors6.xml"/><Relationship Id="rId1" Type="http://schemas.microsoft.com/office/2011/relationships/chartStyle" Target="style6.xml"/></Relationships>
</file>

<file path=ppt/charts/_rels/chart21.xml.rels><?xml version="1.0" encoding="UTF-8" standalone="yes"?>
<Relationships xmlns="http://schemas.openxmlformats.org/package/2006/relationships"><Relationship Id="rId3" Type="http://schemas.openxmlformats.org/officeDocument/2006/relationships/oleObject" Target="https://1sfu-my.sharepoint.com/personal/halfdank_sfu_ca/Documents/Documents/School/Extra%20Curriculars/BEAM/Sector%20Updates/Master%20Slide%20Refresh.xlsx" TargetMode="External"/><Relationship Id="rId2" Type="http://schemas.microsoft.com/office/2011/relationships/chartColorStyle" Target="colors7.xml"/><Relationship Id="rId1" Type="http://schemas.microsoft.com/office/2011/relationships/chartStyle" Target="style7.xml"/></Relationships>
</file>

<file path=ppt/charts/_rels/chart22.xml.rels><?xml version="1.0" encoding="UTF-8" standalone="yes"?>
<Relationships xmlns="http://schemas.openxmlformats.org/package/2006/relationships"><Relationship Id="rId3" Type="http://schemas.openxmlformats.org/officeDocument/2006/relationships/oleObject" Target="https://1sfu-my.sharepoint.com/personal/halfdank_sfu_ca/Documents/Documents/School/Extra%20Curriculars/BEAM/Sector%20Updates/Master%20Slide%20Refresh.xlsx" TargetMode="External"/><Relationship Id="rId2" Type="http://schemas.microsoft.com/office/2011/relationships/chartColorStyle" Target="colors8.xml"/><Relationship Id="rId1" Type="http://schemas.microsoft.com/office/2011/relationships/chartStyle" Target="style8.xml"/></Relationships>
</file>

<file path=ppt/charts/_rels/chart23.xml.rels><?xml version="1.0" encoding="UTF-8" standalone="yes"?>
<Relationships xmlns="http://schemas.openxmlformats.org/package/2006/relationships"><Relationship Id="rId3" Type="http://schemas.openxmlformats.org/officeDocument/2006/relationships/oleObject" Target="https://1sfu-my.sharepoint.com/personal/halfdank_sfu_ca/Documents/Documents/School/Extra%20Curriculars/BEAM/Sector%20Updates/Master%20Slide%20Refresh.xlsx" TargetMode="External"/><Relationship Id="rId2" Type="http://schemas.microsoft.com/office/2011/relationships/chartColorStyle" Target="colors9.xml"/><Relationship Id="rId1" Type="http://schemas.microsoft.com/office/2011/relationships/chartStyle" Target="style9.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jaske\Downloads\Charting%20Excel%20Export%20-%20Nov%2016th%202023%202_55_38%20pm.xls"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https://1sfu-my.sharepoint.com/personal/halfdank_sfu_ca/Documents/Documents/School/Extra%20Curriculars/BEAM/Sector%20Updates/Master%20Slide%20Refresh.xlsx" TargetMode="External"/><Relationship Id="rId2" Type="http://schemas.microsoft.com/office/2011/relationships/chartColorStyle" Target="colors10.xml"/><Relationship Id="rId1" Type="http://schemas.microsoft.com/office/2011/relationships/chartStyle" Target="style10.xml"/></Relationships>
</file>

<file path=ppt/charts/_rels/chart26.xml.rels><?xml version="1.0" encoding="UTF-8" standalone="yes"?>
<Relationships xmlns="http://schemas.openxmlformats.org/package/2006/relationships"><Relationship Id="rId1" Type="http://schemas.openxmlformats.org/officeDocument/2006/relationships/oleObject" Target="file:///C:\Users\jaske\Downloads\Charting%20Excel%20Export%20-%20Nov%2016th%202023%202_55_38%20pm.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aske\Downloads\Charting%20Excel%20Export%20-%20Nov%2014th%202023%2011_27_07%20pm.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jasathwa\AppData\Local\Microsoft\Windows\INetCache\Content.Outlook\IN4FJW9I\Data%20File%20(BBG%20Linked)%20BP%20v.1%20(1).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asathwa\Desktop\Data%20File%20(BBG%20Linked)%20BP%20v.2.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asathwa\Desktop\Data%20File%20(BBG%20Linked)%20BP%20v.2.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10_49_51%20pm.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20_30%20am.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aske\Downloads\Charting%20Excel%20Export%20-%20Nov%2015th%202023%202_20_30%20am.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13274657811084E-2"/>
          <c:y val="5.0259192988787005E-2"/>
          <c:w val="0.93480178067037289"/>
          <c:h val="0.90921895030673883"/>
        </c:manualLayout>
      </c:layout>
      <c:lineChart>
        <c:grouping val="standard"/>
        <c:varyColors val="0"/>
        <c:ser>
          <c:idx val="0"/>
          <c:order val="0"/>
          <c:tx>
            <c:strRef>
              <c:f>'[Data File (BBG Linked) BP v.5 - Copy.xlsm]P-NAV Graphs'!$V$150</c:f>
              <c:strCache>
                <c:ptCount val="1"/>
                <c:pt idx="0">
                  <c:v>Senior</c:v>
                </c:pt>
              </c:strCache>
            </c:strRef>
          </c:tx>
          <c:spPr>
            <a:ln w="28575" cap="rnd">
              <a:solidFill>
                <a:srgbClr val="A6192E"/>
              </a:solidFill>
              <a:round/>
            </a:ln>
            <a:effectLst/>
          </c:spPr>
          <c:marker>
            <c:symbol val="none"/>
          </c:marker>
          <c:cat>
            <c:numRef>
              <c:f>'[Data File (BBG Linked) BP v.5 - Copy.xlsm]P-NAV Graphs'!$U$151:$U$271</c:f>
              <c:numCache>
                <c:formatCode>m/d/yyyy</c:formatCode>
                <c:ptCount val="121"/>
                <c:pt idx="0">
                  <c:v>41355</c:v>
                </c:pt>
                <c:pt idx="1">
                  <c:v>41394</c:v>
                </c:pt>
                <c:pt idx="2">
                  <c:v>41425</c:v>
                </c:pt>
                <c:pt idx="3">
                  <c:v>41455</c:v>
                </c:pt>
                <c:pt idx="4">
                  <c:v>41486</c:v>
                </c:pt>
                <c:pt idx="5">
                  <c:v>41517</c:v>
                </c:pt>
                <c:pt idx="6">
                  <c:v>41547</c:v>
                </c:pt>
                <c:pt idx="7">
                  <c:v>41578</c:v>
                </c:pt>
                <c:pt idx="8">
                  <c:v>41608</c:v>
                </c:pt>
                <c:pt idx="9">
                  <c:v>41639</c:v>
                </c:pt>
                <c:pt idx="10">
                  <c:v>41670</c:v>
                </c:pt>
                <c:pt idx="11">
                  <c:v>41698</c:v>
                </c:pt>
                <c:pt idx="12">
                  <c:v>41729</c:v>
                </c:pt>
                <c:pt idx="13">
                  <c:v>41759</c:v>
                </c:pt>
                <c:pt idx="14">
                  <c:v>41790</c:v>
                </c:pt>
                <c:pt idx="15">
                  <c:v>41820</c:v>
                </c:pt>
                <c:pt idx="16">
                  <c:v>41851</c:v>
                </c:pt>
                <c:pt idx="17">
                  <c:v>41882</c:v>
                </c:pt>
                <c:pt idx="18">
                  <c:v>41912</c:v>
                </c:pt>
                <c:pt idx="19">
                  <c:v>41943</c:v>
                </c:pt>
                <c:pt idx="20">
                  <c:v>41973</c:v>
                </c:pt>
                <c:pt idx="21">
                  <c:v>42004</c:v>
                </c:pt>
                <c:pt idx="22">
                  <c:v>42035</c:v>
                </c:pt>
                <c:pt idx="23">
                  <c:v>42063</c:v>
                </c:pt>
                <c:pt idx="24">
                  <c:v>42094</c:v>
                </c:pt>
                <c:pt idx="25">
                  <c:v>42124</c:v>
                </c:pt>
                <c:pt idx="26">
                  <c:v>42155</c:v>
                </c:pt>
                <c:pt idx="27">
                  <c:v>42185</c:v>
                </c:pt>
                <c:pt idx="28">
                  <c:v>42216</c:v>
                </c:pt>
                <c:pt idx="29">
                  <c:v>42247</c:v>
                </c:pt>
                <c:pt idx="30">
                  <c:v>42277</c:v>
                </c:pt>
                <c:pt idx="31">
                  <c:v>42308</c:v>
                </c:pt>
                <c:pt idx="32">
                  <c:v>42338</c:v>
                </c:pt>
                <c:pt idx="33">
                  <c:v>42369</c:v>
                </c:pt>
                <c:pt idx="34">
                  <c:v>42400</c:v>
                </c:pt>
                <c:pt idx="35">
                  <c:v>42429</c:v>
                </c:pt>
                <c:pt idx="36">
                  <c:v>42460</c:v>
                </c:pt>
                <c:pt idx="37">
                  <c:v>42490</c:v>
                </c:pt>
                <c:pt idx="38">
                  <c:v>42521</c:v>
                </c:pt>
                <c:pt idx="39">
                  <c:v>42551</c:v>
                </c:pt>
                <c:pt idx="40">
                  <c:v>42582</c:v>
                </c:pt>
                <c:pt idx="41">
                  <c:v>42613</c:v>
                </c:pt>
                <c:pt idx="42">
                  <c:v>42643</c:v>
                </c:pt>
                <c:pt idx="43">
                  <c:v>42674</c:v>
                </c:pt>
                <c:pt idx="44">
                  <c:v>42704</c:v>
                </c:pt>
                <c:pt idx="45">
                  <c:v>42735</c:v>
                </c:pt>
                <c:pt idx="46">
                  <c:v>42766</c:v>
                </c:pt>
                <c:pt idx="47">
                  <c:v>42794</c:v>
                </c:pt>
                <c:pt idx="48">
                  <c:v>42825</c:v>
                </c:pt>
                <c:pt idx="49">
                  <c:v>42855</c:v>
                </c:pt>
                <c:pt idx="50">
                  <c:v>42886</c:v>
                </c:pt>
                <c:pt idx="51">
                  <c:v>42916</c:v>
                </c:pt>
                <c:pt idx="52">
                  <c:v>42947</c:v>
                </c:pt>
                <c:pt idx="53">
                  <c:v>42978</c:v>
                </c:pt>
                <c:pt idx="54">
                  <c:v>43008</c:v>
                </c:pt>
                <c:pt idx="55">
                  <c:v>43039</c:v>
                </c:pt>
                <c:pt idx="56">
                  <c:v>43069</c:v>
                </c:pt>
                <c:pt idx="57">
                  <c:v>43100</c:v>
                </c:pt>
                <c:pt idx="58">
                  <c:v>43131</c:v>
                </c:pt>
                <c:pt idx="59">
                  <c:v>43159</c:v>
                </c:pt>
                <c:pt idx="60">
                  <c:v>43190</c:v>
                </c:pt>
                <c:pt idx="61">
                  <c:v>43220</c:v>
                </c:pt>
                <c:pt idx="62">
                  <c:v>43251</c:v>
                </c:pt>
                <c:pt idx="63">
                  <c:v>43281</c:v>
                </c:pt>
                <c:pt idx="64">
                  <c:v>43312</c:v>
                </c:pt>
                <c:pt idx="65">
                  <c:v>43343</c:v>
                </c:pt>
                <c:pt idx="66">
                  <c:v>43373</c:v>
                </c:pt>
                <c:pt idx="67">
                  <c:v>43404</c:v>
                </c:pt>
                <c:pt idx="68">
                  <c:v>43434</c:v>
                </c:pt>
                <c:pt idx="69">
                  <c:v>43465</c:v>
                </c:pt>
                <c:pt idx="70">
                  <c:v>43496</c:v>
                </c:pt>
                <c:pt idx="71">
                  <c:v>43524</c:v>
                </c:pt>
                <c:pt idx="72">
                  <c:v>43555</c:v>
                </c:pt>
                <c:pt idx="73">
                  <c:v>43585</c:v>
                </c:pt>
                <c:pt idx="74">
                  <c:v>43616</c:v>
                </c:pt>
                <c:pt idx="75">
                  <c:v>43646</c:v>
                </c:pt>
                <c:pt idx="76">
                  <c:v>43677</c:v>
                </c:pt>
                <c:pt idx="77">
                  <c:v>43708</c:v>
                </c:pt>
                <c:pt idx="78">
                  <c:v>43738</c:v>
                </c:pt>
                <c:pt idx="79">
                  <c:v>43769</c:v>
                </c:pt>
                <c:pt idx="80">
                  <c:v>43799</c:v>
                </c:pt>
                <c:pt idx="81">
                  <c:v>43830</c:v>
                </c:pt>
                <c:pt idx="82">
                  <c:v>43861</c:v>
                </c:pt>
                <c:pt idx="83">
                  <c:v>43890</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pt idx="99">
                  <c:v>44377</c:v>
                </c:pt>
                <c:pt idx="100">
                  <c:v>44408</c:v>
                </c:pt>
                <c:pt idx="101">
                  <c:v>44439</c:v>
                </c:pt>
                <c:pt idx="102">
                  <c:v>44469</c:v>
                </c:pt>
                <c:pt idx="103">
                  <c:v>44500</c:v>
                </c:pt>
                <c:pt idx="104">
                  <c:v>44530</c:v>
                </c:pt>
                <c:pt idx="105">
                  <c:v>44561</c:v>
                </c:pt>
                <c:pt idx="106">
                  <c:v>44592</c:v>
                </c:pt>
                <c:pt idx="107">
                  <c:v>44620</c:v>
                </c:pt>
                <c:pt idx="108">
                  <c:v>44651</c:v>
                </c:pt>
                <c:pt idx="109">
                  <c:v>44681</c:v>
                </c:pt>
                <c:pt idx="110">
                  <c:v>44712</c:v>
                </c:pt>
                <c:pt idx="111">
                  <c:v>44742</c:v>
                </c:pt>
                <c:pt idx="112">
                  <c:v>44773</c:v>
                </c:pt>
                <c:pt idx="113">
                  <c:v>44804</c:v>
                </c:pt>
                <c:pt idx="114">
                  <c:v>44834</c:v>
                </c:pt>
                <c:pt idx="115">
                  <c:v>44865</c:v>
                </c:pt>
                <c:pt idx="116">
                  <c:v>44895</c:v>
                </c:pt>
                <c:pt idx="117">
                  <c:v>44926</c:v>
                </c:pt>
                <c:pt idx="118">
                  <c:v>44957</c:v>
                </c:pt>
                <c:pt idx="119">
                  <c:v>44985</c:v>
                </c:pt>
                <c:pt idx="120">
                  <c:v>45016</c:v>
                </c:pt>
              </c:numCache>
            </c:numRef>
          </c:cat>
          <c:val>
            <c:numRef>
              <c:f>'[Data File (BBG Linked) BP v.5 - Copy.xlsm]P-NAV Graphs'!$V$151:$V$271</c:f>
              <c:numCache>
                <c:formatCode>0.00"x"</c:formatCode>
                <c:ptCount val="121"/>
                <c:pt idx="0">
                  <c:v>0.8946814850587016</c:v>
                </c:pt>
                <c:pt idx="1">
                  <c:v>0.83260741024064566</c:v>
                </c:pt>
                <c:pt idx="2">
                  <c:v>0.86494644963721101</c:v>
                </c:pt>
                <c:pt idx="3">
                  <c:v>0.73563186705157124</c:v>
                </c:pt>
                <c:pt idx="4">
                  <c:v>0.91240399155436303</c:v>
                </c:pt>
                <c:pt idx="5">
                  <c:v>0.95607296620931204</c:v>
                </c:pt>
                <c:pt idx="6">
                  <c:v>0.91853927540791458</c:v>
                </c:pt>
                <c:pt idx="7">
                  <c:v>0.99273841529880225</c:v>
                </c:pt>
                <c:pt idx="8">
                  <c:v>0.87633887037511715</c:v>
                </c:pt>
                <c:pt idx="9">
                  <c:v>0.83200700509617342</c:v>
                </c:pt>
                <c:pt idx="10">
                  <c:v>1.0241856105781366</c:v>
                </c:pt>
                <c:pt idx="11">
                  <c:v>1.1431420849499803</c:v>
                </c:pt>
                <c:pt idx="12">
                  <c:v>1.0551769855822477</c:v>
                </c:pt>
                <c:pt idx="13">
                  <c:v>1.0864515857233619</c:v>
                </c:pt>
                <c:pt idx="14">
                  <c:v>0.98753028689858602</c:v>
                </c:pt>
                <c:pt idx="15">
                  <c:v>1.1162495548399662</c:v>
                </c:pt>
                <c:pt idx="16">
                  <c:v>1.100120637801316</c:v>
                </c:pt>
                <c:pt idx="17">
                  <c:v>1.1513517968735534</c:v>
                </c:pt>
                <c:pt idx="18">
                  <c:v>0.87298030199621179</c:v>
                </c:pt>
                <c:pt idx="19">
                  <c:v>0.68948290027239256</c:v>
                </c:pt>
                <c:pt idx="20">
                  <c:v>0.82706516723743329</c:v>
                </c:pt>
                <c:pt idx="21">
                  <c:v>0.85725413334009137</c:v>
                </c:pt>
                <c:pt idx="22">
                  <c:v>1.1289430721129401</c:v>
                </c:pt>
                <c:pt idx="23">
                  <c:v>1.0599633057857814</c:v>
                </c:pt>
                <c:pt idx="24">
                  <c:v>0.9043288422285567</c:v>
                </c:pt>
                <c:pt idx="25">
                  <c:v>0.98209652917946</c:v>
                </c:pt>
                <c:pt idx="26">
                  <c:v>0.91418344859294387</c:v>
                </c:pt>
                <c:pt idx="27">
                  <c:v>0.83513383958045728</c:v>
                </c:pt>
                <c:pt idx="28">
                  <c:v>0.67239223095645817</c:v>
                </c:pt>
                <c:pt idx="29">
                  <c:v>0.73027582828276894</c:v>
                </c:pt>
                <c:pt idx="30">
                  <c:v>0.71567161214012343</c:v>
                </c:pt>
                <c:pt idx="31">
                  <c:v>0.8064029603257985</c:v>
                </c:pt>
                <c:pt idx="32">
                  <c:v>0.79017517814109939</c:v>
                </c:pt>
                <c:pt idx="33">
                  <c:v>0.80682034952296589</c:v>
                </c:pt>
                <c:pt idx="34">
                  <c:v>0.94508154424305713</c:v>
                </c:pt>
                <c:pt idx="35">
                  <c:v>1.2681794387605481</c:v>
                </c:pt>
                <c:pt idx="36">
                  <c:v>1.2432109450115929</c:v>
                </c:pt>
                <c:pt idx="37">
                  <c:v>1.6213576878466376</c:v>
                </c:pt>
                <c:pt idx="38">
                  <c:v>1.2723374379483794</c:v>
                </c:pt>
                <c:pt idx="39">
                  <c:v>1.5180026281952679</c:v>
                </c:pt>
                <c:pt idx="40">
                  <c:v>1.4240674767143218</c:v>
                </c:pt>
                <c:pt idx="41">
                  <c:v>1.1378309933509483</c:v>
                </c:pt>
                <c:pt idx="42">
                  <c:v>1.147569633518823</c:v>
                </c:pt>
                <c:pt idx="43">
                  <c:v>1.0916907065979355</c:v>
                </c:pt>
                <c:pt idx="44">
                  <c:v>0.87505451547790503</c:v>
                </c:pt>
                <c:pt idx="45">
                  <c:v>0.88123804941311545</c:v>
                </c:pt>
                <c:pt idx="46">
                  <c:v>1.1559445271098427</c:v>
                </c:pt>
                <c:pt idx="47">
                  <c:v>1.0455966136632278</c:v>
                </c:pt>
                <c:pt idx="48">
                  <c:v>1.0564506094743487</c:v>
                </c:pt>
                <c:pt idx="49">
                  <c:v>1.0580750477290419</c:v>
                </c:pt>
                <c:pt idx="50">
                  <c:v>1.2065888234094926</c:v>
                </c:pt>
                <c:pt idx="51">
                  <c:v>1.127048851355716</c:v>
                </c:pt>
                <c:pt idx="52">
                  <c:v>1.1534589977648892</c:v>
                </c:pt>
                <c:pt idx="53">
                  <c:v>1.2482862050108623</c:v>
                </c:pt>
                <c:pt idx="54">
                  <c:v>1.1467231696674909</c:v>
                </c:pt>
                <c:pt idx="55">
                  <c:v>1.073433565608267</c:v>
                </c:pt>
                <c:pt idx="56">
                  <c:v>1.1040034410764719</c:v>
                </c:pt>
                <c:pt idx="57">
                  <c:v>1.1290319129985931</c:v>
                </c:pt>
                <c:pt idx="58">
                  <c:v>1.1756084598542267</c:v>
                </c:pt>
                <c:pt idx="59">
                  <c:v>0.98724971046746091</c:v>
                </c:pt>
                <c:pt idx="60">
                  <c:v>1.0694089270033431</c:v>
                </c:pt>
                <c:pt idx="61">
                  <c:v>1.0523905935146503</c:v>
                </c:pt>
                <c:pt idx="62">
                  <c:v>1.0435985623528619</c:v>
                </c:pt>
                <c:pt idx="63">
                  <c:v>1.0260261248300784</c:v>
                </c:pt>
                <c:pt idx="64">
                  <c:v>0.97342987754708488</c:v>
                </c:pt>
                <c:pt idx="65">
                  <c:v>0.81927042078532131</c:v>
                </c:pt>
                <c:pt idx="66">
                  <c:v>0.84213328418857025</c:v>
                </c:pt>
                <c:pt idx="67">
                  <c:v>0.92159724293592693</c:v>
                </c:pt>
                <c:pt idx="68">
                  <c:v>0.95942214624753974</c:v>
                </c:pt>
                <c:pt idx="69">
                  <c:v>1.1222886717309</c:v>
                </c:pt>
                <c:pt idx="70">
                  <c:v>1.2489112796898367</c:v>
                </c:pt>
                <c:pt idx="71">
                  <c:v>1.2486849250507706</c:v>
                </c:pt>
                <c:pt idx="72">
                  <c:v>1.2593065331425155</c:v>
                </c:pt>
                <c:pt idx="73">
                  <c:v>1.1358112799579176</c:v>
                </c:pt>
                <c:pt idx="74">
                  <c:v>1.242986723406988</c:v>
                </c:pt>
                <c:pt idx="75">
                  <c:v>1.4390557219581319</c:v>
                </c:pt>
                <c:pt idx="76">
                  <c:v>1.3583395532258191</c:v>
                </c:pt>
                <c:pt idx="77">
                  <c:v>1.6091217706462828</c:v>
                </c:pt>
                <c:pt idx="78">
                  <c:v>1.2903068051938491</c:v>
                </c:pt>
                <c:pt idx="79">
                  <c:v>1.3537884519361378</c:v>
                </c:pt>
                <c:pt idx="80">
                  <c:v>1.2461819514566395</c:v>
                </c:pt>
                <c:pt idx="81">
                  <c:v>1.4243586623097821</c:v>
                </c:pt>
                <c:pt idx="82">
                  <c:v>1.3905496179276018</c:v>
                </c:pt>
                <c:pt idx="83">
                  <c:v>1.2722072515816254</c:v>
                </c:pt>
                <c:pt idx="84">
                  <c:v>1.108194742917026</c:v>
                </c:pt>
                <c:pt idx="85">
                  <c:v>1.4009989788300559</c:v>
                </c:pt>
                <c:pt idx="86">
                  <c:v>1.3337482482841816</c:v>
                </c:pt>
                <c:pt idx="87">
                  <c:v>1.4448472660502174</c:v>
                </c:pt>
                <c:pt idx="88">
                  <c:v>1.6395277906309385</c:v>
                </c:pt>
                <c:pt idx="89">
                  <c:v>1.555398729132228</c:v>
                </c:pt>
                <c:pt idx="90">
                  <c:v>1.417631114546922</c:v>
                </c:pt>
                <c:pt idx="91">
                  <c:v>1.3064179694248506</c:v>
                </c:pt>
                <c:pt idx="92">
                  <c:v>1.1217380497407119</c:v>
                </c:pt>
                <c:pt idx="93">
                  <c:v>1.1615182301150337</c:v>
                </c:pt>
                <c:pt idx="94">
                  <c:v>1.1544833406498065</c:v>
                </c:pt>
                <c:pt idx="95">
                  <c:v>1.0020330876763059</c:v>
                </c:pt>
                <c:pt idx="96">
                  <c:v>1.1002311370311089</c:v>
                </c:pt>
                <c:pt idx="97">
                  <c:v>1.1617619834068853</c:v>
                </c:pt>
                <c:pt idx="98">
                  <c:v>1.3779151225065842</c:v>
                </c:pt>
                <c:pt idx="99">
                  <c:v>1.1321298965045627</c:v>
                </c:pt>
                <c:pt idx="100">
                  <c:v>1.1619572897286474</c:v>
                </c:pt>
                <c:pt idx="101">
                  <c:v>1.0779836742791418</c:v>
                </c:pt>
                <c:pt idx="102">
                  <c:v>0.97731895543879654</c:v>
                </c:pt>
                <c:pt idx="103">
                  <c:v>1.0531802198567719</c:v>
                </c:pt>
                <c:pt idx="104">
                  <c:v>1.1463357246762627</c:v>
                </c:pt>
                <c:pt idx="105">
                  <c:v>1.1888040168483431</c:v>
                </c:pt>
                <c:pt idx="106">
                  <c:v>1.1520674283102583</c:v>
                </c:pt>
                <c:pt idx="107">
                  <c:v>1.3527764772416162</c:v>
                </c:pt>
                <c:pt idx="108">
                  <c:v>1.5636983625113381</c:v>
                </c:pt>
                <c:pt idx="109">
                  <c:v>1.2839942769653181</c:v>
                </c:pt>
                <c:pt idx="110">
                  <c:v>1.1148471572804075</c:v>
                </c:pt>
                <c:pt idx="111">
                  <c:v>0.9925655909678559</c:v>
                </c:pt>
                <c:pt idx="112">
                  <c:v>0.96918612920028935</c:v>
                </c:pt>
                <c:pt idx="113">
                  <c:v>0.91255718164005195</c:v>
                </c:pt>
                <c:pt idx="114">
                  <c:v>0.94399796754295506</c:v>
                </c:pt>
                <c:pt idx="115">
                  <c:v>0.95563446267794239</c:v>
                </c:pt>
                <c:pt idx="116">
                  <c:v>1.1280165192814668</c:v>
                </c:pt>
                <c:pt idx="117">
                  <c:v>1.1783124907135398</c:v>
                </c:pt>
                <c:pt idx="118">
                  <c:v>1.1696303673364887</c:v>
                </c:pt>
                <c:pt idx="119">
                  <c:v>1.0626278587554507</c:v>
                </c:pt>
                <c:pt idx="120">
                  <c:v>1.2678255695363638</c:v>
                </c:pt>
              </c:numCache>
            </c:numRef>
          </c:val>
          <c:smooth val="0"/>
          <c:extLst>
            <c:ext xmlns:c16="http://schemas.microsoft.com/office/drawing/2014/chart" uri="{C3380CC4-5D6E-409C-BE32-E72D297353CC}">
              <c16:uniqueId val="{00000000-0E15-4C9F-88D5-27049176423C}"/>
            </c:ext>
          </c:extLst>
        </c:ser>
        <c:ser>
          <c:idx val="1"/>
          <c:order val="1"/>
          <c:tx>
            <c:strRef>
              <c:f>'[Data File (BBG Linked) BP v.5 - Copy.xlsm]P-NAV Graphs'!$W$150</c:f>
              <c:strCache>
                <c:ptCount val="1"/>
                <c:pt idx="0">
                  <c:v>Intermediate</c:v>
                </c:pt>
              </c:strCache>
            </c:strRef>
          </c:tx>
          <c:spPr>
            <a:ln w="28575" cap="rnd">
              <a:solidFill>
                <a:srgbClr val="8C8C8C"/>
              </a:solidFill>
              <a:round/>
            </a:ln>
            <a:effectLst/>
          </c:spPr>
          <c:marker>
            <c:symbol val="none"/>
          </c:marker>
          <c:cat>
            <c:numRef>
              <c:f>'[Data File (BBG Linked) BP v.5 - Copy.xlsm]P-NAV Graphs'!$U$151:$U$271</c:f>
              <c:numCache>
                <c:formatCode>m/d/yyyy</c:formatCode>
                <c:ptCount val="121"/>
                <c:pt idx="0">
                  <c:v>41355</c:v>
                </c:pt>
                <c:pt idx="1">
                  <c:v>41394</c:v>
                </c:pt>
                <c:pt idx="2">
                  <c:v>41425</c:v>
                </c:pt>
                <c:pt idx="3">
                  <c:v>41455</c:v>
                </c:pt>
                <c:pt idx="4">
                  <c:v>41486</c:v>
                </c:pt>
                <c:pt idx="5">
                  <c:v>41517</c:v>
                </c:pt>
                <c:pt idx="6">
                  <c:v>41547</c:v>
                </c:pt>
                <c:pt idx="7">
                  <c:v>41578</c:v>
                </c:pt>
                <c:pt idx="8">
                  <c:v>41608</c:v>
                </c:pt>
                <c:pt idx="9">
                  <c:v>41639</c:v>
                </c:pt>
                <c:pt idx="10">
                  <c:v>41670</c:v>
                </c:pt>
                <c:pt idx="11">
                  <c:v>41698</c:v>
                </c:pt>
                <c:pt idx="12">
                  <c:v>41729</c:v>
                </c:pt>
                <c:pt idx="13">
                  <c:v>41759</c:v>
                </c:pt>
                <c:pt idx="14">
                  <c:v>41790</c:v>
                </c:pt>
                <c:pt idx="15">
                  <c:v>41820</c:v>
                </c:pt>
                <c:pt idx="16">
                  <c:v>41851</c:v>
                </c:pt>
                <c:pt idx="17">
                  <c:v>41882</c:v>
                </c:pt>
                <c:pt idx="18">
                  <c:v>41912</c:v>
                </c:pt>
                <c:pt idx="19">
                  <c:v>41943</c:v>
                </c:pt>
                <c:pt idx="20">
                  <c:v>41973</c:v>
                </c:pt>
                <c:pt idx="21">
                  <c:v>42004</c:v>
                </c:pt>
                <c:pt idx="22">
                  <c:v>42035</c:v>
                </c:pt>
                <c:pt idx="23">
                  <c:v>42063</c:v>
                </c:pt>
                <c:pt idx="24">
                  <c:v>42094</c:v>
                </c:pt>
                <c:pt idx="25">
                  <c:v>42124</c:v>
                </c:pt>
                <c:pt idx="26">
                  <c:v>42155</c:v>
                </c:pt>
                <c:pt idx="27">
                  <c:v>42185</c:v>
                </c:pt>
                <c:pt idx="28">
                  <c:v>42216</c:v>
                </c:pt>
                <c:pt idx="29">
                  <c:v>42247</c:v>
                </c:pt>
                <c:pt idx="30">
                  <c:v>42277</c:v>
                </c:pt>
                <c:pt idx="31">
                  <c:v>42308</c:v>
                </c:pt>
                <c:pt idx="32">
                  <c:v>42338</c:v>
                </c:pt>
                <c:pt idx="33">
                  <c:v>42369</c:v>
                </c:pt>
                <c:pt idx="34">
                  <c:v>42400</c:v>
                </c:pt>
                <c:pt idx="35">
                  <c:v>42429</c:v>
                </c:pt>
                <c:pt idx="36">
                  <c:v>42460</c:v>
                </c:pt>
                <c:pt idx="37">
                  <c:v>42490</c:v>
                </c:pt>
                <c:pt idx="38">
                  <c:v>42521</c:v>
                </c:pt>
                <c:pt idx="39">
                  <c:v>42551</c:v>
                </c:pt>
                <c:pt idx="40">
                  <c:v>42582</c:v>
                </c:pt>
                <c:pt idx="41">
                  <c:v>42613</c:v>
                </c:pt>
                <c:pt idx="42">
                  <c:v>42643</c:v>
                </c:pt>
                <c:pt idx="43">
                  <c:v>42674</c:v>
                </c:pt>
                <c:pt idx="44">
                  <c:v>42704</c:v>
                </c:pt>
                <c:pt idx="45">
                  <c:v>42735</c:v>
                </c:pt>
                <c:pt idx="46">
                  <c:v>42766</c:v>
                </c:pt>
                <c:pt idx="47">
                  <c:v>42794</c:v>
                </c:pt>
                <c:pt idx="48">
                  <c:v>42825</c:v>
                </c:pt>
                <c:pt idx="49">
                  <c:v>42855</c:v>
                </c:pt>
                <c:pt idx="50">
                  <c:v>42886</c:v>
                </c:pt>
                <c:pt idx="51">
                  <c:v>42916</c:v>
                </c:pt>
                <c:pt idx="52">
                  <c:v>42947</c:v>
                </c:pt>
                <c:pt idx="53">
                  <c:v>42978</c:v>
                </c:pt>
                <c:pt idx="54">
                  <c:v>43008</c:v>
                </c:pt>
                <c:pt idx="55">
                  <c:v>43039</c:v>
                </c:pt>
                <c:pt idx="56">
                  <c:v>43069</c:v>
                </c:pt>
                <c:pt idx="57">
                  <c:v>43100</c:v>
                </c:pt>
                <c:pt idx="58">
                  <c:v>43131</c:v>
                </c:pt>
                <c:pt idx="59">
                  <c:v>43159</c:v>
                </c:pt>
                <c:pt idx="60">
                  <c:v>43190</c:v>
                </c:pt>
                <c:pt idx="61">
                  <c:v>43220</c:v>
                </c:pt>
                <c:pt idx="62">
                  <c:v>43251</c:v>
                </c:pt>
                <c:pt idx="63">
                  <c:v>43281</c:v>
                </c:pt>
                <c:pt idx="64">
                  <c:v>43312</c:v>
                </c:pt>
                <c:pt idx="65">
                  <c:v>43343</c:v>
                </c:pt>
                <c:pt idx="66">
                  <c:v>43373</c:v>
                </c:pt>
                <c:pt idx="67">
                  <c:v>43404</c:v>
                </c:pt>
                <c:pt idx="68">
                  <c:v>43434</c:v>
                </c:pt>
                <c:pt idx="69">
                  <c:v>43465</c:v>
                </c:pt>
                <c:pt idx="70">
                  <c:v>43496</c:v>
                </c:pt>
                <c:pt idx="71">
                  <c:v>43524</c:v>
                </c:pt>
                <c:pt idx="72">
                  <c:v>43555</c:v>
                </c:pt>
                <c:pt idx="73">
                  <c:v>43585</c:v>
                </c:pt>
                <c:pt idx="74">
                  <c:v>43616</c:v>
                </c:pt>
                <c:pt idx="75">
                  <c:v>43646</c:v>
                </c:pt>
                <c:pt idx="76">
                  <c:v>43677</c:v>
                </c:pt>
                <c:pt idx="77">
                  <c:v>43708</c:v>
                </c:pt>
                <c:pt idx="78">
                  <c:v>43738</c:v>
                </c:pt>
                <c:pt idx="79">
                  <c:v>43769</c:v>
                </c:pt>
                <c:pt idx="80">
                  <c:v>43799</c:v>
                </c:pt>
                <c:pt idx="81">
                  <c:v>43830</c:v>
                </c:pt>
                <c:pt idx="82">
                  <c:v>43861</c:v>
                </c:pt>
                <c:pt idx="83">
                  <c:v>43890</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pt idx="99">
                  <c:v>44377</c:v>
                </c:pt>
                <c:pt idx="100">
                  <c:v>44408</c:v>
                </c:pt>
                <c:pt idx="101">
                  <c:v>44439</c:v>
                </c:pt>
                <c:pt idx="102">
                  <c:v>44469</c:v>
                </c:pt>
                <c:pt idx="103">
                  <c:v>44500</c:v>
                </c:pt>
                <c:pt idx="104">
                  <c:v>44530</c:v>
                </c:pt>
                <c:pt idx="105">
                  <c:v>44561</c:v>
                </c:pt>
                <c:pt idx="106">
                  <c:v>44592</c:v>
                </c:pt>
                <c:pt idx="107">
                  <c:v>44620</c:v>
                </c:pt>
                <c:pt idx="108">
                  <c:v>44651</c:v>
                </c:pt>
                <c:pt idx="109">
                  <c:v>44681</c:v>
                </c:pt>
                <c:pt idx="110">
                  <c:v>44712</c:v>
                </c:pt>
                <c:pt idx="111">
                  <c:v>44742</c:v>
                </c:pt>
                <c:pt idx="112">
                  <c:v>44773</c:v>
                </c:pt>
                <c:pt idx="113">
                  <c:v>44804</c:v>
                </c:pt>
                <c:pt idx="114">
                  <c:v>44834</c:v>
                </c:pt>
                <c:pt idx="115">
                  <c:v>44865</c:v>
                </c:pt>
                <c:pt idx="116">
                  <c:v>44895</c:v>
                </c:pt>
                <c:pt idx="117">
                  <c:v>44926</c:v>
                </c:pt>
                <c:pt idx="118">
                  <c:v>44957</c:v>
                </c:pt>
                <c:pt idx="119">
                  <c:v>44985</c:v>
                </c:pt>
                <c:pt idx="120">
                  <c:v>45016</c:v>
                </c:pt>
              </c:numCache>
            </c:numRef>
          </c:cat>
          <c:val>
            <c:numRef>
              <c:f>'[Data File (BBG Linked) BP v.5 - Copy.xlsm]P-NAV Graphs'!$W$151:$W$271</c:f>
              <c:numCache>
                <c:formatCode>0.00"x"</c:formatCode>
                <c:ptCount val="121"/>
                <c:pt idx="0">
                  <c:v>0.65038698224216174</c:v>
                </c:pt>
                <c:pt idx="1">
                  <c:v>0.50965688771625839</c:v>
                </c:pt>
                <c:pt idx="2">
                  <c:v>0.5661025631571539</c:v>
                </c:pt>
                <c:pt idx="3">
                  <c:v>0.47201689758187648</c:v>
                </c:pt>
                <c:pt idx="4">
                  <c:v>0.71074951537037345</c:v>
                </c:pt>
                <c:pt idx="5">
                  <c:v>0.83711749277519032</c:v>
                </c:pt>
                <c:pt idx="6">
                  <c:v>0.68932622448687231</c:v>
                </c:pt>
                <c:pt idx="7">
                  <c:v>0.69136178994343245</c:v>
                </c:pt>
                <c:pt idx="8">
                  <c:v>0.62958117649182477</c:v>
                </c:pt>
                <c:pt idx="9">
                  <c:v>0.64439951319461186</c:v>
                </c:pt>
                <c:pt idx="10">
                  <c:v>0.7346468079526226</c:v>
                </c:pt>
                <c:pt idx="11">
                  <c:v>0.83931364044349122</c:v>
                </c:pt>
                <c:pt idx="12">
                  <c:v>0.79878556345296958</c:v>
                </c:pt>
                <c:pt idx="13">
                  <c:v>0.78901121476985703</c:v>
                </c:pt>
                <c:pt idx="14">
                  <c:v>0.68800834827648416</c:v>
                </c:pt>
                <c:pt idx="15">
                  <c:v>0.87239944661640823</c:v>
                </c:pt>
                <c:pt idx="16">
                  <c:v>0.84549923735430643</c:v>
                </c:pt>
                <c:pt idx="17">
                  <c:v>0.8886215482637978</c:v>
                </c:pt>
                <c:pt idx="18">
                  <c:v>0.64928691884811518</c:v>
                </c:pt>
                <c:pt idx="19">
                  <c:v>0.54663610700688325</c:v>
                </c:pt>
                <c:pt idx="20">
                  <c:v>0.58361372811237922</c:v>
                </c:pt>
                <c:pt idx="21">
                  <c:v>0.67073484365138736</c:v>
                </c:pt>
                <c:pt idx="22">
                  <c:v>0.79283067728519363</c:v>
                </c:pt>
                <c:pt idx="23">
                  <c:v>0.70973321876069628</c:v>
                </c:pt>
                <c:pt idx="24">
                  <c:v>0.69333111358585819</c:v>
                </c:pt>
                <c:pt idx="25">
                  <c:v>0.76190817815686085</c:v>
                </c:pt>
                <c:pt idx="26">
                  <c:v>0.79846012139441691</c:v>
                </c:pt>
                <c:pt idx="27">
                  <c:v>0.75220313801229399</c:v>
                </c:pt>
                <c:pt idx="28">
                  <c:v>0.59724938815068485</c:v>
                </c:pt>
                <c:pt idx="29">
                  <c:v>0.66033446793888717</c:v>
                </c:pt>
                <c:pt idx="30">
                  <c:v>0.65605867643892346</c:v>
                </c:pt>
                <c:pt idx="31">
                  <c:v>0.71614903187307155</c:v>
                </c:pt>
                <c:pt idx="32">
                  <c:v>0.67419144163646127</c:v>
                </c:pt>
                <c:pt idx="33">
                  <c:v>0.64401739676911707</c:v>
                </c:pt>
                <c:pt idx="34">
                  <c:v>0.61168989416906994</c:v>
                </c:pt>
                <c:pt idx="35">
                  <c:v>0.90469940897778944</c:v>
                </c:pt>
                <c:pt idx="36">
                  <c:v>0.89913548707944846</c:v>
                </c:pt>
                <c:pt idx="37">
                  <c:v>1.2375418874116919</c:v>
                </c:pt>
                <c:pt idx="38">
                  <c:v>1.0307188892328629</c:v>
                </c:pt>
                <c:pt idx="39">
                  <c:v>1.217631038404732</c:v>
                </c:pt>
                <c:pt idx="40">
                  <c:v>1.1465156738987297</c:v>
                </c:pt>
                <c:pt idx="41">
                  <c:v>0.85539394795966694</c:v>
                </c:pt>
                <c:pt idx="42">
                  <c:v>0.90954893068162879</c:v>
                </c:pt>
                <c:pt idx="43">
                  <c:v>0.87054194242772642</c:v>
                </c:pt>
                <c:pt idx="44">
                  <c:v>0.77594597523469988</c:v>
                </c:pt>
                <c:pt idx="45">
                  <c:v>0.77708807440257999</c:v>
                </c:pt>
                <c:pt idx="46">
                  <c:v>0.96649645189057709</c:v>
                </c:pt>
                <c:pt idx="47">
                  <c:v>0.88847626545807212</c:v>
                </c:pt>
                <c:pt idx="48">
                  <c:v>0.91661322123461764</c:v>
                </c:pt>
                <c:pt idx="49">
                  <c:v>0.81674728244337558</c:v>
                </c:pt>
                <c:pt idx="50">
                  <c:v>0.81025323803282456</c:v>
                </c:pt>
                <c:pt idx="51">
                  <c:v>0.82789947060480507</c:v>
                </c:pt>
                <c:pt idx="52">
                  <c:v>0.79662389498290687</c:v>
                </c:pt>
                <c:pt idx="53">
                  <c:v>0.90232756098815847</c:v>
                </c:pt>
                <c:pt idx="54">
                  <c:v>0.83833754899423518</c:v>
                </c:pt>
                <c:pt idx="55">
                  <c:v>0.79213892559324262</c:v>
                </c:pt>
                <c:pt idx="56">
                  <c:v>0.76783645713218951</c:v>
                </c:pt>
                <c:pt idx="57">
                  <c:v>0.88152848544530926</c:v>
                </c:pt>
                <c:pt idx="58">
                  <c:v>0.84901359871548066</c:v>
                </c:pt>
                <c:pt idx="59">
                  <c:v>0.78962715202511213</c:v>
                </c:pt>
                <c:pt idx="60">
                  <c:v>0.79620263350198284</c:v>
                </c:pt>
                <c:pt idx="61">
                  <c:v>0.81202828632603341</c:v>
                </c:pt>
                <c:pt idx="62">
                  <c:v>0.80902309516523885</c:v>
                </c:pt>
                <c:pt idx="63">
                  <c:v>0.7872114838702895</c:v>
                </c:pt>
                <c:pt idx="64">
                  <c:v>0.77442749980193692</c:v>
                </c:pt>
                <c:pt idx="65">
                  <c:v>0.67993491037391141</c:v>
                </c:pt>
                <c:pt idx="66">
                  <c:v>0.64844055018738012</c:v>
                </c:pt>
                <c:pt idx="67">
                  <c:v>0.66017750590548652</c:v>
                </c:pt>
                <c:pt idx="68">
                  <c:v>0.63978681216741629</c:v>
                </c:pt>
                <c:pt idx="69">
                  <c:v>0.73800149771259804</c:v>
                </c:pt>
                <c:pt idx="70">
                  <c:v>0.82620825478536708</c:v>
                </c:pt>
                <c:pt idx="71">
                  <c:v>0.81469695044044421</c:v>
                </c:pt>
                <c:pt idx="72">
                  <c:v>0.80003041591214141</c:v>
                </c:pt>
                <c:pt idx="73">
                  <c:v>0.76947291845910182</c:v>
                </c:pt>
                <c:pt idx="74">
                  <c:v>0.78956705081560841</c:v>
                </c:pt>
                <c:pt idx="75">
                  <c:v>0.89432747449986805</c:v>
                </c:pt>
                <c:pt idx="76">
                  <c:v>0.91280180581725046</c:v>
                </c:pt>
                <c:pt idx="77">
                  <c:v>1.0348559790069787</c:v>
                </c:pt>
                <c:pt idx="78">
                  <c:v>0.86655638201500373</c:v>
                </c:pt>
                <c:pt idx="79">
                  <c:v>0.88787331965400207</c:v>
                </c:pt>
                <c:pt idx="80">
                  <c:v>0.88784364347145472</c:v>
                </c:pt>
                <c:pt idx="81">
                  <c:v>0.99023330377375651</c:v>
                </c:pt>
                <c:pt idx="82">
                  <c:v>0.98114666766866265</c:v>
                </c:pt>
                <c:pt idx="83">
                  <c:v>0.87363971506432037</c:v>
                </c:pt>
                <c:pt idx="84">
                  <c:v>0.69357658367879116</c:v>
                </c:pt>
                <c:pt idx="85">
                  <c:v>0.9420309009434753</c:v>
                </c:pt>
                <c:pt idx="86">
                  <c:v>0.96367710955724772</c:v>
                </c:pt>
                <c:pt idx="87">
                  <c:v>1.0249975275690713</c:v>
                </c:pt>
                <c:pt idx="88">
                  <c:v>1.1141736899062848</c:v>
                </c:pt>
                <c:pt idx="89">
                  <c:v>1.0308182607848746</c:v>
                </c:pt>
                <c:pt idx="90">
                  <c:v>0.87532325622679408</c:v>
                </c:pt>
                <c:pt idx="91">
                  <c:v>0.79628636627369664</c:v>
                </c:pt>
                <c:pt idx="92">
                  <c:v>0.74380759409409947</c:v>
                </c:pt>
                <c:pt idx="93">
                  <c:v>0.79840716719166593</c:v>
                </c:pt>
                <c:pt idx="94">
                  <c:v>0.70250681303521767</c:v>
                </c:pt>
                <c:pt idx="95">
                  <c:v>0.60937067599645023</c:v>
                </c:pt>
                <c:pt idx="96">
                  <c:v>0.60802239817459347</c:v>
                </c:pt>
                <c:pt idx="97">
                  <c:v>0.69516513325194251</c:v>
                </c:pt>
                <c:pt idx="98">
                  <c:v>0.79219394276901245</c:v>
                </c:pt>
                <c:pt idx="99">
                  <c:v>0.66505758461586717</c:v>
                </c:pt>
                <c:pt idx="100">
                  <c:v>0.70707893932581212</c:v>
                </c:pt>
                <c:pt idx="101">
                  <c:v>0.69355011331925398</c:v>
                </c:pt>
                <c:pt idx="102">
                  <c:v>0.62925891484646435</c:v>
                </c:pt>
                <c:pt idx="103">
                  <c:v>0.69150900594637776</c:v>
                </c:pt>
                <c:pt idx="104">
                  <c:v>0.72675145565041477</c:v>
                </c:pt>
                <c:pt idx="105">
                  <c:v>0.73510209105992763</c:v>
                </c:pt>
                <c:pt idx="106">
                  <c:v>0.70174220471717663</c:v>
                </c:pt>
                <c:pt idx="107">
                  <c:v>0.83475648263035462</c:v>
                </c:pt>
                <c:pt idx="108">
                  <c:v>0.90917578275341326</c:v>
                </c:pt>
                <c:pt idx="109">
                  <c:v>0.8119264216579748</c:v>
                </c:pt>
                <c:pt idx="110">
                  <c:v>0.7538285167403258</c:v>
                </c:pt>
                <c:pt idx="111">
                  <c:v>0.62787495569024132</c:v>
                </c:pt>
                <c:pt idx="112">
                  <c:v>0.66273176896510555</c:v>
                </c:pt>
                <c:pt idx="113">
                  <c:v>0.58126228128629642</c:v>
                </c:pt>
                <c:pt idx="114">
                  <c:v>0.59546068335162661</c:v>
                </c:pt>
                <c:pt idx="115">
                  <c:v>0.63025259354555818</c:v>
                </c:pt>
                <c:pt idx="116">
                  <c:v>0.7620191323761587</c:v>
                </c:pt>
                <c:pt idx="117">
                  <c:v>0.79389274700340284</c:v>
                </c:pt>
                <c:pt idx="118">
                  <c:v>0.86225768240702627</c:v>
                </c:pt>
                <c:pt idx="119">
                  <c:v>0.75077264704494662</c:v>
                </c:pt>
                <c:pt idx="120">
                  <c:v>0.8049538095372244</c:v>
                </c:pt>
              </c:numCache>
            </c:numRef>
          </c:val>
          <c:smooth val="0"/>
          <c:extLst>
            <c:ext xmlns:c16="http://schemas.microsoft.com/office/drawing/2014/chart" uri="{C3380CC4-5D6E-409C-BE32-E72D297353CC}">
              <c16:uniqueId val="{00000001-0E15-4C9F-88D5-27049176423C}"/>
            </c:ext>
          </c:extLst>
        </c:ser>
        <c:ser>
          <c:idx val="2"/>
          <c:order val="2"/>
          <c:tx>
            <c:strRef>
              <c:f>'[Data File (BBG Linked) BP v.5 - Copy.xlsm]P-NAV Graphs'!$X$150</c:f>
              <c:strCache>
                <c:ptCount val="1"/>
                <c:pt idx="0">
                  <c:v>Growth</c:v>
                </c:pt>
              </c:strCache>
            </c:strRef>
          </c:tx>
          <c:spPr>
            <a:ln w="28575" cap="rnd">
              <a:solidFill>
                <a:schemeClr val="tx1"/>
              </a:solidFill>
              <a:round/>
            </a:ln>
            <a:effectLst/>
          </c:spPr>
          <c:marker>
            <c:symbol val="none"/>
          </c:marker>
          <c:cat>
            <c:numRef>
              <c:f>'[Data File (BBG Linked) BP v.5 - Copy.xlsm]P-NAV Graphs'!$U$151:$U$271</c:f>
              <c:numCache>
                <c:formatCode>m/d/yyyy</c:formatCode>
                <c:ptCount val="121"/>
                <c:pt idx="0">
                  <c:v>41355</c:v>
                </c:pt>
                <c:pt idx="1">
                  <c:v>41394</c:v>
                </c:pt>
                <c:pt idx="2">
                  <c:v>41425</c:v>
                </c:pt>
                <c:pt idx="3">
                  <c:v>41455</c:v>
                </c:pt>
                <c:pt idx="4">
                  <c:v>41486</c:v>
                </c:pt>
                <c:pt idx="5">
                  <c:v>41517</c:v>
                </c:pt>
                <c:pt idx="6">
                  <c:v>41547</c:v>
                </c:pt>
                <c:pt idx="7">
                  <c:v>41578</c:v>
                </c:pt>
                <c:pt idx="8">
                  <c:v>41608</c:v>
                </c:pt>
                <c:pt idx="9">
                  <c:v>41639</c:v>
                </c:pt>
                <c:pt idx="10">
                  <c:v>41670</c:v>
                </c:pt>
                <c:pt idx="11">
                  <c:v>41698</c:v>
                </c:pt>
                <c:pt idx="12">
                  <c:v>41729</c:v>
                </c:pt>
                <c:pt idx="13">
                  <c:v>41759</c:v>
                </c:pt>
                <c:pt idx="14">
                  <c:v>41790</c:v>
                </c:pt>
                <c:pt idx="15">
                  <c:v>41820</c:v>
                </c:pt>
                <c:pt idx="16">
                  <c:v>41851</c:v>
                </c:pt>
                <c:pt idx="17">
                  <c:v>41882</c:v>
                </c:pt>
                <c:pt idx="18">
                  <c:v>41912</c:v>
                </c:pt>
                <c:pt idx="19">
                  <c:v>41943</c:v>
                </c:pt>
                <c:pt idx="20">
                  <c:v>41973</c:v>
                </c:pt>
                <c:pt idx="21">
                  <c:v>42004</c:v>
                </c:pt>
                <c:pt idx="22">
                  <c:v>42035</c:v>
                </c:pt>
                <c:pt idx="23">
                  <c:v>42063</c:v>
                </c:pt>
                <c:pt idx="24">
                  <c:v>42094</c:v>
                </c:pt>
                <c:pt idx="25">
                  <c:v>42124</c:v>
                </c:pt>
                <c:pt idx="26">
                  <c:v>42155</c:v>
                </c:pt>
                <c:pt idx="27">
                  <c:v>42185</c:v>
                </c:pt>
                <c:pt idx="28">
                  <c:v>42216</c:v>
                </c:pt>
                <c:pt idx="29">
                  <c:v>42247</c:v>
                </c:pt>
                <c:pt idx="30">
                  <c:v>42277</c:v>
                </c:pt>
                <c:pt idx="31">
                  <c:v>42308</c:v>
                </c:pt>
                <c:pt idx="32">
                  <c:v>42338</c:v>
                </c:pt>
                <c:pt idx="33">
                  <c:v>42369</c:v>
                </c:pt>
                <c:pt idx="34">
                  <c:v>42400</c:v>
                </c:pt>
                <c:pt idx="35">
                  <c:v>42429</c:v>
                </c:pt>
                <c:pt idx="36">
                  <c:v>42460</c:v>
                </c:pt>
                <c:pt idx="37">
                  <c:v>42490</c:v>
                </c:pt>
                <c:pt idx="38">
                  <c:v>42521</c:v>
                </c:pt>
                <c:pt idx="39">
                  <c:v>42551</c:v>
                </c:pt>
                <c:pt idx="40">
                  <c:v>42582</c:v>
                </c:pt>
                <c:pt idx="41">
                  <c:v>42613</c:v>
                </c:pt>
                <c:pt idx="42">
                  <c:v>42643</c:v>
                </c:pt>
                <c:pt idx="43">
                  <c:v>42674</c:v>
                </c:pt>
                <c:pt idx="44">
                  <c:v>42704</c:v>
                </c:pt>
                <c:pt idx="45">
                  <c:v>42735</c:v>
                </c:pt>
                <c:pt idx="46">
                  <c:v>42766</c:v>
                </c:pt>
                <c:pt idx="47">
                  <c:v>42794</c:v>
                </c:pt>
                <c:pt idx="48">
                  <c:v>42825</c:v>
                </c:pt>
                <c:pt idx="49">
                  <c:v>42855</c:v>
                </c:pt>
                <c:pt idx="50">
                  <c:v>42886</c:v>
                </c:pt>
                <c:pt idx="51">
                  <c:v>42916</c:v>
                </c:pt>
                <c:pt idx="52">
                  <c:v>42947</c:v>
                </c:pt>
                <c:pt idx="53">
                  <c:v>42978</c:v>
                </c:pt>
                <c:pt idx="54">
                  <c:v>43008</c:v>
                </c:pt>
                <c:pt idx="55">
                  <c:v>43039</c:v>
                </c:pt>
                <c:pt idx="56">
                  <c:v>43069</c:v>
                </c:pt>
                <c:pt idx="57">
                  <c:v>43100</c:v>
                </c:pt>
                <c:pt idx="58">
                  <c:v>43131</c:v>
                </c:pt>
                <c:pt idx="59">
                  <c:v>43159</c:v>
                </c:pt>
                <c:pt idx="60">
                  <c:v>43190</c:v>
                </c:pt>
                <c:pt idx="61">
                  <c:v>43220</c:v>
                </c:pt>
                <c:pt idx="62">
                  <c:v>43251</c:v>
                </c:pt>
                <c:pt idx="63">
                  <c:v>43281</c:v>
                </c:pt>
                <c:pt idx="64">
                  <c:v>43312</c:v>
                </c:pt>
                <c:pt idx="65">
                  <c:v>43343</c:v>
                </c:pt>
                <c:pt idx="66">
                  <c:v>43373</c:v>
                </c:pt>
                <c:pt idx="67">
                  <c:v>43404</c:v>
                </c:pt>
                <c:pt idx="68">
                  <c:v>43434</c:v>
                </c:pt>
                <c:pt idx="69">
                  <c:v>43465</c:v>
                </c:pt>
                <c:pt idx="70">
                  <c:v>43496</c:v>
                </c:pt>
                <c:pt idx="71">
                  <c:v>43524</c:v>
                </c:pt>
                <c:pt idx="72">
                  <c:v>43555</c:v>
                </c:pt>
                <c:pt idx="73">
                  <c:v>43585</c:v>
                </c:pt>
                <c:pt idx="74">
                  <c:v>43616</c:v>
                </c:pt>
                <c:pt idx="75">
                  <c:v>43646</c:v>
                </c:pt>
                <c:pt idx="76">
                  <c:v>43677</c:v>
                </c:pt>
                <c:pt idx="77">
                  <c:v>43708</c:v>
                </c:pt>
                <c:pt idx="78">
                  <c:v>43738</c:v>
                </c:pt>
                <c:pt idx="79">
                  <c:v>43769</c:v>
                </c:pt>
                <c:pt idx="80">
                  <c:v>43799</c:v>
                </c:pt>
                <c:pt idx="81">
                  <c:v>43830</c:v>
                </c:pt>
                <c:pt idx="82">
                  <c:v>43861</c:v>
                </c:pt>
                <c:pt idx="83">
                  <c:v>43890</c:v>
                </c:pt>
                <c:pt idx="84">
                  <c:v>43921</c:v>
                </c:pt>
                <c:pt idx="85">
                  <c:v>43951</c:v>
                </c:pt>
                <c:pt idx="86">
                  <c:v>43982</c:v>
                </c:pt>
                <c:pt idx="87">
                  <c:v>44012</c:v>
                </c:pt>
                <c:pt idx="88">
                  <c:v>44043</c:v>
                </c:pt>
                <c:pt idx="89">
                  <c:v>44074</c:v>
                </c:pt>
                <c:pt idx="90">
                  <c:v>44104</c:v>
                </c:pt>
                <c:pt idx="91">
                  <c:v>44135</c:v>
                </c:pt>
                <c:pt idx="92">
                  <c:v>44165</c:v>
                </c:pt>
                <c:pt idx="93">
                  <c:v>44196</c:v>
                </c:pt>
                <c:pt idx="94">
                  <c:v>44227</c:v>
                </c:pt>
                <c:pt idx="95">
                  <c:v>44255</c:v>
                </c:pt>
                <c:pt idx="96">
                  <c:v>44286</c:v>
                </c:pt>
                <c:pt idx="97">
                  <c:v>44316</c:v>
                </c:pt>
                <c:pt idx="98">
                  <c:v>44347</c:v>
                </c:pt>
                <c:pt idx="99">
                  <c:v>44377</c:v>
                </c:pt>
                <c:pt idx="100">
                  <c:v>44408</c:v>
                </c:pt>
                <c:pt idx="101">
                  <c:v>44439</c:v>
                </c:pt>
                <c:pt idx="102">
                  <c:v>44469</c:v>
                </c:pt>
                <c:pt idx="103">
                  <c:v>44500</c:v>
                </c:pt>
                <c:pt idx="104">
                  <c:v>44530</c:v>
                </c:pt>
                <c:pt idx="105">
                  <c:v>44561</c:v>
                </c:pt>
                <c:pt idx="106">
                  <c:v>44592</c:v>
                </c:pt>
                <c:pt idx="107">
                  <c:v>44620</c:v>
                </c:pt>
                <c:pt idx="108">
                  <c:v>44651</c:v>
                </c:pt>
                <c:pt idx="109">
                  <c:v>44681</c:v>
                </c:pt>
                <c:pt idx="110">
                  <c:v>44712</c:v>
                </c:pt>
                <c:pt idx="111">
                  <c:v>44742</c:v>
                </c:pt>
                <c:pt idx="112">
                  <c:v>44773</c:v>
                </c:pt>
                <c:pt idx="113">
                  <c:v>44804</c:v>
                </c:pt>
                <c:pt idx="114">
                  <c:v>44834</c:v>
                </c:pt>
                <c:pt idx="115">
                  <c:v>44865</c:v>
                </c:pt>
                <c:pt idx="116">
                  <c:v>44895</c:v>
                </c:pt>
                <c:pt idx="117">
                  <c:v>44926</c:v>
                </c:pt>
                <c:pt idx="118">
                  <c:v>44957</c:v>
                </c:pt>
                <c:pt idx="119">
                  <c:v>44985</c:v>
                </c:pt>
                <c:pt idx="120">
                  <c:v>45016</c:v>
                </c:pt>
              </c:numCache>
            </c:numRef>
          </c:cat>
          <c:val>
            <c:numRef>
              <c:f>'[Data File (BBG Linked) BP v.5 - Copy.xlsm]P-NAV Graphs'!$X$151:$X$271</c:f>
              <c:numCache>
                <c:formatCode>0.00"x"</c:formatCode>
                <c:ptCount val="121"/>
                <c:pt idx="0">
                  <c:v>0.7085751274770451</c:v>
                </c:pt>
                <c:pt idx="1">
                  <c:v>0.61241818079395793</c:v>
                </c:pt>
                <c:pt idx="2">
                  <c:v>0.59275796396339475</c:v>
                </c:pt>
                <c:pt idx="3">
                  <c:v>0.48373785041041278</c:v>
                </c:pt>
                <c:pt idx="4">
                  <c:v>0.7056614448159747</c:v>
                </c:pt>
                <c:pt idx="5">
                  <c:v>0.88539499568542102</c:v>
                </c:pt>
                <c:pt idx="6">
                  <c:v>0.83494953995112209</c:v>
                </c:pt>
                <c:pt idx="7">
                  <c:v>0.80288238596618555</c:v>
                </c:pt>
                <c:pt idx="8">
                  <c:v>0.82094755799774488</c:v>
                </c:pt>
                <c:pt idx="9">
                  <c:v>0.82253640471438183</c:v>
                </c:pt>
                <c:pt idx="10">
                  <c:v>0.95859345997707024</c:v>
                </c:pt>
                <c:pt idx="11">
                  <c:v>1.1389177768190872</c:v>
                </c:pt>
                <c:pt idx="12">
                  <c:v>0.88604210310382159</c:v>
                </c:pt>
                <c:pt idx="13">
                  <c:v>0.88272876417331536</c:v>
                </c:pt>
                <c:pt idx="14">
                  <c:v>0.94713870295406399</c:v>
                </c:pt>
                <c:pt idx="15">
                  <c:v>1.1288208599838139</c:v>
                </c:pt>
                <c:pt idx="16">
                  <c:v>1.1298809698725698</c:v>
                </c:pt>
                <c:pt idx="17">
                  <c:v>1.1537020221172924</c:v>
                </c:pt>
                <c:pt idx="18">
                  <c:v>0.98282289286619295</c:v>
                </c:pt>
                <c:pt idx="19">
                  <c:v>0.78299126442029665</c:v>
                </c:pt>
                <c:pt idx="20">
                  <c:v>0.81879515203261588</c:v>
                </c:pt>
                <c:pt idx="21">
                  <c:v>0.94908742766746235</c:v>
                </c:pt>
                <c:pt idx="22">
                  <c:v>0.80772075302167978</c:v>
                </c:pt>
                <c:pt idx="23">
                  <c:v>0.78958003703701662</c:v>
                </c:pt>
                <c:pt idx="24">
                  <c:v>0.67601983102710539</c:v>
                </c:pt>
                <c:pt idx="25">
                  <c:v>0.61017857718371449</c:v>
                </c:pt>
                <c:pt idx="26">
                  <c:v>0.58059619805978246</c:v>
                </c:pt>
                <c:pt idx="27">
                  <c:v>0.53649760725058671</c:v>
                </c:pt>
                <c:pt idx="28">
                  <c:v>0.48342608150421923</c:v>
                </c:pt>
                <c:pt idx="29">
                  <c:v>0.48964300771105601</c:v>
                </c:pt>
                <c:pt idx="30">
                  <c:v>0.52002707918065161</c:v>
                </c:pt>
                <c:pt idx="31">
                  <c:v>0.53969471514892575</c:v>
                </c:pt>
                <c:pt idx="32">
                  <c:v>0.51367988250595853</c:v>
                </c:pt>
                <c:pt idx="33">
                  <c:v>0.53106817291254216</c:v>
                </c:pt>
                <c:pt idx="34">
                  <c:v>0.56887138586338826</c:v>
                </c:pt>
                <c:pt idx="35">
                  <c:v>0.7180043352033918</c:v>
                </c:pt>
                <c:pt idx="36">
                  <c:v>0.77930467854543628</c:v>
                </c:pt>
                <c:pt idx="37">
                  <c:v>0.90643576175951746</c:v>
                </c:pt>
                <c:pt idx="38">
                  <c:v>0.76836706761212692</c:v>
                </c:pt>
                <c:pt idx="39">
                  <c:v>0.84083363222903884</c:v>
                </c:pt>
                <c:pt idx="40">
                  <c:v>0.846772242494365</c:v>
                </c:pt>
                <c:pt idx="41">
                  <c:v>0.80011517556159695</c:v>
                </c:pt>
                <c:pt idx="42">
                  <c:v>0.78069916389393901</c:v>
                </c:pt>
                <c:pt idx="43">
                  <c:v>0.70855453897281218</c:v>
                </c:pt>
                <c:pt idx="44">
                  <c:v>0.62188579457687421</c:v>
                </c:pt>
                <c:pt idx="45">
                  <c:v>0.6322860214251288</c:v>
                </c:pt>
                <c:pt idx="46">
                  <c:v>0.75329874241454853</c:v>
                </c:pt>
                <c:pt idx="47">
                  <c:v>0.74377854878505656</c:v>
                </c:pt>
                <c:pt idx="48">
                  <c:v>0.7735823727575788</c:v>
                </c:pt>
                <c:pt idx="49">
                  <c:v>0.71355369710545014</c:v>
                </c:pt>
                <c:pt idx="50">
                  <c:v>0.67441639349214955</c:v>
                </c:pt>
                <c:pt idx="51">
                  <c:v>0.70469946280892726</c:v>
                </c:pt>
                <c:pt idx="52">
                  <c:v>0.69564164617617374</c:v>
                </c:pt>
                <c:pt idx="53">
                  <c:v>0.70437934831231164</c:v>
                </c:pt>
                <c:pt idx="54">
                  <c:v>0.67145569959360363</c:v>
                </c:pt>
                <c:pt idx="55">
                  <c:v>0.56060955709358939</c:v>
                </c:pt>
                <c:pt idx="56">
                  <c:v>0.52368710502768978</c:v>
                </c:pt>
                <c:pt idx="57">
                  <c:v>0.58826962371459746</c:v>
                </c:pt>
                <c:pt idx="58">
                  <c:v>0.57600755165769169</c:v>
                </c:pt>
                <c:pt idx="59">
                  <c:v>0.48957809868292995</c:v>
                </c:pt>
                <c:pt idx="60">
                  <c:v>0.46616705499054845</c:v>
                </c:pt>
                <c:pt idx="61">
                  <c:v>0.49329120173603885</c:v>
                </c:pt>
                <c:pt idx="62">
                  <c:v>0.5358095221643171</c:v>
                </c:pt>
                <c:pt idx="63">
                  <c:v>0.52585273920443121</c:v>
                </c:pt>
                <c:pt idx="64">
                  <c:v>0.65503022873380201</c:v>
                </c:pt>
                <c:pt idx="65">
                  <c:v>0.60137850367618995</c:v>
                </c:pt>
                <c:pt idx="66">
                  <c:v>0.48758719015508695</c:v>
                </c:pt>
                <c:pt idx="67">
                  <c:v>0.51837805019665251</c:v>
                </c:pt>
                <c:pt idx="68">
                  <c:v>0.4719278777632262</c:v>
                </c:pt>
                <c:pt idx="69">
                  <c:v>0.51801625257731987</c:v>
                </c:pt>
                <c:pt idx="70">
                  <c:v>0.64227864655045241</c:v>
                </c:pt>
                <c:pt idx="71">
                  <c:v>0.70481402576958629</c:v>
                </c:pt>
                <c:pt idx="72">
                  <c:v>0.69276418399642048</c:v>
                </c:pt>
                <c:pt idx="73">
                  <c:v>0.6487092635552788</c:v>
                </c:pt>
                <c:pt idx="74">
                  <c:v>0.6005734681843693</c:v>
                </c:pt>
                <c:pt idx="75">
                  <c:v>0.75068456334767097</c:v>
                </c:pt>
                <c:pt idx="76">
                  <c:v>0.82011840575276529</c:v>
                </c:pt>
                <c:pt idx="77">
                  <c:v>0.8428533101216884</c:v>
                </c:pt>
                <c:pt idx="78">
                  <c:v>0.68070525471168408</c:v>
                </c:pt>
                <c:pt idx="79">
                  <c:v>0.71754886581027955</c:v>
                </c:pt>
                <c:pt idx="80">
                  <c:v>0.69599411462941296</c:v>
                </c:pt>
                <c:pt idx="81">
                  <c:v>0.75290126250412304</c:v>
                </c:pt>
                <c:pt idx="82">
                  <c:v>0.73644934015868857</c:v>
                </c:pt>
                <c:pt idx="83">
                  <c:v>0.68957541280267232</c:v>
                </c:pt>
                <c:pt idx="84">
                  <c:v>0.49676104714099784</c:v>
                </c:pt>
                <c:pt idx="85">
                  <c:v>0.65816802308335753</c:v>
                </c:pt>
                <c:pt idx="86">
                  <c:v>0.69367180643739057</c:v>
                </c:pt>
                <c:pt idx="87">
                  <c:v>0.76712598565476597</c:v>
                </c:pt>
                <c:pt idx="88">
                  <c:v>0.854671348300727</c:v>
                </c:pt>
                <c:pt idx="89">
                  <c:v>0.78678854827527411</c:v>
                </c:pt>
                <c:pt idx="90">
                  <c:v>0.7145447560819429</c:v>
                </c:pt>
                <c:pt idx="91">
                  <c:v>0.70486222592098269</c:v>
                </c:pt>
                <c:pt idx="92">
                  <c:v>0.65597696383012516</c:v>
                </c:pt>
                <c:pt idx="93">
                  <c:v>0.71287747175938199</c:v>
                </c:pt>
                <c:pt idx="94">
                  <c:v>0.63226963395719626</c:v>
                </c:pt>
                <c:pt idx="95">
                  <c:v>0.58162055964712689</c:v>
                </c:pt>
                <c:pt idx="96">
                  <c:v>0.56989744075859727</c:v>
                </c:pt>
                <c:pt idx="97">
                  <c:v>0.63518115309468159</c:v>
                </c:pt>
                <c:pt idx="98">
                  <c:v>0.730430757134235</c:v>
                </c:pt>
                <c:pt idx="99">
                  <c:v>0.64925037581714751</c:v>
                </c:pt>
                <c:pt idx="100">
                  <c:v>0.63920230318385729</c:v>
                </c:pt>
                <c:pt idx="101">
                  <c:v>0.59792864369320098</c:v>
                </c:pt>
                <c:pt idx="102">
                  <c:v>0.53781471627714772</c:v>
                </c:pt>
                <c:pt idx="103">
                  <c:v>0.62694055507883206</c:v>
                </c:pt>
                <c:pt idx="104">
                  <c:v>0.64583728846657495</c:v>
                </c:pt>
                <c:pt idx="105">
                  <c:v>0.6360798012669775</c:v>
                </c:pt>
                <c:pt idx="106">
                  <c:v>0.61686958384475155</c:v>
                </c:pt>
                <c:pt idx="107">
                  <c:v>0.74354407754977192</c:v>
                </c:pt>
                <c:pt idx="108">
                  <c:v>0.78674868571707146</c:v>
                </c:pt>
                <c:pt idx="109">
                  <c:v>0.66793571897047388</c:v>
                </c:pt>
                <c:pt idx="110">
                  <c:v>0.60571216376801607</c:v>
                </c:pt>
                <c:pt idx="111">
                  <c:v>0.51271324085989289</c:v>
                </c:pt>
                <c:pt idx="112">
                  <c:v>0.50106675548551904</c:v>
                </c:pt>
                <c:pt idx="113">
                  <c:v>0.43587969130451276</c:v>
                </c:pt>
                <c:pt idx="114">
                  <c:v>0.48641781707833187</c:v>
                </c:pt>
                <c:pt idx="115">
                  <c:v>0.47251258584462141</c:v>
                </c:pt>
                <c:pt idx="116">
                  <c:v>0.57404468301591471</c:v>
                </c:pt>
                <c:pt idx="117">
                  <c:v>0.56922860931583608</c:v>
                </c:pt>
                <c:pt idx="118">
                  <c:v>0.63801937801816089</c:v>
                </c:pt>
                <c:pt idx="119">
                  <c:v>0.59744571685044567</c:v>
                </c:pt>
                <c:pt idx="120">
                  <c:v>0.65915067841963215</c:v>
                </c:pt>
              </c:numCache>
            </c:numRef>
          </c:val>
          <c:smooth val="0"/>
          <c:extLst>
            <c:ext xmlns:c16="http://schemas.microsoft.com/office/drawing/2014/chart" uri="{C3380CC4-5D6E-409C-BE32-E72D297353CC}">
              <c16:uniqueId val="{00000002-0E15-4C9F-88D5-27049176423C}"/>
            </c:ext>
          </c:extLst>
        </c:ser>
        <c:dLbls>
          <c:showLegendKey val="0"/>
          <c:showVal val="0"/>
          <c:showCatName val="0"/>
          <c:showSerName val="0"/>
          <c:showPercent val="0"/>
          <c:showBubbleSize val="0"/>
        </c:dLbls>
        <c:smooth val="0"/>
        <c:axId val="804821504"/>
        <c:axId val="804811704"/>
      </c:lineChart>
      <c:dateAx>
        <c:axId val="804821504"/>
        <c:scaling>
          <c:orientation val="minMax"/>
        </c:scaling>
        <c:delete val="0"/>
        <c:axPos val="b"/>
        <c:numFmt formatCode="yyyy"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4811704"/>
        <c:crosses val="autoZero"/>
        <c:auto val="1"/>
        <c:lblOffset val="100"/>
        <c:baseTimeUnit val="months"/>
        <c:majorUnit val="1"/>
        <c:majorTimeUnit val="years"/>
      </c:dateAx>
      <c:valAx>
        <c:axId val="804811704"/>
        <c:scaling>
          <c:orientation val="minMax"/>
          <c:max val="2"/>
          <c:min val="0"/>
        </c:scaling>
        <c:delete val="0"/>
        <c:axPos val="l"/>
        <c:numFmt formatCode="0.00&quot;x&quot;"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4821504"/>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7483010888087E-2"/>
          <c:y val="3.0899947506561679E-2"/>
          <c:w val="0.9245743543342142"/>
          <c:h val="0.78935286089238832"/>
        </c:manualLayout>
      </c:layout>
      <c:lineChart>
        <c:grouping val="standard"/>
        <c:varyColors val="0"/>
        <c:ser>
          <c:idx val="0"/>
          <c:order val="0"/>
          <c:spPr>
            <a:ln w="28575">
              <a:solidFill>
                <a:srgbClr val="A6192E"/>
              </a:solidFill>
              <a:prstDash val="solid"/>
            </a:ln>
          </c:spPr>
          <c:marker>
            <c:symbol val="none"/>
          </c:marker>
          <c:cat>
            <c:numRef>
              <c:f>'Pane 1 (3)'!$A$37:$A$1290</c:f>
              <c:numCache>
                <c:formatCode>[$-409]mmm\-dd\-yyyy;@</c:formatCode>
                <c:ptCount val="125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43461</c:v>
                </c:pt>
                <c:pt idx="29">
                  <c:v>43462</c:v>
                </c:pt>
                <c:pt idx="30">
                  <c:v>43465</c:v>
                </c:pt>
                <c:pt idx="31">
                  <c:v>43467</c:v>
                </c:pt>
                <c:pt idx="32">
                  <c:v>43468</c:v>
                </c:pt>
                <c:pt idx="33">
                  <c:v>43469</c:v>
                </c:pt>
                <c:pt idx="34">
                  <c:v>43472</c:v>
                </c:pt>
                <c:pt idx="35">
                  <c:v>43473</c:v>
                </c:pt>
                <c:pt idx="36">
                  <c:v>43474</c:v>
                </c:pt>
                <c:pt idx="37">
                  <c:v>43475</c:v>
                </c:pt>
                <c:pt idx="38">
                  <c:v>43476</c:v>
                </c:pt>
                <c:pt idx="39">
                  <c:v>43479</c:v>
                </c:pt>
                <c:pt idx="40">
                  <c:v>43480</c:v>
                </c:pt>
                <c:pt idx="41">
                  <c:v>43481</c:v>
                </c:pt>
                <c:pt idx="42">
                  <c:v>43482</c:v>
                </c:pt>
                <c:pt idx="43">
                  <c:v>43483</c:v>
                </c:pt>
                <c:pt idx="44">
                  <c:v>43486</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43606</c:v>
                </c:pt>
                <c:pt idx="128">
                  <c:v>43607</c:v>
                </c:pt>
                <c:pt idx="129">
                  <c:v>43608</c:v>
                </c:pt>
                <c:pt idx="130">
                  <c:v>43609</c:v>
                </c:pt>
                <c:pt idx="131">
                  <c:v>43612</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43648</c:v>
                </c:pt>
                <c:pt idx="157">
                  <c:v>43649</c:v>
                </c:pt>
                <c:pt idx="158">
                  <c:v>43650</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43683</c:v>
                </c:pt>
                <c:pt idx="181">
                  <c:v>43684</c:v>
                </c:pt>
                <c:pt idx="182">
                  <c:v>43685</c:v>
                </c:pt>
                <c:pt idx="183">
                  <c:v>43686</c:v>
                </c:pt>
                <c:pt idx="184">
                  <c:v>43689</c:v>
                </c:pt>
                <c:pt idx="185">
                  <c:v>43690</c:v>
                </c:pt>
                <c:pt idx="186">
                  <c:v>43691</c:v>
                </c:pt>
                <c:pt idx="187">
                  <c:v>43692</c:v>
                </c:pt>
                <c:pt idx="188">
                  <c:v>43693</c:v>
                </c:pt>
                <c:pt idx="189">
                  <c:v>43696</c:v>
                </c:pt>
                <c:pt idx="190">
                  <c:v>43697</c:v>
                </c:pt>
                <c:pt idx="191">
                  <c:v>43698</c:v>
                </c:pt>
                <c:pt idx="192">
                  <c:v>43699</c:v>
                </c:pt>
                <c:pt idx="193">
                  <c:v>43700</c:v>
                </c:pt>
                <c:pt idx="194">
                  <c:v>43703</c:v>
                </c:pt>
                <c:pt idx="195">
                  <c:v>43704</c:v>
                </c:pt>
                <c:pt idx="196">
                  <c:v>43705</c:v>
                </c:pt>
                <c:pt idx="197">
                  <c:v>43706</c:v>
                </c:pt>
                <c:pt idx="198">
                  <c:v>43707</c:v>
                </c:pt>
                <c:pt idx="199">
                  <c:v>43711</c:v>
                </c:pt>
                <c:pt idx="200">
                  <c:v>43712</c:v>
                </c:pt>
                <c:pt idx="201">
                  <c:v>43713</c:v>
                </c:pt>
                <c:pt idx="202">
                  <c:v>43714</c:v>
                </c:pt>
                <c:pt idx="203">
                  <c:v>43717</c:v>
                </c:pt>
                <c:pt idx="204">
                  <c:v>43718</c:v>
                </c:pt>
                <c:pt idx="205">
                  <c:v>43719</c:v>
                </c:pt>
                <c:pt idx="206">
                  <c:v>43720</c:v>
                </c:pt>
                <c:pt idx="207">
                  <c:v>43721</c:v>
                </c:pt>
                <c:pt idx="208">
                  <c:v>43724</c:v>
                </c:pt>
                <c:pt idx="209">
                  <c:v>43725</c:v>
                </c:pt>
                <c:pt idx="210">
                  <c:v>43726</c:v>
                </c:pt>
                <c:pt idx="211">
                  <c:v>43727</c:v>
                </c:pt>
                <c:pt idx="212">
                  <c:v>43728</c:v>
                </c:pt>
                <c:pt idx="213">
                  <c:v>43731</c:v>
                </c:pt>
                <c:pt idx="214">
                  <c:v>43732</c:v>
                </c:pt>
                <c:pt idx="215">
                  <c:v>43733</c:v>
                </c:pt>
                <c:pt idx="216">
                  <c:v>43734</c:v>
                </c:pt>
                <c:pt idx="217">
                  <c:v>43735</c:v>
                </c:pt>
                <c:pt idx="218">
                  <c:v>43738</c:v>
                </c:pt>
                <c:pt idx="219">
                  <c:v>43739</c:v>
                </c:pt>
                <c:pt idx="220">
                  <c:v>43740</c:v>
                </c:pt>
                <c:pt idx="221">
                  <c:v>43741</c:v>
                </c:pt>
                <c:pt idx="222">
                  <c:v>43742</c:v>
                </c:pt>
                <c:pt idx="223">
                  <c:v>43745</c:v>
                </c:pt>
                <c:pt idx="224">
                  <c:v>43746</c:v>
                </c:pt>
                <c:pt idx="225">
                  <c:v>43747</c:v>
                </c:pt>
                <c:pt idx="226">
                  <c:v>43748</c:v>
                </c:pt>
                <c:pt idx="227">
                  <c:v>43749</c:v>
                </c:pt>
                <c:pt idx="228">
                  <c:v>43753</c:v>
                </c:pt>
                <c:pt idx="229">
                  <c:v>43754</c:v>
                </c:pt>
                <c:pt idx="230">
                  <c:v>43755</c:v>
                </c:pt>
                <c:pt idx="231">
                  <c:v>43756</c:v>
                </c:pt>
                <c:pt idx="232">
                  <c:v>43759</c:v>
                </c:pt>
                <c:pt idx="233">
                  <c:v>43760</c:v>
                </c:pt>
                <c:pt idx="234">
                  <c:v>43761</c:v>
                </c:pt>
                <c:pt idx="235">
                  <c:v>43762</c:v>
                </c:pt>
                <c:pt idx="236">
                  <c:v>43763</c:v>
                </c:pt>
                <c:pt idx="237">
                  <c:v>43766</c:v>
                </c:pt>
                <c:pt idx="238">
                  <c:v>43767</c:v>
                </c:pt>
                <c:pt idx="239">
                  <c:v>43768</c:v>
                </c:pt>
                <c:pt idx="240">
                  <c:v>43769</c:v>
                </c:pt>
                <c:pt idx="241">
                  <c:v>43770</c:v>
                </c:pt>
                <c:pt idx="242">
                  <c:v>43773</c:v>
                </c:pt>
                <c:pt idx="243">
                  <c:v>43774</c:v>
                </c:pt>
                <c:pt idx="244">
                  <c:v>43775</c:v>
                </c:pt>
                <c:pt idx="245">
                  <c:v>43776</c:v>
                </c:pt>
                <c:pt idx="246">
                  <c:v>43777</c:v>
                </c:pt>
                <c:pt idx="247">
                  <c:v>43780</c:v>
                </c:pt>
                <c:pt idx="248">
                  <c:v>43781</c:v>
                </c:pt>
                <c:pt idx="249">
                  <c:v>43782</c:v>
                </c:pt>
                <c:pt idx="250">
                  <c:v>43783</c:v>
                </c:pt>
                <c:pt idx="251">
                  <c:v>43784</c:v>
                </c:pt>
                <c:pt idx="252">
                  <c:v>43787</c:v>
                </c:pt>
                <c:pt idx="253">
                  <c:v>43788</c:v>
                </c:pt>
                <c:pt idx="254">
                  <c:v>43789</c:v>
                </c:pt>
                <c:pt idx="255">
                  <c:v>43790</c:v>
                </c:pt>
                <c:pt idx="256">
                  <c:v>43791</c:v>
                </c:pt>
                <c:pt idx="257">
                  <c:v>43794</c:v>
                </c:pt>
                <c:pt idx="258">
                  <c:v>43795</c:v>
                </c:pt>
                <c:pt idx="259">
                  <c:v>43796</c:v>
                </c:pt>
                <c:pt idx="260">
                  <c:v>43797</c:v>
                </c:pt>
                <c:pt idx="261">
                  <c:v>43798</c:v>
                </c:pt>
                <c:pt idx="262">
                  <c:v>43801</c:v>
                </c:pt>
                <c:pt idx="263">
                  <c:v>43802</c:v>
                </c:pt>
                <c:pt idx="264">
                  <c:v>43803</c:v>
                </c:pt>
                <c:pt idx="265">
                  <c:v>43804</c:v>
                </c:pt>
                <c:pt idx="266">
                  <c:v>43805</c:v>
                </c:pt>
                <c:pt idx="267">
                  <c:v>43808</c:v>
                </c:pt>
                <c:pt idx="268">
                  <c:v>43809</c:v>
                </c:pt>
                <c:pt idx="269">
                  <c:v>43810</c:v>
                </c:pt>
                <c:pt idx="270">
                  <c:v>43811</c:v>
                </c:pt>
                <c:pt idx="271">
                  <c:v>43812</c:v>
                </c:pt>
                <c:pt idx="272">
                  <c:v>43815</c:v>
                </c:pt>
                <c:pt idx="273">
                  <c:v>43816</c:v>
                </c:pt>
                <c:pt idx="274">
                  <c:v>43817</c:v>
                </c:pt>
                <c:pt idx="275">
                  <c:v>43818</c:v>
                </c:pt>
                <c:pt idx="276">
                  <c:v>43819</c:v>
                </c:pt>
                <c:pt idx="277">
                  <c:v>43822</c:v>
                </c:pt>
                <c:pt idx="278">
                  <c:v>43823</c:v>
                </c:pt>
                <c:pt idx="279">
                  <c:v>43826</c:v>
                </c:pt>
                <c:pt idx="280">
                  <c:v>43829</c:v>
                </c:pt>
                <c:pt idx="281">
                  <c:v>43830</c:v>
                </c:pt>
                <c:pt idx="282">
                  <c:v>43832</c:v>
                </c:pt>
                <c:pt idx="283">
                  <c:v>43833</c:v>
                </c:pt>
                <c:pt idx="284">
                  <c:v>43836</c:v>
                </c:pt>
                <c:pt idx="285">
                  <c:v>43837</c:v>
                </c:pt>
                <c:pt idx="286">
                  <c:v>43838</c:v>
                </c:pt>
                <c:pt idx="287">
                  <c:v>43839</c:v>
                </c:pt>
                <c:pt idx="288">
                  <c:v>43840</c:v>
                </c:pt>
                <c:pt idx="289">
                  <c:v>43843</c:v>
                </c:pt>
                <c:pt idx="290">
                  <c:v>43844</c:v>
                </c:pt>
                <c:pt idx="291">
                  <c:v>43845</c:v>
                </c:pt>
                <c:pt idx="292">
                  <c:v>43846</c:v>
                </c:pt>
                <c:pt idx="293">
                  <c:v>43847</c:v>
                </c:pt>
                <c:pt idx="294">
                  <c:v>43850</c:v>
                </c:pt>
                <c:pt idx="295">
                  <c:v>43851</c:v>
                </c:pt>
                <c:pt idx="296">
                  <c:v>43852</c:v>
                </c:pt>
                <c:pt idx="297">
                  <c:v>43853</c:v>
                </c:pt>
                <c:pt idx="298">
                  <c:v>43854</c:v>
                </c:pt>
                <c:pt idx="299">
                  <c:v>43857</c:v>
                </c:pt>
                <c:pt idx="300">
                  <c:v>43858</c:v>
                </c:pt>
                <c:pt idx="301">
                  <c:v>43859</c:v>
                </c:pt>
                <c:pt idx="302">
                  <c:v>43860</c:v>
                </c:pt>
                <c:pt idx="303">
                  <c:v>43861</c:v>
                </c:pt>
                <c:pt idx="304">
                  <c:v>43864</c:v>
                </c:pt>
                <c:pt idx="305">
                  <c:v>43865</c:v>
                </c:pt>
                <c:pt idx="306">
                  <c:v>43866</c:v>
                </c:pt>
                <c:pt idx="307">
                  <c:v>43867</c:v>
                </c:pt>
                <c:pt idx="308">
                  <c:v>43868</c:v>
                </c:pt>
                <c:pt idx="309">
                  <c:v>43871</c:v>
                </c:pt>
                <c:pt idx="310">
                  <c:v>43872</c:v>
                </c:pt>
                <c:pt idx="311">
                  <c:v>43873</c:v>
                </c:pt>
                <c:pt idx="312">
                  <c:v>43874</c:v>
                </c:pt>
                <c:pt idx="313">
                  <c:v>43875</c:v>
                </c:pt>
                <c:pt idx="314">
                  <c:v>43879</c:v>
                </c:pt>
                <c:pt idx="315">
                  <c:v>43880</c:v>
                </c:pt>
                <c:pt idx="316">
                  <c:v>43881</c:v>
                </c:pt>
                <c:pt idx="317">
                  <c:v>43882</c:v>
                </c:pt>
                <c:pt idx="318">
                  <c:v>43885</c:v>
                </c:pt>
                <c:pt idx="319">
                  <c:v>43886</c:v>
                </c:pt>
                <c:pt idx="320">
                  <c:v>43887</c:v>
                </c:pt>
                <c:pt idx="321">
                  <c:v>43888</c:v>
                </c:pt>
                <c:pt idx="322">
                  <c:v>43889</c:v>
                </c:pt>
                <c:pt idx="323">
                  <c:v>43892</c:v>
                </c:pt>
                <c:pt idx="324">
                  <c:v>43893</c:v>
                </c:pt>
                <c:pt idx="325">
                  <c:v>43894</c:v>
                </c:pt>
                <c:pt idx="326">
                  <c:v>43895</c:v>
                </c:pt>
                <c:pt idx="327">
                  <c:v>43896</c:v>
                </c:pt>
                <c:pt idx="328">
                  <c:v>43899</c:v>
                </c:pt>
                <c:pt idx="329">
                  <c:v>43900</c:v>
                </c:pt>
                <c:pt idx="330">
                  <c:v>43901</c:v>
                </c:pt>
                <c:pt idx="331">
                  <c:v>43902</c:v>
                </c:pt>
                <c:pt idx="332">
                  <c:v>43903</c:v>
                </c:pt>
                <c:pt idx="333">
                  <c:v>43906</c:v>
                </c:pt>
                <c:pt idx="334">
                  <c:v>43907</c:v>
                </c:pt>
                <c:pt idx="335">
                  <c:v>43908</c:v>
                </c:pt>
                <c:pt idx="336">
                  <c:v>43909</c:v>
                </c:pt>
                <c:pt idx="337">
                  <c:v>43910</c:v>
                </c:pt>
                <c:pt idx="338">
                  <c:v>43913</c:v>
                </c:pt>
                <c:pt idx="339">
                  <c:v>43914</c:v>
                </c:pt>
                <c:pt idx="340">
                  <c:v>43915</c:v>
                </c:pt>
                <c:pt idx="341">
                  <c:v>43916</c:v>
                </c:pt>
                <c:pt idx="342">
                  <c:v>43917</c:v>
                </c:pt>
                <c:pt idx="343">
                  <c:v>43920</c:v>
                </c:pt>
                <c:pt idx="344">
                  <c:v>43921</c:v>
                </c:pt>
                <c:pt idx="345">
                  <c:v>43922</c:v>
                </c:pt>
                <c:pt idx="346">
                  <c:v>43923</c:v>
                </c:pt>
                <c:pt idx="347">
                  <c:v>43924</c:v>
                </c:pt>
                <c:pt idx="348">
                  <c:v>43927</c:v>
                </c:pt>
                <c:pt idx="349">
                  <c:v>43928</c:v>
                </c:pt>
                <c:pt idx="350">
                  <c:v>43929</c:v>
                </c:pt>
                <c:pt idx="351">
                  <c:v>43930</c:v>
                </c:pt>
                <c:pt idx="352">
                  <c:v>43934</c:v>
                </c:pt>
                <c:pt idx="353">
                  <c:v>43935</c:v>
                </c:pt>
                <c:pt idx="354">
                  <c:v>43936</c:v>
                </c:pt>
                <c:pt idx="355">
                  <c:v>43937</c:v>
                </c:pt>
                <c:pt idx="356">
                  <c:v>43938</c:v>
                </c:pt>
                <c:pt idx="357">
                  <c:v>43941</c:v>
                </c:pt>
                <c:pt idx="358">
                  <c:v>43942</c:v>
                </c:pt>
                <c:pt idx="359">
                  <c:v>43943</c:v>
                </c:pt>
                <c:pt idx="360">
                  <c:v>43944</c:v>
                </c:pt>
                <c:pt idx="361">
                  <c:v>43945</c:v>
                </c:pt>
                <c:pt idx="362">
                  <c:v>43948</c:v>
                </c:pt>
                <c:pt idx="363">
                  <c:v>43949</c:v>
                </c:pt>
                <c:pt idx="364">
                  <c:v>43950</c:v>
                </c:pt>
                <c:pt idx="365">
                  <c:v>43951</c:v>
                </c:pt>
                <c:pt idx="366">
                  <c:v>43952</c:v>
                </c:pt>
                <c:pt idx="367">
                  <c:v>43955</c:v>
                </c:pt>
                <c:pt idx="368">
                  <c:v>43956</c:v>
                </c:pt>
                <c:pt idx="369">
                  <c:v>43957</c:v>
                </c:pt>
                <c:pt idx="370">
                  <c:v>43958</c:v>
                </c:pt>
                <c:pt idx="371">
                  <c:v>43959</c:v>
                </c:pt>
                <c:pt idx="372">
                  <c:v>43962</c:v>
                </c:pt>
                <c:pt idx="373">
                  <c:v>43963</c:v>
                </c:pt>
                <c:pt idx="374">
                  <c:v>43964</c:v>
                </c:pt>
                <c:pt idx="375">
                  <c:v>43965</c:v>
                </c:pt>
                <c:pt idx="376">
                  <c:v>43966</c:v>
                </c:pt>
                <c:pt idx="377">
                  <c:v>43970</c:v>
                </c:pt>
                <c:pt idx="378">
                  <c:v>43971</c:v>
                </c:pt>
                <c:pt idx="379">
                  <c:v>43972</c:v>
                </c:pt>
                <c:pt idx="380">
                  <c:v>43973</c:v>
                </c:pt>
                <c:pt idx="381">
                  <c:v>43976</c:v>
                </c:pt>
                <c:pt idx="382">
                  <c:v>43977</c:v>
                </c:pt>
                <c:pt idx="383">
                  <c:v>43978</c:v>
                </c:pt>
                <c:pt idx="384">
                  <c:v>43979</c:v>
                </c:pt>
                <c:pt idx="385">
                  <c:v>43980</c:v>
                </c:pt>
                <c:pt idx="386">
                  <c:v>43983</c:v>
                </c:pt>
                <c:pt idx="387">
                  <c:v>43984</c:v>
                </c:pt>
                <c:pt idx="388">
                  <c:v>43985</c:v>
                </c:pt>
                <c:pt idx="389">
                  <c:v>43986</c:v>
                </c:pt>
                <c:pt idx="390">
                  <c:v>43987</c:v>
                </c:pt>
                <c:pt idx="391">
                  <c:v>43990</c:v>
                </c:pt>
                <c:pt idx="392">
                  <c:v>43991</c:v>
                </c:pt>
                <c:pt idx="393">
                  <c:v>43992</c:v>
                </c:pt>
                <c:pt idx="394">
                  <c:v>43993</c:v>
                </c:pt>
                <c:pt idx="395">
                  <c:v>43994</c:v>
                </c:pt>
                <c:pt idx="396">
                  <c:v>43997</c:v>
                </c:pt>
                <c:pt idx="397">
                  <c:v>43998</c:v>
                </c:pt>
                <c:pt idx="398">
                  <c:v>43999</c:v>
                </c:pt>
                <c:pt idx="399">
                  <c:v>44000</c:v>
                </c:pt>
                <c:pt idx="400">
                  <c:v>44001</c:v>
                </c:pt>
                <c:pt idx="401">
                  <c:v>44004</c:v>
                </c:pt>
                <c:pt idx="402">
                  <c:v>44005</c:v>
                </c:pt>
                <c:pt idx="403">
                  <c:v>44006</c:v>
                </c:pt>
                <c:pt idx="404">
                  <c:v>44007</c:v>
                </c:pt>
                <c:pt idx="405">
                  <c:v>44008</c:v>
                </c:pt>
                <c:pt idx="406">
                  <c:v>44011</c:v>
                </c:pt>
                <c:pt idx="407">
                  <c:v>44012</c:v>
                </c:pt>
                <c:pt idx="408">
                  <c:v>44014</c:v>
                </c:pt>
                <c:pt idx="409">
                  <c:v>44015</c:v>
                </c:pt>
                <c:pt idx="410">
                  <c:v>44018</c:v>
                </c:pt>
                <c:pt idx="411">
                  <c:v>44019</c:v>
                </c:pt>
                <c:pt idx="412">
                  <c:v>44020</c:v>
                </c:pt>
                <c:pt idx="413">
                  <c:v>44021</c:v>
                </c:pt>
                <c:pt idx="414">
                  <c:v>44022</c:v>
                </c:pt>
                <c:pt idx="415">
                  <c:v>44025</c:v>
                </c:pt>
                <c:pt idx="416">
                  <c:v>44026</c:v>
                </c:pt>
                <c:pt idx="417">
                  <c:v>44027</c:v>
                </c:pt>
                <c:pt idx="418">
                  <c:v>44028</c:v>
                </c:pt>
                <c:pt idx="419">
                  <c:v>44029</c:v>
                </c:pt>
                <c:pt idx="420">
                  <c:v>44032</c:v>
                </c:pt>
                <c:pt idx="421">
                  <c:v>44033</c:v>
                </c:pt>
                <c:pt idx="422">
                  <c:v>44034</c:v>
                </c:pt>
                <c:pt idx="423">
                  <c:v>44035</c:v>
                </c:pt>
                <c:pt idx="424">
                  <c:v>44036</c:v>
                </c:pt>
                <c:pt idx="425">
                  <c:v>44039</c:v>
                </c:pt>
                <c:pt idx="426">
                  <c:v>44040</c:v>
                </c:pt>
                <c:pt idx="427">
                  <c:v>44041</c:v>
                </c:pt>
                <c:pt idx="428">
                  <c:v>44042</c:v>
                </c:pt>
                <c:pt idx="429">
                  <c:v>44043</c:v>
                </c:pt>
                <c:pt idx="430">
                  <c:v>44047</c:v>
                </c:pt>
                <c:pt idx="431">
                  <c:v>44048</c:v>
                </c:pt>
                <c:pt idx="432">
                  <c:v>44049</c:v>
                </c:pt>
                <c:pt idx="433">
                  <c:v>44050</c:v>
                </c:pt>
                <c:pt idx="434">
                  <c:v>44053</c:v>
                </c:pt>
                <c:pt idx="435">
                  <c:v>44054</c:v>
                </c:pt>
                <c:pt idx="436">
                  <c:v>44055</c:v>
                </c:pt>
                <c:pt idx="437">
                  <c:v>44056</c:v>
                </c:pt>
                <c:pt idx="438">
                  <c:v>44057</c:v>
                </c:pt>
                <c:pt idx="439">
                  <c:v>44060</c:v>
                </c:pt>
                <c:pt idx="440">
                  <c:v>44061</c:v>
                </c:pt>
                <c:pt idx="441">
                  <c:v>44062</c:v>
                </c:pt>
                <c:pt idx="442">
                  <c:v>44063</c:v>
                </c:pt>
                <c:pt idx="443">
                  <c:v>44064</c:v>
                </c:pt>
                <c:pt idx="444">
                  <c:v>44067</c:v>
                </c:pt>
                <c:pt idx="445">
                  <c:v>44068</c:v>
                </c:pt>
                <c:pt idx="446">
                  <c:v>44069</c:v>
                </c:pt>
                <c:pt idx="447">
                  <c:v>44070</c:v>
                </c:pt>
                <c:pt idx="448">
                  <c:v>44071</c:v>
                </c:pt>
                <c:pt idx="449">
                  <c:v>44074</c:v>
                </c:pt>
                <c:pt idx="450">
                  <c:v>44075</c:v>
                </c:pt>
                <c:pt idx="451">
                  <c:v>44076</c:v>
                </c:pt>
                <c:pt idx="452">
                  <c:v>44077</c:v>
                </c:pt>
                <c:pt idx="453">
                  <c:v>44078</c:v>
                </c:pt>
                <c:pt idx="454">
                  <c:v>44082</c:v>
                </c:pt>
                <c:pt idx="455">
                  <c:v>44083</c:v>
                </c:pt>
                <c:pt idx="456">
                  <c:v>44084</c:v>
                </c:pt>
                <c:pt idx="457">
                  <c:v>44085</c:v>
                </c:pt>
                <c:pt idx="458">
                  <c:v>44088</c:v>
                </c:pt>
                <c:pt idx="459">
                  <c:v>44089</c:v>
                </c:pt>
                <c:pt idx="460">
                  <c:v>44090</c:v>
                </c:pt>
                <c:pt idx="461">
                  <c:v>44091</c:v>
                </c:pt>
                <c:pt idx="462">
                  <c:v>44092</c:v>
                </c:pt>
                <c:pt idx="463">
                  <c:v>44095</c:v>
                </c:pt>
                <c:pt idx="464">
                  <c:v>44096</c:v>
                </c:pt>
                <c:pt idx="465">
                  <c:v>44097</c:v>
                </c:pt>
                <c:pt idx="466">
                  <c:v>44098</c:v>
                </c:pt>
                <c:pt idx="467">
                  <c:v>44099</c:v>
                </c:pt>
                <c:pt idx="468">
                  <c:v>44102</c:v>
                </c:pt>
                <c:pt idx="469">
                  <c:v>44103</c:v>
                </c:pt>
                <c:pt idx="470">
                  <c:v>44104</c:v>
                </c:pt>
                <c:pt idx="471">
                  <c:v>44105</c:v>
                </c:pt>
                <c:pt idx="472">
                  <c:v>44106</c:v>
                </c:pt>
                <c:pt idx="473">
                  <c:v>44109</c:v>
                </c:pt>
                <c:pt idx="474">
                  <c:v>44110</c:v>
                </c:pt>
                <c:pt idx="475">
                  <c:v>44111</c:v>
                </c:pt>
                <c:pt idx="476">
                  <c:v>44112</c:v>
                </c:pt>
                <c:pt idx="477">
                  <c:v>44113</c:v>
                </c:pt>
                <c:pt idx="478">
                  <c:v>44117</c:v>
                </c:pt>
                <c:pt idx="479">
                  <c:v>44118</c:v>
                </c:pt>
                <c:pt idx="480">
                  <c:v>44119</c:v>
                </c:pt>
                <c:pt idx="481">
                  <c:v>44120</c:v>
                </c:pt>
                <c:pt idx="482">
                  <c:v>44123</c:v>
                </c:pt>
                <c:pt idx="483">
                  <c:v>44124</c:v>
                </c:pt>
                <c:pt idx="484">
                  <c:v>44125</c:v>
                </c:pt>
                <c:pt idx="485">
                  <c:v>44126</c:v>
                </c:pt>
                <c:pt idx="486">
                  <c:v>44127</c:v>
                </c:pt>
                <c:pt idx="487">
                  <c:v>44130</c:v>
                </c:pt>
                <c:pt idx="488">
                  <c:v>44131</c:v>
                </c:pt>
                <c:pt idx="489">
                  <c:v>44132</c:v>
                </c:pt>
                <c:pt idx="490">
                  <c:v>44133</c:v>
                </c:pt>
                <c:pt idx="491">
                  <c:v>44134</c:v>
                </c:pt>
                <c:pt idx="492">
                  <c:v>44137</c:v>
                </c:pt>
                <c:pt idx="493">
                  <c:v>44138</c:v>
                </c:pt>
                <c:pt idx="494">
                  <c:v>44139</c:v>
                </c:pt>
                <c:pt idx="495">
                  <c:v>44140</c:v>
                </c:pt>
                <c:pt idx="496">
                  <c:v>44141</c:v>
                </c:pt>
                <c:pt idx="497">
                  <c:v>44144</c:v>
                </c:pt>
                <c:pt idx="498">
                  <c:v>44145</c:v>
                </c:pt>
                <c:pt idx="499">
                  <c:v>44146</c:v>
                </c:pt>
                <c:pt idx="500">
                  <c:v>44147</c:v>
                </c:pt>
                <c:pt idx="501">
                  <c:v>44148</c:v>
                </c:pt>
                <c:pt idx="502">
                  <c:v>44151</c:v>
                </c:pt>
                <c:pt idx="503">
                  <c:v>44152</c:v>
                </c:pt>
                <c:pt idx="504">
                  <c:v>44153</c:v>
                </c:pt>
                <c:pt idx="505">
                  <c:v>44154</c:v>
                </c:pt>
                <c:pt idx="506">
                  <c:v>44155</c:v>
                </c:pt>
                <c:pt idx="507">
                  <c:v>44158</c:v>
                </c:pt>
                <c:pt idx="508">
                  <c:v>44159</c:v>
                </c:pt>
                <c:pt idx="509">
                  <c:v>44160</c:v>
                </c:pt>
                <c:pt idx="510">
                  <c:v>44161</c:v>
                </c:pt>
                <c:pt idx="511">
                  <c:v>44162</c:v>
                </c:pt>
                <c:pt idx="512">
                  <c:v>44165</c:v>
                </c:pt>
                <c:pt idx="513">
                  <c:v>44166</c:v>
                </c:pt>
                <c:pt idx="514">
                  <c:v>44167</c:v>
                </c:pt>
                <c:pt idx="515">
                  <c:v>44168</c:v>
                </c:pt>
                <c:pt idx="516">
                  <c:v>44169</c:v>
                </c:pt>
                <c:pt idx="517">
                  <c:v>44172</c:v>
                </c:pt>
                <c:pt idx="518">
                  <c:v>44173</c:v>
                </c:pt>
                <c:pt idx="519">
                  <c:v>44174</c:v>
                </c:pt>
                <c:pt idx="520">
                  <c:v>44175</c:v>
                </c:pt>
                <c:pt idx="521">
                  <c:v>44176</c:v>
                </c:pt>
                <c:pt idx="522">
                  <c:v>44179</c:v>
                </c:pt>
                <c:pt idx="523">
                  <c:v>44180</c:v>
                </c:pt>
                <c:pt idx="524">
                  <c:v>44181</c:v>
                </c:pt>
                <c:pt idx="525">
                  <c:v>44182</c:v>
                </c:pt>
                <c:pt idx="526">
                  <c:v>44183</c:v>
                </c:pt>
                <c:pt idx="527">
                  <c:v>44186</c:v>
                </c:pt>
                <c:pt idx="528">
                  <c:v>44187</c:v>
                </c:pt>
                <c:pt idx="529">
                  <c:v>44188</c:v>
                </c:pt>
                <c:pt idx="530">
                  <c:v>44189</c:v>
                </c:pt>
                <c:pt idx="531">
                  <c:v>44194</c:v>
                </c:pt>
                <c:pt idx="532">
                  <c:v>44195</c:v>
                </c:pt>
                <c:pt idx="533">
                  <c:v>44196</c:v>
                </c:pt>
                <c:pt idx="534">
                  <c:v>44200</c:v>
                </c:pt>
                <c:pt idx="535">
                  <c:v>44201</c:v>
                </c:pt>
                <c:pt idx="536">
                  <c:v>44202</c:v>
                </c:pt>
                <c:pt idx="537">
                  <c:v>44203</c:v>
                </c:pt>
                <c:pt idx="538">
                  <c:v>44204</c:v>
                </c:pt>
                <c:pt idx="539">
                  <c:v>44207</c:v>
                </c:pt>
                <c:pt idx="540">
                  <c:v>44208</c:v>
                </c:pt>
                <c:pt idx="541">
                  <c:v>44209</c:v>
                </c:pt>
                <c:pt idx="542">
                  <c:v>44210</c:v>
                </c:pt>
                <c:pt idx="543">
                  <c:v>44211</c:v>
                </c:pt>
                <c:pt idx="544">
                  <c:v>44214</c:v>
                </c:pt>
                <c:pt idx="545">
                  <c:v>44215</c:v>
                </c:pt>
                <c:pt idx="546">
                  <c:v>44216</c:v>
                </c:pt>
                <c:pt idx="547">
                  <c:v>44217</c:v>
                </c:pt>
                <c:pt idx="548">
                  <c:v>44218</c:v>
                </c:pt>
                <c:pt idx="549">
                  <c:v>44221</c:v>
                </c:pt>
                <c:pt idx="550">
                  <c:v>44222</c:v>
                </c:pt>
                <c:pt idx="551">
                  <c:v>44223</c:v>
                </c:pt>
                <c:pt idx="552">
                  <c:v>44224</c:v>
                </c:pt>
                <c:pt idx="553">
                  <c:v>44225</c:v>
                </c:pt>
                <c:pt idx="554">
                  <c:v>44228</c:v>
                </c:pt>
                <c:pt idx="555">
                  <c:v>44229</c:v>
                </c:pt>
                <c:pt idx="556">
                  <c:v>44230</c:v>
                </c:pt>
                <c:pt idx="557">
                  <c:v>44231</c:v>
                </c:pt>
                <c:pt idx="558">
                  <c:v>44232</c:v>
                </c:pt>
                <c:pt idx="559">
                  <c:v>44235</c:v>
                </c:pt>
                <c:pt idx="560">
                  <c:v>44236</c:v>
                </c:pt>
                <c:pt idx="561">
                  <c:v>44237</c:v>
                </c:pt>
                <c:pt idx="562">
                  <c:v>44238</c:v>
                </c:pt>
                <c:pt idx="563">
                  <c:v>44239</c:v>
                </c:pt>
                <c:pt idx="564">
                  <c:v>44243</c:v>
                </c:pt>
                <c:pt idx="565">
                  <c:v>44244</c:v>
                </c:pt>
                <c:pt idx="566">
                  <c:v>44245</c:v>
                </c:pt>
                <c:pt idx="567">
                  <c:v>44246</c:v>
                </c:pt>
                <c:pt idx="568">
                  <c:v>44249</c:v>
                </c:pt>
                <c:pt idx="569">
                  <c:v>44250</c:v>
                </c:pt>
                <c:pt idx="570">
                  <c:v>44251</c:v>
                </c:pt>
                <c:pt idx="571">
                  <c:v>44252</c:v>
                </c:pt>
                <c:pt idx="572">
                  <c:v>44253</c:v>
                </c:pt>
                <c:pt idx="573">
                  <c:v>44256</c:v>
                </c:pt>
                <c:pt idx="574">
                  <c:v>44257</c:v>
                </c:pt>
                <c:pt idx="575">
                  <c:v>44258</c:v>
                </c:pt>
                <c:pt idx="576">
                  <c:v>44259</c:v>
                </c:pt>
                <c:pt idx="577">
                  <c:v>44260</c:v>
                </c:pt>
                <c:pt idx="578">
                  <c:v>44263</c:v>
                </c:pt>
                <c:pt idx="579">
                  <c:v>44264</c:v>
                </c:pt>
                <c:pt idx="580">
                  <c:v>44265</c:v>
                </c:pt>
                <c:pt idx="581">
                  <c:v>44266</c:v>
                </c:pt>
                <c:pt idx="582">
                  <c:v>44267</c:v>
                </c:pt>
                <c:pt idx="583">
                  <c:v>44270</c:v>
                </c:pt>
                <c:pt idx="584">
                  <c:v>44271</c:v>
                </c:pt>
                <c:pt idx="585">
                  <c:v>44272</c:v>
                </c:pt>
                <c:pt idx="586">
                  <c:v>44273</c:v>
                </c:pt>
                <c:pt idx="587">
                  <c:v>44274</c:v>
                </c:pt>
                <c:pt idx="588">
                  <c:v>44277</c:v>
                </c:pt>
                <c:pt idx="589">
                  <c:v>44278</c:v>
                </c:pt>
                <c:pt idx="590">
                  <c:v>44279</c:v>
                </c:pt>
                <c:pt idx="591">
                  <c:v>44280</c:v>
                </c:pt>
                <c:pt idx="592">
                  <c:v>44281</c:v>
                </c:pt>
                <c:pt idx="593">
                  <c:v>44284</c:v>
                </c:pt>
                <c:pt idx="594">
                  <c:v>44285</c:v>
                </c:pt>
                <c:pt idx="595">
                  <c:v>44286</c:v>
                </c:pt>
                <c:pt idx="596">
                  <c:v>44287</c:v>
                </c:pt>
                <c:pt idx="597">
                  <c:v>44291</c:v>
                </c:pt>
                <c:pt idx="598">
                  <c:v>44292</c:v>
                </c:pt>
                <c:pt idx="599">
                  <c:v>44293</c:v>
                </c:pt>
                <c:pt idx="600">
                  <c:v>44294</c:v>
                </c:pt>
                <c:pt idx="601">
                  <c:v>44295</c:v>
                </c:pt>
                <c:pt idx="602">
                  <c:v>44298</c:v>
                </c:pt>
                <c:pt idx="603">
                  <c:v>44299</c:v>
                </c:pt>
                <c:pt idx="604">
                  <c:v>44300</c:v>
                </c:pt>
                <c:pt idx="605">
                  <c:v>44301</c:v>
                </c:pt>
                <c:pt idx="606">
                  <c:v>44302</c:v>
                </c:pt>
                <c:pt idx="607">
                  <c:v>44305</c:v>
                </c:pt>
                <c:pt idx="608">
                  <c:v>44306</c:v>
                </c:pt>
                <c:pt idx="609">
                  <c:v>44307</c:v>
                </c:pt>
                <c:pt idx="610">
                  <c:v>44308</c:v>
                </c:pt>
                <c:pt idx="611">
                  <c:v>44309</c:v>
                </c:pt>
                <c:pt idx="612">
                  <c:v>44312</c:v>
                </c:pt>
                <c:pt idx="613">
                  <c:v>44313</c:v>
                </c:pt>
                <c:pt idx="614">
                  <c:v>44314</c:v>
                </c:pt>
                <c:pt idx="615">
                  <c:v>44315</c:v>
                </c:pt>
                <c:pt idx="616">
                  <c:v>44316</c:v>
                </c:pt>
                <c:pt idx="617">
                  <c:v>44319</c:v>
                </c:pt>
                <c:pt idx="618">
                  <c:v>44320</c:v>
                </c:pt>
                <c:pt idx="619">
                  <c:v>44321</c:v>
                </c:pt>
                <c:pt idx="620">
                  <c:v>44322</c:v>
                </c:pt>
                <c:pt idx="621">
                  <c:v>44323</c:v>
                </c:pt>
                <c:pt idx="622">
                  <c:v>44326</c:v>
                </c:pt>
                <c:pt idx="623">
                  <c:v>44327</c:v>
                </c:pt>
                <c:pt idx="624">
                  <c:v>44328</c:v>
                </c:pt>
                <c:pt idx="625">
                  <c:v>44329</c:v>
                </c:pt>
                <c:pt idx="626">
                  <c:v>44330</c:v>
                </c:pt>
                <c:pt idx="627">
                  <c:v>44333</c:v>
                </c:pt>
                <c:pt idx="628">
                  <c:v>44334</c:v>
                </c:pt>
                <c:pt idx="629">
                  <c:v>44335</c:v>
                </c:pt>
                <c:pt idx="630">
                  <c:v>44336</c:v>
                </c:pt>
                <c:pt idx="631">
                  <c:v>44337</c:v>
                </c:pt>
                <c:pt idx="632">
                  <c:v>44341</c:v>
                </c:pt>
                <c:pt idx="633">
                  <c:v>44342</c:v>
                </c:pt>
                <c:pt idx="634">
                  <c:v>44343</c:v>
                </c:pt>
                <c:pt idx="635">
                  <c:v>44344</c:v>
                </c:pt>
                <c:pt idx="636">
                  <c:v>44347</c:v>
                </c:pt>
                <c:pt idx="637">
                  <c:v>44348</c:v>
                </c:pt>
                <c:pt idx="638">
                  <c:v>44349</c:v>
                </c:pt>
                <c:pt idx="639">
                  <c:v>44350</c:v>
                </c:pt>
                <c:pt idx="640">
                  <c:v>44351</c:v>
                </c:pt>
                <c:pt idx="641">
                  <c:v>44354</c:v>
                </c:pt>
                <c:pt idx="642">
                  <c:v>44355</c:v>
                </c:pt>
                <c:pt idx="643">
                  <c:v>44356</c:v>
                </c:pt>
                <c:pt idx="644">
                  <c:v>44357</c:v>
                </c:pt>
                <c:pt idx="645">
                  <c:v>44358</c:v>
                </c:pt>
                <c:pt idx="646">
                  <c:v>44361</c:v>
                </c:pt>
                <c:pt idx="647">
                  <c:v>44362</c:v>
                </c:pt>
                <c:pt idx="648">
                  <c:v>44363</c:v>
                </c:pt>
                <c:pt idx="649">
                  <c:v>44364</c:v>
                </c:pt>
                <c:pt idx="650">
                  <c:v>44365</c:v>
                </c:pt>
                <c:pt idx="651">
                  <c:v>44368</c:v>
                </c:pt>
                <c:pt idx="652">
                  <c:v>44369</c:v>
                </c:pt>
                <c:pt idx="653">
                  <c:v>44370</c:v>
                </c:pt>
                <c:pt idx="654">
                  <c:v>44371</c:v>
                </c:pt>
                <c:pt idx="655">
                  <c:v>44372</c:v>
                </c:pt>
                <c:pt idx="656">
                  <c:v>44375</c:v>
                </c:pt>
                <c:pt idx="657">
                  <c:v>44376</c:v>
                </c:pt>
                <c:pt idx="658">
                  <c:v>44377</c:v>
                </c:pt>
                <c:pt idx="659">
                  <c:v>44379</c:v>
                </c:pt>
                <c:pt idx="660">
                  <c:v>44382</c:v>
                </c:pt>
                <c:pt idx="661">
                  <c:v>44383</c:v>
                </c:pt>
                <c:pt idx="662">
                  <c:v>44384</c:v>
                </c:pt>
                <c:pt idx="663">
                  <c:v>44385</c:v>
                </c:pt>
                <c:pt idx="664">
                  <c:v>44386</c:v>
                </c:pt>
                <c:pt idx="665">
                  <c:v>44389</c:v>
                </c:pt>
                <c:pt idx="666">
                  <c:v>44390</c:v>
                </c:pt>
                <c:pt idx="667">
                  <c:v>44391</c:v>
                </c:pt>
                <c:pt idx="668">
                  <c:v>44392</c:v>
                </c:pt>
                <c:pt idx="669">
                  <c:v>44393</c:v>
                </c:pt>
                <c:pt idx="670">
                  <c:v>44396</c:v>
                </c:pt>
                <c:pt idx="671">
                  <c:v>44397</c:v>
                </c:pt>
                <c:pt idx="672">
                  <c:v>44398</c:v>
                </c:pt>
                <c:pt idx="673">
                  <c:v>44399</c:v>
                </c:pt>
                <c:pt idx="674">
                  <c:v>44400</c:v>
                </c:pt>
                <c:pt idx="675">
                  <c:v>44403</c:v>
                </c:pt>
                <c:pt idx="676">
                  <c:v>44404</c:v>
                </c:pt>
                <c:pt idx="677">
                  <c:v>44405</c:v>
                </c:pt>
                <c:pt idx="678">
                  <c:v>44406</c:v>
                </c:pt>
                <c:pt idx="679">
                  <c:v>44407</c:v>
                </c:pt>
                <c:pt idx="680">
                  <c:v>44411</c:v>
                </c:pt>
                <c:pt idx="681">
                  <c:v>44412</c:v>
                </c:pt>
                <c:pt idx="682">
                  <c:v>44413</c:v>
                </c:pt>
                <c:pt idx="683">
                  <c:v>44414</c:v>
                </c:pt>
                <c:pt idx="684">
                  <c:v>44417</c:v>
                </c:pt>
                <c:pt idx="685">
                  <c:v>44418</c:v>
                </c:pt>
                <c:pt idx="686">
                  <c:v>44419</c:v>
                </c:pt>
                <c:pt idx="687">
                  <c:v>44420</c:v>
                </c:pt>
                <c:pt idx="688">
                  <c:v>44421</c:v>
                </c:pt>
                <c:pt idx="689">
                  <c:v>44424</c:v>
                </c:pt>
                <c:pt idx="690">
                  <c:v>44425</c:v>
                </c:pt>
                <c:pt idx="691">
                  <c:v>44426</c:v>
                </c:pt>
                <c:pt idx="692">
                  <c:v>44427</c:v>
                </c:pt>
                <c:pt idx="693">
                  <c:v>44428</c:v>
                </c:pt>
                <c:pt idx="694">
                  <c:v>44431</c:v>
                </c:pt>
                <c:pt idx="695">
                  <c:v>44432</c:v>
                </c:pt>
                <c:pt idx="696">
                  <c:v>44433</c:v>
                </c:pt>
                <c:pt idx="697">
                  <c:v>44434</c:v>
                </c:pt>
                <c:pt idx="698">
                  <c:v>44435</c:v>
                </c:pt>
                <c:pt idx="699">
                  <c:v>44438</c:v>
                </c:pt>
                <c:pt idx="700">
                  <c:v>44439</c:v>
                </c:pt>
                <c:pt idx="701">
                  <c:v>44440</c:v>
                </c:pt>
                <c:pt idx="702">
                  <c:v>44441</c:v>
                </c:pt>
                <c:pt idx="703">
                  <c:v>44442</c:v>
                </c:pt>
                <c:pt idx="704">
                  <c:v>44446</c:v>
                </c:pt>
                <c:pt idx="705">
                  <c:v>44447</c:v>
                </c:pt>
                <c:pt idx="706">
                  <c:v>44448</c:v>
                </c:pt>
                <c:pt idx="707">
                  <c:v>44449</c:v>
                </c:pt>
                <c:pt idx="708">
                  <c:v>44452</c:v>
                </c:pt>
                <c:pt idx="709">
                  <c:v>44453</c:v>
                </c:pt>
                <c:pt idx="710">
                  <c:v>44454</c:v>
                </c:pt>
                <c:pt idx="711">
                  <c:v>44455</c:v>
                </c:pt>
                <c:pt idx="712">
                  <c:v>44456</c:v>
                </c:pt>
                <c:pt idx="713">
                  <c:v>44459</c:v>
                </c:pt>
                <c:pt idx="714">
                  <c:v>44460</c:v>
                </c:pt>
                <c:pt idx="715">
                  <c:v>44461</c:v>
                </c:pt>
                <c:pt idx="716">
                  <c:v>44462</c:v>
                </c:pt>
                <c:pt idx="717">
                  <c:v>44463</c:v>
                </c:pt>
                <c:pt idx="718">
                  <c:v>44466</c:v>
                </c:pt>
                <c:pt idx="719">
                  <c:v>44467</c:v>
                </c:pt>
                <c:pt idx="720">
                  <c:v>44468</c:v>
                </c:pt>
                <c:pt idx="721">
                  <c:v>44469</c:v>
                </c:pt>
                <c:pt idx="722">
                  <c:v>44470</c:v>
                </c:pt>
                <c:pt idx="723">
                  <c:v>44473</c:v>
                </c:pt>
                <c:pt idx="724">
                  <c:v>44474</c:v>
                </c:pt>
                <c:pt idx="725">
                  <c:v>44475</c:v>
                </c:pt>
                <c:pt idx="726">
                  <c:v>44476</c:v>
                </c:pt>
                <c:pt idx="727">
                  <c:v>44477</c:v>
                </c:pt>
                <c:pt idx="728">
                  <c:v>44481</c:v>
                </c:pt>
                <c:pt idx="729">
                  <c:v>44482</c:v>
                </c:pt>
                <c:pt idx="730">
                  <c:v>44483</c:v>
                </c:pt>
                <c:pt idx="731">
                  <c:v>44484</c:v>
                </c:pt>
                <c:pt idx="732">
                  <c:v>44487</c:v>
                </c:pt>
                <c:pt idx="733">
                  <c:v>44488</c:v>
                </c:pt>
                <c:pt idx="734">
                  <c:v>44489</c:v>
                </c:pt>
                <c:pt idx="735">
                  <c:v>44490</c:v>
                </c:pt>
                <c:pt idx="736">
                  <c:v>44491</c:v>
                </c:pt>
                <c:pt idx="737">
                  <c:v>44494</c:v>
                </c:pt>
                <c:pt idx="738">
                  <c:v>44495</c:v>
                </c:pt>
                <c:pt idx="739">
                  <c:v>44496</c:v>
                </c:pt>
                <c:pt idx="740">
                  <c:v>44497</c:v>
                </c:pt>
                <c:pt idx="741">
                  <c:v>44498</c:v>
                </c:pt>
                <c:pt idx="742">
                  <c:v>44501</c:v>
                </c:pt>
                <c:pt idx="743">
                  <c:v>44502</c:v>
                </c:pt>
                <c:pt idx="744">
                  <c:v>44503</c:v>
                </c:pt>
                <c:pt idx="745">
                  <c:v>44504</c:v>
                </c:pt>
                <c:pt idx="746">
                  <c:v>44505</c:v>
                </c:pt>
                <c:pt idx="747">
                  <c:v>44508</c:v>
                </c:pt>
                <c:pt idx="748">
                  <c:v>44509</c:v>
                </c:pt>
                <c:pt idx="749">
                  <c:v>44510</c:v>
                </c:pt>
                <c:pt idx="750">
                  <c:v>44511</c:v>
                </c:pt>
                <c:pt idx="751">
                  <c:v>44512</c:v>
                </c:pt>
                <c:pt idx="752">
                  <c:v>44515</c:v>
                </c:pt>
                <c:pt idx="753">
                  <c:v>44516</c:v>
                </c:pt>
                <c:pt idx="754">
                  <c:v>44517</c:v>
                </c:pt>
                <c:pt idx="755">
                  <c:v>44518</c:v>
                </c:pt>
                <c:pt idx="756">
                  <c:v>44519</c:v>
                </c:pt>
                <c:pt idx="757">
                  <c:v>44522</c:v>
                </c:pt>
                <c:pt idx="758">
                  <c:v>44523</c:v>
                </c:pt>
                <c:pt idx="759">
                  <c:v>44524</c:v>
                </c:pt>
                <c:pt idx="760">
                  <c:v>44525</c:v>
                </c:pt>
                <c:pt idx="761">
                  <c:v>44526</c:v>
                </c:pt>
                <c:pt idx="762">
                  <c:v>44529</c:v>
                </c:pt>
                <c:pt idx="763">
                  <c:v>44530</c:v>
                </c:pt>
                <c:pt idx="764">
                  <c:v>44531</c:v>
                </c:pt>
                <c:pt idx="765">
                  <c:v>44532</c:v>
                </c:pt>
                <c:pt idx="766">
                  <c:v>44533</c:v>
                </c:pt>
                <c:pt idx="767">
                  <c:v>44536</c:v>
                </c:pt>
                <c:pt idx="768">
                  <c:v>44537</c:v>
                </c:pt>
                <c:pt idx="769">
                  <c:v>44538</c:v>
                </c:pt>
                <c:pt idx="770">
                  <c:v>44539</c:v>
                </c:pt>
                <c:pt idx="771">
                  <c:v>44540</c:v>
                </c:pt>
                <c:pt idx="772">
                  <c:v>44543</c:v>
                </c:pt>
                <c:pt idx="773">
                  <c:v>44544</c:v>
                </c:pt>
                <c:pt idx="774">
                  <c:v>44545</c:v>
                </c:pt>
                <c:pt idx="775">
                  <c:v>44546</c:v>
                </c:pt>
                <c:pt idx="776">
                  <c:v>44547</c:v>
                </c:pt>
                <c:pt idx="777">
                  <c:v>44550</c:v>
                </c:pt>
                <c:pt idx="778">
                  <c:v>44551</c:v>
                </c:pt>
                <c:pt idx="779">
                  <c:v>44552</c:v>
                </c:pt>
                <c:pt idx="780">
                  <c:v>44553</c:v>
                </c:pt>
                <c:pt idx="781">
                  <c:v>44554</c:v>
                </c:pt>
                <c:pt idx="782">
                  <c:v>44559</c:v>
                </c:pt>
                <c:pt idx="783">
                  <c:v>44560</c:v>
                </c:pt>
                <c:pt idx="784">
                  <c:v>44561</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44669</c:v>
                </c:pt>
                <c:pt idx="858">
                  <c:v>44670</c:v>
                </c:pt>
                <c:pt idx="859">
                  <c:v>44671</c:v>
                </c:pt>
                <c:pt idx="860">
                  <c:v>44672</c:v>
                </c:pt>
                <c:pt idx="861">
                  <c:v>44673</c:v>
                </c:pt>
                <c:pt idx="862">
                  <c:v>44676</c:v>
                </c:pt>
                <c:pt idx="863">
                  <c:v>44677</c:v>
                </c:pt>
                <c:pt idx="864">
                  <c:v>44678</c:v>
                </c:pt>
                <c:pt idx="865">
                  <c:v>44679</c:v>
                </c:pt>
                <c:pt idx="866">
                  <c:v>44680</c:v>
                </c:pt>
                <c:pt idx="867">
                  <c:v>44683</c:v>
                </c:pt>
                <c:pt idx="868">
                  <c:v>44684</c:v>
                </c:pt>
                <c:pt idx="869">
                  <c:v>44685</c:v>
                </c:pt>
                <c:pt idx="870">
                  <c:v>44686</c:v>
                </c:pt>
                <c:pt idx="871">
                  <c:v>44687</c:v>
                </c:pt>
                <c:pt idx="872">
                  <c:v>44690</c:v>
                </c:pt>
                <c:pt idx="873">
                  <c:v>44691</c:v>
                </c:pt>
                <c:pt idx="874">
                  <c:v>44692</c:v>
                </c:pt>
                <c:pt idx="875">
                  <c:v>44693</c:v>
                </c:pt>
                <c:pt idx="876">
                  <c:v>44694</c:v>
                </c:pt>
                <c:pt idx="877">
                  <c:v>44697</c:v>
                </c:pt>
                <c:pt idx="878">
                  <c:v>44698</c:v>
                </c:pt>
                <c:pt idx="879">
                  <c:v>44699</c:v>
                </c:pt>
                <c:pt idx="880">
                  <c:v>44700</c:v>
                </c:pt>
                <c:pt idx="881">
                  <c:v>44701</c:v>
                </c:pt>
                <c:pt idx="882">
                  <c:v>44705</c:v>
                </c:pt>
                <c:pt idx="883">
                  <c:v>44706</c:v>
                </c:pt>
                <c:pt idx="884">
                  <c:v>44707</c:v>
                </c:pt>
                <c:pt idx="885">
                  <c:v>44708</c:v>
                </c:pt>
                <c:pt idx="886">
                  <c:v>44711</c:v>
                </c:pt>
                <c:pt idx="887">
                  <c:v>44712</c:v>
                </c:pt>
                <c:pt idx="888">
                  <c:v>44713</c:v>
                </c:pt>
                <c:pt idx="889">
                  <c:v>44714</c:v>
                </c:pt>
                <c:pt idx="890">
                  <c:v>44715</c:v>
                </c:pt>
                <c:pt idx="891">
                  <c:v>44718</c:v>
                </c:pt>
                <c:pt idx="892">
                  <c:v>44719</c:v>
                </c:pt>
                <c:pt idx="893">
                  <c:v>44720</c:v>
                </c:pt>
                <c:pt idx="894">
                  <c:v>44721</c:v>
                </c:pt>
                <c:pt idx="895">
                  <c:v>44722</c:v>
                </c:pt>
                <c:pt idx="896">
                  <c:v>44725</c:v>
                </c:pt>
                <c:pt idx="897">
                  <c:v>44726</c:v>
                </c:pt>
                <c:pt idx="898">
                  <c:v>44727</c:v>
                </c:pt>
                <c:pt idx="899">
                  <c:v>44728</c:v>
                </c:pt>
                <c:pt idx="900">
                  <c:v>44729</c:v>
                </c:pt>
                <c:pt idx="901">
                  <c:v>44732</c:v>
                </c:pt>
                <c:pt idx="902">
                  <c:v>44733</c:v>
                </c:pt>
                <c:pt idx="903">
                  <c:v>44734</c:v>
                </c:pt>
                <c:pt idx="904">
                  <c:v>44735</c:v>
                </c:pt>
                <c:pt idx="905">
                  <c:v>44736</c:v>
                </c:pt>
                <c:pt idx="906">
                  <c:v>44739</c:v>
                </c:pt>
                <c:pt idx="907">
                  <c:v>44740</c:v>
                </c:pt>
                <c:pt idx="908">
                  <c:v>44741</c:v>
                </c:pt>
                <c:pt idx="909">
                  <c:v>44742</c:v>
                </c:pt>
                <c:pt idx="910">
                  <c:v>44746</c:v>
                </c:pt>
                <c:pt idx="911">
                  <c:v>44747</c:v>
                </c:pt>
                <c:pt idx="912">
                  <c:v>44748</c:v>
                </c:pt>
                <c:pt idx="913">
                  <c:v>44749</c:v>
                </c:pt>
                <c:pt idx="914">
                  <c:v>44750</c:v>
                </c:pt>
                <c:pt idx="915">
                  <c:v>44753</c:v>
                </c:pt>
                <c:pt idx="916">
                  <c:v>44754</c:v>
                </c:pt>
                <c:pt idx="917">
                  <c:v>44755</c:v>
                </c:pt>
                <c:pt idx="918">
                  <c:v>44756</c:v>
                </c:pt>
                <c:pt idx="919">
                  <c:v>44757</c:v>
                </c:pt>
                <c:pt idx="920">
                  <c:v>44760</c:v>
                </c:pt>
                <c:pt idx="921">
                  <c:v>44761</c:v>
                </c:pt>
                <c:pt idx="922">
                  <c:v>44762</c:v>
                </c:pt>
                <c:pt idx="923">
                  <c:v>44763</c:v>
                </c:pt>
                <c:pt idx="924">
                  <c:v>44764</c:v>
                </c:pt>
                <c:pt idx="925">
                  <c:v>44767</c:v>
                </c:pt>
                <c:pt idx="926">
                  <c:v>44768</c:v>
                </c:pt>
                <c:pt idx="927">
                  <c:v>44769</c:v>
                </c:pt>
                <c:pt idx="928">
                  <c:v>44770</c:v>
                </c:pt>
                <c:pt idx="929">
                  <c:v>44771</c:v>
                </c:pt>
                <c:pt idx="930">
                  <c:v>44775</c:v>
                </c:pt>
                <c:pt idx="931">
                  <c:v>44776</c:v>
                </c:pt>
                <c:pt idx="932">
                  <c:v>44777</c:v>
                </c:pt>
                <c:pt idx="933">
                  <c:v>44778</c:v>
                </c:pt>
                <c:pt idx="934">
                  <c:v>44781</c:v>
                </c:pt>
                <c:pt idx="935">
                  <c:v>44782</c:v>
                </c:pt>
                <c:pt idx="936">
                  <c:v>44783</c:v>
                </c:pt>
                <c:pt idx="937">
                  <c:v>44784</c:v>
                </c:pt>
                <c:pt idx="938">
                  <c:v>44785</c:v>
                </c:pt>
                <c:pt idx="939">
                  <c:v>44788</c:v>
                </c:pt>
                <c:pt idx="940">
                  <c:v>44789</c:v>
                </c:pt>
                <c:pt idx="941">
                  <c:v>44790</c:v>
                </c:pt>
                <c:pt idx="942">
                  <c:v>44791</c:v>
                </c:pt>
                <c:pt idx="943">
                  <c:v>44792</c:v>
                </c:pt>
                <c:pt idx="944">
                  <c:v>44795</c:v>
                </c:pt>
                <c:pt idx="945">
                  <c:v>44796</c:v>
                </c:pt>
                <c:pt idx="946">
                  <c:v>44797</c:v>
                </c:pt>
                <c:pt idx="947">
                  <c:v>44798</c:v>
                </c:pt>
                <c:pt idx="948">
                  <c:v>44799</c:v>
                </c:pt>
                <c:pt idx="949">
                  <c:v>44802</c:v>
                </c:pt>
                <c:pt idx="950">
                  <c:v>44803</c:v>
                </c:pt>
                <c:pt idx="951">
                  <c:v>44804</c:v>
                </c:pt>
                <c:pt idx="952">
                  <c:v>44805</c:v>
                </c:pt>
                <c:pt idx="953">
                  <c:v>44806</c:v>
                </c:pt>
                <c:pt idx="954">
                  <c:v>44810</c:v>
                </c:pt>
                <c:pt idx="955">
                  <c:v>44811</c:v>
                </c:pt>
                <c:pt idx="956">
                  <c:v>44812</c:v>
                </c:pt>
                <c:pt idx="957">
                  <c:v>44813</c:v>
                </c:pt>
                <c:pt idx="958">
                  <c:v>44816</c:v>
                </c:pt>
                <c:pt idx="959">
                  <c:v>44817</c:v>
                </c:pt>
                <c:pt idx="960">
                  <c:v>44818</c:v>
                </c:pt>
                <c:pt idx="961">
                  <c:v>44819</c:v>
                </c:pt>
                <c:pt idx="962">
                  <c:v>44820</c:v>
                </c:pt>
                <c:pt idx="963">
                  <c:v>44823</c:v>
                </c:pt>
                <c:pt idx="964">
                  <c:v>44824</c:v>
                </c:pt>
                <c:pt idx="965">
                  <c:v>44825</c:v>
                </c:pt>
                <c:pt idx="966">
                  <c:v>44826</c:v>
                </c:pt>
                <c:pt idx="967">
                  <c:v>44827</c:v>
                </c:pt>
                <c:pt idx="968">
                  <c:v>44830</c:v>
                </c:pt>
                <c:pt idx="969">
                  <c:v>44831</c:v>
                </c:pt>
                <c:pt idx="970">
                  <c:v>44832</c:v>
                </c:pt>
                <c:pt idx="971">
                  <c:v>44833</c:v>
                </c:pt>
                <c:pt idx="972">
                  <c:v>44834</c:v>
                </c:pt>
                <c:pt idx="973">
                  <c:v>44837</c:v>
                </c:pt>
                <c:pt idx="974">
                  <c:v>44838</c:v>
                </c:pt>
                <c:pt idx="975">
                  <c:v>44839</c:v>
                </c:pt>
                <c:pt idx="976">
                  <c:v>44840</c:v>
                </c:pt>
                <c:pt idx="977">
                  <c:v>44841</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44889</c:v>
                </c:pt>
                <c:pt idx="1011">
                  <c:v>44890</c:v>
                </c:pt>
                <c:pt idx="1012">
                  <c:v>44893</c:v>
                </c:pt>
                <c:pt idx="1013">
                  <c:v>44894</c:v>
                </c:pt>
                <c:pt idx="1014">
                  <c:v>44895</c:v>
                </c:pt>
                <c:pt idx="1015">
                  <c:v>44896</c:v>
                </c:pt>
                <c:pt idx="1016">
                  <c:v>44897</c:v>
                </c:pt>
                <c:pt idx="1017">
                  <c:v>44900</c:v>
                </c:pt>
                <c:pt idx="1018">
                  <c:v>44901</c:v>
                </c:pt>
                <c:pt idx="1019">
                  <c:v>44902</c:v>
                </c:pt>
                <c:pt idx="1020">
                  <c:v>44903</c:v>
                </c:pt>
                <c:pt idx="1021">
                  <c:v>44904</c:v>
                </c:pt>
                <c:pt idx="1022">
                  <c:v>44907</c:v>
                </c:pt>
                <c:pt idx="1023">
                  <c:v>44908</c:v>
                </c:pt>
                <c:pt idx="1024">
                  <c:v>44909</c:v>
                </c:pt>
                <c:pt idx="1025">
                  <c:v>44910</c:v>
                </c:pt>
                <c:pt idx="1026">
                  <c:v>44911</c:v>
                </c:pt>
                <c:pt idx="1027">
                  <c:v>44914</c:v>
                </c:pt>
                <c:pt idx="1028">
                  <c:v>44915</c:v>
                </c:pt>
                <c:pt idx="1029">
                  <c:v>44916</c:v>
                </c:pt>
                <c:pt idx="1030">
                  <c:v>44917</c:v>
                </c:pt>
                <c:pt idx="1031">
                  <c:v>44918</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44942</c:v>
                </c:pt>
                <c:pt idx="1045">
                  <c:v>44943</c:v>
                </c:pt>
                <c:pt idx="1046">
                  <c:v>44944</c:v>
                </c:pt>
                <c:pt idx="1047">
                  <c:v>44945</c:v>
                </c:pt>
                <c:pt idx="1048">
                  <c:v>44946</c:v>
                </c:pt>
                <c:pt idx="1049">
                  <c:v>44949</c:v>
                </c:pt>
                <c:pt idx="1050">
                  <c:v>44950</c:v>
                </c:pt>
                <c:pt idx="1051">
                  <c:v>44951</c:v>
                </c:pt>
                <c:pt idx="1052">
                  <c:v>44952</c:v>
                </c:pt>
                <c:pt idx="1053">
                  <c:v>44953</c:v>
                </c:pt>
                <c:pt idx="1054">
                  <c:v>44956</c:v>
                </c:pt>
                <c:pt idx="1055">
                  <c:v>44957</c:v>
                </c:pt>
                <c:pt idx="1056">
                  <c:v>44958</c:v>
                </c:pt>
                <c:pt idx="1057">
                  <c:v>44959</c:v>
                </c:pt>
                <c:pt idx="1058">
                  <c:v>44960</c:v>
                </c:pt>
                <c:pt idx="1059">
                  <c:v>44963</c:v>
                </c:pt>
                <c:pt idx="1060">
                  <c:v>44964</c:v>
                </c:pt>
                <c:pt idx="1061">
                  <c:v>44965</c:v>
                </c:pt>
                <c:pt idx="1062">
                  <c:v>44966</c:v>
                </c:pt>
                <c:pt idx="1063">
                  <c:v>44967</c:v>
                </c:pt>
                <c:pt idx="1064">
                  <c:v>44970</c:v>
                </c:pt>
                <c:pt idx="1065">
                  <c:v>44971</c:v>
                </c:pt>
                <c:pt idx="1066">
                  <c:v>44972</c:v>
                </c:pt>
                <c:pt idx="1067">
                  <c:v>44973</c:v>
                </c:pt>
                <c:pt idx="1068">
                  <c:v>44974</c:v>
                </c:pt>
                <c:pt idx="1069">
                  <c:v>44978</c:v>
                </c:pt>
                <c:pt idx="1070">
                  <c:v>44979</c:v>
                </c:pt>
                <c:pt idx="1071">
                  <c:v>44980</c:v>
                </c:pt>
                <c:pt idx="1072">
                  <c:v>44981</c:v>
                </c:pt>
                <c:pt idx="1073">
                  <c:v>44984</c:v>
                </c:pt>
                <c:pt idx="1074">
                  <c:v>44985</c:v>
                </c:pt>
                <c:pt idx="1075">
                  <c:v>44986</c:v>
                </c:pt>
                <c:pt idx="1076">
                  <c:v>44987</c:v>
                </c:pt>
                <c:pt idx="1077">
                  <c:v>44988</c:v>
                </c:pt>
                <c:pt idx="1078">
                  <c:v>44991</c:v>
                </c:pt>
                <c:pt idx="1079">
                  <c:v>44992</c:v>
                </c:pt>
                <c:pt idx="1080">
                  <c:v>44993</c:v>
                </c:pt>
                <c:pt idx="1081">
                  <c:v>44994</c:v>
                </c:pt>
                <c:pt idx="1082">
                  <c:v>44995</c:v>
                </c:pt>
                <c:pt idx="1083">
                  <c:v>44998</c:v>
                </c:pt>
                <c:pt idx="1084">
                  <c:v>44999</c:v>
                </c:pt>
                <c:pt idx="1085">
                  <c:v>45000</c:v>
                </c:pt>
                <c:pt idx="1086">
                  <c:v>45001</c:v>
                </c:pt>
                <c:pt idx="1087">
                  <c:v>45002</c:v>
                </c:pt>
                <c:pt idx="1088">
                  <c:v>45005</c:v>
                </c:pt>
                <c:pt idx="1089">
                  <c:v>45006</c:v>
                </c:pt>
                <c:pt idx="1090">
                  <c:v>45007</c:v>
                </c:pt>
                <c:pt idx="1091">
                  <c:v>45008</c:v>
                </c:pt>
                <c:pt idx="1092">
                  <c:v>45009</c:v>
                </c:pt>
                <c:pt idx="1093">
                  <c:v>45012</c:v>
                </c:pt>
                <c:pt idx="1094">
                  <c:v>45013</c:v>
                </c:pt>
                <c:pt idx="1095">
                  <c:v>45014</c:v>
                </c:pt>
                <c:pt idx="1096">
                  <c:v>45015</c:v>
                </c:pt>
                <c:pt idx="1097">
                  <c:v>45016</c:v>
                </c:pt>
                <c:pt idx="1098">
                  <c:v>45019</c:v>
                </c:pt>
                <c:pt idx="1099">
                  <c:v>45020</c:v>
                </c:pt>
                <c:pt idx="1100">
                  <c:v>45021</c:v>
                </c:pt>
                <c:pt idx="1101">
                  <c:v>45022</c:v>
                </c:pt>
                <c:pt idx="1102">
                  <c:v>45026</c:v>
                </c:pt>
                <c:pt idx="1103">
                  <c:v>45027</c:v>
                </c:pt>
                <c:pt idx="1104">
                  <c:v>45028</c:v>
                </c:pt>
                <c:pt idx="1105">
                  <c:v>45029</c:v>
                </c:pt>
                <c:pt idx="1106">
                  <c:v>45030</c:v>
                </c:pt>
                <c:pt idx="1107">
                  <c:v>45033</c:v>
                </c:pt>
                <c:pt idx="1108">
                  <c:v>45034</c:v>
                </c:pt>
                <c:pt idx="1109">
                  <c:v>45035</c:v>
                </c:pt>
                <c:pt idx="1110">
                  <c:v>45036</c:v>
                </c:pt>
                <c:pt idx="1111">
                  <c:v>45037</c:v>
                </c:pt>
                <c:pt idx="1112">
                  <c:v>45040</c:v>
                </c:pt>
                <c:pt idx="1113">
                  <c:v>45041</c:v>
                </c:pt>
                <c:pt idx="1114">
                  <c:v>45042</c:v>
                </c:pt>
                <c:pt idx="1115">
                  <c:v>45043</c:v>
                </c:pt>
                <c:pt idx="1116">
                  <c:v>45044</c:v>
                </c:pt>
                <c:pt idx="1117">
                  <c:v>45047</c:v>
                </c:pt>
                <c:pt idx="1118">
                  <c:v>45048</c:v>
                </c:pt>
                <c:pt idx="1119">
                  <c:v>45049</c:v>
                </c:pt>
                <c:pt idx="1120">
                  <c:v>45050</c:v>
                </c:pt>
                <c:pt idx="1121">
                  <c:v>45051</c:v>
                </c:pt>
                <c:pt idx="1122">
                  <c:v>45054</c:v>
                </c:pt>
                <c:pt idx="1123">
                  <c:v>45055</c:v>
                </c:pt>
                <c:pt idx="1124">
                  <c:v>45056</c:v>
                </c:pt>
                <c:pt idx="1125">
                  <c:v>45057</c:v>
                </c:pt>
                <c:pt idx="1126">
                  <c:v>45058</c:v>
                </c:pt>
                <c:pt idx="1127">
                  <c:v>45061</c:v>
                </c:pt>
                <c:pt idx="1128">
                  <c:v>45062</c:v>
                </c:pt>
                <c:pt idx="1129">
                  <c:v>45063</c:v>
                </c:pt>
                <c:pt idx="1130">
                  <c:v>45064</c:v>
                </c:pt>
                <c:pt idx="1131">
                  <c:v>45065</c:v>
                </c:pt>
                <c:pt idx="1132">
                  <c:v>45069</c:v>
                </c:pt>
                <c:pt idx="1133">
                  <c:v>45070</c:v>
                </c:pt>
                <c:pt idx="1134">
                  <c:v>45071</c:v>
                </c:pt>
                <c:pt idx="1135">
                  <c:v>45072</c:v>
                </c:pt>
                <c:pt idx="1136">
                  <c:v>45075</c:v>
                </c:pt>
                <c:pt idx="1137">
                  <c:v>45076</c:v>
                </c:pt>
                <c:pt idx="1138">
                  <c:v>45077</c:v>
                </c:pt>
                <c:pt idx="1139">
                  <c:v>45078</c:v>
                </c:pt>
                <c:pt idx="1140">
                  <c:v>45079</c:v>
                </c:pt>
                <c:pt idx="1141">
                  <c:v>45082</c:v>
                </c:pt>
                <c:pt idx="1142">
                  <c:v>45083</c:v>
                </c:pt>
                <c:pt idx="1143">
                  <c:v>45084</c:v>
                </c:pt>
                <c:pt idx="1144">
                  <c:v>45085</c:v>
                </c:pt>
                <c:pt idx="1145">
                  <c:v>45086</c:v>
                </c:pt>
                <c:pt idx="1146">
                  <c:v>45089</c:v>
                </c:pt>
                <c:pt idx="1147">
                  <c:v>45090</c:v>
                </c:pt>
                <c:pt idx="1148">
                  <c:v>45091</c:v>
                </c:pt>
                <c:pt idx="1149">
                  <c:v>45092</c:v>
                </c:pt>
                <c:pt idx="1150">
                  <c:v>45093</c:v>
                </c:pt>
                <c:pt idx="1151">
                  <c:v>45096</c:v>
                </c:pt>
                <c:pt idx="1152">
                  <c:v>45097</c:v>
                </c:pt>
                <c:pt idx="1153">
                  <c:v>45098</c:v>
                </c:pt>
                <c:pt idx="1154">
                  <c:v>45099</c:v>
                </c:pt>
                <c:pt idx="1155">
                  <c:v>45100</c:v>
                </c:pt>
                <c:pt idx="1156">
                  <c:v>45103</c:v>
                </c:pt>
                <c:pt idx="1157">
                  <c:v>45104</c:v>
                </c:pt>
                <c:pt idx="1158">
                  <c:v>45105</c:v>
                </c:pt>
                <c:pt idx="1159">
                  <c:v>45106</c:v>
                </c:pt>
                <c:pt idx="1160">
                  <c:v>45107</c:v>
                </c:pt>
                <c:pt idx="1161">
                  <c:v>45111</c:v>
                </c:pt>
                <c:pt idx="1162">
                  <c:v>45112</c:v>
                </c:pt>
                <c:pt idx="1163">
                  <c:v>45113</c:v>
                </c:pt>
                <c:pt idx="1164">
                  <c:v>45114</c:v>
                </c:pt>
                <c:pt idx="1165">
                  <c:v>45117</c:v>
                </c:pt>
                <c:pt idx="1166">
                  <c:v>45118</c:v>
                </c:pt>
                <c:pt idx="1167">
                  <c:v>45119</c:v>
                </c:pt>
                <c:pt idx="1168">
                  <c:v>45120</c:v>
                </c:pt>
                <c:pt idx="1169">
                  <c:v>45121</c:v>
                </c:pt>
                <c:pt idx="1170">
                  <c:v>45124</c:v>
                </c:pt>
                <c:pt idx="1171">
                  <c:v>45125</c:v>
                </c:pt>
                <c:pt idx="1172">
                  <c:v>45126</c:v>
                </c:pt>
                <c:pt idx="1173">
                  <c:v>45127</c:v>
                </c:pt>
                <c:pt idx="1174">
                  <c:v>45128</c:v>
                </c:pt>
                <c:pt idx="1175">
                  <c:v>45131</c:v>
                </c:pt>
                <c:pt idx="1176">
                  <c:v>45132</c:v>
                </c:pt>
                <c:pt idx="1177">
                  <c:v>45133</c:v>
                </c:pt>
                <c:pt idx="1178">
                  <c:v>45134</c:v>
                </c:pt>
                <c:pt idx="1179">
                  <c:v>45135</c:v>
                </c:pt>
                <c:pt idx="1180">
                  <c:v>45138</c:v>
                </c:pt>
                <c:pt idx="1181">
                  <c:v>45139</c:v>
                </c:pt>
                <c:pt idx="1182">
                  <c:v>45140</c:v>
                </c:pt>
                <c:pt idx="1183">
                  <c:v>45141</c:v>
                </c:pt>
                <c:pt idx="1184">
                  <c:v>45142</c:v>
                </c:pt>
                <c:pt idx="1185">
                  <c:v>45146</c:v>
                </c:pt>
                <c:pt idx="1186">
                  <c:v>45147</c:v>
                </c:pt>
                <c:pt idx="1187">
                  <c:v>45148</c:v>
                </c:pt>
                <c:pt idx="1188">
                  <c:v>45149</c:v>
                </c:pt>
                <c:pt idx="1189">
                  <c:v>45152</c:v>
                </c:pt>
                <c:pt idx="1190">
                  <c:v>45153</c:v>
                </c:pt>
                <c:pt idx="1191">
                  <c:v>45154</c:v>
                </c:pt>
                <c:pt idx="1192">
                  <c:v>45155</c:v>
                </c:pt>
                <c:pt idx="1193">
                  <c:v>45156</c:v>
                </c:pt>
                <c:pt idx="1194">
                  <c:v>45159</c:v>
                </c:pt>
                <c:pt idx="1195">
                  <c:v>45160</c:v>
                </c:pt>
                <c:pt idx="1196">
                  <c:v>45161</c:v>
                </c:pt>
                <c:pt idx="1197">
                  <c:v>45162</c:v>
                </c:pt>
                <c:pt idx="1198">
                  <c:v>45163</c:v>
                </c:pt>
                <c:pt idx="1199">
                  <c:v>45166</c:v>
                </c:pt>
                <c:pt idx="1200">
                  <c:v>45167</c:v>
                </c:pt>
                <c:pt idx="1201">
                  <c:v>45168</c:v>
                </c:pt>
                <c:pt idx="1202">
                  <c:v>45169</c:v>
                </c:pt>
                <c:pt idx="1203">
                  <c:v>45170</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 (3)'!$B$37:$B$1290</c:f>
              <c:numCache>
                <c:formatCode>0.00</c:formatCode>
                <c:ptCount val="1254"/>
                <c:pt idx="0">
                  <c:v>46.52</c:v>
                </c:pt>
                <c:pt idx="1">
                  <c:v>47.38</c:v>
                </c:pt>
                <c:pt idx="2">
                  <c:v>47.08</c:v>
                </c:pt>
                <c:pt idx="3">
                  <c:v>47.71</c:v>
                </c:pt>
                <c:pt idx="4">
                  <c:v>49.41</c:v>
                </c:pt>
                <c:pt idx="5">
                  <c:v>49.91</c:v>
                </c:pt>
                <c:pt idx="6">
                  <c:v>47.63</c:v>
                </c:pt>
                <c:pt idx="7">
                  <c:v>47.25</c:v>
                </c:pt>
                <c:pt idx="8">
                  <c:v>46.46</c:v>
                </c:pt>
                <c:pt idx="9">
                  <c:v>47.13</c:v>
                </c:pt>
                <c:pt idx="10">
                  <c:v>46.4</c:v>
                </c:pt>
                <c:pt idx="11">
                  <c:v>46.73</c:v>
                </c:pt>
                <c:pt idx="12">
                  <c:v>47.35</c:v>
                </c:pt>
                <c:pt idx="13">
                  <c:v>48.69</c:v>
                </c:pt>
                <c:pt idx="14">
                  <c:v>49.41</c:v>
                </c:pt>
                <c:pt idx="15">
                  <c:v>51.29</c:v>
                </c:pt>
                <c:pt idx="16">
                  <c:v>53.13</c:v>
                </c:pt>
                <c:pt idx="17">
                  <c:v>52.64</c:v>
                </c:pt>
                <c:pt idx="18">
                  <c:v>52.36</c:v>
                </c:pt>
                <c:pt idx="19">
                  <c:v>52.74</c:v>
                </c:pt>
                <c:pt idx="20">
                  <c:v>53.45</c:v>
                </c:pt>
                <c:pt idx="21">
                  <c:v>51.92</c:v>
                </c:pt>
                <c:pt idx="22">
                  <c:v>52.88</c:v>
                </c:pt>
                <c:pt idx="23">
                  <c:v>54.35</c:v>
                </c:pt>
                <c:pt idx="24">
                  <c:v>51.6</c:v>
                </c:pt>
                <c:pt idx="25">
                  <c:v>54.55</c:v>
                </c:pt>
                <c:pt idx="26">
                  <c:v>54.09</c:v>
                </c:pt>
                <c:pt idx="27">
                  <c:v>55.57</c:v>
                </c:pt>
                <c:pt idx="28">
                  <c:v>55.66</c:v>
                </c:pt>
                <c:pt idx="29">
                  <c:v>55.01</c:v>
                </c:pt>
                <c:pt idx="30">
                  <c:v>55.1</c:v>
                </c:pt>
                <c:pt idx="31">
                  <c:v>54.81</c:v>
                </c:pt>
                <c:pt idx="32">
                  <c:v>55.6</c:v>
                </c:pt>
                <c:pt idx="33">
                  <c:v>54.23</c:v>
                </c:pt>
                <c:pt idx="34">
                  <c:v>52.96</c:v>
                </c:pt>
                <c:pt idx="35">
                  <c:v>52.6</c:v>
                </c:pt>
                <c:pt idx="36">
                  <c:v>53.47</c:v>
                </c:pt>
                <c:pt idx="37">
                  <c:v>52.51</c:v>
                </c:pt>
                <c:pt idx="38">
                  <c:v>52.84</c:v>
                </c:pt>
                <c:pt idx="39">
                  <c:v>52.87</c:v>
                </c:pt>
                <c:pt idx="40">
                  <c:v>51.9</c:v>
                </c:pt>
                <c:pt idx="41">
                  <c:v>52.11</c:v>
                </c:pt>
                <c:pt idx="42">
                  <c:v>52.38</c:v>
                </c:pt>
                <c:pt idx="43">
                  <c:v>51.74</c:v>
                </c:pt>
                <c:pt idx="44">
                  <c:v>52.07</c:v>
                </c:pt>
                <c:pt idx="45">
                  <c:v>52.5</c:v>
                </c:pt>
                <c:pt idx="46">
                  <c:v>52.27</c:v>
                </c:pt>
                <c:pt idx="47">
                  <c:v>52.92</c:v>
                </c:pt>
                <c:pt idx="48">
                  <c:v>54.64</c:v>
                </c:pt>
                <c:pt idx="49">
                  <c:v>55.03</c:v>
                </c:pt>
                <c:pt idx="50">
                  <c:v>56.26</c:v>
                </c:pt>
                <c:pt idx="51">
                  <c:v>56.38</c:v>
                </c:pt>
                <c:pt idx="52">
                  <c:v>57.15</c:v>
                </c:pt>
                <c:pt idx="53">
                  <c:v>56.62</c:v>
                </c:pt>
                <c:pt idx="54">
                  <c:v>57.14</c:v>
                </c:pt>
                <c:pt idx="55">
                  <c:v>57.4</c:v>
                </c:pt>
                <c:pt idx="56">
                  <c:v>56.78</c:v>
                </c:pt>
                <c:pt idx="57">
                  <c:v>56.99</c:v>
                </c:pt>
                <c:pt idx="58">
                  <c:v>57.48</c:v>
                </c:pt>
                <c:pt idx="59">
                  <c:v>56.62</c:v>
                </c:pt>
                <c:pt idx="60">
                  <c:v>55.6</c:v>
                </c:pt>
                <c:pt idx="61">
                  <c:v>55.12</c:v>
                </c:pt>
                <c:pt idx="62">
                  <c:v>55.69</c:v>
                </c:pt>
                <c:pt idx="63">
                  <c:v>57.16</c:v>
                </c:pt>
                <c:pt idx="64">
                  <c:v>57.26</c:v>
                </c:pt>
                <c:pt idx="65">
                  <c:v>57.64</c:v>
                </c:pt>
                <c:pt idx="66">
                  <c:v>57.18</c:v>
                </c:pt>
                <c:pt idx="67">
                  <c:v>57.26</c:v>
                </c:pt>
                <c:pt idx="68">
                  <c:v>57.04</c:v>
                </c:pt>
                <c:pt idx="69">
                  <c:v>56.95</c:v>
                </c:pt>
                <c:pt idx="70">
                  <c:v>55.89</c:v>
                </c:pt>
                <c:pt idx="71">
                  <c:v>55.97</c:v>
                </c:pt>
                <c:pt idx="72">
                  <c:v>56.2</c:v>
                </c:pt>
                <c:pt idx="73">
                  <c:v>56.6</c:v>
                </c:pt>
                <c:pt idx="74">
                  <c:v>56.89</c:v>
                </c:pt>
                <c:pt idx="75">
                  <c:v>55.83</c:v>
                </c:pt>
                <c:pt idx="76">
                  <c:v>56.99</c:v>
                </c:pt>
                <c:pt idx="77">
                  <c:v>58.48</c:v>
                </c:pt>
                <c:pt idx="78">
                  <c:v>58.09</c:v>
                </c:pt>
                <c:pt idx="79">
                  <c:v>59.37</c:v>
                </c:pt>
                <c:pt idx="80">
                  <c:v>59.3</c:v>
                </c:pt>
                <c:pt idx="81">
                  <c:v>58.15</c:v>
                </c:pt>
                <c:pt idx="82">
                  <c:v>58.46</c:v>
                </c:pt>
                <c:pt idx="83">
                  <c:v>57.65</c:v>
                </c:pt>
                <c:pt idx="84">
                  <c:v>57.67</c:v>
                </c:pt>
                <c:pt idx="85">
                  <c:v>58.93</c:v>
                </c:pt>
                <c:pt idx="86">
                  <c:v>59.29</c:v>
                </c:pt>
                <c:pt idx="87">
                  <c:v>59.47</c:v>
                </c:pt>
                <c:pt idx="88">
                  <c:v>60.45</c:v>
                </c:pt>
                <c:pt idx="89">
                  <c:v>61.02</c:v>
                </c:pt>
                <c:pt idx="90">
                  <c:v>59.79</c:v>
                </c:pt>
                <c:pt idx="91">
                  <c:v>58.45</c:v>
                </c:pt>
                <c:pt idx="92">
                  <c:v>58.1</c:v>
                </c:pt>
                <c:pt idx="93">
                  <c:v>57.09</c:v>
                </c:pt>
                <c:pt idx="94">
                  <c:v>57.67</c:v>
                </c:pt>
                <c:pt idx="95">
                  <c:v>57.07</c:v>
                </c:pt>
                <c:pt idx="96">
                  <c:v>58.35</c:v>
                </c:pt>
                <c:pt idx="97">
                  <c:v>58.02</c:v>
                </c:pt>
                <c:pt idx="98">
                  <c:v>58.15</c:v>
                </c:pt>
                <c:pt idx="99">
                  <c:v>58.21</c:v>
                </c:pt>
                <c:pt idx="100">
                  <c:v>57.4</c:v>
                </c:pt>
                <c:pt idx="101">
                  <c:v>56.67</c:v>
                </c:pt>
                <c:pt idx="102">
                  <c:v>56.31</c:v>
                </c:pt>
                <c:pt idx="103">
                  <c:v>57.4</c:v>
                </c:pt>
                <c:pt idx="104">
                  <c:v>55.69</c:v>
                </c:pt>
                <c:pt idx="105">
                  <c:v>54.53</c:v>
                </c:pt>
                <c:pt idx="106">
                  <c:v>54.06</c:v>
                </c:pt>
                <c:pt idx="107">
                  <c:v>53.58</c:v>
                </c:pt>
                <c:pt idx="108">
                  <c:v>53.92</c:v>
                </c:pt>
                <c:pt idx="109">
                  <c:v>54.72</c:v>
                </c:pt>
                <c:pt idx="110">
                  <c:v>54.8</c:v>
                </c:pt>
                <c:pt idx="111">
                  <c:v>56.91</c:v>
                </c:pt>
                <c:pt idx="112">
                  <c:v>55.54</c:v>
                </c:pt>
                <c:pt idx="113">
                  <c:v>55.48</c:v>
                </c:pt>
                <c:pt idx="114">
                  <c:v>55.14</c:v>
                </c:pt>
                <c:pt idx="115">
                  <c:v>54.28</c:v>
                </c:pt>
                <c:pt idx="116">
                  <c:v>55.19</c:v>
                </c:pt>
                <c:pt idx="117">
                  <c:v>54.94</c:v>
                </c:pt>
                <c:pt idx="118">
                  <c:v>56.15</c:v>
                </c:pt>
                <c:pt idx="119">
                  <c:v>55</c:v>
                </c:pt>
                <c:pt idx="120">
                  <c:v>54.78</c:v>
                </c:pt>
                <c:pt idx="121">
                  <c:v>54.19</c:v>
                </c:pt>
                <c:pt idx="122">
                  <c:v>55.93</c:v>
                </c:pt>
                <c:pt idx="123">
                  <c:v>55.88</c:v>
                </c:pt>
                <c:pt idx="124">
                  <c:v>55.21</c:v>
                </c:pt>
                <c:pt idx="125">
                  <c:v>54.89</c:v>
                </c:pt>
                <c:pt idx="126">
                  <c:v>55.33</c:v>
                </c:pt>
                <c:pt idx="127">
                  <c:v>54.86</c:v>
                </c:pt>
                <c:pt idx="128">
                  <c:v>54.13</c:v>
                </c:pt>
                <c:pt idx="129">
                  <c:v>55.07</c:v>
                </c:pt>
                <c:pt idx="130">
                  <c:v>55.22</c:v>
                </c:pt>
                <c:pt idx="131">
                  <c:v>55.43</c:v>
                </c:pt>
                <c:pt idx="132">
                  <c:v>55.56</c:v>
                </c:pt>
                <c:pt idx="133">
                  <c:v>55.8</c:v>
                </c:pt>
                <c:pt idx="134">
                  <c:v>56.66</c:v>
                </c:pt>
                <c:pt idx="135">
                  <c:v>58.95</c:v>
                </c:pt>
                <c:pt idx="136">
                  <c:v>60.74</c:v>
                </c:pt>
                <c:pt idx="137">
                  <c:v>60.66</c:v>
                </c:pt>
                <c:pt idx="138">
                  <c:v>61.63</c:v>
                </c:pt>
                <c:pt idx="139">
                  <c:v>61.73</c:v>
                </c:pt>
                <c:pt idx="140">
                  <c:v>61.34</c:v>
                </c:pt>
                <c:pt idx="141">
                  <c:v>60.85</c:v>
                </c:pt>
                <c:pt idx="142">
                  <c:v>61.23</c:v>
                </c:pt>
                <c:pt idx="143">
                  <c:v>62.04</c:v>
                </c:pt>
                <c:pt idx="144">
                  <c:v>62.28</c:v>
                </c:pt>
                <c:pt idx="145">
                  <c:v>62.06</c:v>
                </c:pt>
                <c:pt idx="146">
                  <c:v>63.14</c:v>
                </c:pt>
                <c:pt idx="147">
                  <c:v>63.97</c:v>
                </c:pt>
                <c:pt idx="148">
                  <c:v>64.33</c:v>
                </c:pt>
                <c:pt idx="149">
                  <c:v>65.819999999999993</c:v>
                </c:pt>
                <c:pt idx="150">
                  <c:v>66.709999999999994</c:v>
                </c:pt>
                <c:pt idx="151">
                  <c:v>68.930000000000007</c:v>
                </c:pt>
                <c:pt idx="152">
                  <c:v>67.5</c:v>
                </c:pt>
                <c:pt idx="153">
                  <c:v>67.069999999999993</c:v>
                </c:pt>
                <c:pt idx="154">
                  <c:v>66.66</c:v>
                </c:pt>
                <c:pt idx="155">
                  <c:v>67.14</c:v>
                </c:pt>
                <c:pt idx="156">
                  <c:v>67.45</c:v>
                </c:pt>
                <c:pt idx="157">
                  <c:v>67.59</c:v>
                </c:pt>
                <c:pt idx="158">
                  <c:v>67.5</c:v>
                </c:pt>
                <c:pt idx="159">
                  <c:v>67.430000000000007</c:v>
                </c:pt>
                <c:pt idx="160">
                  <c:v>67.040000000000006</c:v>
                </c:pt>
                <c:pt idx="161">
                  <c:v>67.8</c:v>
                </c:pt>
                <c:pt idx="162">
                  <c:v>68.03</c:v>
                </c:pt>
                <c:pt idx="163">
                  <c:v>67.81</c:v>
                </c:pt>
                <c:pt idx="164">
                  <c:v>67.63</c:v>
                </c:pt>
                <c:pt idx="165">
                  <c:v>67.69</c:v>
                </c:pt>
                <c:pt idx="166">
                  <c:v>67.41</c:v>
                </c:pt>
                <c:pt idx="167">
                  <c:v>69</c:v>
                </c:pt>
                <c:pt idx="168">
                  <c:v>70.44</c:v>
                </c:pt>
                <c:pt idx="169">
                  <c:v>69.94</c:v>
                </c:pt>
                <c:pt idx="170">
                  <c:v>70.37</c:v>
                </c:pt>
                <c:pt idx="171">
                  <c:v>69.930000000000007</c:v>
                </c:pt>
                <c:pt idx="172">
                  <c:v>70.59</c:v>
                </c:pt>
                <c:pt idx="173">
                  <c:v>70.73</c:v>
                </c:pt>
                <c:pt idx="174">
                  <c:v>70.81</c:v>
                </c:pt>
                <c:pt idx="175">
                  <c:v>71.540000000000006</c:v>
                </c:pt>
                <c:pt idx="176">
                  <c:v>71.28</c:v>
                </c:pt>
                <c:pt idx="177">
                  <c:v>68.95</c:v>
                </c:pt>
                <c:pt idx="178">
                  <c:v>71.87</c:v>
                </c:pt>
                <c:pt idx="179">
                  <c:v>71.45</c:v>
                </c:pt>
                <c:pt idx="180">
                  <c:v>75.349999999999994</c:v>
                </c:pt>
                <c:pt idx="181">
                  <c:v>77.7</c:v>
                </c:pt>
                <c:pt idx="182">
                  <c:v>78.55</c:v>
                </c:pt>
                <c:pt idx="183">
                  <c:v>78.25</c:v>
                </c:pt>
                <c:pt idx="184">
                  <c:v>78.91</c:v>
                </c:pt>
                <c:pt idx="185">
                  <c:v>77.59</c:v>
                </c:pt>
                <c:pt idx="186">
                  <c:v>77.790000000000006</c:v>
                </c:pt>
                <c:pt idx="187">
                  <c:v>78.84</c:v>
                </c:pt>
                <c:pt idx="188">
                  <c:v>78.400000000000006</c:v>
                </c:pt>
                <c:pt idx="189">
                  <c:v>77.97</c:v>
                </c:pt>
                <c:pt idx="190">
                  <c:v>79.099999999999994</c:v>
                </c:pt>
                <c:pt idx="191">
                  <c:v>79.2</c:v>
                </c:pt>
                <c:pt idx="192">
                  <c:v>78.92</c:v>
                </c:pt>
                <c:pt idx="193">
                  <c:v>81.819999999999993</c:v>
                </c:pt>
                <c:pt idx="194">
                  <c:v>82.28</c:v>
                </c:pt>
                <c:pt idx="195">
                  <c:v>85.17</c:v>
                </c:pt>
                <c:pt idx="196">
                  <c:v>85.02</c:v>
                </c:pt>
                <c:pt idx="197">
                  <c:v>82.25</c:v>
                </c:pt>
                <c:pt idx="198">
                  <c:v>83.24</c:v>
                </c:pt>
                <c:pt idx="199">
                  <c:v>84.49</c:v>
                </c:pt>
                <c:pt idx="200">
                  <c:v>84.91</c:v>
                </c:pt>
                <c:pt idx="201">
                  <c:v>81.180000000000007</c:v>
                </c:pt>
                <c:pt idx="202">
                  <c:v>78.48</c:v>
                </c:pt>
                <c:pt idx="203">
                  <c:v>75.94</c:v>
                </c:pt>
                <c:pt idx="204">
                  <c:v>74.58</c:v>
                </c:pt>
                <c:pt idx="205">
                  <c:v>75.510000000000005</c:v>
                </c:pt>
                <c:pt idx="206">
                  <c:v>74.739999999999995</c:v>
                </c:pt>
                <c:pt idx="207">
                  <c:v>73.319999999999993</c:v>
                </c:pt>
                <c:pt idx="208">
                  <c:v>73.989999999999995</c:v>
                </c:pt>
                <c:pt idx="209">
                  <c:v>76.44</c:v>
                </c:pt>
                <c:pt idx="210">
                  <c:v>75.56</c:v>
                </c:pt>
                <c:pt idx="211">
                  <c:v>75.86</c:v>
                </c:pt>
                <c:pt idx="212">
                  <c:v>77.290000000000006</c:v>
                </c:pt>
                <c:pt idx="213">
                  <c:v>78.92</c:v>
                </c:pt>
                <c:pt idx="214">
                  <c:v>79.319999999999993</c:v>
                </c:pt>
                <c:pt idx="215">
                  <c:v>77.53</c:v>
                </c:pt>
                <c:pt idx="216">
                  <c:v>76.900000000000006</c:v>
                </c:pt>
                <c:pt idx="217">
                  <c:v>73.48</c:v>
                </c:pt>
                <c:pt idx="218">
                  <c:v>71</c:v>
                </c:pt>
                <c:pt idx="219">
                  <c:v>70.260000000000005</c:v>
                </c:pt>
                <c:pt idx="220">
                  <c:v>71.209999999999994</c:v>
                </c:pt>
                <c:pt idx="221">
                  <c:v>71.28</c:v>
                </c:pt>
                <c:pt idx="222">
                  <c:v>72.34</c:v>
                </c:pt>
                <c:pt idx="223">
                  <c:v>72.02</c:v>
                </c:pt>
                <c:pt idx="224">
                  <c:v>73.25</c:v>
                </c:pt>
                <c:pt idx="225">
                  <c:v>72.959999999999994</c:v>
                </c:pt>
                <c:pt idx="226">
                  <c:v>73.17</c:v>
                </c:pt>
                <c:pt idx="227">
                  <c:v>68.959999999999994</c:v>
                </c:pt>
                <c:pt idx="228">
                  <c:v>68.47</c:v>
                </c:pt>
                <c:pt idx="229">
                  <c:v>69.040000000000006</c:v>
                </c:pt>
                <c:pt idx="230">
                  <c:v>70.44</c:v>
                </c:pt>
                <c:pt idx="231">
                  <c:v>71.13</c:v>
                </c:pt>
                <c:pt idx="232">
                  <c:v>69.37</c:v>
                </c:pt>
                <c:pt idx="233">
                  <c:v>69.459999999999994</c:v>
                </c:pt>
                <c:pt idx="234">
                  <c:v>70.62</c:v>
                </c:pt>
                <c:pt idx="235">
                  <c:v>75.27</c:v>
                </c:pt>
                <c:pt idx="236">
                  <c:v>76.73</c:v>
                </c:pt>
                <c:pt idx="237">
                  <c:v>76.17</c:v>
                </c:pt>
                <c:pt idx="238">
                  <c:v>77.599999999999994</c:v>
                </c:pt>
                <c:pt idx="239">
                  <c:v>78.75</c:v>
                </c:pt>
                <c:pt idx="240">
                  <c:v>80.95</c:v>
                </c:pt>
                <c:pt idx="241">
                  <c:v>79.290000000000006</c:v>
                </c:pt>
                <c:pt idx="242">
                  <c:v>78.41</c:v>
                </c:pt>
                <c:pt idx="243">
                  <c:v>77.709999999999994</c:v>
                </c:pt>
                <c:pt idx="244">
                  <c:v>78.42</c:v>
                </c:pt>
                <c:pt idx="245">
                  <c:v>77.03</c:v>
                </c:pt>
                <c:pt idx="246">
                  <c:v>76.28</c:v>
                </c:pt>
                <c:pt idx="247">
                  <c:v>76.53</c:v>
                </c:pt>
                <c:pt idx="248">
                  <c:v>76.94</c:v>
                </c:pt>
                <c:pt idx="249">
                  <c:v>78.209999999999994</c:v>
                </c:pt>
                <c:pt idx="250">
                  <c:v>78.48</c:v>
                </c:pt>
                <c:pt idx="251">
                  <c:v>77.540000000000006</c:v>
                </c:pt>
                <c:pt idx="252">
                  <c:v>78.349999999999994</c:v>
                </c:pt>
                <c:pt idx="253">
                  <c:v>79.83</c:v>
                </c:pt>
                <c:pt idx="254">
                  <c:v>80.63</c:v>
                </c:pt>
                <c:pt idx="255">
                  <c:v>80</c:v>
                </c:pt>
                <c:pt idx="256">
                  <c:v>79.760000000000005</c:v>
                </c:pt>
                <c:pt idx="257">
                  <c:v>77.349999999999994</c:v>
                </c:pt>
                <c:pt idx="258">
                  <c:v>77.17</c:v>
                </c:pt>
                <c:pt idx="259">
                  <c:v>77.13</c:v>
                </c:pt>
                <c:pt idx="260">
                  <c:v>77.989999999999995</c:v>
                </c:pt>
                <c:pt idx="261">
                  <c:v>78.92</c:v>
                </c:pt>
                <c:pt idx="262">
                  <c:v>79.86</c:v>
                </c:pt>
                <c:pt idx="263">
                  <c:v>82.03</c:v>
                </c:pt>
                <c:pt idx="264">
                  <c:v>80.959999999999994</c:v>
                </c:pt>
                <c:pt idx="265">
                  <c:v>80.94</c:v>
                </c:pt>
                <c:pt idx="266">
                  <c:v>80</c:v>
                </c:pt>
                <c:pt idx="267">
                  <c:v>78.48</c:v>
                </c:pt>
                <c:pt idx="268">
                  <c:v>78.39</c:v>
                </c:pt>
                <c:pt idx="269">
                  <c:v>80.430000000000007</c:v>
                </c:pt>
                <c:pt idx="270">
                  <c:v>79.95</c:v>
                </c:pt>
                <c:pt idx="271">
                  <c:v>80.64</c:v>
                </c:pt>
                <c:pt idx="272">
                  <c:v>78.91</c:v>
                </c:pt>
                <c:pt idx="273">
                  <c:v>77.78</c:v>
                </c:pt>
                <c:pt idx="274">
                  <c:v>77.52</c:v>
                </c:pt>
                <c:pt idx="275">
                  <c:v>77.099999999999994</c:v>
                </c:pt>
                <c:pt idx="276">
                  <c:v>76.180000000000007</c:v>
                </c:pt>
                <c:pt idx="277">
                  <c:v>78.56</c:v>
                </c:pt>
                <c:pt idx="278">
                  <c:v>80.739999999999995</c:v>
                </c:pt>
                <c:pt idx="279">
                  <c:v>80.22</c:v>
                </c:pt>
                <c:pt idx="280">
                  <c:v>81.58</c:v>
                </c:pt>
                <c:pt idx="281">
                  <c:v>79.98</c:v>
                </c:pt>
                <c:pt idx="282">
                  <c:v>78.98</c:v>
                </c:pt>
                <c:pt idx="283">
                  <c:v>79.12</c:v>
                </c:pt>
                <c:pt idx="284">
                  <c:v>79.08</c:v>
                </c:pt>
                <c:pt idx="285">
                  <c:v>79.97</c:v>
                </c:pt>
                <c:pt idx="286">
                  <c:v>77.19</c:v>
                </c:pt>
                <c:pt idx="287">
                  <c:v>77.06</c:v>
                </c:pt>
                <c:pt idx="288">
                  <c:v>77.44</c:v>
                </c:pt>
                <c:pt idx="289">
                  <c:v>75.94</c:v>
                </c:pt>
                <c:pt idx="290">
                  <c:v>76.05</c:v>
                </c:pt>
                <c:pt idx="291">
                  <c:v>78.63</c:v>
                </c:pt>
                <c:pt idx="292">
                  <c:v>78.709999999999994</c:v>
                </c:pt>
                <c:pt idx="293">
                  <c:v>78.88</c:v>
                </c:pt>
                <c:pt idx="294">
                  <c:v>80.12</c:v>
                </c:pt>
                <c:pt idx="295">
                  <c:v>81.680000000000007</c:v>
                </c:pt>
                <c:pt idx="296">
                  <c:v>79.73</c:v>
                </c:pt>
                <c:pt idx="297">
                  <c:v>80.069999999999993</c:v>
                </c:pt>
                <c:pt idx="298">
                  <c:v>81.45</c:v>
                </c:pt>
                <c:pt idx="299">
                  <c:v>81.39</c:v>
                </c:pt>
                <c:pt idx="300">
                  <c:v>78.27</c:v>
                </c:pt>
                <c:pt idx="301">
                  <c:v>80.11</c:v>
                </c:pt>
                <c:pt idx="302">
                  <c:v>80.650000000000006</c:v>
                </c:pt>
                <c:pt idx="303">
                  <c:v>81.8</c:v>
                </c:pt>
                <c:pt idx="304">
                  <c:v>81</c:v>
                </c:pt>
                <c:pt idx="305">
                  <c:v>79</c:v>
                </c:pt>
                <c:pt idx="306">
                  <c:v>79.209999999999994</c:v>
                </c:pt>
                <c:pt idx="307">
                  <c:v>79.239999999999995</c:v>
                </c:pt>
                <c:pt idx="308">
                  <c:v>77.290000000000006</c:v>
                </c:pt>
                <c:pt idx="309">
                  <c:v>78.86</c:v>
                </c:pt>
                <c:pt idx="310">
                  <c:v>79.180000000000007</c:v>
                </c:pt>
                <c:pt idx="311">
                  <c:v>78.67</c:v>
                </c:pt>
                <c:pt idx="312">
                  <c:v>78.290000000000006</c:v>
                </c:pt>
                <c:pt idx="313">
                  <c:v>66.06</c:v>
                </c:pt>
                <c:pt idx="314">
                  <c:v>65.709999999999994</c:v>
                </c:pt>
                <c:pt idx="315">
                  <c:v>65.63</c:v>
                </c:pt>
                <c:pt idx="316">
                  <c:v>68.150000000000006</c:v>
                </c:pt>
                <c:pt idx="317">
                  <c:v>68.7</c:v>
                </c:pt>
                <c:pt idx="318">
                  <c:v>70.13</c:v>
                </c:pt>
                <c:pt idx="319">
                  <c:v>69.08</c:v>
                </c:pt>
                <c:pt idx="320">
                  <c:v>68.14</c:v>
                </c:pt>
                <c:pt idx="321">
                  <c:v>66.88</c:v>
                </c:pt>
                <c:pt idx="322">
                  <c:v>63.69</c:v>
                </c:pt>
                <c:pt idx="323">
                  <c:v>64.31</c:v>
                </c:pt>
                <c:pt idx="324">
                  <c:v>67.66</c:v>
                </c:pt>
                <c:pt idx="325">
                  <c:v>68.28</c:v>
                </c:pt>
                <c:pt idx="326">
                  <c:v>71.37</c:v>
                </c:pt>
                <c:pt idx="327">
                  <c:v>71.150000000000006</c:v>
                </c:pt>
                <c:pt idx="328">
                  <c:v>67.38</c:v>
                </c:pt>
                <c:pt idx="329">
                  <c:v>67.709999999999994</c:v>
                </c:pt>
                <c:pt idx="330">
                  <c:v>62.3</c:v>
                </c:pt>
                <c:pt idx="331">
                  <c:v>58.69</c:v>
                </c:pt>
                <c:pt idx="332">
                  <c:v>51.66</c:v>
                </c:pt>
                <c:pt idx="333">
                  <c:v>54.28</c:v>
                </c:pt>
                <c:pt idx="334">
                  <c:v>58.92</c:v>
                </c:pt>
                <c:pt idx="335">
                  <c:v>51.89</c:v>
                </c:pt>
                <c:pt idx="336">
                  <c:v>57.07</c:v>
                </c:pt>
                <c:pt idx="337">
                  <c:v>53.88</c:v>
                </c:pt>
                <c:pt idx="338">
                  <c:v>55.52</c:v>
                </c:pt>
                <c:pt idx="339">
                  <c:v>64.23</c:v>
                </c:pt>
                <c:pt idx="340">
                  <c:v>59.16</c:v>
                </c:pt>
                <c:pt idx="341">
                  <c:v>58.08</c:v>
                </c:pt>
                <c:pt idx="342">
                  <c:v>54.06</c:v>
                </c:pt>
                <c:pt idx="343">
                  <c:v>56.63</c:v>
                </c:pt>
                <c:pt idx="344">
                  <c:v>56.18</c:v>
                </c:pt>
                <c:pt idx="345">
                  <c:v>59.16</c:v>
                </c:pt>
                <c:pt idx="346">
                  <c:v>62.11</c:v>
                </c:pt>
                <c:pt idx="347">
                  <c:v>63.11</c:v>
                </c:pt>
                <c:pt idx="348">
                  <c:v>64.5</c:v>
                </c:pt>
                <c:pt idx="349">
                  <c:v>63.52</c:v>
                </c:pt>
                <c:pt idx="350">
                  <c:v>64.430000000000007</c:v>
                </c:pt>
                <c:pt idx="351">
                  <c:v>68.510000000000005</c:v>
                </c:pt>
                <c:pt idx="352">
                  <c:v>71.84</c:v>
                </c:pt>
                <c:pt idx="353">
                  <c:v>73.5</c:v>
                </c:pt>
                <c:pt idx="354">
                  <c:v>74.17</c:v>
                </c:pt>
                <c:pt idx="355">
                  <c:v>76.19</c:v>
                </c:pt>
                <c:pt idx="356">
                  <c:v>75.55</c:v>
                </c:pt>
                <c:pt idx="357">
                  <c:v>76.27</c:v>
                </c:pt>
                <c:pt idx="358">
                  <c:v>76.459999999999994</c:v>
                </c:pt>
                <c:pt idx="359">
                  <c:v>80.180000000000007</c:v>
                </c:pt>
                <c:pt idx="360">
                  <c:v>84.6</c:v>
                </c:pt>
                <c:pt idx="361">
                  <c:v>85.85</c:v>
                </c:pt>
                <c:pt idx="362">
                  <c:v>85.39</c:v>
                </c:pt>
                <c:pt idx="363">
                  <c:v>85.55</c:v>
                </c:pt>
                <c:pt idx="364">
                  <c:v>84.12</c:v>
                </c:pt>
                <c:pt idx="365">
                  <c:v>81.33</c:v>
                </c:pt>
                <c:pt idx="366">
                  <c:v>86.18</c:v>
                </c:pt>
                <c:pt idx="367">
                  <c:v>89.69</c:v>
                </c:pt>
                <c:pt idx="368">
                  <c:v>89.67</c:v>
                </c:pt>
                <c:pt idx="369">
                  <c:v>89.56</c:v>
                </c:pt>
                <c:pt idx="370">
                  <c:v>91.72</c:v>
                </c:pt>
                <c:pt idx="371">
                  <c:v>91.78</c:v>
                </c:pt>
                <c:pt idx="372">
                  <c:v>90.48</c:v>
                </c:pt>
                <c:pt idx="373">
                  <c:v>90.37</c:v>
                </c:pt>
                <c:pt idx="374">
                  <c:v>91.72</c:v>
                </c:pt>
                <c:pt idx="375">
                  <c:v>92.72</c:v>
                </c:pt>
                <c:pt idx="376">
                  <c:v>97.27</c:v>
                </c:pt>
                <c:pt idx="377">
                  <c:v>94.76</c:v>
                </c:pt>
                <c:pt idx="378">
                  <c:v>92.69</c:v>
                </c:pt>
                <c:pt idx="379">
                  <c:v>90.65</c:v>
                </c:pt>
                <c:pt idx="380">
                  <c:v>91.79</c:v>
                </c:pt>
                <c:pt idx="381">
                  <c:v>91.24</c:v>
                </c:pt>
                <c:pt idx="382">
                  <c:v>87.5</c:v>
                </c:pt>
                <c:pt idx="383">
                  <c:v>86.93</c:v>
                </c:pt>
                <c:pt idx="384">
                  <c:v>87.51</c:v>
                </c:pt>
                <c:pt idx="385">
                  <c:v>88.09</c:v>
                </c:pt>
                <c:pt idx="386">
                  <c:v>86.98</c:v>
                </c:pt>
                <c:pt idx="387">
                  <c:v>84.05</c:v>
                </c:pt>
                <c:pt idx="388">
                  <c:v>78.599999999999994</c:v>
                </c:pt>
                <c:pt idx="389">
                  <c:v>78.63</c:v>
                </c:pt>
                <c:pt idx="390">
                  <c:v>78.23</c:v>
                </c:pt>
                <c:pt idx="391">
                  <c:v>77.099999999999994</c:v>
                </c:pt>
                <c:pt idx="392">
                  <c:v>78.86</c:v>
                </c:pt>
                <c:pt idx="393">
                  <c:v>82.73</c:v>
                </c:pt>
                <c:pt idx="394">
                  <c:v>81.489999999999995</c:v>
                </c:pt>
                <c:pt idx="395">
                  <c:v>80.56</c:v>
                </c:pt>
                <c:pt idx="396">
                  <c:v>82.88</c:v>
                </c:pt>
                <c:pt idx="397">
                  <c:v>79.930000000000007</c:v>
                </c:pt>
                <c:pt idx="398">
                  <c:v>79.27</c:v>
                </c:pt>
                <c:pt idx="399">
                  <c:v>78.2</c:v>
                </c:pt>
                <c:pt idx="400">
                  <c:v>80.5</c:v>
                </c:pt>
                <c:pt idx="401">
                  <c:v>83.11</c:v>
                </c:pt>
                <c:pt idx="402">
                  <c:v>84.6</c:v>
                </c:pt>
                <c:pt idx="403">
                  <c:v>83.85</c:v>
                </c:pt>
                <c:pt idx="404">
                  <c:v>84.13</c:v>
                </c:pt>
                <c:pt idx="405">
                  <c:v>84.09</c:v>
                </c:pt>
                <c:pt idx="406">
                  <c:v>85.2</c:v>
                </c:pt>
                <c:pt idx="407">
                  <c:v>86.93</c:v>
                </c:pt>
                <c:pt idx="408">
                  <c:v>85.32</c:v>
                </c:pt>
                <c:pt idx="409">
                  <c:v>84.7</c:v>
                </c:pt>
                <c:pt idx="410">
                  <c:v>85.13</c:v>
                </c:pt>
                <c:pt idx="411">
                  <c:v>87.58</c:v>
                </c:pt>
                <c:pt idx="412">
                  <c:v>89.08</c:v>
                </c:pt>
                <c:pt idx="413">
                  <c:v>90.07</c:v>
                </c:pt>
                <c:pt idx="414">
                  <c:v>88.4</c:v>
                </c:pt>
                <c:pt idx="415">
                  <c:v>84.81</c:v>
                </c:pt>
                <c:pt idx="416">
                  <c:v>88.69</c:v>
                </c:pt>
                <c:pt idx="417">
                  <c:v>88.96</c:v>
                </c:pt>
                <c:pt idx="418">
                  <c:v>88.33</c:v>
                </c:pt>
                <c:pt idx="419">
                  <c:v>90.91</c:v>
                </c:pt>
                <c:pt idx="420">
                  <c:v>93</c:v>
                </c:pt>
                <c:pt idx="421">
                  <c:v>92.78</c:v>
                </c:pt>
                <c:pt idx="422">
                  <c:v>93.91</c:v>
                </c:pt>
                <c:pt idx="423">
                  <c:v>92.66</c:v>
                </c:pt>
                <c:pt idx="424">
                  <c:v>96.41</c:v>
                </c:pt>
                <c:pt idx="425">
                  <c:v>99.05</c:v>
                </c:pt>
                <c:pt idx="426">
                  <c:v>100.46</c:v>
                </c:pt>
                <c:pt idx="427">
                  <c:v>97.71</c:v>
                </c:pt>
                <c:pt idx="428">
                  <c:v>101.46</c:v>
                </c:pt>
                <c:pt idx="429">
                  <c:v>106.37</c:v>
                </c:pt>
                <c:pt idx="430">
                  <c:v>108.62</c:v>
                </c:pt>
                <c:pt idx="431">
                  <c:v>110.83</c:v>
                </c:pt>
                <c:pt idx="432">
                  <c:v>111.9</c:v>
                </c:pt>
                <c:pt idx="433">
                  <c:v>110.1</c:v>
                </c:pt>
                <c:pt idx="434">
                  <c:v>109.38</c:v>
                </c:pt>
                <c:pt idx="435">
                  <c:v>102.79</c:v>
                </c:pt>
                <c:pt idx="436">
                  <c:v>102.53</c:v>
                </c:pt>
                <c:pt idx="437">
                  <c:v>104.61</c:v>
                </c:pt>
                <c:pt idx="438">
                  <c:v>104.78</c:v>
                </c:pt>
                <c:pt idx="439">
                  <c:v>108.9</c:v>
                </c:pt>
                <c:pt idx="440">
                  <c:v>108.29</c:v>
                </c:pt>
                <c:pt idx="441">
                  <c:v>106.39</c:v>
                </c:pt>
                <c:pt idx="442">
                  <c:v>106.68</c:v>
                </c:pt>
                <c:pt idx="443">
                  <c:v>104.86</c:v>
                </c:pt>
                <c:pt idx="444">
                  <c:v>104</c:v>
                </c:pt>
                <c:pt idx="445">
                  <c:v>103.53</c:v>
                </c:pt>
                <c:pt idx="446">
                  <c:v>106.2</c:v>
                </c:pt>
                <c:pt idx="447">
                  <c:v>104.13</c:v>
                </c:pt>
                <c:pt idx="448">
                  <c:v>107.44</c:v>
                </c:pt>
                <c:pt idx="449">
                  <c:v>107.54</c:v>
                </c:pt>
                <c:pt idx="450">
                  <c:v>106.08</c:v>
                </c:pt>
                <c:pt idx="451">
                  <c:v>107.01</c:v>
                </c:pt>
                <c:pt idx="452">
                  <c:v>105.17</c:v>
                </c:pt>
                <c:pt idx="453">
                  <c:v>102.87</c:v>
                </c:pt>
                <c:pt idx="454">
                  <c:v>105.25</c:v>
                </c:pt>
                <c:pt idx="455">
                  <c:v>109.46</c:v>
                </c:pt>
                <c:pt idx="456">
                  <c:v>108.35</c:v>
                </c:pt>
                <c:pt idx="457">
                  <c:v>108.3</c:v>
                </c:pt>
                <c:pt idx="458">
                  <c:v>114</c:v>
                </c:pt>
                <c:pt idx="459">
                  <c:v>113.31</c:v>
                </c:pt>
                <c:pt idx="460">
                  <c:v>112.66</c:v>
                </c:pt>
                <c:pt idx="461">
                  <c:v>110.74</c:v>
                </c:pt>
                <c:pt idx="462">
                  <c:v>106.09</c:v>
                </c:pt>
                <c:pt idx="463">
                  <c:v>104.5</c:v>
                </c:pt>
                <c:pt idx="464">
                  <c:v>105.07</c:v>
                </c:pt>
                <c:pt idx="465">
                  <c:v>100.06</c:v>
                </c:pt>
                <c:pt idx="466">
                  <c:v>104.59</c:v>
                </c:pt>
                <c:pt idx="467">
                  <c:v>104.63</c:v>
                </c:pt>
                <c:pt idx="468">
                  <c:v>104.67</c:v>
                </c:pt>
                <c:pt idx="469">
                  <c:v>106.81</c:v>
                </c:pt>
                <c:pt idx="470">
                  <c:v>106.09</c:v>
                </c:pt>
                <c:pt idx="471">
                  <c:v>107.65</c:v>
                </c:pt>
                <c:pt idx="472">
                  <c:v>105.99</c:v>
                </c:pt>
                <c:pt idx="473">
                  <c:v>107.31</c:v>
                </c:pt>
                <c:pt idx="474">
                  <c:v>103.75</c:v>
                </c:pt>
                <c:pt idx="475">
                  <c:v>102.93</c:v>
                </c:pt>
                <c:pt idx="476">
                  <c:v>103.77</c:v>
                </c:pt>
                <c:pt idx="477">
                  <c:v>108.56</c:v>
                </c:pt>
                <c:pt idx="478">
                  <c:v>109.35</c:v>
                </c:pt>
                <c:pt idx="479">
                  <c:v>110.6</c:v>
                </c:pt>
                <c:pt idx="480">
                  <c:v>109.58</c:v>
                </c:pt>
                <c:pt idx="481">
                  <c:v>107.34</c:v>
                </c:pt>
                <c:pt idx="482">
                  <c:v>104.91</c:v>
                </c:pt>
                <c:pt idx="483">
                  <c:v>104.78</c:v>
                </c:pt>
                <c:pt idx="484">
                  <c:v>107.41</c:v>
                </c:pt>
                <c:pt idx="485">
                  <c:v>104.58</c:v>
                </c:pt>
                <c:pt idx="486">
                  <c:v>104.1</c:v>
                </c:pt>
                <c:pt idx="487">
                  <c:v>104.69</c:v>
                </c:pt>
                <c:pt idx="488">
                  <c:v>106.21</c:v>
                </c:pt>
                <c:pt idx="489">
                  <c:v>101.26</c:v>
                </c:pt>
                <c:pt idx="490">
                  <c:v>104.79</c:v>
                </c:pt>
                <c:pt idx="491">
                  <c:v>105.47</c:v>
                </c:pt>
                <c:pt idx="492">
                  <c:v>107.13</c:v>
                </c:pt>
                <c:pt idx="493">
                  <c:v>108.42</c:v>
                </c:pt>
                <c:pt idx="494">
                  <c:v>104.69</c:v>
                </c:pt>
                <c:pt idx="495">
                  <c:v>108.43</c:v>
                </c:pt>
                <c:pt idx="496">
                  <c:v>109.74</c:v>
                </c:pt>
                <c:pt idx="497">
                  <c:v>98.87</c:v>
                </c:pt>
                <c:pt idx="498">
                  <c:v>95.49</c:v>
                </c:pt>
                <c:pt idx="499">
                  <c:v>95.44</c:v>
                </c:pt>
                <c:pt idx="500">
                  <c:v>97.75</c:v>
                </c:pt>
                <c:pt idx="501">
                  <c:v>97.55</c:v>
                </c:pt>
                <c:pt idx="502">
                  <c:v>95.62</c:v>
                </c:pt>
                <c:pt idx="503">
                  <c:v>93.82</c:v>
                </c:pt>
                <c:pt idx="504">
                  <c:v>90.01</c:v>
                </c:pt>
                <c:pt idx="505">
                  <c:v>88.2</c:v>
                </c:pt>
                <c:pt idx="506">
                  <c:v>88.48</c:v>
                </c:pt>
                <c:pt idx="507">
                  <c:v>84.65</c:v>
                </c:pt>
                <c:pt idx="508">
                  <c:v>81.790000000000006</c:v>
                </c:pt>
                <c:pt idx="509">
                  <c:v>82.91</c:v>
                </c:pt>
                <c:pt idx="510">
                  <c:v>84.13</c:v>
                </c:pt>
                <c:pt idx="511">
                  <c:v>84.19</c:v>
                </c:pt>
                <c:pt idx="512">
                  <c:v>85.11</c:v>
                </c:pt>
                <c:pt idx="513">
                  <c:v>89.03</c:v>
                </c:pt>
                <c:pt idx="514">
                  <c:v>89.27</c:v>
                </c:pt>
                <c:pt idx="515">
                  <c:v>88.83</c:v>
                </c:pt>
                <c:pt idx="516">
                  <c:v>88.17</c:v>
                </c:pt>
                <c:pt idx="517">
                  <c:v>92.39</c:v>
                </c:pt>
                <c:pt idx="518">
                  <c:v>93.57</c:v>
                </c:pt>
                <c:pt idx="519">
                  <c:v>90.64</c:v>
                </c:pt>
                <c:pt idx="520">
                  <c:v>90.37</c:v>
                </c:pt>
                <c:pt idx="521">
                  <c:v>89.61</c:v>
                </c:pt>
                <c:pt idx="522">
                  <c:v>87.66</c:v>
                </c:pt>
                <c:pt idx="523">
                  <c:v>89.2</c:v>
                </c:pt>
                <c:pt idx="524">
                  <c:v>91.01</c:v>
                </c:pt>
                <c:pt idx="525">
                  <c:v>92.96</c:v>
                </c:pt>
                <c:pt idx="526">
                  <c:v>91.59</c:v>
                </c:pt>
                <c:pt idx="527">
                  <c:v>92.06</c:v>
                </c:pt>
                <c:pt idx="528">
                  <c:v>90.62</c:v>
                </c:pt>
                <c:pt idx="529">
                  <c:v>91.31</c:v>
                </c:pt>
                <c:pt idx="530">
                  <c:v>91.64</c:v>
                </c:pt>
                <c:pt idx="531">
                  <c:v>91.25</c:v>
                </c:pt>
                <c:pt idx="532">
                  <c:v>92.09</c:v>
                </c:pt>
                <c:pt idx="533">
                  <c:v>89.59</c:v>
                </c:pt>
                <c:pt idx="534">
                  <c:v>96.21</c:v>
                </c:pt>
                <c:pt idx="535">
                  <c:v>94.07</c:v>
                </c:pt>
                <c:pt idx="536">
                  <c:v>95.79</c:v>
                </c:pt>
                <c:pt idx="537">
                  <c:v>96.68</c:v>
                </c:pt>
                <c:pt idx="538">
                  <c:v>91.62</c:v>
                </c:pt>
                <c:pt idx="539">
                  <c:v>88.64</c:v>
                </c:pt>
                <c:pt idx="540">
                  <c:v>89.41</c:v>
                </c:pt>
                <c:pt idx="541">
                  <c:v>88.94</c:v>
                </c:pt>
                <c:pt idx="542">
                  <c:v>88.35</c:v>
                </c:pt>
                <c:pt idx="543">
                  <c:v>87.39</c:v>
                </c:pt>
                <c:pt idx="544">
                  <c:v>87.14</c:v>
                </c:pt>
                <c:pt idx="545">
                  <c:v>87.23</c:v>
                </c:pt>
                <c:pt idx="546">
                  <c:v>90.14</c:v>
                </c:pt>
                <c:pt idx="547">
                  <c:v>89.53</c:v>
                </c:pt>
                <c:pt idx="548">
                  <c:v>89.94</c:v>
                </c:pt>
                <c:pt idx="549">
                  <c:v>90.63</c:v>
                </c:pt>
                <c:pt idx="550">
                  <c:v>90.04</c:v>
                </c:pt>
                <c:pt idx="551">
                  <c:v>86.96</c:v>
                </c:pt>
                <c:pt idx="552">
                  <c:v>88.85</c:v>
                </c:pt>
                <c:pt idx="553">
                  <c:v>89.27</c:v>
                </c:pt>
                <c:pt idx="554">
                  <c:v>91.01</c:v>
                </c:pt>
                <c:pt idx="555">
                  <c:v>88.72</c:v>
                </c:pt>
                <c:pt idx="556">
                  <c:v>88.59</c:v>
                </c:pt>
                <c:pt idx="557">
                  <c:v>87.8</c:v>
                </c:pt>
                <c:pt idx="558">
                  <c:v>90.5</c:v>
                </c:pt>
                <c:pt idx="559">
                  <c:v>92.39</c:v>
                </c:pt>
                <c:pt idx="560">
                  <c:v>91.96</c:v>
                </c:pt>
                <c:pt idx="561">
                  <c:v>92.75</c:v>
                </c:pt>
                <c:pt idx="562">
                  <c:v>90.32</c:v>
                </c:pt>
                <c:pt idx="563">
                  <c:v>84.7</c:v>
                </c:pt>
                <c:pt idx="564">
                  <c:v>80.989999999999995</c:v>
                </c:pt>
                <c:pt idx="565">
                  <c:v>78.28</c:v>
                </c:pt>
                <c:pt idx="566">
                  <c:v>77.39</c:v>
                </c:pt>
                <c:pt idx="567">
                  <c:v>75.47</c:v>
                </c:pt>
                <c:pt idx="568">
                  <c:v>78.59</c:v>
                </c:pt>
                <c:pt idx="569">
                  <c:v>76.45</c:v>
                </c:pt>
                <c:pt idx="570">
                  <c:v>77.14</c:v>
                </c:pt>
                <c:pt idx="571">
                  <c:v>74</c:v>
                </c:pt>
                <c:pt idx="572">
                  <c:v>71.040000000000006</c:v>
                </c:pt>
                <c:pt idx="573">
                  <c:v>70.06</c:v>
                </c:pt>
                <c:pt idx="574">
                  <c:v>72.069999999999993</c:v>
                </c:pt>
                <c:pt idx="575">
                  <c:v>70.87</c:v>
                </c:pt>
                <c:pt idx="576">
                  <c:v>71.3</c:v>
                </c:pt>
                <c:pt idx="577">
                  <c:v>72.38</c:v>
                </c:pt>
                <c:pt idx="578">
                  <c:v>71.89</c:v>
                </c:pt>
                <c:pt idx="579">
                  <c:v>72.8</c:v>
                </c:pt>
                <c:pt idx="580">
                  <c:v>73.08</c:v>
                </c:pt>
                <c:pt idx="581">
                  <c:v>73.91</c:v>
                </c:pt>
                <c:pt idx="582">
                  <c:v>73.72</c:v>
                </c:pt>
                <c:pt idx="583">
                  <c:v>74.44</c:v>
                </c:pt>
                <c:pt idx="584">
                  <c:v>73.69</c:v>
                </c:pt>
                <c:pt idx="585">
                  <c:v>76.2</c:v>
                </c:pt>
                <c:pt idx="586">
                  <c:v>75.23</c:v>
                </c:pt>
                <c:pt idx="587">
                  <c:v>75.81</c:v>
                </c:pt>
                <c:pt idx="588">
                  <c:v>75.67</c:v>
                </c:pt>
                <c:pt idx="589">
                  <c:v>74.59</c:v>
                </c:pt>
                <c:pt idx="590">
                  <c:v>73.849999999999994</c:v>
                </c:pt>
                <c:pt idx="591">
                  <c:v>73.150000000000006</c:v>
                </c:pt>
                <c:pt idx="592">
                  <c:v>73.989999999999995</c:v>
                </c:pt>
                <c:pt idx="593">
                  <c:v>74.28</c:v>
                </c:pt>
                <c:pt idx="594">
                  <c:v>71.67</c:v>
                </c:pt>
                <c:pt idx="595">
                  <c:v>72.650000000000006</c:v>
                </c:pt>
                <c:pt idx="596">
                  <c:v>74.86</c:v>
                </c:pt>
                <c:pt idx="597">
                  <c:v>75.180000000000007</c:v>
                </c:pt>
                <c:pt idx="598">
                  <c:v>76.180000000000007</c:v>
                </c:pt>
                <c:pt idx="599">
                  <c:v>75.81</c:v>
                </c:pt>
                <c:pt idx="600">
                  <c:v>76.44</c:v>
                </c:pt>
                <c:pt idx="601">
                  <c:v>76.13</c:v>
                </c:pt>
                <c:pt idx="602">
                  <c:v>75.5</c:v>
                </c:pt>
                <c:pt idx="603">
                  <c:v>76.75</c:v>
                </c:pt>
                <c:pt idx="604">
                  <c:v>76.13</c:v>
                </c:pt>
                <c:pt idx="605">
                  <c:v>79.349999999999994</c:v>
                </c:pt>
                <c:pt idx="606">
                  <c:v>80.739999999999995</c:v>
                </c:pt>
                <c:pt idx="607">
                  <c:v>82.3</c:v>
                </c:pt>
                <c:pt idx="608">
                  <c:v>83.71</c:v>
                </c:pt>
                <c:pt idx="609">
                  <c:v>84</c:v>
                </c:pt>
                <c:pt idx="610">
                  <c:v>82.71</c:v>
                </c:pt>
                <c:pt idx="611">
                  <c:v>82.47</c:v>
                </c:pt>
                <c:pt idx="612">
                  <c:v>81.61</c:v>
                </c:pt>
                <c:pt idx="613">
                  <c:v>80.06</c:v>
                </c:pt>
                <c:pt idx="614">
                  <c:v>80.23</c:v>
                </c:pt>
                <c:pt idx="615">
                  <c:v>78.069999999999993</c:v>
                </c:pt>
                <c:pt idx="616">
                  <c:v>76.819999999999993</c:v>
                </c:pt>
                <c:pt idx="617">
                  <c:v>82.18</c:v>
                </c:pt>
                <c:pt idx="618">
                  <c:v>81.66</c:v>
                </c:pt>
                <c:pt idx="619">
                  <c:v>81.81</c:v>
                </c:pt>
                <c:pt idx="620">
                  <c:v>83.04</c:v>
                </c:pt>
                <c:pt idx="621">
                  <c:v>83.93</c:v>
                </c:pt>
                <c:pt idx="622">
                  <c:v>82.79</c:v>
                </c:pt>
                <c:pt idx="623">
                  <c:v>83.61</c:v>
                </c:pt>
                <c:pt idx="624">
                  <c:v>83.17</c:v>
                </c:pt>
                <c:pt idx="625">
                  <c:v>83.8</c:v>
                </c:pt>
                <c:pt idx="626">
                  <c:v>84.82</c:v>
                </c:pt>
                <c:pt idx="627">
                  <c:v>88.34</c:v>
                </c:pt>
                <c:pt idx="628">
                  <c:v>88</c:v>
                </c:pt>
                <c:pt idx="629">
                  <c:v>87.45</c:v>
                </c:pt>
                <c:pt idx="630">
                  <c:v>88.73</c:v>
                </c:pt>
                <c:pt idx="631">
                  <c:v>86.98</c:v>
                </c:pt>
                <c:pt idx="632">
                  <c:v>87.19</c:v>
                </c:pt>
                <c:pt idx="633">
                  <c:v>88.2</c:v>
                </c:pt>
                <c:pt idx="634">
                  <c:v>86.47</c:v>
                </c:pt>
                <c:pt idx="635">
                  <c:v>86.98</c:v>
                </c:pt>
                <c:pt idx="636">
                  <c:v>85.51</c:v>
                </c:pt>
                <c:pt idx="637">
                  <c:v>86.51</c:v>
                </c:pt>
                <c:pt idx="638">
                  <c:v>86.68</c:v>
                </c:pt>
                <c:pt idx="639">
                  <c:v>84.65</c:v>
                </c:pt>
                <c:pt idx="640">
                  <c:v>85.37</c:v>
                </c:pt>
                <c:pt idx="641">
                  <c:v>85.2</c:v>
                </c:pt>
                <c:pt idx="642">
                  <c:v>84.98</c:v>
                </c:pt>
                <c:pt idx="643">
                  <c:v>85.67</c:v>
                </c:pt>
                <c:pt idx="644">
                  <c:v>87.6</c:v>
                </c:pt>
                <c:pt idx="645">
                  <c:v>86.66</c:v>
                </c:pt>
                <c:pt idx="646">
                  <c:v>86.15</c:v>
                </c:pt>
                <c:pt idx="647">
                  <c:v>84.83</c:v>
                </c:pt>
                <c:pt idx="648">
                  <c:v>83.83</c:v>
                </c:pt>
                <c:pt idx="649">
                  <c:v>79.62</c:v>
                </c:pt>
                <c:pt idx="650">
                  <c:v>77.83</c:v>
                </c:pt>
                <c:pt idx="651">
                  <c:v>79.2</c:v>
                </c:pt>
                <c:pt idx="652">
                  <c:v>77.98</c:v>
                </c:pt>
                <c:pt idx="653">
                  <c:v>76.92</c:v>
                </c:pt>
                <c:pt idx="654">
                  <c:v>77.12</c:v>
                </c:pt>
                <c:pt idx="655">
                  <c:v>76.62</c:v>
                </c:pt>
                <c:pt idx="656">
                  <c:v>75.349999999999994</c:v>
                </c:pt>
                <c:pt idx="657">
                  <c:v>75.17</c:v>
                </c:pt>
                <c:pt idx="658">
                  <c:v>74.959999999999994</c:v>
                </c:pt>
                <c:pt idx="659">
                  <c:v>76.05</c:v>
                </c:pt>
                <c:pt idx="660">
                  <c:v>76</c:v>
                </c:pt>
                <c:pt idx="661">
                  <c:v>76.97</c:v>
                </c:pt>
                <c:pt idx="662">
                  <c:v>77.22</c:v>
                </c:pt>
                <c:pt idx="663">
                  <c:v>75.900000000000006</c:v>
                </c:pt>
                <c:pt idx="664">
                  <c:v>76.52</c:v>
                </c:pt>
                <c:pt idx="665">
                  <c:v>75.33</c:v>
                </c:pt>
                <c:pt idx="666">
                  <c:v>77.27</c:v>
                </c:pt>
                <c:pt idx="667">
                  <c:v>77.819999999999993</c:v>
                </c:pt>
                <c:pt idx="668">
                  <c:v>78.88</c:v>
                </c:pt>
                <c:pt idx="669">
                  <c:v>77.19</c:v>
                </c:pt>
                <c:pt idx="670">
                  <c:v>77.39</c:v>
                </c:pt>
                <c:pt idx="671">
                  <c:v>77.23</c:v>
                </c:pt>
                <c:pt idx="672">
                  <c:v>76.8</c:v>
                </c:pt>
                <c:pt idx="673">
                  <c:v>75.88</c:v>
                </c:pt>
                <c:pt idx="674">
                  <c:v>75.36</c:v>
                </c:pt>
                <c:pt idx="675">
                  <c:v>76.64</c:v>
                </c:pt>
                <c:pt idx="676">
                  <c:v>77.010000000000005</c:v>
                </c:pt>
                <c:pt idx="677">
                  <c:v>77.37</c:v>
                </c:pt>
                <c:pt idx="678">
                  <c:v>80.599999999999994</c:v>
                </c:pt>
                <c:pt idx="679">
                  <c:v>80.709999999999994</c:v>
                </c:pt>
                <c:pt idx="680">
                  <c:v>80.260000000000005</c:v>
                </c:pt>
                <c:pt idx="681">
                  <c:v>79.45</c:v>
                </c:pt>
                <c:pt idx="682">
                  <c:v>77.31</c:v>
                </c:pt>
                <c:pt idx="683">
                  <c:v>76</c:v>
                </c:pt>
                <c:pt idx="684">
                  <c:v>74.12</c:v>
                </c:pt>
                <c:pt idx="685">
                  <c:v>72.5</c:v>
                </c:pt>
                <c:pt idx="686">
                  <c:v>73.38</c:v>
                </c:pt>
                <c:pt idx="687">
                  <c:v>72.58</c:v>
                </c:pt>
                <c:pt idx="688">
                  <c:v>74.05</c:v>
                </c:pt>
                <c:pt idx="689">
                  <c:v>74.17</c:v>
                </c:pt>
                <c:pt idx="690">
                  <c:v>73.599999999999994</c:v>
                </c:pt>
                <c:pt idx="691">
                  <c:v>71.599999999999994</c:v>
                </c:pt>
                <c:pt idx="692">
                  <c:v>71.77</c:v>
                </c:pt>
                <c:pt idx="693">
                  <c:v>72.010000000000005</c:v>
                </c:pt>
                <c:pt idx="694">
                  <c:v>73.72</c:v>
                </c:pt>
                <c:pt idx="695">
                  <c:v>73.400000000000006</c:v>
                </c:pt>
                <c:pt idx="696">
                  <c:v>72.03</c:v>
                </c:pt>
                <c:pt idx="697">
                  <c:v>71.69</c:v>
                </c:pt>
                <c:pt idx="698">
                  <c:v>73.92</c:v>
                </c:pt>
                <c:pt idx="699">
                  <c:v>72.239999999999995</c:v>
                </c:pt>
                <c:pt idx="700">
                  <c:v>72.599999999999994</c:v>
                </c:pt>
                <c:pt idx="701">
                  <c:v>72.03</c:v>
                </c:pt>
                <c:pt idx="702">
                  <c:v>72.3</c:v>
                </c:pt>
                <c:pt idx="703">
                  <c:v>73.72</c:v>
                </c:pt>
                <c:pt idx="704">
                  <c:v>72.180000000000007</c:v>
                </c:pt>
                <c:pt idx="705">
                  <c:v>72.28</c:v>
                </c:pt>
                <c:pt idx="706">
                  <c:v>71.73</c:v>
                </c:pt>
                <c:pt idx="707">
                  <c:v>69.95</c:v>
                </c:pt>
                <c:pt idx="708">
                  <c:v>70.25</c:v>
                </c:pt>
                <c:pt idx="709">
                  <c:v>70.73</c:v>
                </c:pt>
                <c:pt idx="710">
                  <c:v>70.66</c:v>
                </c:pt>
                <c:pt idx="711">
                  <c:v>68.25</c:v>
                </c:pt>
                <c:pt idx="712">
                  <c:v>67.819999999999993</c:v>
                </c:pt>
                <c:pt idx="713">
                  <c:v>67.92</c:v>
                </c:pt>
                <c:pt idx="714">
                  <c:v>67.7</c:v>
                </c:pt>
                <c:pt idx="715">
                  <c:v>67.010000000000005</c:v>
                </c:pt>
                <c:pt idx="716">
                  <c:v>64.739999999999995</c:v>
                </c:pt>
                <c:pt idx="717">
                  <c:v>64.09</c:v>
                </c:pt>
                <c:pt idx="718">
                  <c:v>63.81</c:v>
                </c:pt>
                <c:pt idx="719">
                  <c:v>63.03</c:v>
                </c:pt>
                <c:pt idx="720">
                  <c:v>65.22</c:v>
                </c:pt>
                <c:pt idx="721">
                  <c:v>65.709999999999994</c:v>
                </c:pt>
                <c:pt idx="722">
                  <c:v>64.459999999999994</c:v>
                </c:pt>
                <c:pt idx="723">
                  <c:v>65.510000000000005</c:v>
                </c:pt>
                <c:pt idx="724">
                  <c:v>66.150000000000006</c:v>
                </c:pt>
                <c:pt idx="725">
                  <c:v>67.06</c:v>
                </c:pt>
                <c:pt idx="726">
                  <c:v>67.400000000000006</c:v>
                </c:pt>
                <c:pt idx="727">
                  <c:v>67.290000000000006</c:v>
                </c:pt>
                <c:pt idx="728">
                  <c:v>68.650000000000006</c:v>
                </c:pt>
                <c:pt idx="729">
                  <c:v>71.010000000000005</c:v>
                </c:pt>
                <c:pt idx="730">
                  <c:v>71.8</c:v>
                </c:pt>
                <c:pt idx="731">
                  <c:v>71.09</c:v>
                </c:pt>
                <c:pt idx="732">
                  <c:v>70.14</c:v>
                </c:pt>
                <c:pt idx="733">
                  <c:v>70.16</c:v>
                </c:pt>
                <c:pt idx="734">
                  <c:v>70.62</c:v>
                </c:pt>
                <c:pt idx="735">
                  <c:v>70.69</c:v>
                </c:pt>
                <c:pt idx="736">
                  <c:v>70.67</c:v>
                </c:pt>
                <c:pt idx="737">
                  <c:v>71.66</c:v>
                </c:pt>
                <c:pt idx="738">
                  <c:v>70.95</c:v>
                </c:pt>
                <c:pt idx="739">
                  <c:v>70.11</c:v>
                </c:pt>
                <c:pt idx="740">
                  <c:v>68.34</c:v>
                </c:pt>
                <c:pt idx="741">
                  <c:v>65.69</c:v>
                </c:pt>
                <c:pt idx="742">
                  <c:v>65.75</c:v>
                </c:pt>
                <c:pt idx="743">
                  <c:v>64.77</c:v>
                </c:pt>
                <c:pt idx="744">
                  <c:v>65.19</c:v>
                </c:pt>
                <c:pt idx="745">
                  <c:v>65.03</c:v>
                </c:pt>
                <c:pt idx="746">
                  <c:v>66.69</c:v>
                </c:pt>
                <c:pt idx="747">
                  <c:v>66.709999999999994</c:v>
                </c:pt>
                <c:pt idx="748">
                  <c:v>69.06</c:v>
                </c:pt>
                <c:pt idx="749">
                  <c:v>71.45</c:v>
                </c:pt>
                <c:pt idx="750">
                  <c:v>71.69</c:v>
                </c:pt>
                <c:pt idx="751">
                  <c:v>71.59</c:v>
                </c:pt>
                <c:pt idx="752">
                  <c:v>71.81</c:v>
                </c:pt>
                <c:pt idx="753">
                  <c:v>70.790000000000006</c:v>
                </c:pt>
                <c:pt idx="754">
                  <c:v>71.930000000000007</c:v>
                </c:pt>
                <c:pt idx="755">
                  <c:v>70.28</c:v>
                </c:pt>
                <c:pt idx="756">
                  <c:v>68.760000000000005</c:v>
                </c:pt>
                <c:pt idx="757">
                  <c:v>67.209999999999994</c:v>
                </c:pt>
                <c:pt idx="758">
                  <c:v>65.92</c:v>
                </c:pt>
                <c:pt idx="759">
                  <c:v>65.42</c:v>
                </c:pt>
                <c:pt idx="760">
                  <c:v>65.34</c:v>
                </c:pt>
                <c:pt idx="761">
                  <c:v>65.45</c:v>
                </c:pt>
                <c:pt idx="762">
                  <c:v>64.599999999999994</c:v>
                </c:pt>
                <c:pt idx="763">
                  <c:v>63.68</c:v>
                </c:pt>
                <c:pt idx="764">
                  <c:v>61.6</c:v>
                </c:pt>
                <c:pt idx="765">
                  <c:v>61.26</c:v>
                </c:pt>
                <c:pt idx="766">
                  <c:v>62.17</c:v>
                </c:pt>
                <c:pt idx="767">
                  <c:v>62.81</c:v>
                </c:pt>
                <c:pt idx="768">
                  <c:v>62.69</c:v>
                </c:pt>
                <c:pt idx="769">
                  <c:v>62.97</c:v>
                </c:pt>
                <c:pt idx="770">
                  <c:v>61.42</c:v>
                </c:pt>
                <c:pt idx="771">
                  <c:v>60.65</c:v>
                </c:pt>
                <c:pt idx="772">
                  <c:v>62.51</c:v>
                </c:pt>
                <c:pt idx="773">
                  <c:v>63.37</c:v>
                </c:pt>
                <c:pt idx="774">
                  <c:v>62.83</c:v>
                </c:pt>
                <c:pt idx="775">
                  <c:v>65.39</c:v>
                </c:pt>
                <c:pt idx="776">
                  <c:v>65.010000000000005</c:v>
                </c:pt>
                <c:pt idx="777">
                  <c:v>66.599999999999994</c:v>
                </c:pt>
                <c:pt idx="778">
                  <c:v>67.33</c:v>
                </c:pt>
                <c:pt idx="779">
                  <c:v>67.180000000000007</c:v>
                </c:pt>
                <c:pt idx="780">
                  <c:v>66.05</c:v>
                </c:pt>
                <c:pt idx="781">
                  <c:v>66.45</c:v>
                </c:pt>
                <c:pt idx="782">
                  <c:v>65.489999999999995</c:v>
                </c:pt>
                <c:pt idx="783">
                  <c:v>67.02</c:v>
                </c:pt>
                <c:pt idx="784">
                  <c:v>67.19</c:v>
                </c:pt>
                <c:pt idx="785">
                  <c:v>67.06</c:v>
                </c:pt>
                <c:pt idx="786">
                  <c:v>66.41</c:v>
                </c:pt>
                <c:pt idx="787">
                  <c:v>63.63</c:v>
                </c:pt>
                <c:pt idx="788">
                  <c:v>63.38</c:v>
                </c:pt>
                <c:pt idx="789">
                  <c:v>65.37</c:v>
                </c:pt>
                <c:pt idx="790">
                  <c:v>65.17</c:v>
                </c:pt>
                <c:pt idx="791">
                  <c:v>65.73</c:v>
                </c:pt>
                <c:pt idx="792">
                  <c:v>64.790000000000006</c:v>
                </c:pt>
                <c:pt idx="793">
                  <c:v>64.510000000000005</c:v>
                </c:pt>
                <c:pt idx="794">
                  <c:v>64.47</c:v>
                </c:pt>
                <c:pt idx="795">
                  <c:v>62.98</c:v>
                </c:pt>
                <c:pt idx="796">
                  <c:v>67.900000000000006</c:v>
                </c:pt>
                <c:pt idx="797">
                  <c:v>65.540000000000006</c:v>
                </c:pt>
                <c:pt idx="798">
                  <c:v>64</c:v>
                </c:pt>
                <c:pt idx="799">
                  <c:v>63.56</c:v>
                </c:pt>
                <c:pt idx="800">
                  <c:v>63.57</c:v>
                </c:pt>
                <c:pt idx="801">
                  <c:v>61.51</c:v>
                </c:pt>
                <c:pt idx="802">
                  <c:v>59.49</c:v>
                </c:pt>
                <c:pt idx="803">
                  <c:v>59.04</c:v>
                </c:pt>
                <c:pt idx="804">
                  <c:v>60.71</c:v>
                </c:pt>
                <c:pt idx="805">
                  <c:v>60.74</c:v>
                </c:pt>
                <c:pt idx="806">
                  <c:v>61.59</c:v>
                </c:pt>
                <c:pt idx="807">
                  <c:v>61.11</c:v>
                </c:pt>
                <c:pt idx="808">
                  <c:v>61.46</c:v>
                </c:pt>
                <c:pt idx="809">
                  <c:v>62.36</c:v>
                </c:pt>
                <c:pt idx="810">
                  <c:v>62.86</c:v>
                </c:pt>
                <c:pt idx="811">
                  <c:v>62.65</c:v>
                </c:pt>
                <c:pt idx="812">
                  <c:v>60.03</c:v>
                </c:pt>
                <c:pt idx="813">
                  <c:v>63.46</c:v>
                </c:pt>
                <c:pt idx="814">
                  <c:v>66.77</c:v>
                </c:pt>
                <c:pt idx="815">
                  <c:v>65.8</c:v>
                </c:pt>
                <c:pt idx="816">
                  <c:v>66.31</c:v>
                </c:pt>
                <c:pt idx="817">
                  <c:v>71.349999999999994</c:v>
                </c:pt>
                <c:pt idx="818">
                  <c:v>70.09</c:v>
                </c:pt>
                <c:pt idx="819">
                  <c:v>68.48</c:v>
                </c:pt>
                <c:pt idx="820">
                  <c:v>69.83</c:v>
                </c:pt>
                <c:pt idx="821">
                  <c:v>66.569999999999993</c:v>
                </c:pt>
                <c:pt idx="822">
                  <c:v>65.83</c:v>
                </c:pt>
                <c:pt idx="823">
                  <c:v>64.03</c:v>
                </c:pt>
                <c:pt idx="824">
                  <c:v>67.400000000000006</c:v>
                </c:pt>
                <c:pt idx="825">
                  <c:v>66.5</c:v>
                </c:pt>
                <c:pt idx="826">
                  <c:v>66.959999999999994</c:v>
                </c:pt>
                <c:pt idx="827">
                  <c:v>71.89</c:v>
                </c:pt>
                <c:pt idx="828">
                  <c:v>74.7</c:v>
                </c:pt>
                <c:pt idx="829">
                  <c:v>78.62</c:v>
                </c:pt>
                <c:pt idx="830">
                  <c:v>78.709999999999994</c:v>
                </c:pt>
                <c:pt idx="831">
                  <c:v>79.260000000000005</c:v>
                </c:pt>
                <c:pt idx="832">
                  <c:v>78.22</c:v>
                </c:pt>
                <c:pt idx="833">
                  <c:v>76.3</c:v>
                </c:pt>
                <c:pt idx="834">
                  <c:v>76.260000000000005</c:v>
                </c:pt>
                <c:pt idx="835">
                  <c:v>75.72</c:v>
                </c:pt>
                <c:pt idx="836">
                  <c:v>77.12</c:v>
                </c:pt>
                <c:pt idx="837">
                  <c:v>76.040000000000006</c:v>
                </c:pt>
                <c:pt idx="838">
                  <c:v>78.63</c:v>
                </c:pt>
                <c:pt idx="839">
                  <c:v>77</c:v>
                </c:pt>
                <c:pt idx="840">
                  <c:v>78.67</c:v>
                </c:pt>
                <c:pt idx="841">
                  <c:v>77.900000000000006</c:v>
                </c:pt>
                <c:pt idx="842">
                  <c:v>77.3</c:v>
                </c:pt>
                <c:pt idx="843">
                  <c:v>75.64</c:v>
                </c:pt>
                <c:pt idx="844">
                  <c:v>75.739999999999995</c:v>
                </c:pt>
                <c:pt idx="845">
                  <c:v>77.02</c:v>
                </c:pt>
                <c:pt idx="846">
                  <c:v>76.5</c:v>
                </c:pt>
                <c:pt idx="847">
                  <c:v>79.14</c:v>
                </c:pt>
                <c:pt idx="848">
                  <c:v>79.13</c:v>
                </c:pt>
                <c:pt idx="849">
                  <c:v>78.400000000000006</c:v>
                </c:pt>
                <c:pt idx="850">
                  <c:v>78.64</c:v>
                </c:pt>
                <c:pt idx="851">
                  <c:v>79.27</c:v>
                </c:pt>
                <c:pt idx="852">
                  <c:v>81.849999999999994</c:v>
                </c:pt>
                <c:pt idx="853">
                  <c:v>80.66</c:v>
                </c:pt>
                <c:pt idx="854">
                  <c:v>82.02</c:v>
                </c:pt>
                <c:pt idx="855">
                  <c:v>82.48</c:v>
                </c:pt>
                <c:pt idx="856">
                  <c:v>83.01</c:v>
                </c:pt>
                <c:pt idx="857">
                  <c:v>82.95</c:v>
                </c:pt>
                <c:pt idx="858">
                  <c:v>80.92</c:v>
                </c:pt>
                <c:pt idx="859">
                  <c:v>81.099999999999994</c:v>
                </c:pt>
                <c:pt idx="860">
                  <c:v>77.650000000000006</c:v>
                </c:pt>
                <c:pt idx="861">
                  <c:v>75.86</c:v>
                </c:pt>
                <c:pt idx="862">
                  <c:v>73.14</c:v>
                </c:pt>
                <c:pt idx="863">
                  <c:v>71.78</c:v>
                </c:pt>
                <c:pt idx="864">
                  <c:v>70.73</c:v>
                </c:pt>
                <c:pt idx="865">
                  <c:v>71.52</c:v>
                </c:pt>
                <c:pt idx="866">
                  <c:v>74.78</c:v>
                </c:pt>
                <c:pt idx="867">
                  <c:v>74.03</c:v>
                </c:pt>
                <c:pt idx="868">
                  <c:v>74.2</c:v>
                </c:pt>
                <c:pt idx="869">
                  <c:v>75.930000000000007</c:v>
                </c:pt>
                <c:pt idx="870">
                  <c:v>74.48</c:v>
                </c:pt>
                <c:pt idx="871">
                  <c:v>73.91</c:v>
                </c:pt>
                <c:pt idx="872">
                  <c:v>70.33</c:v>
                </c:pt>
                <c:pt idx="873">
                  <c:v>69.67</c:v>
                </c:pt>
                <c:pt idx="874">
                  <c:v>68.95</c:v>
                </c:pt>
                <c:pt idx="875">
                  <c:v>65.98</c:v>
                </c:pt>
                <c:pt idx="876">
                  <c:v>65.44</c:v>
                </c:pt>
                <c:pt idx="877">
                  <c:v>66.38</c:v>
                </c:pt>
                <c:pt idx="878">
                  <c:v>66.739999999999995</c:v>
                </c:pt>
                <c:pt idx="879">
                  <c:v>65.59</c:v>
                </c:pt>
                <c:pt idx="880">
                  <c:v>69.239999999999995</c:v>
                </c:pt>
                <c:pt idx="881">
                  <c:v>69.14</c:v>
                </c:pt>
                <c:pt idx="882">
                  <c:v>70.5</c:v>
                </c:pt>
                <c:pt idx="883">
                  <c:v>70.209999999999994</c:v>
                </c:pt>
                <c:pt idx="884">
                  <c:v>68.53</c:v>
                </c:pt>
                <c:pt idx="885">
                  <c:v>68.75</c:v>
                </c:pt>
                <c:pt idx="886">
                  <c:v>69.180000000000007</c:v>
                </c:pt>
                <c:pt idx="887">
                  <c:v>67.040000000000006</c:v>
                </c:pt>
                <c:pt idx="888">
                  <c:v>67.28</c:v>
                </c:pt>
                <c:pt idx="889">
                  <c:v>69.739999999999995</c:v>
                </c:pt>
                <c:pt idx="890">
                  <c:v>68.25</c:v>
                </c:pt>
                <c:pt idx="891">
                  <c:v>67.14</c:v>
                </c:pt>
                <c:pt idx="892">
                  <c:v>67.02</c:v>
                </c:pt>
                <c:pt idx="893">
                  <c:v>66.63</c:v>
                </c:pt>
                <c:pt idx="894">
                  <c:v>65.19</c:v>
                </c:pt>
                <c:pt idx="895">
                  <c:v>68.98</c:v>
                </c:pt>
                <c:pt idx="896">
                  <c:v>65.17</c:v>
                </c:pt>
                <c:pt idx="897">
                  <c:v>62.89</c:v>
                </c:pt>
                <c:pt idx="898">
                  <c:v>63.45</c:v>
                </c:pt>
                <c:pt idx="899">
                  <c:v>66.569999999999993</c:v>
                </c:pt>
                <c:pt idx="900">
                  <c:v>66.09</c:v>
                </c:pt>
                <c:pt idx="901">
                  <c:v>65.459999999999994</c:v>
                </c:pt>
                <c:pt idx="902">
                  <c:v>66.45</c:v>
                </c:pt>
                <c:pt idx="903">
                  <c:v>65.37</c:v>
                </c:pt>
                <c:pt idx="904">
                  <c:v>62.56</c:v>
                </c:pt>
                <c:pt idx="905">
                  <c:v>63.44</c:v>
                </c:pt>
                <c:pt idx="906">
                  <c:v>64.5</c:v>
                </c:pt>
                <c:pt idx="907">
                  <c:v>62.53</c:v>
                </c:pt>
                <c:pt idx="908">
                  <c:v>61.63</c:v>
                </c:pt>
                <c:pt idx="909">
                  <c:v>58.92</c:v>
                </c:pt>
                <c:pt idx="910">
                  <c:v>61.65</c:v>
                </c:pt>
                <c:pt idx="911">
                  <c:v>59.36</c:v>
                </c:pt>
                <c:pt idx="912">
                  <c:v>58.98</c:v>
                </c:pt>
                <c:pt idx="913">
                  <c:v>58.77</c:v>
                </c:pt>
                <c:pt idx="914">
                  <c:v>58.53</c:v>
                </c:pt>
                <c:pt idx="915">
                  <c:v>58.41</c:v>
                </c:pt>
                <c:pt idx="916">
                  <c:v>57.16</c:v>
                </c:pt>
                <c:pt idx="917">
                  <c:v>58.06</c:v>
                </c:pt>
                <c:pt idx="918">
                  <c:v>56.35</c:v>
                </c:pt>
                <c:pt idx="919">
                  <c:v>55.53</c:v>
                </c:pt>
                <c:pt idx="920">
                  <c:v>55.43</c:v>
                </c:pt>
                <c:pt idx="921">
                  <c:v>55.3</c:v>
                </c:pt>
                <c:pt idx="922">
                  <c:v>52.86</c:v>
                </c:pt>
                <c:pt idx="923">
                  <c:v>53.25</c:v>
                </c:pt>
                <c:pt idx="924">
                  <c:v>52</c:v>
                </c:pt>
                <c:pt idx="925">
                  <c:v>49.32</c:v>
                </c:pt>
                <c:pt idx="926">
                  <c:v>50.88</c:v>
                </c:pt>
                <c:pt idx="927">
                  <c:v>50.66</c:v>
                </c:pt>
                <c:pt idx="928">
                  <c:v>53.89</c:v>
                </c:pt>
                <c:pt idx="929">
                  <c:v>55.06</c:v>
                </c:pt>
                <c:pt idx="930">
                  <c:v>54.37</c:v>
                </c:pt>
                <c:pt idx="931">
                  <c:v>54.71</c:v>
                </c:pt>
                <c:pt idx="932">
                  <c:v>56.28</c:v>
                </c:pt>
                <c:pt idx="933">
                  <c:v>56.21</c:v>
                </c:pt>
                <c:pt idx="934">
                  <c:v>57.9</c:v>
                </c:pt>
                <c:pt idx="935">
                  <c:v>57.88</c:v>
                </c:pt>
                <c:pt idx="936">
                  <c:v>58.68</c:v>
                </c:pt>
                <c:pt idx="937">
                  <c:v>57.35</c:v>
                </c:pt>
                <c:pt idx="938">
                  <c:v>59.05</c:v>
                </c:pt>
                <c:pt idx="939">
                  <c:v>58.65</c:v>
                </c:pt>
                <c:pt idx="940">
                  <c:v>58.42</c:v>
                </c:pt>
                <c:pt idx="941">
                  <c:v>56.34</c:v>
                </c:pt>
                <c:pt idx="942">
                  <c:v>57.13</c:v>
                </c:pt>
                <c:pt idx="943">
                  <c:v>56.82</c:v>
                </c:pt>
                <c:pt idx="944">
                  <c:v>57.8</c:v>
                </c:pt>
                <c:pt idx="945">
                  <c:v>58.2</c:v>
                </c:pt>
                <c:pt idx="946">
                  <c:v>59.29</c:v>
                </c:pt>
                <c:pt idx="947">
                  <c:v>58.89</c:v>
                </c:pt>
                <c:pt idx="948">
                  <c:v>56.82</c:v>
                </c:pt>
                <c:pt idx="949">
                  <c:v>56.65</c:v>
                </c:pt>
                <c:pt idx="950">
                  <c:v>55.43</c:v>
                </c:pt>
                <c:pt idx="951">
                  <c:v>54.16</c:v>
                </c:pt>
                <c:pt idx="952">
                  <c:v>52.88</c:v>
                </c:pt>
                <c:pt idx="953">
                  <c:v>54.64</c:v>
                </c:pt>
                <c:pt idx="954">
                  <c:v>53.94</c:v>
                </c:pt>
                <c:pt idx="955">
                  <c:v>55.62</c:v>
                </c:pt>
                <c:pt idx="956">
                  <c:v>56.24</c:v>
                </c:pt>
                <c:pt idx="957">
                  <c:v>57.41</c:v>
                </c:pt>
                <c:pt idx="958">
                  <c:v>58.22</c:v>
                </c:pt>
                <c:pt idx="959">
                  <c:v>56.37</c:v>
                </c:pt>
                <c:pt idx="960">
                  <c:v>56.64</c:v>
                </c:pt>
                <c:pt idx="961">
                  <c:v>54.32</c:v>
                </c:pt>
                <c:pt idx="962">
                  <c:v>55.33</c:v>
                </c:pt>
                <c:pt idx="963">
                  <c:v>55.52</c:v>
                </c:pt>
                <c:pt idx="964">
                  <c:v>54.97</c:v>
                </c:pt>
                <c:pt idx="965">
                  <c:v>55.28</c:v>
                </c:pt>
                <c:pt idx="966">
                  <c:v>55.5</c:v>
                </c:pt>
                <c:pt idx="967">
                  <c:v>53.09</c:v>
                </c:pt>
                <c:pt idx="968">
                  <c:v>51.53</c:v>
                </c:pt>
                <c:pt idx="969">
                  <c:v>51.68</c:v>
                </c:pt>
                <c:pt idx="970">
                  <c:v>55.49</c:v>
                </c:pt>
                <c:pt idx="971">
                  <c:v>56.75</c:v>
                </c:pt>
                <c:pt idx="972">
                  <c:v>58.36</c:v>
                </c:pt>
                <c:pt idx="973">
                  <c:v>60.05</c:v>
                </c:pt>
                <c:pt idx="974">
                  <c:v>61.39</c:v>
                </c:pt>
                <c:pt idx="975">
                  <c:v>60.48</c:v>
                </c:pt>
                <c:pt idx="976">
                  <c:v>62.1</c:v>
                </c:pt>
                <c:pt idx="977">
                  <c:v>58.57</c:v>
                </c:pt>
                <c:pt idx="978">
                  <c:v>57.27</c:v>
                </c:pt>
                <c:pt idx="979">
                  <c:v>58.02</c:v>
                </c:pt>
                <c:pt idx="980">
                  <c:v>57.54</c:v>
                </c:pt>
                <c:pt idx="981">
                  <c:v>55.72</c:v>
                </c:pt>
                <c:pt idx="982">
                  <c:v>56.81</c:v>
                </c:pt>
                <c:pt idx="983">
                  <c:v>57.41</c:v>
                </c:pt>
                <c:pt idx="984">
                  <c:v>55.62</c:v>
                </c:pt>
                <c:pt idx="985">
                  <c:v>56.45</c:v>
                </c:pt>
                <c:pt idx="986">
                  <c:v>58.75</c:v>
                </c:pt>
                <c:pt idx="987">
                  <c:v>58.03</c:v>
                </c:pt>
                <c:pt idx="988">
                  <c:v>58.48</c:v>
                </c:pt>
                <c:pt idx="989">
                  <c:v>60.86</c:v>
                </c:pt>
                <c:pt idx="990">
                  <c:v>60.92</c:v>
                </c:pt>
                <c:pt idx="991">
                  <c:v>61.44</c:v>
                </c:pt>
                <c:pt idx="992">
                  <c:v>59.93</c:v>
                </c:pt>
                <c:pt idx="993">
                  <c:v>62.34</c:v>
                </c:pt>
                <c:pt idx="994">
                  <c:v>57.91</c:v>
                </c:pt>
                <c:pt idx="995">
                  <c:v>56.47</c:v>
                </c:pt>
                <c:pt idx="996">
                  <c:v>58.51</c:v>
                </c:pt>
                <c:pt idx="997">
                  <c:v>58.12</c:v>
                </c:pt>
                <c:pt idx="998">
                  <c:v>61.3</c:v>
                </c:pt>
                <c:pt idx="999">
                  <c:v>59.76</c:v>
                </c:pt>
                <c:pt idx="1000">
                  <c:v>63.5</c:v>
                </c:pt>
                <c:pt idx="1001">
                  <c:v>64.599999999999994</c:v>
                </c:pt>
                <c:pt idx="1002">
                  <c:v>64.73</c:v>
                </c:pt>
                <c:pt idx="1003">
                  <c:v>63.9</c:v>
                </c:pt>
                <c:pt idx="1004">
                  <c:v>63.68</c:v>
                </c:pt>
                <c:pt idx="1005">
                  <c:v>62.91</c:v>
                </c:pt>
                <c:pt idx="1006">
                  <c:v>63.96</c:v>
                </c:pt>
                <c:pt idx="1007">
                  <c:v>63.69</c:v>
                </c:pt>
                <c:pt idx="1008">
                  <c:v>65.69</c:v>
                </c:pt>
                <c:pt idx="1009">
                  <c:v>66.47</c:v>
                </c:pt>
                <c:pt idx="1010">
                  <c:v>67.45</c:v>
                </c:pt>
                <c:pt idx="1011">
                  <c:v>66.38</c:v>
                </c:pt>
                <c:pt idx="1012">
                  <c:v>65.39</c:v>
                </c:pt>
                <c:pt idx="1013">
                  <c:v>67.760000000000005</c:v>
                </c:pt>
                <c:pt idx="1014">
                  <c:v>67.75</c:v>
                </c:pt>
                <c:pt idx="1015">
                  <c:v>70.069999999999993</c:v>
                </c:pt>
                <c:pt idx="1016">
                  <c:v>69.709999999999994</c:v>
                </c:pt>
                <c:pt idx="1017">
                  <c:v>68.47</c:v>
                </c:pt>
                <c:pt idx="1018">
                  <c:v>69.31</c:v>
                </c:pt>
                <c:pt idx="1019">
                  <c:v>70.849999999999994</c:v>
                </c:pt>
                <c:pt idx="1020">
                  <c:v>70.28</c:v>
                </c:pt>
                <c:pt idx="1021">
                  <c:v>69.510000000000005</c:v>
                </c:pt>
                <c:pt idx="1022">
                  <c:v>69.819999999999993</c:v>
                </c:pt>
                <c:pt idx="1023">
                  <c:v>71.69</c:v>
                </c:pt>
                <c:pt idx="1024">
                  <c:v>71.3</c:v>
                </c:pt>
                <c:pt idx="1025">
                  <c:v>68.959999999999994</c:v>
                </c:pt>
                <c:pt idx="1026">
                  <c:v>69.95</c:v>
                </c:pt>
                <c:pt idx="1027">
                  <c:v>68.64</c:v>
                </c:pt>
                <c:pt idx="1028">
                  <c:v>70.86</c:v>
                </c:pt>
                <c:pt idx="1029">
                  <c:v>71.150000000000006</c:v>
                </c:pt>
                <c:pt idx="1030">
                  <c:v>70.62</c:v>
                </c:pt>
                <c:pt idx="1031">
                  <c:v>71.5</c:v>
                </c:pt>
                <c:pt idx="1032">
                  <c:v>70.819999999999993</c:v>
                </c:pt>
                <c:pt idx="1033">
                  <c:v>70.61</c:v>
                </c:pt>
                <c:pt idx="1034">
                  <c:v>70.36</c:v>
                </c:pt>
                <c:pt idx="1035">
                  <c:v>73.2</c:v>
                </c:pt>
                <c:pt idx="1036">
                  <c:v>74.81</c:v>
                </c:pt>
                <c:pt idx="1037">
                  <c:v>74.05</c:v>
                </c:pt>
                <c:pt idx="1038">
                  <c:v>74.319999999999993</c:v>
                </c:pt>
                <c:pt idx="1039">
                  <c:v>73.239999999999995</c:v>
                </c:pt>
                <c:pt idx="1040">
                  <c:v>74.17</c:v>
                </c:pt>
                <c:pt idx="1041">
                  <c:v>73.260000000000005</c:v>
                </c:pt>
                <c:pt idx="1042">
                  <c:v>73.819999999999993</c:v>
                </c:pt>
                <c:pt idx="1043">
                  <c:v>74.92</c:v>
                </c:pt>
                <c:pt idx="1044">
                  <c:v>74.89</c:v>
                </c:pt>
                <c:pt idx="1045">
                  <c:v>73.06</c:v>
                </c:pt>
                <c:pt idx="1046">
                  <c:v>73.400000000000006</c:v>
                </c:pt>
                <c:pt idx="1047">
                  <c:v>74.760000000000005</c:v>
                </c:pt>
                <c:pt idx="1048">
                  <c:v>75.25</c:v>
                </c:pt>
                <c:pt idx="1049">
                  <c:v>75.42</c:v>
                </c:pt>
                <c:pt idx="1050">
                  <c:v>76.66</c:v>
                </c:pt>
                <c:pt idx="1051">
                  <c:v>77.52</c:v>
                </c:pt>
                <c:pt idx="1052">
                  <c:v>76.09</c:v>
                </c:pt>
                <c:pt idx="1053">
                  <c:v>75.72</c:v>
                </c:pt>
                <c:pt idx="1054">
                  <c:v>74.959999999999994</c:v>
                </c:pt>
                <c:pt idx="1055">
                  <c:v>75.14</c:v>
                </c:pt>
                <c:pt idx="1056">
                  <c:v>76</c:v>
                </c:pt>
                <c:pt idx="1057">
                  <c:v>73.19</c:v>
                </c:pt>
                <c:pt idx="1058">
                  <c:v>70.27</c:v>
                </c:pt>
                <c:pt idx="1059">
                  <c:v>70.459999999999994</c:v>
                </c:pt>
                <c:pt idx="1060">
                  <c:v>70.75</c:v>
                </c:pt>
                <c:pt idx="1061">
                  <c:v>70.849999999999994</c:v>
                </c:pt>
                <c:pt idx="1062">
                  <c:v>69.39</c:v>
                </c:pt>
                <c:pt idx="1063">
                  <c:v>68.36</c:v>
                </c:pt>
                <c:pt idx="1064">
                  <c:v>68.400000000000006</c:v>
                </c:pt>
                <c:pt idx="1065">
                  <c:v>68.14</c:v>
                </c:pt>
                <c:pt idx="1066">
                  <c:v>65.8</c:v>
                </c:pt>
                <c:pt idx="1067">
                  <c:v>66.349999999999994</c:v>
                </c:pt>
                <c:pt idx="1068">
                  <c:v>62.31</c:v>
                </c:pt>
                <c:pt idx="1069">
                  <c:v>62.96</c:v>
                </c:pt>
                <c:pt idx="1070">
                  <c:v>61.53</c:v>
                </c:pt>
                <c:pt idx="1071">
                  <c:v>61.47</c:v>
                </c:pt>
                <c:pt idx="1072">
                  <c:v>61.83</c:v>
                </c:pt>
                <c:pt idx="1073">
                  <c:v>62.39</c:v>
                </c:pt>
                <c:pt idx="1074">
                  <c:v>62.82</c:v>
                </c:pt>
                <c:pt idx="1075">
                  <c:v>63.75</c:v>
                </c:pt>
                <c:pt idx="1076">
                  <c:v>64.03</c:v>
                </c:pt>
                <c:pt idx="1077">
                  <c:v>64.84</c:v>
                </c:pt>
                <c:pt idx="1078">
                  <c:v>64.430000000000007</c:v>
                </c:pt>
                <c:pt idx="1079">
                  <c:v>62.53</c:v>
                </c:pt>
                <c:pt idx="1080">
                  <c:v>61.79</c:v>
                </c:pt>
                <c:pt idx="1081">
                  <c:v>62.17</c:v>
                </c:pt>
                <c:pt idx="1082">
                  <c:v>62.83</c:v>
                </c:pt>
                <c:pt idx="1083">
                  <c:v>65.58</c:v>
                </c:pt>
                <c:pt idx="1084">
                  <c:v>65.459999999999994</c:v>
                </c:pt>
                <c:pt idx="1085">
                  <c:v>66.290000000000006</c:v>
                </c:pt>
                <c:pt idx="1086">
                  <c:v>66.06</c:v>
                </c:pt>
                <c:pt idx="1087">
                  <c:v>69.81</c:v>
                </c:pt>
                <c:pt idx="1088">
                  <c:v>69.48</c:v>
                </c:pt>
                <c:pt idx="1089">
                  <c:v>67.88</c:v>
                </c:pt>
                <c:pt idx="1090">
                  <c:v>68.989999999999995</c:v>
                </c:pt>
                <c:pt idx="1091">
                  <c:v>70.13</c:v>
                </c:pt>
                <c:pt idx="1092">
                  <c:v>70.959999999999994</c:v>
                </c:pt>
                <c:pt idx="1093">
                  <c:v>70.36</c:v>
                </c:pt>
                <c:pt idx="1094">
                  <c:v>71.040000000000006</c:v>
                </c:pt>
                <c:pt idx="1095">
                  <c:v>70.14</c:v>
                </c:pt>
                <c:pt idx="1096">
                  <c:v>69.510000000000005</c:v>
                </c:pt>
                <c:pt idx="1097">
                  <c:v>68.900000000000006</c:v>
                </c:pt>
                <c:pt idx="1098">
                  <c:v>70.540000000000006</c:v>
                </c:pt>
                <c:pt idx="1099">
                  <c:v>74.47</c:v>
                </c:pt>
                <c:pt idx="1100">
                  <c:v>75.3</c:v>
                </c:pt>
                <c:pt idx="1101">
                  <c:v>76.27</c:v>
                </c:pt>
                <c:pt idx="1102">
                  <c:v>75.930000000000007</c:v>
                </c:pt>
                <c:pt idx="1103">
                  <c:v>76.52</c:v>
                </c:pt>
                <c:pt idx="1104">
                  <c:v>77.59</c:v>
                </c:pt>
                <c:pt idx="1105">
                  <c:v>79.06</c:v>
                </c:pt>
                <c:pt idx="1106">
                  <c:v>78.010000000000005</c:v>
                </c:pt>
                <c:pt idx="1107">
                  <c:v>77</c:v>
                </c:pt>
                <c:pt idx="1108">
                  <c:v>76.709999999999994</c:v>
                </c:pt>
                <c:pt idx="1109">
                  <c:v>75.78</c:v>
                </c:pt>
                <c:pt idx="1110">
                  <c:v>76.48</c:v>
                </c:pt>
                <c:pt idx="1111">
                  <c:v>76.17</c:v>
                </c:pt>
                <c:pt idx="1112">
                  <c:v>76.02</c:v>
                </c:pt>
                <c:pt idx="1113">
                  <c:v>76.8</c:v>
                </c:pt>
                <c:pt idx="1114">
                  <c:v>76.28</c:v>
                </c:pt>
                <c:pt idx="1115">
                  <c:v>76.92</c:v>
                </c:pt>
                <c:pt idx="1116">
                  <c:v>76.86</c:v>
                </c:pt>
                <c:pt idx="1117">
                  <c:v>75.760000000000005</c:v>
                </c:pt>
                <c:pt idx="1118">
                  <c:v>79.209999999999994</c:v>
                </c:pt>
                <c:pt idx="1119">
                  <c:v>79.09</c:v>
                </c:pt>
                <c:pt idx="1120">
                  <c:v>81.75</c:v>
                </c:pt>
                <c:pt idx="1121">
                  <c:v>80.040000000000006</c:v>
                </c:pt>
                <c:pt idx="1122">
                  <c:v>79.430000000000007</c:v>
                </c:pt>
                <c:pt idx="1123">
                  <c:v>80.290000000000006</c:v>
                </c:pt>
                <c:pt idx="1124">
                  <c:v>79.27</c:v>
                </c:pt>
                <c:pt idx="1125">
                  <c:v>76.62</c:v>
                </c:pt>
                <c:pt idx="1126">
                  <c:v>76.959999999999994</c:v>
                </c:pt>
                <c:pt idx="1127">
                  <c:v>77.25</c:v>
                </c:pt>
                <c:pt idx="1128">
                  <c:v>75.31</c:v>
                </c:pt>
                <c:pt idx="1129">
                  <c:v>74.11</c:v>
                </c:pt>
                <c:pt idx="1130">
                  <c:v>72.540000000000006</c:v>
                </c:pt>
                <c:pt idx="1131">
                  <c:v>73.069999999999993</c:v>
                </c:pt>
                <c:pt idx="1132">
                  <c:v>72.16</c:v>
                </c:pt>
                <c:pt idx="1133">
                  <c:v>70.72</c:v>
                </c:pt>
                <c:pt idx="1134">
                  <c:v>69.67</c:v>
                </c:pt>
                <c:pt idx="1135">
                  <c:v>69.45</c:v>
                </c:pt>
                <c:pt idx="1136">
                  <c:v>69.02</c:v>
                </c:pt>
                <c:pt idx="1137">
                  <c:v>68.31</c:v>
                </c:pt>
                <c:pt idx="1138">
                  <c:v>69.08</c:v>
                </c:pt>
                <c:pt idx="1139">
                  <c:v>70.37</c:v>
                </c:pt>
                <c:pt idx="1140">
                  <c:v>69.739999999999995</c:v>
                </c:pt>
                <c:pt idx="1141">
                  <c:v>69.989999999999995</c:v>
                </c:pt>
                <c:pt idx="1142">
                  <c:v>69.73</c:v>
                </c:pt>
                <c:pt idx="1143">
                  <c:v>67.86</c:v>
                </c:pt>
                <c:pt idx="1144">
                  <c:v>68.81</c:v>
                </c:pt>
                <c:pt idx="1145">
                  <c:v>68.03</c:v>
                </c:pt>
                <c:pt idx="1146">
                  <c:v>68.010000000000005</c:v>
                </c:pt>
                <c:pt idx="1147">
                  <c:v>66.63</c:v>
                </c:pt>
                <c:pt idx="1148">
                  <c:v>66.87</c:v>
                </c:pt>
                <c:pt idx="1149">
                  <c:v>66.63</c:v>
                </c:pt>
                <c:pt idx="1150">
                  <c:v>67.3</c:v>
                </c:pt>
                <c:pt idx="1151">
                  <c:v>66.47</c:v>
                </c:pt>
                <c:pt idx="1152">
                  <c:v>64.5</c:v>
                </c:pt>
                <c:pt idx="1153">
                  <c:v>64.67</c:v>
                </c:pt>
                <c:pt idx="1154">
                  <c:v>64.540000000000006</c:v>
                </c:pt>
                <c:pt idx="1155">
                  <c:v>64.790000000000006</c:v>
                </c:pt>
                <c:pt idx="1156">
                  <c:v>64.69</c:v>
                </c:pt>
                <c:pt idx="1157">
                  <c:v>64.58</c:v>
                </c:pt>
                <c:pt idx="1158">
                  <c:v>64.23</c:v>
                </c:pt>
                <c:pt idx="1159">
                  <c:v>65.19</c:v>
                </c:pt>
                <c:pt idx="1160">
                  <c:v>66.150000000000006</c:v>
                </c:pt>
                <c:pt idx="1161">
                  <c:v>66.02</c:v>
                </c:pt>
                <c:pt idx="1162">
                  <c:v>65.48</c:v>
                </c:pt>
                <c:pt idx="1163">
                  <c:v>64.44</c:v>
                </c:pt>
                <c:pt idx="1164">
                  <c:v>64.260000000000005</c:v>
                </c:pt>
                <c:pt idx="1165">
                  <c:v>65.650000000000006</c:v>
                </c:pt>
                <c:pt idx="1166">
                  <c:v>66.06</c:v>
                </c:pt>
                <c:pt idx="1167">
                  <c:v>69.44</c:v>
                </c:pt>
                <c:pt idx="1168">
                  <c:v>69.41</c:v>
                </c:pt>
                <c:pt idx="1169">
                  <c:v>69.56</c:v>
                </c:pt>
                <c:pt idx="1170">
                  <c:v>69.400000000000006</c:v>
                </c:pt>
                <c:pt idx="1171">
                  <c:v>70.92</c:v>
                </c:pt>
                <c:pt idx="1172">
                  <c:v>70.58</c:v>
                </c:pt>
                <c:pt idx="1173">
                  <c:v>68.39</c:v>
                </c:pt>
                <c:pt idx="1174">
                  <c:v>68.86</c:v>
                </c:pt>
                <c:pt idx="1175">
                  <c:v>68.260000000000005</c:v>
                </c:pt>
                <c:pt idx="1176">
                  <c:v>68.91</c:v>
                </c:pt>
                <c:pt idx="1177">
                  <c:v>68.89</c:v>
                </c:pt>
                <c:pt idx="1178">
                  <c:v>66.94</c:v>
                </c:pt>
                <c:pt idx="1179">
                  <c:v>67.930000000000007</c:v>
                </c:pt>
                <c:pt idx="1180">
                  <c:v>69.13</c:v>
                </c:pt>
                <c:pt idx="1181">
                  <c:v>67.260000000000005</c:v>
                </c:pt>
                <c:pt idx="1182">
                  <c:v>64.89</c:v>
                </c:pt>
                <c:pt idx="1183">
                  <c:v>64.569999999999993</c:v>
                </c:pt>
                <c:pt idx="1184">
                  <c:v>64.989999999999995</c:v>
                </c:pt>
                <c:pt idx="1185">
                  <c:v>64.650000000000006</c:v>
                </c:pt>
                <c:pt idx="1186">
                  <c:v>65</c:v>
                </c:pt>
                <c:pt idx="1187">
                  <c:v>65.08</c:v>
                </c:pt>
                <c:pt idx="1188">
                  <c:v>65.989999999999995</c:v>
                </c:pt>
                <c:pt idx="1189">
                  <c:v>64.8</c:v>
                </c:pt>
                <c:pt idx="1190">
                  <c:v>63.29</c:v>
                </c:pt>
                <c:pt idx="1191">
                  <c:v>62.17</c:v>
                </c:pt>
                <c:pt idx="1192">
                  <c:v>62.9</c:v>
                </c:pt>
                <c:pt idx="1193">
                  <c:v>62.62</c:v>
                </c:pt>
                <c:pt idx="1194">
                  <c:v>63.09</c:v>
                </c:pt>
                <c:pt idx="1195">
                  <c:v>63.47</c:v>
                </c:pt>
                <c:pt idx="1196">
                  <c:v>64.81</c:v>
                </c:pt>
                <c:pt idx="1197">
                  <c:v>64.959999999999994</c:v>
                </c:pt>
                <c:pt idx="1198">
                  <c:v>64.37</c:v>
                </c:pt>
                <c:pt idx="1199">
                  <c:v>65.790000000000006</c:v>
                </c:pt>
                <c:pt idx="1200">
                  <c:v>66.52</c:v>
                </c:pt>
                <c:pt idx="1201">
                  <c:v>66.5</c:v>
                </c:pt>
                <c:pt idx="1202">
                  <c:v>65.61</c:v>
                </c:pt>
                <c:pt idx="1203">
                  <c:v>65.459999999999994</c:v>
                </c:pt>
                <c:pt idx="1204">
                  <c:v>64.47</c:v>
                </c:pt>
                <c:pt idx="1205">
                  <c:v>64.180000000000007</c:v>
                </c:pt>
                <c:pt idx="1206">
                  <c:v>64.5</c:v>
                </c:pt>
                <c:pt idx="1207">
                  <c:v>64.62</c:v>
                </c:pt>
                <c:pt idx="1208">
                  <c:v>65.239999999999995</c:v>
                </c:pt>
                <c:pt idx="1209">
                  <c:v>64.989999999999995</c:v>
                </c:pt>
                <c:pt idx="1210">
                  <c:v>64.16</c:v>
                </c:pt>
                <c:pt idx="1211">
                  <c:v>65.010000000000005</c:v>
                </c:pt>
                <c:pt idx="1212">
                  <c:v>66.41</c:v>
                </c:pt>
                <c:pt idx="1213">
                  <c:v>67.150000000000006</c:v>
                </c:pt>
                <c:pt idx="1214">
                  <c:v>66.209999999999994</c:v>
                </c:pt>
                <c:pt idx="1215">
                  <c:v>67.680000000000007</c:v>
                </c:pt>
                <c:pt idx="1216">
                  <c:v>66.2</c:v>
                </c:pt>
                <c:pt idx="1217">
                  <c:v>66.17</c:v>
                </c:pt>
                <c:pt idx="1218">
                  <c:v>65.400000000000006</c:v>
                </c:pt>
                <c:pt idx="1219">
                  <c:v>63.55</c:v>
                </c:pt>
                <c:pt idx="1220">
                  <c:v>61.03</c:v>
                </c:pt>
                <c:pt idx="1221">
                  <c:v>61.52</c:v>
                </c:pt>
                <c:pt idx="1222">
                  <c:v>61.72</c:v>
                </c:pt>
                <c:pt idx="1223">
                  <c:v>59.86</c:v>
                </c:pt>
                <c:pt idx="1224">
                  <c:v>60.66</c:v>
                </c:pt>
                <c:pt idx="1225">
                  <c:v>59.62</c:v>
                </c:pt>
                <c:pt idx="1226">
                  <c:v>60.81</c:v>
                </c:pt>
                <c:pt idx="1227">
                  <c:v>61.63</c:v>
                </c:pt>
                <c:pt idx="1228">
                  <c:v>63.48</c:v>
                </c:pt>
                <c:pt idx="1229">
                  <c:v>64.64</c:v>
                </c:pt>
                <c:pt idx="1230">
                  <c:v>63.98</c:v>
                </c:pt>
                <c:pt idx="1231">
                  <c:v>66.37</c:v>
                </c:pt>
                <c:pt idx="1232">
                  <c:v>65.61</c:v>
                </c:pt>
                <c:pt idx="1233">
                  <c:v>67.290000000000006</c:v>
                </c:pt>
                <c:pt idx="1234">
                  <c:v>67.56</c:v>
                </c:pt>
                <c:pt idx="1235">
                  <c:v>68.069999999999993</c:v>
                </c:pt>
                <c:pt idx="1236">
                  <c:v>68.31</c:v>
                </c:pt>
                <c:pt idx="1237">
                  <c:v>67.63</c:v>
                </c:pt>
                <c:pt idx="1238">
                  <c:v>67.89</c:v>
                </c:pt>
                <c:pt idx="1239">
                  <c:v>67.37</c:v>
                </c:pt>
                <c:pt idx="1240">
                  <c:v>65.55</c:v>
                </c:pt>
                <c:pt idx="1241">
                  <c:v>67.63</c:v>
                </c:pt>
                <c:pt idx="1242">
                  <c:v>65.81</c:v>
                </c:pt>
                <c:pt idx="1243">
                  <c:v>65.040000000000006</c:v>
                </c:pt>
                <c:pt idx="1244">
                  <c:v>65.180000000000007</c:v>
                </c:pt>
                <c:pt idx="1245">
                  <c:v>65.38</c:v>
                </c:pt>
                <c:pt idx="1246">
                  <c:v>67.599999999999994</c:v>
                </c:pt>
                <c:pt idx="1247">
                  <c:v>67.33</c:v>
                </c:pt>
                <c:pt idx="1248">
                  <c:v>66.3</c:v>
                </c:pt>
                <c:pt idx="1249">
                  <c:v>64.75</c:v>
                </c:pt>
                <c:pt idx="1250">
                  <c:v>65.36</c:v>
                </c:pt>
                <c:pt idx="1251">
                  <c:v>64.900000000000006</c:v>
                </c:pt>
                <c:pt idx="1252">
                  <c:v>64.400000000000006</c:v>
                </c:pt>
                <c:pt idx="1253">
                  <c:v>66.03</c:v>
                </c:pt>
              </c:numCache>
            </c:numRef>
          </c:val>
          <c:smooth val="0"/>
          <c:extLst>
            <c:ext xmlns:c16="http://schemas.microsoft.com/office/drawing/2014/chart" uri="{C3380CC4-5D6E-409C-BE32-E72D297353CC}">
              <c16:uniqueId val="{00000000-427A-471E-9FD8-2D4B8D02805E}"/>
            </c:ext>
          </c:extLst>
        </c:ser>
        <c:dLbls>
          <c:showLegendKey val="0"/>
          <c:showVal val="0"/>
          <c:showCatName val="0"/>
          <c:showSerName val="0"/>
          <c:showPercent val="0"/>
          <c:showBubbleSize val="0"/>
        </c:dLbls>
        <c:smooth val="0"/>
        <c:axId val="279180336"/>
        <c:axId val="1"/>
      </c:lineChart>
      <c:dateAx>
        <c:axId val="279180336"/>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
        <c:majorTimeUnit val="months"/>
      </c:dateAx>
      <c:valAx>
        <c:axId val="1"/>
        <c:scaling>
          <c:orientation val="minMax"/>
          <c:min val="40"/>
        </c:scaling>
        <c:delete val="0"/>
        <c:axPos val="l"/>
        <c:numFmt formatCode="&quot;$&quot;#,##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279180336"/>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93068760472248E-2"/>
          <c:y val="4.0672335958005248E-2"/>
          <c:w val="0.92275611568262284"/>
          <c:h val="0.85868619422572179"/>
        </c:manualLayout>
      </c:layout>
      <c:lineChart>
        <c:grouping val="standard"/>
        <c:varyColors val="0"/>
        <c:ser>
          <c:idx val="0"/>
          <c:order val="0"/>
          <c:tx>
            <c:v>Agnico Eagle Mines Limited (TSX:AEM) - Share Pricing</c:v>
          </c:tx>
          <c:spPr>
            <a:ln w="28575">
              <a:solidFill>
                <a:srgbClr val="A6192E"/>
              </a:solidFill>
              <a:prstDash val="solid"/>
            </a:ln>
          </c:spPr>
          <c:marker>
            <c:symbol val="none"/>
          </c:marker>
          <c:cat>
            <c:numRef>
              <c:f>'Pane 1'!$A$37:$A$12229</c:f>
              <c:numCache>
                <c:formatCode>[$-409]mmm\-dd\-yyyy;@</c:formatCode>
                <c:ptCount val="12193"/>
                <c:pt idx="0">
                  <c:v>27761</c:v>
                </c:pt>
                <c:pt idx="1">
                  <c:v>27764</c:v>
                </c:pt>
                <c:pt idx="2">
                  <c:v>27765</c:v>
                </c:pt>
                <c:pt idx="3">
                  <c:v>27766</c:v>
                </c:pt>
                <c:pt idx="4">
                  <c:v>27767</c:v>
                </c:pt>
                <c:pt idx="5">
                  <c:v>27768</c:v>
                </c:pt>
                <c:pt idx="6">
                  <c:v>27771</c:v>
                </c:pt>
                <c:pt idx="7">
                  <c:v>27772</c:v>
                </c:pt>
                <c:pt idx="8">
                  <c:v>27773</c:v>
                </c:pt>
                <c:pt idx="9">
                  <c:v>27774</c:v>
                </c:pt>
                <c:pt idx="10">
                  <c:v>27775</c:v>
                </c:pt>
                <c:pt idx="11">
                  <c:v>27778</c:v>
                </c:pt>
                <c:pt idx="12">
                  <c:v>27779</c:v>
                </c:pt>
                <c:pt idx="13">
                  <c:v>27780</c:v>
                </c:pt>
                <c:pt idx="14">
                  <c:v>27781</c:v>
                </c:pt>
                <c:pt idx="15">
                  <c:v>27782</c:v>
                </c:pt>
                <c:pt idx="16">
                  <c:v>27785</c:v>
                </c:pt>
                <c:pt idx="17">
                  <c:v>27786</c:v>
                </c:pt>
                <c:pt idx="18">
                  <c:v>27787</c:v>
                </c:pt>
                <c:pt idx="19">
                  <c:v>27788</c:v>
                </c:pt>
                <c:pt idx="20">
                  <c:v>27789</c:v>
                </c:pt>
                <c:pt idx="21">
                  <c:v>27792</c:v>
                </c:pt>
                <c:pt idx="22">
                  <c:v>27793</c:v>
                </c:pt>
                <c:pt idx="23">
                  <c:v>27794</c:v>
                </c:pt>
                <c:pt idx="24">
                  <c:v>27795</c:v>
                </c:pt>
                <c:pt idx="25">
                  <c:v>27796</c:v>
                </c:pt>
                <c:pt idx="26">
                  <c:v>27799</c:v>
                </c:pt>
                <c:pt idx="27">
                  <c:v>27800</c:v>
                </c:pt>
                <c:pt idx="28">
                  <c:v>27801</c:v>
                </c:pt>
                <c:pt idx="29">
                  <c:v>27802</c:v>
                </c:pt>
                <c:pt idx="30">
                  <c:v>27803</c:v>
                </c:pt>
                <c:pt idx="31">
                  <c:v>27806</c:v>
                </c:pt>
                <c:pt idx="32">
                  <c:v>27807</c:v>
                </c:pt>
                <c:pt idx="33">
                  <c:v>27808</c:v>
                </c:pt>
                <c:pt idx="34">
                  <c:v>27809</c:v>
                </c:pt>
                <c:pt idx="35">
                  <c:v>27810</c:v>
                </c:pt>
                <c:pt idx="36">
                  <c:v>27813</c:v>
                </c:pt>
                <c:pt idx="37">
                  <c:v>27814</c:v>
                </c:pt>
                <c:pt idx="38">
                  <c:v>27815</c:v>
                </c:pt>
                <c:pt idx="39">
                  <c:v>27816</c:v>
                </c:pt>
                <c:pt idx="40">
                  <c:v>27817</c:v>
                </c:pt>
                <c:pt idx="41">
                  <c:v>27820</c:v>
                </c:pt>
                <c:pt idx="42">
                  <c:v>27821</c:v>
                </c:pt>
                <c:pt idx="43">
                  <c:v>27822</c:v>
                </c:pt>
                <c:pt idx="44">
                  <c:v>27823</c:v>
                </c:pt>
                <c:pt idx="45">
                  <c:v>27824</c:v>
                </c:pt>
                <c:pt idx="46">
                  <c:v>27827</c:v>
                </c:pt>
                <c:pt idx="47">
                  <c:v>27828</c:v>
                </c:pt>
                <c:pt idx="48">
                  <c:v>27829</c:v>
                </c:pt>
                <c:pt idx="49">
                  <c:v>27830</c:v>
                </c:pt>
                <c:pt idx="50">
                  <c:v>27831</c:v>
                </c:pt>
                <c:pt idx="51">
                  <c:v>27834</c:v>
                </c:pt>
                <c:pt idx="52">
                  <c:v>27835</c:v>
                </c:pt>
                <c:pt idx="53">
                  <c:v>27836</c:v>
                </c:pt>
                <c:pt idx="54">
                  <c:v>27837</c:v>
                </c:pt>
                <c:pt idx="55">
                  <c:v>27838</c:v>
                </c:pt>
                <c:pt idx="56">
                  <c:v>27841</c:v>
                </c:pt>
                <c:pt idx="57">
                  <c:v>27842</c:v>
                </c:pt>
                <c:pt idx="58">
                  <c:v>27843</c:v>
                </c:pt>
                <c:pt idx="59">
                  <c:v>27844</c:v>
                </c:pt>
                <c:pt idx="60">
                  <c:v>27845</c:v>
                </c:pt>
                <c:pt idx="61">
                  <c:v>27848</c:v>
                </c:pt>
                <c:pt idx="62">
                  <c:v>27849</c:v>
                </c:pt>
                <c:pt idx="63">
                  <c:v>27850</c:v>
                </c:pt>
                <c:pt idx="64">
                  <c:v>27851</c:v>
                </c:pt>
                <c:pt idx="65">
                  <c:v>27852</c:v>
                </c:pt>
                <c:pt idx="66">
                  <c:v>27855</c:v>
                </c:pt>
                <c:pt idx="67">
                  <c:v>27856</c:v>
                </c:pt>
                <c:pt idx="68">
                  <c:v>27857</c:v>
                </c:pt>
                <c:pt idx="69">
                  <c:v>27858</c:v>
                </c:pt>
                <c:pt idx="70">
                  <c:v>27859</c:v>
                </c:pt>
                <c:pt idx="71">
                  <c:v>27862</c:v>
                </c:pt>
                <c:pt idx="72">
                  <c:v>27863</c:v>
                </c:pt>
                <c:pt idx="73">
                  <c:v>27864</c:v>
                </c:pt>
                <c:pt idx="74">
                  <c:v>27865</c:v>
                </c:pt>
                <c:pt idx="75">
                  <c:v>27866</c:v>
                </c:pt>
                <c:pt idx="76">
                  <c:v>27869</c:v>
                </c:pt>
                <c:pt idx="77">
                  <c:v>27870</c:v>
                </c:pt>
                <c:pt idx="78">
                  <c:v>27871</c:v>
                </c:pt>
                <c:pt idx="79">
                  <c:v>27872</c:v>
                </c:pt>
                <c:pt idx="80">
                  <c:v>27873</c:v>
                </c:pt>
                <c:pt idx="81">
                  <c:v>27876</c:v>
                </c:pt>
                <c:pt idx="82">
                  <c:v>27877</c:v>
                </c:pt>
                <c:pt idx="83">
                  <c:v>27878</c:v>
                </c:pt>
                <c:pt idx="84">
                  <c:v>27879</c:v>
                </c:pt>
                <c:pt idx="85">
                  <c:v>27880</c:v>
                </c:pt>
                <c:pt idx="86">
                  <c:v>27883</c:v>
                </c:pt>
                <c:pt idx="87">
                  <c:v>27884</c:v>
                </c:pt>
                <c:pt idx="88">
                  <c:v>27885</c:v>
                </c:pt>
                <c:pt idx="89">
                  <c:v>27886</c:v>
                </c:pt>
                <c:pt idx="90">
                  <c:v>27887</c:v>
                </c:pt>
                <c:pt idx="91">
                  <c:v>27890</c:v>
                </c:pt>
                <c:pt idx="92">
                  <c:v>27891</c:v>
                </c:pt>
                <c:pt idx="93">
                  <c:v>27892</c:v>
                </c:pt>
                <c:pt idx="94">
                  <c:v>27893</c:v>
                </c:pt>
                <c:pt idx="95">
                  <c:v>27894</c:v>
                </c:pt>
                <c:pt idx="96">
                  <c:v>27897</c:v>
                </c:pt>
                <c:pt idx="97">
                  <c:v>27898</c:v>
                </c:pt>
                <c:pt idx="98">
                  <c:v>27899</c:v>
                </c:pt>
                <c:pt idx="99">
                  <c:v>27900</c:v>
                </c:pt>
                <c:pt idx="100">
                  <c:v>27901</c:v>
                </c:pt>
                <c:pt idx="101">
                  <c:v>27904</c:v>
                </c:pt>
                <c:pt idx="102">
                  <c:v>27905</c:v>
                </c:pt>
                <c:pt idx="103">
                  <c:v>27906</c:v>
                </c:pt>
                <c:pt idx="104">
                  <c:v>27907</c:v>
                </c:pt>
                <c:pt idx="105">
                  <c:v>27908</c:v>
                </c:pt>
                <c:pt idx="106">
                  <c:v>27911</c:v>
                </c:pt>
                <c:pt idx="107">
                  <c:v>27912</c:v>
                </c:pt>
                <c:pt idx="108">
                  <c:v>27913</c:v>
                </c:pt>
                <c:pt idx="109">
                  <c:v>27914</c:v>
                </c:pt>
                <c:pt idx="110">
                  <c:v>27915</c:v>
                </c:pt>
                <c:pt idx="111">
                  <c:v>27918</c:v>
                </c:pt>
                <c:pt idx="112">
                  <c:v>27919</c:v>
                </c:pt>
                <c:pt idx="113">
                  <c:v>27920</c:v>
                </c:pt>
                <c:pt idx="114">
                  <c:v>27921</c:v>
                </c:pt>
                <c:pt idx="115">
                  <c:v>27922</c:v>
                </c:pt>
                <c:pt idx="116">
                  <c:v>27925</c:v>
                </c:pt>
                <c:pt idx="117">
                  <c:v>27926</c:v>
                </c:pt>
                <c:pt idx="118">
                  <c:v>27927</c:v>
                </c:pt>
                <c:pt idx="119">
                  <c:v>27928</c:v>
                </c:pt>
                <c:pt idx="120">
                  <c:v>27929</c:v>
                </c:pt>
                <c:pt idx="121">
                  <c:v>27932</c:v>
                </c:pt>
                <c:pt idx="122">
                  <c:v>27933</c:v>
                </c:pt>
                <c:pt idx="123">
                  <c:v>27934</c:v>
                </c:pt>
                <c:pt idx="124">
                  <c:v>27935</c:v>
                </c:pt>
                <c:pt idx="125">
                  <c:v>27936</c:v>
                </c:pt>
                <c:pt idx="126">
                  <c:v>27939</c:v>
                </c:pt>
                <c:pt idx="127">
                  <c:v>27940</c:v>
                </c:pt>
                <c:pt idx="128">
                  <c:v>27941</c:v>
                </c:pt>
                <c:pt idx="129">
                  <c:v>27942</c:v>
                </c:pt>
                <c:pt idx="130">
                  <c:v>27943</c:v>
                </c:pt>
                <c:pt idx="131">
                  <c:v>27946</c:v>
                </c:pt>
                <c:pt idx="132">
                  <c:v>27947</c:v>
                </c:pt>
                <c:pt idx="133">
                  <c:v>27948</c:v>
                </c:pt>
                <c:pt idx="134">
                  <c:v>27949</c:v>
                </c:pt>
                <c:pt idx="135">
                  <c:v>27950</c:v>
                </c:pt>
                <c:pt idx="136">
                  <c:v>27953</c:v>
                </c:pt>
                <c:pt idx="137">
                  <c:v>27954</c:v>
                </c:pt>
                <c:pt idx="138">
                  <c:v>27955</c:v>
                </c:pt>
                <c:pt idx="139">
                  <c:v>27956</c:v>
                </c:pt>
                <c:pt idx="140">
                  <c:v>27957</c:v>
                </c:pt>
                <c:pt idx="141">
                  <c:v>27960</c:v>
                </c:pt>
                <c:pt idx="142">
                  <c:v>27961</c:v>
                </c:pt>
                <c:pt idx="143">
                  <c:v>27962</c:v>
                </c:pt>
                <c:pt idx="144">
                  <c:v>27963</c:v>
                </c:pt>
                <c:pt idx="145">
                  <c:v>27964</c:v>
                </c:pt>
                <c:pt idx="146">
                  <c:v>27967</c:v>
                </c:pt>
                <c:pt idx="147">
                  <c:v>27968</c:v>
                </c:pt>
                <c:pt idx="148">
                  <c:v>27969</c:v>
                </c:pt>
                <c:pt idx="149">
                  <c:v>27970</c:v>
                </c:pt>
                <c:pt idx="150">
                  <c:v>27971</c:v>
                </c:pt>
                <c:pt idx="151">
                  <c:v>27974</c:v>
                </c:pt>
                <c:pt idx="152">
                  <c:v>27975</c:v>
                </c:pt>
                <c:pt idx="153">
                  <c:v>27976</c:v>
                </c:pt>
                <c:pt idx="154">
                  <c:v>27977</c:v>
                </c:pt>
                <c:pt idx="155">
                  <c:v>27978</c:v>
                </c:pt>
                <c:pt idx="156">
                  <c:v>27981</c:v>
                </c:pt>
                <c:pt idx="157">
                  <c:v>27982</c:v>
                </c:pt>
                <c:pt idx="158">
                  <c:v>27983</c:v>
                </c:pt>
                <c:pt idx="159">
                  <c:v>27984</c:v>
                </c:pt>
                <c:pt idx="160">
                  <c:v>27985</c:v>
                </c:pt>
                <c:pt idx="161">
                  <c:v>27988</c:v>
                </c:pt>
                <c:pt idx="162">
                  <c:v>27989</c:v>
                </c:pt>
                <c:pt idx="163">
                  <c:v>27990</c:v>
                </c:pt>
                <c:pt idx="164">
                  <c:v>27991</c:v>
                </c:pt>
                <c:pt idx="165">
                  <c:v>27992</c:v>
                </c:pt>
                <c:pt idx="166">
                  <c:v>27995</c:v>
                </c:pt>
                <c:pt idx="167">
                  <c:v>27996</c:v>
                </c:pt>
                <c:pt idx="168">
                  <c:v>27997</c:v>
                </c:pt>
                <c:pt idx="169">
                  <c:v>27998</c:v>
                </c:pt>
                <c:pt idx="170">
                  <c:v>27999</c:v>
                </c:pt>
                <c:pt idx="171">
                  <c:v>28002</c:v>
                </c:pt>
                <c:pt idx="172">
                  <c:v>28003</c:v>
                </c:pt>
                <c:pt idx="173">
                  <c:v>28004</c:v>
                </c:pt>
                <c:pt idx="174">
                  <c:v>28005</c:v>
                </c:pt>
                <c:pt idx="175">
                  <c:v>28006</c:v>
                </c:pt>
                <c:pt idx="176">
                  <c:v>28009</c:v>
                </c:pt>
                <c:pt idx="177">
                  <c:v>28010</c:v>
                </c:pt>
                <c:pt idx="178">
                  <c:v>28011</c:v>
                </c:pt>
                <c:pt idx="179">
                  <c:v>28012</c:v>
                </c:pt>
                <c:pt idx="180">
                  <c:v>28013</c:v>
                </c:pt>
                <c:pt idx="181">
                  <c:v>28016</c:v>
                </c:pt>
                <c:pt idx="182">
                  <c:v>28017</c:v>
                </c:pt>
                <c:pt idx="183">
                  <c:v>28018</c:v>
                </c:pt>
                <c:pt idx="184">
                  <c:v>28019</c:v>
                </c:pt>
                <c:pt idx="185">
                  <c:v>28020</c:v>
                </c:pt>
                <c:pt idx="186">
                  <c:v>28023</c:v>
                </c:pt>
                <c:pt idx="187">
                  <c:v>28024</c:v>
                </c:pt>
                <c:pt idx="188">
                  <c:v>28025</c:v>
                </c:pt>
                <c:pt idx="189">
                  <c:v>28026</c:v>
                </c:pt>
                <c:pt idx="190">
                  <c:v>28027</c:v>
                </c:pt>
                <c:pt idx="191">
                  <c:v>28030</c:v>
                </c:pt>
                <c:pt idx="192">
                  <c:v>28031</c:v>
                </c:pt>
                <c:pt idx="193">
                  <c:v>28032</c:v>
                </c:pt>
                <c:pt idx="194">
                  <c:v>28033</c:v>
                </c:pt>
                <c:pt idx="195">
                  <c:v>28034</c:v>
                </c:pt>
                <c:pt idx="196">
                  <c:v>28037</c:v>
                </c:pt>
                <c:pt idx="197">
                  <c:v>28038</c:v>
                </c:pt>
                <c:pt idx="198">
                  <c:v>28039</c:v>
                </c:pt>
                <c:pt idx="199">
                  <c:v>28040</c:v>
                </c:pt>
                <c:pt idx="200">
                  <c:v>28041</c:v>
                </c:pt>
                <c:pt idx="201">
                  <c:v>28044</c:v>
                </c:pt>
                <c:pt idx="202">
                  <c:v>28045</c:v>
                </c:pt>
                <c:pt idx="203">
                  <c:v>28046</c:v>
                </c:pt>
                <c:pt idx="204">
                  <c:v>28047</c:v>
                </c:pt>
                <c:pt idx="205">
                  <c:v>28048</c:v>
                </c:pt>
                <c:pt idx="206">
                  <c:v>28051</c:v>
                </c:pt>
                <c:pt idx="207">
                  <c:v>28052</c:v>
                </c:pt>
                <c:pt idx="208">
                  <c:v>28053</c:v>
                </c:pt>
                <c:pt idx="209">
                  <c:v>28054</c:v>
                </c:pt>
                <c:pt idx="210">
                  <c:v>28055</c:v>
                </c:pt>
                <c:pt idx="211">
                  <c:v>28058</c:v>
                </c:pt>
                <c:pt idx="212">
                  <c:v>28059</c:v>
                </c:pt>
                <c:pt idx="213">
                  <c:v>28060</c:v>
                </c:pt>
                <c:pt idx="214">
                  <c:v>28061</c:v>
                </c:pt>
                <c:pt idx="215">
                  <c:v>28062</c:v>
                </c:pt>
                <c:pt idx="216">
                  <c:v>28065</c:v>
                </c:pt>
                <c:pt idx="217">
                  <c:v>28066</c:v>
                </c:pt>
                <c:pt idx="218">
                  <c:v>28067</c:v>
                </c:pt>
                <c:pt idx="219">
                  <c:v>28068</c:v>
                </c:pt>
                <c:pt idx="220">
                  <c:v>28069</c:v>
                </c:pt>
                <c:pt idx="221">
                  <c:v>28072</c:v>
                </c:pt>
                <c:pt idx="222">
                  <c:v>28073</c:v>
                </c:pt>
                <c:pt idx="223">
                  <c:v>28074</c:v>
                </c:pt>
                <c:pt idx="224">
                  <c:v>28075</c:v>
                </c:pt>
                <c:pt idx="225">
                  <c:v>28076</c:v>
                </c:pt>
                <c:pt idx="226">
                  <c:v>28079</c:v>
                </c:pt>
                <c:pt idx="227">
                  <c:v>28080</c:v>
                </c:pt>
                <c:pt idx="228">
                  <c:v>28081</c:v>
                </c:pt>
                <c:pt idx="229">
                  <c:v>28082</c:v>
                </c:pt>
                <c:pt idx="230">
                  <c:v>28083</c:v>
                </c:pt>
                <c:pt idx="231">
                  <c:v>28086</c:v>
                </c:pt>
                <c:pt idx="232">
                  <c:v>28087</c:v>
                </c:pt>
                <c:pt idx="233">
                  <c:v>28088</c:v>
                </c:pt>
                <c:pt idx="234">
                  <c:v>28089</c:v>
                </c:pt>
                <c:pt idx="235">
                  <c:v>28090</c:v>
                </c:pt>
                <c:pt idx="236">
                  <c:v>28093</c:v>
                </c:pt>
                <c:pt idx="237">
                  <c:v>28094</c:v>
                </c:pt>
                <c:pt idx="238">
                  <c:v>28095</c:v>
                </c:pt>
                <c:pt idx="239">
                  <c:v>28096</c:v>
                </c:pt>
                <c:pt idx="240">
                  <c:v>28097</c:v>
                </c:pt>
                <c:pt idx="241">
                  <c:v>28100</c:v>
                </c:pt>
                <c:pt idx="242">
                  <c:v>28101</c:v>
                </c:pt>
                <c:pt idx="243">
                  <c:v>28102</c:v>
                </c:pt>
                <c:pt idx="244">
                  <c:v>28103</c:v>
                </c:pt>
                <c:pt idx="245">
                  <c:v>28104</c:v>
                </c:pt>
                <c:pt idx="246">
                  <c:v>28107</c:v>
                </c:pt>
                <c:pt idx="247">
                  <c:v>28108</c:v>
                </c:pt>
                <c:pt idx="248">
                  <c:v>28109</c:v>
                </c:pt>
                <c:pt idx="249">
                  <c:v>28110</c:v>
                </c:pt>
                <c:pt idx="250">
                  <c:v>28111</c:v>
                </c:pt>
                <c:pt idx="251">
                  <c:v>28114</c:v>
                </c:pt>
                <c:pt idx="252">
                  <c:v>28115</c:v>
                </c:pt>
                <c:pt idx="253">
                  <c:v>28116</c:v>
                </c:pt>
                <c:pt idx="254">
                  <c:v>28117</c:v>
                </c:pt>
                <c:pt idx="255">
                  <c:v>28118</c:v>
                </c:pt>
                <c:pt idx="256">
                  <c:v>28121</c:v>
                </c:pt>
                <c:pt idx="257">
                  <c:v>28122</c:v>
                </c:pt>
                <c:pt idx="258">
                  <c:v>28123</c:v>
                </c:pt>
                <c:pt idx="259">
                  <c:v>28124</c:v>
                </c:pt>
                <c:pt idx="260">
                  <c:v>28125</c:v>
                </c:pt>
                <c:pt idx="261">
                  <c:v>28128</c:v>
                </c:pt>
                <c:pt idx="262">
                  <c:v>28129</c:v>
                </c:pt>
                <c:pt idx="263">
                  <c:v>28130</c:v>
                </c:pt>
                <c:pt idx="264">
                  <c:v>28131</c:v>
                </c:pt>
                <c:pt idx="265">
                  <c:v>28132</c:v>
                </c:pt>
                <c:pt idx="266">
                  <c:v>28135</c:v>
                </c:pt>
                <c:pt idx="267">
                  <c:v>28136</c:v>
                </c:pt>
                <c:pt idx="268">
                  <c:v>28137</c:v>
                </c:pt>
                <c:pt idx="269">
                  <c:v>28138</c:v>
                </c:pt>
                <c:pt idx="270">
                  <c:v>28139</c:v>
                </c:pt>
                <c:pt idx="271">
                  <c:v>28142</c:v>
                </c:pt>
                <c:pt idx="272">
                  <c:v>28143</c:v>
                </c:pt>
                <c:pt idx="273">
                  <c:v>28144</c:v>
                </c:pt>
                <c:pt idx="274">
                  <c:v>28145</c:v>
                </c:pt>
                <c:pt idx="275">
                  <c:v>28146</c:v>
                </c:pt>
                <c:pt idx="276">
                  <c:v>28149</c:v>
                </c:pt>
                <c:pt idx="277">
                  <c:v>28150</c:v>
                </c:pt>
                <c:pt idx="278">
                  <c:v>28151</c:v>
                </c:pt>
                <c:pt idx="279">
                  <c:v>28152</c:v>
                </c:pt>
                <c:pt idx="280">
                  <c:v>28153</c:v>
                </c:pt>
                <c:pt idx="281">
                  <c:v>28156</c:v>
                </c:pt>
                <c:pt idx="282">
                  <c:v>28157</c:v>
                </c:pt>
                <c:pt idx="283">
                  <c:v>28158</c:v>
                </c:pt>
                <c:pt idx="284">
                  <c:v>28159</c:v>
                </c:pt>
                <c:pt idx="285">
                  <c:v>28160</c:v>
                </c:pt>
                <c:pt idx="286">
                  <c:v>28163</c:v>
                </c:pt>
                <c:pt idx="287">
                  <c:v>28164</c:v>
                </c:pt>
                <c:pt idx="288">
                  <c:v>28165</c:v>
                </c:pt>
                <c:pt idx="289">
                  <c:v>28166</c:v>
                </c:pt>
                <c:pt idx="290">
                  <c:v>28167</c:v>
                </c:pt>
                <c:pt idx="291">
                  <c:v>28170</c:v>
                </c:pt>
                <c:pt idx="292">
                  <c:v>28171</c:v>
                </c:pt>
                <c:pt idx="293">
                  <c:v>28172</c:v>
                </c:pt>
                <c:pt idx="294">
                  <c:v>28173</c:v>
                </c:pt>
                <c:pt idx="295">
                  <c:v>28174</c:v>
                </c:pt>
                <c:pt idx="296">
                  <c:v>28177</c:v>
                </c:pt>
                <c:pt idx="297">
                  <c:v>28178</c:v>
                </c:pt>
                <c:pt idx="298">
                  <c:v>28179</c:v>
                </c:pt>
                <c:pt idx="299">
                  <c:v>28180</c:v>
                </c:pt>
                <c:pt idx="300">
                  <c:v>28181</c:v>
                </c:pt>
                <c:pt idx="301">
                  <c:v>28184</c:v>
                </c:pt>
                <c:pt idx="302">
                  <c:v>28185</c:v>
                </c:pt>
                <c:pt idx="303">
                  <c:v>28186</c:v>
                </c:pt>
                <c:pt idx="304">
                  <c:v>28187</c:v>
                </c:pt>
                <c:pt idx="305">
                  <c:v>28188</c:v>
                </c:pt>
                <c:pt idx="306">
                  <c:v>28191</c:v>
                </c:pt>
                <c:pt idx="307">
                  <c:v>28192</c:v>
                </c:pt>
                <c:pt idx="308">
                  <c:v>28193</c:v>
                </c:pt>
                <c:pt idx="309">
                  <c:v>28194</c:v>
                </c:pt>
                <c:pt idx="310">
                  <c:v>28195</c:v>
                </c:pt>
                <c:pt idx="311">
                  <c:v>28198</c:v>
                </c:pt>
                <c:pt idx="312">
                  <c:v>28199</c:v>
                </c:pt>
                <c:pt idx="313">
                  <c:v>28200</c:v>
                </c:pt>
                <c:pt idx="314">
                  <c:v>28201</c:v>
                </c:pt>
                <c:pt idx="315">
                  <c:v>28202</c:v>
                </c:pt>
                <c:pt idx="316">
                  <c:v>28205</c:v>
                </c:pt>
                <c:pt idx="317">
                  <c:v>28206</c:v>
                </c:pt>
                <c:pt idx="318">
                  <c:v>28207</c:v>
                </c:pt>
                <c:pt idx="319">
                  <c:v>28208</c:v>
                </c:pt>
                <c:pt idx="320">
                  <c:v>28209</c:v>
                </c:pt>
                <c:pt idx="321">
                  <c:v>28212</c:v>
                </c:pt>
                <c:pt idx="322">
                  <c:v>28213</c:v>
                </c:pt>
                <c:pt idx="323">
                  <c:v>28214</c:v>
                </c:pt>
                <c:pt idx="324">
                  <c:v>28215</c:v>
                </c:pt>
                <c:pt idx="325">
                  <c:v>28216</c:v>
                </c:pt>
                <c:pt idx="326">
                  <c:v>28219</c:v>
                </c:pt>
                <c:pt idx="327">
                  <c:v>28220</c:v>
                </c:pt>
                <c:pt idx="328">
                  <c:v>28221</c:v>
                </c:pt>
                <c:pt idx="329">
                  <c:v>28222</c:v>
                </c:pt>
                <c:pt idx="330">
                  <c:v>28223</c:v>
                </c:pt>
                <c:pt idx="331">
                  <c:v>28226</c:v>
                </c:pt>
                <c:pt idx="332">
                  <c:v>28227</c:v>
                </c:pt>
                <c:pt idx="333">
                  <c:v>28228</c:v>
                </c:pt>
                <c:pt idx="334">
                  <c:v>28229</c:v>
                </c:pt>
                <c:pt idx="335">
                  <c:v>28230</c:v>
                </c:pt>
                <c:pt idx="336">
                  <c:v>28233</c:v>
                </c:pt>
                <c:pt idx="337">
                  <c:v>28234</c:v>
                </c:pt>
                <c:pt idx="338">
                  <c:v>28235</c:v>
                </c:pt>
                <c:pt idx="339">
                  <c:v>28236</c:v>
                </c:pt>
                <c:pt idx="340">
                  <c:v>28237</c:v>
                </c:pt>
                <c:pt idx="341">
                  <c:v>28240</c:v>
                </c:pt>
                <c:pt idx="342">
                  <c:v>28241</c:v>
                </c:pt>
                <c:pt idx="343">
                  <c:v>28242</c:v>
                </c:pt>
                <c:pt idx="344">
                  <c:v>28243</c:v>
                </c:pt>
                <c:pt idx="345">
                  <c:v>28244</c:v>
                </c:pt>
                <c:pt idx="346">
                  <c:v>28247</c:v>
                </c:pt>
                <c:pt idx="347">
                  <c:v>28248</c:v>
                </c:pt>
                <c:pt idx="348">
                  <c:v>28249</c:v>
                </c:pt>
                <c:pt idx="349">
                  <c:v>28250</c:v>
                </c:pt>
                <c:pt idx="350">
                  <c:v>28251</c:v>
                </c:pt>
                <c:pt idx="351">
                  <c:v>28254</c:v>
                </c:pt>
                <c:pt idx="352">
                  <c:v>28255</c:v>
                </c:pt>
                <c:pt idx="353">
                  <c:v>28256</c:v>
                </c:pt>
                <c:pt idx="354">
                  <c:v>28257</c:v>
                </c:pt>
                <c:pt idx="355">
                  <c:v>28258</c:v>
                </c:pt>
                <c:pt idx="356">
                  <c:v>28261</c:v>
                </c:pt>
                <c:pt idx="357">
                  <c:v>28262</c:v>
                </c:pt>
                <c:pt idx="358">
                  <c:v>28263</c:v>
                </c:pt>
                <c:pt idx="359">
                  <c:v>28264</c:v>
                </c:pt>
                <c:pt idx="360">
                  <c:v>28265</c:v>
                </c:pt>
                <c:pt idx="361">
                  <c:v>28268</c:v>
                </c:pt>
                <c:pt idx="362">
                  <c:v>28269</c:v>
                </c:pt>
                <c:pt idx="363">
                  <c:v>28270</c:v>
                </c:pt>
                <c:pt idx="364">
                  <c:v>28271</c:v>
                </c:pt>
                <c:pt idx="365">
                  <c:v>28272</c:v>
                </c:pt>
                <c:pt idx="366">
                  <c:v>28275</c:v>
                </c:pt>
                <c:pt idx="367">
                  <c:v>28276</c:v>
                </c:pt>
                <c:pt idx="368">
                  <c:v>28277</c:v>
                </c:pt>
                <c:pt idx="369">
                  <c:v>28278</c:v>
                </c:pt>
                <c:pt idx="370">
                  <c:v>28279</c:v>
                </c:pt>
                <c:pt idx="371">
                  <c:v>28282</c:v>
                </c:pt>
                <c:pt idx="372">
                  <c:v>28283</c:v>
                </c:pt>
                <c:pt idx="373">
                  <c:v>28284</c:v>
                </c:pt>
                <c:pt idx="374">
                  <c:v>28285</c:v>
                </c:pt>
                <c:pt idx="375">
                  <c:v>28286</c:v>
                </c:pt>
                <c:pt idx="376">
                  <c:v>28289</c:v>
                </c:pt>
                <c:pt idx="377">
                  <c:v>28290</c:v>
                </c:pt>
                <c:pt idx="378">
                  <c:v>28291</c:v>
                </c:pt>
                <c:pt idx="379">
                  <c:v>28292</c:v>
                </c:pt>
                <c:pt idx="380">
                  <c:v>28293</c:v>
                </c:pt>
                <c:pt idx="381">
                  <c:v>28296</c:v>
                </c:pt>
                <c:pt idx="382">
                  <c:v>28297</c:v>
                </c:pt>
                <c:pt idx="383">
                  <c:v>28298</c:v>
                </c:pt>
                <c:pt idx="384">
                  <c:v>28299</c:v>
                </c:pt>
                <c:pt idx="385">
                  <c:v>28300</c:v>
                </c:pt>
                <c:pt idx="386">
                  <c:v>28303</c:v>
                </c:pt>
                <c:pt idx="387">
                  <c:v>28304</c:v>
                </c:pt>
                <c:pt idx="388">
                  <c:v>28305</c:v>
                </c:pt>
                <c:pt idx="389">
                  <c:v>28306</c:v>
                </c:pt>
                <c:pt idx="390">
                  <c:v>28307</c:v>
                </c:pt>
                <c:pt idx="391">
                  <c:v>28310</c:v>
                </c:pt>
                <c:pt idx="392">
                  <c:v>28311</c:v>
                </c:pt>
                <c:pt idx="393">
                  <c:v>28312</c:v>
                </c:pt>
                <c:pt idx="394">
                  <c:v>28313</c:v>
                </c:pt>
                <c:pt idx="395">
                  <c:v>28314</c:v>
                </c:pt>
                <c:pt idx="396">
                  <c:v>28317</c:v>
                </c:pt>
                <c:pt idx="397">
                  <c:v>28318</c:v>
                </c:pt>
                <c:pt idx="398">
                  <c:v>28319</c:v>
                </c:pt>
                <c:pt idx="399">
                  <c:v>28320</c:v>
                </c:pt>
                <c:pt idx="400">
                  <c:v>28321</c:v>
                </c:pt>
                <c:pt idx="401">
                  <c:v>28324</c:v>
                </c:pt>
                <c:pt idx="402">
                  <c:v>28325</c:v>
                </c:pt>
                <c:pt idx="403">
                  <c:v>28326</c:v>
                </c:pt>
                <c:pt idx="404">
                  <c:v>28327</c:v>
                </c:pt>
                <c:pt idx="405">
                  <c:v>28328</c:v>
                </c:pt>
                <c:pt idx="406">
                  <c:v>28331</c:v>
                </c:pt>
                <c:pt idx="407">
                  <c:v>28332</c:v>
                </c:pt>
                <c:pt idx="408">
                  <c:v>28333</c:v>
                </c:pt>
                <c:pt idx="409">
                  <c:v>28334</c:v>
                </c:pt>
                <c:pt idx="410">
                  <c:v>28335</c:v>
                </c:pt>
                <c:pt idx="411">
                  <c:v>28338</c:v>
                </c:pt>
                <c:pt idx="412">
                  <c:v>28339</c:v>
                </c:pt>
                <c:pt idx="413">
                  <c:v>28340</c:v>
                </c:pt>
                <c:pt idx="414">
                  <c:v>28341</c:v>
                </c:pt>
                <c:pt idx="415">
                  <c:v>28342</c:v>
                </c:pt>
                <c:pt idx="416">
                  <c:v>28345</c:v>
                </c:pt>
                <c:pt idx="417">
                  <c:v>28346</c:v>
                </c:pt>
                <c:pt idx="418">
                  <c:v>28347</c:v>
                </c:pt>
                <c:pt idx="419">
                  <c:v>28348</c:v>
                </c:pt>
                <c:pt idx="420">
                  <c:v>28349</c:v>
                </c:pt>
                <c:pt idx="421">
                  <c:v>28352</c:v>
                </c:pt>
                <c:pt idx="422">
                  <c:v>28353</c:v>
                </c:pt>
                <c:pt idx="423">
                  <c:v>28354</c:v>
                </c:pt>
                <c:pt idx="424">
                  <c:v>28355</c:v>
                </c:pt>
                <c:pt idx="425">
                  <c:v>28356</c:v>
                </c:pt>
                <c:pt idx="426">
                  <c:v>28359</c:v>
                </c:pt>
                <c:pt idx="427">
                  <c:v>28360</c:v>
                </c:pt>
                <c:pt idx="428">
                  <c:v>28361</c:v>
                </c:pt>
                <c:pt idx="429">
                  <c:v>28362</c:v>
                </c:pt>
                <c:pt idx="430">
                  <c:v>28363</c:v>
                </c:pt>
                <c:pt idx="431">
                  <c:v>28366</c:v>
                </c:pt>
                <c:pt idx="432">
                  <c:v>28367</c:v>
                </c:pt>
                <c:pt idx="433">
                  <c:v>28368</c:v>
                </c:pt>
                <c:pt idx="434">
                  <c:v>28369</c:v>
                </c:pt>
                <c:pt idx="435">
                  <c:v>28370</c:v>
                </c:pt>
                <c:pt idx="436">
                  <c:v>28373</c:v>
                </c:pt>
                <c:pt idx="437">
                  <c:v>28374</c:v>
                </c:pt>
                <c:pt idx="438">
                  <c:v>28375</c:v>
                </c:pt>
                <c:pt idx="439">
                  <c:v>28376</c:v>
                </c:pt>
                <c:pt idx="440">
                  <c:v>28377</c:v>
                </c:pt>
                <c:pt idx="441">
                  <c:v>28380</c:v>
                </c:pt>
                <c:pt idx="442">
                  <c:v>28381</c:v>
                </c:pt>
                <c:pt idx="443">
                  <c:v>28382</c:v>
                </c:pt>
                <c:pt idx="444">
                  <c:v>28383</c:v>
                </c:pt>
                <c:pt idx="445">
                  <c:v>28384</c:v>
                </c:pt>
                <c:pt idx="446">
                  <c:v>28387</c:v>
                </c:pt>
                <c:pt idx="447">
                  <c:v>28388</c:v>
                </c:pt>
                <c:pt idx="448">
                  <c:v>28389</c:v>
                </c:pt>
                <c:pt idx="449">
                  <c:v>28390</c:v>
                </c:pt>
                <c:pt idx="450">
                  <c:v>28391</c:v>
                </c:pt>
                <c:pt idx="451">
                  <c:v>28394</c:v>
                </c:pt>
                <c:pt idx="452">
                  <c:v>28395</c:v>
                </c:pt>
                <c:pt idx="453">
                  <c:v>28396</c:v>
                </c:pt>
                <c:pt idx="454">
                  <c:v>28397</c:v>
                </c:pt>
                <c:pt idx="455">
                  <c:v>28398</c:v>
                </c:pt>
                <c:pt idx="456">
                  <c:v>28401</c:v>
                </c:pt>
                <c:pt idx="457">
                  <c:v>28402</c:v>
                </c:pt>
                <c:pt idx="458">
                  <c:v>28403</c:v>
                </c:pt>
                <c:pt idx="459">
                  <c:v>28404</c:v>
                </c:pt>
                <c:pt idx="460">
                  <c:v>28405</c:v>
                </c:pt>
                <c:pt idx="461">
                  <c:v>28408</c:v>
                </c:pt>
                <c:pt idx="462">
                  <c:v>28409</c:v>
                </c:pt>
                <c:pt idx="463">
                  <c:v>28410</c:v>
                </c:pt>
                <c:pt idx="464">
                  <c:v>28411</c:v>
                </c:pt>
                <c:pt idx="465">
                  <c:v>28412</c:v>
                </c:pt>
                <c:pt idx="466">
                  <c:v>28415</c:v>
                </c:pt>
                <c:pt idx="467">
                  <c:v>28416</c:v>
                </c:pt>
                <c:pt idx="468">
                  <c:v>28417</c:v>
                </c:pt>
                <c:pt idx="469">
                  <c:v>28418</c:v>
                </c:pt>
                <c:pt idx="470">
                  <c:v>28419</c:v>
                </c:pt>
                <c:pt idx="471">
                  <c:v>28422</c:v>
                </c:pt>
                <c:pt idx="472">
                  <c:v>28423</c:v>
                </c:pt>
                <c:pt idx="473">
                  <c:v>28424</c:v>
                </c:pt>
                <c:pt idx="474">
                  <c:v>28425</c:v>
                </c:pt>
                <c:pt idx="475">
                  <c:v>28426</c:v>
                </c:pt>
                <c:pt idx="476">
                  <c:v>28429</c:v>
                </c:pt>
                <c:pt idx="477">
                  <c:v>28430</c:v>
                </c:pt>
                <c:pt idx="478">
                  <c:v>28431</c:v>
                </c:pt>
                <c:pt idx="479">
                  <c:v>28432</c:v>
                </c:pt>
                <c:pt idx="480">
                  <c:v>28433</c:v>
                </c:pt>
                <c:pt idx="481">
                  <c:v>28436</c:v>
                </c:pt>
                <c:pt idx="482">
                  <c:v>28437</c:v>
                </c:pt>
                <c:pt idx="483">
                  <c:v>28438</c:v>
                </c:pt>
                <c:pt idx="484">
                  <c:v>28439</c:v>
                </c:pt>
                <c:pt idx="485">
                  <c:v>28440</c:v>
                </c:pt>
                <c:pt idx="486">
                  <c:v>28443</c:v>
                </c:pt>
                <c:pt idx="487">
                  <c:v>28444</c:v>
                </c:pt>
                <c:pt idx="488">
                  <c:v>28445</c:v>
                </c:pt>
                <c:pt idx="489">
                  <c:v>28446</c:v>
                </c:pt>
                <c:pt idx="490">
                  <c:v>28447</c:v>
                </c:pt>
                <c:pt idx="491">
                  <c:v>28450</c:v>
                </c:pt>
                <c:pt idx="492">
                  <c:v>28451</c:v>
                </c:pt>
                <c:pt idx="493">
                  <c:v>28452</c:v>
                </c:pt>
                <c:pt idx="494">
                  <c:v>28453</c:v>
                </c:pt>
                <c:pt idx="495">
                  <c:v>28454</c:v>
                </c:pt>
                <c:pt idx="496">
                  <c:v>28457</c:v>
                </c:pt>
                <c:pt idx="497">
                  <c:v>28458</c:v>
                </c:pt>
                <c:pt idx="498">
                  <c:v>28459</c:v>
                </c:pt>
                <c:pt idx="499">
                  <c:v>28460</c:v>
                </c:pt>
                <c:pt idx="500">
                  <c:v>28461</c:v>
                </c:pt>
                <c:pt idx="501">
                  <c:v>28464</c:v>
                </c:pt>
                <c:pt idx="502">
                  <c:v>28465</c:v>
                </c:pt>
                <c:pt idx="503">
                  <c:v>28466</c:v>
                </c:pt>
                <c:pt idx="504">
                  <c:v>28467</c:v>
                </c:pt>
                <c:pt idx="505">
                  <c:v>28468</c:v>
                </c:pt>
                <c:pt idx="506">
                  <c:v>28471</c:v>
                </c:pt>
                <c:pt idx="507">
                  <c:v>28472</c:v>
                </c:pt>
                <c:pt idx="508">
                  <c:v>28473</c:v>
                </c:pt>
                <c:pt idx="509">
                  <c:v>28474</c:v>
                </c:pt>
                <c:pt idx="510">
                  <c:v>28475</c:v>
                </c:pt>
                <c:pt idx="511">
                  <c:v>28478</c:v>
                </c:pt>
                <c:pt idx="512">
                  <c:v>28479</c:v>
                </c:pt>
                <c:pt idx="513">
                  <c:v>28480</c:v>
                </c:pt>
                <c:pt idx="514">
                  <c:v>28481</c:v>
                </c:pt>
                <c:pt idx="515">
                  <c:v>28482</c:v>
                </c:pt>
                <c:pt idx="516">
                  <c:v>28485</c:v>
                </c:pt>
                <c:pt idx="517">
                  <c:v>28486</c:v>
                </c:pt>
                <c:pt idx="518">
                  <c:v>28487</c:v>
                </c:pt>
                <c:pt idx="519">
                  <c:v>28488</c:v>
                </c:pt>
                <c:pt idx="520">
                  <c:v>28489</c:v>
                </c:pt>
                <c:pt idx="521">
                  <c:v>28492</c:v>
                </c:pt>
                <c:pt idx="522">
                  <c:v>28493</c:v>
                </c:pt>
                <c:pt idx="523">
                  <c:v>28494</c:v>
                </c:pt>
                <c:pt idx="524">
                  <c:v>28495</c:v>
                </c:pt>
                <c:pt idx="525">
                  <c:v>28496</c:v>
                </c:pt>
                <c:pt idx="526">
                  <c:v>28499</c:v>
                </c:pt>
                <c:pt idx="527">
                  <c:v>28500</c:v>
                </c:pt>
                <c:pt idx="528">
                  <c:v>28501</c:v>
                </c:pt>
                <c:pt idx="529">
                  <c:v>28502</c:v>
                </c:pt>
                <c:pt idx="530">
                  <c:v>28503</c:v>
                </c:pt>
                <c:pt idx="531">
                  <c:v>28506</c:v>
                </c:pt>
                <c:pt idx="532">
                  <c:v>28507</c:v>
                </c:pt>
                <c:pt idx="533">
                  <c:v>28508</c:v>
                </c:pt>
                <c:pt idx="534">
                  <c:v>28509</c:v>
                </c:pt>
                <c:pt idx="535">
                  <c:v>28510</c:v>
                </c:pt>
                <c:pt idx="536">
                  <c:v>28513</c:v>
                </c:pt>
                <c:pt idx="537">
                  <c:v>28514</c:v>
                </c:pt>
                <c:pt idx="538">
                  <c:v>28515</c:v>
                </c:pt>
                <c:pt idx="539">
                  <c:v>28516</c:v>
                </c:pt>
                <c:pt idx="540">
                  <c:v>28517</c:v>
                </c:pt>
                <c:pt idx="541">
                  <c:v>28520</c:v>
                </c:pt>
                <c:pt idx="542">
                  <c:v>28521</c:v>
                </c:pt>
                <c:pt idx="543">
                  <c:v>28522</c:v>
                </c:pt>
                <c:pt idx="544">
                  <c:v>28523</c:v>
                </c:pt>
                <c:pt idx="545">
                  <c:v>28524</c:v>
                </c:pt>
                <c:pt idx="546">
                  <c:v>28527</c:v>
                </c:pt>
                <c:pt idx="547">
                  <c:v>28528</c:v>
                </c:pt>
                <c:pt idx="548">
                  <c:v>28529</c:v>
                </c:pt>
                <c:pt idx="549">
                  <c:v>28530</c:v>
                </c:pt>
                <c:pt idx="550">
                  <c:v>28531</c:v>
                </c:pt>
                <c:pt idx="551">
                  <c:v>28534</c:v>
                </c:pt>
                <c:pt idx="552">
                  <c:v>28535</c:v>
                </c:pt>
                <c:pt idx="553">
                  <c:v>28536</c:v>
                </c:pt>
                <c:pt idx="554">
                  <c:v>28537</c:v>
                </c:pt>
                <c:pt idx="555">
                  <c:v>28538</c:v>
                </c:pt>
                <c:pt idx="556">
                  <c:v>28541</c:v>
                </c:pt>
                <c:pt idx="557">
                  <c:v>28542</c:v>
                </c:pt>
                <c:pt idx="558">
                  <c:v>28543</c:v>
                </c:pt>
                <c:pt idx="559">
                  <c:v>28544</c:v>
                </c:pt>
                <c:pt idx="560">
                  <c:v>28545</c:v>
                </c:pt>
                <c:pt idx="561">
                  <c:v>28548</c:v>
                </c:pt>
                <c:pt idx="562">
                  <c:v>28549</c:v>
                </c:pt>
                <c:pt idx="563">
                  <c:v>28550</c:v>
                </c:pt>
                <c:pt idx="564">
                  <c:v>28551</c:v>
                </c:pt>
                <c:pt idx="565">
                  <c:v>28552</c:v>
                </c:pt>
                <c:pt idx="566">
                  <c:v>28555</c:v>
                </c:pt>
                <c:pt idx="567">
                  <c:v>28556</c:v>
                </c:pt>
                <c:pt idx="568">
                  <c:v>28557</c:v>
                </c:pt>
                <c:pt idx="569">
                  <c:v>28558</c:v>
                </c:pt>
                <c:pt idx="570">
                  <c:v>28559</c:v>
                </c:pt>
                <c:pt idx="571">
                  <c:v>28562</c:v>
                </c:pt>
                <c:pt idx="572">
                  <c:v>28563</c:v>
                </c:pt>
                <c:pt idx="573">
                  <c:v>28564</c:v>
                </c:pt>
                <c:pt idx="574">
                  <c:v>28565</c:v>
                </c:pt>
                <c:pt idx="575">
                  <c:v>28566</c:v>
                </c:pt>
                <c:pt idx="576">
                  <c:v>28569</c:v>
                </c:pt>
                <c:pt idx="577">
                  <c:v>28570</c:v>
                </c:pt>
                <c:pt idx="578">
                  <c:v>28571</c:v>
                </c:pt>
                <c:pt idx="579">
                  <c:v>28572</c:v>
                </c:pt>
                <c:pt idx="580">
                  <c:v>28573</c:v>
                </c:pt>
                <c:pt idx="581">
                  <c:v>28576</c:v>
                </c:pt>
                <c:pt idx="582">
                  <c:v>28577</c:v>
                </c:pt>
                <c:pt idx="583">
                  <c:v>28578</c:v>
                </c:pt>
                <c:pt idx="584">
                  <c:v>28579</c:v>
                </c:pt>
                <c:pt idx="585">
                  <c:v>28580</c:v>
                </c:pt>
                <c:pt idx="586">
                  <c:v>28583</c:v>
                </c:pt>
                <c:pt idx="587">
                  <c:v>28584</c:v>
                </c:pt>
                <c:pt idx="588">
                  <c:v>28585</c:v>
                </c:pt>
                <c:pt idx="589">
                  <c:v>28586</c:v>
                </c:pt>
                <c:pt idx="590">
                  <c:v>28587</c:v>
                </c:pt>
                <c:pt idx="591">
                  <c:v>28590</c:v>
                </c:pt>
                <c:pt idx="592">
                  <c:v>28591</c:v>
                </c:pt>
                <c:pt idx="593">
                  <c:v>28592</c:v>
                </c:pt>
                <c:pt idx="594">
                  <c:v>28593</c:v>
                </c:pt>
                <c:pt idx="595">
                  <c:v>28594</c:v>
                </c:pt>
                <c:pt idx="596">
                  <c:v>28597</c:v>
                </c:pt>
                <c:pt idx="597">
                  <c:v>28598</c:v>
                </c:pt>
                <c:pt idx="598">
                  <c:v>28599</c:v>
                </c:pt>
                <c:pt idx="599">
                  <c:v>28600</c:v>
                </c:pt>
                <c:pt idx="600">
                  <c:v>28601</c:v>
                </c:pt>
                <c:pt idx="601">
                  <c:v>28604</c:v>
                </c:pt>
                <c:pt idx="602">
                  <c:v>28605</c:v>
                </c:pt>
                <c:pt idx="603">
                  <c:v>28606</c:v>
                </c:pt>
                <c:pt idx="604">
                  <c:v>28607</c:v>
                </c:pt>
                <c:pt idx="605">
                  <c:v>28608</c:v>
                </c:pt>
                <c:pt idx="606">
                  <c:v>28611</c:v>
                </c:pt>
                <c:pt idx="607">
                  <c:v>28612</c:v>
                </c:pt>
                <c:pt idx="608">
                  <c:v>28613</c:v>
                </c:pt>
                <c:pt idx="609">
                  <c:v>28614</c:v>
                </c:pt>
                <c:pt idx="610">
                  <c:v>28615</c:v>
                </c:pt>
                <c:pt idx="611">
                  <c:v>28618</c:v>
                </c:pt>
                <c:pt idx="612">
                  <c:v>28619</c:v>
                </c:pt>
                <c:pt idx="613">
                  <c:v>28620</c:v>
                </c:pt>
                <c:pt idx="614">
                  <c:v>28621</c:v>
                </c:pt>
                <c:pt idx="615">
                  <c:v>28622</c:v>
                </c:pt>
                <c:pt idx="616">
                  <c:v>28625</c:v>
                </c:pt>
                <c:pt idx="617">
                  <c:v>28626</c:v>
                </c:pt>
                <c:pt idx="618">
                  <c:v>28627</c:v>
                </c:pt>
                <c:pt idx="619">
                  <c:v>28628</c:v>
                </c:pt>
                <c:pt idx="620">
                  <c:v>28629</c:v>
                </c:pt>
                <c:pt idx="621">
                  <c:v>28632</c:v>
                </c:pt>
                <c:pt idx="622">
                  <c:v>28633</c:v>
                </c:pt>
                <c:pt idx="623">
                  <c:v>28634</c:v>
                </c:pt>
                <c:pt idx="624">
                  <c:v>28635</c:v>
                </c:pt>
                <c:pt idx="625">
                  <c:v>28636</c:v>
                </c:pt>
                <c:pt idx="626">
                  <c:v>28639</c:v>
                </c:pt>
                <c:pt idx="627">
                  <c:v>28640</c:v>
                </c:pt>
                <c:pt idx="628">
                  <c:v>28641</c:v>
                </c:pt>
                <c:pt idx="629">
                  <c:v>28642</c:v>
                </c:pt>
                <c:pt idx="630">
                  <c:v>28643</c:v>
                </c:pt>
                <c:pt idx="631">
                  <c:v>28646</c:v>
                </c:pt>
                <c:pt idx="632">
                  <c:v>28647</c:v>
                </c:pt>
                <c:pt idx="633">
                  <c:v>28648</c:v>
                </c:pt>
                <c:pt idx="634">
                  <c:v>28649</c:v>
                </c:pt>
                <c:pt idx="635">
                  <c:v>28650</c:v>
                </c:pt>
                <c:pt idx="636">
                  <c:v>28653</c:v>
                </c:pt>
                <c:pt idx="637">
                  <c:v>28654</c:v>
                </c:pt>
                <c:pt idx="638">
                  <c:v>28655</c:v>
                </c:pt>
                <c:pt idx="639">
                  <c:v>28656</c:v>
                </c:pt>
                <c:pt idx="640">
                  <c:v>28657</c:v>
                </c:pt>
                <c:pt idx="641">
                  <c:v>28660</c:v>
                </c:pt>
                <c:pt idx="642">
                  <c:v>28661</c:v>
                </c:pt>
                <c:pt idx="643">
                  <c:v>28662</c:v>
                </c:pt>
                <c:pt idx="644">
                  <c:v>28663</c:v>
                </c:pt>
                <c:pt idx="645">
                  <c:v>28664</c:v>
                </c:pt>
                <c:pt idx="646">
                  <c:v>28667</c:v>
                </c:pt>
                <c:pt idx="647">
                  <c:v>28668</c:v>
                </c:pt>
                <c:pt idx="648">
                  <c:v>28669</c:v>
                </c:pt>
                <c:pt idx="649">
                  <c:v>28670</c:v>
                </c:pt>
                <c:pt idx="650">
                  <c:v>28671</c:v>
                </c:pt>
                <c:pt idx="651">
                  <c:v>28674</c:v>
                </c:pt>
                <c:pt idx="652">
                  <c:v>28675</c:v>
                </c:pt>
                <c:pt idx="653">
                  <c:v>28676</c:v>
                </c:pt>
                <c:pt idx="654">
                  <c:v>28677</c:v>
                </c:pt>
                <c:pt idx="655">
                  <c:v>28678</c:v>
                </c:pt>
                <c:pt idx="656">
                  <c:v>28681</c:v>
                </c:pt>
                <c:pt idx="657">
                  <c:v>28682</c:v>
                </c:pt>
                <c:pt idx="658">
                  <c:v>28683</c:v>
                </c:pt>
                <c:pt idx="659">
                  <c:v>28684</c:v>
                </c:pt>
                <c:pt idx="660">
                  <c:v>28685</c:v>
                </c:pt>
                <c:pt idx="661">
                  <c:v>28688</c:v>
                </c:pt>
                <c:pt idx="662">
                  <c:v>28689</c:v>
                </c:pt>
                <c:pt idx="663">
                  <c:v>28690</c:v>
                </c:pt>
                <c:pt idx="664">
                  <c:v>28691</c:v>
                </c:pt>
                <c:pt idx="665">
                  <c:v>28692</c:v>
                </c:pt>
                <c:pt idx="666">
                  <c:v>28695</c:v>
                </c:pt>
                <c:pt idx="667">
                  <c:v>28696</c:v>
                </c:pt>
                <c:pt idx="668">
                  <c:v>28697</c:v>
                </c:pt>
                <c:pt idx="669">
                  <c:v>28698</c:v>
                </c:pt>
                <c:pt idx="670">
                  <c:v>28699</c:v>
                </c:pt>
                <c:pt idx="671">
                  <c:v>28702</c:v>
                </c:pt>
                <c:pt idx="672">
                  <c:v>28703</c:v>
                </c:pt>
                <c:pt idx="673">
                  <c:v>28704</c:v>
                </c:pt>
                <c:pt idx="674">
                  <c:v>28705</c:v>
                </c:pt>
                <c:pt idx="675">
                  <c:v>28706</c:v>
                </c:pt>
                <c:pt idx="676">
                  <c:v>28709</c:v>
                </c:pt>
                <c:pt idx="677">
                  <c:v>28710</c:v>
                </c:pt>
                <c:pt idx="678">
                  <c:v>28711</c:v>
                </c:pt>
                <c:pt idx="679">
                  <c:v>28712</c:v>
                </c:pt>
                <c:pt idx="680">
                  <c:v>28713</c:v>
                </c:pt>
                <c:pt idx="681">
                  <c:v>28716</c:v>
                </c:pt>
                <c:pt idx="682">
                  <c:v>28717</c:v>
                </c:pt>
                <c:pt idx="683">
                  <c:v>28718</c:v>
                </c:pt>
                <c:pt idx="684">
                  <c:v>28719</c:v>
                </c:pt>
                <c:pt idx="685">
                  <c:v>28720</c:v>
                </c:pt>
                <c:pt idx="686">
                  <c:v>28723</c:v>
                </c:pt>
                <c:pt idx="687">
                  <c:v>28724</c:v>
                </c:pt>
                <c:pt idx="688">
                  <c:v>28725</c:v>
                </c:pt>
                <c:pt idx="689">
                  <c:v>28726</c:v>
                </c:pt>
                <c:pt idx="690">
                  <c:v>28727</c:v>
                </c:pt>
                <c:pt idx="691">
                  <c:v>28730</c:v>
                </c:pt>
                <c:pt idx="692">
                  <c:v>28731</c:v>
                </c:pt>
                <c:pt idx="693">
                  <c:v>28732</c:v>
                </c:pt>
                <c:pt idx="694">
                  <c:v>28733</c:v>
                </c:pt>
                <c:pt idx="695">
                  <c:v>28734</c:v>
                </c:pt>
                <c:pt idx="696">
                  <c:v>28737</c:v>
                </c:pt>
                <c:pt idx="697">
                  <c:v>28738</c:v>
                </c:pt>
                <c:pt idx="698">
                  <c:v>28739</c:v>
                </c:pt>
                <c:pt idx="699">
                  <c:v>28740</c:v>
                </c:pt>
                <c:pt idx="700">
                  <c:v>28741</c:v>
                </c:pt>
                <c:pt idx="701">
                  <c:v>28744</c:v>
                </c:pt>
                <c:pt idx="702">
                  <c:v>28745</c:v>
                </c:pt>
                <c:pt idx="703">
                  <c:v>28746</c:v>
                </c:pt>
                <c:pt idx="704">
                  <c:v>28747</c:v>
                </c:pt>
                <c:pt idx="705">
                  <c:v>28748</c:v>
                </c:pt>
                <c:pt idx="706">
                  <c:v>28751</c:v>
                </c:pt>
                <c:pt idx="707">
                  <c:v>28752</c:v>
                </c:pt>
                <c:pt idx="708">
                  <c:v>28753</c:v>
                </c:pt>
                <c:pt idx="709">
                  <c:v>28754</c:v>
                </c:pt>
                <c:pt idx="710">
                  <c:v>28755</c:v>
                </c:pt>
                <c:pt idx="711">
                  <c:v>28758</c:v>
                </c:pt>
                <c:pt idx="712">
                  <c:v>28759</c:v>
                </c:pt>
                <c:pt idx="713">
                  <c:v>28760</c:v>
                </c:pt>
                <c:pt idx="714">
                  <c:v>28761</c:v>
                </c:pt>
                <c:pt idx="715">
                  <c:v>28762</c:v>
                </c:pt>
                <c:pt idx="716">
                  <c:v>28765</c:v>
                </c:pt>
                <c:pt idx="717">
                  <c:v>28766</c:v>
                </c:pt>
                <c:pt idx="718">
                  <c:v>28767</c:v>
                </c:pt>
                <c:pt idx="719">
                  <c:v>28768</c:v>
                </c:pt>
                <c:pt idx="720">
                  <c:v>28769</c:v>
                </c:pt>
                <c:pt idx="721">
                  <c:v>28772</c:v>
                </c:pt>
                <c:pt idx="722">
                  <c:v>28773</c:v>
                </c:pt>
                <c:pt idx="723">
                  <c:v>28774</c:v>
                </c:pt>
                <c:pt idx="724">
                  <c:v>28775</c:v>
                </c:pt>
                <c:pt idx="725">
                  <c:v>28776</c:v>
                </c:pt>
                <c:pt idx="726">
                  <c:v>28779</c:v>
                </c:pt>
                <c:pt idx="727">
                  <c:v>28780</c:v>
                </c:pt>
                <c:pt idx="728">
                  <c:v>28781</c:v>
                </c:pt>
                <c:pt idx="729">
                  <c:v>28782</c:v>
                </c:pt>
                <c:pt idx="730">
                  <c:v>28783</c:v>
                </c:pt>
                <c:pt idx="731">
                  <c:v>28786</c:v>
                </c:pt>
                <c:pt idx="732">
                  <c:v>28787</c:v>
                </c:pt>
                <c:pt idx="733">
                  <c:v>28788</c:v>
                </c:pt>
                <c:pt idx="734">
                  <c:v>28789</c:v>
                </c:pt>
                <c:pt idx="735">
                  <c:v>28790</c:v>
                </c:pt>
                <c:pt idx="736">
                  <c:v>28793</c:v>
                </c:pt>
                <c:pt idx="737">
                  <c:v>28794</c:v>
                </c:pt>
                <c:pt idx="738">
                  <c:v>28795</c:v>
                </c:pt>
                <c:pt idx="739">
                  <c:v>28796</c:v>
                </c:pt>
                <c:pt idx="740">
                  <c:v>28797</c:v>
                </c:pt>
                <c:pt idx="741">
                  <c:v>28800</c:v>
                </c:pt>
                <c:pt idx="742">
                  <c:v>28801</c:v>
                </c:pt>
                <c:pt idx="743">
                  <c:v>28802</c:v>
                </c:pt>
                <c:pt idx="744">
                  <c:v>28803</c:v>
                </c:pt>
                <c:pt idx="745">
                  <c:v>28804</c:v>
                </c:pt>
                <c:pt idx="746">
                  <c:v>28807</c:v>
                </c:pt>
                <c:pt idx="747">
                  <c:v>28808</c:v>
                </c:pt>
                <c:pt idx="748">
                  <c:v>28809</c:v>
                </c:pt>
                <c:pt idx="749">
                  <c:v>28810</c:v>
                </c:pt>
                <c:pt idx="750">
                  <c:v>28811</c:v>
                </c:pt>
                <c:pt idx="751">
                  <c:v>28814</c:v>
                </c:pt>
                <c:pt idx="752">
                  <c:v>28815</c:v>
                </c:pt>
                <c:pt idx="753">
                  <c:v>28816</c:v>
                </c:pt>
                <c:pt idx="754">
                  <c:v>28817</c:v>
                </c:pt>
                <c:pt idx="755">
                  <c:v>28818</c:v>
                </c:pt>
                <c:pt idx="756">
                  <c:v>28821</c:v>
                </c:pt>
                <c:pt idx="757">
                  <c:v>28822</c:v>
                </c:pt>
                <c:pt idx="758">
                  <c:v>28823</c:v>
                </c:pt>
                <c:pt idx="759">
                  <c:v>28824</c:v>
                </c:pt>
                <c:pt idx="760">
                  <c:v>28825</c:v>
                </c:pt>
                <c:pt idx="761">
                  <c:v>28828</c:v>
                </c:pt>
                <c:pt idx="762">
                  <c:v>28829</c:v>
                </c:pt>
                <c:pt idx="763">
                  <c:v>28830</c:v>
                </c:pt>
                <c:pt idx="764">
                  <c:v>28831</c:v>
                </c:pt>
                <c:pt idx="765">
                  <c:v>28832</c:v>
                </c:pt>
                <c:pt idx="766">
                  <c:v>28835</c:v>
                </c:pt>
                <c:pt idx="767">
                  <c:v>28836</c:v>
                </c:pt>
                <c:pt idx="768">
                  <c:v>28837</c:v>
                </c:pt>
                <c:pt idx="769">
                  <c:v>28838</c:v>
                </c:pt>
                <c:pt idx="770">
                  <c:v>28839</c:v>
                </c:pt>
                <c:pt idx="771">
                  <c:v>28842</c:v>
                </c:pt>
                <c:pt idx="772">
                  <c:v>28843</c:v>
                </c:pt>
                <c:pt idx="773">
                  <c:v>28844</c:v>
                </c:pt>
                <c:pt idx="774">
                  <c:v>28845</c:v>
                </c:pt>
                <c:pt idx="775">
                  <c:v>28846</c:v>
                </c:pt>
                <c:pt idx="776">
                  <c:v>28849</c:v>
                </c:pt>
                <c:pt idx="777">
                  <c:v>28850</c:v>
                </c:pt>
                <c:pt idx="778">
                  <c:v>28851</c:v>
                </c:pt>
                <c:pt idx="779">
                  <c:v>28852</c:v>
                </c:pt>
                <c:pt idx="780">
                  <c:v>28853</c:v>
                </c:pt>
                <c:pt idx="781">
                  <c:v>28856</c:v>
                </c:pt>
                <c:pt idx="782">
                  <c:v>28857</c:v>
                </c:pt>
                <c:pt idx="783">
                  <c:v>28858</c:v>
                </c:pt>
                <c:pt idx="784">
                  <c:v>28859</c:v>
                </c:pt>
                <c:pt idx="785">
                  <c:v>28860</c:v>
                </c:pt>
                <c:pt idx="786">
                  <c:v>28863</c:v>
                </c:pt>
                <c:pt idx="787">
                  <c:v>28864</c:v>
                </c:pt>
                <c:pt idx="788">
                  <c:v>28865</c:v>
                </c:pt>
                <c:pt idx="789">
                  <c:v>28866</c:v>
                </c:pt>
                <c:pt idx="790">
                  <c:v>28867</c:v>
                </c:pt>
                <c:pt idx="791">
                  <c:v>28870</c:v>
                </c:pt>
                <c:pt idx="792">
                  <c:v>28871</c:v>
                </c:pt>
                <c:pt idx="793">
                  <c:v>28872</c:v>
                </c:pt>
                <c:pt idx="794">
                  <c:v>28873</c:v>
                </c:pt>
                <c:pt idx="795">
                  <c:v>28874</c:v>
                </c:pt>
                <c:pt idx="796">
                  <c:v>28877</c:v>
                </c:pt>
                <c:pt idx="797">
                  <c:v>28878</c:v>
                </c:pt>
                <c:pt idx="798">
                  <c:v>28879</c:v>
                </c:pt>
                <c:pt idx="799">
                  <c:v>28880</c:v>
                </c:pt>
                <c:pt idx="800">
                  <c:v>28881</c:v>
                </c:pt>
                <c:pt idx="801">
                  <c:v>28884</c:v>
                </c:pt>
                <c:pt idx="802">
                  <c:v>28885</c:v>
                </c:pt>
                <c:pt idx="803">
                  <c:v>28886</c:v>
                </c:pt>
                <c:pt idx="804">
                  <c:v>28887</c:v>
                </c:pt>
                <c:pt idx="805">
                  <c:v>28888</c:v>
                </c:pt>
                <c:pt idx="806">
                  <c:v>28891</c:v>
                </c:pt>
                <c:pt idx="807">
                  <c:v>28892</c:v>
                </c:pt>
                <c:pt idx="808">
                  <c:v>28893</c:v>
                </c:pt>
                <c:pt idx="809">
                  <c:v>28894</c:v>
                </c:pt>
                <c:pt idx="810">
                  <c:v>28895</c:v>
                </c:pt>
                <c:pt idx="811">
                  <c:v>28898</c:v>
                </c:pt>
                <c:pt idx="812">
                  <c:v>28899</c:v>
                </c:pt>
                <c:pt idx="813">
                  <c:v>28900</c:v>
                </c:pt>
                <c:pt idx="814">
                  <c:v>28901</c:v>
                </c:pt>
                <c:pt idx="815">
                  <c:v>28902</c:v>
                </c:pt>
                <c:pt idx="816">
                  <c:v>28905</c:v>
                </c:pt>
                <c:pt idx="817">
                  <c:v>28906</c:v>
                </c:pt>
                <c:pt idx="818">
                  <c:v>28907</c:v>
                </c:pt>
                <c:pt idx="819">
                  <c:v>28908</c:v>
                </c:pt>
                <c:pt idx="820">
                  <c:v>28909</c:v>
                </c:pt>
                <c:pt idx="821">
                  <c:v>28912</c:v>
                </c:pt>
                <c:pt idx="822">
                  <c:v>28913</c:v>
                </c:pt>
                <c:pt idx="823">
                  <c:v>28914</c:v>
                </c:pt>
                <c:pt idx="824">
                  <c:v>28915</c:v>
                </c:pt>
                <c:pt idx="825">
                  <c:v>28916</c:v>
                </c:pt>
                <c:pt idx="826">
                  <c:v>28919</c:v>
                </c:pt>
                <c:pt idx="827">
                  <c:v>28920</c:v>
                </c:pt>
                <c:pt idx="828">
                  <c:v>28921</c:v>
                </c:pt>
                <c:pt idx="829">
                  <c:v>28922</c:v>
                </c:pt>
                <c:pt idx="830">
                  <c:v>28923</c:v>
                </c:pt>
                <c:pt idx="831">
                  <c:v>28926</c:v>
                </c:pt>
                <c:pt idx="832">
                  <c:v>28927</c:v>
                </c:pt>
                <c:pt idx="833">
                  <c:v>28928</c:v>
                </c:pt>
                <c:pt idx="834">
                  <c:v>28929</c:v>
                </c:pt>
                <c:pt idx="835">
                  <c:v>28930</c:v>
                </c:pt>
                <c:pt idx="836">
                  <c:v>28933</c:v>
                </c:pt>
                <c:pt idx="837">
                  <c:v>28934</c:v>
                </c:pt>
                <c:pt idx="838">
                  <c:v>28935</c:v>
                </c:pt>
                <c:pt idx="839">
                  <c:v>28936</c:v>
                </c:pt>
                <c:pt idx="840">
                  <c:v>28937</c:v>
                </c:pt>
                <c:pt idx="841">
                  <c:v>28940</c:v>
                </c:pt>
                <c:pt idx="842">
                  <c:v>28941</c:v>
                </c:pt>
                <c:pt idx="843">
                  <c:v>28942</c:v>
                </c:pt>
                <c:pt idx="844">
                  <c:v>28943</c:v>
                </c:pt>
                <c:pt idx="845">
                  <c:v>28944</c:v>
                </c:pt>
                <c:pt idx="846">
                  <c:v>28947</c:v>
                </c:pt>
                <c:pt idx="847">
                  <c:v>28948</c:v>
                </c:pt>
                <c:pt idx="848">
                  <c:v>28949</c:v>
                </c:pt>
                <c:pt idx="849">
                  <c:v>28950</c:v>
                </c:pt>
                <c:pt idx="850">
                  <c:v>28951</c:v>
                </c:pt>
                <c:pt idx="851">
                  <c:v>28954</c:v>
                </c:pt>
                <c:pt idx="852">
                  <c:v>28955</c:v>
                </c:pt>
                <c:pt idx="853">
                  <c:v>28956</c:v>
                </c:pt>
                <c:pt idx="854">
                  <c:v>28957</c:v>
                </c:pt>
                <c:pt idx="855">
                  <c:v>28958</c:v>
                </c:pt>
                <c:pt idx="856">
                  <c:v>28961</c:v>
                </c:pt>
                <c:pt idx="857">
                  <c:v>28962</c:v>
                </c:pt>
                <c:pt idx="858">
                  <c:v>28963</c:v>
                </c:pt>
                <c:pt idx="859">
                  <c:v>28964</c:v>
                </c:pt>
                <c:pt idx="860">
                  <c:v>28965</c:v>
                </c:pt>
                <c:pt idx="861">
                  <c:v>28968</c:v>
                </c:pt>
                <c:pt idx="862">
                  <c:v>28969</c:v>
                </c:pt>
                <c:pt idx="863">
                  <c:v>28970</c:v>
                </c:pt>
                <c:pt idx="864">
                  <c:v>28971</c:v>
                </c:pt>
                <c:pt idx="865">
                  <c:v>28972</c:v>
                </c:pt>
                <c:pt idx="866">
                  <c:v>28975</c:v>
                </c:pt>
                <c:pt idx="867">
                  <c:v>28976</c:v>
                </c:pt>
                <c:pt idx="868">
                  <c:v>28977</c:v>
                </c:pt>
                <c:pt idx="869">
                  <c:v>28978</c:v>
                </c:pt>
                <c:pt idx="870">
                  <c:v>28979</c:v>
                </c:pt>
                <c:pt idx="871">
                  <c:v>28982</c:v>
                </c:pt>
                <c:pt idx="872">
                  <c:v>28983</c:v>
                </c:pt>
                <c:pt idx="873">
                  <c:v>28984</c:v>
                </c:pt>
                <c:pt idx="874">
                  <c:v>28985</c:v>
                </c:pt>
                <c:pt idx="875">
                  <c:v>28986</c:v>
                </c:pt>
                <c:pt idx="876">
                  <c:v>28989</c:v>
                </c:pt>
                <c:pt idx="877">
                  <c:v>28990</c:v>
                </c:pt>
                <c:pt idx="878">
                  <c:v>28991</c:v>
                </c:pt>
                <c:pt idx="879">
                  <c:v>28992</c:v>
                </c:pt>
                <c:pt idx="880">
                  <c:v>28993</c:v>
                </c:pt>
                <c:pt idx="881">
                  <c:v>28996</c:v>
                </c:pt>
                <c:pt idx="882">
                  <c:v>28997</c:v>
                </c:pt>
                <c:pt idx="883">
                  <c:v>28998</c:v>
                </c:pt>
                <c:pt idx="884">
                  <c:v>28999</c:v>
                </c:pt>
                <c:pt idx="885">
                  <c:v>29000</c:v>
                </c:pt>
                <c:pt idx="886">
                  <c:v>29003</c:v>
                </c:pt>
                <c:pt idx="887">
                  <c:v>29004</c:v>
                </c:pt>
                <c:pt idx="888">
                  <c:v>29005</c:v>
                </c:pt>
                <c:pt idx="889">
                  <c:v>29006</c:v>
                </c:pt>
                <c:pt idx="890">
                  <c:v>29007</c:v>
                </c:pt>
                <c:pt idx="891">
                  <c:v>29010</c:v>
                </c:pt>
                <c:pt idx="892">
                  <c:v>29011</c:v>
                </c:pt>
                <c:pt idx="893">
                  <c:v>29012</c:v>
                </c:pt>
                <c:pt idx="894">
                  <c:v>29013</c:v>
                </c:pt>
                <c:pt idx="895">
                  <c:v>29014</c:v>
                </c:pt>
                <c:pt idx="896">
                  <c:v>29017</c:v>
                </c:pt>
                <c:pt idx="897">
                  <c:v>29018</c:v>
                </c:pt>
                <c:pt idx="898">
                  <c:v>29019</c:v>
                </c:pt>
                <c:pt idx="899">
                  <c:v>29020</c:v>
                </c:pt>
                <c:pt idx="900">
                  <c:v>29021</c:v>
                </c:pt>
                <c:pt idx="901">
                  <c:v>29024</c:v>
                </c:pt>
                <c:pt idx="902">
                  <c:v>29025</c:v>
                </c:pt>
                <c:pt idx="903">
                  <c:v>29026</c:v>
                </c:pt>
                <c:pt idx="904">
                  <c:v>29027</c:v>
                </c:pt>
                <c:pt idx="905">
                  <c:v>29028</c:v>
                </c:pt>
                <c:pt idx="906">
                  <c:v>29031</c:v>
                </c:pt>
                <c:pt idx="907">
                  <c:v>29032</c:v>
                </c:pt>
                <c:pt idx="908">
                  <c:v>29033</c:v>
                </c:pt>
                <c:pt idx="909">
                  <c:v>29034</c:v>
                </c:pt>
                <c:pt idx="910">
                  <c:v>29035</c:v>
                </c:pt>
                <c:pt idx="911">
                  <c:v>29038</c:v>
                </c:pt>
                <c:pt idx="912">
                  <c:v>29039</c:v>
                </c:pt>
                <c:pt idx="913">
                  <c:v>29040</c:v>
                </c:pt>
                <c:pt idx="914">
                  <c:v>29041</c:v>
                </c:pt>
                <c:pt idx="915">
                  <c:v>29042</c:v>
                </c:pt>
                <c:pt idx="916">
                  <c:v>29045</c:v>
                </c:pt>
                <c:pt idx="917">
                  <c:v>29046</c:v>
                </c:pt>
                <c:pt idx="918">
                  <c:v>29047</c:v>
                </c:pt>
                <c:pt idx="919">
                  <c:v>29048</c:v>
                </c:pt>
                <c:pt idx="920">
                  <c:v>29049</c:v>
                </c:pt>
                <c:pt idx="921">
                  <c:v>29052</c:v>
                </c:pt>
                <c:pt idx="922">
                  <c:v>29053</c:v>
                </c:pt>
                <c:pt idx="923">
                  <c:v>29054</c:v>
                </c:pt>
                <c:pt idx="924">
                  <c:v>29055</c:v>
                </c:pt>
                <c:pt idx="925">
                  <c:v>29056</c:v>
                </c:pt>
                <c:pt idx="926">
                  <c:v>29059</c:v>
                </c:pt>
                <c:pt idx="927">
                  <c:v>29060</c:v>
                </c:pt>
                <c:pt idx="928">
                  <c:v>29061</c:v>
                </c:pt>
                <c:pt idx="929">
                  <c:v>29062</c:v>
                </c:pt>
                <c:pt idx="930">
                  <c:v>29063</c:v>
                </c:pt>
                <c:pt idx="931">
                  <c:v>29066</c:v>
                </c:pt>
                <c:pt idx="932">
                  <c:v>29067</c:v>
                </c:pt>
                <c:pt idx="933">
                  <c:v>29068</c:v>
                </c:pt>
                <c:pt idx="934">
                  <c:v>29069</c:v>
                </c:pt>
                <c:pt idx="935">
                  <c:v>29070</c:v>
                </c:pt>
                <c:pt idx="936">
                  <c:v>29073</c:v>
                </c:pt>
                <c:pt idx="937">
                  <c:v>29074</c:v>
                </c:pt>
                <c:pt idx="938">
                  <c:v>29075</c:v>
                </c:pt>
                <c:pt idx="939">
                  <c:v>29076</c:v>
                </c:pt>
                <c:pt idx="940">
                  <c:v>29077</c:v>
                </c:pt>
                <c:pt idx="941">
                  <c:v>29080</c:v>
                </c:pt>
                <c:pt idx="942">
                  <c:v>29081</c:v>
                </c:pt>
                <c:pt idx="943">
                  <c:v>29082</c:v>
                </c:pt>
                <c:pt idx="944">
                  <c:v>29083</c:v>
                </c:pt>
                <c:pt idx="945">
                  <c:v>29084</c:v>
                </c:pt>
                <c:pt idx="946">
                  <c:v>29087</c:v>
                </c:pt>
                <c:pt idx="947">
                  <c:v>29088</c:v>
                </c:pt>
                <c:pt idx="948">
                  <c:v>29089</c:v>
                </c:pt>
                <c:pt idx="949">
                  <c:v>29090</c:v>
                </c:pt>
                <c:pt idx="950">
                  <c:v>29091</c:v>
                </c:pt>
                <c:pt idx="951">
                  <c:v>29094</c:v>
                </c:pt>
                <c:pt idx="952">
                  <c:v>29095</c:v>
                </c:pt>
                <c:pt idx="953">
                  <c:v>29096</c:v>
                </c:pt>
                <c:pt idx="954">
                  <c:v>29097</c:v>
                </c:pt>
                <c:pt idx="955">
                  <c:v>29098</c:v>
                </c:pt>
                <c:pt idx="956">
                  <c:v>29101</c:v>
                </c:pt>
                <c:pt idx="957">
                  <c:v>29102</c:v>
                </c:pt>
                <c:pt idx="958">
                  <c:v>29103</c:v>
                </c:pt>
                <c:pt idx="959">
                  <c:v>29104</c:v>
                </c:pt>
                <c:pt idx="960">
                  <c:v>29105</c:v>
                </c:pt>
                <c:pt idx="961">
                  <c:v>29108</c:v>
                </c:pt>
                <c:pt idx="962">
                  <c:v>29109</c:v>
                </c:pt>
                <c:pt idx="963">
                  <c:v>29110</c:v>
                </c:pt>
                <c:pt idx="964">
                  <c:v>29111</c:v>
                </c:pt>
                <c:pt idx="965">
                  <c:v>29112</c:v>
                </c:pt>
                <c:pt idx="966">
                  <c:v>29115</c:v>
                </c:pt>
                <c:pt idx="967">
                  <c:v>29116</c:v>
                </c:pt>
                <c:pt idx="968">
                  <c:v>29117</c:v>
                </c:pt>
                <c:pt idx="969">
                  <c:v>29118</c:v>
                </c:pt>
                <c:pt idx="970">
                  <c:v>29119</c:v>
                </c:pt>
                <c:pt idx="971">
                  <c:v>29122</c:v>
                </c:pt>
                <c:pt idx="972">
                  <c:v>29123</c:v>
                </c:pt>
                <c:pt idx="973">
                  <c:v>29124</c:v>
                </c:pt>
                <c:pt idx="974">
                  <c:v>29125</c:v>
                </c:pt>
                <c:pt idx="975">
                  <c:v>29126</c:v>
                </c:pt>
                <c:pt idx="976">
                  <c:v>29129</c:v>
                </c:pt>
                <c:pt idx="977">
                  <c:v>29130</c:v>
                </c:pt>
                <c:pt idx="978">
                  <c:v>29131</c:v>
                </c:pt>
                <c:pt idx="979">
                  <c:v>29132</c:v>
                </c:pt>
                <c:pt idx="980">
                  <c:v>29133</c:v>
                </c:pt>
                <c:pt idx="981">
                  <c:v>29136</c:v>
                </c:pt>
                <c:pt idx="982">
                  <c:v>29137</c:v>
                </c:pt>
                <c:pt idx="983">
                  <c:v>29138</c:v>
                </c:pt>
                <c:pt idx="984">
                  <c:v>29139</c:v>
                </c:pt>
                <c:pt idx="985">
                  <c:v>29140</c:v>
                </c:pt>
                <c:pt idx="986">
                  <c:v>29143</c:v>
                </c:pt>
                <c:pt idx="987">
                  <c:v>29144</c:v>
                </c:pt>
                <c:pt idx="988">
                  <c:v>29145</c:v>
                </c:pt>
                <c:pt idx="989">
                  <c:v>29146</c:v>
                </c:pt>
                <c:pt idx="990">
                  <c:v>29147</c:v>
                </c:pt>
                <c:pt idx="991">
                  <c:v>29150</c:v>
                </c:pt>
                <c:pt idx="992">
                  <c:v>29151</c:v>
                </c:pt>
                <c:pt idx="993">
                  <c:v>29152</c:v>
                </c:pt>
                <c:pt idx="994">
                  <c:v>29153</c:v>
                </c:pt>
                <c:pt idx="995">
                  <c:v>29154</c:v>
                </c:pt>
                <c:pt idx="996">
                  <c:v>29157</c:v>
                </c:pt>
                <c:pt idx="997">
                  <c:v>29158</c:v>
                </c:pt>
                <c:pt idx="998">
                  <c:v>29159</c:v>
                </c:pt>
                <c:pt idx="999">
                  <c:v>29160</c:v>
                </c:pt>
                <c:pt idx="1000">
                  <c:v>29161</c:v>
                </c:pt>
                <c:pt idx="1001">
                  <c:v>29164</c:v>
                </c:pt>
                <c:pt idx="1002">
                  <c:v>29165</c:v>
                </c:pt>
                <c:pt idx="1003">
                  <c:v>29166</c:v>
                </c:pt>
                <c:pt idx="1004">
                  <c:v>29167</c:v>
                </c:pt>
                <c:pt idx="1005">
                  <c:v>29168</c:v>
                </c:pt>
                <c:pt idx="1006">
                  <c:v>29171</c:v>
                </c:pt>
                <c:pt idx="1007">
                  <c:v>29172</c:v>
                </c:pt>
                <c:pt idx="1008">
                  <c:v>29173</c:v>
                </c:pt>
                <c:pt idx="1009">
                  <c:v>29174</c:v>
                </c:pt>
                <c:pt idx="1010">
                  <c:v>29175</c:v>
                </c:pt>
                <c:pt idx="1011">
                  <c:v>29178</c:v>
                </c:pt>
                <c:pt idx="1012">
                  <c:v>29179</c:v>
                </c:pt>
                <c:pt idx="1013">
                  <c:v>29180</c:v>
                </c:pt>
                <c:pt idx="1014">
                  <c:v>29181</c:v>
                </c:pt>
                <c:pt idx="1015">
                  <c:v>29182</c:v>
                </c:pt>
                <c:pt idx="1016">
                  <c:v>29185</c:v>
                </c:pt>
                <c:pt idx="1017">
                  <c:v>29186</c:v>
                </c:pt>
                <c:pt idx="1018">
                  <c:v>29187</c:v>
                </c:pt>
                <c:pt idx="1019">
                  <c:v>29188</c:v>
                </c:pt>
                <c:pt idx="1020">
                  <c:v>29189</c:v>
                </c:pt>
                <c:pt idx="1021">
                  <c:v>29192</c:v>
                </c:pt>
                <c:pt idx="1022">
                  <c:v>29193</c:v>
                </c:pt>
                <c:pt idx="1023">
                  <c:v>29194</c:v>
                </c:pt>
                <c:pt idx="1024">
                  <c:v>29195</c:v>
                </c:pt>
                <c:pt idx="1025">
                  <c:v>29196</c:v>
                </c:pt>
                <c:pt idx="1026">
                  <c:v>29199</c:v>
                </c:pt>
                <c:pt idx="1027">
                  <c:v>29200</c:v>
                </c:pt>
                <c:pt idx="1028">
                  <c:v>29201</c:v>
                </c:pt>
                <c:pt idx="1029">
                  <c:v>29202</c:v>
                </c:pt>
                <c:pt idx="1030">
                  <c:v>29203</c:v>
                </c:pt>
                <c:pt idx="1031">
                  <c:v>29206</c:v>
                </c:pt>
                <c:pt idx="1032">
                  <c:v>29207</c:v>
                </c:pt>
                <c:pt idx="1033">
                  <c:v>29208</c:v>
                </c:pt>
                <c:pt idx="1034">
                  <c:v>29209</c:v>
                </c:pt>
                <c:pt idx="1035">
                  <c:v>29210</c:v>
                </c:pt>
                <c:pt idx="1036">
                  <c:v>29213</c:v>
                </c:pt>
                <c:pt idx="1037">
                  <c:v>29214</c:v>
                </c:pt>
                <c:pt idx="1038">
                  <c:v>29215</c:v>
                </c:pt>
                <c:pt idx="1039">
                  <c:v>29216</c:v>
                </c:pt>
                <c:pt idx="1040">
                  <c:v>29217</c:v>
                </c:pt>
                <c:pt idx="1041">
                  <c:v>29220</c:v>
                </c:pt>
                <c:pt idx="1042">
                  <c:v>29221</c:v>
                </c:pt>
                <c:pt idx="1043">
                  <c:v>29222</c:v>
                </c:pt>
                <c:pt idx="1044">
                  <c:v>29223</c:v>
                </c:pt>
                <c:pt idx="1045">
                  <c:v>29224</c:v>
                </c:pt>
                <c:pt idx="1046">
                  <c:v>29227</c:v>
                </c:pt>
                <c:pt idx="1047">
                  <c:v>29228</c:v>
                </c:pt>
                <c:pt idx="1048">
                  <c:v>29229</c:v>
                </c:pt>
                <c:pt idx="1049">
                  <c:v>29230</c:v>
                </c:pt>
                <c:pt idx="1050">
                  <c:v>29231</c:v>
                </c:pt>
                <c:pt idx="1051">
                  <c:v>29234</c:v>
                </c:pt>
                <c:pt idx="1052">
                  <c:v>29235</c:v>
                </c:pt>
                <c:pt idx="1053">
                  <c:v>29236</c:v>
                </c:pt>
                <c:pt idx="1054">
                  <c:v>29237</c:v>
                </c:pt>
                <c:pt idx="1055">
                  <c:v>29238</c:v>
                </c:pt>
                <c:pt idx="1056">
                  <c:v>29241</c:v>
                </c:pt>
                <c:pt idx="1057">
                  <c:v>29242</c:v>
                </c:pt>
                <c:pt idx="1058">
                  <c:v>29243</c:v>
                </c:pt>
                <c:pt idx="1059">
                  <c:v>29244</c:v>
                </c:pt>
                <c:pt idx="1060">
                  <c:v>29245</c:v>
                </c:pt>
                <c:pt idx="1061">
                  <c:v>29248</c:v>
                </c:pt>
                <c:pt idx="1062">
                  <c:v>29249</c:v>
                </c:pt>
                <c:pt idx="1063">
                  <c:v>29250</c:v>
                </c:pt>
                <c:pt idx="1064">
                  <c:v>29251</c:v>
                </c:pt>
                <c:pt idx="1065">
                  <c:v>29252</c:v>
                </c:pt>
                <c:pt idx="1066">
                  <c:v>29255</c:v>
                </c:pt>
                <c:pt idx="1067">
                  <c:v>29256</c:v>
                </c:pt>
                <c:pt idx="1068">
                  <c:v>29257</c:v>
                </c:pt>
                <c:pt idx="1069">
                  <c:v>29258</c:v>
                </c:pt>
                <c:pt idx="1070">
                  <c:v>29259</c:v>
                </c:pt>
                <c:pt idx="1071">
                  <c:v>29262</c:v>
                </c:pt>
                <c:pt idx="1072">
                  <c:v>29263</c:v>
                </c:pt>
                <c:pt idx="1073">
                  <c:v>29264</c:v>
                </c:pt>
                <c:pt idx="1074">
                  <c:v>29265</c:v>
                </c:pt>
                <c:pt idx="1075">
                  <c:v>29266</c:v>
                </c:pt>
                <c:pt idx="1076">
                  <c:v>29269</c:v>
                </c:pt>
                <c:pt idx="1077">
                  <c:v>29270</c:v>
                </c:pt>
                <c:pt idx="1078">
                  <c:v>29271</c:v>
                </c:pt>
                <c:pt idx="1079">
                  <c:v>29272</c:v>
                </c:pt>
                <c:pt idx="1080">
                  <c:v>29273</c:v>
                </c:pt>
                <c:pt idx="1081">
                  <c:v>29276</c:v>
                </c:pt>
                <c:pt idx="1082">
                  <c:v>29277</c:v>
                </c:pt>
                <c:pt idx="1083">
                  <c:v>29278</c:v>
                </c:pt>
                <c:pt idx="1084">
                  <c:v>29279</c:v>
                </c:pt>
                <c:pt idx="1085">
                  <c:v>29280</c:v>
                </c:pt>
                <c:pt idx="1086">
                  <c:v>29283</c:v>
                </c:pt>
                <c:pt idx="1087">
                  <c:v>29284</c:v>
                </c:pt>
                <c:pt idx="1088">
                  <c:v>29285</c:v>
                </c:pt>
                <c:pt idx="1089">
                  <c:v>29286</c:v>
                </c:pt>
                <c:pt idx="1090">
                  <c:v>29287</c:v>
                </c:pt>
                <c:pt idx="1091">
                  <c:v>29290</c:v>
                </c:pt>
                <c:pt idx="1092">
                  <c:v>29291</c:v>
                </c:pt>
                <c:pt idx="1093">
                  <c:v>29292</c:v>
                </c:pt>
                <c:pt idx="1094">
                  <c:v>29293</c:v>
                </c:pt>
                <c:pt idx="1095">
                  <c:v>29294</c:v>
                </c:pt>
                <c:pt idx="1096">
                  <c:v>29297</c:v>
                </c:pt>
                <c:pt idx="1097">
                  <c:v>29298</c:v>
                </c:pt>
                <c:pt idx="1098">
                  <c:v>29299</c:v>
                </c:pt>
                <c:pt idx="1099">
                  <c:v>29300</c:v>
                </c:pt>
                <c:pt idx="1100">
                  <c:v>29301</c:v>
                </c:pt>
                <c:pt idx="1101">
                  <c:v>29304</c:v>
                </c:pt>
                <c:pt idx="1102">
                  <c:v>29305</c:v>
                </c:pt>
                <c:pt idx="1103">
                  <c:v>29306</c:v>
                </c:pt>
                <c:pt idx="1104">
                  <c:v>29307</c:v>
                </c:pt>
                <c:pt idx="1105">
                  <c:v>29308</c:v>
                </c:pt>
                <c:pt idx="1106">
                  <c:v>29311</c:v>
                </c:pt>
                <c:pt idx="1107">
                  <c:v>29312</c:v>
                </c:pt>
                <c:pt idx="1108">
                  <c:v>29313</c:v>
                </c:pt>
                <c:pt idx="1109">
                  <c:v>29314</c:v>
                </c:pt>
                <c:pt idx="1110">
                  <c:v>29315</c:v>
                </c:pt>
                <c:pt idx="1111">
                  <c:v>29318</c:v>
                </c:pt>
                <c:pt idx="1112">
                  <c:v>29319</c:v>
                </c:pt>
                <c:pt idx="1113">
                  <c:v>29320</c:v>
                </c:pt>
                <c:pt idx="1114">
                  <c:v>29321</c:v>
                </c:pt>
                <c:pt idx="1115">
                  <c:v>29322</c:v>
                </c:pt>
                <c:pt idx="1116">
                  <c:v>29325</c:v>
                </c:pt>
                <c:pt idx="1117">
                  <c:v>29326</c:v>
                </c:pt>
                <c:pt idx="1118">
                  <c:v>29327</c:v>
                </c:pt>
                <c:pt idx="1119">
                  <c:v>29328</c:v>
                </c:pt>
                <c:pt idx="1120">
                  <c:v>29329</c:v>
                </c:pt>
                <c:pt idx="1121">
                  <c:v>29332</c:v>
                </c:pt>
                <c:pt idx="1122">
                  <c:v>29333</c:v>
                </c:pt>
                <c:pt idx="1123">
                  <c:v>29334</c:v>
                </c:pt>
                <c:pt idx="1124">
                  <c:v>29335</c:v>
                </c:pt>
                <c:pt idx="1125">
                  <c:v>29336</c:v>
                </c:pt>
                <c:pt idx="1126">
                  <c:v>29339</c:v>
                </c:pt>
                <c:pt idx="1127">
                  <c:v>29340</c:v>
                </c:pt>
                <c:pt idx="1128">
                  <c:v>29341</c:v>
                </c:pt>
                <c:pt idx="1129">
                  <c:v>29342</c:v>
                </c:pt>
                <c:pt idx="1130">
                  <c:v>29343</c:v>
                </c:pt>
                <c:pt idx="1131">
                  <c:v>29346</c:v>
                </c:pt>
                <c:pt idx="1132">
                  <c:v>29347</c:v>
                </c:pt>
                <c:pt idx="1133">
                  <c:v>29348</c:v>
                </c:pt>
                <c:pt idx="1134">
                  <c:v>29349</c:v>
                </c:pt>
                <c:pt idx="1135">
                  <c:v>29350</c:v>
                </c:pt>
                <c:pt idx="1136">
                  <c:v>29353</c:v>
                </c:pt>
                <c:pt idx="1137">
                  <c:v>29354</c:v>
                </c:pt>
                <c:pt idx="1138">
                  <c:v>29355</c:v>
                </c:pt>
                <c:pt idx="1139">
                  <c:v>29356</c:v>
                </c:pt>
                <c:pt idx="1140">
                  <c:v>29357</c:v>
                </c:pt>
                <c:pt idx="1141">
                  <c:v>29360</c:v>
                </c:pt>
                <c:pt idx="1142">
                  <c:v>29361</c:v>
                </c:pt>
                <c:pt idx="1143">
                  <c:v>29362</c:v>
                </c:pt>
                <c:pt idx="1144">
                  <c:v>29363</c:v>
                </c:pt>
                <c:pt idx="1145">
                  <c:v>29364</c:v>
                </c:pt>
                <c:pt idx="1146">
                  <c:v>29367</c:v>
                </c:pt>
                <c:pt idx="1147">
                  <c:v>29368</c:v>
                </c:pt>
                <c:pt idx="1148">
                  <c:v>29369</c:v>
                </c:pt>
                <c:pt idx="1149">
                  <c:v>29370</c:v>
                </c:pt>
                <c:pt idx="1150">
                  <c:v>29371</c:v>
                </c:pt>
                <c:pt idx="1151">
                  <c:v>29374</c:v>
                </c:pt>
                <c:pt idx="1152">
                  <c:v>29375</c:v>
                </c:pt>
                <c:pt idx="1153">
                  <c:v>29376</c:v>
                </c:pt>
                <c:pt idx="1154">
                  <c:v>29377</c:v>
                </c:pt>
                <c:pt idx="1155">
                  <c:v>29378</c:v>
                </c:pt>
                <c:pt idx="1156">
                  <c:v>29381</c:v>
                </c:pt>
                <c:pt idx="1157">
                  <c:v>29382</c:v>
                </c:pt>
                <c:pt idx="1158">
                  <c:v>29383</c:v>
                </c:pt>
                <c:pt idx="1159">
                  <c:v>29384</c:v>
                </c:pt>
                <c:pt idx="1160">
                  <c:v>29385</c:v>
                </c:pt>
                <c:pt idx="1161">
                  <c:v>29388</c:v>
                </c:pt>
                <c:pt idx="1162">
                  <c:v>29389</c:v>
                </c:pt>
                <c:pt idx="1163">
                  <c:v>29390</c:v>
                </c:pt>
                <c:pt idx="1164">
                  <c:v>29391</c:v>
                </c:pt>
                <c:pt idx="1165">
                  <c:v>29392</c:v>
                </c:pt>
                <c:pt idx="1166">
                  <c:v>29395</c:v>
                </c:pt>
                <c:pt idx="1167">
                  <c:v>29396</c:v>
                </c:pt>
                <c:pt idx="1168">
                  <c:v>29397</c:v>
                </c:pt>
                <c:pt idx="1169">
                  <c:v>29398</c:v>
                </c:pt>
                <c:pt idx="1170">
                  <c:v>29399</c:v>
                </c:pt>
                <c:pt idx="1171">
                  <c:v>29402</c:v>
                </c:pt>
                <c:pt idx="1172">
                  <c:v>29403</c:v>
                </c:pt>
                <c:pt idx="1173">
                  <c:v>29404</c:v>
                </c:pt>
                <c:pt idx="1174">
                  <c:v>29405</c:v>
                </c:pt>
                <c:pt idx="1175">
                  <c:v>29406</c:v>
                </c:pt>
                <c:pt idx="1176">
                  <c:v>29409</c:v>
                </c:pt>
                <c:pt idx="1177">
                  <c:v>29410</c:v>
                </c:pt>
                <c:pt idx="1178">
                  <c:v>29411</c:v>
                </c:pt>
                <c:pt idx="1179">
                  <c:v>29412</c:v>
                </c:pt>
                <c:pt idx="1180">
                  <c:v>29413</c:v>
                </c:pt>
                <c:pt idx="1181">
                  <c:v>29416</c:v>
                </c:pt>
                <c:pt idx="1182">
                  <c:v>29417</c:v>
                </c:pt>
                <c:pt idx="1183">
                  <c:v>29418</c:v>
                </c:pt>
                <c:pt idx="1184">
                  <c:v>29419</c:v>
                </c:pt>
                <c:pt idx="1185">
                  <c:v>29420</c:v>
                </c:pt>
                <c:pt idx="1186">
                  <c:v>29423</c:v>
                </c:pt>
                <c:pt idx="1187">
                  <c:v>29424</c:v>
                </c:pt>
                <c:pt idx="1188">
                  <c:v>29425</c:v>
                </c:pt>
                <c:pt idx="1189">
                  <c:v>29426</c:v>
                </c:pt>
                <c:pt idx="1190">
                  <c:v>29427</c:v>
                </c:pt>
                <c:pt idx="1191">
                  <c:v>29430</c:v>
                </c:pt>
                <c:pt idx="1192">
                  <c:v>29431</c:v>
                </c:pt>
                <c:pt idx="1193">
                  <c:v>29432</c:v>
                </c:pt>
                <c:pt idx="1194">
                  <c:v>29433</c:v>
                </c:pt>
                <c:pt idx="1195">
                  <c:v>29434</c:v>
                </c:pt>
                <c:pt idx="1196">
                  <c:v>29437</c:v>
                </c:pt>
                <c:pt idx="1197">
                  <c:v>29438</c:v>
                </c:pt>
                <c:pt idx="1198">
                  <c:v>29439</c:v>
                </c:pt>
                <c:pt idx="1199">
                  <c:v>29440</c:v>
                </c:pt>
                <c:pt idx="1200">
                  <c:v>29441</c:v>
                </c:pt>
                <c:pt idx="1201">
                  <c:v>29444</c:v>
                </c:pt>
                <c:pt idx="1202">
                  <c:v>29445</c:v>
                </c:pt>
                <c:pt idx="1203">
                  <c:v>29446</c:v>
                </c:pt>
                <c:pt idx="1204">
                  <c:v>29447</c:v>
                </c:pt>
                <c:pt idx="1205">
                  <c:v>29448</c:v>
                </c:pt>
                <c:pt idx="1206">
                  <c:v>29451</c:v>
                </c:pt>
                <c:pt idx="1207">
                  <c:v>29452</c:v>
                </c:pt>
                <c:pt idx="1208">
                  <c:v>29453</c:v>
                </c:pt>
                <c:pt idx="1209">
                  <c:v>29454</c:v>
                </c:pt>
                <c:pt idx="1210">
                  <c:v>29455</c:v>
                </c:pt>
                <c:pt idx="1211">
                  <c:v>29458</c:v>
                </c:pt>
                <c:pt idx="1212">
                  <c:v>29459</c:v>
                </c:pt>
                <c:pt idx="1213">
                  <c:v>29460</c:v>
                </c:pt>
                <c:pt idx="1214">
                  <c:v>29461</c:v>
                </c:pt>
                <c:pt idx="1215">
                  <c:v>29462</c:v>
                </c:pt>
                <c:pt idx="1216">
                  <c:v>29465</c:v>
                </c:pt>
                <c:pt idx="1217">
                  <c:v>29466</c:v>
                </c:pt>
                <c:pt idx="1218">
                  <c:v>29467</c:v>
                </c:pt>
                <c:pt idx="1219">
                  <c:v>29468</c:v>
                </c:pt>
                <c:pt idx="1220">
                  <c:v>29469</c:v>
                </c:pt>
                <c:pt idx="1221">
                  <c:v>29472</c:v>
                </c:pt>
                <c:pt idx="1222">
                  <c:v>29473</c:v>
                </c:pt>
                <c:pt idx="1223">
                  <c:v>29474</c:v>
                </c:pt>
                <c:pt idx="1224">
                  <c:v>29475</c:v>
                </c:pt>
                <c:pt idx="1225">
                  <c:v>29476</c:v>
                </c:pt>
                <c:pt idx="1226">
                  <c:v>29479</c:v>
                </c:pt>
                <c:pt idx="1227">
                  <c:v>29480</c:v>
                </c:pt>
                <c:pt idx="1228">
                  <c:v>29481</c:v>
                </c:pt>
                <c:pt idx="1229">
                  <c:v>29482</c:v>
                </c:pt>
                <c:pt idx="1230">
                  <c:v>29483</c:v>
                </c:pt>
                <c:pt idx="1231">
                  <c:v>29486</c:v>
                </c:pt>
                <c:pt idx="1232">
                  <c:v>29487</c:v>
                </c:pt>
                <c:pt idx="1233">
                  <c:v>29488</c:v>
                </c:pt>
                <c:pt idx="1234">
                  <c:v>29489</c:v>
                </c:pt>
                <c:pt idx="1235">
                  <c:v>29490</c:v>
                </c:pt>
                <c:pt idx="1236">
                  <c:v>29493</c:v>
                </c:pt>
                <c:pt idx="1237">
                  <c:v>29494</c:v>
                </c:pt>
                <c:pt idx="1238">
                  <c:v>29495</c:v>
                </c:pt>
                <c:pt idx="1239">
                  <c:v>29496</c:v>
                </c:pt>
                <c:pt idx="1240">
                  <c:v>29497</c:v>
                </c:pt>
                <c:pt idx="1241">
                  <c:v>29500</c:v>
                </c:pt>
                <c:pt idx="1242">
                  <c:v>29501</c:v>
                </c:pt>
                <c:pt idx="1243">
                  <c:v>29502</c:v>
                </c:pt>
                <c:pt idx="1244">
                  <c:v>29503</c:v>
                </c:pt>
                <c:pt idx="1245">
                  <c:v>29504</c:v>
                </c:pt>
                <c:pt idx="1246">
                  <c:v>29507</c:v>
                </c:pt>
                <c:pt idx="1247">
                  <c:v>29508</c:v>
                </c:pt>
                <c:pt idx="1248">
                  <c:v>29509</c:v>
                </c:pt>
                <c:pt idx="1249">
                  <c:v>29510</c:v>
                </c:pt>
                <c:pt idx="1250">
                  <c:v>29511</c:v>
                </c:pt>
                <c:pt idx="1251">
                  <c:v>29514</c:v>
                </c:pt>
                <c:pt idx="1252">
                  <c:v>29515</c:v>
                </c:pt>
                <c:pt idx="1253">
                  <c:v>29516</c:v>
                </c:pt>
                <c:pt idx="1254">
                  <c:v>29517</c:v>
                </c:pt>
                <c:pt idx="1255">
                  <c:v>29518</c:v>
                </c:pt>
                <c:pt idx="1256">
                  <c:v>29521</c:v>
                </c:pt>
                <c:pt idx="1257">
                  <c:v>29522</c:v>
                </c:pt>
                <c:pt idx="1258">
                  <c:v>29523</c:v>
                </c:pt>
                <c:pt idx="1259">
                  <c:v>29524</c:v>
                </c:pt>
                <c:pt idx="1260">
                  <c:v>29525</c:v>
                </c:pt>
                <c:pt idx="1261">
                  <c:v>29528</c:v>
                </c:pt>
                <c:pt idx="1262">
                  <c:v>29529</c:v>
                </c:pt>
                <c:pt idx="1263">
                  <c:v>29530</c:v>
                </c:pt>
                <c:pt idx="1264">
                  <c:v>29531</c:v>
                </c:pt>
                <c:pt idx="1265">
                  <c:v>29532</c:v>
                </c:pt>
                <c:pt idx="1266">
                  <c:v>29535</c:v>
                </c:pt>
                <c:pt idx="1267">
                  <c:v>29536</c:v>
                </c:pt>
                <c:pt idx="1268">
                  <c:v>29537</c:v>
                </c:pt>
                <c:pt idx="1269">
                  <c:v>29538</c:v>
                </c:pt>
                <c:pt idx="1270">
                  <c:v>29539</c:v>
                </c:pt>
                <c:pt idx="1271">
                  <c:v>29542</c:v>
                </c:pt>
                <c:pt idx="1272">
                  <c:v>29543</c:v>
                </c:pt>
                <c:pt idx="1273">
                  <c:v>29544</c:v>
                </c:pt>
                <c:pt idx="1274">
                  <c:v>29545</c:v>
                </c:pt>
                <c:pt idx="1275">
                  <c:v>29546</c:v>
                </c:pt>
                <c:pt idx="1276">
                  <c:v>29549</c:v>
                </c:pt>
                <c:pt idx="1277">
                  <c:v>29550</c:v>
                </c:pt>
                <c:pt idx="1278">
                  <c:v>29551</c:v>
                </c:pt>
                <c:pt idx="1279">
                  <c:v>29552</c:v>
                </c:pt>
                <c:pt idx="1280">
                  <c:v>29553</c:v>
                </c:pt>
                <c:pt idx="1281">
                  <c:v>29556</c:v>
                </c:pt>
                <c:pt idx="1282">
                  <c:v>29557</c:v>
                </c:pt>
                <c:pt idx="1283">
                  <c:v>29558</c:v>
                </c:pt>
                <c:pt idx="1284">
                  <c:v>29559</c:v>
                </c:pt>
                <c:pt idx="1285">
                  <c:v>29560</c:v>
                </c:pt>
                <c:pt idx="1286">
                  <c:v>29563</c:v>
                </c:pt>
                <c:pt idx="1287">
                  <c:v>29564</c:v>
                </c:pt>
                <c:pt idx="1288">
                  <c:v>29565</c:v>
                </c:pt>
                <c:pt idx="1289">
                  <c:v>29566</c:v>
                </c:pt>
                <c:pt idx="1290">
                  <c:v>29567</c:v>
                </c:pt>
                <c:pt idx="1291">
                  <c:v>29570</c:v>
                </c:pt>
                <c:pt idx="1292">
                  <c:v>29571</c:v>
                </c:pt>
                <c:pt idx="1293">
                  <c:v>29572</c:v>
                </c:pt>
                <c:pt idx="1294">
                  <c:v>29573</c:v>
                </c:pt>
                <c:pt idx="1295">
                  <c:v>29574</c:v>
                </c:pt>
                <c:pt idx="1296">
                  <c:v>29577</c:v>
                </c:pt>
                <c:pt idx="1297">
                  <c:v>29578</c:v>
                </c:pt>
                <c:pt idx="1298">
                  <c:v>29579</c:v>
                </c:pt>
                <c:pt idx="1299">
                  <c:v>29580</c:v>
                </c:pt>
                <c:pt idx="1300">
                  <c:v>29581</c:v>
                </c:pt>
                <c:pt idx="1301">
                  <c:v>29584</c:v>
                </c:pt>
                <c:pt idx="1302">
                  <c:v>29585</c:v>
                </c:pt>
                <c:pt idx="1303">
                  <c:v>29586</c:v>
                </c:pt>
                <c:pt idx="1304">
                  <c:v>29587</c:v>
                </c:pt>
                <c:pt idx="1305">
                  <c:v>29588</c:v>
                </c:pt>
                <c:pt idx="1306">
                  <c:v>29591</c:v>
                </c:pt>
                <c:pt idx="1307">
                  <c:v>29592</c:v>
                </c:pt>
                <c:pt idx="1308">
                  <c:v>29593</c:v>
                </c:pt>
                <c:pt idx="1309">
                  <c:v>29594</c:v>
                </c:pt>
                <c:pt idx="1310">
                  <c:v>29595</c:v>
                </c:pt>
                <c:pt idx="1311">
                  <c:v>29598</c:v>
                </c:pt>
                <c:pt idx="1312">
                  <c:v>29599</c:v>
                </c:pt>
                <c:pt idx="1313">
                  <c:v>29600</c:v>
                </c:pt>
                <c:pt idx="1314">
                  <c:v>29601</c:v>
                </c:pt>
                <c:pt idx="1315">
                  <c:v>29602</c:v>
                </c:pt>
                <c:pt idx="1316">
                  <c:v>29605</c:v>
                </c:pt>
                <c:pt idx="1317">
                  <c:v>29606</c:v>
                </c:pt>
                <c:pt idx="1318">
                  <c:v>29607</c:v>
                </c:pt>
                <c:pt idx="1319">
                  <c:v>29608</c:v>
                </c:pt>
                <c:pt idx="1320">
                  <c:v>29609</c:v>
                </c:pt>
                <c:pt idx="1321">
                  <c:v>29612</c:v>
                </c:pt>
                <c:pt idx="1322">
                  <c:v>29613</c:v>
                </c:pt>
                <c:pt idx="1323">
                  <c:v>29614</c:v>
                </c:pt>
                <c:pt idx="1324">
                  <c:v>29615</c:v>
                </c:pt>
                <c:pt idx="1325">
                  <c:v>29616</c:v>
                </c:pt>
                <c:pt idx="1326">
                  <c:v>29619</c:v>
                </c:pt>
                <c:pt idx="1327">
                  <c:v>29620</c:v>
                </c:pt>
                <c:pt idx="1328">
                  <c:v>29621</c:v>
                </c:pt>
                <c:pt idx="1329">
                  <c:v>29622</c:v>
                </c:pt>
                <c:pt idx="1330">
                  <c:v>29623</c:v>
                </c:pt>
                <c:pt idx="1331">
                  <c:v>29626</c:v>
                </c:pt>
                <c:pt idx="1332">
                  <c:v>29627</c:v>
                </c:pt>
                <c:pt idx="1333">
                  <c:v>29628</c:v>
                </c:pt>
                <c:pt idx="1334">
                  <c:v>29629</c:v>
                </c:pt>
                <c:pt idx="1335">
                  <c:v>29630</c:v>
                </c:pt>
                <c:pt idx="1336">
                  <c:v>29633</c:v>
                </c:pt>
                <c:pt idx="1337">
                  <c:v>29634</c:v>
                </c:pt>
                <c:pt idx="1338">
                  <c:v>29635</c:v>
                </c:pt>
                <c:pt idx="1339">
                  <c:v>29636</c:v>
                </c:pt>
                <c:pt idx="1340">
                  <c:v>29637</c:v>
                </c:pt>
                <c:pt idx="1341">
                  <c:v>29640</c:v>
                </c:pt>
                <c:pt idx="1342">
                  <c:v>29641</c:v>
                </c:pt>
                <c:pt idx="1343">
                  <c:v>29642</c:v>
                </c:pt>
                <c:pt idx="1344">
                  <c:v>29643</c:v>
                </c:pt>
                <c:pt idx="1345">
                  <c:v>29644</c:v>
                </c:pt>
                <c:pt idx="1346">
                  <c:v>29647</c:v>
                </c:pt>
                <c:pt idx="1347">
                  <c:v>29648</c:v>
                </c:pt>
                <c:pt idx="1348">
                  <c:v>29649</c:v>
                </c:pt>
                <c:pt idx="1349">
                  <c:v>29650</c:v>
                </c:pt>
                <c:pt idx="1350">
                  <c:v>29651</c:v>
                </c:pt>
                <c:pt idx="1351">
                  <c:v>29654</c:v>
                </c:pt>
                <c:pt idx="1352">
                  <c:v>29655</c:v>
                </c:pt>
                <c:pt idx="1353">
                  <c:v>29656</c:v>
                </c:pt>
                <c:pt idx="1354">
                  <c:v>29657</c:v>
                </c:pt>
                <c:pt idx="1355">
                  <c:v>29658</c:v>
                </c:pt>
                <c:pt idx="1356">
                  <c:v>29661</c:v>
                </c:pt>
                <c:pt idx="1357">
                  <c:v>29662</c:v>
                </c:pt>
                <c:pt idx="1358">
                  <c:v>29663</c:v>
                </c:pt>
                <c:pt idx="1359">
                  <c:v>29664</c:v>
                </c:pt>
                <c:pt idx="1360">
                  <c:v>29665</c:v>
                </c:pt>
                <c:pt idx="1361">
                  <c:v>29668</c:v>
                </c:pt>
                <c:pt idx="1362">
                  <c:v>29669</c:v>
                </c:pt>
                <c:pt idx="1363">
                  <c:v>29670</c:v>
                </c:pt>
                <c:pt idx="1364">
                  <c:v>29671</c:v>
                </c:pt>
                <c:pt idx="1365">
                  <c:v>29672</c:v>
                </c:pt>
                <c:pt idx="1366">
                  <c:v>29675</c:v>
                </c:pt>
                <c:pt idx="1367">
                  <c:v>29676</c:v>
                </c:pt>
                <c:pt idx="1368">
                  <c:v>29677</c:v>
                </c:pt>
                <c:pt idx="1369">
                  <c:v>29678</c:v>
                </c:pt>
                <c:pt idx="1370">
                  <c:v>29679</c:v>
                </c:pt>
                <c:pt idx="1371">
                  <c:v>29682</c:v>
                </c:pt>
                <c:pt idx="1372">
                  <c:v>29683</c:v>
                </c:pt>
                <c:pt idx="1373">
                  <c:v>29684</c:v>
                </c:pt>
                <c:pt idx="1374">
                  <c:v>29685</c:v>
                </c:pt>
                <c:pt idx="1375">
                  <c:v>29686</c:v>
                </c:pt>
                <c:pt idx="1376">
                  <c:v>29689</c:v>
                </c:pt>
                <c:pt idx="1377">
                  <c:v>29690</c:v>
                </c:pt>
                <c:pt idx="1378">
                  <c:v>29691</c:v>
                </c:pt>
                <c:pt idx="1379">
                  <c:v>29692</c:v>
                </c:pt>
                <c:pt idx="1380">
                  <c:v>29693</c:v>
                </c:pt>
                <c:pt idx="1381">
                  <c:v>29696</c:v>
                </c:pt>
                <c:pt idx="1382">
                  <c:v>29697</c:v>
                </c:pt>
                <c:pt idx="1383">
                  <c:v>29698</c:v>
                </c:pt>
                <c:pt idx="1384">
                  <c:v>29699</c:v>
                </c:pt>
                <c:pt idx="1385">
                  <c:v>29700</c:v>
                </c:pt>
                <c:pt idx="1386">
                  <c:v>29703</c:v>
                </c:pt>
                <c:pt idx="1387">
                  <c:v>29704</c:v>
                </c:pt>
                <c:pt idx="1388">
                  <c:v>29705</c:v>
                </c:pt>
                <c:pt idx="1389">
                  <c:v>29706</c:v>
                </c:pt>
                <c:pt idx="1390">
                  <c:v>29707</c:v>
                </c:pt>
                <c:pt idx="1391">
                  <c:v>29710</c:v>
                </c:pt>
                <c:pt idx="1392">
                  <c:v>29711</c:v>
                </c:pt>
                <c:pt idx="1393">
                  <c:v>29712</c:v>
                </c:pt>
                <c:pt idx="1394">
                  <c:v>29713</c:v>
                </c:pt>
                <c:pt idx="1395">
                  <c:v>29714</c:v>
                </c:pt>
                <c:pt idx="1396">
                  <c:v>29717</c:v>
                </c:pt>
                <c:pt idx="1397">
                  <c:v>29718</c:v>
                </c:pt>
                <c:pt idx="1398">
                  <c:v>29719</c:v>
                </c:pt>
                <c:pt idx="1399">
                  <c:v>29720</c:v>
                </c:pt>
                <c:pt idx="1400">
                  <c:v>29721</c:v>
                </c:pt>
                <c:pt idx="1401">
                  <c:v>29724</c:v>
                </c:pt>
                <c:pt idx="1402">
                  <c:v>29725</c:v>
                </c:pt>
                <c:pt idx="1403">
                  <c:v>29726</c:v>
                </c:pt>
                <c:pt idx="1404">
                  <c:v>29727</c:v>
                </c:pt>
                <c:pt idx="1405">
                  <c:v>29728</c:v>
                </c:pt>
                <c:pt idx="1406">
                  <c:v>29731</c:v>
                </c:pt>
                <c:pt idx="1407">
                  <c:v>29732</c:v>
                </c:pt>
                <c:pt idx="1408">
                  <c:v>29733</c:v>
                </c:pt>
                <c:pt idx="1409">
                  <c:v>29734</c:v>
                </c:pt>
                <c:pt idx="1410">
                  <c:v>29735</c:v>
                </c:pt>
                <c:pt idx="1411">
                  <c:v>29738</c:v>
                </c:pt>
                <c:pt idx="1412">
                  <c:v>29739</c:v>
                </c:pt>
                <c:pt idx="1413">
                  <c:v>29740</c:v>
                </c:pt>
                <c:pt idx="1414">
                  <c:v>29741</c:v>
                </c:pt>
                <c:pt idx="1415">
                  <c:v>29742</c:v>
                </c:pt>
                <c:pt idx="1416">
                  <c:v>29745</c:v>
                </c:pt>
                <c:pt idx="1417">
                  <c:v>29746</c:v>
                </c:pt>
                <c:pt idx="1418">
                  <c:v>29747</c:v>
                </c:pt>
                <c:pt idx="1419">
                  <c:v>29748</c:v>
                </c:pt>
                <c:pt idx="1420">
                  <c:v>29749</c:v>
                </c:pt>
                <c:pt idx="1421">
                  <c:v>29752</c:v>
                </c:pt>
                <c:pt idx="1422">
                  <c:v>29753</c:v>
                </c:pt>
                <c:pt idx="1423">
                  <c:v>29754</c:v>
                </c:pt>
                <c:pt idx="1424">
                  <c:v>29755</c:v>
                </c:pt>
                <c:pt idx="1425">
                  <c:v>29756</c:v>
                </c:pt>
                <c:pt idx="1426">
                  <c:v>29759</c:v>
                </c:pt>
                <c:pt idx="1427">
                  <c:v>29760</c:v>
                </c:pt>
                <c:pt idx="1428">
                  <c:v>29761</c:v>
                </c:pt>
                <c:pt idx="1429">
                  <c:v>29762</c:v>
                </c:pt>
                <c:pt idx="1430">
                  <c:v>29763</c:v>
                </c:pt>
                <c:pt idx="1431">
                  <c:v>29766</c:v>
                </c:pt>
                <c:pt idx="1432">
                  <c:v>29767</c:v>
                </c:pt>
                <c:pt idx="1433">
                  <c:v>29768</c:v>
                </c:pt>
                <c:pt idx="1434">
                  <c:v>29769</c:v>
                </c:pt>
                <c:pt idx="1435">
                  <c:v>29770</c:v>
                </c:pt>
                <c:pt idx="1436">
                  <c:v>29773</c:v>
                </c:pt>
                <c:pt idx="1437">
                  <c:v>29774</c:v>
                </c:pt>
                <c:pt idx="1438">
                  <c:v>29775</c:v>
                </c:pt>
                <c:pt idx="1439">
                  <c:v>29776</c:v>
                </c:pt>
                <c:pt idx="1440">
                  <c:v>29777</c:v>
                </c:pt>
                <c:pt idx="1441">
                  <c:v>29780</c:v>
                </c:pt>
                <c:pt idx="1442">
                  <c:v>29781</c:v>
                </c:pt>
                <c:pt idx="1443">
                  <c:v>29782</c:v>
                </c:pt>
                <c:pt idx="1444">
                  <c:v>29783</c:v>
                </c:pt>
                <c:pt idx="1445">
                  <c:v>29784</c:v>
                </c:pt>
                <c:pt idx="1446">
                  <c:v>29787</c:v>
                </c:pt>
                <c:pt idx="1447">
                  <c:v>29788</c:v>
                </c:pt>
                <c:pt idx="1448">
                  <c:v>29789</c:v>
                </c:pt>
                <c:pt idx="1449">
                  <c:v>29790</c:v>
                </c:pt>
                <c:pt idx="1450">
                  <c:v>29791</c:v>
                </c:pt>
                <c:pt idx="1451">
                  <c:v>29794</c:v>
                </c:pt>
                <c:pt idx="1452">
                  <c:v>29795</c:v>
                </c:pt>
                <c:pt idx="1453">
                  <c:v>29796</c:v>
                </c:pt>
                <c:pt idx="1454">
                  <c:v>29797</c:v>
                </c:pt>
                <c:pt idx="1455">
                  <c:v>29798</c:v>
                </c:pt>
                <c:pt idx="1456">
                  <c:v>29801</c:v>
                </c:pt>
                <c:pt idx="1457">
                  <c:v>29802</c:v>
                </c:pt>
                <c:pt idx="1458">
                  <c:v>29803</c:v>
                </c:pt>
                <c:pt idx="1459">
                  <c:v>29804</c:v>
                </c:pt>
                <c:pt idx="1460">
                  <c:v>29805</c:v>
                </c:pt>
                <c:pt idx="1461">
                  <c:v>29808</c:v>
                </c:pt>
                <c:pt idx="1462">
                  <c:v>29809</c:v>
                </c:pt>
                <c:pt idx="1463">
                  <c:v>29810</c:v>
                </c:pt>
                <c:pt idx="1464">
                  <c:v>29811</c:v>
                </c:pt>
                <c:pt idx="1465">
                  <c:v>29812</c:v>
                </c:pt>
                <c:pt idx="1466">
                  <c:v>29815</c:v>
                </c:pt>
                <c:pt idx="1467">
                  <c:v>29816</c:v>
                </c:pt>
                <c:pt idx="1468">
                  <c:v>29817</c:v>
                </c:pt>
                <c:pt idx="1469">
                  <c:v>29818</c:v>
                </c:pt>
                <c:pt idx="1470">
                  <c:v>29819</c:v>
                </c:pt>
                <c:pt idx="1471">
                  <c:v>29822</c:v>
                </c:pt>
                <c:pt idx="1472">
                  <c:v>29823</c:v>
                </c:pt>
                <c:pt idx="1473">
                  <c:v>29824</c:v>
                </c:pt>
                <c:pt idx="1474">
                  <c:v>29825</c:v>
                </c:pt>
                <c:pt idx="1475">
                  <c:v>29826</c:v>
                </c:pt>
                <c:pt idx="1476">
                  <c:v>29829</c:v>
                </c:pt>
                <c:pt idx="1477">
                  <c:v>29830</c:v>
                </c:pt>
                <c:pt idx="1478">
                  <c:v>29831</c:v>
                </c:pt>
                <c:pt idx="1479">
                  <c:v>29832</c:v>
                </c:pt>
                <c:pt idx="1480">
                  <c:v>29833</c:v>
                </c:pt>
                <c:pt idx="1481">
                  <c:v>29836</c:v>
                </c:pt>
                <c:pt idx="1482">
                  <c:v>29837</c:v>
                </c:pt>
                <c:pt idx="1483">
                  <c:v>29838</c:v>
                </c:pt>
                <c:pt idx="1484">
                  <c:v>29839</c:v>
                </c:pt>
                <c:pt idx="1485">
                  <c:v>29840</c:v>
                </c:pt>
                <c:pt idx="1486">
                  <c:v>29843</c:v>
                </c:pt>
                <c:pt idx="1487">
                  <c:v>29844</c:v>
                </c:pt>
                <c:pt idx="1488">
                  <c:v>29845</c:v>
                </c:pt>
                <c:pt idx="1489">
                  <c:v>29846</c:v>
                </c:pt>
                <c:pt idx="1490">
                  <c:v>29847</c:v>
                </c:pt>
                <c:pt idx="1491">
                  <c:v>29850</c:v>
                </c:pt>
                <c:pt idx="1492">
                  <c:v>29851</c:v>
                </c:pt>
                <c:pt idx="1493">
                  <c:v>29852</c:v>
                </c:pt>
                <c:pt idx="1494">
                  <c:v>29853</c:v>
                </c:pt>
                <c:pt idx="1495">
                  <c:v>29854</c:v>
                </c:pt>
                <c:pt idx="1496">
                  <c:v>29857</c:v>
                </c:pt>
                <c:pt idx="1497">
                  <c:v>29858</c:v>
                </c:pt>
                <c:pt idx="1498">
                  <c:v>29859</c:v>
                </c:pt>
                <c:pt idx="1499">
                  <c:v>29860</c:v>
                </c:pt>
                <c:pt idx="1500">
                  <c:v>29861</c:v>
                </c:pt>
                <c:pt idx="1501">
                  <c:v>29864</c:v>
                </c:pt>
                <c:pt idx="1502">
                  <c:v>29865</c:v>
                </c:pt>
                <c:pt idx="1503">
                  <c:v>29866</c:v>
                </c:pt>
                <c:pt idx="1504">
                  <c:v>29867</c:v>
                </c:pt>
                <c:pt idx="1505">
                  <c:v>29868</c:v>
                </c:pt>
                <c:pt idx="1506">
                  <c:v>29871</c:v>
                </c:pt>
                <c:pt idx="1507">
                  <c:v>29872</c:v>
                </c:pt>
                <c:pt idx="1508">
                  <c:v>29873</c:v>
                </c:pt>
                <c:pt idx="1509">
                  <c:v>29874</c:v>
                </c:pt>
                <c:pt idx="1510">
                  <c:v>29875</c:v>
                </c:pt>
                <c:pt idx="1511">
                  <c:v>29878</c:v>
                </c:pt>
                <c:pt idx="1512">
                  <c:v>29879</c:v>
                </c:pt>
                <c:pt idx="1513">
                  <c:v>29880</c:v>
                </c:pt>
                <c:pt idx="1514">
                  <c:v>29881</c:v>
                </c:pt>
                <c:pt idx="1515">
                  <c:v>29882</c:v>
                </c:pt>
                <c:pt idx="1516">
                  <c:v>29885</c:v>
                </c:pt>
                <c:pt idx="1517">
                  <c:v>29886</c:v>
                </c:pt>
                <c:pt idx="1518">
                  <c:v>29887</c:v>
                </c:pt>
                <c:pt idx="1519">
                  <c:v>29888</c:v>
                </c:pt>
                <c:pt idx="1520">
                  <c:v>29889</c:v>
                </c:pt>
                <c:pt idx="1521">
                  <c:v>29892</c:v>
                </c:pt>
                <c:pt idx="1522">
                  <c:v>29893</c:v>
                </c:pt>
                <c:pt idx="1523">
                  <c:v>29894</c:v>
                </c:pt>
                <c:pt idx="1524">
                  <c:v>29895</c:v>
                </c:pt>
                <c:pt idx="1525">
                  <c:v>29896</c:v>
                </c:pt>
                <c:pt idx="1526">
                  <c:v>29899</c:v>
                </c:pt>
                <c:pt idx="1527">
                  <c:v>29900</c:v>
                </c:pt>
                <c:pt idx="1528">
                  <c:v>29901</c:v>
                </c:pt>
                <c:pt idx="1529">
                  <c:v>29902</c:v>
                </c:pt>
                <c:pt idx="1530">
                  <c:v>29903</c:v>
                </c:pt>
                <c:pt idx="1531">
                  <c:v>29906</c:v>
                </c:pt>
                <c:pt idx="1532">
                  <c:v>29907</c:v>
                </c:pt>
                <c:pt idx="1533">
                  <c:v>29908</c:v>
                </c:pt>
                <c:pt idx="1534">
                  <c:v>29909</c:v>
                </c:pt>
                <c:pt idx="1535">
                  <c:v>29910</c:v>
                </c:pt>
                <c:pt idx="1536">
                  <c:v>29913</c:v>
                </c:pt>
                <c:pt idx="1537">
                  <c:v>29914</c:v>
                </c:pt>
                <c:pt idx="1538">
                  <c:v>29915</c:v>
                </c:pt>
                <c:pt idx="1539">
                  <c:v>29916</c:v>
                </c:pt>
                <c:pt idx="1540">
                  <c:v>29917</c:v>
                </c:pt>
                <c:pt idx="1541">
                  <c:v>29920</c:v>
                </c:pt>
                <c:pt idx="1542">
                  <c:v>29921</c:v>
                </c:pt>
                <c:pt idx="1543">
                  <c:v>29922</c:v>
                </c:pt>
                <c:pt idx="1544">
                  <c:v>29923</c:v>
                </c:pt>
                <c:pt idx="1545">
                  <c:v>29924</c:v>
                </c:pt>
                <c:pt idx="1546">
                  <c:v>29927</c:v>
                </c:pt>
                <c:pt idx="1547">
                  <c:v>29928</c:v>
                </c:pt>
                <c:pt idx="1548">
                  <c:v>29929</c:v>
                </c:pt>
                <c:pt idx="1549">
                  <c:v>29930</c:v>
                </c:pt>
                <c:pt idx="1550">
                  <c:v>29931</c:v>
                </c:pt>
                <c:pt idx="1551">
                  <c:v>29934</c:v>
                </c:pt>
                <c:pt idx="1552">
                  <c:v>29935</c:v>
                </c:pt>
                <c:pt idx="1553">
                  <c:v>29936</c:v>
                </c:pt>
                <c:pt idx="1554">
                  <c:v>29937</c:v>
                </c:pt>
                <c:pt idx="1555">
                  <c:v>29938</c:v>
                </c:pt>
                <c:pt idx="1556">
                  <c:v>29941</c:v>
                </c:pt>
                <c:pt idx="1557">
                  <c:v>29942</c:v>
                </c:pt>
                <c:pt idx="1558">
                  <c:v>29943</c:v>
                </c:pt>
                <c:pt idx="1559">
                  <c:v>29944</c:v>
                </c:pt>
                <c:pt idx="1560">
                  <c:v>29945</c:v>
                </c:pt>
                <c:pt idx="1561">
                  <c:v>29948</c:v>
                </c:pt>
                <c:pt idx="1562">
                  <c:v>29949</c:v>
                </c:pt>
                <c:pt idx="1563">
                  <c:v>29950</c:v>
                </c:pt>
                <c:pt idx="1564">
                  <c:v>29951</c:v>
                </c:pt>
                <c:pt idx="1565">
                  <c:v>29952</c:v>
                </c:pt>
                <c:pt idx="1566">
                  <c:v>29955</c:v>
                </c:pt>
                <c:pt idx="1567">
                  <c:v>29956</c:v>
                </c:pt>
                <c:pt idx="1568">
                  <c:v>29957</c:v>
                </c:pt>
                <c:pt idx="1569">
                  <c:v>29958</c:v>
                </c:pt>
                <c:pt idx="1570">
                  <c:v>29959</c:v>
                </c:pt>
                <c:pt idx="1571">
                  <c:v>29962</c:v>
                </c:pt>
                <c:pt idx="1572">
                  <c:v>29963</c:v>
                </c:pt>
                <c:pt idx="1573">
                  <c:v>29964</c:v>
                </c:pt>
                <c:pt idx="1574">
                  <c:v>29965</c:v>
                </c:pt>
                <c:pt idx="1575">
                  <c:v>29966</c:v>
                </c:pt>
                <c:pt idx="1576">
                  <c:v>29969</c:v>
                </c:pt>
                <c:pt idx="1577">
                  <c:v>29970</c:v>
                </c:pt>
                <c:pt idx="1578">
                  <c:v>29971</c:v>
                </c:pt>
                <c:pt idx="1579">
                  <c:v>29972</c:v>
                </c:pt>
                <c:pt idx="1580">
                  <c:v>29973</c:v>
                </c:pt>
                <c:pt idx="1581">
                  <c:v>29976</c:v>
                </c:pt>
                <c:pt idx="1582">
                  <c:v>29977</c:v>
                </c:pt>
                <c:pt idx="1583">
                  <c:v>29978</c:v>
                </c:pt>
                <c:pt idx="1584">
                  <c:v>29979</c:v>
                </c:pt>
                <c:pt idx="1585">
                  <c:v>29980</c:v>
                </c:pt>
                <c:pt idx="1586">
                  <c:v>29983</c:v>
                </c:pt>
                <c:pt idx="1587">
                  <c:v>29984</c:v>
                </c:pt>
                <c:pt idx="1588">
                  <c:v>29985</c:v>
                </c:pt>
                <c:pt idx="1589">
                  <c:v>29986</c:v>
                </c:pt>
                <c:pt idx="1590">
                  <c:v>29987</c:v>
                </c:pt>
                <c:pt idx="1591">
                  <c:v>29990</c:v>
                </c:pt>
                <c:pt idx="1592">
                  <c:v>29991</c:v>
                </c:pt>
                <c:pt idx="1593">
                  <c:v>29992</c:v>
                </c:pt>
                <c:pt idx="1594">
                  <c:v>29993</c:v>
                </c:pt>
                <c:pt idx="1595">
                  <c:v>29994</c:v>
                </c:pt>
                <c:pt idx="1596">
                  <c:v>29997</c:v>
                </c:pt>
                <c:pt idx="1597">
                  <c:v>29998</c:v>
                </c:pt>
                <c:pt idx="1598">
                  <c:v>29999</c:v>
                </c:pt>
                <c:pt idx="1599">
                  <c:v>30000</c:v>
                </c:pt>
                <c:pt idx="1600">
                  <c:v>30001</c:v>
                </c:pt>
                <c:pt idx="1601">
                  <c:v>30004</c:v>
                </c:pt>
                <c:pt idx="1602">
                  <c:v>30005</c:v>
                </c:pt>
                <c:pt idx="1603">
                  <c:v>30006</c:v>
                </c:pt>
                <c:pt idx="1604">
                  <c:v>30007</c:v>
                </c:pt>
                <c:pt idx="1605">
                  <c:v>30008</c:v>
                </c:pt>
                <c:pt idx="1606">
                  <c:v>30011</c:v>
                </c:pt>
                <c:pt idx="1607">
                  <c:v>30012</c:v>
                </c:pt>
                <c:pt idx="1608">
                  <c:v>30013</c:v>
                </c:pt>
                <c:pt idx="1609">
                  <c:v>30014</c:v>
                </c:pt>
                <c:pt idx="1610">
                  <c:v>30015</c:v>
                </c:pt>
                <c:pt idx="1611">
                  <c:v>30018</c:v>
                </c:pt>
                <c:pt idx="1612">
                  <c:v>30019</c:v>
                </c:pt>
                <c:pt idx="1613">
                  <c:v>30020</c:v>
                </c:pt>
                <c:pt idx="1614">
                  <c:v>30021</c:v>
                </c:pt>
                <c:pt idx="1615">
                  <c:v>30022</c:v>
                </c:pt>
                <c:pt idx="1616">
                  <c:v>30025</c:v>
                </c:pt>
                <c:pt idx="1617">
                  <c:v>30026</c:v>
                </c:pt>
                <c:pt idx="1618">
                  <c:v>30027</c:v>
                </c:pt>
                <c:pt idx="1619">
                  <c:v>30028</c:v>
                </c:pt>
                <c:pt idx="1620">
                  <c:v>30029</c:v>
                </c:pt>
                <c:pt idx="1621">
                  <c:v>30032</c:v>
                </c:pt>
                <c:pt idx="1622">
                  <c:v>30033</c:v>
                </c:pt>
                <c:pt idx="1623">
                  <c:v>30034</c:v>
                </c:pt>
                <c:pt idx="1624">
                  <c:v>30035</c:v>
                </c:pt>
                <c:pt idx="1625">
                  <c:v>30036</c:v>
                </c:pt>
                <c:pt idx="1626">
                  <c:v>30039</c:v>
                </c:pt>
                <c:pt idx="1627">
                  <c:v>30040</c:v>
                </c:pt>
                <c:pt idx="1628">
                  <c:v>30041</c:v>
                </c:pt>
                <c:pt idx="1629">
                  <c:v>30042</c:v>
                </c:pt>
                <c:pt idx="1630">
                  <c:v>30043</c:v>
                </c:pt>
                <c:pt idx="1631">
                  <c:v>30046</c:v>
                </c:pt>
                <c:pt idx="1632">
                  <c:v>30047</c:v>
                </c:pt>
                <c:pt idx="1633">
                  <c:v>30048</c:v>
                </c:pt>
                <c:pt idx="1634">
                  <c:v>30049</c:v>
                </c:pt>
                <c:pt idx="1635">
                  <c:v>30050</c:v>
                </c:pt>
                <c:pt idx="1636">
                  <c:v>30053</c:v>
                </c:pt>
                <c:pt idx="1637">
                  <c:v>30054</c:v>
                </c:pt>
                <c:pt idx="1638">
                  <c:v>30055</c:v>
                </c:pt>
                <c:pt idx="1639">
                  <c:v>30056</c:v>
                </c:pt>
                <c:pt idx="1640">
                  <c:v>30057</c:v>
                </c:pt>
                <c:pt idx="1641">
                  <c:v>30060</c:v>
                </c:pt>
                <c:pt idx="1642">
                  <c:v>30061</c:v>
                </c:pt>
                <c:pt idx="1643">
                  <c:v>30062</c:v>
                </c:pt>
                <c:pt idx="1644">
                  <c:v>30063</c:v>
                </c:pt>
                <c:pt idx="1645">
                  <c:v>30064</c:v>
                </c:pt>
                <c:pt idx="1646">
                  <c:v>30067</c:v>
                </c:pt>
                <c:pt idx="1647">
                  <c:v>30068</c:v>
                </c:pt>
                <c:pt idx="1648">
                  <c:v>30069</c:v>
                </c:pt>
                <c:pt idx="1649">
                  <c:v>30070</c:v>
                </c:pt>
                <c:pt idx="1650">
                  <c:v>30071</c:v>
                </c:pt>
                <c:pt idx="1651">
                  <c:v>30074</c:v>
                </c:pt>
                <c:pt idx="1652">
                  <c:v>30075</c:v>
                </c:pt>
                <c:pt idx="1653">
                  <c:v>30076</c:v>
                </c:pt>
                <c:pt idx="1654">
                  <c:v>30077</c:v>
                </c:pt>
                <c:pt idx="1655">
                  <c:v>30078</c:v>
                </c:pt>
                <c:pt idx="1656">
                  <c:v>30081</c:v>
                </c:pt>
                <c:pt idx="1657">
                  <c:v>30082</c:v>
                </c:pt>
                <c:pt idx="1658">
                  <c:v>30083</c:v>
                </c:pt>
                <c:pt idx="1659">
                  <c:v>30084</c:v>
                </c:pt>
                <c:pt idx="1660">
                  <c:v>30085</c:v>
                </c:pt>
                <c:pt idx="1661">
                  <c:v>30088</c:v>
                </c:pt>
                <c:pt idx="1662">
                  <c:v>30089</c:v>
                </c:pt>
                <c:pt idx="1663">
                  <c:v>30090</c:v>
                </c:pt>
                <c:pt idx="1664">
                  <c:v>30091</c:v>
                </c:pt>
                <c:pt idx="1665">
                  <c:v>30092</c:v>
                </c:pt>
                <c:pt idx="1666">
                  <c:v>30095</c:v>
                </c:pt>
                <c:pt idx="1667">
                  <c:v>30096</c:v>
                </c:pt>
                <c:pt idx="1668">
                  <c:v>30097</c:v>
                </c:pt>
                <c:pt idx="1669">
                  <c:v>30098</c:v>
                </c:pt>
                <c:pt idx="1670">
                  <c:v>30099</c:v>
                </c:pt>
                <c:pt idx="1671">
                  <c:v>30102</c:v>
                </c:pt>
                <c:pt idx="1672">
                  <c:v>30103</c:v>
                </c:pt>
                <c:pt idx="1673">
                  <c:v>30104</c:v>
                </c:pt>
                <c:pt idx="1674">
                  <c:v>30105</c:v>
                </c:pt>
                <c:pt idx="1675">
                  <c:v>30106</c:v>
                </c:pt>
                <c:pt idx="1676">
                  <c:v>30109</c:v>
                </c:pt>
                <c:pt idx="1677">
                  <c:v>30110</c:v>
                </c:pt>
                <c:pt idx="1678">
                  <c:v>30111</c:v>
                </c:pt>
                <c:pt idx="1679">
                  <c:v>30112</c:v>
                </c:pt>
                <c:pt idx="1680">
                  <c:v>30113</c:v>
                </c:pt>
                <c:pt idx="1681">
                  <c:v>30116</c:v>
                </c:pt>
                <c:pt idx="1682">
                  <c:v>30117</c:v>
                </c:pt>
                <c:pt idx="1683">
                  <c:v>30118</c:v>
                </c:pt>
                <c:pt idx="1684">
                  <c:v>30119</c:v>
                </c:pt>
                <c:pt idx="1685">
                  <c:v>30120</c:v>
                </c:pt>
                <c:pt idx="1686">
                  <c:v>30123</c:v>
                </c:pt>
                <c:pt idx="1687">
                  <c:v>30124</c:v>
                </c:pt>
                <c:pt idx="1688">
                  <c:v>30125</c:v>
                </c:pt>
                <c:pt idx="1689">
                  <c:v>30126</c:v>
                </c:pt>
                <c:pt idx="1690">
                  <c:v>30127</c:v>
                </c:pt>
                <c:pt idx="1691">
                  <c:v>30130</c:v>
                </c:pt>
                <c:pt idx="1692">
                  <c:v>30131</c:v>
                </c:pt>
                <c:pt idx="1693">
                  <c:v>30132</c:v>
                </c:pt>
                <c:pt idx="1694">
                  <c:v>30133</c:v>
                </c:pt>
                <c:pt idx="1695">
                  <c:v>30134</c:v>
                </c:pt>
                <c:pt idx="1696">
                  <c:v>30137</c:v>
                </c:pt>
                <c:pt idx="1697">
                  <c:v>30138</c:v>
                </c:pt>
                <c:pt idx="1698">
                  <c:v>30139</c:v>
                </c:pt>
                <c:pt idx="1699">
                  <c:v>30140</c:v>
                </c:pt>
                <c:pt idx="1700">
                  <c:v>30141</c:v>
                </c:pt>
                <c:pt idx="1701">
                  <c:v>30144</c:v>
                </c:pt>
                <c:pt idx="1702">
                  <c:v>30145</c:v>
                </c:pt>
                <c:pt idx="1703">
                  <c:v>30146</c:v>
                </c:pt>
                <c:pt idx="1704">
                  <c:v>30147</c:v>
                </c:pt>
                <c:pt idx="1705">
                  <c:v>30148</c:v>
                </c:pt>
                <c:pt idx="1706">
                  <c:v>30151</c:v>
                </c:pt>
                <c:pt idx="1707">
                  <c:v>30152</c:v>
                </c:pt>
                <c:pt idx="1708">
                  <c:v>30153</c:v>
                </c:pt>
                <c:pt idx="1709">
                  <c:v>30154</c:v>
                </c:pt>
                <c:pt idx="1710">
                  <c:v>30155</c:v>
                </c:pt>
                <c:pt idx="1711">
                  <c:v>30158</c:v>
                </c:pt>
                <c:pt idx="1712">
                  <c:v>30159</c:v>
                </c:pt>
                <c:pt idx="1713">
                  <c:v>30160</c:v>
                </c:pt>
                <c:pt idx="1714">
                  <c:v>30161</c:v>
                </c:pt>
                <c:pt idx="1715">
                  <c:v>30162</c:v>
                </c:pt>
                <c:pt idx="1716">
                  <c:v>30165</c:v>
                </c:pt>
                <c:pt idx="1717">
                  <c:v>30166</c:v>
                </c:pt>
                <c:pt idx="1718">
                  <c:v>30167</c:v>
                </c:pt>
                <c:pt idx="1719">
                  <c:v>30168</c:v>
                </c:pt>
                <c:pt idx="1720">
                  <c:v>30169</c:v>
                </c:pt>
                <c:pt idx="1721">
                  <c:v>30172</c:v>
                </c:pt>
                <c:pt idx="1722">
                  <c:v>30173</c:v>
                </c:pt>
                <c:pt idx="1723">
                  <c:v>30174</c:v>
                </c:pt>
                <c:pt idx="1724">
                  <c:v>30175</c:v>
                </c:pt>
                <c:pt idx="1725">
                  <c:v>30176</c:v>
                </c:pt>
                <c:pt idx="1726">
                  <c:v>30179</c:v>
                </c:pt>
                <c:pt idx="1727">
                  <c:v>30180</c:v>
                </c:pt>
                <c:pt idx="1728">
                  <c:v>30181</c:v>
                </c:pt>
                <c:pt idx="1729">
                  <c:v>30182</c:v>
                </c:pt>
                <c:pt idx="1730">
                  <c:v>30183</c:v>
                </c:pt>
                <c:pt idx="1731">
                  <c:v>30186</c:v>
                </c:pt>
                <c:pt idx="1732">
                  <c:v>30187</c:v>
                </c:pt>
                <c:pt idx="1733">
                  <c:v>30188</c:v>
                </c:pt>
                <c:pt idx="1734">
                  <c:v>30189</c:v>
                </c:pt>
                <c:pt idx="1735">
                  <c:v>30190</c:v>
                </c:pt>
                <c:pt idx="1736">
                  <c:v>30193</c:v>
                </c:pt>
                <c:pt idx="1737">
                  <c:v>30194</c:v>
                </c:pt>
                <c:pt idx="1738">
                  <c:v>30195</c:v>
                </c:pt>
                <c:pt idx="1739">
                  <c:v>30196</c:v>
                </c:pt>
                <c:pt idx="1740">
                  <c:v>30197</c:v>
                </c:pt>
                <c:pt idx="1741">
                  <c:v>30200</c:v>
                </c:pt>
                <c:pt idx="1742">
                  <c:v>30201</c:v>
                </c:pt>
                <c:pt idx="1743">
                  <c:v>30202</c:v>
                </c:pt>
                <c:pt idx="1744">
                  <c:v>30203</c:v>
                </c:pt>
                <c:pt idx="1745">
                  <c:v>30204</c:v>
                </c:pt>
                <c:pt idx="1746">
                  <c:v>30207</c:v>
                </c:pt>
                <c:pt idx="1747">
                  <c:v>30208</c:v>
                </c:pt>
                <c:pt idx="1748">
                  <c:v>30209</c:v>
                </c:pt>
                <c:pt idx="1749">
                  <c:v>30210</c:v>
                </c:pt>
                <c:pt idx="1750">
                  <c:v>30211</c:v>
                </c:pt>
                <c:pt idx="1751">
                  <c:v>30214</c:v>
                </c:pt>
                <c:pt idx="1752">
                  <c:v>30215</c:v>
                </c:pt>
                <c:pt idx="1753">
                  <c:v>30216</c:v>
                </c:pt>
                <c:pt idx="1754">
                  <c:v>30217</c:v>
                </c:pt>
                <c:pt idx="1755">
                  <c:v>30218</c:v>
                </c:pt>
                <c:pt idx="1756">
                  <c:v>30221</c:v>
                </c:pt>
                <c:pt idx="1757">
                  <c:v>30222</c:v>
                </c:pt>
                <c:pt idx="1758">
                  <c:v>30223</c:v>
                </c:pt>
                <c:pt idx="1759">
                  <c:v>30224</c:v>
                </c:pt>
                <c:pt idx="1760">
                  <c:v>30225</c:v>
                </c:pt>
                <c:pt idx="1761">
                  <c:v>30228</c:v>
                </c:pt>
                <c:pt idx="1762">
                  <c:v>30229</c:v>
                </c:pt>
                <c:pt idx="1763">
                  <c:v>30230</c:v>
                </c:pt>
                <c:pt idx="1764">
                  <c:v>30231</c:v>
                </c:pt>
                <c:pt idx="1765">
                  <c:v>30232</c:v>
                </c:pt>
                <c:pt idx="1766">
                  <c:v>30235</c:v>
                </c:pt>
                <c:pt idx="1767">
                  <c:v>30236</c:v>
                </c:pt>
                <c:pt idx="1768">
                  <c:v>30237</c:v>
                </c:pt>
                <c:pt idx="1769">
                  <c:v>30238</c:v>
                </c:pt>
                <c:pt idx="1770">
                  <c:v>30239</c:v>
                </c:pt>
                <c:pt idx="1771">
                  <c:v>30242</c:v>
                </c:pt>
                <c:pt idx="1772">
                  <c:v>30243</c:v>
                </c:pt>
                <c:pt idx="1773">
                  <c:v>30244</c:v>
                </c:pt>
                <c:pt idx="1774">
                  <c:v>30245</c:v>
                </c:pt>
                <c:pt idx="1775">
                  <c:v>30246</c:v>
                </c:pt>
                <c:pt idx="1776">
                  <c:v>30249</c:v>
                </c:pt>
                <c:pt idx="1777">
                  <c:v>30250</c:v>
                </c:pt>
                <c:pt idx="1778">
                  <c:v>30251</c:v>
                </c:pt>
                <c:pt idx="1779">
                  <c:v>30252</c:v>
                </c:pt>
                <c:pt idx="1780">
                  <c:v>30253</c:v>
                </c:pt>
                <c:pt idx="1781">
                  <c:v>30256</c:v>
                </c:pt>
                <c:pt idx="1782">
                  <c:v>30257</c:v>
                </c:pt>
                <c:pt idx="1783">
                  <c:v>30258</c:v>
                </c:pt>
                <c:pt idx="1784">
                  <c:v>30259</c:v>
                </c:pt>
                <c:pt idx="1785">
                  <c:v>30260</c:v>
                </c:pt>
                <c:pt idx="1786">
                  <c:v>30263</c:v>
                </c:pt>
                <c:pt idx="1787">
                  <c:v>30264</c:v>
                </c:pt>
                <c:pt idx="1788">
                  <c:v>30265</c:v>
                </c:pt>
                <c:pt idx="1789">
                  <c:v>30266</c:v>
                </c:pt>
                <c:pt idx="1790">
                  <c:v>30267</c:v>
                </c:pt>
                <c:pt idx="1791">
                  <c:v>30270</c:v>
                </c:pt>
                <c:pt idx="1792">
                  <c:v>30271</c:v>
                </c:pt>
                <c:pt idx="1793">
                  <c:v>30272</c:v>
                </c:pt>
                <c:pt idx="1794">
                  <c:v>30273</c:v>
                </c:pt>
                <c:pt idx="1795">
                  <c:v>30274</c:v>
                </c:pt>
                <c:pt idx="1796">
                  <c:v>30277</c:v>
                </c:pt>
                <c:pt idx="1797">
                  <c:v>30278</c:v>
                </c:pt>
                <c:pt idx="1798">
                  <c:v>30279</c:v>
                </c:pt>
                <c:pt idx="1799">
                  <c:v>30280</c:v>
                </c:pt>
                <c:pt idx="1800">
                  <c:v>30281</c:v>
                </c:pt>
                <c:pt idx="1801">
                  <c:v>30284</c:v>
                </c:pt>
                <c:pt idx="1802">
                  <c:v>30285</c:v>
                </c:pt>
                <c:pt idx="1803">
                  <c:v>30286</c:v>
                </c:pt>
                <c:pt idx="1804">
                  <c:v>30287</c:v>
                </c:pt>
                <c:pt idx="1805">
                  <c:v>30288</c:v>
                </c:pt>
                <c:pt idx="1806">
                  <c:v>30291</c:v>
                </c:pt>
                <c:pt idx="1807">
                  <c:v>30292</c:v>
                </c:pt>
                <c:pt idx="1808">
                  <c:v>30293</c:v>
                </c:pt>
                <c:pt idx="1809">
                  <c:v>30294</c:v>
                </c:pt>
                <c:pt idx="1810">
                  <c:v>30295</c:v>
                </c:pt>
                <c:pt idx="1811">
                  <c:v>30298</c:v>
                </c:pt>
                <c:pt idx="1812">
                  <c:v>30299</c:v>
                </c:pt>
                <c:pt idx="1813">
                  <c:v>30300</c:v>
                </c:pt>
                <c:pt idx="1814">
                  <c:v>30301</c:v>
                </c:pt>
                <c:pt idx="1815">
                  <c:v>30302</c:v>
                </c:pt>
                <c:pt idx="1816">
                  <c:v>30305</c:v>
                </c:pt>
                <c:pt idx="1817">
                  <c:v>30306</c:v>
                </c:pt>
                <c:pt idx="1818">
                  <c:v>30307</c:v>
                </c:pt>
                <c:pt idx="1819">
                  <c:v>30308</c:v>
                </c:pt>
                <c:pt idx="1820">
                  <c:v>30309</c:v>
                </c:pt>
                <c:pt idx="1821">
                  <c:v>30312</c:v>
                </c:pt>
                <c:pt idx="1822">
                  <c:v>30313</c:v>
                </c:pt>
                <c:pt idx="1823">
                  <c:v>30314</c:v>
                </c:pt>
                <c:pt idx="1824">
                  <c:v>30315</c:v>
                </c:pt>
                <c:pt idx="1825">
                  <c:v>30316</c:v>
                </c:pt>
                <c:pt idx="1826">
                  <c:v>30319</c:v>
                </c:pt>
                <c:pt idx="1827">
                  <c:v>30320</c:v>
                </c:pt>
                <c:pt idx="1828">
                  <c:v>30321</c:v>
                </c:pt>
                <c:pt idx="1829">
                  <c:v>30322</c:v>
                </c:pt>
                <c:pt idx="1830">
                  <c:v>30323</c:v>
                </c:pt>
                <c:pt idx="1831">
                  <c:v>30326</c:v>
                </c:pt>
                <c:pt idx="1832">
                  <c:v>30327</c:v>
                </c:pt>
                <c:pt idx="1833">
                  <c:v>30328</c:v>
                </c:pt>
                <c:pt idx="1834">
                  <c:v>30329</c:v>
                </c:pt>
                <c:pt idx="1835">
                  <c:v>30330</c:v>
                </c:pt>
                <c:pt idx="1836">
                  <c:v>30333</c:v>
                </c:pt>
                <c:pt idx="1837">
                  <c:v>30334</c:v>
                </c:pt>
                <c:pt idx="1838">
                  <c:v>30335</c:v>
                </c:pt>
                <c:pt idx="1839">
                  <c:v>30336</c:v>
                </c:pt>
                <c:pt idx="1840">
                  <c:v>30337</c:v>
                </c:pt>
                <c:pt idx="1841">
                  <c:v>30340</c:v>
                </c:pt>
                <c:pt idx="1842">
                  <c:v>30341</c:v>
                </c:pt>
                <c:pt idx="1843">
                  <c:v>30342</c:v>
                </c:pt>
                <c:pt idx="1844">
                  <c:v>30343</c:v>
                </c:pt>
                <c:pt idx="1845">
                  <c:v>30344</c:v>
                </c:pt>
                <c:pt idx="1846">
                  <c:v>30347</c:v>
                </c:pt>
                <c:pt idx="1847">
                  <c:v>30348</c:v>
                </c:pt>
                <c:pt idx="1848">
                  <c:v>30349</c:v>
                </c:pt>
                <c:pt idx="1849">
                  <c:v>30350</c:v>
                </c:pt>
                <c:pt idx="1850">
                  <c:v>30351</c:v>
                </c:pt>
                <c:pt idx="1851">
                  <c:v>30354</c:v>
                </c:pt>
                <c:pt idx="1852">
                  <c:v>30355</c:v>
                </c:pt>
                <c:pt idx="1853">
                  <c:v>30356</c:v>
                </c:pt>
                <c:pt idx="1854">
                  <c:v>30357</c:v>
                </c:pt>
                <c:pt idx="1855">
                  <c:v>30358</c:v>
                </c:pt>
                <c:pt idx="1856">
                  <c:v>30361</c:v>
                </c:pt>
                <c:pt idx="1857">
                  <c:v>30362</c:v>
                </c:pt>
                <c:pt idx="1858">
                  <c:v>30363</c:v>
                </c:pt>
                <c:pt idx="1859">
                  <c:v>30364</c:v>
                </c:pt>
                <c:pt idx="1860">
                  <c:v>30365</c:v>
                </c:pt>
                <c:pt idx="1861">
                  <c:v>30368</c:v>
                </c:pt>
                <c:pt idx="1862">
                  <c:v>30369</c:v>
                </c:pt>
                <c:pt idx="1863">
                  <c:v>30370</c:v>
                </c:pt>
                <c:pt idx="1864">
                  <c:v>30371</c:v>
                </c:pt>
                <c:pt idx="1865">
                  <c:v>30372</c:v>
                </c:pt>
                <c:pt idx="1866">
                  <c:v>30375</c:v>
                </c:pt>
                <c:pt idx="1867">
                  <c:v>30376</c:v>
                </c:pt>
                <c:pt idx="1868">
                  <c:v>30377</c:v>
                </c:pt>
                <c:pt idx="1869">
                  <c:v>30378</c:v>
                </c:pt>
                <c:pt idx="1870">
                  <c:v>30379</c:v>
                </c:pt>
                <c:pt idx="1871">
                  <c:v>30382</c:v>
                </c:pt>
                <c:pt idx="1872">
                  <c:v>30383</c:v>
                </c:pt>
                <c:pt idx="1873">
                  <c:v>30384</c:v>
                </c:pt>
                <c:pt idx="1874">
                  <c:v>30385</c:v>
                </c:pt>
                <c:pt idx="1875">
                  <c:v>30386</c:v>
                </c:pt>
                <c:pt idx="1876">
                  <c:v>30389</c:v>
                </c:pt>
                <c:pt idx="1877">
                  <c:v>30390</c:v>
                </c:pt>
                <c:pt idx="1878">
                  <c:v>30391</c:v>
                </c:pt>
                <c:pt idx="1879">
                  <c:v>30392</c:v>
                </c:pt>
                <c:pt idx="1880">
                  <c:v>30393</c:v>
                </c:pt>
                <c:pt idx="1881">
                  <c:v>30396</c:v>
                </c:pt>
                <c:pt idx="1882">
                  <c:v>30397</c:v>
                </c:pt>
                <c:pt idx="1883">
                  <c:v>30398</c:v>
                </c:pt>
                <c:pt idx="1884">
                  <c:v>30399</c:v>
                </c:pt>
                <c:pt idx="1885">
                  <c:v>30400</c:v>
                </c:pt>
                <c:pt idx="1886">
                  <c:v>30403</c:v>
                </c:pt>
                <c:pt idx="1887">
                  <c:v>30404</c:v>
                </c:pt>
                <c:pt idx="1888">
                  <c:v>30405</c:v>
                </c:pt>
                <c:pt idx="1889">
                  <c:v>30406</c:v>
                </c:pt>
                <c:pt idx="1890">
                  <c:v>30407</c:v>
                </c:pt>
                <c:pt idx="1891">
                  <c:v>30410</c:v>
                </c:pt>
                <c:pt idx="1892">
                  <c:v>30411</c:v>
                </c:pt>
                <c:pt idx="1893">
                  <c:v>30412</c:v>
                </c:pt>
                <c:pt idx="1894">
                  <c:v>30413</c:v>
                </c:pt>
                <c:pt idx="1895">
                  <c:v>30414</c:v>
                </c:pt>
                <c:pt idx="1896">
                  <c:v>30417</c:v>
                </c:pt>
                <c:pt idx="1897">
                  <c:v>30418</c:v>
                </c:pt>
                <c:pt idx="1898">
                  <c:v>30419</c:v>
                </c:pt>
                <c:pt idx="1899">
                  <c:v>30420</c:v>
                </c:pt>
                <c:pt idx="1900">
                  <c:v>30421</c:v>
                </c:pt>
                <c:pt idx="1901">
                  <c:v>30424</c:v>
                </c:pt>
                <c:pt idx="1902">
                  <c:v>30425</c:v>
                </c:pt>
                <c:pt idx="1903">
                  <c:v>30426</c:v>
                </c:pt>
                <c:pt idx="1904">
                  <c:v>30427</c:v>
                </c:pt>
                <c:pt idx="1905">
                  <c:v>30428</c:v>
                </c:pt>
                <c:pt idx="1906">
                  <c:v>30431</c:v>
                </c:pt>
                <c:pt idx="1907">
                  <c:v>30432</c:v>
                </c:pt>
                <c:pt idx="1908">
                  <c:v>30433</c:v>
                </c:pt>
                <c:pt idx="1909">
                  <c:v>30434</c:v>
                </c:pt>
                <c:pt idx="1910">
                  <c:v>30435</c:v>
                </c:pt>
                <c:pt idx="1911">
                  <c:v>30438</c:v>
                </c:pt>
                <c:pt idx="1912">
                  <c:v>30439</c:v>
                </c:pt>
                <c:pt idx="1913">
                  <c:v>30440</c:v>
                </c:pt>
                <c:pt idx="1914">
                  <c:v>30441</c:v>
                </c:pt>
                <c:pt idx="1915">
                  <c:v>30442</c:v>
                </c:pt>
                <c:pt idx="1916">
                  <c:v>30445</c:v>
                </c:pt>
                <c:pt idx="1917">
                  <c:v>30446</c:v>
                </c:pt>
                <c:pt idx="1918">
                  <c:v>30447</c:v>
                </c:pt>
                <c:pt idx="1919">
                  <c:v>30448</c:v>
                </c:pt>
                <c:pt idx="1920">
                  <c:v>30449</c:v>
                </c:pt>
                <c:pt idx="1921">
                  <c:v>30452</c:v>
                </c:pt>
                <c:pt idx="1922">
                  <c:v>30453</c:v>
                </c:pt>
                <c:pt idx="1923">
                  <c:v>30454</c:v>
                </c:pt>
                <c:pt idx="1924">
                  <c:v>30455</c:v>
                </c:pt>
                <c:pt idx="1925">
                  <c:v>30456</c:v>
                </c:pt>
                <c:pt idx="1926">
                  <c:v>30459</c:v>
                </c:pt>
                <c:pt idx="1927">
                  <c:v>30460</c:v>
                </c:pt>
                <c:pt idx="1928">
                  <c:v>30461</c:v>
                </c:pt>
                <c:pt idx="1929">
                  <c:v>30462</c:v>
                </c:pt>
                <c:pt idx="1930">
                  <c:v>30463</c:v>
                </c:pt>
                <c:pt idx="1931">
                  <c:v>30466</c:v>
                </c:pt>
                <c:pt idx="1932">
                  <c:v>30467</c:v>
                </c:pt>
                <c:pt idx="1933">
                  <c:v>30468</c:v>
                </c:pt>
                <c:pt idx="1934">
                  <c:v>30469</c:v>
                </c:pt>
                <c:pt idx="1935">
                  <c:v>30470</c:v>
                </c:pt>
                <c:pt idx="1936">
                  <c:v>30473</c:v>
                </c:pt>
                <c:pt idx="1937">
                  <c:v>30474</c:v>
                </c:pt>
                <c:pt idx="1938">
                  <c:v>30475</c:v>
                </c:pt>
                <c:pt idx="1939">
                  <c:v>30476</c:v>
                </c:pt>
                <c:pt idx="1940">
                  <c:v>30477</c:v>
                </c:pt>
                <c:pt idx="1941">
                  <c:v>30480</c:v>
                </c:pt>
                <c:pt idx="1942">
                  <c:v>30481</c:v>
                </c:pt>
                <c:pt idx="1943">
                  <c:v>30482</c:v>
                </c:pt>
                <c:pt idx="1944">
                  <c:v>30483</c:v>
                </c:pt>
                <c:pt idx="1945">
                  <c:v>30484</c:v>
                </c:pt>
                <c:pt idx="1946">
                  <c:v>30487</c:v>
                </c:pt>
                <c:pt idx="1947">
                  <c:v>30488</c:v>
                </c:pt>
                <c:pt idx="1948">
                  <c:v>30489</c:v>
                </c:pt>
                <c:pt idx="1949">
                  <c:v>30490</c:v>
                </c:pt>
                <c:pt idx="1950">
                  <c:v>30491</c:v>
                </c:pt>
                <c:pt idx="1951">
                  <c:v>30494</c:v>
                </c:pt>
                <c:pt idx="1952">
                  <c:v>30495</c:v>
                </c:pt>
                <c:pt idx="1953">
                  <c:v>30496</c:v>
                </c:pt>
                <c:pt idx="1954">
                  <c:v>30497</c:v>
                </c:pt>
                <c:pt idx="1955">
                  <c:v>30498</c:v>
                </c:pt>
                <c:pt idx="1956">
                  <c:v>30501</c:v>
                </c:pt>
                <c:pt idx="1957">
                  <c:v>30502</c:v>
                </c:pt>
                <c:pt idx="1958">
                  <c:v>30503</c:v>
                </c:pt>
                <c:pt idx="1959">
                  <c:v>30504</c:v>
                </c:pt>
                <c:pt idx="1960">
                  <c:v>30505</c:v>
                </c:pt>
                <c:pt idx="1961">
                  <c:v>30508</c:v>
                </c:pt>
                <c:pt idx="1962">
                  <c:v>30509</c:v>
                </c:pt>
                <c:pt idx="1963">
                  <c:v>30510</c:v>
                </c:pt>
                <c:pt idx="1964">
                  <c:v>30511</c:v>
                </c:pt>
                <c:pt idx="1965">
                  <c:v>30512</c:v>
                </c:pt>
                <c:pt idx="1966">
                  <c:v>30515</c:v>
                </c:pt>
                <c:pt idx="1967">
                  <c:v>30516</c:v>
                </c:pt>
                <c:pt idx="1968">
                  <c:v>30517</c:v>
                </c:pt>
                <c:pt idx="1969">
                  <c:v>30518</c:v>
                </c:pt>
                <c:pt idx="1970">
                  <c:v>30519</c:v>
                </c:pt>
                <c:pt idx="1971">
                  <c:v>30522</c:v>
                </c:pt>
                <c:pt idx="1972">
                  <c:v>30523</c:v>
                </c:pt>
                <c:pt idx="1973">
                  <c:v>30524</c:v>
                </c:pt>
                <c:pt idx="1974">
                  <c:v>30525</c:v>
                </c:pt>
                <c:pt idx="1975">
                  <c:v>30526</c:v>
                </c:pt>
                <c:pt idx="1976">
                  <c:v>30529</c:v>
                </c:pt>
                <c:pt idx="1977">
                  <c:v>30530</c:v>
                </c:pt>
                <c:pt idx="1978">
                  <c:v>30531</c:v>
                </c:pt>
                <c:pt idx="1979">
                  <c:v>30532</c:v>
                </c:pt>
                <c:pt idx="1980">
                  <c:v>30533</c:v>
                </c:pt>
                <c:pt idx="1981">
                  <c:v>30536</c:v>
                </c:pt>
                <c:pt idx="1982">
                  <c:v>30537</c:v>
                </c:pt>
                <c:pt idx="1983">
                  <c:v>30538</c:v>
                </c:pt>
                <c:pt idx="1984">
                  <c:v>30539</c:v>
                </c:pt>
                <c:pt idx="1985">
                  <c:v>30540</c:v>
                </c:pt>
                <c:pt idx="1986">
                  <c:v>30543</c:v>
                </c:pt>
                <c:pt idx="1987">
                  <c:v>30544</c:v>
                </c:pt>
                <c:pt idx="1988">
                  <c:v>30545</c:v>
                </c:pt>
                <c:pt idx="1989">
                  <c:v>30546</c:v>
                </c:pt>
                <c:pt idx="1990">
                  <c:v>30547</c:v>
                </c:pt>
                <c:pt idx="1991">
                  <c:v>30550</c:v>
                </c:pt>
                <c:pt idx="1992">
                  <c:v>30551</c:v>
                </c:pt>
                <c:pt idx="1993">
                  <c:v>30552</c:v>
                </c:pt>
                <c:pt idx="1994">
                  <c:v>30553</c:v>
                </c:pt>
                <c:pt idx="1995">
                  <c:v>30554</c:v>
                </c:pt>
                <c:pt idx="1996">
                  <c:v>30557</c:v>
                </c:pt>
                <c:pt idx="1997">
                  <c:v>30558</c:v>
                </c:pt>
                <c:pt idx="1998">
                  <c:v>30559</c:v>
                </c:pt>
                <c:pt idx="1999">
                  <c:v>30560</c:v>
                </c:pt>
                <c:pt idx="2000">
                  <c:v>30561</c:v>
                </c:pt>
                <c:pt idx="2001">
                  <c:v>30564</c:v>
                </c:pt>
                <c:pt idx="2002">
                  <c:v>30565</c:v>
                </c:pt>
                <c:pt idx="2003">
                  <c:v>30566</c:v>
                </c:pt>
                <c:pt idx="2004">
                  <c:v>30567</c:v>
                </c:pt>
                <c:pt idx="2005">
                  <c:v>30568</c:v>
                </c:pt>
                <c:pt idx="2006">
                  <c:v>30571</c:v>
                </c:pt>
                <c:pt idx="2007">
                  <c:v>30572</c:v>
                </c:pt>
                <c:pt idx="2008">
                  <c:v>30573</c:v>
                </c:pt>
                <c:pt idx="2009">
                  <c:v>30574</c:v>
                </c:pt>
                <c:pt idx="2010">
                  <c:v>30575</c:v>
                </c:pt>
                <c:pt idx="2011">
                  <c:v>30578</c:v>
                </c:pt>
                <c:pt idx="2012">
                  <c:v>30579</c:v>
                </c:pt>
                <c:pt idx="2013">
                  <c:v>30580</c:v>
                </c:pt>
                <c:pt idx="2014">
                  <c:v>30581</c:v>
                </c:pt>
                <c:pt idx="2015">
                  <c:v>30582</c:v>
                </c:pt>
                <c:pt idx="2016">
                  <c:v>30585</c:v>
                </c:pt>
                <c:pt idx="2017">
                  <c:v>30586</c:v>
                </c:pt>
                <c:pt idx="2018">
                  <c:v>30587</c:v>
                </c:pt>
                <c:pt idx="2019">
                  <c:v>30588</c:v>
                </c:pt>
                <c:pt idx="2020">
                  <c:v>30589</c:v>
                </c:pt>
                <c:pt idx="2021">
                  <c:v>30592</c:v>
                </c:pt>
                <c:pt idx="2022">
                  <c:v>30593</c:v>
                </c:pt>
                <c:pt idx="2023">
                  <c:v>30594</c:v>
                </c:pt>
                <c:pt idx="2024">
                  <c:v>30595</c:v>
                </c:pt>
                <c:pt idx="2025">
                  <c:v>30596</c:v>
                </c:pt>
                <c:pt idx="2026">
                  <c:v>30599</c:v>
                </c:pt>
                <c:pt idx="2027">
                  <c:v>30600</c:v>
                </c:pt>
                <c:pt idx="2028">
                  <c:v>30601</c:v>
                </c:pt>
                <c:pt idx="2029">
                  <c:v>30602</c:v>
                </c:pt>
                <c:pt idx="2030">
                  <c:v>30603</c:v>
                </c:pt>
                <c:pt idx="2031">
                  <c:v>30606</c:v>
                </c:pt>
                <c:pt idx="2032">
                  <c:v>30607</c:v>
                </c:pt>
                <c:pt idx="2033">
                  <c:v>30608</c:v>
                </c:pt>
                <c:pt idx="2034">
                  <c:v>30609</c:v>
                </c:pt>
                <c:pt idx="2035">
                  <c:v>30610</c:v>
                </c:pt>
                <c:pt idx="2036">
                  <c:v>30613</c:v>
                </c:pt>
                <c:pt idx="2037">
                  <c:v>30614</c:v>
                </c:pt>
                <c:pt idx="2038">
                  <c:v>30615</c:v>
                </c:pt>
                <c:pt idx="2039">
                  <c:v>30616</c:v>
                </c:pt>
                <c:pt idx="2040">
                  <c:v>30617</c:v>
                </c:pt>
                <c:pt idx="2041">
                  <c:v>30620</c:v>
                </c:pt>
                <c:pt idx="2042">
                  <c:v>30621</c:v>
                </c:pt>
                <c:pt idx="2043">
                  <c:v>30622</c:v>
                </c:pt>
                <c:pt idx="2044">
                  <c:v>30623</c:v>
                </c:pt>
                <c:pt idx="2045">
                  <c:v>30624</c:v>
                </c:pt>
                <c:pt idx="2046">
                  <c:v>30627</c:v>
                </c:pt>
                <c:pt idx="2047">
                  <c:v>30628</c:v>
                </c:pt>
                <c:pt idx="2048">
                  <c:v>30629</c:v>
                </c:pt>
                <c:pt idx="2049">
                  <c:v>30630</c:v>
                </c:pt>
                <c:pt idx="2050">
                  <c:v>30631</c:v>
                </c:pt>
                <c:pt idx="2051">
                  <c:v>30634</c:v>
                </c:pt>
                <c:pt idx="2052">
                  <c:v>30635</c:v>
                </c:pt>
                <c:pt idx="2053">
                  <c:v>30636</c:v>
                </c:pt>
                <c:pt idx="2054">
                  <c:v>30637</c:v>
                </c:pt>
                <c:pt idx="2055">
                  <c:v>30638</c:v>
                </c:pt>
                <c:pt idx="2056">
                  <c:v>30641</c:v>
                </c:pt>
                <c:pt idx="2057">
                  <c:v>30642</c:v>
                </c:pt>
                <c:pt idx="2058">
                  <c:v>30643</c:v>
                </c:pt>
                <c:pt idx="2059">
                  <c:v>30644</c:v>
                </c:pt>
                <c:pt idx="2060">
                  <c:v>30645</c:v>
                </c:pt>
                <c:pt idx="2061">
                  <c:v>30648</c:v>
                </c:pt>
                <c:pt idx="2062">
                  <c:v>30649</c:v>
                </c:pt>
                <c:pt idx="2063">
                  <c:v>30650</c:v>
                </c:pt>
                <c:pt idx="2064">
                  <c:v>30651</c:v>
                </c:pt>
                <c:pt idx="2065">
                  <c:v>30652</c:v>
                </c:pt>
                <c:pt idx="2066">
                  <c:v>30655</c:v>
                </c:pt>
                <c:pt idx="2067">
                  <c:v>30656</c:v>
                </c:pt>
                <c:pt idx="2068">
                  <c:v>30657</c:v>
                </c:pt>
                <c:pt idx="2069">
                  <c:v>30658</c:v>
                </c:pt>
                <c:pt idx="2070">
                  <c:v>30659</c:v>
                </c:pt>
                <c:pt idx="2071">
                  <c:v>30662</c:v>
                </c:pt>
                <c:pt idx="2072">
                  <c:v>30663</c:v>
                </c:pt>
                <c:pt idx="2073">
                  <c:v>30664</c:v>
                </c:pt>
                <c:pt idx="2074">
                  <c:v>30665</c:v>
                </c:pt>
                <c:pt idx="2075">
                  <c:v>30666</c:v>
                </c:pt>
                <c:pt idx="2076">
                  <c:v>30669</c:v>
                </c:pt>
                <c:pt idx="2077">
                  <c:v>30670</c:v>
                </c:pt>
                <c:pt idx="2078">
                  <c:v>30671</c:v>
                </c:pt>
                <c:pt idx="2079">
                  <c:v>30672</c:v>
                </c:pt>
                <c:pt idx="2080">
                  <c:v>30673</c:v>
                </c:pt>
                <c:pt idx="2081">
                  <c:v>30676</c:v>
                </c:pt>
                <c:pt idx="2082">
                  <c:v>30677</c:v>
                </c:pt>
                <c:pt idx="2083">
                  <c:v>30678</c:v>
                </c:pt>
                <c:pt idx="2084">
                  <c:v>30679</c:v>
                </c:pt>
                <c:pt idx="2085">
                  <c:v>30680</c:v>
                </c:pt>
                <c:pt idx="2086">
                  <c:v>30683</c:v>
                </c:pt>
                <c:pt idx="2087">
                  <c:v>30684</c:v>
                </c:pt>
                <c:pt idx="2088">
                  <c:v>30685</c:v>
                </c:pt>
                <c:pt idx="2089">
                  <c:v>30686</c:v>
                </c:pt>
                <c:pt idx="2090">
                  <c:v>30687</c:v>
                </c:pt>
                <c:pt idx="2091">
                  <c:v>30690</c:v>
                </c:pt>
                <c:pt idx="2092">
                  <c:v>30691</c:v>
                </c:pt>
                <c:pt idx="2093">
                  <c:v>30692</c:v>
                </c:pt>
                <c:pt idx="2094">
                  <c:v>30693</c:v>
                </c:pt>
                <c:pt idx="2095">
                  <c:v>30694</c:v>
                </c:pt>
                <c:pt idx="2096">
                  <c:v>30697</c:v>
                </c:pt>
                <c:pt idx="2097">
                  <c:v>30698</c:v>
                </c:pt>
                <c:pt idx="2098">
                  <c:v>30699</c:v>
                </c:pt>
                <c:pt idx="2099">
                  <c:v>30700</c:v>
                </c:pt>
                <c:pt idx="2100">
                  <c:v>30701</c:v>
                </c:pt>
                <c:pt idx="2101">
                  <c:v>30704</c:v>
                </c:pt>
                <c:pt idx="2102">
                  <c:v>30705</c:v>
                </c:pt>
                <c:pt idx="2103">
                  <c:v>30706</c:v>
                </c:pt>
                <c:pt idx="2104">
                  <c:v>30707</c:v>
                </c:pt>
                <c:pt idx="2105">
                  <c:v>30708</c:v>
                </c:pt>
                <c:pt idx="2106">
                  <c:v>30711</c:v>
                </c:pt>
                <c:pt idx="2107">
                  <c:v>30712</c:v>
                </c:pt>
                <c:pt idx="2108">
                  <c:v>30713</c:v>
                </c:pt>
                <c:pt idx="2109">
                  <c:v>30714</c:v>
                </c:pt>
                <c:pt idx="2110">
                  <c:v>30715</c:v>
                </c:pt>
                <c:pt idx="2111">
                  <c:v>30718</c:v>
                </c:pt>
                <c:pt idx="2112">
                  <c:v>30719</c:v>
                </c:pt>
                <c:pt idx="2113">
                  <c:v>30720</c:v>
                </c:pt>
                <c:pt idx="2114">
                  <c:v>30721</c:v>
                </c:pt>
                <c:pt idx="2115">
                  <c:v>30722</c:v>
                </c:pt>
                <c:pt idx="2116">
                  <c:v>30725</c:v>
                </c:pt>
                <c:pt idx="2117">
                  <c:v>30726</c:v>
                </c:pt>
                <c:pt idx="2118">
                  <c:v>30727</c:v>
                </c:pt>
                <c:pt idx="2119">
                  <c:v>30728</c:v>
                </c:pt>
                <c:pt idx="2120">
                  <c:v>30729</c:v>
                </c:pt>
                <c:pt idx="2121">
                  <c:v>30732</c:v>
                </c:pt>
                <c:pt idx="2122">
                  <c:v>30733</c:v>
                </c:pt>
                <c:pt idx="2123">
                  <c:v>30734</c:v>
                </c:pt>
                <c:pt idx="2124">
                  <c:v>30735</c:v>
                </c:pt>
                <c:pt idx="2125">
                  <c:v>30736</c:v>
                </c:pt>
                <c:pt idx="2126">
                  <c:v>30739</c:v>
                </c:pt>
                <c:pt idx="2127">
                  <c:v>30740</c:v>
                </c:pt>
                <c:pt idx="2128">
                  <c:v>30741</c:v>
                </c:pt>
                <c:pt idx="2129">
                  <c:v>30742</c:v>
                </c:pt>
                <c:pt idx="2130">
                  <c:v>30743</c:v>
                </c:pt>
                <c:pt idx="2131">
                  <c:v>30746</c:v>
                </c:pt>
                <c:pt idx="2132">
                  <c:v>30747</c:v>
                </c:pt>
                <c:pt idx="2133">
                  <c:v>30748</c:v>
                </c:pt>
                <c:pt idx="2134">
                  <c:v>30749</c:v>
                </c:pt>
                <c:pt idx="2135">
                  <c:v>30750</c:v>
                </c:pt>
                <c:pt idx="2136">
                  <c:v>30753</c:v>
                </c:pt>
                <c:pt idx="2137">
                  <c:v>30754</c:v>
                </c:pt>
                <c:pt idx="2138">
                  <c:v>30755</c:v>
                </c:pt>
                <c:pt idx="2139">
                  <c:v>30756</c:v>
                </c:pt>
                <c:pt idx="2140">
                  <c:v>30757</c:v>
                </c:pt>
                <c:pt idx="2141">
                  <c:v>30760</c:v>
                </c:pt>
                <c:pt idx="2142">
                  <c:v>30761</c:v>
                </c:pt>
                <c:pt idx="2143">
                  <c:v>30762</c:v>
                </c:pt>
                <c:pt idx="2144">
                  <c:v>30763</c:v>
                </c:pt>
                <c:pt idx="2145">
                  <c:v>30764</c:v>
                </c:pt>
                <c:pt idx="2146">
                  <c:v>30767</c:v>
                </c:pt>
                <c:pt idx="2147">
                  <c:v>30768</c:v>
                </c:pt>
                <c:pt idx="2148">
                  <c:v>30769</c:v>
                </c:pt>
                <c:pt idx="2149">
                  <c:v>30770</c:v>
                </c:pt>
                <c:pt idx="2150">
                  <c:v>30771</c:v>
                </c:pt>
                <c:pt idx="2151">
                  <c:v>30774</c:v>
                </c:pt>
                <c:pt idx="2152">
                  <c:v>30775</c:v>
                </c:pt>
                <c:pt idx="2153">
                  <c:v>30776</c:v>
                </c:pt>
                <c:pt idx="2154">
                  <c:v>30777</c:v>
                </c:pt>
                <c:pt idx="2155">
                  <c:v>30778</c:v>
                </c:pt>
                <c:pt idx="2156">
                  <c:v>30781</c:v>
                </c:pt>
                <c:pt idx="2157">
                  <c:v>30782</c:v>
                </c:pt>
                <c:pt idx="2158">
                  <c:v>30783</c:v>
                </c:pt>
                <c:pt idx="2159">
                  <c:v>30784</c:v>
                </c:pt>
                <c:pt idx="2160">
                  <c:v>30785</c:v>
                </c:pt>
                <c:pt idx="2161">
                  <c:v>30788</c:v>
                </c:pt>
                <c:pt idx="2162">
                  <c:v>30789</c:v>
                </c:pt>
                <c:pt idx="2163">
                  <c:v>30790</c:v>
                </c:pt>
                <c:pt idx="2164">
                  <c:v>30791</c:v>
                </c:pt>
                <c:pt idx="2165">
                  <c:v>30792</c:v>
                </c:pt>
                <c:pt idx="2166">
                  <c:v>30795</c:v>
                </c:pt>
                <c:pt idx="2167">
                  <c:v>30796</c:v>
                </c:pt>
                <c:pt idx="2168">
                  <c:v>30797</c:v>
                </c:pt>
                <c:pt idx="2169">
                  <c:v>30798</c:v>
                </c:pt>
                <c:pt idx="2170">
                  <c:v>30799</c:v>
                </c:pt>
                <c:pt idx="2171">
                  <c:v>30802</c:v>
                </c:pt>
                <c:pt idx="2172">
                  <c:v>30803</c:v>
                </c:pt>
                <c:pt idx="2173">
                  <c:v>30804</c:v>
                </c:pt>
                <c:pt idx="2174">
                  <c:v>30805</c:v>
                </c:pt>
                <c:pt idx="2175">
                  <c:v>30806</c:v>
                </c:pt>
                <c:pt idx="2176">
                  <c:v>30809</c:v>
                </c:pt>
                <c:pt idx="2177">
                  <c:v>30810</c:v>
                </c:pt>
                <c:pt idx="2178">
                  <c:v>30811</c:v>
                </c:pt>
                <c:pt idx="2179">
                  <c:v>30812</c:v>
                </c:pt>
                <c:pt idx="2180">
                  <c:v>30813</c:v>
                </c:pt>
                <c:pt idx="2181">
                  <c:v>30816</c:v>
                </c:pt>
                <c:pt idx="2182">
                  <c:v>30817</c:v>
                </c:pt>
                <c:pt idx="2183">
                  <c:v>30818</c:v>
                </c:pt>
                <c:pt idx="2184">
                  <c:v>30819</c:v>
                </c:pt>
                <c:pt idx="2185">
                  <c:v>30820</c:v>
                </c:pt>
                <c:pt idx="2186">
                  <c:v>30823</c:v>
                </c:pt>
                <c:pt idx="2187">
                  <c:v>30824</c:v>
                </c:pt>
                <c:pt idx="2188">
                  <c:v>30825</c:v>
                </c:pt>
                <c:pt idx="2189">
                  <c:v>30826</c:v>
                </c:pt>
                <c:pt idx="2190">
                  <c:v>30827</c:v>
                </c:pt>
                <c:pt idx="2191">
                  <c:v>30830</c:v>
                </c:pt>
                <c:pt idx="2192">
                  <c:v>30831</c:v>
                </c:pt>
                <c:pt idx="2193">
                  <c:v>30832</c:v>
                </c:pt>
                <c:pt idx="2194">
                  <c:v>30833</c:v>
                </c:pt>
                <c:pt idx="2195">
                  <c:v>30834</c:v>
                </c:pt>
                <c:pt idx="2196">
                  <c:v>30837</c:v>
                </c:pt>
                <c:pt idx="2197">
                  <c:v>30838</c:v>
                </c:pt>
                <c:pt idx="2198">
                  <c:v>30839</c:v>
                </c:pt>
                <c:pt idx="2199">
                  <c:v>30840</c:v>
                </c:pt>
                <c:pt idx="2200">
                  <c:v>30841</c:v>
                </c:pt>
                <c:pt idx="2201">
                  <c:v>30844</c:v>
                </c:pt>
                <c:pt idx="2202">
                  <c:v>30845</c:v>
                </c:pt>
                <c:pt idx="2203">
                  <c:v>30846</c:v>
                </c:pt>
                <c:pt idx="2204">
                  <c:v>30847</c:v>
                </c:pt>
                <c:pt idx="2205">
                  <c:v>30848</c:v>
                </c:pt>
                <c:pt idx="2206">
                  <c:v>30851</c:v>
                </c:pt>
                <c:pt idx="2207">
                  <c:v>30852</c:v>
                </c:pt>
                <c:pt idx="2208">
                  <c:v>30853</c:v>
                </c:pt>
                <c:pt idx="2209">
                  <c:v>30854</c:v>
                </c:pt>
                <c:pt idx="2210">
                  <c:v>30855</c:v>
                </c:pt>
                <c:pt idx="2211">
                  <c:v>30858</c:v>
                </c:pt>
                <c:pt idx="2212">
                  <c:v>30859</c:v>
                </c:pt>
                <c:pt idx="2213">
                  <c:v>30860</c:v>
                </c:pt>
                <c:pt idx="2214">
                  <c:v>30861</c:v>
                </c:pt>
                <c:pt idx="2215">
                  <c:v>30862</c:v>
                </c:pt>
                <c:pt idx="2216">
                  <c:v>30865</c:v>
                </c:pt>
                <c:pt idx="2217">
                  <c:v>30866</c:v>
                </c:pt>
                <c:pt idx="2218">
                  <c:v>30867</c:v>
                </c:pt>
                <c:pt idx="2219">
                  <c:v>30868</c:v>
                </c:pt>
                <c:pt idx="2220">
                  <c:v>30869</c:v>
                </c:pt>
                <c:pt idx="2221">
                  <c:v>30872</c:v>
                </c:pt>
                <c:pt idx="2222">
                  <c:v>30873</c:v>
                </c:pt>
                <c:pt idx="2223">
                  <c:v>30874</c:v>
                </c:pt>
                <c:pt idx="2224">
                  <c:v>30875</c:v>
                </c:pt>
                <c:pt idx="2225">
                  <c:v>30876</c:v>
                </c:pt>
                <c:pt idx="2226">
                  <c:v>30879</c:v>
                </c:pt>
                <c:pt idx="2227">
                  <c:v>30880</c:v>
                </c:pt>
                <c:pt idx="2228">
                  <c:v>30881</c:v>
                </c:pt>
                <c:pt idx="2229">
                  <c:v>30882</c:v>
                </c:pt>
                <c:pt idx="2230">
                  <c:v>30883</c:v>
                </c:pt>
                <c:pt idx="2231">
                  <c:v>30886</c:v>
                </c:pt>
                <c:pt idx="2232">
                  <c:v>30887</c:v>
                </c:pt>
                <c:pt idx="2233">
                  <c:v>30888</c:v>
                </c:pt>
                <c:pt idx="2234">
                  <c:v>30889</c:v>
                </c:pt>
                <c:pt idx="2235">
                  <c:v>30890</c:v>
                </c:pt>
                <c:pt idx="2236">
                  <c:v>30893</c:v>
                </c:pt>
                <c:pt idx="2237">
                  <c:v>30894</c:v>
                </c:pt>
                <c:pt idx="2238">
                  <c:v>30895</c:v>
                </c:pt>
                <c:pt idx="2239">
                  <c:v>30896</c:v>
                </c:pt>
                <c:pt idx="2240">
                  <c:v>30897</c:v>
                </c:pt>
                <c:pt idx="2241">
                  <c:v>30900</c:v>
                </c:pt>
                <c:pt idx="2242">
                  <c:v>30901</c:v>
                </c:pt>
                <c:pt idx="2243">
                  <c:v>30902</c:v>
                </c:pt>
                <c:pt idx="2244">
                  <c:v>30903</c:v>
                </c:pt>
                <c:pt idx="2245">
                  <c:v>30904</c:v>
                </c:pt>
                <c:pt idx="2246">
                  <c:v>30907</c:v>
                </c:pt>
                <c:pt idx="2247">
                  <c:v>30908</c:v>
                </c:pt>
                <c:pt idx="2248">
                  <c:v>30909</c:v>
                </c:pt>
                <c:pt idx="2249">
                  <c:v>30910</c:v>
                </c:pt>
                <c:pt idx="2250">
                  <c:v>30911</c:v>
                </c:pt>
                <c:pt idx="2251">
                  <c:v>30914</c:v>
                </c:pt>
                <c:pt idx="2252">
                  <c:v>30915</c:v>
                </c:pt>
                <c:pt idx="2253">
                  <c:v>30916</c:v>
                </c:pt>
                <c:pt idx="2254">
                  <c:v>30917</c:v>
                </c:pt>
                <c:pt idx="2255">
                  <c:v>30918</c:v>
                </c:pt>
                <c:pt idx="2256">
                  <c:v>30921</c:v>
                </c:pt>
                <c:pt idx="2257">
                  <c:v>30922</c:v>
                </c:pt>
                <c:pt idx="2258">
                  <c:v>30923</c:v>
                </c:pt>
                <c:pt idx="2259">
                  <c:v>30924</c:v>
                </c:pt>
                <c:pt idx="2260">
                  <c:v>30925</c:v>
                </c:pt>
                <c:pt idx="2261">
                  <c:v>30928</c:v>
                </c:pt>
                <c:pt idx="2262">
                  <c:v>30929</c:v>
                </c:pt>
                <c:pt idx="2263">
                  <c:v>30930</c:v>
                </c:pt>
                <c:pt idx="2264">
                  <c:v>30931</c:v>
                </c:pt>
                <c:pt idx="2265">
                  <c:v>30932</c:v>
                </c:pt>
                <c:pt idx="2266">
                  <c:v>30935</c:v>
                </c:pt>
                <c:pt idx="2267">
                  <c:v>30936</c:v>
                </c:pt>
                <c:pt idx="2268">
                  <c:v>30937</c:v>
                </c:pt>
                <c:pt idx="2269">
                  <c:v>30938</c:v>
                </c:pt>
                <c:pt idx="2270">
                  <c:v>30939</c:v>
                </c:pt>
                <c:pt idx="2271">
                  <c:v>30942</c:v>
                </c:pt>
                <c:pt idx="2272">
                  <c:v>30943</c:v>
                </c:pt>
                <c:pt idx="2273">
                  <c:v>30944</c:v>
                </c:pt>
                <c:pt idx="2274">
                  <c:v>30945</c:v>
                </c:pt>
                <c:pt idx="2275">
                  <c:v>30946</c:v>
                </c:pt>
                <c:pt idx="2276">
                  <c:v>30949</c:v>
                </c:pt>
                <c:pt idx="2277">
                  <c:v>30950</c:v>
                </c:pt>
                <c:pt idx="2278">
                  <c:v>30951</c:v>
                </c:pt>
                <c:pt idx="2279">
                  <c:v>30952</c:v>
                </c:pt>
                <c:pt idx="2280">
                  <c:v>30953</c:v>
                </c:pt>
                <c:pt idx="2281">
                  <c:v>30956</c:v>
                </c:pt>
                <c:pt idx="2282">
                  <c:v>30957</c:v>
                </c:pt>
                <c:pt idx="2283">
                  <c:v>30958</c:v>
                </c:pt>
                <c:pt idx="2284">
                  <c:v>30959</c:v>
                </c:pt>
                <c:pt idx="2285">
                  <c:v>30960</c:v>
                </c:pt>
                <c:pt idx="2286">
                  <c:v>30963</c:v>
                </c:pt>
                <c:pt idx="2287">
                  <c:v>30964</c:v>
                </c:pt>
                <c:pt idx="2288">
                  <c:v>30965</c:v>
                </c:pt>
                <c:pt idx="2289">
                  <c:v>30966</c:v>
                </c:pt>
                <c:pt idx="2290">
                  <c:v>30967</c:v>
                </c:pt>
                <c:pt idx="2291">
                  <c:v>30970</c:v>
                </c:pt>
                <c:pt idx="2292">
                  <c:v>30971</c:v>
                </c:pt>
                <c:pt idx="2293">
                  <c:v>30972</c:v>
                </c:pt>
                <c:pt idx="2294">
                  <c:v>30973</c:v>
                </c:pt>
                <c:pt idx="2295">
                  <c:v>30974</c:v>
                </c:pt>
                <c:pt idx="2296">
                  <c:v>30977</c:v>
                </c:pt>
                <c:pt idx="2297">
                  <c:v>30978</c:v>
                </c:pt>
                <c:pt idx="2298">
                  <c:v>30979</c:v>
                </c:pt>
                <c:pt idx="2299">
                  <c:v>30980</c:v>
                </c:pt>
                <c:pt idx="2300">
                  <c:v>30981</c:v>
                </c:pt>
                <c:pt idx="2301">
                  <c:v>30984</c:v>
                </c:pt>
                <c:pt idx="2302">
                  <c:v>30985</c:v>
                </c:pt>
                <c:pt idx="2303">
                  <c:v>30986</c:v>
                </c:pt>
                <c:pt idx="2304">
                  <c:v>30987</c:v>
                </c:pt>
                <c:pt idx="2305">
                  <c:v>30988</c:v>
                </c:pt>
                <c:pt idx="2306">
                  <c:v>30991</c:v>
                </c:pt>
                <c:pt idx="2307">
                  <c:v>30992</c:v>
                </c:pt>
                <c:pt idx="2308">
                  <c:v>30993</c:v>
                </c:pt>
                <c:pt idx="2309">
                  <c:v>30994</c:v>
                </c:pt>
                <c:pt idx="2310">
                  <c:v>30995</c:v>
                </c:pt>
                <c:pt idx="2311">
                  <c:v>30998</c:v>
                </c:pt>
                <c:pt idx="2312">
                  <c:v>30999</c:v>
                </c:pt>
                <c:pt idx="2313">
                  <c:v>31000</c:v>
                </c:pt>
                <c:pt idx="2314">
                  <c:v>31001</c:v>
                </c:pt>
                <c:pt idx="2315">
                  <c:v>31002</c:v>
                </c:pt>
                <c:pt idx="2316">
                  <c:v>31005</c:v>
                </c:pt>
                <c:pt idx="2317">
                  <c:v>31006</c:v>
                </c:pt>
                <c:pt idx="2318">
                  <c:v>31007</c:v>
                </c:pt>
                <c:pt idx="2319">
                  <c:v>31008</c:v>
                </c:pt>
                <c:pt idx="2320">
                  <c:v>31009</c:v>
                </c:pt>
                <c:pt idx="2321">
                  <c:v>31012</c:v>
                </c:pt>
                <c:pt idx="2322">
                  <c:v>31013</c:v>
                </c:pt>
                <c:pt idx="2323">
                  <c:v>31014</c:v>
                </c:pt>
                <c:pt idx="2324">
                  <c:v>31015</c:v>
                </c:pt>
                <c:pt idx="2325">
                  <c:v>31016</c:v>
                </c:pt>
                <c:pt idx="2326">
                  <c:v>31019</c:v>
                </c:pt>
                <c:pt idx="2327">
                  <c:v>31020</c:v>
                </c:pt>
                <c:pt idx="2328">
                  <c:v>31021</c:v>
                </c:pt>
                <c:pt idx="2329">
                  <c:v>31022</c:v>
                </c:pt>
                <c:pt idx="2330">
                  <c:v>31023</c:v>
                </c:pt>
                <c:pt idx="2331">
                  <c:v>31026</c:v>
                </c:pt>
                <c:pt idx="2332">
                  <c:v>31027</c:v>
                </c:pt>
                <c:pt idx="2333">
                  <c:v>31028</c:v>
                </c:pt>
                <c:pt idx="2334">
                  <c:v>31029</c:v>
                </c:pt>
                <c:pt idx="2335">
                  <c:v>31030</c:v>
                </c:pt>
                <c:pt idx="2336">
                  <c:v>31033</c:v>
                </c:pt>
                <c:pt idx="2337">
                  <c:v>31034</c:v>
                </c:pt>
                <c:pt idx="2338">
                  <c:v>31035</c:v>
                </c:pt>
                <c:pt idx="2339">
                  <c:v>31036</c:v>
                </c:pt>
                <c:pt idx="2340">
                  <c:v>31037</c:v>
                </c:pt>
                <c:pt idx="2341">
                  <c:v>31040</c:v>
                </c:pt>
                <c:pt idx="2342">
                  <c:v>31041</c:v>
                </c:pt>
                <c:pt idx="2343">
                  <c:v>31042</c:v>
                </c:pt>
                <c:pt idx="2344">
                  <c:v>31043</c:v>
                </c:pt>
                <c:pt idx="2345">
                  <c:v>31044</c:v>
                </c:pt>
                <c:pt idx="2346">
                  <c:v>31047</c:v>
                </c:pt>
                <c:pt idx="2347">
                  <c:v>31048</c:v>
                </c:pt>
                <c:pt idx="2348">
                  <c:v>31049</c:v>
                </c:pt>
                <c:pt idx="2349">
                  <c:v>31050</c:v>
                </c:pt>
                <c:pt idx="2350">
                  <c:v>31051</c:v>
                </c:pt>
                <c:pt idx="2351">
                  <c:v>31054</c:v>
                </c:pt>
                <c:pt idx="2352">
                  <c:v>31055</c:v>
                </c:pt>
                <c:pt idx="2353">
                  <c:v>31056</c:v>
                </c:pt>
                <c:pt idx="2354">
                  <c:v>31057</c:v>
                </c:pt>
                <c:pt idx="2355">
                  <c:v>31058</c:v>
                </c:pt>
                <c:pt idx="2356">
                  <c:v>31061</c:v>
                </c:pt>
                <c:pt idx="2357">
                  <c:v>31062</c:v>
                </c:pt>
                <c:pt idx="2358">
                  <c:v>31063</c:v>
                </c:pt>
                <c:pt idx="2359">
                  <c:v>31064</c:v>
                </c:pt>
                <c:pt idx="2360">
                  <c:v>31065</c:v>
                </c:pt>
                <c:pt idx="2361">
                  <c:v>31068</c:v>
                </c:pt>
                <c:pt idx="2362">
                  <c:v>31069</c:v>
                </c:pt>
                <c:pt idx="2363">
                  <c:v>31070</c:v>
                </c:pt>
                <c:pt idx="2364">
                  <c:v>31071</c:v>
                </c:pt>
                <c:pt idx="2365">
                  <c:v>31072</c:v>
                </c:pt>
                <c:pt idx="2366">
                  <c:v>31075</c:v>
                </c:pt>
                <c:pt idx="2367">
                  <c:v>31076</c:v>
                </c:pt>
                <c:pt idx="2368">
                  <c:v>31077</c:v>
                </c:pt>
                <c:pt idx="2369">
                  <c:v>31078</c:v>
                </c:pt>
                <c:pt idx="2370">
                  <c:v>31079</c:v>
                </c:pt>
                <c:pt idx="2371">
                  <c:v>31082</c:v>
                </c:pt>
                <c:pt idx="2372">
                  <c:v>31083</c:v>
                </c:pt>
                <c:pt idx="2373">
                  <c:v>31084</c:v>
                </c:pt>
                <c:pt idx="2374">
                  <c:v>31085</c:v>
                </c:pt>
                <c:pt idx="2375">
                  <c:v>31086</c:v>
                </c:pt>
                <c:pt idx="2376">
                  <c:v>31089</c:v>
                </c:pt>
                <c:pt idx="2377">
                  <c:v>31090</c:v>
                </c:pt>
                <c:pt idx="2378">
                  <c:v>31091</c:v>
                </c:pt>
                <c:pt idx="2379">
                  <c:v>31092</c:v>
                </c:pt>
                <c:pt idx="2380">
                  <c:v>31093</c:v>
                </c:pt>
                <c:pt idx="2381">
                  <c:v>31096</c:v>
                </c:pt>
                <c:pt idx="2382">
                  <c:v>31097</c:v>
                </c:pt>
                <c:pt idx="2383">
                  <c:v>31098</c:v>
                </c:pt>
                <c:pt idx="2384">
                  <c:v>31099</c:v>
                </c:pt>
                <c:pt idx="2385">
                  <c:v>31100</c:v>
                </c:pt>
                <c:pt idx="2386">
                  <c:v>31103</c:v>
                </c:pt>
                <c:pt idx="2387">
                  <c:v>31104</c:v>
                </c:pt>
                <c:pt idx="2388">
                  <c:v>31105</c:v>
                </c:pt>
                <c:pt idx="2389">
                  <c:v>31106</c:v>
                </c:pt>
                <c:pt idx="2390">
                  <c:v>31107</c:v>
                </c:pt>
                <c:pt idx="2391">
                  <c:v>31110</c:v>
                </c:pt>
                <c:pt idx="2392">
                  <c:v>31111</c:v>
                </c:pt>
                <c:pt idx="2393">
                  <c:v>31112</c:v>
                </c:pt>
                <c:pt idx="2394">
                  <c:v>31113</c:v>
                </c:pt>
                <c:pt idx="2395">
                  <c:v>31114</c:v>
                </c:pt>
                <c:pt idx="2396">
                  <c:v>31117</c:v>
                </c:pt>
                <c:pt idx="2397">
                  <c:v>31118</c:v>
                </c:pt>
                <c:pt idx="2398">
                  <c:v>31119</c:v>
                </c:pt>
                <c:pt idx="2399">
                  <c:v>31120</c:v>
                </c:pt>
                <c:pt idx="2400">
                  <c:v>31121</c:v>
                </c:pt>
                <c:pt idx="2401">
                  <c:v>31124</c:v>
                </c:pt>
                <c:pt idx="2402">
                  <c:v>31125</c:v>
                </c:pt>
                <c:pt idx="2403">
                  <c:v>31126</c:v>
                </c:pt>
                <c:pt idx="2404">
                  <c:v>31127</c:v>
                </c:pt>
                <c:pt idx="2405">
                  <c:v>31128</c:v>
                </c:pt>
                <c:pt idx="2406">
                  <c:v>31131</c:v>
                </c:pt>
                <c:pt idx="2407">
                  <c:v>31132</c:v>
                </c:pt>
                <c:pt idx="2408">
                  <c:v>31133</c:v>
                </c:pt>
                <c:pt idx="2409">
                  <c:v>31134</c:v>
                </c:pt>
                <c:pt idx="2410">
                  <c:v>31135</c:v>
                </c:pt>
                <c:pt idx="2411">
                  <c:v>31138</c:v>
                </c:pt>
                <c:pt idx="2412">
                  <c:v>31139</c:v>
                </c:pt>
                <c:pt idx="2413">
                  <c:v>31140</c:v>
                </c:pt>
                <c:pt idx="2414">
                  <c:v>31141</c:v>
                </c:pt>
                <c:pt idx="2415">
                  <c:v>31142</c:v>
                </c:pt>
                <c:pt idx="2416">
                  <c:v>31145</c:v>
                </c:pt>
                <c:pt idx="2417">
                  <c:v>31146</c:v>
                </c:pt>
                <c:pt idx="2418">
                  <c:v>31147</c:v>
                </c:pt>
                <c:pt idx="2419">
                  <c:v>31148</c:v>
                </c:pt>
                <c:pt idx="2420">
                  <c:v>31149</c:v>
                </c:pt>
                <c:pt idx="2421">
                  <c:v>31152</c:v>
                </c:pt>
                <c:pt idx="2422">
                  <c:v>31153</c:v>
                </c:pt>
                <c:pt idx="2423">
                  <c:v>31154</c:v>
                </c:pt>
                <c:pt idx="2424">
                  <c:v>31155</c:v>
                </c:pt>
                <c:pt idx="2425">
                  <c:v>31156</c:v>
                </c:pt>
                <c:pt idx="2426">
                  <c:v>31159</c:v>
                </c:pt>
                <c:pt idx="2427">
                  <c:v>31160</c:v>
                </c:pt>
                <c:pt idx="2428">
                  <c:v>31161</c:v>
                </c:pt>
                <c:pt idx="2429">
                  <c:v>31162</c:v>
                </c:pt>
                <c:pt idx="2430">
                  <c:v>31163</c:v>
                </c:pt>
                <c:pt idx="2431">
                  <c:v>31166</c:v>
                </c:pt>
                <c:pt idx="2432">
                  <c:v>31167</c:v>
                </c:pt>
                <c:pt idx="2433">
                  <c:v>31168</c:v>
                </c:pt>
                <c:pt idx="2434">
                  <c:v>31169</c:v>
                </c:pt>
                <c:pt idx="2435">
                  <c:v>31170</c:v>
                </c:pt>
                <c:pt idx="2436">
                  <c:v>31173</c:v>
                </c:pt>
                <c:pt idx="2437">
                  <c:v>31174</c:v>
                </c:pt>
                <c:pt idx="2438">
                  <c:v>31175</c:v>
                </c:pt>
                <c:pt idx="2439">
                  <c:v>31176</c:v>
                </c:pt>
                <c:pt idx="2440">
                  <c:v>31177</c:v>
                </c:pt>
                <c:pt idx="2441">
                  <c:v>31180</c:v>
                </c:pt>
                <c:pt idx="2442">
                  <c:v>31181</c:v>
                </c:pt>
                <c:pt idx="2443">
                  <c:v>31182</c:v>
                </c:pt>
                <c:pt idx="2444">
                  <c:v>31183</c:v>
                </c:pt>
                <c:pt idx="2445">
                  <c:v>31184</c:v>
                </c:pt>
                <c:pt idx="2446">
                  <c:v>31187</c:v>
                </c:pt>
                <c:pt idx="2447">
                  <c:v>31188</c:v>
                </c:pt>
                <c:pt idx="2448">
                  <c:v>31189</c:v>
                </c:pt>
                <c:pt idx="2449">
                  <c:v>31190</c:v>
                </c:pt>
                <c:pt idx="2450">
                  <c:v>31191</c:v>
                </c:pt>
                <c:pt idx="2451">
                  <c:v>31194</c:v>
                </c:pt>
                <c:pt idx="2452">
                  <c:v>31195</c:v>
                </c:pt>
                <c:pt idx="2453">
                  <c:v>31196</c:v>
                </c:pt>
                <c:pt idx="2454">
                  <c:v>31197</c:v>
                </c:pt>
                <c:pt idx="2455">
                  <c:v>31198</c:v>
                </c:pt>
                <c:pt idx="2456">
                  <c:v>31201</c:v>
                </c:pt>
                <c:pt idx="2457">
                  <c:v>31202</c:v>
                </c:pt>
                <c:pt idx="2458">
                  <c:v>31203</c:v>
                </c:pt>
                <c:pt idx="2459">
                  <c:v>31204</c:v>
                </c:pt>
                <c:pt idx="2460">
                  <c:v>31205</c:v>
                </c:pt>
                <c:pt idx="2461">
                  <c:v>31208</c:v>
                </c:pt>
                <c:pt idx="2462">
                  <c:v>31209</c:v>
                </c:pt>
                <c:pt idx="2463">
                  <c:v>31210</c:v>
                </c:pt>
                <c:pt idx="2464">
                  <c:v>31211</c:v>
                </c:pt>
                <c:pt idx="2465">
                  <c:v>31212</c:v>
                </c:pt>
                <c:pt idx="2466">
                  <c:v>31215</c:v>
                </c:pt>
                <c:pt idx="2467">
                  <c:v>31216</c:v>
                </c:pt>
                <c:pt idx="2468">
                  <c:v>31217</c:v>
                </c:pt>
                <c:pt idx="2469">
                  <c:v>31218</c:v>
                </c:pt>
                <c:pt idx="2470">
                  <c:v>31219</c:v>
                </c:pt>
                <c:pt idx="2471">
                  <c:v>31222</c:v>
                </c:pt>
                <c:pt idx="2472">
                  <c:v>31223</c:v>
                </c:pt>
                <c:pt idx="2473">
                  <c:v>31224</c:v>
                </c:pt>
                <c:pt idx="2474">
                  <c:v>31225</c:v>
                </c:pt>
                <c:pt idx="2475">
                  <c:v>31226</c:v>
                </c:pt>
                <c:pt idx="2476">
                  <c:v>31229</c:v>
                </c:pt>
                <c:pt idx="2477">
                  <c:v>31230</c:v>
                </c:pt>
                <c:pt idx="2478">
                  <c:v>31231</c:v>
                </c:pt>
                <c:pt idx="2479">
                  <c:v>31232</c:v>
                </c:pt>
                <c:pt idx="2480">
                  <c:v>31233</c:v>
                </c:pt>
                <c:pt idx="2481">
                  <c:v>31236</c:v>
                </c:pt>
                <c:pt idx="2482">
                  <c:v>31237</c:v>
                </c:pt>
                <c:pt idx="2483">
                  <c:v>31238</c:v>
                </c:pt>
                <c:pt idx="2484">
                  <c:v>31239</c:v>
                </c:pt>
                <c:pt idx="2485">
                  <c:v>31240</c:v>
                </c:pt>
                <c:pt idx="2486">
                  <c:v>31243</c:v>
                </c:pt>
                <c:pt idx="2487">
                  <c:v>31244</c:v>
                </c:pt>
                <c:pt idx="2488">
                  <c:v>31245</c:v>
                </c:pt>
                <c:pt idx="2489">
                  <c:v>31246</c:v>
                </c:pt>
                <c:pt idx="2490">
                  <c:v>31247</c:v>
                </c:pt>
                <c:pt idx="2491">
                  <c:v>31250</c:v>
                </c:pt>
                <c:pt idx="2492">
                  <c:v>31251</c:v>
                </c:pt>
                <c:pt idx="2493">
                  <c:v>31252</c:v>
                </c:pt>
                <c:pt idx="2494">
                  <c:v>31253</c:v>
                </c:pt>
                <c:pt idx="2495">
                  <c:v>31254</c:v>
                </c:pt>
                <c:pt idx="2496">
                  <c:v>31257</c:v>
                </c:pt>
                <c:pt idx="2497">
                  <c:v>31258</c:v>
                </c:pt>
                <c:pt idx="2498">
                  <c:v>31259</c:v>
                </c:pt>
                <c:pt idx="2499">
                  <c:v>31260</c:v>
                </c:pt>
                <c:pt idx="2500">
                  <c:v>31261</c:v>
                </c:pt>
                <c:pt idx="2501">
                  <c:v>31264</c:v>
                </c:pt>
                <c:pt idx="2502">
                  <c:v>31265</c:v>
                </c:pt>
                <c:pt idx="2503">
                  <c:v>31266</c:v>
                </c:pt>
                <c:pt idx="2504">
                  <c:v>31267</c:v>
                </c:pt>
                <c:pt idx="2505">
                  <c:v>31268</c:v>
                </c:pt>
                <c:pt idx="2506">
                  <c:v>31271</c:v>
                </c:pt>
                <c:pt idx="2507">
                  <c:v>31272</c:v>
                </c:pt>
                <c:pt idx="2508">
                  <c:v>31273</c:v>
                </c:pt>
                <c:pt idx="2509">
                  <c:v>31274</c:v>
                </c:pt>
                <c:pt idx="2510">
                  <c:v>31275</c:v>
                </c:pt>
                <c:pt idx="2511">
                  <c:v>31278</c:v>
                </c:pt>
                <c:pt idx="2512">
                  <c:v>31279</c:v>
                </c:pt>
                <c:pt idx="2513">
                  <c:v>31280</c:v>
                </c:pt>
                <c:pt idx="2514">
                  <c:v>31281</c:v>
                </c:pt>
                <c:pt idx="2515">
                  <c:v>31282</c:v>
                </c:pt>
                <c:pt idx="2516">
                  <c:v>31285</c:v>
                </c:pt>
                <c:pt idx="2517">
                  <c:v>31286</c:v>
                </c:pt>
                <c:pt idx="2518">
                  <c:v>31287</c:v>
                </c:pt>
                <c:pt idx="2519">
                  <c:v>31288</c:v>
                </c:pt>
                <c:pt idx="2520">
                  <c:v>31289</c:v>
                </c:pt>
                <c:pt idx="2521">
                  <c:v>31292</c:v>
                </c:pt>
                <c:pt idx="2522">
                  <c:v>31293</c:v>
                </c:pt>
                <c:pt idx="2523">
                  <c:v>31294</c:v>
                </c:pt>
                <c:pt idx="2524">
                  <c:v>31295</c:v>
                </c:pt>
                <c:pt idx="2525">
                  <c:v>31296</c:v>
                </c:pt>
                <c:pt idx="2526">
                  <c:v>31299</c:v>
                </c:pt>
                <c:pt idx="2527">
                  <c:v>31300</c:v>
                </c:pt>
                <c:pt idx="2528">
                  <c:v>31301</c:v>
                </c:pt>
                <c:pt idx="2529">
                  <c:v>31302</c:v>
                </c:pt>
                <c:pt idx="2530">
                  <c:v>31303</c:v>
                </c:pt>
                <c:pt idx="2531">
                  <c:v>31306</c:v>
                </c:pt>
                <c:pt idx="2532">
                  <c:v>31307</c:v>
                </c:pt>
                <c:pt idx="2533">
                  <c:v>31308</c:v>
                </c:pt>
                <c:pt idx="2534">
                  <c:v>31309</c:v>
                </c:pt>
                <c:pt idx="2535">
                  <c:v>31310</c:v>
                </c:pt>
                <c:pt idx="2536">
                  <c:v>31313</c:v>
                </c:pt>
                <c:pt idx="2537">
                  <c:v>31314</c:v>
                </c:pt>
                <c:pt idx="2538">
                  <c:v>31315</c:v>
                </c:pt>
                <c:pt idx="2539">
                  <c:v>31316</c:v>
                </c:pt>
                <c:pt idx="2540">
                  <c:v>31317</c:v>
                </c:pt>
                <c:pt idx="2541">
                  <c:v>31320</c:v>
                </c:pt>
                <c:pt idx="2542">
                  <c:v>31321</c:v>
                </c:pt>
                <c:pt idx="2543">
                  <c:v>31322</c:v>
                </c:pt>
                <c:pt idx="2544">
                  <c:v>31323</c:v>
                </c:pt>
                <c:pt idx="2545">
                  <c:v>31324</c:v>
                </c:pt>
                <c:pt idx="2546">
                  <c:v>31327</c:v>
                </c:pt>
                <c:pt idx="2547">
                  <c:v>31328</c:v>
                </c:pt>
                <c:pt idx="2548">
                  <c:v>31329</c:v>
                </c:pt>
                <c:pt idx="2549">
                  <c:v>31330</c:v>
                </c:pt>
                <c:pt idx="2550">
                  <c:v>31331</c:v>
                </c:pt>
                <c:pt idx="2551">
                  <c:v>31334</c:v>
                </c:pt>
                <c:pt idx="2552">
                  <c:v>31335</c:v>
                </c:pt>
                <c:pt idx="2553">
                  <c:v>31336</c:v>
                </c:pt>
                <c:pt idx="2554">
                  <c:v>31337</c:v>
                </c:pt>
                <c:pt idx="2555">
                  <c:v>31338</c:v>
                </c:pt>
                <c:pt idx="2556">
                  <c:v>31341</c:v>
                </c:pt>
                <c:pt idx="2557">
                  <c:v>31342</c:v>
                </c:pt>
                <c:pt idx="2558">
                  <c:v>31343</c:v>
                </c:pt>
                <c:pt idx="2559">
                  <c:v>31344</c:v>
                </c:pt>
                <c:pt idx="2560">
                  <c:v>31345</c:v>
                </c:pt>
                <c:pt idx="2561">
                  <c:v>31348</c:v>
                </c:pt>
                <c:pt idx="2562">
                  <c:v>31349</c:v>
                </c:pt>
                <c:pt idx="2563">
                  <c:v>31350</c:v>
                </c:pt>
                <c:pt idx="2564">
                  <c:v>31351</c:v>
                </c:pt>
                <c:pt idx="2565">
                  <c:v>31352</c:v>
                </c:pt>
                <c:pt idx="2566">
                  <c:v>31355</c:v>
                </c:pt>
                <c:pt idx="2567">
                  <c:v>31356</c:v>
                </c:pt>
                <c:pt idx="2568">
                  <c:v>31357</c:v>
                </c:pt>
                <c:pt idx="2569">
                  <c:v>31358</c:v>
                </c:pt>
                <c:pt idx="2570">
                  <c:v>31359</c:v>
                </c:pt>
                <c:pt idx="2571">
                  <c:v>31362</c:v>
                </c:pt>
                <c:pt idx="2572">
                  <c:v>31363</c:v>
                </c:pt>
                <c:pt idx="2573">
                  <c:v>31364</c:v>
                </c:pt>
                <c:pt idx="2574">
                  <c:v>31365</c:v>
                </c:pt>
                <c:pt idx="2575">
                  <c:v>31366</c:v>
                </c:pt>
                <c:pt idx="2576">
                  <c:v>31369</c:v>
                </c:pt>
                <c:pt idx="2577">
                  <c:v>31370</c:v>
                </c:pt>
                <c:pt idx="2578">
                  <c:v>31371</c:v>
                </c:pt>
                <c:pt idx="2579">
                  <c:v>31372</c:v>
                </c:pt>
                <c:pt idx="2580">
                  <c:v>31373</c:v>
                </c:pt>
                <c:pt idx="2581">
                  <c:v>31376</c:v>
                </c:pt>
                <c:pt idx="2582">
                  <c:v>31377</c:v>
                </c:pt>
                <c:pt idx="2583">
                  <c:v>31378</c:v>
                </c:pt>
                <c:pt idx="2584">
                  <c:v>31379</c:v>
                </c:pt>
                <c:pt idx="2585">
                  <c:v>31380</c:v>
                </c:pt>
                <c:pt idx="2586">
                  <c:v>31383</c:v>
                </c:pt>
                <c:pt idx="2587">
                  <c:v>31384</c:v>
                </c:pt>
                <c:pt idx="2588">
                  <c:v>31385</c:v>
                </c:pt>
                <c:pt idx="2589">
                  <c:v>31386</c:v>
                </c:pt>
                <c:pt idx="2590">
                  <c:v>31387</c:v>
                </c:pt>
                <c:pt idx="2591">
                  <c:v>31390</c:v>
                </c:pt>
                <c:pt idx="2592">
                  <c:v>31391</c:v>
                </c:pt>
                <c:pt idx="2593">
                  <c:v>31392</c:v>
                </c:pt>
                <c:pt idx="2594">
                  <c:v>31393</c:v>
                </c:pt>
                <c:pt idx="2595">
                  <c:v>31394</c:v>
                </c:pt>
                <c:pt idx="2596">
                  <c:v>31397</c:v>
                </c:pt>
                <c:pt idx="2597">
                  <c:v>31398</c:v>
                </c:pt>
                <c:pt idx="2598">
                  <c:v>31399</c:v>
                </c:pt>
                <c:pt idx="2599">
                  <c:v>31400</c:v>
                </c:pt>
                <c:pt idx="2600">
                  <c:v>31401</c:v>
                </c:pt>
                <c:pt idx="2601">
                  <c:v>31404</c:v>
                </c:pt>
                <c:pt idx="2602">
                  <c:v>31405</c:v>
                </c:pt>
                <c:pt idx="2603">
                  <c:v>31406</c:v>
                </c:pt>
                <c:pt idx="2604">
                  <c:v>31407</c:v>
                </c:pt>
                <c:pt idx="2605">
                  <c:v>31408</c:v>
                </c:pt>
                <c:pt idx="2606">
                  <c:v>31411</c:v>
                </c:pt>
                <c:pt idx="2607">
                  <c:v>31412</c:v>
                </c:pt>
                <c:pt idx="2608">
                  <c:v>31413</c:v>
                </c:pt>
                <c:pt idx="2609">
                  <c:v>31414</c:v>
                </c:pt>
                <c:pt idx="2610">
                  <c:v>31415</c:v>
                </c:pt>
                <c:pt idx="2611">
                  <c:v>31418</c:v>
                </c:pt>
                <c:pt idx="2612">
                  <c:v>31419</c:v>
                </c:pt>
                <c:pt idx="2613">
                  <c:v>31420</c:v>
                </c:pt>
                <c:pt idx="2614">
                  <c:v>31421</c:v>
                </c:pt>
                <c:pt idx="2615">
                  <c:v>31422</c:v>
                </c:pt>
                <c:pt idx="2616">
                  <c:v>31425</c:v>
                </c:pt>
                <c:pt idx="2617">
                  <c:v>31426</c:v>
                </c:pt>
                <c:pt idx="2618">
                  <c:v>31427</c:v>
                </c:pt>
                <c:pt idx="2619">
                  <c:v>31428</c:v>
                </c:pt>
                <c:pt idx="2620">
                  <c:v>31429</c:v>
                </c:pt>
                <c:pt idx="2621">
                  <c:v>31432</c:v>
                </c:pt>
                <c:pt idx="2622">
                  <c:v>31433</c:v>
                </c:pt>
                <c:pt idx="2623">
                  <c:v>31434</c:v>
                </c:pt>
                <c:pt idx="2624">
                  <c:v>31435</c:v>
                </c:pt>
                <c:pt idx="2625">
                  <c:v>31436</c:v>
                </c:pt>
                <c:pt idx="2626">
                  <c:v>31439</c:v>
                </c:pt>
                <c:pt idx="2627">
                  <c:v>31440</c:v>
                </c:pt>
                <c:pt idx="2628">
                  <c:v>31441</c:v>
                </c:pt>
                <c:pt idx="2629">
                  <c:v>31442</c:v>
                </c:pt>
                <c:pt idx="2630">
                  <c:v>31443</c:v>
                </c:pt>
                <c:pt idx="2631">
                  <c:v>31446</c:v>
                </c:pt>
                <c:pt idx="2632">
                  <c:v>31447</c:v>
                </c:pt>
                <c:pt idx="2633">
                  <c:v>31448</c:v>
                </c:pt>
                <c:pt idx="2634">
                  <c:v>31449</c:v>
                </c:pt>
                <c:pt idx="2635">
                  <c:v>31450</c:v>
                </c:pt>
                <c:pt idx="2636">
                  <c:v>31453</c:v>
                </c:pt>
                <c:pt idx="2637">
                  <c:v>31454</c:v>
                </c:pt>
                <c:pt idx="2638">
                  <c:v>31455</c:v>
                </c:pt>
                <c:pt idx="2639">
                  <c:v>31456</c:v>
                </c:pt>
                <c:pt idx="2640">
                  <c:v>31457</c:v>
                </c:pt>
                <c:pt idx="2641">
                  <c:v>31460</c:v>
                </c:pt>
                <c:pt idx="2642">
                  <c:v>31461</c:v>
                </c:pt>
                <c:pt idx="2643">
                  <c:v>31462</c:v>
                </c:pt>
                <c:pt idx="2644">
                  <c:v>31463</c:v>
                </c:pt>
                <c:pt idx="2645">
                  <c:v>31464</c:v>
                </c:pt>
                <c:pt idx="2646">
                  <c:v>31467</c:v>
                </c:pt>
                <c:pt idx="2647">
                  <c:v>31468</c:v>
                </c:pt>
                <c:pt idx="2648">
                  <c:v>31469</c:v>
                </c:pt>
                <c:pt idx="2649">
                  <c:v>31470</c:v>
                </c:pt>
                <c:pt idx="2650">
                  <c:v>31471</c:v>
                </c:pt>
                <c:pt idx="2651">
                  <c:v>31474</c:v>
                </c:pt>
                <c:pt idx="2652">
                  <c:v>31475</c:v>
                </c:pt>
                <c:pt idx="2653">
                  <c:v>31476</c:v>
                </c:pt>
                <c:pt idx="2654">
                  <c:v>31477</c:v>
                </c:pt>
                <c:pt idx="2655">
                  <c:v>31478</c:v>
                </c:pt>
                <c:pt idx="2656">
                  <c:v>31481</c:v>
                </c:pt>
                <c:pt idx="2657">
                  <c:v>31482</c:v>
                </c:pt>
                <c:pt idx="2658">
                  <c:v>31483</c:v>
                </c:pt>
                <c:pt idx="2659">
                  <c:v>31484</c:v>
                </c:pt>
                <c:pt idx="2660">
                  <c:v>31485</c:v>
                </c:pt>
                <c:pt idx="2661">
                  <c:v>31488</c:v>
                </c:pt>
                <c:pt idx="2662">
                  <c:v>31489</c:v>
                </c:pt>
                <c:pt idx="2663">
                  <c:v>31490</c:v>
                </c:pt>
                <c:pt idx="2664">
                  <c:v>31491</c:v>
                </c:pt>
                <c:pt idx="2665">
                  <c:v>31492</c:v>
                </c:pt>
                <c:pt idx="2666">
                  <c:v>31495</c:v>
                </c:pt>
                <c:pt idx="2667">
                  <c:v>31496</c:v>
                </c:pt>
                <c:pt idx="2668">
                  <c:v>31497</c:v>
                </c:pt>
                <c:pt idx="2669">
                  <c:v>31498</c:v>
                </c:pt>
                <c:pt idx="2670">
                  <c:v>31499</c:v>
                </c:pt>
                <c:pt idx="2671">
                  <c:v>31502</c:v>
                </c:pt>
                <c:pt idx="2672">
                  <c:v>31503</c:v>
                </c:pt>
                <c:pt idx="2673">
                  <c:v>31504</c:v>
                </c:pt>
                <c:pt idx="2674">
                  <c:v>31505</c:v>
                </c:pt>
                <c:pt idx="2675">
                  <c:v>31506</c:v>
                </c:pt>
                <c:pt idx="2676">
                  <c:v>31509</c:v>
                </c:pt>
                <c:pt idx="2677">
                  <c:v>31510</c:v>
                </c:pt>
                <c:pt idx="2678">
                  <c:v>31511</c:v>
                </c:pt>
                <c:pt idx="2679">
                  <c:v>31512</c:v>
                </c:pt>
                <c:pt idx="2680">
                  <c:v>31513</c:v>
                </c:pt>
                <c:pt idx="2681">
                  <c:v>31516</c:v>
                </c:pt>
                <c:pt idx="2682">
                  <c:v>31517</c:v>
                </c:pt>
                <c:pt idx="2683">
                  <c:v>31518</c:v>
                </c:pt>
                <c:pt idx="2684">
                  <c:v>31519</c:v>
                </c:pt>
                <c:pt idx="2685">
                  <c:v>31520</c:v>
                </c:pt>
                <c:pt idx="2686">
                  <c:v>31523</c:v>
                </c:pt>
                <c:pt idx="2687">
                  <c:v>31524</c:v>
                </c:pt>
                <c:pt idx="2688">
                  <c:v>31525</c:v>
                </c:pt>
                <c:pt idx="2689">
                  <c:v>31526</c:v>
                </c:pt>
                <c:pt idx="2690">
                  <c:v>31527</c:v>
                </c:pt>
                <c:pt idx="2691">
                  <c:v>31530</c:v>
                </c:pt>
                <c:pt idx="2692">
                  <c:v>31531</c:v>
                </c:pt>
                <c:pt idx="2693">
                  <c:v>31532</c:v>
                </c:pt>
                <c:pt idx="2694">
                  <c:v>31533</c:v>
                </c:pt>
                <c:pt idx="2695">
                  <c:v>31534</c:v>
                </c:pt>
                <c:pt idx="2696">
                  <c:v>31537</c:v>
                </c:pt>
                <c:pt idx="2697">
                  <c:v>31538</c:v>
                </c:pt>
                <c:pt idx="2698">
                  <c:v>31539</c:v>
                </c:pt>
                <c:pt idx="2699">
                  <c:v>31540</c:v>
                </c:pt>
                <c:pt idx="2700">
                  <c:v>31541</c:v>
                </c:pt>
                <c:pt idx="2701">
                  <c:v>31544</c:v>
                </c:pt>
                <c:pt idx="2702">
                  <c:v>31545</c:v>
                </c:pt>
                <c:pt idx="2703">
                  <c:v>31546</c:v>
                </c:pt>
                <c:pt idx="2704">
                  <c:v>31547</c:v>
                </c:pt>
                <c:pt idx="2705">
                  <c:v>31548</c:v>
                </c:pt>
                <c:pt idx="2706">
                  <c:v>31551</c:v>
                </c:pt>
                <c:pt idx="2707">
                  <c:v>31552</c:v>
                </c:pt>
                <c:pt idx="2708">
                  <c:v>31553</c:v>
                </c:pt>
                <c:pt idx="2709">
                  <c:v>31554</c:v>
                </c:pt>
                <c:pt idx="2710">
                  <c:v>31555</c:v>
                </c:pt>
                <c:pt idx="2711">
                  <c:v>31558</c:v>
                </c:pt>
                <c:pt idx="2712">
                  <c:v>31559</c:v>
                </c:pt>
                <c:pt idx="2713">
                  <c:v>31560</c:v>
                </c:pt>
                <c:pt idx="2714">
                  <c:v>31561</c:v>
                </c:pt>
                <c:pt idx="2715">
                  <c:v>31562</c:v>
                </c:pt>
                <c:pt idx="2716">
                  <c:v>31565</c:v>
                </c:pt>
                <c:pt idx="2717">
                  <c:v>31566</c:v>
                </c:pt>
                <c:pt idx="2718">
                  <c:v>31567</c:v>
                </c:pt>
                <c:pt idx="2719">
                  <c:v>31568</c:v>
                </c:pt>
                <c:pt idx="2720">
                  <c:v>31569</c:v>
                </c:pt>
                <c:pt idx="2721">
                  <c:v>31572</c:v>
                </c:pt>
                <c:pt idx="2722">
                  <c:v>31573</c:v>
                </c:pt>
                <c:pt idx="2723">
                  <c:v>31574</c:v>
                </c:pt>
                <c:pt idx="2724">
                  <c:v>31575</c:v>
                </c:pt>
                <c:pt idx="2725">
                  <c:v>31576</c:v>
                </c:pt>
                <c:pt idx="2726">
                  <c:v>31579</c:v>
                </c:pt>
                <c:pt idx="2727">
                  <c:v>31580</c:v>
                </c:pt>
                <c:pt idx="2728">
                  <c:v>31581</c:v>
                </c:pt>
                <c:pt idx="2729">
                  <c:v>31582</c:v>
                </c:pt>
                <c:pt idx="2730">
                  <c:v>31583</c:v>
                </c:pt>
                <c:pt idx="2731">
                  <c:v>31586</c:v>
                </c:pt>
                <c:pt idx="2732">
                  <c:v>31587</c:v>
                </c:pt>
                <c:pt idx="2733">
                  <c:v>31588</c:v>
                </c:pt>
                <c:pt idx="2734">
                  <c:v>31589</c:v>
                </c:pt>
                <c:pt idx="2735">
                  <c:v>31590</c:v>
                </c:pt>
                <c:pt idx="2736">
                  <c:v>31593</c:v>
                </c:pt>
                <c:pt idx="2737">
                  <c:v>31594</c:v>
                </c:pt>
                <c:pt idx="2738">
                  <c:v>31595</c:v>
                </c:pt>
                <c:pt idx="2739">
                  <c:v>31596</c:v>
                </c:pt>
                <c:pt idx="2740">
                  <c:v>31597</c:v>
                </c:pt>
                <c:pt idx="2741">
                  <c:v>31600</c:v>
                </c:pt>
                <c:pt idx="2742">
                  <c:v>31601</c:v>
                </c:pt>
                <c:pt idx="2743">
                  <c:v>31602</c:v>
                </c:pt>
                <c:pt idx="2744">
                  <c:v>31603</c:v>
                </c:pt>
                <c:pt idx="2745">
                  <c:v>31604</c:v>
                </c:pt>
                <c:pt idx="2746">
                  <c:v>31607</c:v>
                </c:pt>
                <c:pt idx="2747">
                  <c:v>31608</c:v>
                </c:pt>
                <c:pt idx="2748">
                  <c:v>31609</c:v>
                </c:pt>
                <c:pt idx="2749">
                  <c:v>31610</c:v>
                </c:pt>
                <c:pt idx="2750">
                  <c:v>31611</c:v>
                </c:pt>
                <c:pt idx="2751">
                  <c:v>31614</c:v>
                </c:pt>
                <c:pt idx="2752">
                  <c:v>31615</c:v>
                </c:pt>
                <c:pt idx="2753">
                  <c:v>31616</c:v>
                </c:pt>
                <c:pt idx="2754">
                  <c:v>31617</c:v>
                </c:pt>
                <c:pt idx="2755">
                  <c:v>31618</c:v>
                </c:pt>
                <c:pt idx="2756">
                  <c:v>31621</c:v>
                </c:pt>
                <c:pt idx="2757">
                  <c:v>31622</c:v>
                </c:pt>
                <c:pt idx="2758">
                  <c:v>31623</c:v>
                </c:pt>
                <c:pt idx="2759">
                  <c:v>31624</c:v>
                </c:pt>
                <c:pt idx="2760">
                  <c:v>31625</c:v>
                </c:pt>
                <c:pt idx="2761">
                  <c:v>31628</c:v>
                </c:pt>
                <c:pt idx="2762">
                  <c:v>31629</c:v>
                </c:pt>
                <c:pt idx="2763">
                  <c:v>31630</c:v>
                </c:pt>
                <c:pt idx="2764">
                  <c:v>31631</c:v>
                </c:pt>
                <c:pt idx="2765">
                  <c:v>31632</c:v>
                </c:pt>
                <c:pt idx="2766">
                  <c:v>31635</c:v>
                </c:pt>
                <c:pt idx="2767">
                  <c:v>31636</c:v>
                </c:pt>
                <c:pt idx="2768">
                  <c:v>31637</c:v>
                </c:pt>
                <c:pt idx="2769">
                  <c:v>31638</c:v>
                </c:pt>
                <c:pt idx="2770">
                  <c:v>31639</c:v>
                </c:pt>
                <c:pt idx="2771">
                  <c:v>31642</c:v>
                </c:pt>
                <c:pt idx="2772">
                  <c:v>31643</c:v>
                </c:pt>
                <c:pt idx="2773">
                  <c:v>31644</c:v>
                </c:pt>
                <c:pt idx="2774">
                  <c:v>31645</c:v>
                </c:pt>
                <c:pt idx="2775">
                  <c:v>31646</c:v>
                </c:pt>
                <c:pt idx="2776">
                  <c:v>31649</c:v>
                </c:pt>
                <c:pt idx="2777">
                  <c:v>31650</c:v>
                </c:pt>
                <c:pt idx="2778">
                  <c:v>31651</c:v>
                </c:pt>
                <c:pt idx="2779">
                  <c:v>31652</c:v>
                </c:pt>
                <c:pt idx="2780">
                  <c:v>31653</c:v>
                </c:pt>
                <c:pt idx="2781">
                  <c:v>31656</c:v>
                </c:pt>
                <c:pt idx="2782">
                  <c:v>31657</c:v>
                </c:pt>
                <c:pt idx="2783">
                  <c:v>31658</c:v>
                </c:pt>
                <c:pt idx="2784">
                  <c:v>31659</c:v>
                </c:pt>
                <c:pt idx="2785">
                  <c:v>31660</c:v>
                </c:pt>
                <c:pt idx="2786">
                  <c:v>31663</c:v>
                </c:pt>
                <c:pt idx="2787">
                  <c:v>31664</c:v>
                </c:pt>
                <c:pt idx="2788">
                  <c:v>31665</c:v>
                </c:pt>
                <c:pt idx="2789">
                  <c:v>31666</c:v>
                </c:pt>
                <c:pt idx="2790">
                  <c:v>31667</c:v>
                </c:pt>
                <c:pt idx="2791">
                  <c:v>31670</c:v>
                </c:pt>
                <c:pt idx="2792">
                  <c:v>31671</c:v>
                </c:pt>
                <c:pt idx="2793">
                  <c:v>31672</c:v>
                </c:pt>
                <c:pt idx="2794">
                  <c:v>31673</c:v>
                </c:pt>
                <c:pt idx="2795">
                  <c:v>31674</c:v>
                </c:pt>
                <c:pt idx="2796">
                  <c:v>31677</c:v>
                </c:pt>
                <c:pt idx="2797">
                  <c:v>31678</c:v>
                </c:pt>
                <c:pt idx="2798">
                  <c:v>31679</c:v>
                </c:pt>
                <c:pt idx="2799">
                  <c:v>31680</c:v>
                </c:pt>
                <c:pt idx="2800">
                  <c:v>31681</c:v>
                </c:pt>
                <c:pt idx="2801">
                  <c:v>31684</c:v>
                </c:pt>
                <c:pt idx="2802">
                  <c:v>31685</c:v>
                </c:pt>
                <c:pt idx="2803">
                  <c:v>31686</c:v>
                </c:pt>
                <c:pt idx="2804">
                  <c:v>31687</c:v>
                </c:pt>
                <c:pt idx="2805">
                  <c:v>31688</c:v>
                </c:pt>
                <c:pt idx="2806">
                  <c:v>31691</c:v>
                </c:pt>
                <c:pt idx="2807">
                  <c:v>31692</c:v>
                </c:pt>
                <c:pt idx="2808">
                  <c:v>31693</c:v>
                </c:pt>
                <c:pt idx="2809">
                  <c:v>31694</c:v>
                </c:pt>
                <c:pt idx="2810">
                  <c:v>31695</c:v>
                </c:pt>
                <c:pt idx="2811">
                  <c:v>31698</c:v>
                </c:pt>
                <c:pt idx="2812">
                  <c:v>31699</c:v>
                </c:pt>
                <c:pt idx="2813">
                  <c:v>31700</c:v>
                </c:pt>
                <c:pt idx="2814">
                  <c:v>31701</c:v>
                </c:pt>
                <c:pt idx="2815">
                  <c:v>31702</c:v>
                </c:pt>
                <c:pt idx="2816">
                  <c:v>31705</c:v>
                </c:pt>
                <c:pt idx="2817">
                  <c:v>31706</c:v>
                </c:pt>
                <c:pt idx="2818">
                  <c:v>31707</c:v>
                </c:pt>
                <c:pt idx="2819">
                  <c:v>31708</c:v>
                </c:pt>
                <c:pt idx="2820">
                  <c:v>31709</c:v>
                </c:pt>
                <c:pt idx="2821">
                  <c:v>31712</c:v>
                </c:pt>
                <c:pt idx="2822">
                  <c:v>31713</c:v>
                </c:pt>
                <c:pt idx="2823">
                  <c:v>31714</c:v>
                </c:pt>
                <c:pt idx="2824">
                  <c:v>31715</c:v>
                </c:pt>
                <c:pt idx="2825">
                  <c:v>31716</c:v>
                </c:pt>
                <c:pt idx="2826">
                  <c:v>31719</c:v>
                </c:pt>
                <c:pt idx="2827">
                  <c:v>31720</c:v>
                </c:pt>
                <c:pt idx="2828">
                  <c:v>31721</c:v>
                </c:pt>
                <c:pt idx="2829">
                  <c:v>31722</c:v>
                </c:pt>
                <c:pt idx="2830">
                  <c:v>31723</c:v>
                </c:pt>
                <c:pt idx="2831">
                  <c:v>31726</c:v>
                </c:pt>
                <c:pt idx="2832">
                  <c:v>31727</c:v>
                </c:pt>
                <c:pt idx="2833">
                  <c:v>31728</c:v>
                </c:pt>
                <c:pt idx="2834">
                  <c:v>31729</c:v>
                </c:pt>
                <c:pt idx="2835">
                  <c:v>31730</c:v>
                </c:pt>
                <c:pt idx="2836">
                  <c:v>31733</c:v>
                </c:pt>
                <c:pt idx="2837">
                  <c:v>31734</c:v>
                </c:pt>
                <c:pt idx="2838">
                  <c:v>31735</c:v>
                </c:pt>
                <c:pt idx="2839">
                  <c:v>31736</c:v>
                </c:pt>
                <c:pt idx="2840">
                  <c:v>31737</c:v>
                </c:pt>
                <c:pt idx="2841">
                  <c:v>31740</c:v>
                </c:pt>
                <c:pt idx="2842">
                  <c:v>31741</c:v>
                </c:pt>
                <c:pt idx="2843">
                  <c:v>31742</c:v>
                </c:pt>
                <c:pt idx="2844">
                  <c:v>31743</c:v>
                </c:pt>
                <c:pt idx="2845">
                  <c:v>31744</c:v>
                </c:pt>
                <c:pt idx="2846">
                  <c:v>31747</c:v>
                </c:pt>
                <c:pt idx="2847">
                  <c:v>31748</c:v>
                </c:pt>
                <c:pt idx="2848">
                  <c:v>31749</c:v>
                </c:pt>
                <c:pt idx="2849">
                  <c:v>31750</c:v>
                </c:pt>
                <c:pt idx="2850">
                  <c:v>31751</c:v>
                </c:pt>
                <c:pt idx="2851">
                  <c:v>31754</c:v>
                </c:pt>
                <c:pt idx="2852">
                  <c:v>31755</c:v>
                </c:pt>
                <c:pt idx="2853">
                  <c:v>31756</c:v>
                </c:pt>
                <c:pt idx="2854">
                  <c:v>31757</c:v>
                </c:pt>
                <c:pt idx="2855">
                  <c:v>31758</c:v>
                </c:pt>
                <c:pt idx="2856">
                  <c:v>31761</c:v>
                </c:pt>
                <c:pt idx="2857">
                  <c:v>31762</c:v>
                </c:pt>
                <c:pt idx="2858">
                  <c:v>31763</c:v>
                </c:pt>
                <c:pt idx="2859">
                  <c:v>31764</c:v>
                </c:pt>
                <c:pt idx="2860">
                  <c:v>31765</c:v>
                </c:pt>
                <c:pt idx="2861">
                  <c:v>31768</c:v>
                </c:pt>
                <c:pt idx="2862">
                  <c:v>31769</c:v>
                </c:pt>
                <c:pt idx="2863">
                  <c:v>31770</c:v>
                </c:pt>
                <c:pt idx="2864">
                  <c:v>31771</c:v>
                </c:pt>
                <c:pt idx="2865">
                  <c:v>31772</c:v>
                </c:pt>
                <c:pt idx="2866">
                  <c:v>31775</c:v>
                </c:pt>
                <c:pt idx="2867">
                  <c:v>31776</c:v>
                </c:pt>
                <c:pt idx="2868">
                  <c:v>31777</c:v>
                </c:pt>
                <c:pt idx="2869">
                  <c:v>31778</c:v>
                </c:pt>
                <c:pt idx="2870">
                  <c:v>31779</c:v>
                </c:pt>
                <c:pt idx="2871">
                  <c:v>31782</c:v>
                </c:pt>
                <c:pt idx="2872">
                  <c:v>31783</c:v>
                </c:pt>
                <c:pt idx="2873">
                  <c:v>31784</c:v>
                </c:pt>
                <c:pt idx="2874">
                  <c:v>31785</c:v>
                </c:pt>
                <c:pt idx="2875">
                  <c:v>31786</c:v>
                </c:pt>
                <c:pt idx="2876">
                  <c:v>31789</c:v>
                </c:pt>
                <c:pt idx="2877">
                  <c:v>31790</c:v>
                </c:pt>
                <c:pt idx="2878">
                  <c:v>31791</c:v>
                </c:pt>
                <c:pt idx="2879">
                  <c:v>31792</c:v>
                </c:pt>
                <c:pt idx="2880">
                  <c:v>31793</c:v>
                </c:pt>
                <c:pt idx="2881">
                  <c:v>31796</c:v>
                </c:pt>
                <c:pt idx="2882">
                  <c:v>31797</c:v>
                </c:pt>
                <c:pt idx="2883">
                  <c:v>31798</c:v>
                </c:pt>
                <c:pt idx="2884">
                  <c:v>31799</c:v>
                </c:pt>
                <c:pt idx="2885">
                  <c:v>31800</c:v>
                </c:pt>
                <c:pt idx="2886">
                  <c:v>31803</c:v>
                </c:pt>
                <c:pt idx="2887">
                  <c:v>31804</c:v>
                </c:pt>
                <c:pt idx="2888">
                  <c:v>31805</c:v>
                </c:pt>
                <c:pt idx="2889">
                  <c:v>31806</c:v>
                </c:pt>
                <c:pt idx="2890">
                  <c:v>31807</c:v>
                </c:pt>
                <c:pt idx="2891">
                  <c:v>31810</c:v>
                </c:pt>
                <c:pt idx="2892">
                  <c:v>31811</c:v>
                </c:pt>
                <c:pt idx="2893">
                  <c:v>31812</c:v>
                </c:pt>
                <c:pt idx="2894">
                  <c:v>31813</c:v>
                </c:pt>
                <c:pt idx="2895">
                  <c:v>31814</c:v>
                </c:pt>
                <c:pt idx="2896">
                  <c:v>31817</c:v>
                </c:pt>
                <c:pt idx="2897">
                  <c:v>31818</c:v>
                </c:pt>
                <c:pt idx="2898">
                  <c:v>31819</c:v>
                </c:pt>
                <c:pt idx="2899">
                  <c:v>31820</c:v>
                </c:pt>
                <c:pt idx="2900">
                  <c:v>31821</c:v>
                </c:pt>
                <c:pt idx="2901">
                  <c:v>31824</c:v>
                </c:pt>
                <c:pt idx="2902">
                  <c:v>31825</c:v>
                </c:pt>
                <c:pt idx="2903">
                  <c:v>31826</c:v>
                </c:pt>
                <c:pt idx="2904">
                  <c:v>31827</c:v>
                </c:pt>
                <c:pt idx="2905">
                  <c:v>31828</c:v>
                </c:pt>
                <c:pt idx="2906">
                  <c:v>31831</c:v>
                </c:pt>
                <c:pt idx="2907">
                  <c:v>31832</c:v>
                </c:pt>
                <c:pt idx="2908">
                  <c:v>31833</c:v>
                </c:pt>
                <c:pt idx="2909">
                  <c:v>31834</c:v>
                </c:pt>
                <c:pt idx="2910">
                  <c:v>31835</c:v>
                </c:pt>
                <c:pt idx="2911">
                  <c:v>31838</c:v>
                </c:pt>
                <c:pt idx="2912">
                  <c:v>31839</c:v>
                </c:pt>
                <c:pt idx="2913">
                  <c:v>31840</c:v>
                </c:pt>
                <c:pt idx="2914">
                  <c:v>31841</c:v>
                </c:pt>
                <c:pt idx="2915">
                  <c:v>31842</c:v>
                </c:pt>
                <c:pt idx="2916">
                  <c:v>31845</c:v>
                </c:pt>
                <c:pt idx="2917">
                  <c:v>31846</c:v>
                </c:pt>
                <c:pt idx="2918">
                  <c:v>31847</c:v>
                </c:pt>
                <c:pt idx="2919">
                  <c:v>31848</c:v>
                </c:pt>
                <c:pt idx="2920">
                  <c:v>31849</c:v>
                </c:pt>
                <c:pt idx="2921">
                  <c:v>31852</c:v>
                </c:pt>
                <c:pt idx="2922">
                  <c:v>31853</c:v>
                </c:pt>
                <c:pt idx="2923">
                  <c:v>31854</c:v>
                </c:pt>
                <c:pt idx="2924">
                  <c:v>31855</c:v>
                </c:pt>
                <c:pt idx="2925">
                  <c:v>31856</c:v>
                </c:pt>
                <c:pt idx="2926">
                  <c:v>31859</c:v>
                </c:pt>
                <c:pt idx="2927">
                  <c:v>31860</c:v>
                </c:pt>
                <c:pt idx="2928">
                  <c:v>31861</c:v>
                </c:pt>
                <c:pt idx="2929">
                  <c:v>31862</c:v>
                </c:pt>
                <c:pt idx="2930">
                  <c:v>31863</c:v>
                </c:pt>
                <c:pt idx="2931">
                  <c:v>31866</c:v>
                </c:pt>
                <c:pt idx="2932">
                  <c:v>31867</c:v>
                </c:pt>
                <c:pt idx="2933">
                  <c:v>31868</c:v>
                </c:pt>
                <c:pt idx="2934">
                  <c:v>31869</c:v>
                </c:pt>
                <c:pt idx="2935">
                  <c:v>31870</c:v>
                </c:pt>
                <c:pt idx="2936">
                  <c:v>31873</c:v>
                </c:pt>
                <c:pt idx="2937">
                  <c:v>31874</c:v>
                </c:pt>
                <c:pt idx="2938">
                  <c:v>31875</c:v>
                </c:pt>
                <c:pt idx="2939">
                  <c:v>31876</c:v>
                </c:pt>
                <c:pt idx="2940">
                  <c:v>31877</c:v>
                </c:pt>
                <c:pt idx="2941">
                  <c:v>31880</c:v>
                </c:pt>
                <c:pt idx="2942">
                  <c:v>31881</c:v>
                </c:pt>
                <c:pt idx="2943">
                  <c:v>31882</c:v>
                </c:pt>
                <c:pt idx="2944">
                  <c:v>31883</c:v>
                </c:pt>
                <c:pt idx="2945">
                  <c:v>31884</c:v>
                </c:pt>
                <c:pt idx="2946">
                  <c:v>31887</c:v>
                </c:pt>
                <c:pt idx="2947">
                  <c:v>31888</c:v>
                </c:pt>
                <c:pt idx="2948">
                  <c:v>31889</c:v>
                </c:pt>
                <c:pt idx="2949">
                  <c:v>31890</c:v>
                </c:pt>
                <c:pt idx="2950">
                  <c:v>31891</c:v>
                </c:pt>
                <c:pt idx="2951">
                  <c:v>31894</c:v>
                </c:pt>
                <c:pt idx="2952">
                  <c:v>31895</c:v>
                </c:pt>
                <c:pt idx="2953">
                  <c:v>31896</c:v>
                </c:pt>
                <c:pt idx="2954">
                  <c:v>31897</c:v>
                </c:pt>
                <c:pt idx="2955">
                  <c:v>31898</c:v>
                </c:pt>
                <c:pt idx="2956">
                  <c:v>31901</c:v>
                </c:pt>
                <c:pt idx="2957">
                  <c:v>31902</c:v>
                </c:pt>
                <c:pt idx="2958">
                  <c:v>31903</c:v>
                </c:pt>
                <c:pt idx="2959">
                  <c:v>31904</c:v>
                </c:pt>
                <c:pt idx="2960">
                  <c:v>31905</c:v>
                </c:pt>
                <c:pt idx="2961">
                  <c:v>31908</c:v>
                </c:pt>
                <c:pt idx="2962">
                  <c:v>31909</c:v>
                </c:pt>
                <c:pt idx="2963">
                  <c:v>31910</c:v>
                </c:pt>
                <c:pt idx="2964">
                  <c:v>31911</c:v>
                </c:pt>
                <c:pt idx="2965">
                  <c:v>31912</c:v>
                </c:pt>
                <c:pt idx="2966">
                  <c:v>31915</c:v>
                </c:pt>
                <c:pt idx="2967">
                  <c:v>31916</c:v>
                </c:pt>
                <c:pt idx="2968">
                  <c:v>31917</c:v>
                </c:pt>
                <c:pt idx="2969">
                  <c:v>31918</c:v>
                </c:pt>
                <c:pt idx="2970">
                  <c:v>31919</c:v>
                </c:pt>
                <c:pt idx="2971">
                  <c:v>31922</c:v>
                </c:pt>
                <c:pt idx="2972">
                  <c:v>31923</c:v>
                </c:pt>
                <c:pt idx="2973">
                  <c:v>31924</c:v>
                </c:pt>
                <c:pt idx="2974">
                  <c:v>31925</c:v>
                </c:pt>
                <c:pt idx="2975">
                  <c:v>31926</c:v>
                </c:pt>
                <c:pt idx="2976">
                  <c:v>31929</c:v>
                </c:pt>
                <c:pt idx="2977">
                  <c:v>31930</c:v>
                </c:pt>
                <c:pt idx="2978">
                  <c:v>31931</c:v>
                </c:pt>
                <c:pt idx="2979">
                  <c:v>31932</c:v>
                </c:pt>
                <c:pt idx="2980">
                  <c:v>31933</c:v>
                </c:pt>
                <c:pt idx="2981">
                  <c:v>31936</c:v>
                </c:pt>
                <c:pt idx="2982">
                  <c:v>31937</c:v>
                </c:pt>
                <c:pt idx="2983">
                  <c:v>31938</c:v>
                </c:pt>
                <c:pt idx="2984">
                  <c:v>31939</c:v>
                </c:pt>
                <c:pt idx="2985">
                  <c:v>31940</c:v>
                </c:pt>
                <c:pt idx="2986">
                  <c:v>31943</c:v>
                </c:pt>
                <c:pt idx="2987">
                  <c:v>31944</c:v>
                </c:pt>
                <c:pt idx="2988">
                  <c:v>31945</c:v>
                </c:pt>
                <c:pt idx="2989">
                  <c:v>31946</c:v>
                </c:pt>
                <c:pt idx="2990">
                  <c:v>31947</c:v>
                </c:pt>
                <c:pt idx="2991">
                  <c:v>31950</c:v>
                </c:pt>
                <c:pt idx="2992">
                  <c:v>31951</c:v>
                </c:pt>
                <c:pt idx="2993">
                  <c:v>31952</c:v>
                </c:pt>
                <c:pt idx="2994">
                  <c:v>31953</c:v>
                </c:pt>
                <c:pt idx="2995">
                  <c:v>31954</c:v>
                </c:pt>
                <c:pt idx="2996">
                  <c:v>31957</c:v>
                </c:pt>
                <c:pt idx="2997">
                  <c:v>31958</c:v>
                </c:pt>
                <c:pt idx="2998">
                  <c:v>31959</c:v>
                </c:pt>
                <c:pt idx="2999">
                  <c:v>31960</c:v>
                </c:pt>
                <c:pt idx="3000">
                  <c:v>31961</c:v>
                </c:pt>
                <c:pt idx="3001">
                  <c:v>31964</c:v>
                </c:pt>
                <c:pt idx="3002">
                  <c:v>31965</c:v>
                </c:pt>
                <c:pt idx="3003">
                  <c:v>31966</c:v>
                </c:pt>
                <c:pt idx="3004">
                  <c:v>31967</c:v>
                </c:pt>
                <c:pt idx="3005">
                  <c:v>31968</c:v>
                </c:pt>
                <c:pt idx="3006">
                  <c:v>31971</c:v>
                </c:pt>
                <c:pt idx="3007">
                  <c:v>31972</c:v>
                </c:pt>
                <c:pt idx="3008">
                  <c:v>31973</c:v>
                </c:pt>
                <c:pt idx="3009">
                  <c:v>31974</c:v>
                </c:pt>
                <c:pt idx="3010">
                  <c:v>31975</c:v>
                </c:pt>
                <c:pt idx="3011">
                  <c:v>31978</c:v>
                </c:pt>
                <c:pt idx="3012">
                  <c:v>31979</c:v>
                </c:pt>
                <c:pt idx="3013">
                  <c:v>31980</c:v>
                </c:pt>
                <c:pt idx="3014">
                  <c:v>31981</c:v>
                </c:pt>
                <c:pt idx="3015">
                  <c:v>31982</c:v>
                </c:pt>
                <c:pt idx="3016">
                  <c:v>31985</c:v>
                </c:pt>
                <c:pt idx="3017">
                  <c:v>31986</c:v>
                </c:pt>
                <c:pt idx="3018">
                  <c:v>31987</c:v>
                </c:pt>
                <c:pt idx="3019">
                  <c:v>31988</c:v>
                </c:pt>
                <c:pt idx="3020">
                  <c:v>31989</c:v>
                </c:pt>
                <c:pt idx="3021">
                  <c:v>31992</c:v>
                </c:pt>
                <c:pt idx="3022">
                  <c:v>31993</c:v>
                </c:pt>
                <c:pt idx="3023">
                  <c:v>31994</c:v>
                </c:pt>
                <c:pt idx="3024">
                  <c:v>31995</c:v>
                </c:pt>
                <c:pt idx="3025">
                  <c:v>31996</c:v>
                </c:pt>
                <c:pt idx="3026">
                  <c:v>31999</c:v>
                </c:pt>
                <c:pt idx="3027">
                  <c:v>32000</c:v>
                </c:pt>
                <c:pt idx="3028">
                  <c:v>32001</c:v>
                </c:pt>
                <c:pt idx="3029">
                  <c:v>32002</c:v>
                </c:pt>
                <c:pt idx="3030">
                  <c:v>32003</c:v>
                </c:pt>
                <c:pt idx="3031">
                  <c:v>32006</c:v>
                </c:pt>
                <c:pt idx="3032">
                  <c:v>32007</c:v>
                </c:pt>
                <c:pt idx="3033">
                  <c:v>32008</c:v>
                </c:pt>
                <c:pt idx="3034">
                  <c:v>32009</c:v>
                </c:pt>
                <c:pt idx="3035">
                  <c:v>32010</c:v>
                </c:pt>
                <c:pt idx="3036">
                  <c:v>32013</c:v>
                </c:pt>
                <c:pt idx="3037">
                  <c:v>32014</c:v>
                </c:pt>
                <c:pt idx="3038">
                  <c:v>32015</c:v>
                </c:pt>
                <c:pt idx="3039">
                  <c:v>32016</c:v>
                </c:pt>
                <c:pt idx="3040">
                  <c:v>32017</c:v>
                </c:pt>
                <c:pt idx="3041">
                  <c:v>32020</c:v>
                </c:pt>
                <c:pt idx="3042">
                  <c:v>32021</c:v>
                </c:pt>
                <c:pt idx="3043">
                  <c:v>32022</c:v>
                </c:pt>
                <c:pt idx="3044">
                  <c:v>32023</c:v>
                </c:pt>
                <c:pt idx="3045">
                  <c:v>32024</c:v>
                </c:pt>
                <c:pt idx="3046">
                  <c:v>32027</c:v>
                </c:pt>
                <c:pt idx="3047">
                  <c:v>32028</c:v>
                </c:pt>
                <c:pt idx="3048">
                  <c:v>32029</c:v>
                </c:pt>
                <c:pt idx="3049">
                  <c:v>32030</c:v>
                </c:pt>
                <c:pt idx="3050">
                  <c:v>32031</c:v>
                </c:pt>
                <c:pt idx="3051">
                  <c:v>32034</c:v>
                </c:pt>
                <c:pt idx="3052">
                  <c:v>32035</c:v>
                </c:pt>
                <c:pt idx="3053">
                  <c:v>32036</c:v>
                </c:pt>
                <c:pt idx="3054">
                  <c:v>32037</c:v>
                </c:pt>
                <c:pt idx="3055">
                  <c:v>32038</c:v>
                </c:pt>
                <c:pt idx="3056">
                  <c:v>32041</c:v>
                </c:pt>
                <c:pt idx="3057">
                  <c:v>32042</c:v>
                </c:pt>
                <c:pt idx="3058">
                  <c:v>32043</c:v>
                </c:pt>
                <c:pt idx="3059">
                  <c:v>32044</c:v>
                </c:pt>
                <c:pt idx="3060">
                  <c:v>32045</c:v>
                </c:pt>
                <c:pt idx="3061">
                  <c:v>32048</c:v>
                </c:pt>
                <c:pt idx="3062">
                  <c:v>32049</c:v>
                </c:pt>
                <c:pt idx="3063">
                  <c:v>32050</c:v>
                </c:pt>
                <c:pt idx="3064">
                  <c:v>32051</c:v>
                </c:pt>
                <c:pt idx="3065">
                  <c:v>32052</c:v>
                </c:pt>
                <c:pt idx="3066">
                  <c:v>32055</c:v>
                </c:pt>
                <c:pt idx="3067">
                  <c:v>32056</c:v>
                </c:pt>
                <c:pt idx="3068">
                  <c:v>32057</c:v>
                </c:pt>
                <c:pt idx="3069">
                  <c:v>32058</c:v>
                </c:pt>
                <c:pt idx="3070">
                  <c:v>32059</c:v>
                </c:pt>
                <c:pt idx="3071">
                  <c:v>32062</c:v>
                </c:pt>
                <c:pt idx="3072">
                  <c:v>32063</c:v>
                </c:pt>
                <c:pt idx="3073">
                  <c:v>32064</c:v>
                </c:pt>
                <c:pt idx="3074">
                  <c:v>32065</c:v>
                </c:pt>
                <c:pt idx="3075">
                  <c:v>32066</c:v>
                </c:pt>
                <c:pt idx="3076">
                  <c:v>32069</c:v>
                </c:pt>
                <c:pt idx="3077">
                  <c:v>32070</c:v>
                </c:pt>
                <c:pt idx="3078">
                  <c:v>32071</c:v>
                </c:pt>
                <c:pt idx="3079">
                  <c:v>32072</c:v>
                </c:pt>
                <c:pt idx="3080">
                  <c:v>32073</c:v>
                </c:pt>
                <c:pt idx="3081">
                  <c:v>32076</c:v>
                </c:pt>
                <c:pt idx="3082">
                  <c:v>32077</c:v>
                </c:pt>
                <c:pt idx="3083">
                  <c:v>32078</c:v>
                </c:pt>
                <c:pt idx="3084">
                  <c:v>32079</c:v>
                </c:pt>
                <c:pt idx="3085">
                  <c:v>32080</c:v>
                </c:pt>
                <c:pt idx="3086">
                  <c:v>32083</c:v>
                </c:pt>
                <c:pt idx="3087">
                  <c:v>32084</c:v>
                </c:pt>
                <c:pt idx="3088">
                  <c:v>32085</c:v>
                </c:pt>
                <c:pt idx="3089">
                  <c:v>32086</c:v>
                </c:pt>
                <c:pt idx="3090">
                  <c:v>32087</c:v>
                </c:pt>
                <c:pt idx="3091">
                  <c:v>32090</c:v>
                </c:pt>
                <c:pt idx="3092">
                  <c:v>32091</c:v>
                </c:pt>
                <c:pt idx="3093">
                  <c:v>32092</c:v>
                </c:pt>
                <c:pt idx="3094">
                  <c:v>32093</c:v>
                </c:pt>
                <c:pt idx="3095">
                  <c:v>32094</c:v>
                </c:pt>
                <c:pt idx="3096">
                  <c:v>32097</c:v>
                </c:pt>
                <c:pt idx="3097">
                  <c:v>32098</c:v>
                </c:pt>
                <c:pt idx="3098">
                  <c:v>32099</c:v>
                </c:pt>
                <c:pt idx="3099">
                  <c:v>32100</c:v>
                </c:pt>
                <c:pt idx="3100">
                  <c:v>32101</c:v>
                </c:pt>
                <c:pt idx="3101">
                  <c:v>32104</c:v>
                </c:pt>
                <c:pt idx="3102">
                  <c:v>32105</c:v>
                </c:pt>
                <c:pt idx="3103">
                  <c:v>32106</c:v>
                </c:pt>
                <c:pt idx="3104">
                  <c:v>32107</c:v>
                </c:pt>
                <c:pt idx="3105">
                  <c:v>32108</c:v>
                </c:pt>
                <c:pt idx="3106">
                  <c:v>32111</c:v>
                </c:pt>
                <c:pt idx="3107">
                  <c:v>32112</c:v>
                </c:pt>
                <c:pt idx="3108">
                  <c:v>32113</c:v>
                </c:pt>
                <c:pt idx="3109">
                  <c:v>32114</c:v>
                </c:pt>
                <c:pt idx="3110">
                  <c:v>32115</c:v>
                </c:pt>
                <c:pt idx="3111">
                  <c:v>32118</c:v>
                </c:pt>
                <c:pt idx="3112">
                  <c:v>32119</c:v>
                </c:pt>
                <c:pt idx="3113">
                  <c:v>32120</c:v>
                </c:pt>
                <c:pt idx="3114">
                  <c:v>32121</c:v>
                </c:pt>
                <c:pt idx="3115">
                  <c:v>32122</c:v>
                </c:pt>
                <c:pt idx="3116">
                  <c:v>32125</c:v>
                </c:pt>
                <c:pt idx="3117">
                  <c:v>32126</c:v>
                </c:pt>
                <c:pt idx="3118">
                  <c:v>32127</c:v>
                </c:pt>
                <c:pt idx="3119">
                  <c:v>32128</c:v>
                </c:pt>
                <c:pt idx="3120">
                  <c:v>32129</c:v>
                </c:pt>
                <c:pt idx="3121">
                  <c:v>32132</c:v>
                </c:pt>
                <c:pt idx="3122">
                  <c:v>32133</c:v>
                </c:pt>
                <c:pt idx="3123">
                  <c:v>32134</c:v>
                </c:pt>
                <c:pt idx="3124">
                  <c:v>32135</c:v>
                </c:pt>
                <c:pt idx="3125">
                  <c:v>32136</c:v>
                </c:pt>
                <c:pt idx="3126">
                  <c:v>32139</c:v>
                </c:pt>
                <c:pt idx="3127">
                  <c:v>32140</c:v>
                </c:pt>
                <c:pt idx="3128">
                  <c:v>32141</c:v>
                </c:pt>
                <c:pt idx="3129">
                  <c:v>32142</c:v>
                </c:pt>
                <c:pt idx="3130">
                  <c:v>32143</c:v>
                </c:pt>
                <c:pt idx="3131">
                  <c:v>32146</c:v>
                </c:pt>
                <c:pt idx="3132">
                  <c:v>32147</c:v>
                </c:pt>
                <c:pt idx="3133">
                  <c:v>32148</c:v>
                </c:pt>
                <c:pt idx="3134">
                  <c:v>32149</c:v>
                </c:pt>
                <c:pt idx="3135">
                  <c:v>32150</c:v>
                </c:pt>
                <c:pt idx="3136">
                  <c:v>32153</c:v>
                </c:pt>
                <c:pt idx="3137">
                  <c:v>32154</c:v>
                </c:pt>
                <c:pt idx="3138">
                  <c:v>32155</c:v>
                </c:pt>
                <c:pt idx="3139">
                  <c:v>32156</c:v>
                </c:pt>
                <c:pt idx="3140">
                  <c:v>32157</c:v>
                </c:pt>
                <c:pt idx="3141">
                  <c:v>32160</c:v>
                </c:pt>
                <c:pt idx="3142">
                  <c:v>32161</c:v>
                </c:pt>
                <c:pt idx="3143">
                  <c:v>32162</c:v>
                </c:pt>
                <c:pt idx="3144">
                  <c:v>32163</c:v>
                </c:pt>
                <c:pt idx="3145">
                  <c:v>32164</c:v>
                </c:pt>
                <c:pt idx="3146">
                  <c:v>32167</c:v>
                </c:pt>
                <c:pt idx="3147">
                  <c:v>32168</c:v>
                </c:pt>
                <c:pt idx="3148">
                  <c:v>32169</c:v>
                </c:pt>
                <c:pt idx="3149">
                  <c:v>32170</c:v>
                </c:pt>
                <c:pt idx="3150">
                  <c:v>32171</c:v>
                </c:pt>
                <c:pt idx="3151">
                  <c:v>32174</c:v>
                </c:pt>
                <c:pt idx="3152">
                  <c:v>32175</c:v>
                </c:pt>
                <c:pt idx="3153">
                  <c:v>32176</c:v>
                </c:pt>
                <c:pt idx="3154">
                  <c:v>32177</c:v>
                </c:pt>
                <c:pt idx="3155">
                  <c:v>32178</c:v>
                </c:pt>
                <c:pt idx="3156">
                  <c:v>32181</c:v>
                </c:pt>
                <c:pt idx="3157">
                  <c:v>32182</c:v>
                </c:pt>
                <c:pt idx="3158">
                  <c:v>32183</c:v>
                </c:pt>
                <c:pt idx="3159">
                  <c:v>32184</c:v>
                </c:pt>
                <c:pt idx="3160">
                  <c:v>32185</c:v>
                </c:pt>
                <c:pt idx="3161">
                  <c:v>32188</c:v>
                </c:pt>
                <c:pt idx="3162">
                  <c:v>32189</c:v>
                </c:pt>
                <c:pt idx="3163">
                  <c:v>32190</c:v>
                </c:pt>
                <c:pt idx="3164">
                  <c:v>32191</c:v>
                </c:pt>
                <c:pt idx="3165">
                  <c:v>32192</c:v>
                </c:pt>
                <c:pt idx="3166">
                  <c:v>32195</c:v>
                </c:pt>
                <c:pt idx="3167">
                  <c:v>32196</c:v>
                </c:pt>
                <c:pt idx="3168">
                  <c:v>32197</c:v>
                </c:pt>
                <c:pt idx="3169">
                  <c:v>32198</c:v>
                </c:pt>
                <c:pt idx="3170">
                  <c:v>32199</c:v>
                </c:pt>
                <c:pt idx="3171">
                  <c:v>32202</c:v>
                </c:pt>
                <c:pt idx="3172">
                  <c:v>32203</c:v>
                </c:pt>
                <c:pt idx="3173">
                  <c:v>32204</c:v>
                </c:pt>
                <c:pt idx="3174">
                  <c:v>32205</c:v>
                </c:pt>
                <c:pt idx="3175">
                  <c:v>32206</c:v>
                </c:pt>
                <c:pt idx="3176">
                  <c:v>32209</c:v>
                </c:pt>
                <c:pt idx="3177">
                  <c:v>32210</c:v>
                </c:pt>
                <c:pt idx="3178">
                  <c:v>32211</c:v>
                </c:pt>
                <c:pt idx="3179">
                  <c:v>32212</c:v>
                </c:pt>
                <c:pt idx="3180">
                  <c:v>32213</c:v>
                </c:pt>
                <c:pt idx="3181">
                  <c:v>32216</c:v>
                </c:pt>
                <c:pt idx="3182">
                  <c:v>32217</c:v>
                </c:pt>
                <c:pt idx="3183">
                  <c:v>32218</c:v>
                </c:pt>
                <c:pt idx="3184">
                  <c:v>32219</c:v>
                </c:pt>
                <c:pt idx="3185">
                  <c:v>32220</c:v>
                </c:pt>
                <c:pt idx="3186">
                  <c:v>32223</c:v>
                </c:pt>
                <c:pt idx="3187">
                  <c:v>32224</c:v>
                </c:pt>
                <c:pt idx="3188">
                  <c:v>32225</c:v>
                </c:pt>
                <c:pt idx="3189">
                  <c:v>32226</c:v>
                </c:pt>
                <c:pt idx="3190">
                  <c:v>32227</c:v>
                </c:pt>
                <c:pt idx="3191">
                  <c:v>32230</c:v>
                </c:pt>
                <c:pt idx="3192">
                  <c:v>32231</c:v>
                </c:pt>
                <c:pt idx="3193">
                  <c:v>32232</c:v>
                </c:pt>
                <c:pt idx="3194">
                  <c:v>32233</c:v>
                </c:pt>
                <c:pt idx="3195">
                  <c:v>32234</c:v>
                </c:pt>
                <c:pt idx="3196">
                  <c:v>32237</c:v>
                </c:pt>
                <c:pt idx="3197">
                  <c:v>32238</c:v>
                </c:pt>
                <c:pt idx="3198">
                  <c:v>32239</c:v>
                </c:pt>
                <c:pt idx="3199">
                  <c:v>32240</c:v>
                </c:pt>
                <c:pt idx="3200">
                  <c:v>32241</c:v>
                </c:pt>
                <c:pt idx="3201">
                  <c:v>32244</c:v>
                </c:pt>
                <c:pt idx="3202">
                  <c:v>32245</c:v>
                </c:pt>
                <c:pt idx="3203">
                  <c:v>32246</c:v>
                </c:pt>
                <c:pt idx="3204">
                  <c:v>32247</c:v>
                </c:pt>
                <c:pt idx="3205">
                  <c:v>32248</c:v>
                </c:pt>
                <c:pt idx="3206">
                  <c:v>32251</c:v>
                </c:pt>
                <c:pt idx="3207">
                  <c:v>32252</c:v>
                </c:pt>
                <c:pt idx="3208">
                  <c:v>32253</c:v>
                </c:pt>
                <c:pt idx="3209">
                  <c:v>32254</c:v>
                </c:pt>
                <c:pt idx="3210">
                  <c:v>32255</c:v>
                </c:pt>
                <c:pt idx="3211">
                  <c:v>32258</c:v>
                </c:pt>
                <c:pt idx="3212">
                  <c:v>32259</c:v>
                </c:pt>
                <c:pt idx="3213">
                  <c:v>32260</c:v>
                </c:pt>
                <c:pt idx="3214">
                  <c:v>32261</c:v>
                </c:pt>
                <c:pt idx="3215">
                  <c:v>32262</c:v>
                </c:pt>
                <c:pt idx="3216">
                  <c:v>32265</c:v>
                </c:pt>
                <c:pt idx="3217">
                  <c:v>32266</c:v>
                </c:pt>
                <c:pt idx="3218">
                  <c:v>32267</c:v>
                </c:pt>
                <c:pt idx="3219">
                  <c:v>32268</c:v>
                </c:pt>
                <c:pt idx="3220">
                  <c:v>32269</c:v>
                </c:pt>
                <c:pt idx="3221">
                  <c:v>32272</c:v>
                </c:pt>
                <c:pt idx="3222">
                  <c:v>32273</c:v>
                </c:pt>
                <c:pt idx="3223">
                  <c:v>32274</c:v>
                </c:pt>
                <c:pt idx="3224">
                  <c:v>32275</c:v>
                </c:pt>
                <c:pt idx="3225">
                  <c:v>32276</c:v>
                </c:pt>
                <c:pt idx="3226">
                  <c:v>32279</c:v>
                </c:pt>
                <c:pt idx="3227">
                  <c:v>32280</c:v>
                </c:pt>
                <c:pt idx="3228">
                  <c:v>32281</c:v>
                </c:pt>
                <c:pt idx="3229">
                  <c:v>32282</c:v>
                </c:pt>
                <c:pt idx="3230">
                  <c:v>32283</c:v>
                </c:pt>
                <c:pt idx="3231">
                  <c:v>32286</c:v>
                </c:pt>
                <c:pt idx="3232">
                  <c:v>32287</c:v>
                </c:pt>
                <c:pt idx="3233">
                  <c:v>32288</c:v>
                </c:pt>
                <c:pt idx="3234">
                  <c:v>32289</c:v>
                </c:pt>
                <c:pt idx="3235">
                  <c:v>32290</c:v>
                </c:pt>
                <c:pt idx="3236">
                  <c:v>32293</c:v>
                </c:pt>
                <c:pt idx="3237">
                  <c:v>32294</c:v>
                </c:pt>
                <c:pt idx="3238">
                  <c:v>32295</c:v>
                </c:pt>
                <c:pt idx="3239">
                  <c:v>32296</c:v>
                </c:pt>
                <c:pt idx="3240">
                  <c:v>32297</c:v>
                </c:pt>
                <c:pt idx="3241">
                  <c:v>32300</c:v>
                </c:pt>
                <c:pt idx="3242">
                  <c:v>32301</c:v>
                </c:pt>
                <c:pt idx="3243">
                  <c:v>32302</c:v>
                </c:pt>
                <c:pt idx="3244">
                  <c:v>32303</c:v>
                </c:pt>
                <c:pt idx="3245">
                  <c:v>32304</c:v>
                </c:pt>
                <c:pt idx="3246">
                  <c:v>32307</c:v>
                </c:pt>
                <c:pt idx="3247">
                  <c:v>32308</c:v>
                </c:pt>
                <c:pt idx="3248">
                  <c:v>32309</c:v>
                </c:pt>
                <c:pt idx="3249">
                  <c:v>32310</c:v>
                </c:pt>
                <c:pt idx="3250">
                  <c:v>32311</c:v>
                </c:pt>
                <c:pt idx="3251">
                  <c:v>32314</c:v>
                </c:pt>
                <c:pt idx="3252">
                  <c:v>32315</c:v>
                </c:pt>
                <c:pt idx="3253">
                  <c:v>32316</c:v>
                </c:pt>
                <c:pt idx="3254">
                  <c:v>32317</c:v>
                </c:pt>
                <c:pt idx="3255">
                  <c:v>32318</c:v>
                </c:pt>
                <c:pt idx="3256">
                  <c:v>32321</c:v>
                </c:pt>
                <c:pt idx="3257">
                  <c:v>32322</c:v>
                </c:pt>
                <c:pt idx="3258">
                  <c:v>32323</c:v>
                </c:pt>
                <c:pt idx="3259">
                  <c:v>32324</c:v>
                </c:pt>
                <c:pt idx="3260">
                  <c:v>32325</c:v>
                </c:pt>
                <c:pt idx="3261">
                  <c:v>32328</c:v>
                </c:pt>
                <c:pt idx="3262">
                  <c:v>32329</c:v>
                </c:pt>
                <c:pt idx="3263">
                  <c:v>32330</c:v>
                </c:pt>
                <c:pt idx="3264">
                  <c:v>32331</c:v>
                </c:pt>
                <c:pt idx="3265">
                  <c:v>32332</c:v>
                </c:pt>
                <c:pt idx="3266">
                  <c:v>32335</c:v>
                </c:pt>
                <c:pt idx="3267">
                  <c:v>32336</c:v>
                </c:pt>
                <c:pt idx="3268">
                  <c:v>32337</c:v>
                </c:pt>
                <c:pt idx="3269">
                  <c:v>32338</c:v>
                </c:pt>
                <c:pt idx="3270">
                  <c:v>32339</c:v>
                </c:pt>
                <c:pt idx="3271">
                  <c:v>32342</c:v>
                </c:pt>
                <c:pt idx="3272">
                  <c:v>32343</c:v>
                </c:pt>
                <c:pt idx="3273">
                  <c:v>32344</c:v>
                </c:pt>
                <c:pt idx="3274">
                  <c:v>32345</c:v>
                </c:pt>
                <c:pt idx="3275">
                  <c:v>32346</c:v>
                </c:pt>
                <c:pt idx="3276">
                  <c:v>32349</c:v>
                </c:pt>
                <c:pt idx="3277">
                  <c:v>32350</c:v>
                </c:pt>
                <c:pt idx="3278">
                  <c:v>32351</c:v>
                </c:pt>
                <c:pt idx="3279">
                  <c:v>32352</c:v>
                </c:pt>
                <c:pt idx="3280">
                  <c:v>32353</c:v>
                </c:pt>
                <c:pt idx="3281">
                  <c:v>32356</c:v>
                </c:pt>
                <c:pt idx="3282">
                  <c:v>32357</c:v>
                </c:pt>
                <c:pt idx="3283">
                  <c:v>32358</c:v>
                </c:pt>
                <c:pt idx="3284">
                  <c:v>32359</c:v>
                </c:pt>
                <c:pt idx="3285">
                  <c:v>32360</c:v>
                </c:pt>
                <c:pt idx="3286">
                  <c:v>32363</c:v>
                </c:pt>
                <c:pt idx="3287">
                  <c:v>32364</c:v>
                </c:pt>
                <c:pt idx="3288">
                  <c:v>32365</c:v>
                </c:pt>
                <c:pt idx="3289">
                  <c:v>32366</c:v>
                </c:pt>
                <c:pt idx="3290">
                  <c:v>32367</c:v>
                </c:pt>
                <c:pt idx="3291">
                  <c:v>32370</c:v>
                </c:pt>
                <c:pt idx="3292">
                  <c:v>32371</c:v>
                </c:pt>
                <c:pt idx="3293">
                  <c:v>32372</c:v>
                </c:pt>
                <c:pt idx="3294">
                  <c:v>32373</c:v>
                </c:pt>
                <c:pt idx="3295">
                  <c:v>32374</c:v>
                </c:pt>
                <c:pt idx="3296">
                  <c:v>32377</c:v>
                </c:pt>
                <c:pt idx="3297">
                  <c:v>32378</c:v>
                </c:pt>
                <c:pt idx="3298">
                  <c:v>32379</c:v>
                </c:pt>
                <c:pt idx="3299">
                  <c:v>32380</c:v>
                </c:pt>
                <c:pt idx="3300">
                  <c:v>32381</c:v>
                </c:pt>
                <c:pt idx="3301">
                  <c:v>32384</c:v>
                </c:pt>
                <c:pt idx="3302">
                  <c:v>32385</c:v>
                </c:pt>
                <c:pt idx="3303">
                  <c:v>32386</c:v>
                </c:pt>
                <c:pt idx="3304">
                  <c:v>32387</c:v>
                </c:pt>
                <c:pt idx="3305">
                  <c:v>32388</c:v>
                </c:pt>
                <c:pt idx="3306">
                  <c:v>32391</c:v>
                </c:pt>
                <c:pt idx="3307">
                  <c:v>32392</c:v>
                </c:pt>
                <c:pt idx="3308">
                  <c:v>32393</c:v>
                </c:pt>
                <c:pt idx="3309">
                  <c:v>32394</c:v>
                </c:pt>
                <c:pt idx="3310">
                  <c:v>32395</c:v>
                </c:pt>
                <c:pt idx="3311">
                  <c:v>32398</c:v>
                </c:pt>
                <c:pt idx="3312">
                  <c:v>32399</c:v>
                </c:pt>
                <c:pt idx="3313">
                  <c:v>32400</c:v>
                </c:pt>
                <c:pt idx="3314">
                  <c:v>32401</c:v>
                </c:pt>
                <c:pt idx="3315">
                  <c:v>32402</c:v>
                </c:pt>
                <c:pt idx="3316">
                  <c:v>32405</c:v>
                </c:pt>
                <c:pt idx="3317">
                  <c:v>32406</c:v>
                </c:pt>
                <c:pt idx="3318">
                  <c:v>32407</c:v>
                </c:pt>
                <c:pt idx="3319">
                  <c:v>32408</c:v>
                </c:pt>
                <c:pt idx="3320">
                  <c:v>32409</c:v>
                </c:pt>
                <c:pt idx="3321">
                  <c:v>32412</c:v>
                </c:pt>
                <c:pt idx="3322">
                  <c:v>32413</c:v>
                </c:pt>
                <c:pt idx="3323">
                  <c:v>32414</c:v>
                </c:pt>
                <c:pt idx="3324">
                  <c:v>32415</c:v>
                </c:pt>
                <c:pt idx="3325">
                  <c:v>32416</c:v>
                </c:pt>
                <c:pt idx="3326">
                  <c:v>32419</c:v>
                </c:pt>
                <c:pt idx="3327">
                  <c:v>32420</c:v>
                </c:pt>
                <c:pt idx="3328">
                  <c:v>32421</c:v>
                </c:pt>
                <c:pt idx="3329">
                  <c:v>32422</c:v>
                </c:pt>
                <c:pt idx="3330">
                  <c:v>32423</c:v>
                </c:pt>
                <c:pt idx="3331">
                  <c:v>32426</c:v>
                </c:pt>
                <c:pt idx="3332">
                  <c:v>32427</c:v>
                </c:pt>
                <c:pt idx="3333">
                  <c:v>32428</c:v>
                </c:pt>
                <c:pt idx="3334">
                  <c:v>32429</c:v>
                </c:pt>
                <c:pt idx="3335">
                  <c:v>32430</c:v>
                </c:pt>
                <c:pt idx="3336">
                  <c:v>32433</c:v>
                </c:pt>
                <c:pt idx="3337">
                  <c:v>32434</c:v>
                </c:pt>
                <c:pt idx="3338">
                  <c:v>32435</c:v>
                </c:pt>
                <c:pt idx="3339">
                  <c:v>32436</c:v>
                </c:pt>
                <c:pt idx="3340">
                  <c:v>32437</c:v>
                </c:pt>
                <c:pt idx="3341">
                  <c:v>32440</c:v>
                </c:pt>
                <c:pt idx="3342">
                  <c:v>32441</c:v>
                </c:pt>
                <c:pt idx="3343">
                  <c:v>32442</c:v>
                </c:pt>
                <c:pt idx="3344">
                  <c:v>32443</c:v>
                </c:pt>
                <c:pt idx="3345">
                  <c:v>32444</c:v>
                </c:pt>
                <c:pt idx="3346">
                  <c:v>32447</c:v>
                </c:pt>
                <c:pt idx="3347">
                  <c:v>32448</c:v>
                </c:pt>
                <c:pt idx="3348">
                  <c:v>32449</c:v>
                </c:pt>
                <c:pt idx="3349">
                  <c:v>32450</c:v>
                </c:pt>
                <c:pt idx="3350">
                  <c:v>32451</c:v>
                </c:pt>
                <c:pt idx="3351">
                  <c:v>32454</c:v>
                </c:pt>
                <c:pt idx="3352">
                  <c:v>32455</c:v>
                </c:pt>
                <c:pt idx="3353">
                  <c:v>32456</c:v>
                </c:pt>
                <c:pt idx="3354">
                  <c:v>32457</c:v>
                </c:pt>
                <c:pt idx="3355">
                  <c:v>32458</c:v>
                </c:pt>
                <c:pt idx="3356">
                  <c:v>32461</c:v>
                </c:pt>
                <c:pt idx="3357">
                  <c:v>32462</c:v>
                </c:pt>
                <c:pt idx="3358">
                  <c:v>32463</c:v>
                </c:pt>
                <c:pt idx="3359">
                  <c:v>32464</c:v>
                </c:pt>
                <c:pt idx="3360">
                  <c:v>32465</c:v>
                </c:pt>
                <c:pt idx="3361">
                  <c:v>32468</c:v>
                </c:pt>
                <c:pt idx="3362">
                  <c:v>32469</c:v>
                </c:pt>
                <c:pt idx="3363">
                  <c:v>32470</c:v>
                </c:pt>
                <c:pt idx="3364">
                  <c:v>32471</c:v>
                </c:pt>
                <c:pt idx="3365">
                  <c:v>32472</c:v>
                </c:pt>
                <c:pt idx="3366">
                  <c:v>32475</c:v>
                </c:pt>
                <c:pt idx="3367">
                  <c:v>32476</c:v>
                </c:pt>
                <c:pt idx="3368">
                  <c:v>32477</c:v>
                </c:pt>
                <c:pt idx="3369">
                  <c:v>32478</c:v>
                </c:pt>
                <c:pt idx="3370">
                  <c:v>32479</c:v>
                </c:pt>
                <c:pt idx="3371">
                  <c:v>32482</c:v>
                </c:pt>
                <c:pt idx="3372">
                  <c:v>32483</c:v>
                </c:pt>
                <c:pt idx="3373">
                  <c:v>32484</c:v>
                </c:pt>
                <c:pt idx="3374">
                  <c:v>32485</c:v>
                </c:pt>
                <c:pt idx="3375">
                  <c:v>32486</c:v>
                </c:pt>
                <c:pt idx="3376">
                  <c:v>32489</c:v>
                </c:pt>
                <c:pt idx="3377">
                  <c:v>32490</c:v>
                </c:pt>
                <c:pt idx="3378">
                  <c:v>32491</c:v>
                </c:pt>
                <c:pt idx="3379">
                  <c:v>32492</c:v>
                </c:pt>
                <c:pt idx="3380">
                  <c:v>32493</c:v>
                </c:pt>
                <c:pt idx="3381">
                  <c:v>32496</c:v>
                </c:pt>
                <c:pt idx="3382">
                  <c:v>32497</c:v>
                </c:pt>
                <c:pt idx="3383">
                  <c:v>32498</c:v>
                </c:pt>
                <c:pt idx="3384">
                  <c:v>32499</c:v>
                </c:pt>
                <c:pt idx="3385">
                  <c:v>32500</c:v>
                </c:pt>
                <c:pt idx="3386">
                  <c:v>32503</c:v>
                </c:pt>
                <c:pt idx="3387">
                  <c:v>32504</c:v>
                </c:pt>
                <c:pt idx="3388">
                  <c:v>32505</c:v>
                </c:pt>
                <c:pt idx="3389">
                  <c:v>32506</c:v>
                </c:pt>
                <c:pt idx="3390">
                  <c:v>32507</c:v>
                </c:pt>
                <c:pt idx="3391">
                  <c:v>32510</c:v>
                </c:pt>
                <c:pt idx="3392">
                  <c:v>32511</c:v>
                </c:pt>
                <c:pt idx="3393">
                  <c:v>32512</c:v>
                </c:pt>
                <c:pt idx="3394">
                  <c:v>32513</c:v>
                </c:pt>
                <c:pt idx="3395">
                  <c:v>32514</c:v>
                </c:pt>
                <c:pt idx="3396">
                  <c:v>32517</c:v>
                </c:pt>
                <c:pt idx="3397">
                  <c:v>32518</c:v>
                </c:pt>
                <c:pt idx="3398">
                  <c:v>32519</c:v>
                </c:pt>
                <c:pt idx="3399">
                  <c:v>32520</c:v>
                </c:pt>
                <c:pt idx="3400">
                  <c:v>32521</c:v>
                </c:pt>
                <c:pt idx="3401">
                  <c:v>32524</c:v>
                </c:pt>
                <c:pt idx="3402">
                  <c:v>32525</c:v>
                </c:pt>
                <c:pt idx="3403">
                  <c:v>32526</c:v>
                </c:pt>
                <c:pt idx="3404">
                  <c:v>32527</c:v>
                </c:pt>
                <c:pt idx="3405">
                  <c:v>32528</c:v>
                </c:pt>
                <c:pt idx="3406">
                  <c:v>32531</c:v>
                </c:pt>
                <c:pt idx="3407">
                  <c:v>32532</c:v>
                </c:pt>
                <c:pt idx="3408">
                  <c:v>32533</c:v>
                </c:pt>
                <c:pt idx="3409">
                  <c:v>32534</c:v>
                </c:pt>
                <c:pt idx="3410">
                  <c:v>32535</c:v>
                </c:pt>
                <c:pt idx="3411">
                  <c:v>32538</c:v>
                </c:pt>
                <c:pt idx="3412">
                  <c:v>32539</c:v>
                </c:pt>
                <c:pt idx="3413">
                  <c:v>32540</c:v>
                </c:pt>
                <c:pt idx="3414">
                  <c:v>32541</c:v>
                </c:pt>
                <c:pt idx="3415">
                  <c:v>32542</c:v>
                </c:pt>
                <c:pt idx="3416">
                  <c:v>32545</c:v>
                </c:pt>
                <c:pt idx="3417">
                  <c:v>32546</c:v>
                </c:pt>
                <c:pt idx="3418">
                  <c:v>32547</c:v>
                </c:pt>
                <c:pt idx="3419">
                  <c:v>32548</c:v>
                </c:pt>
                <c:pt idx="3420">
                  <c:v>32549</c:v>
                </c:pt>
                <c:pt idx="3421">
                  <c:v>32552</c:v>
                </c:pt>
                <c:pt idx="3422">
                  <c:v>32553</c:v>
                </c:pt>
                <c:pt idx="3423">
                  <c:v>32554</c:v>
                </c:pt>
                <c:pt idx="3424">
                  <c:v>32555</c:v>
                </c:pt>
                <c:pt idx="3425">
                  <c:v>32556</c:v>
                </c:pt>
                <c:pt idx="3426">
                  <c:v>32559</c:v>
                </c:pt>
                <c:pt idx="3427">
                  <c:v>32560</c:v>
                </c:pt>
                <c:pt idx="3428">
                  <c:v>32561</c:v>
                </c:pt>
                <c:pt idx="3429">
                  <c:v>32562</c:v>
                </c:pt>
                <c:pt idx="3430">
                  <c:v>32563</c:v>
                </c:pt>
                <c:pt idx="3431">
                  <c:v>32566</c:v>
                </c:pt>
                <c:pt idx="3432">
                  <c:v>32567</c:v>
                </c:pt>
                <c:pt idx="3433">
                  <c:v>32568</c:v>
                </c:pt>
                <c:pt idx="3434">
                  <c:v>32569</c:v>
                </c:pt>
                <c:pt idx="3435">
                  <c:v>32570</c:v>
                </c:pt>
                <c:pt idx="3436">
                  <c:v>32573</c:v>
                </c:pt>
                <c:pt idx="3437">
                  <c:v>32574</c:v>
                </c:pt>
                <c:pt idx="3438">
                  <c:v>32575</c:v>
                </c:pt>
                <c:pt idx="3439">
                  <c:v>32576</c:v>
                </c:pt>
                <c:pt idx="3440">
                  <c:v>32577</c:v>
                </c:pt>
                <c:pt idx="3441">
                  <c:v>32580</c:v>
                </c:pt>
                <c:pt idx="3442">
                  <c:v>32581</c:v>
                </c:pt>
                <c:pt idx="3443">
                  <c:v>32582</c:v>
                </c:pt>
                <c:pt idx="3444">
                  <c:v>32583</c:v>
                </c:pt>
                <c:pt idx="3445">
                  <c:v>32584</c:v>
                </c:pt>
                <c:pt idx="3446">
                  <c:v>32587</c:v>
                </c:pt>
                <c:pt idx="3447">
                  <c:v>32588</c:v>
                </c:pt>
                <c:pt idx="3448">
                  <c:v>32589</c:v>
                </c:pt>
                <c:pt idx="3449">
                  <c:v>32590</c:v>
                </c:pt>
                <c:pt idx="3450">
                  <c:v>32591</c:v>
                </c:pt>
                <c:pt idx="3451">
                  <c:v>32594</c:v>
                </c:pt>
                <c:pt idx="3452">
                  <c:v>32595</c:v>
                </c:pt>
                <c:pt idx="3453">
                  <c:v>32596</c:v>
                </c:pt>
                <c:pt idx="3454">
                  <c:v>32597</c:v>
                </c:pt>
                <c:pt idx="3455">
                  <c:v>32598</c:v>
                </c:pt>
                <c:pt idx="3456">
                  <c:v>32601</c:v>
                </c:pt>
                <c:pt idx="3457">
                  <c:v>32602</c:v>
                </c:pt>
                <c:pt idx="3458">
                  <c:v>32603</c:v>
                </c:pt>
                <c:pt idx="3459">
                  <c:v>32604</c:v>
                </c:pt>
                <c:pt idx="3460">
                  <c:v>32605</c:v>
                </c:pt>
                <c:pt idx="3461">
                  <c:v>32608</c:v>
                </c:pt>
                <c:pt idx="3462">
                  <c:v>32609</c:v>
                </c:pt>
                <c:pt idx="3463">
                  <c:v>32610</c:v>
                </c:pt>
                <c:pt idx="3464">
                  <c:v>32611</c:v>
                </c:pt>
                <c:pt idx="3465">
                  <c:v>32612</c:v>
                </c:pt>
                <c:pt idx="3466">
                  <c:v>32615</c:v>
                </c:pt>
                <c:pt idx="3467">
                  <c:v>32616</c:v>
                </c:pt>
                <c:pt idx="3468">
                  <c:v>32617</c:v>
                </c:pt>
                <c:pt idx="3469">
                  <c:v>32618</c:v>
                </c:pt>
                <c:pt idx="3470">
                  <c:v>32619</c:v>
                </c:pt>
                <c:pt idx="3471">
                  <c:v>32622</c:v>
                </c:pt>
                <c:pt idx="3472">
                  <c:v>32623</c:v>
                </c:pt>
                <c:pt idx="3473">
                  <c:v>32624</c:v>
                </c:pt>
                <c:pt idx="3474">
                  <c:v>32625</c:v>
                </c:pt>
                <c:pt idx="3475">
                  <c:v>32626</c:v>
                </c:pt>
                <c:pt idx="3476">
                  <c:v>32629</c:v>
                </c:pt>
                <c:pt idx="3477">
                  <c:v>32630</c:v>
                </c:pt>
                <c:pt idx="3478">
                  <c:v>32631</c:v>
                </c:pt>
                <c:pt idx="3479">
                  <c:v>32632</c:v>
                </c:pt>
                <c:pt idx="3480">
                  <c:v>32633</c:v>
                </c:pt>
                <c:pt idx="3481">
                  <c:v>32636</c:v>
                </c:pt>
                <c:pt idx="3482">
                  <c:v>32637</c:v>
                </c:pt>
                <c:pt idx="3483">
                  <c:v>32638</c:v>
                </c:pt>
                <c:pt idx="3484">
                  <c:v>32639</c:v>
                </c:pt>
                <c:pt idx="3485">
                  <c:v>32640</c:v>
                </c:pt>
                <c:pt idx="3486">
                  <c:v>32643</c:v>
                </c:pt>
                <c:pt idx="3487">
                  <c:v>32644</c:v>
                </c:pt>
                <c:pt idx="3488">
                  <c:v>32645</c:v>
                </c:pt>
                <c:pt idx="3489">
                  <c:v>32646</c:v>
                </c:pt>
                <c:pt idx="3490">
                  <c:v>32647</c:v>
                </c:pt>
                <c:pt idx="3491">
                  <c:v>32650</c:v>
                </c:pt>
                <c:pt idx="3492">
                  <c:v>32651</c:v>
                </c:pt>
                <c:pt idx="3493">
                  <c:v>32652</c:v>
                </c:pt>
                <c:pt idx="3494">
                  <c:v>32653</c:v>
                </c:pt>
                <c:pt idx="3495">
                  <c:v>32654</c:v>
                </c:pt>
                <c:pt idx="3496">
                  <c:v>32657</c:v>
                </c:pt>
                <c:pt idx="3497">
                  <c:v>32658</c:v>
                </c:pt>
                <c:pt idx="3498">
                  <c:v>32659</c:v>
                </c:pt>
                <c:pt idx="3499">
                  <c:v>32660</c:v>
                </c:pt>
                <c:pt idx="3500">
                  <c:v>32661</c:v>
                </c:pt>
                <c:pt idx="3501">
                  <c:v>32664</c:v>
                </c:pt>
                <c:pt idx="3502">
                  <c:v>32665</c:v>
                </c:pt>
                <c:pt idx="3503">
                  <c:v>32666</c:v>
                </c:pt>
                <c:pt idx="3504">
                  <c:v>32667</c:v>
                </c:pt>
                <c:pt idx="3505">
                  <c:v>32668</c:v>
                </c:pt>
                <c:pt idx="3506">
                  <c:v>32671</c:v>
                </c:pt>
                <c:pt idx="3507">
                  <c:v>32672</c:v>
                </c:pt>
                <c:pt idx="3508">
                  <c:v>32673</c:v>
                </c:pt>
                <c:pt idx="3509">
                  <c:v>32674</c:v>
                </c:pt>
                <c:pt idx="3510">
                  <c:v>32675</c:v>
                </c:pt>
                <c:pt idx="3511">
                  <c:v>32678</c:v>
                </c:pt>
                <c:pt idx="3512">
                  <c:v>32679</c:v>
                </c:pt>
                <c:pt idx="3513">
                  <c:v>32680</c:v>
                </c:pt>
                <c:pt idx="3514">
                  <c:v>32681</c:v>
                </c:pt>
                <c:pt idx="3515">
                  <c:v>32682</c:v>
                </c:pt>
                <c:pt idx="3516">
                  <c:v>32685</c:v>
                </c:pt>
                <c:pt idx="3517">
                  <c:v>32686</c:v>
                </c:pt>
                <c:pt idx="3518">
                  <c:v>32687</c:v>
                </c:pt>
                <c:pt idx="3519">
                  <c:v>32688</c:v>
                </c:pt>
                <c:pt idx="3520">
                  <c:v>32689</c:v>
                </c:pt>
                <c:pt idx="3521">
                  <c:v>32692</c:v>
                </c:pt>
                <c:pt idx="3522">
                  <c:v>32693</c:v>
                </c:pt>
                <c:pt idx="3523">
                  <c:v>32694</c:v>
                </c:pt>
                <c:pt idx="3524">
                  <c:v>32695</c:v>
                </c:pt>
                <c:pt idx="3525">
                  <c:v>32696</c:v>
                </c:pt>
                <c:pt idx="3526">
                  <c:v>32699</c:v>
                </c:pt>
                <c:pt idx="3527">
                  <c:v>32700</c:v>
                </c:pt>
                <c:pt idx="3528">
                  <c:v>32701</c:v>
                </c:pt>
                <c:pt idx="3529">
                  <c:v>32702</c:v>
                </c:pt>
                <c:pt idx="3530">
                  <c:v>32703</c:v>
                </c:pt>
                <c:pt idx="3531">
                  <c:v>32706</c:v>
                </c:pt>
                <c:pt idx="3532">
                  <c:v>32707</c:v>
                </c:pt>
                <c:pt idx="3533">
                  <c:v>32708</c:v>
                </c:pt>
                <c:pt idx="3534">
                  <c:v>32709</c:v>
                </c:pt>
                <c:pt idx="3535">
                  <c:v>32710</c:v>
                </c:pt>
                <c:pt idx="3536">
                  <c:v>32713</c:v>
                </c:pt>
                <c:pt idx="3537">
                  <c:v>32714</c:v>
                </c:pt>
                <c:pt idx="3538">
                  <c:v>32715</c:v>
                </c:pt>
                <c:pt idx="3539">
                  <c:v>32716</c:v>
                </c:pt>
                <c:pt idx="3540">
                  <c:v>32717</c:v>
                </c:pt>
                <c:pt idx="3541">
                  <c:v>32720</c:v>
                </c:pt>
                <c:pt idx="3542">
                  <c:v>32721</c:v>
                </c:pt>
                <c:pt idx="3543">
                  <c:v>32722</c:v>
                </c:pt>
                <c:pt idx="3544">
                  <c:v>32723</c:v>
                </c:pt>
                <c:pt idx="3545">
                  <c:v>32724</c:v>
                </c:pt>
                <c:pt idx="3546">
                  <c:v>32727</c:v>
                </c:pt>
                <c:pt idx="3547">
                  <c:v>32728</c:v>
                </c:pt>
                <c:pt idx="3548">
                  <c:v>32729</c:v>
                </c:pt>
                <c:pt idx="3549">
                  <c:v>32730</c:v>
                </c:pt>
                <c:pt idx="3550">
                  <c:v>32731</c:v>
                </c:pt>
                <c:pt idx="3551">
                  <c:v>32734</c:v>
                </c:pt>
                <c:pt idx="3552">
                  <c:v>32735</c:v>
                </c:pt>
                <c:pt idx="3553">
                  <c:v>32736</c:v>
                </c:pt>
                <c:pt idx="3554">
                  <c:v>32737</c:v>
                </c:pt>
                <c:pt idx="3555">
                  <c:v>32738</c:v>
                </c:pt>
                <c:pt idx="3556">
                  <c:v>32741</c:v>
                </c:pt>
                <c:pt idx="3557">
                  <c:v>32742</c:v>
                </c:pt>
                <c:pt idx="3558">
                  <c:v>32743</c:v>
                </c:pt>
                <c:pt idx="3559">
                  <c:v>32744</c:v>
                </c:pt>
                <c:pt idx="3560">
                  <c:v>32745</c:v>
                </c:pt>
                <c:pt idx="3561">
                  <c:v>32748</c:v>
                </c:pt>
                <c:pt idx="3562">
                  <c:v>32749</c:v>
                </c:pt>
                <c:pt idx="3563">
                  <c:v>32750</c:v>
                </c:pt>
                <c:pt idx="3564">
                  <c:v>32751</c:v>
                </c:pt>
                <c:pt idx="3565">
                  <c:v>32752</c:v>
                </c:pt>
                <c:pt idx="3566">
                  <c:v>32755</c:v>
                </c:pt>
                <c:pt idx="3567">
                  <c:v>32756</c:v>
                </c:pt>
                <c:pt idx="3568">
                  <c:v>32757</c:v>
                </c:pt>
                <c:pt idx="3569">
                  <c:v>32758</c:v>
                </c:pt>
                <c:pt idx="3570">
                  <c:v>32759</c:v>
                </c:pt>
                <c:pt idx="3571">
                  <c:v>32762</c:v>
                </c:pt>
                <c:pt idx="3572">
                  <c:v>32763</c:v>
                </c:pt>
                <c:pt idx="3573">
                  <c:v>32764</c:v>
                </c:pt>
                <c:pt idx="3574">
                  <c:v>32765</c:v>
                </c:pt>
                <c:pt idx="3575">
                  <c:v>32766</c:v>
                </c:pt>
                <c:pt idx="3576">
                  <c:v>32769</c:v>
                </c:pt>
                <c:pt idx="3577">
                  <c:v>32770</c:v>
                </c:pt>
                <c:pt idx="3578">
                  <c:v>32771</c:v>
                </c:pt>
                <c:pt idx="3579">
                  <c:v>32772</c:v>
                </c:pt>
                <c:pt idx="3580">
                  <c:v>32773</c:v>
                </c:pt>
                <c:pt idx="3581">
                  <c:v>32776</c:v>
                </c:pt>
                <c:pt idx="3582">
                  <c:v>32777</c:v>
                </c:pt>
                <c:pt idx="3583">
                  <c:v>32778</c:v>
                </c:pt>
                <c:pt idx="3584">
                  <c:v>32779</c:v>
                </c:pt>
                <c:pt idx="3585">
                  <c:v>32780</c:v>
                </c:pt>
                <c:pt idx="3586">
                  <c:v>32783</c:v>
                </c:pt>
                <c:pt idx="3587">
                  <c:v>32784</c:v>
                </c:pt>
                <c:pt idx="3588">
                  <c:v>32785</c:v>
                </c:pt>
                <c:pt idx="3589">
                  <c:v>32786</c:v>
                </c:pt>
                <c:pt idx="3590">
                  <c:v>32787</c:v>
                </c:pt>
                <c:pt idx="3591">
                  <c:v>32790</c:v>
                </c:pt>
                <c:pt idx="3592">
                  <c:v>32791</c:v>
                </c:pt>
                <c:pt idx="3593">
                  <c:v>32792</c:v>
                </c:pt>
                <c:pt idx="3594">
                  <c:v>32793</c:v>
                </c:pt>
                <c:pt idx="3595">
                  <c:v>32794</c:v>
                </c:pt>
                <c:pt idx="3596">
                  <c:v>32797</c:v>
                </c:pt>
                <c:pt idx="3597">
                  <c:v>32798</c:v>
                </c:pt>
                <c:pt idx="3598">
                  <c:v>32799</c:v>
                </c:pt>
                <c:pt idx="3599">
                  <c:v>32800</c:v>
                </c:pt>
                <c:pt idx="3600">
                  <c:v>32801</c:v>
                </c:pt>
                <c:pt idx="3601">
                  <c:v>32804</c:v>
                </c:pt>
                <c:pt idx="3602">
                  <c:v>32805</c:v>
                </c:pt>
                <c:pt idx="3603">
                  <c:v>32806</c:v>
                </c:pt>
                <c:pt idx="3604">
                  <c:v>32807</c:v>
                </c:pt>
                <c:pt idx="3605">
                  <c:v>32808</c:v>
                </c:pt>
                <c:pt idx="3606">
                  <c:v>32811</c:v>
                </c:pt>
                <c:pt idx="3607">
                  <c:v>32812</c:v>
                </c:pt>
                <c:pt idx="3608">
                  <c:v>32813</c:v>
                </c:pt>
                <c:pt idx="3609">
                  <c:v>32814</c:v>
                </c:pt>
                <c:pt idx="3610">
                  <c:v>32815</c:v>
                </c:pt>
                <c:pt idx="3611">
                  <c:v>32818</c:v>
                </c:pt>
                <c:pt idx="3612">
                  <c:v>32819</c:v>
                </c:pt>
                <c:pt idx="3613">
                  <c:v>32820</c:v>
                </c:pt>
                <c:pt idx="3614">
                  <c:v>32821</c:v>
                </c:pt>
                <c:pt idx="3615">
                  <c:v>32822</c:v>
                </c:pt>
                <c:pt idx="3616">
                  <c:v>32825</c:v>
                </c:pt>
                <c:pt idx="3617">
                  <c:v>32826</c:v>
                </c:pt>
                <c:pt idx="3618">
                  <c:v>32827</c:v>
                </c:pt>
                <c:pt idx="3619">
                  <c:v>32828</c:v>
                </c:pt>
                <c:pt idx="3620">
                  <c:v>32829</c:v>
                </c:pt>
                <c:pt idx="3621">
                  <c:v>32832</c:v>
                </c:pt>
                <c:pt idx="3622">
                  <c:v>32833</c:v>
                </c:pt>
                <c:pt idx="3623">
                  <c:v>32834</c:v>
                </c:pt>
                <c:pt idx="3624">
                  <c:v>32835</c:v>
                </c:pt>
                <c:pt idx="3625">
                  <c:v>32836</c:v>
                </c:pt>
                <c:pt idx="3626">
                  <c:v>32839</c:v>
                </c:pt>
                <c:pt idx="3627">
                  <c:v>32840</c:v>
                </c:pt>
                <c:pt idx="3628">
                  <c:v>32841</c:v>
                </c:pt>
                <c:pt idx="3629">
                  <c:v>32842</c:v>
                </c:pt>
                <c:pt idx="3630">
                  <c:v>32843</c:v>
                </c:pt>
                <c:pt idx="3631">
                  <c:v>32846</c:v>
                </c:pt>
                <c:pt idx="3632">
                  <c:v>32847</c:v>
                </c:pt>
                <c:pt idx="3633">
                  <c:v>32848</c:v>
                </c:pt>
                <c:pt idx="3634">
                  <c:v>32849</c:v>
                </c:pt>
                <c:pt idx="3635">
                  <c:v>32850</c:v>
                </c:pt>
                <c:pt idx="3636">
                  <c:v>32853</c:v>
                </c:pt>
                <c:pt idx="3637">
                  <c:v>32854</c:v>
                </c:pt>
                <c:pt idx="3638">
                  <c:v>32855</c:v>
                </c:pt>
                <c:pt idx="3639">
                  <c:v>32856</c:v>
                </c:pt>
                <c:pt idx="3640">
                  <c:v>32857</c:v>
                </c:pt>
                <c:pt idx="3641">
                  <c:v>32860</c:v>
                </c:pt>
                <c:pt idx="3642">
                  <c:v>32861</c:v>
                </c:pt>
                <c:pt idx="3643">
                  <c:v>32862</c:v>
                </c:pt>
                <c:pt idx="3644">
                  <c:v>32863</c:v>
                </c:pt>
                <c:pt idx="3645">
                  <c:v>32864</c:v>
                </c:pt>
                <c:pt idx="3646">
                  <c:v>32867</c:v>
                </c:pt>
                <c:pt idx="3647">
                  <c:v>32868</c:v>
                </c:pt>
                <c:pt idx="3648">
                  <c:v>32869</c:v>
                </c:pt>
                <c:pt idx="3649">
                  <c:v>32870</c:v>
                </c:pt>
                <c:pt idx="3650">
                  <c:v>32871</c:v>
                </c:pt>
                <c:pt idx="3651">
                  <c:v>32874</c:v>
                </c:pt>
                <c:pt idx="3652">
                  <c:v>32875</c:v>
                </c:pt>
                <c:pt idx="3653">
                  <c:v>32876</c:v>
                </c:pt>
                <c:pt idx="3654">
                  <c:v>32877</c:v>
                </c:pt>
                <c:pt idx="3655">
                  <c:v>32878</c:v>
                </c:pt>
                <c:pt idx="3656">
                  <c:v>32881</c:v>
                </c:pt>
                <c:pt idx="3657">
                  <c:v>32882</c:v>
                </c:pt>
                <c:pt idx="3658">
                  <c:v>32883</c:v>
                </c:pt>
                <c:pt idx="3659">
                  <c:v>32884</c:v>
                </c:pt>
                <c:pt idx="3660">
                  <c:v>32885</c:v>
                </c:pt>
                <c:pt idx="3661">
                  <c:v>32888</c:v>
                </c:pt>
                <c:pt idx="3662">
                  <c:v>32889</c:v>
                </c:pt>
                <c:pt idx="3663">
                  <c:v>32890</c:v>
                </c:pt>
                <c:pt idx="3664">
                  <c:v>32891</c:v>
                </c:pt>
                <c:pt idx="3665">
                  <c:v>32892</c:v>
                </c:pt>
                <c:pt idx="3666">
                  <c:v>32895</c:v>
                </c:pt>
                <c:pt idx="3667">
                  <c:v>32896</c:v>
                </c:pt>
                <c:pt idx="3668">
                  <c:v>32897</c:v>
                </c:pt>
                <c:pt idx="3669">
                  <c:v>32898</c:v>
                </c:pt>
                <c:pt idx="3670">
                  <c:v>32899</c:v>
                </c:pt>
                <c:pt idx="3671">
                  <c:v>32902</c:v>
                </c:pt>
                <c:pt idx="3672">
                  <c:v>32903</c:v>
                </c:pt>
                <c:pt idx="3673">
                  <c:v>32904</c:v>
                </c:pt>
                <c:pt idx="3674">
                  <c:v>32905</c:v>
                </c:pt>
                <c:pt idx="3675">
                  <c:v>32906</c:v>
                </c:pt>
                <c:pt idx="3676">
                  <c:v>32909</c:v>
                </c:pt>
                <c:pt idx="3677">
                  <c:v>32910</c:v>
                </c:pt>
                <c:pt idx="3678">
                  <c:v>32911</c:v>
                </c:pt>
                <c:pt idx="3679">
                  <c:v>32912</c:v>
                </c:pt>
                <c:pt idx="3680">
                  <c:v>32913</c:v>
                </c:pt>
                <c:pt idx="3681">
                  <c:v>32916</c:v>
                </c:pt>
                <c:pt idx="3682">
                  <c:v>32917</c:v>
                </c:pt>
                <c:pt idx="3683">
                  <c:v>32918</c:v>
                </c:pt>
                <c:pt idx="3684">
                  <c:v>32919</c:v>
                </c:pt>
                <c:pt idx="3685">
                  <c:v>32920</c:v>
                </c:pt>
                <c:pt idx="3686">
                  <c:v>32923</c:v>
                </c:pt>
                <c:pt idx="3687">
                  <c:v>32924</c:v>
                </c:pt>
                <c:pt idx="3688">
                  <c:v>32925</c:v>
                </c:pt>
                <c:pt idx="3689">
                  <c:v>32926</c:v>
                </c:pt>
                <c:pt idx="3690">
                  <c:v>32927</c:v>
                </c:pt>
                <c:pt idx="3691">
                  <c:v>32930</c:v>
                </c:pt>
                <c:pt idx="3692">
                  <c:v>32931</c:v>
                </c:pt>
                <c:pt idx="3693">
                  <c:v>32932</c:v>
                </c:pt>
                <c:pt idx="3694">
                  <c:v>32933</c:v>
                </c:pt>
                <c:pt idx="3695">
                  <c:v>32934</c:v>
                </c:pt>
                <c:pt idx="3696">
                  <c:v>32937</c:v>
                </c:pt>
                <c:pt idx="3697">
                  <c:v>32938</c:v>
                </c:pt>
                <c:pt idx="3698">
                  <c:v>32939</c:v>
                </c:pt>
                <c:pt idx="3699">
                  <c:v>32940</c:v>
                </c:pt>
                <c:pt idx="3700">
                  <c:v>32941</c:v>
                </c:pt>
                <c:pt idx="3701">
                  <c:v>32944</c:v>
                </c:pt>
                <c:pt idx="3702">
                  <c:v>32945</c:v>
                </c:pt>
                <c:pt idx="3703">
                  <c:v>32946</c:v>
                </c:pt>
                <c:pt idx="3704">
                  <c:v>32947</c:v>
                </c:pt>
                <c:pt idx="3705">
                  <c:v>32948</c:v>
                </c:pt>
                <c:pt idx="3706">
                  <c:v>32951</c:v>
                </c:pt>
                <c:pt idx="3707">
                  <c:v>32952</c:v>
                </c:pt>
                <c:pt idx="3708">
                  <c:v>32953</c:v>
                </c:pt>
                <c:pt idx="3709">
                  <c:v>32954</c:v>
                </c:pt>
                <c:pt idx="3710">
                  <c:v>32955</c:v>
                </c:pt>
                <c:pt idx="3711">
                  <c:v>32958</c:v>
                </c:pt>
                <c:pt idx="3712">
                  <c:v>32959</c:v>
                </c:pt>
                <c:pt idx="3713">
                  <c:v>32960</c:v>
                </c:pt>
                <c:pt idx="3714">
                  <c:v>32961</c:v>
                </c:pt>
                <c:pt idx="3715">
                  <c:v>32962</c:v>
                </c:pt>
                <c:pt idx="3716">
                  <c:v>32965</c:v>
                </c:pt>
                <c:pt idx="3717">
                  <c:v>32966</c:v>
                </c:pt>
                <c:pt idx="3718">
                  <c:v>32967</c:v>
                </c:pt>
                <c:pt idx="3719">
                  <c:v>32968</c:v>
                </c:pt>
                <c:pt idx="3720">
                  <c:v>32969</c:v>
                </c:pt>
                <c:pt idx="3721">
                  <c:v>32972</c:v>
                </c:pt>
                <c:pt idx="3722">
                  <c:v>32973</c:v>
                </c:pt>
                <c:pt idx="3723">
                  <c:v>32974</c:v>
                </c:pt>
                <c:pt idx="3724">
                  <c:v>32975</c:v>
                </c:pt>
                <c:pt idx="3725">
                  <c:v>32976</c:v>
                </c:pt>
                <c:pt idx="3726">
                  <c:v>32979</c:v>
                </c:pt>
                <c:pt idx="3727">
                  <c:v>32980</c:v>
                </c:pt>
                <c:pt idx="3728">
                  <c:v>32981</c:v>
                </c:pt>
                <c:pt idx="3729">
                  <c:v>32982</c:v>
                </c:pt>
                <c:pt idx="3730">
                  <c:v>32983</c:v>
                </c:pt>
                <c:pt idx="3731">
                  <c:v>32986</c:v>
                </c:pt>
                <c:pt idx="3732">
                  <c:v>32987</c:v>
                </c:pt>
                <c:pt idx="3733">
                  <c:v>32988</c:v>
                </c:pt>
                <c:pt idx="3734">
                  <c:v>32989</c:v>
                </c:pt>
                <c:pt idx="3735">
                  <c:v>32990</c:v>
                </c:pt>
                <c:pt idx="3736">
                  <c:v>32993</c:v>
                </c:pt>
                <c:pt idx="3737">
                  <c:v>32994</c:v>
                </c:pt>
                <c:pt idx="3738">
                  <c:v>32995</c:v>
                </c:pt>
                <c:pt idx="3739">
                  <c:v>32996</c:v>
                </c:pt>
                <c:pt idx="3740">
                  <c:v>32997</c:v>
                </c:pt>
                <c:pt idx="3741">
                  <c:v>33000</c:v>
                </c:pt>
                <c:pt idx="3742">
                  <c:v>33001</c:v>
                </c:pt>
                <c:pt idx="3743">
                  <c:v>33002</c:v>
                </c:pt>
                <c:pt idx="3744">
                  <c:v>33003</c:v>
                </c:pt>
                <c:pt idx="3745">
                  <c:v>33004</c:v>
                </c:pt>
                <c:pt idx="3746">
                  <c:v>33007</c:v>
                </c:pt>
                <c:pt idx="3747">
                  <c:v>33008</c:v>
                </c:pt>
                <c:pt idx="3748">
                  <c:v>33009</c:v>
                </c:pt>
                <c:pt idx="3749">
                  <c:v>33010</c:v>
                </c:pt>
                <c:pt idx="3750">
                  <c:v>33011</c:v>
                </c:pt>
                <c:pt idx="3751">
                  <c:v>33014</c:v>
                </c:pt>
                <c:pt idx="3752">
                  <c:v>33015</c:v>
                </c:pt>
                <c:pt idx="3753">
                  <c:v>33016</c:v>
                </c:pt>
                <c:pt idx="3754">
                  <c:v>33017</c:v>
                </c:pt>
                <c:pt idx="3755">
                  <c:v>33018</c:v>
                </c:pt>
                <c:pt idx="3756">
                  <c:v>33021</c:v>
                </c:pt>
                <c:pt idx="3757">
                  <c:v>33022</c:v>
                </c:pt>
                <c:pt idx="3758">
                  <c:v>33023</c:v>
                </c:pt>
                <c:pt idx="3759">
                  <c:v>33024</c:v>
                </c:pt>
                <c:pt idx="3760">
                  <c:v>33025</c:v>
                </c:pt>
                <c:pt idx="3761">
                  <c:v>33028</c:v>
                </c:pt>
                <c:pt idx="3762">
                  <c:v>33029</c:v>
                </c:pt>
                <c:pt idx="3763">
                  <c:v>33030</c:v>
                </c:pt>
                <c:pt idx="3764">
                  <c:v>33031</c:v>
                </c:pt>
                <c:pt idx="3765">
                  <c:v>33032</c:v>
                </c:pt>
                <c:pt idx="3766">
                  <c:v>33035</c:v>
                </c:pt>
                <c:pt idx="3767">
                  <c:v>33036</c:v>
                </c:pt>
                <c:pt idx="3768">
                  <c:v>33037</c:v>
                </c:pt>
                <c:pt idx="3769">
                  <c:v>33038</c:v>
                </c:pt>
                <c:pt idx="3770">
                  <c:v>33039</c:v>
                </c:pt>
                <c:pt idx="3771">
                  <c:v>33042</c:v>
                </c:pt>
                <c:pt idx="3772">
                  <c:v>33043</c:v>
                </c:pt>
                <c:pt idx="3773">
                  <c:v>33044</c:v>
                </c:pt>
                <c:pt idx="3774">
                  <c:v>33045</c:v>
                </c:pt>
                <c:pt idx="3775">
                  <c:v>33046</c:v>
                </c:pt>
                <c:pt idx="3776">
                  <c:v>33049</c:v>
                </c:pt>
                <c:pt idx="3777">
                  <c:v>33050</c:v>
                </c:pt>
                <c:pt idx="3778">
                  <c:v>33051</c:v>
                </c:pt>
                <c:pt idx="3779">
                  <c:v>33052</c:v>
                </c:pt>
                <c:pt idx="3780">
                  <c:v>33053</c:v>
                </c:pt>
                <c:pt idx="3781">
                  <c:v>33056</c:v>
                </c:pt>
                <c:pt idx="3782">
                  <c:v>33057</c:v>
                </c:pt>
                <c:pt idx="3783">
                  <c:v>33058</c:v>
                </c:pt>
                <c:pt idx="3784">
                  <c:v>33059</c:v>
                </c:pt>
                <c:pt idx="3785">
                  <c:v>33060</c:v>
                </c:pt>
                <c:pt idx="3786">
                  <c:v>33063</c:v>
                </c:pt>
                <c:pt idx="3787">
                  <c:v>33064</c:v>
                </c:pt>
                <c:pt idx="3788">
                  <c:v>33065</c:v>
                </c:pt>
                <c:pt idx="3789">
                  <c:v>33066</c:v>
                </c:pt>
                <c:pt idx="3790">
                  <c:v>33067</c:v>
                </c:pt>
                <c:pt idx="3791">
                  <c:v>33070</c:v>
                </c:pt>
                <c:pt idx="3792">
                  <c:v>33071</c:v>
                </c:pt>
                <c:pt idx="3793">
                  <c:v>33072</c:v>
                </c:pt>
                <c:pt idx="3794">
                  <c:v>33073</c:v>
                </c:pt>
                <c:pt idx="3795">
                  <c:v>33074</c:v>
                </c:pt>
                <c:pt idx="3796">
                  <c:v>33077</c:v>
                </c:pt>
                <c:pt idx="3797">
                  <c:v>33078</c:v>
                </c:pt>
                <c:pt idx="3798">
                  <c:v>33079</c:v>
                </c:pt>
                <c:pt idx="3799">
                  <c:v>33080</c:v>
                </c:pt>
                <c:pt idx="3800">
                  <c:v>33081</c:v>
                </c:pt>
                <c:pt idx="3801">
                  <c:v>33084</c:v>
                </c:pt>
                <c:pt idx="3802">
                  <c:v>33085</c:v>
                </c:pt>
                <c:pt idx="3803">
                  <c:v>33086</c:v>
                </c:pt>
                <c:pt idx="3804">
                  <c:v>33087</c:v>
                </c:pt>
                <c:pt idx="3805">
                  <c:v>33088</c:v>
                </c:pt>
                <c:pt idx="3806">
                  <c:v>33091</c:v>
                </c:pt>
                <c:pt idx="3807">
                  <c:v>33092</c:v>
                </c:pt>
                <c:pt idx="3808">
                  <c:v>33093</c:v>
                </c:pt>
                <c:pt idx="3809">
                  <c:v>33094</c:v>
                </c:pt>
                <c:pt idx="3810">
                  <c:v>33095</c:v>
                </c:pt>
                <c:pt idx="3811">
                  <c:v>33098</c:v>
                </c:pt>
                <c:pt idx="3812">
                  <c:v>33099</c:v>
                </c:pt>
                <c:pt idx="3813">
                  <c:v>33100</c:v>
                </c:pt>
                <c:pt idx="3814">
                  <c:v>33101</c:v>
                </c:pt>
                <c:pt idx="3815">
                  <c:v>33102</c:v>
                </c:pt>
                <c:pt idx="3816">
                  <c:v>33105</c:v>
                </c:pt>
                <c:pt idx="3817">
                  <c:v>33106</c:v>
                </c:pt>
                <c:pt idx="3818">
                  <c:v>33107</c:v>
                </c:pt>
                <c:pt idx="3819">
                  <c:v>33108</c:v>
                </c:pt>
                <c:pt idx="3820">
                  <c:v>33109</c:v>
                </c:pt>
                <c:pt idx="3821">
                  <c:v>33112</c:v>
                </c:pt>
                <c:pt idx="3822">
                  <c:v>33113</c:v>
                </c:pt>
                <c:pt idx="3823">
                  <c:v>33114</c:v>
                </c:pt>
                <c:pt idx="3824">
                  <c:v>33115</c:v>
                </c:pt>
                <c:pt idx="3825">
                  <c:v>33116</c:v>
                </c:pt>
                <c:pt idx="3826">
                  <c:v>33119</c:v>
                </c:pt>
                <c:pt idx="3827">
                  <c:v>33120</c:v>
                </c:pt>
                <c:pt idx="3828">
                  <c:v>33121</c:v>
                </c:pt>
                <c:pt idx="3829">
                  <c:v>33122</c:v>
                </c:pt>
                <c:pt idx="3830">
                  <c:v>33123</c:v>
                </c:pt>
                <c:pt idx="3831">
                  <c:v>33126</c:v>
                </c:pt>
                <c:pt idx="3832">
                  <c:v>33127</c:v>
                </c:pt>
                <c:pt idx="3833">
                  <c:v>33128</c:v>
                </c:pt>
                <c:pt idx="3834">
                  <c:v>33129</c:v>
                </c:pt>
                <c:pt idx="3835">
                  <c:v>33130</c:v>
                </c:pt>
                <c:pt idx="3836">
                  <c:v>33133</c:v>
                </c:pt>
                <c:pt idx="3837">
                  <c:v>33134</c:v>
                </c:pt>
                <c:pt idx="3838">
                  <c:v>33135</c:v>
                </c:pt>
                <c:pt idx="3839">
                  <c:v>33136</c:v>
                </c:pt>
                <c:pt idx="3840">
                  <c:v>33137</c:v>
                </c:pt>
                <c:pt idx="3841">
                  <c:v>33140</c:v>
                </c:pt>
                <c:pt idx="3842">
                  <c:v>33141</c:v>
                </c:pt>
                <c:pt idx="3843">
                  <c:v>33142</c:v>
                </c:pt>
                <c:pt idx="3844">
                  <c:v>33143</c:v>
                </c:pt>
                <c:pt idx="3845">
                  <c:v>33144</c:v>
                </c:pt>
                <c:pt idx="3846">
                  <c:v>33147</c:v>
                </c:pt>
                <c:pt idx="3847">
                  <c:v>33148</c:v>
                </c:pt>
                <c:pt idx="3848">
                  <c:v>33149</c:v>
                </c:pt>
                <c:pt idx="3849">
                  <c:v>33150</c:v>
                </c:pt>
                <c:pt idx="3850">
                  <c:v>33151</c:v>
                </c:pt>
                <c:pt idx="3851">
                  <c:v>33154</c:v>
                </c:pt>
                <c:pt idx="3852">
                  <c:v>33155</c:v>
                </c:pt>
                <c:pt idx="3853">
                  <c:v>33156</c:v>
                </c:pt>
                <c:pt idx="3854">
                  <c:v>33157</c:v>
                </c:pt>
                <c:pt idx="3855">
                  <c:v>33158</c:v>
                </c:pt>
                <c:pt idx="3856">
                  <c:v>33161</c:v>
                </c:pt>
                <c:pt idx="3857">
                  <c:v>33162</c:v>
                </c:pt>
                <c:pt idx="3858">
                  <c:v>33163</c:v>
                </c:pt>
                <c:pt idx="3859">
                  <c:v>33164</c:v>
                </c:pt>
                <c:pt idx="3860">
                  <c:v>33165</c:v>
                </c:pt>
                <c:pt idx="3861">
                  <c:v>33168</c:v>
                </c:pt>
                <c:pt idx="3862">
                  <c:v>33169</c:v>
                </c:pt>
                <c:pt idx="3863">
                  <c:v>33170</c:v>
                </c:pt>
                <c:pt idx="3864">
                  <c:v>33171</c:v>
                </c:pt>
                <c:pt idx="3865">
                  <c:v>33172</c:v>
                </c:pt>
                <c:pt idx="3866">
                  <c:v>33175</c:v>
                </c:pt>
                <c:pt idx="3867">
                  <c:v>33176</c:v>
                </c:pt>
                <c:pt idx="3868">
                  <c:v>33177</c:v>
                </c:pt>
                <c:pt idx="3869">
                  <c:v>33178</c:v>
                </c:pt>
                <c:pt idx="3870">
                  <c:v>33179</c:v>
                </c:pt>
                <c:pt idx="3871">
                  <c:v>33182</c:v>
                </c:pt>
                <c:pt idx="3872">
                  <c:v>33183</c:v>
                </c:pt>
                <c:pt idx="3873">
                  <c:v>33184</c:v>
                </c:pt>
                <c:pt idx="3874">
                  <c:v>33185</c:v>
                </c:pt>
                <c:pt idx="3875">
                  <c:v>33186</c:v>
                </c:pt>
                <c:pt idx="3876">
                  <c:v>33189</c:v>
                </c:pt>
                <c:pt idx="3877">
                  <c:v>33190</c:v>
                </c:pt>
                <c:pt idx="3878">
                  <c:v>33191</c:v>
                </c:pt>
                <c:pt idx="3879">
                  <c:v>33192</c:v>
                </c:pt>
                <c:pt idx="3880">
                  <c:v>33193</c:v>
                </c:pt>
                <c:pt idx="3881">
                  <c:v>33196</c:v>
                </c:pt>
                <c:pt idx="3882">
                  <c:v>33197</c:v>
                </c:pt>
                <c:pt idx="3883">
                  <c:v>33198</c:v>
                </c:pt>
                <c:pt idx="3884">
                  <c:v>33199</c:v>
                </c:pt>
                <c:pt idx="3885">
                  <c:v>33200</c:v>
                </c:pt>
                <c:pt idx="3886">
                  <c:v>33203</c:v>
                </c:pt>
                <c:pt idx="3887">
                  <c:v>33204</c:v>
                </c:pt>
                <c:pt idx="3888">
                  <c:v>33205</c:v>
                </c:pt>
                <c:pt idx="3889">
                  <c:v>33206</c:v>
                </c:pt>
                <c:pt idx="3890">
                  <c:v>33207</c:v>
                </c:pt>
                <c:pt idx="3891">
                  <c:v>33210</c:v>
                </c:pt>
                <c:pt idx="3892">
                  <c:v>33211</c:v>
                </c:pt>
                <c:pt idx="3893">
                  <c:v>33212</c:v>
                </c:pt>
                <c:pt idx="3894">
                  <c:v>33213</c:v>
                </c:pt>
                <c:pt idx="3895">
                  <c:v>33214</c:v>
                </c:pt>
                <c:pt idx="3896">
                  <c:v>33217</c:v>
                </c:pt>
                <c:pt idx="3897">
                  <c:v>33218</c:v>
                </c:pt>
                <c:pt idx="3898">
                  <c:v>33219</c:v>
                </c:pt>
                <c:pt idx="3899">
                  <c:v>33220</c:v>
                </c:pt>
                <c:pt idx="3900">
                  <c:v>33221</c:v>
                </c:pt>
                <c:pt idx="3901">
                  <c:v>33224</c:v>
                </c:pt>
                <c:pt idx="3902">
                  <c:v>33225</c:v>
                </c:pt>
                <c:pt idx="3903">
                  <c:v>33226</c:v>
                </c:pt>
                <c:pt idx="3904">
                  <c:v>33227</c:v>
                </c:pt>
                <c:pt idx="3905">
                  <c:v>33228</c:v>
                </c:pt>
                <c:pt idx="3906">
                  <c:v>33231</c:v>
                </c:pt>
                <c:pt idx="3907">
                  <c:v>33232</c:v>
                </c:pt>
                <c:pt idx="3908">
                  <c:v>33233</c:v>
                </c:pt>
                <c:pt idx="3909">
                  <c:v>33234</c:v>
                </c:pt>
                <c:pt idx="3910">
                  <c:v>33235</c:v>
                </c:pt>
                <c:pt idx="3911">
                  <c:v>33238</c:v>
                </c:pt>
                <c:pt idx="3912">
                  <c:v>33239</c:v>
                </c:pt>
                <c:pt idx="3913">
                  <c:v>33240</c:v>
                </c:pt>
                <c:pt idx="3914">
                  <c:v>33241</c:v>
                </c:pt>
                <c:pt idx="3915">
                  <c:v>33242</c:v>
                </c:pt>
                <c:pt idx="3916">
                  <c:v>33245</c:v>
                </c:pt>
                <c:pt idx="3917">
                  <c:v>33246</c:v>
                </c:pt>
                <c:pt idx="3918">
                  <c:v>33247</c:v>
                </c:pt>
                <c:pt idx="3919">
                  <c:v>33248</c:v>
                </c:pt>
                <c:pt idx="3920">
                  <c:v>33249</c:v>
                </c:pt>
                <c:pt idx="3921">
                  <c:v>33252</c:v>
                </c:pt>
                <c:pt idx="3922">
                  <c:v>33253</c:v>
                </c:pt>
                <c:pt idx="3923">
                  <c:v>33254</c:v>
                </c:pt>
                <c:pt idx="3924">
                  <c:v>33255</c:v>
                </c:pt>
                <c:pt idx="3925">
                  <c:v>33256</c:v>
                </c:pt>
                <c:pt idx="3926">
                  <c:v>33259</c:v>
                </c:pt>
                <c:pt idx="3927">
                  <c:v>33260</c:v>
                </c:pt>
                <c:pt idx="3928">
                  <c:v>33261</c:v>
                </c:pt>
                <c:pt idx="3929">
                  <c:v>33262</c:v>
                </c:pt>
                <c:pt idx="3930">
                  <c:v>33263</c:v>
                </c:pt>
                <c:pt idx="3931">
                  <c:v>33266</c:v>
                </c:pt>
                <c:pt idx="3932">
                  <c:v>33267</c:v>
                </c:pt>
                <c:pt idx="3933">
                  <c:v>33268</c:v>
                </c:pt>
                <c:pt idx="3934">
                  <c:v>33269</c:v>
                </c:pt>
                <c:pt idx="3935">
                  <c:v>33270</c:v>
                </c:pt>
                <c:pt idx="3936">
                  <c:v>33273</c:v>
                </c:pt>
                <c:pt idx="3937">
                  <c:v>33274</c:v>
                </c:pt>
                <c:pt idx="3938">
                  <c:v>33275</c:v>
                </c:pt>
                <c:pt idx="3939">
                  <c:v>33276</c:v>
                </c:pt>
                <c:pt idx="3940">
                  <c:v>33277</c:v>
                </c:pt>
                <c:pt idx="3941">
                  <c:v>33280</c:v>
                </c:pt>
                <c:pt idx="3942">
                  <c:v>33281</c:v>
                </c:pt>
                <c:pt idx="3943">
                  <c:v>33282</c:v>
                </c:pt>
                <c:pt idx="3944">
                  <c:v>33283</c:v>
                </c:pt>
                <c:pt idx="3945">
                  <c:v>33284</c:v>
                </c:pt>
                <c:pt idx="3946">
                  <c:v>33287</c:v>
                </c:pt>
                <c:pt idx="3947">
                  <c:v>33288</c:v>
                </c:pt>
                <c:pt idx="3948">
                  <c:v>33289</c:v>
                </c:pt>
                <c:pt idx="3949">
                  <c:v>33290</c:v>
                </c:pt>
                <c:pt idx="3950">
                  <c:v>33291</c:v>
                </c:pt>
                <c:pt idx="3951">
                  <c:v>33294</c:v>
                </c:pt>
                <c:pt idx="3952">
                  <c:v>33295</c:v>
                </c:pt>
                <c:pt idx="3953">
                  <c:v>33296</c:v>
                </c:pt>
                <c:pt idx="3954">
                  <c:v>33297</c:v>
                </c:pt>
                <c:pt idx="3955">
                  <c:v>33298</c:v>
                </c:pt>
                <c:pt idx="3956">
                  <c:v>33301</c:v>
                </c:pt>
                <c:pt idx="3957">
                  <c:v>33302</c:v>
                </c:pt>
                <c:pt idx="3958">
                  <c:v>33303</c:v>
                </c:pt>
                <c:pt idx="3959">
                  <c:v>33304</c:v>
                </c:pt>
                <c:pt idx="3960">
                  <c:v>33305</c:v>
                </c:pt>
                <c:pt idx="3961">
                  <c:v>33308</c:v>
                </c:pt>
                <c:pt idx="3962">
                  <c:v>33309</c:v>
                </c:pt>
                <c:pt idx="3963">
                  <c:v>33310</c:v>
                </c:pt>
                <c:pt idx="3964">
                  <c:v>33311</c:v>
                </c:pt>
                <c:pt idx="3965">
                  <c:v>33312</c:v>
                </c:pt>
                <c:pt idx="3966">
                  <c:v>33315</c:v>
                </c:pt>
                <c:pt idx="3967">
                  <c:v>33316</c:v>
                </c:pt>
                <c:pt idx="3968">
                  <c:v>33317</c:v>
                </c:pt>
                <c:pt idx="3969">
                  <c:v>33318</c:v>
                </c:pt>
                <c:pt idx="3970">
                  <c:v>33319</c:v>
                </c:pt>
                <c:pt idx="3971">
                  <c:v>33322</c:v>
                </c:pt>
                <c:pt idx="3972">
                  <c:v>33323</c:v>
                </c:pt>
                <c:pt idx="3973">
                  <c:v>33324</c:v>
                </c:pt>
                <c:pt idx="3974">
                  <c:v>33325</c:v>
                </c:pt>
                <c:pt idx="3975">
                  <c:v>33326</c:v>
                </c:pt>
                <c:pt idx="3976">
                  <c:v>33329</c:v>
                </c:pt>
                <c:pt idx="3977">
                  <c:v>33330</c:v>
                </c:pt>
                <c:pt idx="3978">
                  <c:v>33331</c:v>
                </c:pt>
                <c:pt idx="3979">
                  <c:v>33332</c:v>
                </c:pt>
                <c:pt idx="3980">
                  <c:v>33333</c:v>
                </c:pt>
                <c:pt idx="3981">
                  <c:v>33336</c:v>
                </c:pt>
                <c:pt idx="3982">
                  <c:v>33337</c:v>
                </c:pt>
                <c:pt idx="3983">
                  <c:v>33338</c:v>
                </c:pt>
                <c:pt idx="3984">
                  <c:v>33339</c:v>
                </c:pt>
                <c:pt idx="3985">
                  <c:v>33340</c:v>
                </c:pt>
                <c:pt idx="3986">
                  <c:v>33343</c:v>
                </c:pt>
                <c:pt idx="3987">
                  <c:v>33344</c:v>
                </c:pt>
                <c:pt idx="3988">
                  <c:v>33345</c:v>
                </c:pt>
                <c:pt idx="3989">
                  <c:v>33346</c:v>
                </c:pt>
                <c:pt idx="3990">
                  <c:v>33347</c:v>
                </c:pt>
                <c:pt idx="3991">
                  <c:v>33350</c:v>
                </c:pt>
                <c:pt idx="3992">
                  <c:v>33351</c:v>
                </c:pt>
                <c:pt idx="3993">
                  <c:v>33352</c:v>
                </c:pt>
                <c:pt idx="3994">
                  <c:v>33353</c:v>
                </c:pt>
                <c:pt idx="3995">
                  <c:v>33354</c:v>
                </c:pt>
                <c:pt idx="3996">
                  <c:v>33357</c:v>
                </c:pt>
                <c:pt idx="3997">
                  <c:v>33358</c:v>
                </c:pt>
                <c:pt idx="3998">
                  <c:v>33359</c:v>
                </c:pt>
                <c:pt idx="3999">
                  <c:v>33360</c:v>
                </c:pt>
                <c:pt idx="4000">
                  <c:v>33361</c:v>
                </c:pt>
                <c:pt idx="4001">
                  <c:v>33364</c:v>
                </c:pt>
                <c:pt idx="4002">
                  <c:v>33365</c:v>
                </c:pt>
                <c:pt idx="4003">
                  <c:v>33366</c:v>
                </c:pt>
                <c:pt idx="4004">
                  <c:v>33367</c:v>
                </c:pt>
                <c:pt idx="4005">
                  <c:v>33368</c:v>
                </c:pt>
                <c:pt idx="4006">
                  <c:v>33371</c:v>
                </c:pt>
                <c:pt idx="4007">
                  <c:v>33372</c:v>
                </c:pt>
                <c:pt idx="4008">
                  <c:v>33373</c:v>
                </c:pt>
                <c:pt idx="4009">
                  <c:v>33374</c:v>
                </c:pt>
                <c:pt idx="4010">
                  <c:v>33375</c:v>
                </c:pt>
                <c:pt idx="4011">
                  <c:v>33378</c:v>
                </c:pt>
                <c:pt idx="4012">
                  <c:v>33379</c:v>
                </c:pt>
                <c:pt idx="4013">
                  <c:v>33380</c:v>
                </c:pt>
                <c:pt idx="4014">
                  <c:v>33381</c:v>
                </c:pt>
                <c:pt idx="4015">
                  <c:v>33382</c:v>
                </c:pt>
                <c:pt idx="4016">
                  <c:v>33385</c:v>
                </c:pt>
                <c:pt idx="4017">
                  <c:v>33386</c:v>
                </c:pt>
                <c:pt idx="4018">
                  <c:v>33387</c:v>
                </c:pt>
                <c:pt idx="4019">
                  <c:v>33388</c:v>
                </c:pt>
                <c:pt idx="4020">
                  <c:v>33389</c:v>
                </c:pt>
                <c:pt idx="4021">
                  <c:v>33392</c:v>
                </c:pt>
                <c:pt idx="4022">
                  <c:v>33393</c:v>
                </c:pt>
                <c:pt idx="4023">
                  <c:v>33394</c:v>
                </c:pt>
                <c:pt idx="4024">
                  <c:v>33395</c:v>
                </c:pt>
                <c:pt idx="4025">
                  <c:v>33396</c:v>
                </c:pt>
                <c:pt idx="4026">
                  <c:v>33399</c:v>
                </c:pt>
                <c:pt idx="4027">
                  <c:v>33400</c:v>
                </c:pt>
                <c:pt idx="4028">
                  <c:v>33401</c:v>
                </c:pt>
                <c:pt idx="4029">
                  <c:v>33402</c:v>
                </c:pt>
                <c:pt idx="4030">
                  <c:v>33403</c:v>
                </c:pt>
                <c:pt idx="4031">
                  <c:v>33406</c:v>
                </c:pt>
                <c:pt idx="4032">
                  <c:v>33407</c:v>
                </c:pt>
                <c:pt idx="4033">
                  <c:v>33408</c:v>
                </c:pt>
                <c:pt idx="4034">
                  <c:v>33409</c:v>
                </c:pt>
                <c:pt idx="4035">
                  <c:v>33410</c:v>
                </c:pt>
                <c:pt idx="4036">
                  <c:v>33413</c:v>
                </c:pt>
                <c:pt idx="4037">
                  <c:v>33414</c:v>
                </c:pt>
                <c:pt idx="4038">
                  <c:v>33415</c:v>
                </c:pt>
                <c:pt idx="4039">
                  <c:v>33416</c:v>
                </c:pt>
                <c:pt idx="4040">
                  <c:v>33417</c:v>
                </c:pt>
                <c:pt idx="4041">
                  <c:v>33420</c:v>
                </c:pt>
                <c:pt idx="4042">
                  <c:v>33421</c:v>
                </c:pt>
                <c:pt idx="4043">
                  <c:v>33422</c:v>
                </c:pt>
                <c:pt idx="4044">
                  <c:v>33423</c:v>
                </c:pt>
                <c:pt idx="4045">
                  <c:v>33424</c:v>
                </c:pt>
                <c:pt idx="4046">
                  <c:v>33427</c:v>
                </c:pt>
                <c:pt idx="4047">
                  <c:v>33428</c:v>
                </c:pt>
                <c:pt idx="4048">
                  <c:v>33429</c:v>
                </c:pt>
                <c:pt idx="4049">
                  <c:v>33430</c:v>
                </c:pt>
                <c:pt idx="4050">
                  <c:v>33431</c:v>
                </c:pt>
                <c:pt idx="4051">
                  <c:v>33434</c:v>
                </c:pt>
                <c:pt idx="4052">
                  <c:v>33435</c:v>
                </c:pt>
                <c:pt idx="4053">
                  <c:v>33436</c:v>
                </c:pt>
                <c:pt idx="4054">
                  <c:v>33437</c:v>
                </c:pt>
                <c:pt idx="4055">
                  <c:v>33438</c:v>
                </c:pt>
                <c:pt idx="4056">
                  <c:v>33441</c:v>
                </c:pt>
                <c:pt idx="4057">
                  <c:v>33442</c:v>
                </c:pt>
                <c:pt idx="4058">
                  <c:v>33443</c:v>
                </c:pt>
                <c:pt idx="4059">
                  <c:v>33444</c:v>
                </c:pt>
                <c:pt idx="4060">
                  <c:v>33445</c:v>
                </c:pt>
                <c:pt idx="4061">
                  <c:v>33448</c:v>
                </c:pt>
                <c:pt idx="4062">
                  <c:v>33449</c:v>
                </c:pt>
                <c:pt idx="4063">
                  <c:v>33450</c:v>
                </c:pt>
                <c:pt idx="4064">
                  <c:v>33451</c:v>
                </c:pt>
                <c:pt idx="4065">
                  <c:v>33452</c:v>
                </c:pt>
                <c:pt idx="4066">
                  <c:v>33455</c:v>
                </c:pt>
                <c:pt idx="4067">
                  <c:v>33456</c:v>
                </c:pt>
                <c:pt idx="4068">
                  <c:v>33457</c:v>
                </c:pt>
                <c:pt idx="4069">
                  <c:v>33458</c:v>
                </c:pt>
                <c:pt idx="4070">
                  <c:v>33459</c:v>
                </c:pt>
                <c:pt idx="4071">
                  <c:v>33462</c:v>
                </c:pt>
                <c:pt idx="4072">
                  <c:v>33463</c:v>
                </c:pt>
                <c:pt idx="4073">
                  <c:v>33464</c:v>
                </c:pt>
                <c:pt idx="4074">
                  <c:v>33465</c:v>
                </c:pt>
                <c:pt idx="4075">
                  <c:v>33466</c:v>
                </c:pt>
                <c:pt idx="4076">
                  <c:v>33469</c:v>
                </c:pt>
                <c:pt idx="4077">
                  <c:v>33470</c:v>
                </c:pt>
                <c:pt idx="4078">
                  <c:v>33471</c:v>
                </c:pt>
                <c:pt idx="4079">
                  <c:v>33472</c:v>
                </c:pt>
                <c:pt idx="4080">
                  <c:v>33473</c:v>
                </c:pt>
                <c:pt idx="4081">
                  <c:v>33476</c:v>
                </c:pt>
                <c:pt idx="4082">
                  <c:v>33477</c:v>
                </c:pt>
                <c:pt idx="4083">
                  <c:v>33478</c:v>
                </c:pt>
                <c:pt idx="4084">
                  <c:v>33479</c:v>
                </c:pt>
                <c:pt idx="4085">
                  <c:v>33480</c:v>
                </c:pt>
                <c:pt idx="4086">
                  <c:v>33483</c:v>
                </c:pt>
                <c:pt idx="4087">
                  <c:v>33484</c:v>
                </c:pt>
                <c:pt idx="4088">
                  <c:v>33485</c:v>
                </c:pt>
                <c:pt idx="4089">
                  <c:v>33486</c:v>
                </c:pt>
                <c:pt idx="4090">
                  <c:v>33487</c:v>
                </c:pt>
                <c:pt idx="4091">
                  <c:v>33490</c:v>
                </c:pt>
                <c:pt idx="4092">
                  <c:v>33491</c:v>
                </c:pt>
                <c:pt idx="4093">
                  <c:v>33492</c:v>
                </c:pt>
                <c:pt idx="4094">
                  <c:v>33493</c:v>
                </c:pt>
                <c:pt idx="4095">
                  <c:v>33494</c:v>
                </c:pt>
                <c:pt idx="4096">
                  <c:v>33497</c:v>
                </c:pt>
                <c:pt idx="4097">
                  <c:v>33498</c:v>
                </c:pt>
                <c:pt idx="4098">
                  <c:v>33499</c:v>
                </c:pt>
                <c:pt idx="4099">
                  <c:v>33500</c:v>
                </c:pt>
                <c:pt idx="4100">
                  <c:v>33501</c:v>
                </c:pt>
                <c:pt idx="4101">
                  <c:v>33504</c:v>
                </c:pt>
                <c:pt idx="4102">
                  <c:v>33505</c:v>
                </c:pt>
                <c:pt idx="4103">
                  <c:v>33506</c:v>
                </c:pt>
                <c:pt idx="4104">
                  <c:v>33507</c:v>
                </c:pt>
                <c:pt idx="4105">
                  <c:v>33508</c:v>
                </c:pt>
                <c:pt idx="4106">
                  <c:v>33511</c:v>
                </c:pt>
                <c:pt idx="4107">
                  <c:v>33512</c:v>
                </c:pt>
                <c:pt idx="4108">
                  <c:v>33513</c:v>
                </c:pt>
                <c:pt idx="4109">
                  <c:v>33514</c:v>
                </c:pt>
                <c:pt idx="4110">
                  <c:v>33515</c:v>
                </c:pt>
                <c:pt idx="4111">
                  <c:v>33518</c:v>
                </c:pt>
                <c:pt idx="4112">
                  <c:v>33519</c:v>
                </c:pt>
                <c:pt idx="4113">
                  <c:v>33520</c:v>
                </c:pt>
                <c:pt idx="4114">
                  <c:v>33521</c:v>
                </c:pt>
                <c:pt idx="4115">
                  <c:v>33522</c:v>
                </c:pt>
                <c:pt idx="4116">
                  <c:v>33525</c:v>
                </c:pt>
                <c:pt idx="4117">
                  <c:v>33526</c:v>
                </c:pt>
                <c:pt idx="4118">
                  <c:v>33527</c:v>
                </c:pt>
                <c:pt idx="4119">
                  <c:v>33528</c:v>
                </c:pt>
                <c:pt idx="4120">
                  <c:v>33529</c:v>
                </c:pt>
                <c:pt idx="4121">
                  <c:v>33532</c:v>
                </c:pt>
                <c:pt idx="4122">
                  <c:v>33533</c:v>
                </c:pt>
                <c:pt idx="4123">
                  <c:v>33534</c:v>
                </c:pt>
                <c:pt idx="4124">
                  <c:v>33535</c:v>
                </c:pt>
                <c:pt idx="4125">
                  <c:v>33536</c:v>
                </c:pt>
                <c:pt idx="4126">
                  <c:v>33539</c:v>
                </c:pt>
                <c:pt idx="4127">
                  <c:v>33540</c:v>
                </c:pt>
                <c:pt idx="4128">
                  <c:v>33541</c:v>
                </c:pt>
                <c:pt idx="4129">
                  <c:v>33542</c:v>
                </c:pt>
                <c:pt idx="4130">
                  <c:v>33543</c:v>
                </c:pt>
                <c:pt idx="4131">
                  <c:v>33546</c:v>
                </c:pt>
                <c:pt idx="4132">
                  <c:v>33547</c:v>
                </c:pt>
                <c:pt idx="4133">
                  <c:v>33548</c:v>
                </c:pt>
                <c:pt idx="4134">
                  <c:v>33549</c:v>
                </c:pt>
                <c:pt idx="4135">
                  <c:v>33550</c:v>
                </c:pt>
                <c:pt idx="4136">
                  <c:v>33553</c:v>
                </c:pt>
                <c:pt idx="4137">
                  <c:v>33554</c:v>
                </c:pt>
                <c:pt idx="4138">
                  <c:v>33555</c:v>
                </c:pt>
                <c:pt idx="4139">
                  <c:v>33556</c:v>
                </c:pt>
                <c:pt idx="4140">
                  <c:v>33557</c:v>
                </c:pt>
                <c:pt idx="4141">
                  <c:v>33560</c:v>
                </c:pt>
                <c:pt idx="4142">
                  <c:v>33561</c:v>
                </c:pt>
                <c:pt idx="4143">
                  <c:v>33562</c:v>
                </c:pt>
                <c:pt idx="4144">
                  <c:v>33563</c:v>
                </c:pt>
                <c:pt idx="4145">
                  <c:v>33564</c:v>
                </c:pt>
                <c:pt idx="4146">
                  <c:v>33567</c:v>
                </c:pt>
                <c:pt idx="4147">
                  <c:v>33568</c:v>
                </c:pt>
                <c:pt idx="4148">
                  <c:v>33569</c:v>
                </c:pt>
                <c:pt idx="4149">
                  <c:v>33570</c:v>
                </c:pt>
                <c:pt idx="4150">
                  <c:v>33571</c:v>
                </c:pt>
                <c:pt idx="4151">
                  <c:v>33574</c:v>
                </c:pt>
                <c:pt idx="4152">
                  <c:v>33575</c:v>
                </c:pt>
                <c:pt idx="4153">
                  <c:v>33576</c:v>
                </c:pt>
                <c:pt idx="4154">
                  <c:v>33577</c:v>
                </c:pt>
                <c:pt idx="4155">
                  <c:v>33578</c:v>
                </c:pt>
                <c:pt idx="4156">
                  <c:v>33581</c:v>
                </c:pt>
                <c:pt idx="4157">
                  <c:v>33582</c:v>
                </c:pt>
                <c:pt idx="4158">
                  <c:v>33583</c:v>
                </c:pt>
                <c:pt idx="4159">
                  <c:v>33584</c:v>
                </c:pt>
                <c:pt idx="4160">
                  <c:v>33585</c:v>
                </c:pt>
                <c:pt idx="4161">
                  <c:v>33588</c:v>
                </c:pt>
                <c:pt idx="4162">
                  <c:v>33589</c:v>
                </c:pt>
                <c:pt idx="4163">
                  <c:v>33590</c:v>
                </c:pt>
                <c:pt idx="4164">
                  <c:v>33591</c:v>
                </c:pt>
                <c:pt idx="4165">
                  <c:v>33592</c:v>
                </c:pt>
                <c:pt idx="4166">
                  <c:v>33595</c:v>
                </c:pt>
                <c:pt idx="4167">
                  <c:v>33596</c:v>
                </c:pt>
                <c:pt idx="4168">
                  <c:v>33597</c:v>
                </c:pt>
                <c:pt idx="4169">
                  <c:v>33598</c:v>
                </c:pt>
                <c:pt idx="4170">
                  <c:v>33599</c:v>
                </c:pt>
                <c:pt idx="4171">
                  <c:v>33602</c:v>
                </c:pt>
                <c:pt idx="4172">
                  <c:v>33603</c:v>
                </c:pt>
                <c:pt idx="4173">
                  <c:v>33604</c:v>
                </c:pt>
                <c:pt idx="4174">
                  <c:v>33605</c:v>
                </c:pt>
                <c:pt idx="4175">
                  <c:v>33606</c:v>
                </c:pt>
                <c:pt idx="4176">
                  <c:v>33609</c:v>
                </c:pt>
                <c:pt idx="4177">
                  <c:v>33610</c:v>
                </c:pt>
                <c:pt idx="4178">
                  <c:v>33611</c:v>
                </c:pt>
                <c:pt idx="4179">
                  <c:v>33612</c:v>
                </c:pt>
                <c:pt idx="4180">
                  <c:v>33613</c:v>
                </c:pt>
                <c:pt idx="4181">
                  <c:v>33616</c:v>
                </c:pt>
                <c:pt idx="4182">
                  <c:v>33617</c:v>
                </c:pt>
                <c:pt idx="4183">
                  <c:v>33618</c:v>
                </c:pt>
                <c:pt idx="4184">
                  <c:v>33619</c:v>
                </c:pt>
                <c:pt idx="4185">
                  <c:v>33620</c:v>
                </c:pt>
                <c:pt idx="4186">
                  <c:v>33623</c:v>
                </c:pt>
                <c:pt idx="4187">
                  <c:v>33624</c:v>
                </c:pt>
                <c:pt idx="4188">
                  <c:v>33625</c:v>
                </c:pt>
                <c:pt idx="4189">
                  <c:v>33626</c:v>
                </c:pt>
                <c:pt idx="4190">
                  <c:v>33627</c:v>
                </c:pt>
                <c:pt idx="4191">
                  <c:v>33630</c:v>
                </c:pt>
                <c:pt idx="4192">
                  <c:v>33631</c:v>
                </c:pt>
                <c:pt idx="4193">
                  <c:v>33632</c:v>
                </c:pt>
                <c:pt idx="4194">
                  <c:v>33633</c:v>
                </c:pt>
                <c:pt idx="4195">
                  <c:v>33634</c:v>
                </c:pt>
                <c:pt idx="4196">
                  <c:v>33637</c:v>
                </c:pt>
                <c:pt idx="4197">
                  <c:v>33638</c:v>
                </c:pt>
                <c:pt idx="4198">
                  <c:v>33639</c:v>
                </c:pt>
                <c:pt idx="4199">
                  <c:v>33640</c:v>
                </c:pt>
                <c:pt idx="4200">
                  <c:v>33641</c:v>
                </c:pt>
                <c:pt idx="4201">
                  <c:v>33644</c:v>
                </c:pt>
                <c:pt idx="4202">
                  <c:v>33645</c:v>
                </c:pt>
                <c:pt idx="4203">
                  <c:v>33646</c:v>
                </c:pt>
                <c:pt idx="4204">
                  <c:v>33647</c:v>
                </c:pt>
                <c:pt idx="4205">
                  <c:v>33648</c:v>
                </c:pt>
                <c:pt idx="4206">
                  <c:v>33651</c:v>
                </c:pt>
                <c:pt idx="4207">
                  <c:v>33652</c:v>
                </c:pt>
                <c:pt idx="4208">
                  <c:v>33653</c:v>
                </c:pt>
                <c:pt idx="4209">
                  <c:v>33654</c:v>
                </c:pt>
                <c:pt idx="4210">
                  <c:v>33655</c:v>
                </c:pt>
                <c:pt idx="4211">
                  <c:v>33658</c:v>
                </c:pt>
                <c:pt idx="4212">
                  <c:v>33659</c:v>
                </c:pt>
                <c:pt idx="4213">
                  <c:v>33660</c:v>
                </c:pt>
                <c:pt idx="4214">
                  <c:v>33661</c:v>
                </c:pt>
                <c:pt idx="4215">
                  <c:v>33662</c:v>
                </c:pt>
                <c:pt idx="4216">
                  <c:v>33665</c:v>
                </c:pt>
                <c:pt idx="4217">
                  <c:v>33666</c:v>
                </c:pt>
                <c:pt idx="4218">
                  <c:v>33667</c:v>
                </c:pt>
                <c:pt idx="4219">
                  <c:v>33668</c:v>
                </c:pt>
                <c:pt idx="4220">
                  <c:v>33669</c:v>
                </c:pt>
                <c:pt idx="4221">
                  <c:v>33672</c:v>
                </c:pt>
                <c:pt idx="4222">
                  <c:v>33673</c:v>
                </c:pt>
                <c:pt idx="4223">
                  <c:v>33674</c:v>
                </c:pt>
                <c:pt idx="4224">
                  <c:v>33675</c:v>
                </c:pt>
                <c:pt idx="4225">
                  <c:v>33676</c:v>
                </c:pt>
                <c:pt idx="4226">
                  <c:v>33679</c:v>
                </c:pt>
                <c:pt idx="4227">
                  <c:v>33680</c:v>
                </c:pt>
                <c:pt idx="4228">
                  <c:v>33681</c:v>
                </c:pt>
                <c:pt idx="4229">
                  <c:v>33682</c:v>
                </c:pt>
                <c:pt idx="4230">
                  <c:v>33683</c:v>
                </c:pt>
                <c:pt idx="4231">
                  <c:v>33686</c:v>
                </c:pt>
                <c:pt idx="4232">
                  <c:v>33687</c:v>
                </c:pt>
                <c:pt idx="4233">
                  <c:v>33688</c:v>
                </c:pt>
                <c:pt idx="4234">
                  <c:v>33689</c:v>
                </c:pt>
                <c:pt idx="4235">
                  <c:v>33690</c:v>
                </c:pt>
                <c:pt idx="4236">
                  <c:v>33693</c:v>
                </c:pt>
                <c:pt idx="4237">
                  <c:v>33694</c:v>
                </c:pt>
                <c:pt idx="4238">
                  <c:v>33695</c:v>
                </c:pt>
                <c:pt idx="4239">
                  <c:v>33696</c:v>
                </c:pt>
                <c:pt idx="4240">
                  <c:v>33697</c:v>
                </c:pt>
                <c:pt idx="4241">
                  <c:v>33700</c:v>
                </c:pt>
                <c:pt idx="4242">
                  <c:v>33701</c:v>
                </c:pt>
                <c:pt idx="4243">
                  <c:v>33702</c:v>
                </c:pt>
                <c:pt idx="4244">
                  <c:v>33703</c:v>
                </c:pt>
                <c:pt idx="4245">
                  <c:v>33704</c:v>
                </c:pt>
                <c:pt idx="4246">
                  <c:v>33707</c:v>
                </c:pt>
                <c:pt idx="4247">
                  <c:v>33708</c:v>
                </c:pt>
                <c:pt idx="4248">
                  <c:v>33709</c:v>
                </c:pt>
                <c:pt idx="4249">
                  <c:v>33710</c:v>
                </c:pt>
                <c:pt idx="4250">
                  <c:v>33711</c:v>
                </c:pt>
                <c:pt idx="4251">
                  <c:v>33714</c:v>
                </c:pt>
                <c:pt idx="4252">
                  <c:v>33715</c:v>
                </c:pt>
                <c:pt idx="4253">
                  <c:v>33716</c:v>
                </c:pt>
                <c:pt idx="4254">
                  <c:v>33717</c:v>
                </c:pt>
                <c:pt idx="4255">
                  <c:v>33718</c:v>
                </c:pt>
                <c:pt idx="4256">
                  <c:v>33721</c:v>
                </c:pt>
                <c:pt idx="4257">
                  <c:v>33722</c:v>
                </c:pt>
                <c:pt idx="4258">
                  <c:v>33723</c:v>
                </c:pt>
                <c:pt idx="4259">
                  <c:v>33724</c:v>
                </c:pt>
                <c:pt idx="4260">
                  <c:v>33725</c:v>
                </c:pt>
                <c:pt idx="4261">
                  <c:v>33728</c:v>
                </c:pt>
                <c:pt idx="4262">
                  <c:v>33729</c:v>
                </c:pt>
                <c:pt idx="4263">
                  <c:v>33730</c:v>
                </c:pt>
                <c:pt idx="4264">
                  <c:v>33731</c:v>
                </c:pt>
                <c:pt idx="4265">
                  <c:v>33732</c:v>
                </c:pt>
                <c:pt idx="4266">
                  <c:v>33735</c:v>
                </c:pt>
                <c:pt idx="4267">
                  <c:v>33736</c:v>
                </c:pt>
                <c:pt idx="4268">
                  <c:v>33737</c:v>
                </c:pt>
                <c:pt idx="4269">
                  <c:v>33738</c:v>
                </c:pt>
                <c:pt idx="4270">
                  <c:v>33739</c:v>
                </c:pt>
                <c:pt idx="4271">
                  <c:v>33743</c:v>
                </c:pt>
                <c:pt idx="4272">
                  <c:v>33744</c:v>
                </c:pt>
                <c:pt idx="4273">
                  <c:v>33745</c:v>
                </c:pt>
                <c:pt idx="4274">
                  <c:v>33746</c:v>
                </c:pt>
                <c:pt idx="4275">
                  <c:v>33749</c:v>
                </c:pt>
                <c:pt idx="4276">
                  <c:v>33750</c:v>
                </c:pt>
                <c:pt idx="4277">
                  <c:v>33751</c:v>
                </c:pt>
                <c:pt idx="4278">
                  <c:v>33752</c:v>
                </c:pt>
                <c:pt idx="4279">
                  <c:v>33753</c:v>
                </c:pt>
                <c:pt idx="4280">
                  <c:v>33756</c:v>
                </c:pt>
                <c:pt idx="4281">
                  <c:v>33757</c:v>
                </c:pt>
                <c:pt idx="4282">
                  <c:v>33758</c:v>
                </c:pt>
                <c:pt idx="4283">
                  <c:v>33759</c:v>
                </c:pt>
                <c:pt idx="4284">
                  <c:v>33760</c:v>
                </c:pt>
                <c:pt idx="4285">
                  <c:v>33763</c:v>
                </c:pt>
                <c:pt idx="4286">
                  <c:v>33764</c:v>
                </c:pt>
                <c:pt idx="4287">
                  <c:v>33765</c:v>
                </c:pt>
                <c:pt idx="4288">
                  <c:v>33766</c:v>
                </c:pt>
                <c:pt idx="4289">
                  <c:v>33767</c:v>
                </c:pt>
                <c:pt idx="4290">
                  <c:v>33770</c:v>
                </c:pt>
                <c:pt idx="4291">
                  <c:v>33771</c:v>
                </c:pt>
                <c:pt idx="4292">
                  <c:v>33772</c:v>
                </c:pt>
                <c:pt idx="4293">
                  <c:v>33773</c:v>
                </c:pt>
                <c:pt idx="4294">
                  <c:v>33774</c:v>
                </c:pt>
                <c:pt idx="4295">
                  <c:v>33777</c:v>
                </c:pt>
                <c:pt idx="4296">
                  <c:v>33778</c:v>
                </c:pt>
                <c:pt idx="4297">
                  <c:v>33779</c:v>
                </c:pt>
                <c:pt idx="4298">
                  <c:v>33780</c:v>
                </c:pt>
                <c:pt idx="4299">
                  <c:v>33781</c:v>
                </c:pt>
                <c:pt idx="4300">
                  <c:v>33784</c:v>
                </c:pt>
                <c:pt idx="4301">
                  <c:v>33785</c:v>
                </c:pt>
                <c:pt idx="4302">
                  <c:v>33787</c:v>
                </c:pt>
                <c:pt idx="4303">
                  <c:v>33788</c:v>
                </c:pt>
                <c:pt idx="4304">
                  <c:v>33791</c:v>
                </c:pt>
                <c:pt idx="4305">
                  <c:v>33792</c:v>
                </c:pt>
                <c:pt idx="4306">
                  <c:v>33793</c:v>
                </c:pt>
                <c:pt idx="4307">
                  <c:v>33794</c:v>
                </c:pt>
                <c:pt idx="4308">
                  <c:v>33795</c:v>
                </c:pt>
                <c:pt idx="4309">
                  <c:v>33798</c:v>
                </c:pt>
                <c:pt idx="4310">
                  <c:v>33799</c:v>
                </c:pt>
                <c:pt idx="4311">
                  <c:v>33800</c:v>
                </c:pt>
                <c:pt idx="4312">
                  <c:v>33801</c:v>
                </c:pt>
                <c:pt idx="4313">
                  <c:v>33802</c:v>
                </c:pt>
                <c:pt idx="4314">
                  <c:v>33805</c:v>
                </c:pt>
                <c:pt idx="4315">
                  <c:v>33806</c:v>
                </c:pt>
                <c:pt idx="4316">
                  <c:v>33807</c:v>
                </c:pt>
                <c:pt idx="4317">
                  <c:v>33808</c:v>
                </c:pt>
                <c:pt idx="4318">
                  <c:v>33809</c:v>
                </c:pt>
                <c:pt idx="4319">
                  <c:v>33812</c:v>
                </c:pt>
                <c:pt idx="4320">
                  <c:v>33813</c:v>
                </c:pt>
                <c:pt idx="4321">
                  <c:v>33814</c:v>
                </c:pt>
                <c:pt idx="4322">
                  <c:v>33815</c:v>
                </c:pt>
                <c:pt idx="4323">
                  <c:v>33816</c:v>
                </c:pt>
                <c:pt idx="4324">
                  <c:v>33819</c:v>
                </c:pt>
                <c:pt idx="4325">
                  <c:v>33820</c:v>
                </c:pt>
                <c:pt idx="4326">
                  <c:v>33821</c:v>
                </c:pt>
                <c:pt idx="4327">
                  <c:v>33822</c:v>
                </c:pt>
                <c:pt idx="4328">
                  <c:v>33823</c:v>
                </c:pt>
                <c:pt idx="4329">
                  <c:v>33826</c:v>
                </c:pt>
                <c:pt idx="4330">
                  <c:v>33827</c:v>
                </c:pt>
                <c:pt idx="4331">
                  <c:v>33828</c:v>
                </c:pt>
                <c:pt idx="4332">
                  <c:v>33829</c:v>
                </c:pt>
                <c:pt idx="4333">
                  <c:v>33830</c:v>
                </c:pt>
                <c:pt idx="4334">
                  <c:v>33833</c:v>
                </c:pt>
                <c:pt idx="4335">
                  <c:v>33834</c:v>
                </c:pt>
                <c:pt idx="4336">
                  <c:v>33835</c:v>
                </c:pt>
                <c:pt idx="4337">
                  <c:v>33836</c:v>
                </c:pt>
                <c:pt idx="4338">
                  <c:v>33837</c:v>
                </c:pt>
                <c:pt idx="4339">
                  <c:v>33840</c:v>
                </c:pt>
                <c:pt idx="4340">
                  <c:v>33841</c:v>
                </c:pt>
                <c:pt idx="4341">
                  <c:v>33842</c:v>
                </c:pt>
                <c:pt idx="4342">
                  <c:v>33843</c:v>
                </c:pt>
                <c:pt idx="4343">
                  <c:v>33844</c:v>
                </c:pt>
                <c:pt idx="4344">
                  <c:v>33847</c:v>
                </c:pt>
                <c:pt idx="4345">
                  <c:v>33848</c:v>
                </c:pt>
                <c:pt idx="4346">
                  <c:v>33849</c:v>
                </c:pt>
                <c:pt idx="4347">
                  <c:v>33850</c:v>
                </c:pt>
                <c:pt idx="4348">
                  <c:v>33851</c:v>
                </c:pt>
                <c:pt idx="4349">
                  <c:v>33855</c:v>
                </c:pt>
                <c:pt idx="4350">
                  <c:v>33856</c:v>
                </c:pt>
                <c:pt idx="4351">
                  <c:v>33857</c:v>
                </c:pt>
                <c:pt idx="4352">
                  <c:v>33858</c:v>
                </c:pt>
                <c:pt idx="4353">
                  <c:v>33861</c:v>
                </c:pt>
                <c:pt idx="4354">
                  <c:v>33862</c:v>
                </c:pt>
                <c:pt idx="4355">
                  <c:v>33863</c:v>
                </c:pt>
                <c:pt idx="4356">
                  <c:v>33864</c:v>
                </c:pt>
                <c:pt idx="4357">
                  <c:v>33865</c:v>
                </c:pt>
                <c:pt idx="4358">
                  <c:v>33868</c:v>
                </c:pt>
                <c:pt idx="4359">
                  <c:v>33869</c:v>
                </c:pt>
                <c:pt idx="4360">
                  <c:v>33870</c:v>
                </c:pt>
                <c:pt idx="4361">
                  <c:v>33871</c:v>
                </c:pt>
                <c:pt idx="4362">
                  <c:v>33872</c:v>
                </c:pt>
                <c:pt idx="4363">
                  <c:v>33875</c:v>
                </c:pt>
                <c:pt idx="4364">
                  <c:v>33876</c:v>
                </c:pt>
                <c:pt idx="4365">
                  <c:v>33877</c:v>
                </c:pt>
                <c:pt idx="4366">
                  <c:v>33878</c:v>
                </c:pt>
                <c:pt idx="4367">
                  <c:v>33879</c:v>
                </c:pt>
                <c:pt idx="4368">
                  <c:v>33882</c:v>
                </c:pt>
                <c:pt idx="4369">
                  <c:v>33883</c:v>
                </c:pt>
                <c:pt idx="4370">
                  <c:v>33884</c:v>
                </c:pt>
                <c:pt idx="4371">
                  <c:v>33885</c:v>
                </c:pt>
                <c:pt idx="4372">
                  <c:v>33886</c:v>
                </c:pt>
                <c:pt idx="4373">
                  <c:v>33890</c:v>
                </c:pt>
                <c:pt idx="4374">
                  <c:v>33891</c:v>
                </c:pt>
                <c:pt idx="4375">
                  <c:v>33892</c:v>
                </c:pt>
                <c:pt idx="4376">
                  <c:v>33893</c:v>
                </c:pt>
                <c:pt idx="4377">
                  <c:v>33896</c:v>
                </c:pt>
                <c:pt idx="4378">
                  <c:v>33897</c:v>
                </c:pt>
                <c:pt idx="4379">
                  <c:v>33898</c:v>
                </c:pt>
                <c:pt idx="4380">
                  <c:v>33899</c:v>
                </c:pt>
                <c:pt idx="4381">
                  <c:v>33900</c:v>
                </c:pt>
                <c:pt idx="4382">
                  <c:v>33903</c:v>
                </c:pt>
                <c:pt idx="4383">
                  <c:v>33904</c:v>
                </c:pt>
                <c:pt idx="4384">
                  <c:v>33905</c:v>
                </c:pt>
                <c:pt idx="4385">
                  <c:v>33906</c:v>
                </c:pt>
                <c:pt idx="4386">
                  <c:v>33907</c:v>
                </c:pt>
                <c:pt idx="4387">
                  <c:v>33910</c:v>
                </c:pt>
                <c:pt idx="4388">
                  <c:v>33911</c:v>
                </c:pt>
                <c:pt idx="4389">
                  <c:v>33912</c:v>
                </c:pt>
                <c:pt idx="4390">
                  <c:v>33913</c:v>
                </c:pt>
                <c:pt idx="4391">
                  <c:v>33914</c:v>
                </c:pt>
                <c:pt idx="4392">
                  <c:v>33917</c:v>
                </c:pt>
                <c:pt idx="4393">
                  <c:v>33918</c:v>
                </c:pt>
                <c:pt idx="4394">
                  <c:v>33919</c:v>
                </c:pt>
                <c:pt idx="4395">
                  <c:v>33920</c:v>
                </c:pt>
                <c:pt idx="4396">
                  <c:v>33921</c:v>
                </c:pt>
                <c:pt idx="4397">
                  <c:v>33924</c:v>
                </c:pt>
                <c:pt idx="4398">
                  <c:v>33925</c:v>
                </c:pt>
                <c:pt idx="4399">
                  <c:v>33926</c:v>
                </c:pt>
                <c:pt idx="4400">
                  <c:v>33927</c:v>
                </c:pt>
                <c:pt idx="4401">
                  <c:v>33928</c:v>
                </c:pt>
                <c:pt idx="4402">
                  <c:v>33931</c:v>
                </c:pt>
                <c:pt idx="4403">
                  <c:v>33932</c:v>
                </c:pt>
                <c:pt idx="4404">
                  <c:v>33933</c:v>
                </c:pt>
                <c:pt idx="4405">
                  <c:v>33934</c:v>
                </c:pt>
                <c:pt idx="4406">
                  <c:v>33935</c:v>
                </c:pt>
                <c:pt idx="4407">
                  <c:v>33938</c:v>
                </c:pt>
                <c:pt idx="4408">
                  <c:v>33939</c:v>
                </c:pt>
                <c:pt idx="4409">
                  <c:v>33940</c:v>
                </c:pt>
                <c:pt idx="4410">
                  <c:v>33941</c:v>
                </c:pt>
                <c:pt idx="4411">
                  <c:v>33942</c:v>
                </c:pt>
                <c:pt idx="4412">
                  <c:v>33945</c:v>
                </c:pt>
                <c:pt idx="4413">
                  <c:v>33946</c:v>
                </c:pt>
                <c:pt idx="4414">
                  <c:v>33947</c:v>
                </c:pt>
                <c:pt idx="4415">
                  <c:v>33948</c:v>
                </c:pt>
                <c:pt idx="4416">
                  <c:v>33949</c:v>
                </c:pt>
                <c:pt idx="4417">
                  <c:v>33952</c:v>
                </c:pt>
                <c:pt idx="4418">
                  <c:v>33953</c:v>
                </c:pt>
                <c:pt idx="4419">
                  <c:v>33954</c:v>
                </c:pt>
                <c:pt idx="4420">
                  <c:v>33955</c:v>
                </c:pt>
                <c:pt idx="4421">
                  <c:v>33956</c:v>
                </c:pt>
                <c:pt idx="4422">
                  <c:v>33959</c:v>
                </c:pt>
                <c:pt idx="4423">
                  <c:v>33960</c:v>
                </c:pt>
                <c:pt idx="4424">
                  <c:v>33961</c:v>
                </c:pt>
                <c:pt idx="4425">
                  <c:v>33962</c:v>
                </c:pt>
                <c:pt idx="4426">
                  <c:v>33967</c:v>
                </c:pt>
                <c:pt idx="4427">
                  <c:v>33968</c:v>
                </c:pt>
                <c:pt idx="4428">
                  <c:v>33969</c:v>
                </c:pt>
                <c:pt idx="4429">
                  <c:v>33973</c:v>
                </c:pt>
                <c:pt idx="4430">
                  <c:v>33974</c:v>
                </c:pt>
                <c:pt idx="4431">
                  <c:v>33975</c:v>
                </c:pt>
                <c:pt idx="4432">
                  <c:v>33976</c:v>
                </c:pt>
                <c:pt idx="4433">
                  <c:v>33977</c:v>
                </c:pt>
                <c:pt idx="4434">
                  <c:v>33980</c:v>
                </c:pt>
                <c:pt idx="4435">
                  <c:v>33981</c:v>
                </c:pt>
                <c:pt idx="4436">
                  <c:v>33982</c:v>
                </c:pt>
                <c:pt idx="4437">
                  <c:v>33983</c:v>
                </c:pt>
                <c:pt idx="4438">
                  <c:v>33984</c:v>
                </c:pt>
                <c:pt idx="4439">
                  <c:v>33987</c:v>
                </c:pt>
                <c:pt idx="4440">
                  <c:v>33988</c:v>
                </c:pt>
                <c:pt idx="4441">
                  <c:v>33989</c:v>
                </c:pt>
                <c:pt idx="4442">
                  <c:v>33990</c:v>
                </c:pt>
                <c:pt idx="4443">
                  <c:v>33991</c:v>
                </c:pt>
                <c:pt idx="4444">
                  <c:v>33994</c:v>
                </c:pt>
                <c:pt idx="4445">
                  <c:v>33995</c:v>
                </c:pt>
                <c:pt idx="4446">
                  <c:v>33996</c:v>
                </c:pt>
                <c:pt idx="4447">
                  <c:v>33997</c:v>
                </c:pt>
                <c:pt idx="4448">
                  <c:v>33998</c:v>
                </c:pt>
                <c:pt idx="4449">
                  <c:v>34001</c:v>
                </c:pt>
                <c:pt idx="4450">
                  <c:v>34002</c:v>
                </c:pt>
                <c:pt idx="4451">
                  <c:v>34003</c:v>
                </c:pt>
                <c:pt idx="4452">
                  <c:v>34004</c:v>
                </c:pt>
                <c:pt idx="4453">
                  <c:v>34005</c:v>
                </c:pt>
                <c:pt idx="4454">
                  <c:v>34008</c:v>
                </c:pt>
                <c:pt idx="4455">
                  <c:v>34009</c:v>
                </c:pt>
                <c:pt idx="4456">
                  <c:v>34010</c:v>
                </c:pt>
                <c:pt idx="4457">
                  <c:v>34011</c:v>
                </c:pt>
                <c:pt idx="4458">
                  <c:v>34012</c:v>
                </c:pt>
                <c:pt idx="4459">
                  <c:v>34015</c:v>
                </c:pt>
                <c:pt idx="4460">
                  <c:v>34016</c:v>
                </c:pt>
                <c:pt idx="4461">
                  <c:v>34017</c:v>
                </c:pt>
                <c:pt idx="4462">
                  <c:v>34018</c:v>
                </c:pt>
                <c:pt idx="4463">
                  <c:v>34019</c:v>
                </c:pt>
                <c:pt idx="4464">
                  <c:v>34022</c:v>
                </c:pt>
                <c:pt idx="4465">
                  <c:v>34023</c:v>
                </c:pt>
                <c:pt idx="4466">
                  <c:v>34024</c:v>
                </c:pt>
                <c:pt idx="4467">
                  <c:v>34025</c:v>
                </c:pt>
                <c:pt idx="4468">
                  <c:v>34026</c:v>
                </c:pt>
                <c:pt idx="4469">
                  <c:v>34029</c:v>
                </c:pt>
                <c:pt idx="4470">
                  <c:v>34030</c:v>
                </c:pt>
                <c:pt idx="4471">
                  <c:v>34031</c:v>
                </c:pt>
                <c:pt idx="4472">
                  <c:v>34032</c:v>
                </c:pt>
                <c:pt idx="4473">
                  <c:v>34033</c:v>
                </c:pt>
                <c:pt idx="4474">
                  <c:v>34036</c:v>
                </c:pt>
                <c:pt idx="4475">
                  <c:v>34037</c:v>
                </c:pt>
                <c:pt idx="4476">
                  <c:v>34038</c:v>
                </c:pt>
                <c:pt idx="4477">
                  <c:v>34039</c:v>
                </c:pt>
                <c:pt idx="4478">
                  <c:v>34040</c:v>
                </c:pt>
                <c:pt idx="4479">
                  <c:v>34043</c:v>
                </c:pt>
                <c:pt idx="4480">
                  <c:v>34044</c:v>
                </c:pt>
                <c:pt idx="4481">
                  <c:v>34045</c:v>
                </c:pt>
                <c:pt idx="4482">
                  <c:v>34046</c:v>
                </c:pt>
                <c:pt idx="4483">
                  <c:v>34047</c:v>
                </c:pt>
                <c:pt idx="4484">
                  <c:v>34050</c:v>
                </c:pt>
                <c:pt idx="4485">
                  <c:v>34051</c:v>
                </c:pt>
                <c:pt idx="4486">
                  <c:v>34052</c:v>
                </c:pt>
                <c:pt idx="4487">
                  <c:v>34053</c:v>
                </c:pt>
                <c:pt idx="4488">
                  <c:v>34054</c:v>
                </c:pt>
                <c:pt idx="4489">
                  <c:v>34057</c:v>
                </c:pt>
                <c:pt idx="4490">
                  <c:v>34058</c:v>
                </c:pt>
                <c:pt idx="4491">
                  <c:v>34059</c:v>
                </c:pt>
                <c:pt idx="4492">
                  <c:v>34060</c:v>
                </c:pt>
                <c:pt idx="4493">
                  <c:v>34061</c:v>
                </c:pt>
                <c:pt idx="4494">
                  <c:v>34064</c:v>
                </c:pt>
                <c:pt idx="4495">
                  <c:v>34065</c:v>
                </c:pt>
                <c:pt idx="4496">
                  <c:v>34066</c:v>
                </c:pt>
                <c:pt idx="4497">
                  <c:v>34067</c:v>
                </c:pt>
                <c:pt idx="4498">
                  <c:v>34071</c:v>
                </c:pt>
                <c:pt idx="4499">
                  <c:v>34072</c:v>
                </c:pt>
                <c:pt idx="4500">
                  <c:v>34073</c:v>
                </c:pt>
                <c:pt idx="4501">
                  <c:v>34074</c:v>
                </c:pt>
                <c:pt idx="4502">
                  <c:v>34075</c:v>
                </c:pt>
                <c:pt idx="4503">
                  <c:v>34078</c:v>
                </c:pt>
                <c:pt idx="4504">
                  <c:v>34079</c:v>
                </c:pt>
                <c:pt idx="4505">
                  <c:v>34080</c:v>
                </c:pt>
                <c:pt idx="4506">
                  <c:v>34081</c:v>
                </c:pt>
                <c:pt idx="4507">
                  <c:v>34082</c:v>
                </c:pt>
                <c:pt idx="4508">
                  <c:v>34085</c:v>
                </c:pt>
                <c:pt idx="4509">
                  <c:v>34086</c:v>
                </c:pt>
                <c:pt idx="4510">
                  <c:v>34087</c:v>
                </c:pt>
                <c:pt idx="4511">
                  <c:v>34088</c:v>
                </c:pt>
                <c:pt idx="4512">
                  <c:v>34089</c:v>
                </c:pt>
                <c:pt idx="4513">
                  <c:v>34092</c:v>
                </c:pt>
                <c:pt idx="4514">
                  <c:v>34093</c:v>
                </c:pt>
                <c:pt idx="4515">
                  <c:v>34094</c:v>
                </c:pt>
                <c:pt idx="4516">
                  <c:v>34095</c:v>
                </c:pt>
                <c:pt idx="4517">
                  <c:v>34096</c:v>
                </c:pt>
                <c:pt idx="4518">
                  <c:v>34099</c:v>
                </c:pt>
                <c:pt idx="4519">
                  <c:v>34100</c:v>
                </c:pt>
                <c:pt idx="4520">
                  <c:v>34101</c:v>
                </c:pt>
                <c:pt idx="4521">
                  <c:v>34102</c:v>
                </c:pt>
                <c:pt idx="4522">
                  <c:v>34103</c:v>
                </c:pt>
                <c:pt idx="4523">
                  <c:v>34106</c:v>
                </c:pt>
                <c:pt idx="4524">
                  <c:v>34107</c:v>
                </c:pt>
                <c:pt idx="4525">
                  <c:v>34108</c:v>
                </c:pt>
                <c:pt idx="4526">
                  <c:v>34109</c:v>
                </c:pt>
                <c:pt idx="4527">
                  <c:v>34110</c:v>
                </c:pt>
                <c:pt idx="4528">
                  <c:v>34114</c:v>
                </c:pt>
                <c:pt idx="4529">
                  <c:v>34115</c:v>
                </c:pt>
                <c:pt idx="4530">
                  <c:v>34116</c:v>
                </c:pt>
                <c:pt idx="4531">
                  <c:v>34117</c:v>
                </c:pt>
                <c:pt idx="4532">
                  <c:v>34120</c:v>
                </c:pt>
                <c:pt idx="4533">
                  <c:v>34121</c:v>
                </c:pt>
                <c:pt idx="4534">
                  <c:v>34122</c:v>
                </c:pt>
                <c:pt idx="4535">
                  <c:v>34123</c:v>
                </c:pt>
                <c:pt idx="4536">
                  <c:v>34124</c:v>
                </c:pt>
                <c:pt idx="4537">
                  <c:v>34127</c:v>
                </c:pt>
                <c:pt idx="4538">
                  <c:v>34128</c:v>
                </c:pt>
                <c:pt idx="4539">
                  <c:v>34129</c:v>
                </c:pt>
                <c:pt idx="4540">
                  <c:v>34130</c:v>
                </c:pt>
                <c:pt idx="4541">
                  <c:v>34131</c:v>
                </c:pt>
                <c:pt idx="4542">
                  <c:v>34134</c:v>
                </c:pt>
                <c:pt idx="4543">
                  <c:v>34135</c:v>
                </c:pt>
                <c:pt idx="4544">
                  <c:v>34136</c:v>
                </c:pt>
                <c:pt idx="4545">
                  <c:v>34137</c:v>
                </c:pt>
                <c:pt idx="4546">
                  <c:v>34138</c:v>
                </c:pt>
                <c:pt idx="4547">
                  <c:v>34141</c:v>
                </c:pt>
                <c:pt idx="4548">
                  <c:v>34142</c:v>
                </c:pt>
                <c:pt idx="4549">
                  <c:v>34143</c:v>
                </c:pt>
                <c:pt idx="4550">
                  <c:v>34144</c:v>
                </c:pt>
                <c:pt idx="4551">
                  <c:v>34145</c:v>
                </c:pt>
                <c:pt idx="4552">
                  <c:v>34148</c:v>
                </c:pt>
                <c:pt idx="4553">
                  <c:v>34149</c:v>
                </c:pt>
                <c:pt idx="4554">
                  <c:v>34150</c:v>
                </c:pt>
                <c:pt idx="4555">
                  <c:v>34152</c:v>
                </c:pt>
                <c:pt idx="4556">
                  <c:v>34155</c:v>
                </c:pt>
                <c:pt idx="4557">
                  <c:v>34156</c:v>
                </c:pt>
                <c:pt idx="4558">
                  <c:v>34157</c:v>
                </c:pt>
                <c:pt idx="4559">
                  <c:v>34158</c:v>
                </c:pt>
                <c:pt idx="4560">
                  <c:v>34159</c:v>
                </c:pt>
                <c:pt idx="4561">
                  <c:v>34162</c:v>
                </c:pt>
                <c:pt idx="4562">
                  <c:v>34163</c:v>
                </c:pt>
                <c:pt idx="4563">
                  <c:v>34164</c:v>
                </c:pt>
                <c:pt idx="4564">
                  <c:v>34165</c:v>
                </c:pt>
                <c:pt idx="4565">
                  <c:v>34166</c:v>
                </c:pt>
                <c:pt idx="4566">
                  <c:v>34169</c:v>
                </c:pt>
                <c:pt idx="4567">
                  <c:v>34170</c:v>
                </c:pt>
                <c:pt idx="4568">
                  <c:v>34171</c:v>
                </c:pt>
                <c:pt idx="4569">
                  <c:v>34172</c:v>
                </c:pt>
                <c:pt idx="4570">
                  <c:v>34173</c:v>
                </c:pt>
                <c:pt idx="4571">
                  <c:v>34176</c:v>
                </c:pt>
                <c:pt idx="4572">
                  <c:v>34177</c:v>
                </c:pt>
                <c:pt idx="4573">
                  <c:v>34178</c:v>
                </c:pt>
                <c:pt idx="4574">
                  <c:v>34179</c:v>
                </c:pt>
                <c:pt idx="4575">
                  <c:v>34180</c:v>
                </c:pt>
                <c:pt idx="4576">
                  <c:v>34183</c:v>
                </c:pt>
                <c:pt idx="4577">
                  <c:v>34184</c:v>
                </c:pt>
                <c:pt idx="4578">
                  <c:v>34185</c:v>
                </c:pt>
                <c:pt idx="4579">
                  <c:v>34186</c:v>
                </c:pt>
                <c:pt idx="4580">
                  <c:v>34187</c:v>
                </c:pt>
                <c:pt idx="4581">
                  <c:v>34190</c:v>
                </c:pt>
                <c:pt idx="4582">
                  <c:v>34191</c:v>
                </c:pt>
                <c:pt idx="4583">
                  <c:v>34192</c:v>
                </c:pt>
                <c:pt idx="4584">
                  <c:v>34193</c:v>
                </c:pt>
                <c:pt idx="4585">
                  <c:v>34194</c:v>
                </c:pt>
                <c:pt idx="4586">
                  <c:v>34197</c:v>
                </c:pt>
                <c:pt idx="4587">
                  <c:v>34198</c:v>
                </c:pt>
                <c:pt idx="4588">
                  <c:v>34199</c:v>
                </c:pt>
                <c:pt idx="4589">
                  <c:v>34200</c:v>
                </c:pt>
                <c:pt idx="4590">
                  <c:v>34201</c:v>
                </c:pt>
                <c:pt idx="4591">
                  <c:v>34204</c:v>
                </c:pt>
                <c:pt idx="4592">
                  <c:v>34205</c:v>
                </c:pt>
                <c:pt idx="4593">
                  <c:v>34206</c:v>
                </c:pt>
                <c:pt idx="4594">
                  <c:v>34207</c:v>
                </c:pt>
                <c:pt idx="4595">
                  <c:v>34208</c:v>
                </c:pt>
                <c:pt idx="4596">
                  <c:v>34211</c:v>
                </c:pt>
                <c:pt idx="4597">
                  <c:v>34212</c:v>
                </c:pt>
                <c:pt idx="4598">
                  <c:v>34213</c:v>
                </c:pt>
                <c:pt idx="4599">
                  <c:v>34214</c:v>
                </c:pt>
                <c:pt idx="4600">
                  <c:v>34215</c:v>
                </c:pt>
                <c:pt idx="4601">
                  <c:v>34219</c:v>
                </c:pt>
                <c:pt idx="4602">
                  <c:v>34220</c:v>
                </c:pt>
                <c:pt idx="4603">
                  <c:v>34221</c:v>
                </c:pt>
                <c:pt idx="4604">
                  <c:v>34222</c:v>
                </c:pt>
                <c:pt idx="4605">
                  <c:v>34225</c:v>
                </c:pt>
                <c:pt idx="4606">
                  <c:v>34226</c:v>
                </c:pt>
                <c:pt idx="4607">
                  <c:v>34227</c:v>
                </c:pt>
                <c:pt idx="4608">
                  <c:v>34228</c:v>
                </c:pt>
                <c:pt idx="4609">
                  <c:v>34229</c:v>
                </c:pt>
                <c:pt idx="4610">
                  <c:v>34232</c:v>
                </c:pt>
                <c:pt idx="4611">
                  <c:v>34233</c:v>
                </c:pt>
                <c:pt idx="4612">
                  <c:v>34234</c:v>
                </c:pt>
                <c:pt idx="4613">
                  <c:v>34235</c:v>
                </c:pt>
                <c:pt idx="4614">
                  <c:v>34236</c:v>
                </c:pt>
                <c:pt idx="4615">
                  <c:v>34239</c:v>
                </c:pt>
                <c:pt idx="4616">
                  <c:v>34240</c:v>
                </c:pt>
                <c:pt idx="4617">
                  <c:v>34241</c:v>
                </c:pt>
                <c:pt idx="4618">
                  <c:v>34242</c:v>
                </c:pt>
                <c:pt idx="4619">
                  <c:v>34243</c:v>
                </c:pt>
                <c:pt idx="4620">
                  <c:v>34246</c:v>
                </c:pt>
                <c:pt idx="4621">
                  <c:v>34247</c:v>
                </c:pt>
                <c:pt idx="4622">
                  <c:v>34248</c:v>
                </c:pt>
                <c:pt idx="4623">
                  <c:v>34249</c:v>
                </c:pt>
                <c:pt idx="4624">
                  <c:v>34250</c:v>
                </c:pt>
                <c:pt idx="4625">
                  <c:v>34254</c:v>
                </c:pt>
                <c:pt idx="4626">
                  <c:v>34255</c:v>
                </c:pt>
                <c:pt idx="4627">
                  <c:v>34256</c:v>
                </c:pt>
                <c:pt idx="4628">
                  <c:v>34257</c:v>
                </c:pt>
                <c:pt idx="4629">
                  <c:v>34260</c:v>
                </c:pt>
                <c:pt idx="4630">
                  <c:v>34261</c:v>
                </c:pt>
                <c:pt idx="4631">
                  <c:v>34262</c:v>
                </c:pt>
                <c:pt idx="4632">
                  <c:v>34263</c:v>
                </c:pt>
                <c:pt idx="4633">
                  <c:v>34264</c:v>
                </c:pt>
                <c:pt idx="4634">
                  <c:v>34267</c:v>
                </c:pt>
                <c:pt idx="4635">
                  <c:v>34268</c:v>
                </c:pt>
                <c:pt idx="4636">
                  <c:v>34269</c:v>
                </c:pt>
                <c:pt idx="4637">
                  <c:v>34270</c:v>
                </c:pt>
                <c:pt idx="4638">
                  <c:v>34271</c:v>
                </c:pt>
                <c:pt idx="4639">
                  <c:v>34274</c:v>
                </c:pt>
                <c:pt idx="4640">
                  <c:v>34275</c:v>
                </c:pt>
                <c:pt idx="4641">
                  <c:v>34276</c:v>
                </c:pt>
                <c:pt idx="4642">
                  <c:v>34277</c:v>
                </c:pt>
                <c:pt idx="4643">
                  <c:v>34278</c:v>
                </c:pt>
                <c:pt idx="4644">
                  <c:v>34281</c:v>
                </c:pt>
                <c:pt idx="4645">
                  <c:v>34282</c:v>
                </c:pt>
                <c:pt idx="4646">
                  <c:v>34283</c:v>
                </c:pt>
                <c:pt idx="4647">
                  <c:v>34284</c:v>
                </c:pt>
                <c:pt idx="4648">
                  <c:v>34285</c:v>
                </c:pt>
                <c:pt idx="4649">
                  <c:v>34288</c:v>
                </c:pt>
                <c:pt idx="4650">
                  <c:v>34289</c:v>
                </c:pt>
                <c:pt idx="4651">
                  <c:v>34290</c:v>
                </c:pt>
                <c:pt idx="4652">
                  <c:v>34291</c:v>
                </c:pt>
                <c:pt idx="4653">
                  <c:v>34292</c:v>
                </c:pt>
                <c:pt idx="4654">
                  <c:v>34295</c:v>
                </c:pt>
                <c:pt idx="4655">
                  <c:v>34296</c:v>
                </c:pt>
                <c:pt idx="4656">
                  <c:v>34297</c:v>
                </c:pt>
                <c:pt idx="4657">
                  <c:v>34298</c:v>
                </c:pt>
                <c:pt idx="4658">
                  <c:v>34299</c:v>
                </c:pt>
                <c:pt idx="4659">
                  <c:v>34302</c:v>
                </c:pt>
                <c:pt idx="4660">
                  <c:v>34303</c:v>
                </c:pt>
                <c:pt idx="4661">
                  <c:v>34304</c:v>
                </c:pt>
                <c:pt idx="4662">
                  <c:v>34305</c:v>
                </c:pt>
                <c:pt idx="4663">
                  <c:v>34306</c:v>
                </c:pt>
                <c:pt idx="4664">
                  <c:v>34309</c:v>
                </c:pt>
                <c:pt idx="4665">
                  <c:v>34310</c:v>
                </c:pt>
                <c:pt idx="4666">
                  <c:v>34311</c:v>
                </c:pt>
                <c:pt idx="4667">
                  <c:v>34312</c:v>
                </c:pt>
                <c:pt idx="4668">
                  <c:v>34313</c:v>
                </c:pt>
                <c:pt idx="4669">
                  <c:v>34316</c:v>
                </c:pt>
                <c:pt idx="4670">
                  <c:v>34317</c:v>
                </c:pt>
                <c:pt idx="4671">
                  <c:v>34318</c:v>
                </c:pt>
                <c:pt idx="4672">
                  <c:v>34319</c:v>
                </c:pt>
                <c:pt idx="4673">
                  <c:v>34320</c:v>
                </c:pt>
                <c:pt idx="4674">
                  <c:v>34323</c:v>
                </c:pt>
                <c:pt idx="4675">
                  <c:v>34324</c:v>
                </c:pt>
                <c:pt idx="4676">
                  <c:v>34325</c:v>
                </c:pt>
                <c:pt idx="4677">
                  <c:v>34326</c:v>
                </c:pt>
                <c:pt idx="4678">
                  <c:v>34331</c:v>
                </c:pt>
                <c:pt idx="4679">
                  <c:v>34332</c:v>
                </c:pt>
                <c:pt idx="4680">
                  <c:v>34333</c:v>
                </c:pt>
                <c:pt idx="4681">
                  <c:v>34334</c:v>
                </c:pt>
                <c:pt idx="4682">
                  <c:v>34338</c:v>
                </c:pt>
                <c:pt idx="4683">
                  <c:v>34339</c:v>
                </c:pt>
                <c:pt idx="4684">
                  <c:v>34340</c:v>
                </c:pt>
                <c:pt idx="4685">
                  <c:v>34341</c:v>
                </c:pt>
                <c:pt idx="4686">
                  <c:v>34344</c:v>
                </c:pt>
                <c:pt idx="4687">
                  <c:v>34345</c:v>
                </c:pt>
                <c:pt idx="4688">
                  <c:v>34346</c:v>
                </c:pt>
                <c:pt idx="4689">
                  <c:v>34347</c:v>
                </c:pt>
                <c:pt idx="4690">
                  <c:v>34348</c:v>
                </c:pt>
                <c:pt idx="4691">
                  <c:v>34351</c:v>
                </c:pt>
                <c:pt idx="4692">
                  <c:v>34352</c:v>
                </c:pt>
                <c:pt idx="4693">
                  <c:v>34353</c:v>
                </c:pt>
                <c:pt idx="4694">
                  <c:v>34354</c:v>
                </c:pt>
                <c:pt idx="4695">
                  <c:v>34355</c:v>
                </c:pt>
                <c:pt idx="4696">
                  <c:v>34358</c:v>
                </c:pt>
                <c:pt idx="4697">
                  <c:v>34359</c:v>
                </c:pt>
                <c:pt idx="4698">
                  <c:v>34360</c:v>
                </c:pt>
                <c:pt idx="4699">
                  <c:v>34361</c:v>
                </c:pt>
                <c:pt idx="4700">
                  <c:v>34362</c:v>
                </c:pt>
                <c:pt idx="4701">
                  <c:v>34365</c:v>
                </c:pt>
                <c:pt idx="4702">
                  <c:v>34366</c:v>
                </c:pt>
                <c:pt idx="4703">
                  <c:v>34367</c:v>
                </c:pt>
                <c:pt idx="4704">
                  <c:v>34368</c:v>
                </c:pt>
                <c:pt idx="4705">
                  <c:v>34369</c:v>
                </c:pt>
                <c:pt idx="4706">
                  <c:v>34372</c:v>
                </c:pt>
                <c:pt idx="4707">
                  <c:v>34373</c:v>
                </c:pt>
                <c:pt idx="4708">
                  <c:v>34374</c:v>
                </c:pt>
                <c:pt idx="4709">
                  <c:v>34375</c:v>
                </c:pt>
                <c:pt idx="4710">
                  <c:v>34376</c:v>
                </c:pt>
                <c:pt idx="4711">
                  <c:v>34379</c:v>
                </c:pt>
                <c:pt idx="4712">
                  <c:v>34380</c:v>
                </c:pt>
                <c:pt idx="4713">
                  <c:v>34381</c:v>
                </c:pt>
                <c:pt idx="4714">
                  <c:v>34382</c:v>
                </c:pt>
                <c:pt idx="4715">
                  <c:v>34383</c:v>
                </c:pt>
                <c:pt idx="4716">
                  <c:v>34386</c:v>
                </c:pt>
                <c:pt idx="4717">
                  <c:v>34387</c:v>
                </c:pt>
                <c:pt idx="4718">
                  <c:v>34388</c:v>
                </c:pt>
                <c:pt idx="4719">
                  <c:v>34389</c:v>
                </c:pt>
                <c:pt idx="4720">
                  <c:v>34390</c:v>
                </c:pt>
                <c:pt idx="4721">
                  <c:v>34393</c:v>
                </c:pt>
                <c:pt idx="4722">
                  <c:v>34394</c:v>
                </c:pt>
                <c:pt idx="4723">
                  <c:v>34395</c:v>
                </c:pt>
                <c:pt idx="4724">
                  <c:v>34396</c:v>
                </c:pt>
                <c:pt idx="4725">
                  <c:v>34397</c:v>
                </c:pt>
                <c:pt idx="4726">
                  <c:v>34400</c:v>
                </c:pt>
                <c:pt idx="4727">
                  <c:v>34401</c:v>
                </c:pt>
                <c:pt idx="4728">
                  <c:v>34402</c:v>
                </c:pt>
                <c:pt idx="4729">
                  <c:v>34403</c:v>
                </c:pt>
                <c:pt idx="4730">
                  <c:v>34404</c:v>
                </c:pt>
                <c:pt idx="4731">
                  <c:v>34407</c:v>
                </c:pt>
                <c:pt idx="4732">
                  <c:v>34408</c:v>
                </c:pt>
                <c:pt idx="4733">
                  <c:v>34409</c:v>
                </c:pt>
                <c:pt idx="4734">
                  <c:v>34410</c:v>
                </c:pt>
                <c:pt idx="4735">
                  <c:v>34411</c:v>
                </c:pt>
                <c:pt idx="4736">
                  <c:v>34414</c:v>
                </c:pt>
                <c:pt idx="4737">
                  <c:v>34415</c:v>
                </c:pt>
                <c:pt idx="4738">
                  <c:v>34416</c:v>
                </c:pt>
                <c:pt idx="4739">
                  <c:v>34417</c:v>
                </c:pt>
                <c:pt idx="4740">
                  <c:v>34418</c:v>
                </c:pt>
                <c:pt idx="4741">
                  <c:v>34421</c:v>
                </c:pt>
                <c:pt idx="4742">
                  <c:v>34422</c:v>
                </c:pt>
                <c:pt idx="4743">
                  <c:v>34423</c:v>
                </c:pt>
                <c:pt idx="4744">
                  <c:v>34424</c:v>
                </c:pt>
                <c:pt idx="4745">
                  <c:v>34428</c:v>
                </c:pt>
                <c:pt idx="4746">
                  <c:v>34429</c:v>
                </c:pt>
                <c:pt idx="4747">
                  <c:v>34430</c:v>
                </c:pt>
                <c:pt idx="4748">
                  <c:v>34431</c:v>
                </c:pt>
                <c:pt idx="4749">
                  <c:v>34432</c:v>
                </c:pt>
                <c:pt idx="4750">
                  <c:v>34435</c:v>
                </c:pt>
                <c:pt idx="4751">
                  <c:v>34436</c:v>
                </c:pt>
                <c:pt idx="4752">
                  <c:v>34437</c:v>
                </c:pt>
                <c:pt idx="4753">
                  <c:v>34438</c:v>
                </c:pt>
                <c:pt idx="4754">
                  <c:v>34439</c:v>
                </c:pt>
                <c:pt idx="4755">
                  <c:v>34442</c:v>
                </c:pt>
                <c:pt idx="4756">
                  <c:v>34443</c:v>
                </c:pt>
                <c:pt idx="4757">
                  <c:v>34444</c:v>
                </c:pt>
                <c:pt idx="4758">
                  <c:v>34445</c:v>
                </c:pt>
                <c:pt idx="4759">
                  <c:v>34446</c:v>
                </c:pt>
                <c:pt idx="4760">
                  <c:v>34449</c:v>
                </c:pt>
                <c:pt idx="4761">
                  <c:v>34450</c:v>
                </c:pt>
                <c:pt idx="4762">
                  <c:v>34451</c:v>
                </c:pt>
                <c:pt idx="4763">
                  <c:v>34452</c:v>
                </c:pt>
                <c:pt idx="4764">
                  <c:v>34453</c:v>
                </c:pt>
                <c:pt idx="4765">
                  <c:v>34456</c:v>
                </c:pt>
                <c:pt idx="4766">
                  <c:v>34457</c:v>
                </c:pt>
                <c:pt idx="4767">
                  <c:v>34458</c:v>
                </c:pt>
                <c:pt idx="4768">
                  <c:v>34459</c:v>
                </c:pt>
                <c:pt idx="4769">
                  <c:v>34460</c:v>
                </c:pt>
                <c:pt idx="4770">
                  <c:v>34463</c:v>
                </c:pt>
                <c:pt idx="4771">
                  <c:v>34464</c:v>
                </c:pt>
                <c:pt idx="4772">
                  <c:v>34465</c:v>
                </c:pt>
                <c:pt idx="4773">
                  <c:v>34466</c:v>
                </c:pt>
                <c:pt idx="4774">
                  <c:v>34467</c:v>
                </c:pt>
                <c:pt idx="4775">
                  <c:v>34470</c:v>
                </c:pt>
                <c:pt idx="4776">
                  <c:v>34471</c:v>
                </c:pt>
                <c:pt idx="4777">
                  <c:v>34472</c:v>
                </c:pt>
                <c:pt idx="4778">
                  <c:v>34473</c:v>
                </c:pt>
                <c:pt idx="4779">
                  <c:v>34474</c:v>
                </c:pt>
                <c:pt idx="4780">
                  <c:v>34478</c:v>
                </c:pt>
                <c:pt idx="4781">
                  <c:v>34479</c:v>
                </c:pt>
                <c:pt idx="4782">
                  <c:v>34480</c:v>
                </c:pt>
                <c:pt idx="4783">
                  <c:v>34481</c:v>
                </c:pt>
                <c:pt idx="4784">
                  <c:v>34484</c:v>
                </c:pt>
                <c:pt idx="4785">
                  <c:v>34485</c:v>
                </c:pt>
                <c:pt idx="4786">
                  <c:v>34486</c:v>
                </c:pt>
                <c:pt idx="4787">
                  <c:v>34487</c:v>
                </c:pt>
                <c:pt idx="4788">
                  <c:v>34488</c:v>
                </c:pt>
                <c:pt idx="4789">
                  <c:v>34491</c:v>
                </c:pt>
                <c:pt idx="4790">
                  <c:v>34492</c:v>
                </c:pt>
                <c:pt idx="4791">
                  <c:v>34493</c:v>
                </c:pt>
                <c:pt idx="4792">
                  <c:v>34494</c:v>
                </c:pt>
                <c:pt idx="4793">
                  <c:v>34495</c:v>
                </c:pt>
                <c:pt idx="4794">
                  <c:v>34498</c:v>
                </c:pt>
                <c:pt idx="4795">
                  <c:v>34499</c:v>
                </c:pt>
                <c:pt idx="4796">
                  <c:v>34500</c:v>
                </c:pt>
                <c:pt idx="4797">
                  <c:v>34501</c:v>
                </c:pt>
                <c:pt idx="4798">
                  <c:v>34502</c:v>
                </c:pt>
                <c:pt idx="4799">
                  <c:v>34505</c:v>
                </c:pt>
                <c:pt idx="4800">
                  <c:v>34506</c:v>
                </c:pt>
                <c:pt idx="4801">
                  <c:v>34507</c:v>
                </c:pt>
                <c:pt idx="4802">
                  <c:v>34508</c:v>
                </c:pt>
                <c:pt idx="4803">
                  <c:v>34509</c:v>
                </c:pt>
                <c:pt idx="4804">
                  <c:v>34512</c:v>
                </c:pt>
                <c:pt idx="4805">
                  <c:v>34513</c:v>
                </c:pt>
                <c:pt idx="4806">
                  <c:v>34514</c:v>
                </c:pt>
                <c:pt idx="4807">
                  <c:v>34515</c:v>
                </c:pt>
                <c:pt idx="4808">
                  <c:v>34519</c:v>
                </c:pt>
                <c:pt idx="4809">
                  <c:v>34520</c:v>
                </c:pt>
                <c:pt idx="4810">
                  <c:v>34521</c:v>
                </c:pt>
                <c:pt idx="4811">
                  <c:v>34522</c:v>
                </c:pt>
                <c:pt idx="4812">
                  <c:v>34523</c:v>
                </c:pt>
                <c:pt idx="4813">
                  <c:v>34526</c:v>
                </c:pt>
                <c:pt idx="4814">
                  <c:v>34527</c:v>
                </c:pt>
                <c:pt idx="4815">
                  <c:v>34528</c:v>
                </c:pt>
                <c:pt idx="4816">
                  <c:v>34529</c:v>
                </c:pt>
                <c:pt idx="4817">
                  <c:v>34530</c:v>
                </c:pt>
                <c:pt idx="4818">
                  <c:v>34533</c:v>
                </c:pt>
                <c:pt idx="4819">
                  <c:v>34534</c:v>
                </c:pt>
                <c:pt idx="4820">
                  <c:v>34535</c:v>
                </c:pt>
                <c:pt idx="4821">
                  <c:v>34536</c:v>
                </c:pt>
                <c:pt idx="4822">
                  <c:v>34537</c:v>
                </c:pt>
                <c:pt idx="4823">
                  <c:v>34540</c:v>
                </c:pt>
                <c:pt idx="4824">
                  <c:v>34541</c:v>
                </c:pt>
                <c:pt idx="4825">
                  <c:v>34542</c:v>
                </c:pt>
                <c:pt idx="4826">
                  <c:v>34543</c:v>
                </c:pt>
                <c:pt idx="4827">
                  <c:v>34544</c:v>
                </c:pt>
                <c:pt idx="4828">
                  <c:v>34548</c:v>
                </c:pt>
                <c:pt idx="4829">
                  <c:v>34549</c:v>
                </c:pt>
                <c:pt idx="4830">
                  <c:v>34550</c:v>
                </c:pt>
                <c:pt idx="4831">
                  <c:v>34551</c:v>
                </c:pt>
                <c:pt idx="4832">
                  <c:v>34554</c:v>
                </c:pt>
                <c:pt idx="4833">
                  <c:v>34555</c:v>
                </c:pt>
                <c:pt idx="4834">
                  <c:v>34556</c:v>
                </c:pt>
                <c:pt idx="4835">
                  <c:v>34557</c:v>
                </c:pt>
                <c:pt idx="4836">
                  <c:v>34558</c:v>
                </c:pt>
                <c:pt idx="4837">
                  <c:v>34561</c:v>
                </c:pt>
                <c:pt idx="4838">
                  <c:v>34562</c:v>
                </c:pt>
                <c:pt idx="4839">
                  <c:v>34563</c:v>
                </c:pt>
                <c:pt idx="4840">
                  <c:v>34564</c:v>
                </c:pt>
                <c:pt idx="4841">
                  <c:v>34565</c:v>
                </c:pt>
                <c:pt idx="4842">
                  <c:v>34568</c:v>
                </c:pt>
                <c:pt idx="4843">
                  <c:v>34569</c:v>
                </c:pt>
                <c:pt idx="4844">
                  <c:v>34570</c:v>
                </c:pt>
                <c:pt idx="4845">
                  <c:v>34571</c:v>
                </c:pt>
                <c:pt idx="4846">
                  <c:v>34572</c:v>
                </c:pt>
                <c:pt idx="4847">
                  <c:v>34575</c:v>
                </c:pt>
                <c:pt idx="4848">
                  <c:v>34576</c:v>
                </c:pt>
                <c:pt idx="4849">
                  <c:v>34577</c:v>
                </c:pt>
                <c:pt idx="4850">
                  <c:v>34578</c:v>
                </c:pt>
                <c:pt idx="4851">
                  <c:v>34579</c:v>
                </c:pt>
                <c:pt idx="4852">
                  <c:v>34583</c:v>
                </c:pt>
                <c:pt idx="4853">
                  <c:v>34584</c:v>
                </c:pt>
                <c:pt idx="4854">
                  <c:v>34585</c:v>
                </c:pt>
                <c:pt idx="4855">
                  <c:v>34586</c:v>
                </c:pt>
                <c:pt idx="4856">
                  <c:v>34589</c:v>
                </c:pt>
                <c:pt idx="4857">
                  <c:v>34590</c:v>
                </c:pt>
                <c:pt idx="4858">
                  <c:v>34591</c:v>
                </c:pt>
                <c:pt idx="4859">
                  <c:v>34592</c:v>
                </c:pt>
                <c:pt idx="4860">
                  <c:v>34593</c:v>
                </c:pt>
                <c:pt idx="4861">
                  <c:v>34596</c:v>
                </c:pt>
                <c:pt idx="4862">
                  <c:v>34597</c:v>
                </c:pt>
                <c:pt idx="4863">
                  <c:v>34598</c:v>
                </c:pt>
                <c:pt idx="4864">
                  <c:v>34599</c:v>
                </c:pt>
                <c:pt idx="4865">
                  <c:v>34600</c:v>
                </c:pt>
                <c:pt idx="4866">
                  <c:v>34603</c:v>
                </c:pt>
                <c:pt idx="4867">
                  <c:v>34604</c:v>
                </c:pt>
                <c:pt idx="4868">
                  <c:v>34605</c:v>
                </c:pt>
                <c:pt idx="4869">
                  <c:v>34606</c:v>
                </c:pt>
                <c:pt idx="4870">
                  <c:v>34607</c:v>
                </c:pt>
                <c:pt idx="4871">
                  <c:v>34610</c:v>
                </c:pt>
                <c:pt idx="4872">
                  <c:v>34611</c:v>
                </c:pt>
                <c:pt idx="4873">
                  <c:v>34612</c:v>
                </c:pt>
                <c:pt idx="4874">
                  <c:v>34613</c:v>
                </c:pt>
                <c:pt idx="4875">
                  <c:v>34614</c:v>
                </c:pt>
                <c:pt idx="4876">
                  <c:v>34618</c:v>
                </c:pt>
                <c:pt idx="4877">
                  <c:v>34619</c:v>
                </c:pt>
                <c:pt idx="4878">
                  <c:v>34620</c:v>
                </c:pt>
                <c:pt idx="4879">
                  <c:v>34621</c:v>
                </c:pt>
                <c:pt idx="4880">
                  <c:v>34624</c:v>
                </c:pt>
                <c:pt idx="4881">
                  <c:v>34625</c:v>
                </c:pt>
                <c:pt idx="4882">
                  <c:v>34626</c:v>
                </c:pt>
                <c:pt idx="4883">
                  <c:v>34627</c:v>
                </c:pt>
                <c:pt idx="4884">
                  <c:v>34628</c:v>
                </c:pt>
                <c:pt idx="4885">
                  <c:v>34631</c:v>
                </c:pt>
                <c:pt idx="4886">
                  <c:v>34632</c:v>
                </c:pt>
                <c:pt idx="4887">
                  <c:v>34633</c:v>
                </c:pt>
                <c:pt idx="4888">
                  <c:v>34634</c:v>
                </c:pt>
                <c:pt idx="4889">
                  <c:v>34635</c:v>
                </c:pt>
                <c:pt idx="4890">
                  <c:v>34638</c:v>
                </c:pt>
                <c:pt idx="4891">
                  <c:v>34639</c:v>
                </c:pt>
                <c:pt idx="4892">
                  <c:v>34640</c:v>
                </c:pt>
                <c:pt idx="4893">
                  <c:v>34641</c:v>
                </c:pt>
                <c:pt idx="4894">
                  <c:v>34642</c:v>
                </c:pt>
                <c:pt idx="4895">
                  <c:v>34645</c:v>
                </c:pt>
                <c:pt idx="4896">
                  <c:v>34646</c:v>
                </c:pt>
                <c:pt idx="4897">
                  <c:v>34647</c:v>
                </c:pt>
                <c:pt idx="4898">
                  <c:v>34648</c:v>
                </c:pt>
                <c:pt idx="4899">
                  <c:v>34649</c:v>
                </c:pt>
                <c:pt idx="4900">
                  <c:v>34652</c:v>
                </c:pt>
                <c:pt idx="4901">
                  <c:v>34653</c:v>
                </c:pt>
                <c:pt idx="4902">
                  <c:v>34654</c:v>
                </c:pt>
                <c:pt idx="4903">
                  <c:v>34655</c:v>
                </c:pt>
                <c:pt idx="4904">
                  <c:v>34656</c:v>
                </c:pt>
                <c:pt idx="4905">
                  <c:v>34659</c:v>
                </c:pt>
                <c:pt idx="4906">
                  <c:v>34660</c:v>
                </c:pt>
                <c:pt idx="4907">
                  <c:v>34661</c:v>
                </c:pt>
                <c:pt idx="4908">
                  <c:v>34662</c:v>
                </c:pt>
                <c:pt idx="4909">
                  <c:v>34663</c:v>
                </c:pt>
                <c:pt idx="4910">
                  <c:v>34666</c:v>
                </c:pt>
                <c:pt idx="4911">
                  <c:v>34667</c:v>
                </c:pt>
                <c:pt idx="4912">
                  <c:v>34668</c:v>
                </c:pt>
                <c:pt idx="4913">
                  <c:v>34669</c:v>
                </c:pt>
                <c:pt idx="4914">
                  <c:v>34670</c:v>
                </c:pt>
                <c:pt idx="4915">
                  <c:v>34673</c:v>
                </c:pt>
                <c:pt idx="4916">
                  <c:v>34674</c:v>
                </c:pt>
                <c:pt idx="4917">
                  <c:v>34675</c:v>
                </c:pt>
                <c:pt idx="4918">
                  <c:v>34676</c:v>
                </c:pt>
                <c:pt idx="4919">
                  <c:v>34677</c:v>
                </c:pt>
                <c:pt idx="4920">
                  <c:v>34680</c:v>
                </c:pt>
                <c:pt idx="4921">
                  <c:v>34681</c:v>
                </c:pt>
                <c:pt idx="4922">
                  <c:v>34682</c:v>
                </c:pt>
                <c:pt idx="4923">
                  <c:v>34683</c:v>
                </c:pt>
                <c:pt idx="4924">
                  <c:v>34684</c:v>
                </c:pt>
                <c:pt idx="4925">
                  <c:v>34687</c:v>
                </c:pt>
                <c:pt idx="4926">
                  <c:v>34688</c:v>
                </c:pt>
                <c:pt idx="4927">
                  <c:v>34689</c:v>
                </c:pt>
                <c:pt idx="4928">
                  <c:v>34690</c:v>
                </c:pt>
                <c:pt idx="4929">
                  <c:v>34691</c:v>
                </c:pt>
                <c:pt idx="4930">
                  <c:v>34696</c:v>
                </c:pt>
                <c:pt idx="4931">
                  <c:v>34697</c:v>
                </c:pt>
                <c:pt idx="4932">
                  <c:v>34698</c:v>
                </c:pt>
                <c:pt idx="4933">
                  <c:v>34702</c:v>
                </c:pt>
                <c:pt idx="4934">
                  <c:v>34703</c:v>
                </c:pt>
                <c:pt idx="4935">
                  <c:v>34704</c:v>
                </c:pt>
                <c:pt idx="4936">
                  <c:v>34705</c:v>
                </c:pt>
                <c:pt idx="4937">
                  <c:v>34708</c:v>
                </c:pt>
                <c:pt idx="4938">
                  <c:v>34709</c:v>
                </c:pt>
                <c:pt idx="4939">
                  <c:v>34710</c:v>
                </c:pt>
                <c:pt idx="4940">
                  <c:v>34711</c:v>
                </c:pt>
                <c:pt idx="4941">
                  <c:v>34712</c:v>
                </c:pt>
                <c:pt idx="4942">
                  <c:v>34715</c:v>
                </c:pt>
                <c:pt idx="4943">
                  <c:v>34716</c:v>
                </c:pt>
                <c:pt idx="4944">
                  <c:v>34717</c:v>
                </c:pt>
                <c:pt idx="4945">
                  <c:v>34718</c:v>
                </c:pt>
                <c:pt idx="4946">
                  <c:v>34719</c:v>
                </c:pt>
                <c:pt idx="4947">
                  <c:v>34722</c:v>
                </c:pt>
                <c:pt idx="4948">
                  <c:v>34723</c:v>
                </c:pt>
                <c:pt idx="4949">
                  <c:v>34724</c:v>
                </c:pt>
                <c:pt idx="4950">
                  <c:v>34725</c:v>
                </c:pt>
                <c:pt idx="4951">
                  <c:v>34726</c:v>
                </c:pt>
                <c:pt idx="4952">
                  <c:v>34729</c:v>
                </c:pt>
                <c:pt idx="4953">
                  <c:v>34730</c:v>
                </c:pt>
                <c:pt idx="4954">
                  <c:v>34731</c:v>
                </c:pt>
                <c:pt idx="4955">
                  <c:v>34732</c:v>
                </c:pt>
                <c:pt idx="4956">
                  <c:v>34733</c:v>
                </c:pt>
                <c:pt idx="4957">
                  <c:v>34736</c:v>
                </c:pt>
                <c:pt idx="4958">
                  <c:v>34737</c:v>
                </c:pt>
                <c:pt idx="4959">
                  <c:v>34738</c:v>
                </c:pt>
                <c:pt idx="4960">
                  <c:v>34739</c:v>
                </c:pt>
                <c:pt idx="4961">
                  <c:v>34740</c:v>
                </c:pt>
                <c:pt idx="4962">
                  <c:v>34743</c:v>
                </c:pt>
                <c:pt idx="4963">
                  <c:v>34744</c:v>
                </c:pt>
                <c:pt idx="4964">
                  <c:v>34745</c:v>
                </c:pt>
                <c:pt idx="4965">
                  <c:v>34746</c:v>
                </c:pt>
                <c:pt idx="4966">
                  <c:v>34747</c:v>
                </c:pt>
                <c:pt idx="4967">
                  <c:v>34750</c:v>
                </c:pt>
                <c:pt idx="4968">
                  <c:v>34751</c:v>
                </c:pt>
                <c:pt idx="4969">
                  <c:v>34752</c:v>
                </c:pt>
                <c:pt idx="4970">
                  <c:v>34753</c:v>
                </c:pt>
                <c:pt idx="4971">
                  <c:v>34754</c:v>
                </c:pt>
                <c:pt idx="4972">
                  <c:v>34757</c:v>
                </c:pt>
                <c:pt idx="4973">
                  <c:v>34758</c:v>
                </c:pt>
                <c:pt idx="4974">
                  <c:v>34759</c:v>
                </c:pt>
                <c:pt idx="4975">
                  <c:v>34760</c:v>
                </c:pt>
                <c:pt idx="4976">
                  <c:v>34761</c:v>
                </c:pt>
                <c:pt idx="4977">
                  <c:v>34764</c:v>
                </c:pt>
                <c:pt idx="4978">
                  <c:v>34765</c:v>
                </c:pt>
                <c:pt idx="4979">
                  <c:v>34766</c:v>
                </c:pt>
                <c:pt idx="4980">
                  <c:v>34767</c:v>
                </c:pt>
                <c:pt idx="4981">
                  <c:v>34768</c:v>
                </c:pt>
                <c:pt idx="4982">
                  <c:v>34771</c:v>
                </c:pt>
                <c:pt idx="4983">
                  <c:v>34772</c:v>
                </c:pt>
                <c:pt idx="4984">
                  <c:v>34773</c:v>
                </c:pt>
                <c:pt idx="4985">
                  <c:v>34774</c:v>
                </c:pt>
                <c:pt idx="4986">
                  <c:v>34775</c:v>
                </c:pt>
                <c:pt idx="4987">
                  <c:v>34778</c:v>
                </c:pt>
                <c:pt idx="4988">
                  <c:v>34779</c:v>
                </c:pt>
                <c:pt idx="4989">
                  <c:v>34780</c:v>
                </c:pt>
                <c:pt idx="4990">
                  <c:v>34781</c:v>
                </c:pt>
                <c:pt idx="4991">
                  <c:v>34782</c:v>
                </c:pt>
                <c:pt idx="4992">
                  <c:v>34785</c:v>
                </c:pt>
                <c:pt idx="4993">
                  <c:v>34786</c:v>
                </c:pt>
                <c:pt idx="4994">
                  <c:v>34787</c:v>
                </c:pt>
                <c:pt idx="4995">
                  <c:v>34788</c:v>
                </c:pt>
                <c:pt idx="4996">
                  <c:v>34789</c:v>
                </c:pt>
                <c:pt idx="4997">
                  <c:v>34792</c:v>
                </c:pt>
                <c:pt idx="4998">
                  <c:v>34793</c:v>
                </c:pt>
                <c:pt idx="4999">
                  <c:v>34794</c:v>
                </c:pt>
                <c:pt idx="5000">
                  <c:v>34795</c:v>
                </c:pt>
                <c:pt idx="5001">
                  <c:v>34796</c:v>
                </c:pt>
                <c:pt idx="5002">
                  <c:v>34799</c:v>
                </c:pt>
                <c:pt idx="5003">
                  <c:v>34800</c:v>
                </c:pt>
                <c:pt idx="5004">
                  <c:v>34801</c:v>
                </c:pt>
                <c:pt idx="5005">
                  <c:v>34802</c:v>
                </c:pt>
                <c:pt idx="5006">
                  <c:v>34806</c:v>
                </c:pt>
                <c:pt idx="5007">
                  <c:v>34807</c:v>
                </c:pt>
                <c:pt idx="5008">
                  <c:v>34808</c:v>
                </c:pt>
                <c:pt idx="5009">
                  <c:v>34809</c:v>
                </c:pt>
                <c:pt idx="5010">
                  <c:v>34810</c:v>
                </c:pt>
                <c:pt idx="5011">
                  <c:v>34813</c:v>
                </c:pt>
                <c:pt idx="5012">
                  <c:v>34814</c:v>
                </c:pt>
                <c:pt idx="5013">
                  <c:v>34815</c:v>
                </c:pt>
                <c:pt idx="5014">
                  <c:v>34816</c:v>
                </c:pt>
                <c:pt idx="5015">
                  <c:v>34817</c:v>
                </c:pt>
                <c:pt idx="5016">
                  <c:v>34820</c:v>
                </c:pt>
                <c:pt idx="5017">
                  <c:v>34821</c:v>
                </c:pt>
                <c:pt idx="5018">
                  <c:v>34822</c:v>
                </c:pt>
                <c:pt idx="5019">
                  <c:v>34823</c:v>
                </c:pt>
                <c:pt idx="5020">
                  <c:v>34824</c:v>
                </c:pt>
                <c:pt idx="5021">
                  <c:v>34827</c:v>
                </c:pt>
                <c:pt idx="5022">
                  <c:v>34828</c:v>
                </c:pt>
                <c:pt idx="5023">
                  <c:v>34829</c:v>
                </c:pt>
                <c:pt idx="5024">
                  <c:v>34830</c:v>
                </c:pt>
                <c:pt idx="5025">
                  <c:v>34831</c:v>
                </c:pt>
                <c:pt idx="5026">
                  <c:v>34834</c:v>
                </c:pt>
                <c:pt idx="5027">
                  <c:v>34835</c:v>
                </c:pt>
                <c:pt idx="5028">
                  <c:v>34836</c:v>
                </c:pt>
                <c:pt idx="5029">
                  <c:v>34837</c:v>
                </c:pt>
                <c:pt idx="5030">
                  <c:v>34838</c:v>
                </c:pt>
                <c:pt idx="5031">
                  <c:v>34842</c:v>
                </c:pt>
                <c:pt idx="5032">
                  <c:v>34843</c:v>
                </c:pt>
                <c:pt idx="5033">
                  <c:v>34844</c:v>
                </c:pt>
                <c:pt idx="5034">
                  <c:v>34845</c:v>
                </c:pt>
                <c:pt idx="5035">
                  <c:v>34848</c:v>
                </c:pt>
                <c:pt idx="5036">
                  <c:v>34849</c:v>
                </c:pt>
                <c:pt idx="5037">
                  <c:v>34850</c:v>
                </c:pt>
                <c:pt idx="5038">
                  <c:v>34851</c:v>
                </c:pt>
                <c:pt idx="5039">
                  <c:v>34852</c:v>
                </c:pt>
                <c:pt idx="5040">
                  <c:v>34855</c:v>
                </c:pt>
                <c:pt idx="5041">
                  <c:v>34856</c:v>
                </c:pt>
                <c:pt idx="5042">
                  <c:v>34857</c:v>
                </c:pt>
                <c:pt idx="5043">
                  <c:v>34858</c:v>
                </c:pt>
                <c:pt idx="5044">
                  <c:v>34859</c:v>
                </c:pt>
                <c:pt idx="5045">
                  <c:v>34862</c:v>
                </c:pt>
                <c:pt idx="5046">
                  <c:v>34863</c:v>
                </c:pt>
                <c:pt idx="5047">
                  <c:v>34864</c:v>
                </c:pt>
                <c:pt idx="5048">
                  <c:v>34865</c:v>
                </c:pt>
                <c:pt idx="5049">
                  <c:v>34866</c:v>
                </c:pt>
                <c:pt idx="5050">
                  <c:v>34869</c:v>
                </c:pt>
                <c:pt idx="5051">
                  <c:v>34870</c:v>
                </c:pt>
                <c:pt idx="5052">
                  <c:v>34871</c:v>
                </c:pt>
                <c:pt idx="5053">
                  <c:v>34872</c:v>
                </c:pt>
                <c:pt idx="5054">
                  <c:v>34873</c:v>
                </c:pt>
                <c:pt idx="5055">
                  <c:v>34876</c:v>
                </c:pt>
                <c:pt idx="5056">
                  <c:v>34877</c:v>
                </c:pt>
                <c:pt idx="5057">
                  <c:v>34878</c:v>
                </c:pt>
                <c:pt idx="5058">
                  <c:v>34879</c:v>
                </c:pt>
                <c:pt idx="5059">
                  <c:v>34880</c:v>
                </c:pt>
                <c:pt idx="5060">
                  <c:v>34884</c:v>
                </c:pt>
                <c:pt idx="5061">
                  <c:v>34885</c:v>
                </c:pt>
                <c:pt idx="5062">
                  <c:v>34886</c:v>
                </c:pt>
                <c:pt idx="5063">
                  <c:v>34887</c:v>
                </c:pt>
                <c:pt idx="5064">
                  <c:v>34890</c:v>
                </c:pt>
                <c:pt idx="5065">
                  <c:v>34891</c:v>
                </c:pt>
                <c:pt idx="5066">
                  <c:v>34892</c:v>
                </c:pt>
                <c:pt idx="5067">
                  <c:v>34893</c:v>
                </c:pt>
                <c:pt idx="5068">
                  <c:v>34894</c:v>
                </c:pt>
                <c:pt idx="5069">
                  <c:v>34897</c:v>
                </c:pt>
                <c:pt idx="5070">
                  <c:v>34898</c:v>
                </c:pt>
                <c:pt idx="5071">
                  <c:v>34899</c:v>
                </c:pt>
                <c:pt idx="5072">
                  <c:v>34900</c:v>
                </c:pt>
                <c:pt idx="5073">
                  <c:v>34901</c:v>
                </c:pt>
                <c:pt idx="5074">
                  <c:v>34904</c:v>
                </c:pt>
                <c:pt idx="5075">
                  <c:v>34905</c:v>
                </c:pt>
                <c:pt idx="5076">
                  <c:v>34906</c:v>
                </c:pt>
                <c:pt idx="5077">
                  <c:v>34907</c:v>
                </c:pt>
                <c:pt idx="5078">
                  <c:v>34908</c:v>
                </c:pt>
                <c:pt idx="5079">
                  <c:v>34911</c:v>
                </c:pt>
                <c:pt idx="5080">
                  <c:v>34912</c:v>
                </c:pt>
                <c:pt idx="5081">
                  <c:v>34913</c:v>
                </c:pt>
                <c:pt idx="5082">
                  <c:v>34914</c:v>
                </c:pt>
                <c:pt idx="5083">
                  <c:v>34915</c:v>
                </c:pt>
                <c:pt idx="5084">
                  <c:v>34918</c:v>
                </c:pt>
                <c:pt idx="5085">
                  <c:v>34919</c:v>
                </c:pt>
                <c:pt idx="5086">
                  <c:v>34920</c:v>
                </c:pt>
                <c:pt idx="5087">
                  <c:v>34921</c:v>
                </c:pt>
                <c:pt idx="5088">
                  <c:v>34922</c:v>
                </c:pt>
                <c:pt idx="5089">
                  <c:v>34925</c:v>
                </c:pt>
                <c:pt idx="5090">
                  <c:v>34926</c:v>
                </c:pt>
                <c:pt idx="5091">
                  <c:v>34927</c:v>
                </c:pt>
                <c:pt idx="5092">
                  <c:v>34928</c:v>
                </c:pt>
                <c:pt idx="5093">
                  <c:v>34929</c:v>
                </c:pt>
                <c:pt idx="5094">
                  <c:v>34932</c:v>
                </c:pt>
                <c:pt idx="5095">
                  <c:v>34933</c:v>
                </c:pt>
                <c:pt idx="5096">
                  <c:v>34934</c:v>
                </c:pt>
                <c:pt idx="5097">
                  <c:v>34935</c:v>
                </c:pt>
                <c:pt idx="5098">
                  <c:v>34936</c:v>
                </c:pt>
                <c:pt idx="5099">
                  <c:v>34939</c:v>
                </c:pt>
                <c:pt idx="5100">
                  <c:v>34940</c:v>
                </c:pt>
                <c:pt idx="5101">
                  <c:v>34941</c:v>
                </c:pt>
                <c:pt idx="5102">
                  <c:v>34942</c:v>
                </c:pt>
                <c:pt idx="5103">
                  <c:v>34943</c:v>
                </c:pt>
                <c:pt idx="5104">
                  <c:v>34947</c:v>
                </c:pt>
                <c:pt idx="5105">
                  <c:v>34948</c:v>
                </c:pt>
                <c:pt idx="5106">
                  <c:v>34949</c:v>
                </c:pt>
                <c:pt idx="5107">
                  <c:v>34950</c:v>
                </c:pt>
                <c:pt idx="5108">
                  <c:v>34953</c:v>
                </c:pt>
                <c:pt idx="5109">
                  <c:v>34954</c:v>
                </c:pt>
                <c:pt idx="5110">
                  <c:v>34955</c:v>
                </c:pt>
                <c:pt idx="5111">
                  <c:v>34956</c:v>
                </c:pt>
                <c:pt idx="5112">
                  <c:v>34957</c:v>
                </c:pt>
                <c:pt idx="5113">
                  <c:v>34960</c:v>
                </c:pt>
                <c:pt idx="5114">
                  <c:v>34961</c:v>
                </c:pt>
                <c:pt idx="5115">
                  <c:v>34962</c:v>
                </c:pt>
                <c:pt idx="5116">
                  <c:v>34963</c:v>
                </c:pt>
                <c:pt idx="5117">
                  <c:v>34964</c:v>
                </c:pt>
                <c:pt idx="5118">
                  <c:v>34967</c:v>
                </c:pt>
                <c:pt idx="5119">
                  <c:v>34968</c:v>
                </c:pt>
                <c:pt idx="5120">
                  <c:v>34969</c:v>
                </c:pt>
                <c:pt idx="5121">
                  <c:v>34970</c:v>
                </c:pt>
                <c:pt idx="5122">
                  <c:v>34971</c:v>
                </c:pt>
                <c:pt idx="5123">
                  <c:v>34974</c:v>
                </c:pt>
                <c:pt idx="5124">
                  <c:v>34975</c:v>
                </c:pt>
                <c:pt idx="5125">
                  <c:v>34976</c:v>
                </c:pt>
                <c:pt idx="5126">
                  <c:v>34977</c:v>
                </c:pt>
                <c:pt idx="5127">
                  <c:v>34978</c:v>
                </c:pt>
                <c:pt idx="5128">
                  <c:v>34982</c:v>
                </c:pt>
                <c:pt idx="5129">
                  <c:v>34983</c:v>
                </c:pt>
                <c:pt idx="5130">
                  <c:v>34984</c:v>
                </c:pt>
                <c:pt idx="5131">
                  <c:v>34985</c:v>
                </c:pt>
                <c:pt idx="5132">
                  <c:v>34988</c:v>
                </c:pt>
                <c:pt idx="5133">
                  <c:v>34989</c:v>
                </c:pt>
                <c:pt idx="5134">
                  <c:v>34990</c:v>
                </c:pt>
                <c:pt idx="5135">
                  <c:v>34991</c:v>
                </c:pt>
                <c:pt idx="5136">
                  <c:v>34992</c:v>
                </c:pt>
                <c:pt idx="5137">
                  <c:v>34995</c:v>
                </c:pt>
                <c:pt idx="5138">
                  <c:v>34996</c:v>
                </c:pt>
                <c:pt idx="5139">
                  <c:v>34997</c:v>
                </c:pt>
                <c:pt idx="5140">
                  <c:v>34998</c:v>
                </c:pt>
                <c:pt idx="5141">
                  <c:v>34999</c:v>
                </c:pt>
                <c:pt idx="5142">
                  <c:v>35002</c:v>
                </c:pt>
                <c:pt idx="5143">
                  <c:v>35003</c:v>
                </c:pt>
                <c:pt idx="5144">
                  <c:v>35004</c:v>
                </c:pt>
                <c:pt idx="5145">
                  <c:v>35005</c:v>
                </c:pt>
                <c:pt idx="5146">
                  <c:v>35006</c:v>
                </c:pt>
                <c:pt idx="5147">
                  <c:v>35009</c:v>
                </c:pt>
                <c:pt idx="5148">
                  <c:v>35010</c:v>
                </c:pt>
                <c:pt idx="5149">
                  <c:v>35011</c:v>
                </c:pt>
                <c:pt idx="5150">
                  <c:v>35012</c:v>
                </c:pt>
                <c:pt idx="5151">
                  <c:v>35013</c:v>
                </c:pt>
                <c:pt idx="5152">
                  <c:v>35016</c:v>
                </c:pt>
                <c:pt idx="5153">
                  <c:v>35017</c:v>
                </c:pt>
                <c:pt idx="5154">
                  <c:v>35018</c:v>
                </c:pt>
                <c:pt idx="5155">
                  <c:v>35019</c:v>
                </c:pt>
                <c:pt idx="5156">
                  <c:v>35020</c:v>
                </c:pt>
                <c:pt idx="5157">
                  <c:v>35023</c:v>
                </c:pt>
                <c:pt idx="5158">
                  <c:v>35024</c:v>
                </c:pt>
                <c:pt idx="5159">
                  <c:v>35025</c:v>
                </c:pt>
                <c:pt idx="5160">
                  <c:v>35026</c:v>
                </c:pt>
                <c:pt idx="5161">
                  <c:v>35027</c:v>
                </c:pt>
                <c:pt idx="5162">
                  <c:v>35030</c:v>
                </c:pt>
                <c:pt idx="5163">
                  <c:v>35031</c:v>
                </c:pt>
                <c:pt idx="5164">
                  <c:v>35032</c:v>
                </c:pt>
                <c:pt idx="5165">
                  <c:v>35033</c:v>
                </c:pt>
                <c:pt idx="5166">
                  <c:v>35034</c:v>
                </c:pt>
                <c:pt idx="5167">
                  <c:v>35037</c:v>
                </c:pt>
                <c:pt idx="5168">
                  <c:v>35038</c:v>
                </c:pt>
                <c:pt idx="5169">
                  <c:v>35039</c:v>
                </c:pt>
                <c:pt idx="5170">
                  <c:v>35040</c:v>
                </c:pt>
                <c:pt idx="5171">
                  <c:v>35041</c:v>
                </c:pt>
                <c:pt idx="5172">
                  <c:v>35044</c:v>
                </c:pt>
                <c:pt idx="5173">
                  <c:v>35045</c:v>
                </c:pt>
                <c:pt idx="5174">
                  <c:v>35046</c:v>
                </c:pt>
                <c:pt idx="5175">
                  <c:v>35047</c:v>
                </c:pt>
                <c:pt idx="5176">
                  <c:v>35048</c:v>
                </c:pt>
                <c:pt idx="5177">
                  <c:v>35051</c:v>
                </c:pt>
                <c:pt idx="5178">
                  <c:v>35052</c:v>
                </c:pt>
                <c:pt idx="5179">
                  <c:v>35053</c:v>
                </c:pt>
                <c:pt idx="5180">
                  <c:v>35054</c:v>
                </c:pt>
                <c:pt idx="5181">
                  <c:v>35055</c:v>
                </c:pt>
                <c:pt idx="5182">
                  <c:v>35060</c:v>
                </c:pt>
                <c:pt idx="5183">
                  <c:v>35061</c:v>
                </c:pt>
                <c:pt idx="5184">
                  <c:v>35062</c:v>
                </c:pt>
                <c:pt idx="5185">
                  <c:v>35066</c:v>
                </c:pt>
                <c:pt idx="5186">
                  <c:v>35067</c:v>
                </c:pt>
                <c:pt idx="5187">
                  <c:v>35068</c:v>
                </c:pt>
                <c:pt idx="5188">
                  <c:v>35069</c:v>
                </c:pt>
                <c:pt idx="5189">
                  <c:v>35072</c:v>
                </c:pt>
                <c:pt idx="5190">
                  <c:v>35073</c:v>
                </c:pt>
                <c:pt idx="5191">
                  <c:v>35074</c:v>
                </c:pt>
                <c:pt idx="5192">
                  <c:v>35075</c:v>
                </c:pt>
                <c:pt idx="5193">
                  <c:v>35076</c:v>
                </c:pt>
                <c:pt idx="5194">
                  <c:v>35079</c:v>
                </c:pt>
                <c:pt idx="5195">
                  <c:v>35080</c:v>
                </c:pt>
                <c:pt idx="5196">
                  <c:v>35081</c:v>
                </c:pt>
                <c:pt idx="5197">
                  <c:v>35082</c:v>
                </c:pt>
                <c:pt idx="5198">
                  <c:v>35083</c:v>
                </c:pt>
                <c:pt idx="5199">
                  <c:v>35086</c:v>
                </c:pt>
                <c:pt idx="5200">
                  <c:v>35087</c:v>
                </c:pt>
                <c:pt idx="5201">
                  <c:v>35088</c:v>
                </c:pt>
                <c:pt idx="5202">
                  <c:v>35089</c:v>
                </c:pt>
                <c:pt idx="5203">
                  <c:v>35090</c:v>
                </c:pt>
                <c:pt idx="5204">
                  <c:v>35093</c:v>
                </c:pt>
                <c:pt idx="5205">
                  <c:v>35094</c:v>
                </c:pt>
                <c:pt idx="5206">
                  <c:v>35095</c:v>
                </c:pt>
                <c:pt idx="5207">
                  <c:v>35096</c:v>
                </c:pt>
                <c:pt idx="5208">
                  <c:v>35097</c:v>
                </c:pt>
                <c:pt idx="5209">
                  <c:v>35100</c:v>
                </c:pt>
                <c:pt idx="5210">
                  <c:v>35101</c:v>
                </c:pt>
                <c:pt idx="5211">
                  <c:v>35102</c:v>
                </c:pt>
                <c:pt idx="5212">
                  <c:v>35103</c:v>
                </c:pt>
                <c:pt idx="5213">
                  <c:v>35104</c:v>
                </c:pt>
                <c:pt idx="5214">
                  <c:v>35107</c:v>
                </c:pt>
                <c:pt idx="5215">
                  <c:v>35108</c:v>
                </c:pt>
                <c:pt idx="5216">
                  <c:v>35109</c:v>
                </c:pt>
                <c:pt idx="5217">
                  <c:v>35110</c:v>
                </c:pt>
                <c:pt idx="5218">
                  <c:v>35111</c:v>
                </c:pt>
                <c:pt idx="5219">
                  <c:v>35114</c:v>
                </c:pt>
                <c:pt idx="5220">
                  <c:v>35115</c:v>
                </c:pt>
                <c:pt idx="5221">
                  <c:v>35116</c:v>
                </c:pt>
                <c:pt idx="5222">
                  <c:v>35117</c:v>
                </c:pt>
                <c:pt idx="5223">
                  <c:v>35118</c:v>
                </c:pt>
                <c:pt idx="5224">
                  <c:v>35121</c:v>
                </c:pt>
                <c:pt idx="5225">
                  <c:v>35122</c:v>
                </c:pt>
                <c:pt idx="5226">
                  <c:v>35123</c:v>
                </c:pt>
                <c:pt idx="5227">
                  <c:v>35124</c:v>
                </c:pt>
                <c:pt idx="5228">
                  <c:v>35125</c:v>
                </c:pt>
                <c:pt idx="5229">
                  <c:v>35128</c:v>
                </c:pt>
                <c:pt idx="5230">
                  <c:v>35129</c:v>
                </c:pt>
                <c:pt idx="5231">
                  <c:v>35130</c:v>
                </c:pt>
                <c:pt idx="5232">
                  <c:v>35131</c:v>
                </c:pt>
                <c:pt idx="5233">
                  <c:v>35132</c:v>
                </c:pt>
                <c:pt idx="5234">
                  <c:v>35135</c:v>
                </c:pt>
                <c:pt idx="5235">
                  <c:v>35136</c:v>
                </c:pt>
                <c:pt idx="5236">
                  <c:v>35137</c:v>
                </c:pt>
                <c:pt idx="5237">
                  <c:v>35138</c:v>
                </c:pt>
                <c:pt idx="5238">
                  <c:v>35139</c:v>
                </c:pt>
                <c:pt idx="5239">
                  <c:v>35142</c:v>
                </c:pt>
                <c:pt idx="5240">
                  <c:v>35143</c:v>
                </c:pt>
                <c:pt idx="5241">
                  <c:v>35144</c:v>
                </c:pt>
                <c:pt idx="5242">
                  <c:v>35145</c:v>
                </c:pt>
                <c:pt idx="5243">
                  <c:v>35146</c:v>
                </c:pt>
                <c:pt idx="5244">
                  <c:v>35149</c:v>
                </c:pt>
                <c:pt idx="5245">
                  <c:v>35150</c:v>
                </c:pt>
                <c:pt idx="5246">
                  <c:v>35151</c:v>
                </c:pt>
                <c:pt idx="5247">
                  <c:v>35152</c:v>
                </c:pt>
                <c:pt idx="5248">
                  <c:v>35153</c:v>
                </c:pt>
                <c:pt idx="5249">
                  <c:v>35156</c:v>
                </c:pt>
                <c:pt idx="5250">
                  <c:v>35157</c:v>
                </c:pt>
                <c:pt idx="5251">
                  <c:v>35158</c:v>
                </c:pt>
                <c:pt idx="5252">
                  <c:v>35159</c:v>
                </c:pt>
                <c:pt idx="5253">
                  <c:v>35163</c:v>
                </c:pt>
                <c:pt idx="5254">
                  <c:v>35164</c:v>
                </c:pt>
                <c:pt idx="5255">
                  <c:v>35165</c:v>
                </c:pt>
                <c:pt idx="5256">
                  <c:v>35166</c:v>
                </c:pt>
                <c:pt idx="5257">
                  <c:v>35167</c:v>
                </c:pt>
                <c:pt idx="5258">
                  <c:v>35170</c:v>
                </c:pt>
                <c:pt idx="5259">
                  <c:v>35171</c:v>
                </c:pt>
                <c:pt idx="5260">
                  <c:v>35172</c:v>
                </c:pt>
                <c:pt idx="5261">
                  <c:v>35173</c:v>
                </c:pt>
                <c:pt idx="5262">
                  <c:v>35174</c:v>
                </c:pt>
                <c:pt idx="5263">
                  <c:v>35177</c:v>
                </c:pt>
                <c:pt idx="5264">
                  <c:v>35178</c:v>
                </c:pt>
                <c:pt idx="5265">
                  <c:v>35179</c:v>
                </c:pt>
                <c:pt idx="5266">
                  <c:v>35180</c:v>
                </c:pt>
                <c:pt idx="5267">
                  <c:v>35181</c:v>
                </c:pt>
                <c:pt idx="5268">
                  <c:v>35184</c:v>
                </c:pt>
                <c:pt idx="5269">
                  <c:v>35185</c:v>
                </c:pt>
                <c:pt idx="5270">
                  <c:v>35186</c:v>
                </c:pt>
                <c:pt idx="5271">
                  <c:v>35187</c:v>
                </c:pt>
                <c:pt idx="5272">
                  <c:v>35188</c:v>
                </c:pt>
                <c:pt idx="5273">
                  <c:v>35191</c:v>
                </c:pt>
                <c:pt idx="5274">
                  <c:v>35192</c:v>
                </c:pt>
                <c:pt idx="5275">
                  <c:v>35193</c:v>
                </c:pt>
                <c:pt idx="5276">
                  <c:v>35194</c:v>
                </c:pt>
                <c:pt idx="5277">
                  <c:v>35195</c:v>
                </c:pt>
                <c:pt idx="5278">
                  <c:v>35198</c:v>
                </c:pt>
                <c:pt idx="5279">
                  <c:v>35199</c:v>
                </c:pt>
                <c:pt idx="5280">
                  <c:v>35200</c:v>
                </c:pt>
                <c:pt idx="5281">
                  <c:v>35201</c:v>
                </c:pt>
                <c:pt idx="5282">
                  <c:v>35202</c:v>
                </c:pt>
                <c:pt idx="5283">
                  <c:v>35206</c:v>
                </c:pt>
                <c:pt idx="5284">
                  <c:v>35207</c:v>
                </c:pt>
                <c:pt idx="5285">
                  <c:v>35208</c:v>
                </c:pt>
                <c:pt idx="5286">
                  <c:v>35209</c:v>
                </c:pt>
                <c:pt idx="5287">
                  <c:v>35212</c:v>
                </c:pt>
                <c:pt idx="5288">
                  <c:v>35213</c:v>
                </c:pt>
                <c:pt idx="5289">
                  <c:v>35214</c:v>
                </c:pt>
                <c:pt idx="5290">
                  <c:v>35215</c:v>
                </c:pt>
                <c:pt idx="5291">
                  <c:v>35216</c:v>
                </c:pt>
                <c:pt idx="5292">
                  <c:v>35219</c:v>
                </c:pt>
                <c:pt idx="5293">
                  <c:v>35220</c:v>
                </c:pt>
                <c:pt idx="5294">
                  <c:v>35221</c:v>
                </c:pt>
                <c:pt idx="5295">
                  <c:v>35222</c:v>
                </c:pt>
                <c:pt idx="5296">
                  <c:v>35223</c:v>
                </c:pt>
                <c:pt idx="5297">
                  <c:v>35226</c:v>
                </c:pt>
                <c:pt idx="5298">
                  <c:v>35227</c:v>
                </c:pt>
                <c:pt idx="5299">
                  <c:v>35228</c:v>
                </c:pt>
                <c:pt idx="5300">
                  <c:v>35229</c:v>
                </c:pt>
                <c:pt idx="5301">
                  <c:v>35230</c:v>
                </c:pt>
                <c:pt idx="5302">
                  <c:v>35233</c:v>
                </c:pt>
                <c:pt idx="5303">
                  <c:v>35234</c:v>
                </c:pt>
                <c:pt idx="5304">
                  <c:v>35235</c:v>
                </c:pt>
                <c:pt idx="5305">
                  <c:v>35236</c:v>
                </c:pt>
                <c:pt idx="5306">
                  <c:v>35237</c:v>
                </c:pt>
                <c:pt idx="5307">
                  <c:v>35240</c:v>
                </c:pt>
                <c:pt idx="5308">
                  <c:v>35241</c:v>
                </c:pt>
                <c:pt idx="5309">
                  <c:v>35242</c:v>
                </c:pt>
                <c:pt idx="5310">
                  <c:v>35243</c:v>
                </c:pt>
                <c:pt idx="5311">
                  <c:v>35244</c:v>
                </c:pt>
                <c:pt idx="5312">
                  <c:v>35248</c:v>
                </c:pt>
                <c:pt idx="5313">
                  <c:v>35249</c:v>
                </c:pt>
                <c:pt idx="5314">
                  <c:v>35250</c:v>
                </c:pt>
                <c:pt idx="5315">
                  <c:v>35251</c:v>
                </c:pt>
                <c:pt idx="5316">
                  <c:v>35254</c:v>
                </c:pt>
                <c:pt idx="5317">
                  <c:v>35255</c:v>
                </c:pt>
                <c:pt idx="5318">
                  <c:v>35256</c:v>
                </c:pt>
                <c:pt idx="5319">
                  <c:v>35257</c:v>
                </c:pt>
                <c:pt idx="5320">
                  <c:v>35258</c:v>
                </c:pt>
                <c:pt idx="5321">
                  <c:v>35261</c:v>
                </c:pt>
                <c:pt idx="5322">
                  <c:v>35262</c:v>
                </c:pt>
                <c:pt idx="5323">
                  <c:v>35263</c:v>
                </c:pt>
                <c:pt idx="5324">
                  <c:v>35264</c:v>
                </c:pt>
                <c:pt idx="5325">
                  <c:v>35265</c:v>
                </c:pt>
                <c:pt idx="5326">
                  <c:v>35268</c:v>
                </c:pt>
                <c:pt idx="5327">
                  <c:v>35269</c:v>
                </c:pt>
                <c:pt idx="5328">
                  <c:v>35270</c:v>
                </c:pt>
                <c:pt idx="5329">
                  <c:v>35271</c:v>
                </c:pt>
                <c:pt idx="5330">
                  <c:v>35272</c:v>
                </c:pt>
                <c:pt idx="5331">
                  <c:v>35275</c:v>
                </c:pt>
                <c:pt idx="5332">
                  <c:v>35276</c:v>
                </c:pt>
                <c:pt idx="5333">
                  <c:v>35277</c:v>
                </c:pt>
                <c:pt idx="5334">
                  <c:v>35278</c:v>
                </c:pt>
                <c:pt idx="5335">
                  <c:v>35279</c:v>
                </c:pt>
                <c:pt idx="5336">
                  <c:v>35283</c:v>
                </c:pt>
                <c:pt idx="5337">
                  <c:v>35284</c:v>
                </c:pt>
                <c:pt idx="5338">
                  <c:v>35285</c:v>
                </c:pt>
                <c:pt idx="5339">
                  <c:v>35286</c:v>
                </c:pt>
                <c:pt idx="5340">
                  <c:v>35289</c:v>
                </c:pt>
                <c:pt idx="5341">
                  <c:v>35290</c:v>
                </c:pt>
                <c:pt idx="5342">
                  <c:v>35291</c:v>
                </c:pt>
                <c:pt idx="5343">
                  <c:v>35292</c:v>
                </c:pt>
                <c:pt idx="5344">
                  <c:v>35293</c:v>
                </c:pt>
                <c:pt idx="5345">
                  <c:v>35296</c:v>
                </c:pt>
                <c:pt idx="5346">
                  <c:v>35297</c:v>
                </c:pt>
                <c:pt idx="5347">
                  <c:v>35298</c:v>
                </c:pt>
                <c:pt idx="5348">
                  <c:v>35299</c:v>
                </c:pt>
                <c:pt idx="5349">
                  <c:v>35300</c:v>
                </c:pt>
                <c:pt idx="5350">
                  <c:v>35303</c:v>
                </c:pt>
                <c:pt idx="5351">
                  <c:v>35304</c:v>
                </c:pt>
                <c:pt idx="5352">
                  <c:v>35305</c:v>
                </c:pt>
                <c:pt idx="5353">
                  <c:v>35306</c:v>
                </c:pt>
                <c:pt idx="5354">
                  <c:v>35307</c:v>
                </c:pt>
                <c:pt idx="5355">
                  <c:v>35311</c:v>
                </c:pt>
                <c:pt idx="5356">
                  <c:v>35312</c:v>
                </c:pt>
                <c:pt idx="5357">
                  <c:v>35313</c:v>
                </c:pt>
                <c:pt idx="5358">
                  <c:v>35314</c:v>
                </c:pt>
                <c:pt idx="5359">
                  <c:v>35317</c:v>
                </c:pt>
                <c:pt idx="5360">
                  <c:v>35318</c:v>
                </c:pt>
                <c:pt idx="5361">
                  <c:v>35319</c:v>
                </c:pt>
                <c:pt idx="5362">
                  <c:v>35320</c:v>
                </c:pt>
                <c:pt idx="5363">
                  <c:v>35321</c:v>
                </c:pt>
                <c:pt idx="5364">
                  <c:v>35324</c:v>
                </c:pt>
                <c:pt idx="5365">
                  <c:v>35325</c:v>
                </c:pt>
                <c:pt idx="5366">
                  <c:v>35326</c:v>
                </c:pt>
                <c:pt idx="5367">
                  <c:v>35327</c:v>
                </c:pt>
                <c:pt idx="5368">
                  <c:v>35328</c:v>
                </c:pt>
                <c:pt idx="5369">
                  <c:v>35331</c:v>
                </c:pt>
                <c:pt idx="5370">
                  <c:v>35332</c:v>
                </c:pt>
                <c:pt idx="5371">
                  <c:v>35333</c:v>
                </c:pt>
                <c:pt idx="5372">
                  <c:v>35334</c:v>
                </c:pt>
                <c:pt idx="5373">
                  <c:v>35335</c:v>
                </c:pt>
                <c:pt idx="5374">
                  <c:v>35338</c:v>
                </c:pt>
                <c:pt idx="5375">
                  <c:v>35339</c:v>
                </c:pt>
                <c:pt idx="5376">
                  <c:v>35340</c:v>
                </c:pt>
                <c:pt idx="5377">
                  <c:v>35341</c:v>
                </c:pt>
                <c:pt idx="5378">
                  <c:v>35342</c:v>
                </c:pt>
                <c:pt idx="5379">
                  <c:v>35345</c:v>
                </c:pt>
                <c:pt idx="5380">
                  <c:v>35346</c:v>
                </c:pt>
                <c:pt idx="5381">
                  <c:v>35347</c:v>
                </c:pt>
                <c:pt idx="5382">
                  <c:v>35348</c:v>
                </c:pt>
                <c:pt idx="5383">
                  <c:v>35349</c:v>
                </c:pt>
                <c:pt idx="5384">
                  <c:v>35353</c:v>
                </c:pt>
                <c:pt idx="5385">
                  <c:v>35354</c:v>
                </c:pt>
                <c:pt idx="5386">
                  <c:v>35355</c:v>
                </c:pt>
                <c:pt idx="5387">
                  <c:v>35356</c:v>
                </c:pt>
                <c:pt idx="5388">
                  <c:v>35359</c:v>
                </c:pt>
                <c:pt idx="5389">
                  <c:v>35360</c:v>
                </c:pt>
                <c:pt idx="5390">
                  <c:v>35361</c:v>
                </c:pt>
                <c:pt idx="5391">
                  <c:v>35362</c:v>
                </c:pt>
                <c:pt idx="5392">
                  <c:v>35363</c:v>
                </c:pt>
                <c:pt idx="5393">
                  <c:v>35366</c:v>
                </c:pt>
                <c:pt idx="5394">
                  <c:v>35367</c:v>
                </c:pt>
                <c:pt idx="5395">
                  <c:v>35368</c:v>
                </c:pt>
                <c:pt idx="5396">
                  <c:v>35369</c:v>
                </c:pt>
                <c:pt idx="5397">
                  <c:v>35370</c:v>
                </c:pt>
                <c:pt idx="5398">
                  <c:v>35373</c:v>
                </c:pt>
                <c:pt idx="5399">
                  <c:v>35374</c:v>
                </c:pt>
                <c:pt idx="5400">
                  <c:v>35375</c:v>
                </c:pt>
                <c:pt idx="5401">
                  <c:v>35376</c:v>
                </c:pt>
                <c:pt idx="5402">
                  <c:v>35377</c:v>
                </c:pt>
                <c:pt idx="5403">
                  <c:v>35380</c:v>
                </c:pt>
                <c:pt idx="5404">
                  <c:v>35381</c:v>
                </c:pt>
                <c:pt idx="5405">
                  <c:v>35382</c:v>
                </c:pt>
                <c:pt idx="5406">
                  <c:v>35383</c:v>
                </c:pt>
                <c:pt idx="5407">
                  <c:v>35384</c:v>
                </c:pt>
                <c:pt idx="5408">
                  <c:v>35387</c:v>
                </c:pt>
                <c:pt idx="5409">
                  <c:v>35388</c:v>
                </c:pt>
                <c:pt idx="5410">
                  <c:v>35389</c:v>
                </c:pt>
                <c:pt idx="5411">
                  <c:v>35390</c:v>
                </c:pt>
                <c:pt idx="5412">
                  <c:v>35391</c:v>
                </c:pt>
                <c:pt idx="5413">
                  <c:v>35394</c:v>
                </c:pt>
                <c:pt idx="5414">
                  <c:v>35395</c:v>
                </c:pt>
                <c:pt idx="5415">
                  <c:v>35396</c:v>
                </c:pt>
                <c:pt idx="5416">
                  <c:v>35397</c:v>
                </c:pt>
                <c:pt idx="5417">
                  <c:v>35398</c:v>
                </c:pt>
                <c:pt idx="5418">
                  <c:v>35401</c:v>
                </c:pt>
                <c:pt idx="5419">
                  <c:v>35402</c:v>
                </c:pt>
                <c:pt idx="5420">
                  <c:v>35403</c:v>
                </c:pt>
                <c:pt idx="5421">
                  <c:v>35404</c:v>
                </c:pt>
                <c:pt idx="5422">
                  <c:v>35405</c:v>
                </c:pt>
                <c:pt idx="5423">
                  <c:v>35408</c:v>
                </c:pt>
                <c:pt idx="5424">
                  <c:v>35409</c:v>
                </c:pt>
                <c:pt idx="5425">
                  <c:v>35410</c:v>
                </c:pt>
                <c:pt idx="5426">
                  <c:v>35411</c:v>
                </c:pt>
                <c:pt idx="5427">
                  <c:v>35412</c:v>
                </c:pt>
                <c:pt idx="5428">
                  <c:v>35415</c:v>
                </c:pt>
                <c:pt idx="5429">
                  <c:v>35416</c:v>
                </c:pt>
                <c:pt idx="5430">
                  <c:v>35417</c:v>
                </c:pt>
                <c:pt idx="5431">
                  <c:v>35418</c:v>
                </c:pt>
                <c:pt idx="5432">
                  <c:v>35419</c:v>
                </c:pt>
                <c:pt idx="5433">
                  <c:v>35422</c:v>
                </c:pt>
                <c:pt idx="5434">
                  <c:v>35423</c:v>
                </c:pt>
                <c:pt idx="5435">
                  <c:v>35426</c:v>
                </c:pt>
                <c:pt idx="5436">
                  <c:v>35429</c:v>
                </c:pt>
                <c:pt idx="5437">
                  <c:v>35430</c:v>
                </c:pt>
                <c:pt idx="5438">
                  <c:v>35432</c:v>
                </c:pt>
                <c:pt idx="5439">
                  <c:v>35433</c:v>
                </c:pt>
                <c:pt idx="5440">
                  <c:v>35436</c:v>
                </c:pt>
                <c:pt idx="5441">
                  <c:v>35437</c:v>
                </c:pt>
                <c:pt idx="5442">
                  <c:v>35438</c:v>
                </c:pt>
                <c:pt idx="5443">
                  <c:v>35439</c:v>
                </c:pt>
                <c:pt idx="5444">
                  <c:v>35440</c:v>
                </c:pt>
                <c:pt idx="5445">
                  <c:v>35443</c:v>
                </c:pt>
                <c:pt idx="5446">
                  <c:v>35444</c:v>
                </c:pt>
                <c:pt idx="5447">
                  <c:v>35445</c:v>
                </c:pt>
                <c:pt idx="5448">
                  <c:v>35446</c:v>
                </c:pt>
                <c:pt idx="5449">
                  <c:v>35447</c:v>
                </c:pt>
                <c:pt idx="5450">
                  <c:v>35450</c:v>
                </c:pt>
                <c:pt idx="5451">
                  <c:v>35451</c:v>
                </c:pt>
                <c:pt idx="5452">
                  <c:v>35452</c:v>
                </c:pt>
                <c:pt idx="5453">
                  <c:v>35453</c:v>
                </c:pt>
                <c:pt idx="5454">
                  <c:v>35454</c:v>
                </c:pt>
                <c:pt idx="5455">
                  <c:v>35457</c:v>
                </c:pt>
                <c:pt idx="5456">
                  <c:v>35458</c:v>
                </c:pt>
                <c:pt idx="5457">
                  <c:v>35459</c:v>
                </c:pt>
                <c:pt idx="5458">
                  <c:v>35460</c:v>
                </c:pt>
                <c:pt idx="5459">
                  <c:v>35461</c:v>
                </c:pt>
                <c:pt idx="5460">
                  <c:v>35464</c:v>
                </c:pt>
                <c:pt idx="5461">
                  <c:v>35465</c:v>
                </c:pt>
                <c:pt idx="5462">
                  <c:v>35466</c:v>
                </c:pt>
                <c:pt idx="5463">
                  <c:v>35467</c:v>
                </c:pt>
                <c:pt idx="5464">
                  <c:v>35468</c:v>
                </c:pt>
                <c:pt idx="5465">
                  <c:v>35471</c:v>
                </c:pt>
                <c:pt idx="5466">
                  <c:v>35472</c:v>
                </c:pt>
                <c:pt idx="5467">
                  <c:v>35473</c:v>
                </c:pt>
                <c:pt idx="5468">
                  <c:v>35474</c:v>
                </c:pt>
                <c:pt idx="5469">
                  <c:v>35475</c:v>
                </c:pt>
                <c:pt idx="5470">
                  <c:v>35478</c:v>
                </c:pt>
                <c:pt idx="5471">
                  <c:v>35479</c:v>
                </c:pt>
                <c:pt idx="5472">
                  <c:v>35480</c:v>
                </c:pt>
                <c:pt idx="5473">
                  <c:v>35481</c:v>
                </c:pt>
                <c:pt idx="5474">
                  <c:v>35482</c:v>
                </c:pt>
                <c:pt idx="5475">
                  <c:v>35485</c:v>
                </c:pt>
                <c:pt idx="5476">
                  <c:v>35486</c:v>
                </c:pt>
                <c:pt idx="5477">
                  <c:v>35487</c:v>
                </c:pt>
                <c:pt idx="5478">
                  <c:v>35488</c:v>
                </c:pt>
                <c:pt idx="5479">
                  <c:v>35489</c:v>
                </c:pt>
                <c:pt idx="5480">
                  <c:v>35492</c:v>
                </c:pt>
                <c:pt idx="5481">
                  <c:v>35493</c:v>
                </c:pt>
                <c:pt idx="5482">
                  <c:v>35494</c:v>
                </c:pt>
                <c:pt idx="5483">
                  <c:v>35495</c:v>
                </c:pt>
                <c:pt idx="5484">
                  <c:v>35496</c:v>
                </c:pt>
                <c:pt idx="5485">
                  <c:v>35499</c:v>
                </c:pt>
                <c:pt idx="5486">
                  <c:v>35500</c:v>
                </c:pt>
                <c:pt idx="5487">
                  <c:v>35501</c:v>
                </c:pt>
                <c:pt idx="5488">
                  <c:v>35502</c:v>
                </c:pt>
                <c:pt idx="5489">
                  <c:v>35503</c:v>
                </c:pt>
                <c:pt idx="5490">
                  <c:v>35506</c:v>
                </c:pt>
                <c:pt idx="5491">
                  <c:v>35507</c:v>
                </c:pt>
                <c:pt idx="5492">
                  <c:v>35508</c:v>
                </c:pt>
                <c:pt idx="5493">
                  <c:v>35509</c:v>
                </c:pt>
                <c:pt idx="5494">
                  <c:v>35510</c:v>
                </c:pt>
                <c:pt idx="5495">
                  <c:v>35513</c:v>
                </c:pt>
                <c:pt idx="5496">
                  <c:v>35514</c:v>
                </c:pt>
                <c:pt idx="5497">
                  <c:v>35515</c:v>
                </c:pt>
                <c:pt idx="5498">
                  <c:v>35516</c:v>
                </c:pt>
                <c:pt idx="5499">
                  <c:v>35520</c:v>
                </c:pt>
                <c:pt idx="5500">
                  <c:v>35521</c:v>
                </c:pt>
                <c:pt idx="5501">
                  <c:v>35522</c:v>
                </c:pt>
                <c:pt idx="5502">
                  <c:v>35523</c:v>
                </c:pt>
                <c:pt idx="5503">
                  <c:v>35524</c:v>
                </c:pt>
                <c:pt idx="5504">
                  <c:v>35527</c:v>
                </c:pt>
                <c:pt idx="5505">
                  <c:v>35528</c:v>
                </c:pt>
                <c:pt idx="5506">
                  <c:v>35529</c:v>
                </c:pt>
                <c:pt idx="5507">
                  <c:v>35530</c:v>
                </c:pt>
                <c:pt idx="5508">
                  <c:v>35531</c:v>
                </c:pt>
                <c:pt idx="5509">
                  <c:v>35534</c:v>
                </c:pt>
                <c:pt idx="5510">
                  <c:v>35535</c:v>
                </c:pt>
                <c:pt idx="5511">
                  <c:v>35536</c:v>
                </c:pt>
                <c:pt idx="5512">
                  <c:v>35537</c:v>
                </c:pt>
                <c:pt idx="5513">
                  <c:v>35538</c:v>
                </c:pt>
                <c:pt idx="5514">
                  <c:v>35541</c:v>
                </c:pt>
                <c:pt idx="5515">
                  <c:v>35542</c:v>
                </c:pt>
                <c:pt idx="5516">
                  <c:v>35543</c:v>
                </c:pt>
                <c:pt idx="5517">
                  <c:v>35544</c:v>
                </c:pt>
                <c:pt idx="5518">
                  <c:v>35545</c:v>
                </c:pt>
                <c:pt idx="5519">
                  <c:v>35548</c:v>
                </c:pt>
                <c:pt idx="5520">
                  <c:v>35549</c:v>
                </c:pt>
                <c:pt idx="5521">
                  <c:v>35550</c:v>
                </c:pt>
                <c:pt idx="5522">
                  <c:v>35551</c:v>
                </c:pt>
                <c:pt idx="5523">
                  <c:v>35552</c:v>
                </c:pt>
                <c:pt idx="5524">
                  <c:v>35555</c:v>
                </c:pt>
                <c:pt idx="5525">
                  <c:v>35556</c:v>
                </c:pt>
                <c:pt idx="5526">
                  <c:v>35557</c:v>
                </c:pt>
                <c:pt idx="5527">
                  <c:v>35558</c:v>
                </c:pt>
                <c:pt idx="5528">
                  <c:v>35559</c:v>
                </c:pt>
                <c:pt idx="5529">
                  <c:v>35562</c:v>
                </c:pt>
                <c:pt idx="5530">
                  <c:v>35563</c:v>
                </c:pt>
                <c:pt idx="5531">
                  <c:v>35564</c:v>
                </c:pt>
                <c:pt idx="5532">
                  <c:v>35565</c:v>
                </c:pt>
                <c:pt idx="5533">
                  <c:v>35566</c:v>
                </c:pt>
                <c:pt idx="5534">
                  <c:v>35570</c:v>
                </c:pt>
                <c:pt idx="5535">
                  <c:v>35571</c:v>
                </c:pt>
                <c:pt idx="5536">
                  <c:v>35572</c:v>
                </c:pt>
                <c:pt idx="5537">
                  <c:v>35573</c:v>
                </c:pt>
                <c:pt idx="5538">
                  <c:v>35576</c:v>
                </c:pt>
                <c:pt idx="5539">
                  <c:v>35577</c:v>
                </c:pt>
                <c:pt idx="5540">
                  <c:v>35578</c:v>
                </c:pt>
                <c:pt idx="5541">
                  <c:v>35579</c:v>
                </c:pt>
                <c:pt idx="5542">
                  <c:v>35580</c:v>
                </c:pt>
                <c:pt idx="5543">
                  <c:v>35583</c:v>
                </c:pt>
                <c:pt idx="5544">
                  <c:v>35584</c:v>
                </c:pt>
                <c:pt idx="5545">
                  <c:v>35585</c:v>
                </c:pt>
                <c:pt idx="5546">
                  <c:v>35586</c:v>
                </c:pt>
                <c:pt idx="5547">
                  <c:v>35587</c:v>
                </c:pt>
                <c:pt idx="5548">
                  <c:v>35590</c:v>
                </c:pt>
                <c:pt idx="5549">
                  <c:v>35591</c:v>
                </c:pt>
                <c:pt idx="5550">
                  <c:v>35592</c:v>
                </c:pt>
                <c:pt idx="5551">
                  <c:v>35593</c:v>
                </c:pt>
                <c:pt idx="5552">
                  <c:v>35594</c:v>
                </c:pt>
                <c:pt idx="5553">
                  <c:v>35597</c:v>
                </c:pt>
                <c:pt idx="5554">
                  <c:v>35598</c:v>
                </c:pt>
                <c:pt idx="5555">
                  <c:v>35599</c:v>
                </c:pt>
                <c:pt idx="5556">
                  <c:v>35600</c:v>
                </c:pt>
                <c:pt idx="5557">
                  <c:v>35601</c:v>
                </c:pt>
                <c:pt idx="5558">
                  <c:v>35604</c:v>
                </c:pt>
                <c:pt idx="5559">
                  <c:v>35605</c:v>
                </c:pt>
                <c:pt idx="5560">
                  <c:v>35606</c:v>
                </c:pt>
                <c:pt idx="5561">
                  <c:v>35607</c:v>
                </c:pt>
                <c:pt idx="5562">
                  <c:v>35608</c:v>
                </c:pt>
                <c:pt idx="5563">
                  <c:v>35611</c:v>
                </c:pt>
                <c:pt idx="5564">
                  <c:v>35613</c:v>
                </c:pt>
                <c:pt idx="5565">
                  <c:v>35614</c:v>
                </c:pt>
                <c:pt idx="5566">
                  <c:v>35615</c:v>
                </c:pt>
                <c:pt idx="5567">
                  <c:v>35618</c:v>
                </c:pt>
                <c:pt idx="5568">
                  <c:v>35619</c:v>
                </c:pt>
                <c:pt idx="5569">
                  <c:v>35620</c:v>
                </c:pt>
                <c:pt idx="5570">
                  <c:v>35621</c:v>
                </c:pt>
                <c:pt idx="5571">
                  <c:v>35622</c:v>
                </c:pt>
                <c:pt idx="5572">
                  <c:v>35625</c:v>
                </c:pt>
                <c:pt idx="5573">
                  <c:v>35626</c:v>
                </c:pt>
                <c:pt idx="5574">
                  <c:v>35627</c:v>
                </c:pt>
                <c:pt idx="5575">
                  <c:v>35628</c:v>
                </c:pt>
                <c:pt idx="5576">
                  <c:v>35629</c:v>
                </c:pt>
                <c:pt idx="5577">
                  <c:v>35632</c:v>
                </c:pt>
                <c:pt idx="5578">
                  <c:v>35633</c:v>
                </c:pt>
                <c:pt idx="5579">
                  <c:v>35634</c:v>
                </c:pt>
                <c:pt idx="5580">
                  <c:v>35635</c:v>
                </c:pt>
                <c:pt idx="5581">
                  <c:v>35636</c:v>
                </c:pt>
                <c:pt idx="5582">
                  <c:v>35639</c:v>
                </c:pt>
                <c:pt idx="5583">
                  <c:v>35640</c:v>
                </c:pt>
                <c:pt idx="5584">
                  <c:v>35641</c:v>
                </c:pt>
                <c:pt idx="5585">
                  <c:v>35642</c:v>
                </c:pt>
                <c:pt idx="5586">
                  <c:v>35643</c:v>
                </c:pt>
                <c:pt idx="5587">
                  <c:v>35646</c:v>
                </c:pt>
                <c:pt idx="5588">
                  <c:v>35647</c:v>
                </c:pt>
                <c:pt idx="5589">
                  <c:v>35648</c:v>
                </c:pt>
                <c:pt idx="5590">
                  <c:v>35649</c:v>
                </c:pt>
                <c:pt idx="5591">
                  <c:v>35650</c:v>
                </c:pt>
                <c:pt idx="5592">
                  <c:v>35653</c:v>
                </c:pt>
                <c:pt idx="5593">
                  <c:v>35654</c:v>
                </c:pt>
                <c:pt idx="5594">
                  <c:v>35655</c:v>
                </c:pt>
                <c:pt idx="5595">
                  <c:v>35656</c:v>
                </c:pt>
                <c:pt idx="5596">
                  <c:v>35657</c:v>
                </c:pt>
                <c:pt idx="5597">
                  <c:v>35660</c:v>
                </c:pt>
                <c:pt idx="5598">
                  <c:v>35661</c:v>
                </c:pt>
                <c:pt idx="5599">
                  <c:v>35662</c:v>
                </c:pt>
                <c:pt idx="5600">
                  <c:v>35663</c:v>
                </c:pt>
                <c:pt idx="5601">
                  <c:v>35664</c:v>
                </c:pt>
                <c:pt idx="5602">
                  <c:v>35667</c:v>
                </c:pt>
                <c:pt idx="5603">
                  <c:v>35668</c:v>
                </c:pt>
                <c:pt idx="5604">
                  <c:v>35669</c:v>
                </c:pt>
                <c:pt idx="5605">
                  <c:v>35670</c:v>
                </c:pt>
                <c:pt idx="5606">
                  <c:v>35671</c:v>
                </c:pt>
                <c:pt idx="5607">
                  <c:v>35675</c:v>
                </c:pt>
                <c:pt idx="5608">
                  <c:v>35676</c:v>
                </c:pt>
                <c:pt idx="5609">
                  <c:v>35677</c:v>
                </c:pt>
                <c:pt idx="5610">
                  <c:v>35678</c:v>
                </c:pt>
                <c:pt idx="5611">
                  <c:v>35681</c:v>
                </c:pt>
                <c:pt idx="5612">
                  <c:v>35682</c:v>
                </c:pt>
                <c:pt idx="5613">
                  <c:v>35683</c:v>
                </c:pt>
                <c:pt idx="5614">
                  <c:v>35684</c:v>
                </c:pt>
                <c:pt idx="5615">
                  <c:v>35685</c:v>
                </c:pt>
                <c:pt idx="5616">
                  <c:v>35688</c:v>
                </c:pt>
                <c:pt idx="5617">
                  <c:v>35689</c:v>
                </c:pt>
                <c:pt idx="5618">
                  <c:v>35690</c:v>
                </c:pt>
                <c:pt idx="5619">
                  <c:v>35691</c:v>
                </c:pt>
                <c:pt idx="5620">
                  <c:v>35692</c:v>
                </c:pt>
                <c:pt idx="5621">
                  <c:v>35695</c:v>
                </c:pt>
                <c:pt idx="5622">
                  <c:v>35696</c:v>
                </c:pt>
                <c:pt idx="5623">
                  <c:v>35697</c:v>
                </c:pt>
                <c:pt idx="5624">
                  <c:v>35698</c:v>
                </c:pt>
                <c:pt idx="5625">
                  <c:v>35699</c:v>
                </c:pt>
                <c:pt idx="5626">
                  <c:v>35702</c:v>
                </c:pt>
                <c:pt idx="5627">
                  <c:v>35703</c:v>
                </c:pt>
                <c:pt idx="5628">
                  <c:v>35704</c:v>
                </c:pt>
                <c:pt idx="5629">
                  <c:v>35705</c:v>
                </c:pt>
                <c:pt idx="5630">
                  <c:v>35706</c:v>
                </c:pt>
                <c:pt idx="5631">
                  <c:v>35709</c:v>
                </c:pt>
                <c:pt idx="5632">
                  <c:v>35710</c:v>
                </c:pt>
                <c:pt idx="5633">
                  <c:v>35711</c:v>
                </c:pt>
                <c:pt idx="5634">
                  <c:v>35712</c:v>
                </c:pt>
                <c:pt idx="5635">
                  <c:v>35713</c:v>
                </c:pt>
                <c:pt idx="5636">
                  <c:v>35717</c:v>
                </c:pt>
                <c:pt idx="5637">
                  <c:v>35718</c:v>
                </c:pt>
                <c:pt idx="5638">
                  <c:v>35719</c:v>
                </c:pt>
                <c:pt idx="5639">
                  <c:v>35720</c:v>
                </c:pt>
                <c:pt idx="5640">
                  <c:v>35723</c:v>
                </c:pt>
                <c:pt idx="5641">
                  <c:v>35724</c:v>
                </c:pt>
                <c:pt idx="5642">
                  <c:v>35725</c:v>
                </c:pt>
                <c:pt idx="5643">
                  <c:v>35726</c:v>
                </c:pt>
                <c:pt idx="5644">
                  <c:v>35727</c:v>
                </c:pt>
                <c:pt idx="5645">
                  <c:v>35730</c:v>
                </c:pt>
                <c:pt idx="5646">
                  <c:v>35731</c:v>
                </c:pt>
                <c:pt idx="5647">
                  <c:v>35732</c:v>
                </c:pt>
                <c:pt idx="5648">
                  <c:v>35733</c:v>
                </c:pt>
                <c:pt idx="5649">
                  <c:v>35734</c:v>
                </c:pt>
                <c:pt idx="5650">
                  <c:v>35737</c:v>
                </c:pt>
                <c:pt idx="5651">
                  <c:v>35738</c:v>
                </c:pt>
                <c:pt idx="5652">
                  <c:v>35739</c:v>
                </c:pt>
                <c:pt idx="5653">
                  <c:v>35740</c:v>
                </c:pt>
                <c:pt idx="5654">
                  <c:v>35741</c:v>
                </c:pt>
                <c:pt idx="5655">
                  <c:v>35744</c:v>
                </c:pt>
                <c:pt idx="5656">
                  <c:v>35745</c:v>
                </c:pt>
                <c:pt idx="5657">
                  <c:v>35746</c:v>
                </c:pt>
                <c:pt idx="5658">
                  <c:v>35747</c:v>
                </c:pt>
                <c:pt idx="5659">
                  <c:v>35748</c:v>
                </c:pt>
                <c:pt idx="5660">
                  <c:v>35751</c:v>
                </c:pt>
                <c:pt idx="5661">
                  <c:v>35752</c:v>
                </c:pt>
                <c:pt idx="5662">
                  <c:v>35753</c:v>
                </c:pt>
                <c:pt idx="5663">
                  <c:v>35754</c:v>
                </c:pt>
                <c:pt idx="5664">
                  <c:v>35755</c:v>
                </c:pt>
                <c:pt idx="5665">
                  <c:v>35758</c:v>
                </c:pt>
                <c:pt idx="5666">
                  <c:v>35759</c:v>
                </c:pt>
                <c:pt idx="5667">
                  <c:v>35760</c:v>
                </c:pt>
                <c:pt idx="5668">
                  <c:v>35761</c:v>
                </c:pt>
                <c:pt idx="5669">
                  <c:v>35762</c:v>
                </c:pt>
                <c:pt idx="5670">
                  <c:v>35765</c:v>
                </c:pt>
                <c:pt idx="5671">
                  <c:v>35766</c:v>
                </c:pt>
                <c:pt idx="5672">
                  <c:v>35767</c:v>
                </c:pt>
                <c:pt idx="5673">
                  <c:v>35768</c:v>
                </c:pt>
                <c:pt idx="5674">
                  <c:v>35769</c:v>
                </c:pt>
                <c:pt idx="5675">
                  <c:v>35772</c:v>
                </c:pt>
                <c:pt idx="5676">
                  <c:v>35773</c:v>
                </c:pt>
                <c:pt idx="5677">
                  <c:v>35774</c:v>
                </c:pt>
                <c:pt idx="5678">
                  <c:v>35775</c:v>
                </c:pt>
                <c:pt idx="5679">
                  <c:v>35776</c:v>
                </c:pt>
                <c:pt idx="5680">
                  <c:v>35779</c:v>
                </c:pt>
                <c:pt idx="5681">
                  <c:v>35780</c:v>
                </c:pt>
                <c:pt idx="5682">
                  <c:v>35781</c:v>
                </c:pt>
                <c:pt idx="5683">
                  <c:v>35782</c:v>
                </c:pt>
                <c:pt idx="5684">
                  <c:v>35783</c:v>
                </c:pt>
                <c:pt idx="5685">
                  <c:v>35786</c:v>
                </c:pt>
                <c:pt idx="5686">
                  <c:v>35787</c:v>
                </c:pt>
                <c:pt idx="5687">
                  <c:v>35788</c:v>
                </c:pt>
                <c:pt idx="5688">
                  <c:v>35793</c:v>
                </c:pt>
                <c:pt idx="5689">
                  <c:v>35794</c:v>
                </c:pt>
                <c:pt idx="5690">
                  <c:v>35795</c:v>
                </c:pt>
                <c:pt idx="5691">
                  <c:v>35797</c:v>
                </c:pt>
                <c:pt idx="5692">
                  <c:v>35800</c:v>
                </c:pt>
                <c:pt idx="5693">
                  <c:v>35801</c:v>
                </c:pt>
                <c:pt idx="5694">
                  <c:v>35802</c:v>
                </c:pt>
                <c:pt idx="5695">
                  <c:v>35803</c:v>
                </c:pt>
                <c:pt idx="5696">
                  <c:v>35804</c:v>
                </c:pt>
                <c:pt idx="5697">
                  <c:v>35807</c:v>
                </c:pt>
                <c:pt idx="5698">
                  <c:v>35808</c:v>
                </c:pt>
                <c:pt idx="5699">
                  <c:v>35809</c:v>
                </c:pt>
                <c:pt idx="5700">
                  <c:v>35810</c:v>
                </c:pt>
                <c:pt idx="5701">
                  <c:v>35811</c:v>
                </c:pt>
                <c:pt idx="5702">
                  <c:v>35814</c:v>
                </c:pt>
                <c:pt idx="5703">
                  <c:v>35815</c:v>
                </c:pt>
                <c:pt idx="5704">
                  <c:v>35816</c:v>
                </c:pt>
                <c:pt idx="5705">
                  <c:v>35817</c:v>
                </c:pt>
                <c:pt idx="5706">
                  <c:v>35818</c:v>
                </c:pt>
                <c:pt idx="5707">
                  <c:v>35821</c:v>
                </c:pt>
                <c:pt idx="5708">
                  <c:v>35822</c:v>
                </c:pt>
                <c:pt idx="5709">
                  <c:v>35823</c:v>
                </c:pt>
                <c:pt idx="5710">
                  <c:v>35824</c:v>
                </c:pt>
                <c:pt idx="5711">
                  <c:v>35825</c:v>
                </c:pt>
                <c:pt idx="5712">
                  <c:v>35828</c:v>
                </c:pt>
                <c:pt idx="5713">
                  <c:v>35829</c:v>
                </c:pt>
                <c:pt idx="5714">
                  <c:v>35830</c:v>
                </c:pt>
                <c:pt idx="5715">
                  <c:v>35831</c:v>
                </c:pt>
                <c:pt idx="5716">
                  <c:v>35832</c:v>
                </c:pt>
                <c:pt idx="5717">
                  <c:v>35835</c:v>
                </c:pt>
                <c:pt idx="5718">
                  <c:v>35836</c:v>
                </c:pt>
                <c:pt idx="5719">
                  <c:v>35837</c:v>
                </c:pt>
                <c:pt idx="5720">
                  <c:v>35838</c:v>
                </c:pt>
                <c:pt idx="5721">
                  <c:v>35839</c:v>
                </c:pt>
                <c:pt idx="5722">
                  <c:v>35842</c:v>
                </c:pt>
                <c:pt idx="5723">
                  <c:v>35843</c:v>
                </c:pt>
                <c:pt idx="5724">
                  <c:v>35844</c:v>
                </c:pt>
                <c:pt idx="5725">
                  <c:v>35845</c:v>
                </c:pt>
                <c:pt idx="5726">
                  <c:v>35846</c:v>
                </c:pt>
                <c:pt idx="5727">
                  <c:v>35849</c:v>
                </c:pt>
                <c:pt idx="5728">
                  <c:v>35850</c:v>
                </c:pt>
                <c:pt idx="5729">
                  <c:v>35851</c:v>
                </c:pt>
                <c:pt idx="5730">
                  <c:v>35852</c:v>
                </c:pt>
                <c:pt idx="5731">
                  <c:v>35853</c:v>
                </c:pt>
                <c:pt idx="5732">
                  <c:v>35856</c:v>
                </c:pt>
                <c:pt idx="5733">
                  <c:v>35857</c:v>
                </c:pt>
                <c:pt idx="5734">
                  <c:v>35858</c:v>
                </c:pt>
                <c:pt idx="5735">
                  <c:v>35859</c:v>
                </c:pt>
                <c:pt idx="5736">
                  <c:v>35860</c:v>
                </c:pt>
                <c:pt idx="5737">
                  <c:v>35863</c:v>
                </c:pt>
                <c:pt idx="5738">
                  <c:v>35864</c:v>
                </c:pt>
                <c:pt idx="5739">
                  <c:v>35865</c:v>
                </c:pt>
                <c:pt idx="5740">
                  <c:v>35866</c:v>
                </c:pt>
                <c:pt idx="5741">
                  <c:v>35867</c:v>
                </c:pt>
                <c:pt idx="5742">
                  <c:v>35870</c:v>
                </c:pt>
                <c:pt idx="5743">
                  <c:v>35871</c:v>
                </c:pt>
                <c:pt idx="5744">
                  <c:v>35872</c:v>
                </c:pt>
                <c:pt idx="5745">
                  <c:v>35873</c:v>
                </c:pt>
                <c:pt idx="5746">
                  <c:v>35874</c:v>
                </c:pt>
                <c:pt idx="5747">
                  <c:v>35877</c:v>
                </c:pt>
                <c:pt idx="5748">
                  <c:v>35878</c:v>
                </c:pt>
                <c:pt idx="5749">
                  <c:v>35879</c:v>
                </c:pt>
                <c:pt idx="5750">
                  <c:v>35880</c:v>
                </c:pt>
                <c:pt idx="5751">
                  <c:v>35881</c:v>
                </c:pt>
                <c:pt idx="5752">
                  <c:v>35884</c:v>
                </c:pt>
                <c:pt idx="5753">
                  <c:v>35885</c:v>
                </c:pt>
                <c:pt idx="5754">
                  <c:v>35886</c:v>
                </c:pt>
                <c:pt idx="5755">
                  <c:v>35887</c:v>
                </c:pt>
                <c:pt idx="5756">
                  <c:v>35888</c:v>
                </c:pt>
                <c:pt idx="5757">
                  <c:v>35891</c:v>
                </c:pt>
                <c:pt idx="5758">
                  <c:v>35892</c:v>
                </c:pt>
                <c:pt idx="5759">
                  <c:v>35893</c:v>
                </c:pt>
                <c:pt idx="5760">
                  <c:v>35894</c:v>
                </c:pt>
                <c:pt idx="5761">
                  <c:v>35898</c:v>
                </c:pt>
                <c:pt idx="5762">
                  <c:v>35899</c:v>
                </c:pt>
                <c:pt idx="5763">
                  <c:v>35900</c:v>
                </c:pt>
                <c:pt idx="5764">
                  <c:v>35901</c:v>
                </c:pt>
                <c:pt idx="5765">
                  <c:v>35902</c:v>
                </c:pt>
                <c:pt idx="5766">
                  <c:v>35905</c:v>
                </c:pt>
                <c:pt idx="5767">
                  <c:v>35906</c:v>
                </c:pt>
                <c:pt idx="5768">
                  <c:v>35907</c:v>
                </c:pt>
                <c:pt idx="5769">
                  <c:v>35908</c:v>
                </c:pt>
                <c:pt idx="5770">
                  <c:v>35909</c:v>
                </c:pt>
                <c:pt idx="5771">
                  <c:v>35912</c:v>
                </c:pt>
                <c:pt idx="5772">
                  <c:v>35913</c:v>
                </c:pt>
                <c:pt idx="5773">
                  <c:v>35914</c:v>
                </c:pt>
                <c:pt idx="5774">
                  <c:v>35915</c:v>
                </c:pt>
                <c:pt idx="5775">
                  <c:v>35916</c:v>
                </c:pt>
                <c:pt idx="5776">
                  <c:v>35919</c:v>
                </c:pt>
                <c:pt idx="5777">
                  <c:v>35920</c:v>
                </c:pt>
                <c:pt idx="5778">
                  <c:v>35921</c:v>
                </c:pt>
                <c:pt idx="5779">
                  <c:v>35922</c:v>
                </c:pt>
                <c:pt idx="5780">
                  <c:v>35923</c:v>
                </c:pt>
                <c:pt idx="5781">
                  <c:v>35926</c:v>
                </c:pt>
                <c:pt idx="5782">
                  <c:v>35927</c:v>
                </c:pt>
                <c:pt idx="5783">
                  <c:v>35928</c:v>
                </c:pt>
                <c:pt idx="5784">
                  <c:v>35929</c:v>
                </c:pt>
                <c:pt idx="5785">
                  <c:v>35930</c:v>
                </c:pt>
                <c:pt idx="5786">
                  <c:v>35934</c:v>
                </c:pt>
                <c:pt idx="5787">
                  <c:v>35935</c:v>
                </c:pt>
                <c:pt idx="5788">
                  <c:v>35936</c:v>
                </c:pt>
                <c:pt idx="5789">
                  <c:v>35937</c:v>
                </c:pt>
                <c:pt idx="5790">
                  <c:v>35940</c:v>
                </c:pt>
                <c:pt idx="5791">
                  <c:v>35941</c:v>
                </c:pt>
                <c:pt idx="5792">
                  <c:v>35942</c:v>
                </c:pt>
                <c:pt idx="5793">
                  <c:v>35943</c:v>
                </c:pt>
                <c:pt idx="5794">
                  <c:v>35944</c:v>
                </c:pt>
                <c:pt idx="5795">
                  <c:v>35947</c:v>
                </c:pt>
                <c:pt idx="5796">
                  <c:v>35948</c:v>
                </c:pt>
                <c:pt idx="5797">
                  <c:v>35949</c:v>
                </c:pt>
                <c:pt idx="5798">
                  <c:v>35950</c:v>
                </c:pt>
                <c:pt idx="5799">
                  <c:v>35951</c:v>
                </c:pt>
                <c:pt idx="5800">
                  <c:v>35954</c:v>
                </c:pt>
                <c:pt idx="5801">
                  <c:v>35955</c:v>
                </c:pt>
                <c:pt idx="5802">
                  <c:v>35956</c:v>
                </c:pt>
                <c:pt idx="5803">
                  <c:v>35957</c:v>
                </c:pt>
                <c:pt idx="5804">
                  <c:v>35958</c:v>
                </c:pt>
                <c:pt idx="5805">
                  <c:v>35961</c:v>
                </c:pt>
                <c:pt idx="5806">
                  <c:v>35962</c:v>
                </c:pt>
                <c:pt idx="5807">
                  <c:v>35963</c:v>
                </c:pt>
                <c:pt idx="5808">
                  <c:v>35964</c:v>
                </c:pt>
                <c:pt idx="5809">
                  <c:v>35965</c:v>
                </c:pt>
                <c:pt idx="5810">
                  <c:v>35968</c:v>
                </c:pt>
                <c:pt idx="5811">
                  <c:v>35969</c:v>
                </c:pt>
                <c:pt idx="5812">
                  <c:v>35970</c:v>
                </c:pt>
                <c:pt idx="5813">
                  <c:v>35971</c:v>
                </c:pt>
                <c:pt idx="5814">
                  <c:v>35972</c:v>
                </c:pt>
                <c:pt idx="5815">
                  <c:v>35975</c:v>
                </c:pt>
                <c:pt idx="5816">
                  <c:v>35976</c:v>
                </c:pt>
                <c:pt idx="5817">
                  <c:v>35978</c:v>
                </c:pt>
                <c:pt idx="5818">
                  <c:v>35979</c:v>
                </c:pt>
                <c:pt idx="5819">
                  <c:v>35982</c:v>
                </c:pt>
                <c:pt idx="5820">
                  <c:v>35983</c:v>
                </c:pt>
                <c:pt idx="5821">
                  <c:v>35984</c:v>
                </c:pt>
                <c:pt idx="5822">
                  <c:v>35985</c:v>
                </c:pt>
                <c:pt idx="5823">
                  <c:v>35986</c:v>
                </c:pt>
                <c:pt idx="5824">
                  <c:v>35989</c:v>
                </c:pt>
                <c:pt idx="5825">
                  <c:v>35990</c:v>
                </c:pt>
                <c:pt idx="5826">
                  <c:v>35991</c:v>
                </c:pt>
                <c:pt idx="5827">
                  <c:v>35992</c:v>
                </c:pt>
                <c:pt idx="5828">
                  <c:v>35993</c:v>
                </c:pt>
                <c:pt idx="5829">
                  <c:v>35996</c:v>
                </c:pt>
                <c:pt idx="5830">
                  <c:v>35997</c:v>
                </c:pt>
                <c:pt idx="5831">
                  <c:v>35998</c:v>
                </c:pt>
                <c:pt idx="5832">
                  <c:v>35999</c:v>
                </c:pt>
                <c:pt idx="5833">
                  <c:v>36000</c:v>
                </c:pt>
                <c:pt idx="5834">
                  <c:v>36003</c:v>
                </c:pt>
                <c:pt idx="5835">
                  <c:v>36004</c:v>
                </c:pt>
                <c:pt idx="5836">
                  <c:v>36005</c:v>
                </c:pt>
                <c:pt idx="5837">
                  <c:v>36006</c:v>
                </c:pt>
                <c:pt idx="5838">
                  <c:v>36007</c:v>
                </c:pt>
                <c:pt idx="5839">
                  <c:v>36010</c:v>
                </c:pt>
                <c:pt idx="5840">
                  <c:v>36011</c:v>
                </c:pt>
                <c:pt idx="5841">
                  <c:v>36012</c:v>
                </c:pt>
                <c:pt idx="5842">
                  <c:v>36013</c:v>
                </c:pt>
                <c:pt idx="5843">
                  <c:v>36014</c:v>
                </c:pt>
                <c:pt idx="5844">
                  <c:v>36017</c:v>
                </c:pt>
                <c:pt idx="5845">
                  <c:v>36018</c:v>
                </c:pt>
                <c:pt idx="5846">
                  <c:v>36019</c:v>
                </c:pt>
                <c:pt idx="5847">
                  <c:v>36020</c:v>
                </c:pt>
                <c:pt idx="5848">
                  <c:v>36021</c:v>
                </c:pt>
                <c:pt idx="5849">
                  <c:v>36024</c:v>
                </c:pt>
                <c:pt idx="5850">
                  <c:v>36025</c:v>
                </c:pt>
                <c:pt idx="5851">
                  <c:v>36026</c:v>
                </c:pt>
                <c:pt idx="5852">
                  <c:v>36027</c:v>
                </c:pt>
                <c:pt idx="5853">
                  <c:v>36028</c:v>
                </c:pt>
                <c:pt idx="5854">
                  <c:v>36031</c:v>
                </c:pt>
                <c:pt idx="5855">
                  <c:v>36032</c:v>
                </c:pt>
                <c:pt idx="5856">
                  <c:v>36033</c:v>
                </c:pt>
                <c:pt idx="5857">
                  <c:v>36034</c:v>
                </c:pt>
                <c:pt idx="5858">
                  <c:v>36035</c:v>
                </c:pt>
                <c:pt idx="5859">
                  <c:v>36038</c:v>
                </c:pt>
                <c:pt idx="5860">
                  <c:v>36039</c:v>
                </c:pt>
                <c:pt idx="5861">
                  <c:v>36040</c:v>
                </c:pt>
                <c:pt idx="5862">
                  <c:v>36041</c:v>
                </c:pt>
                <c:pt idx="5863">
                  <c:v>36042</c:v>
                </c:pt>
                <c:pt idx="5864">
                  <c:v>36046</c:v>
                </c:pt>
                <c:pt idx="5865">
                  <c:v>36047</c:v>
                </c:pt>
                <c:pt idx="5866">
                  <c:v>36048</c:v>
                </c:pt>
                <c:pt idx="5867">
                  <c:v>36049</c:v>
                </c:pt>
                <c:pt idx="5868">
                  <c:v>36052</c:v>
                </c:pt>
                <c:pt idx="5869">
                  <c:v>36053</c:v>
                </c:pt>
                <c:pt idx="5870">
                  <c:v>36054</c:v>
                </c:pt>
                <c:pt idx="5871">
                  <c:v>36055</c:v>
                </c:pt>
                <c:pt idx="5872">
                  <c:v>36056</c:v>
                </c:pt>
                <c:pt idx="5873">
                  <c:v>36059</c:v>
                </c:pt>
                <c:pt idx="5874">
                  <c:v>36060</c:v>
                </c:pt>
                <c:pt idx="5875">
                  <c:v>36061</c:v>
                </c:pt>
                <c:pt idx="5876">
                  <c:v>36062</c:v>
                </c:pt>
                <c:pt idx="5877">
                  <c:v>36063</c:v>
                </c:pt>
                <c:pt idx="5878">
                  <c:v>36066</c:v>
                </c:pt>
                <c:pt idx="5879">
                  <c:v>36067</c:v>
                </c:pt>
                <c:pt idx="5880">
                  <c:v>36068</c:v>
                </c:pt>
                <c:pt idx="5881">
                  <c:v>36069</c:v>
                </c:pt>
                <c:pt idx="5882">
                  <c:v>36070</c:v>
                </c:pt>
                <c:pt idx="5883">
                  <c:v>36073</c:v>
                </c:pt>
                <c:pt idx="5884">
                  <c:v>36074</c:v>
                </c:pt>
                <c:pt idx="5885">
                  <c:v>36075</c:v>
                </c:pt>
                <c:pt idx="5886">
                  <c:v>36076</c:v>
                </c:pt>
                <c:pt idx="5887">
                  <c:v>36077</c:v>
                </c:pt>
                <c:pt idx="5888">
                  <c:v>36081</c:v>
                </c:pt>
                <c:pt idx="5889">
                  <c:v>36082</c:v>
                </c:pt>
                <c:pt idx="5890">
                  <c:v>36083</c:v>
                </c:pt>
                <c:pt idx="5891">
                  <c:v>36084</c:v>
                </c:pt>
                <c:pt idx="5892">
                  <c:v>36087</c:v>
                </c:pt>
                <c:pt idx="5893">
                  <c:v>36088</c:v>
                </c:pt>
                <c:pt idx="5894">
                  <c:v>36089</c:v>
                </c:pt>
                <c:pt idx="5895">
                  <c:v>36090</c:v>
                </c:pt>
                <c:pt idx="5896">
                  <c:v>36091</c:v>
                </c:pt>
                <c:pt idx="5897">
                  <c:v>36094</c:v>
                </c:pt>
                <c:pt idx="5898">
                  <c:v>36095</c:v>
                </c:pt>
                <c:pt idx="5899">
                  <c:v>36096</c:v>
                </c:pt>
                <c:pt idx="5900">
                  <c:v>36097</c:v>
                </c:pt>
                <c:pt idx="5901">
                  <c:v>36098</c:v>
                </c:pt>
                <c:pt idx="5902">
                  <c:v>36101</c:v>
                </c:pt>
                <c:pt idx="5903">
                  <c:v>36102</c:v>
                </c:pt>
                <c:pt idx="5904">
                  <c:v>36103</c:v>
                </c:pt>
                <c:pt idx="5905">
                  <c:v>36104</c:v>
                </c:pt>
                <c:pt idx="5906">
                  <c:v>36105</c:v>
                </c:pt>
                <c:pt idx="5907">
                  <c:v>36108</c:v>
                </c:pt>
                <c:pt idx="5908">
                  <c:v>36109</c:v>
                </c:pt>
                <c:pt idx="5909">
                  <c:v>36110</c:v>
                </c:pt>
                <c:pt idx="5910">
                  <c:v>36111</c:v>
                </c:pt>
                <c:pt idx="5911">
                  <c:v>36112</c:v>
                </c:pt>
                <c:pt idx="5912">
                  <c:v>36115</c:v>
                </c:pt>
                <c:pt idx="5913">
                  <c:v>36116</c:v>
                </c:pt>
                <c:pt idx="5914">
                  <c:v>36117</c:v>
                </c:pt>
                <c:pt idx="5915">
                  <c:v>36118</c:v>
                </c:pt>
                <c:pt idx="5916">
                  <c:v>36119</c:v>
                </c:pt>
                <c:pt idx="5917">
                  <c:v>36122</c:v>
                </c:pt>
                <c:pt idx="5918">
                  <c:v>36123</c:v>
                </c:pt>
                <c:pt idx="5919">
                  <c:v>36124</c:v>
                </c:pt>
                <c:pt idx="5920">
                  <c:v>36125</c:v>
                </c:pt>
                <c:pt idx="5921">
                  <c:v>36126</c:v>
                </c:pt>
                <c:pt idx="5922">
                  <c:v>36129</c:v>
                </c:pt>
                <c:pt idx="5923">
                  <c:v>36130</c:v>
                </c:pt>
                <c:pt idx="5924">
                  <c:v>36131</c:v>
                </c:pt>
                <c:pt idx="5925">
                  <c:v>36132</c:v>
                </c:pt>
                <c:pt idx="5926">
                  <c:v>36133</c:v>
                </c:pt>
                <c:pt idx="5927">
                  <c:v>36136</c:v>
                </c:pt>
                <c:pt idx="5928">
                  <c:v>36137</c:v>
                </c:pt>
                <c:pt idx="5929">
                  <c:v>36138</c:v>
                </c:pt>
                <c:pt idx="5930">
                  <c:v>36139</c:v>
                </c:pt>
                <c:pt idx="5931">
                  <c:v>36140</c:v>
                </c:pt>
                <c:pt idx="5932">
                  <c:v>36143</c:v>
                </c:pt>
                <c:pt idx="5933">
                  <c:v>36144</c:v>
                </c:pt>
                <c:pt idx="5934">
                  <c:v>36145</c:v>
                </c:pt>
                <c:pt idx="5935">
                  <c:v>36146</c:v>
                </c:pt>
                <c:pt idx="5936">
                  <c:v>36147</c:v>
                </c:pt>
                <c:pt idx="5937">
                  <c:v>36150</c:v>
                </c:pt>
                <c:pt idx="5938">
                  <c:v>36151</c:v>
                </c:pt>
                <c:pt idx="5939">
                  <c:v>36152</c:v>
                </c:pt>
                <c:pt idx="5940">
                  <c:v>36153</c:v>
                </c:pt>
                <c:pt idx="5941">
                  <c:v>36158</c:v>
                </c:pt>
                <c:pt idx="5942">
                  <c:v>36159</c:v>
                </c:pt>
                <c:pt idx="5943">
                  <c:v>36160</c:v>
                </c:pt>
                <c:pt idx="5944">
                  <c:v>36164</c:v>
                </c:pt>
                <c:pt idx="5945">
                  <c:v>36165</c:v>
                </c:pt>
                <c:pt idx="5946">
                  <c:v>36166</c:v>
                </c:pt>
                <c:pt idx="5947">
                  <c:v>36167</c:v>
                </c:pt>
                <c:pt idx="5948">
                  <c:v>36168</c:v>
                </c:pt>
                <c:pt idx="5949">
                  <c:v>36171</c:v>
                </c:pt>
                <c:pt idx="5950">
                  <c:v>36172</c:v>
                </c:pt>
                <c:pt idx="5951">
                  <c:v>36173</c:v>
                </c:pt>
                <c:pt idx="5952">
                  <c:v>36174</c:v>
                </c:pt>
                <c:pt idx="5953">
                  <c:v>36175</c:v>
                </c:pt>
                <c:pt idx="5954">
                  <c:v>36178</c:v>
                </c:pt>
                <c:pt idx="5955">
                  <c:v>36179</c:v>
                </c:pt>
                <c:pt idx="5956">
                  <c:v>36180</c:v>
                </c:pt>
                <c:pt idx="5957">
                  <c:v>36181</c:v>
                </c:pt>
                <c:pt idx="5958">
                  <c:v>36182</c:v>
                </c:pt>
                <c:pt idx="5959">
                  <c:v>36185</c:v>
                </c:pt>
                <c:pt idx="5960">
                  <c:v>36186</c:v>
                </c:pt>
                <c:pt idx="5961">
                  <c:v>36187</c:v>
                </c:pt>
                <c:pt idx="5962">
                  <c:v>36188</c:v>
                </c:pt>
                <c:pt idx="5963">
                  <c:v>36189</c:v>
                </c:pt>
                <c:pt idx="5964">
                  <c:v>36192</c:v>
                </c:pt>
                <c:pt idx="5965">
                  <c:v>36193</c:v>
                </c:pt>
                <c:pt idx="5966">
                  <c:v>36194</c:v>
                </c:pt>
                <c:pt idx="5967">
                  <c:v>36195</c:v>
                </c:pt>
                <c:pt idx="5968">
                  <c:v>36196</c:v>
                </c:pt>
                <c:pt idx="5969">
                  <c:v>36199</c:v>
                </c:pt>
                <c:pt idx="5970">
                  <c:v>36200</c:v>
                </c:pt>
                <c:pt idx="5971">
                  <c:v>36201</c:v>
                </c:pt>
                <c:pt idx="5972">
                  <c:v>36202</c:v>
                </c:pt>
                <c:pt idx="5973">
                  <c:v>36203</c:v>
                </c:pt>
                <c:pt idx="5974">
                  <c:v>36206</c:v>
                </c:pt>
                <c:pt idx="5975">
                  <c:v>36207</c:v>
                </c:pt>
                <c:pt idx="5976">
                  <c:v>36208</c:v>
                </c:pt>
                <c:pt idx="5977">
                  <c:v>36209</c:v>
                </c:pt>
                <c:pt idx="5978">
                  <c:v>36210</c:v>
                </c:pt>
                <c:pt idx="5979">
                  <c:v>36213</c:v>
                </c:pt>
                <c:pt idx="5980">
                  <c:v>36214</c:v>
                </c:pt>
                <c:pt idx="5981">
                  <c:v>36215</c:v>
                </c:pt>
                <c:pt idx="5982">
                  <c:v>36216</c:v>
                </c:pt>
                <c:pt idx="5983">
                  <c:v>36217</c:v>
                </c:pt>
                <c:pt idx="5984">
                  <c:v>36220</c:v>
                </c:pt>
                <c:pt idx="5985">
                  <c:v>36221</c:v>
                </c:pt>
                <c:pt idx="5986">
                  <c:v>36222</c:v>
                </c:pt>
                <c:pt idx="5987">
                  <c:v>36223</c:v>
                </c:pt>
                <c:pt idx="5988">
                  <c:v>36224</c:v>
                </c:pt>
                <c:pt idx="5989">
                  <c:v>36227</c:v>
                </c:pt>
                <c:pt idx="5990">
                  <c:v>36228</c:v>
                </c:pt>
                <c:pt idx="5991">
                  <c:v>36229</c:v>
                </c:pt>
                <c:pt idx="5992">
                  <c:v>36230</c:v>
                </c:pt>
                <c:pt idx="5993">
                  <c:v>36231</c:v>
                </c:pt>
                <c:pt idx="5994">
                  <c:v>36234</c:v>
                </c:pt>
                <c:pt idx="5995">
                  <c:v>36235</c:v>
                </c:pt>
                <c:pt idx="5996">
                  <c:v>36236</c:v>
                </c:pt>
                <c:pt idx="5997">
                  <c:v>36237</c:v>
                </c:pt>
                <c:pt idx="5998">
                  <c:v>36238</c:v>
                </c:pt>
                <c:pt idx="5999">
                  <c:v>36241</c:v>
                </c:pt>
                <c:pt idx="6000">
                  <c:v>36242</c:v>
                </c:pt>
                <c:pt idx="6001">
                  <c:v>36243</c:v>
                </c:pt>
                <c:pt idx="6002">
                  <c:v>36244</c:v>
                </c:pt>
                <c:pt idx="6003">
                  <c:v>36245</c:v>
                </c:pt>
                <c:pt idx="6004">
                  <c:v>36248</c:v>
                </c:pt>
                <c:pt idx="6005">
                  <c:v>36249</c:v>
                </c:pt>
                <c:pt idx="6006">
                  <c:v>36250</c:v>
                </c:pt>
                <c:pt idx="6007">
                  <c:v>36251</c:v>
                </c:pt>
                <c:pt idx="6008">
                  <c:v>36255</c:v>
                </c:pt>
                <c:pt idx="6009">
                  <c:v>36256</c:v>
                </c:pt>
                <c:pt idx="6010">
                  <c:v>36257</c:v>
                </c:pt>
                <c:pt idx="6011">
                  <c:v>36258</c:v>
                </c:pt>
                <c:pt idx="6012">
                  <c:v>36259</c:v>
                </c:pt>
                <c:pt idx="6013">
                  <c:v>36262</c:v>
                </c:pt>
                <c:pt idx="6014">
                  <c:v>36263</c:v>
                </c:pt>
                <c:pt idx="6015">
                  <c:v>36264</c:v>
                </c:pt>
                <c:pt idx="6016">
                  <c:v>36265</c:v>
                </c:pt>
                <c:pt idx="6017">
                  <c:v>36266</c:v>
                </c:pt>
                <c:pt idx="6018">
                  <c:v>36269</c:v>
                </c:pt>
                <c:pt idx="6019">
                  <c:v>36270</c:v>
                </c:pt>
                <c:pt idx="6020">
                  <c:v>36271</c:v>
                </c:pt>
                <c:pt idx="6021">
                  <c:v>36272</c:v>
                </c:pt>
                <c:pt idx="6022">
                  <c:v>36273</c:v>
                </c:pt>
                <c:pt idx="6023">
                  <c:v>36276</c:v>
                </c:pt>
                <c:pt idx="6024">
                  <c:v>36277</c:v>
                </c:pt>
                <c:pt idx="6025">
                  <c:v>36278</c:v>
                </c:pt>
                <c:pt idx="6026">
                  <c:v>36279</c:v>
                </c:pt>
                <c:pt idx="6027">
                  <c:v>36280</c:v>
                </c:pt>
                <c:pt idx="6028">
                  <c:v>36283</c:v>
                </c:pt>
                <c:pt idx="6029">
                  <c:v>36284</c:v>
                </c:pt>
                <c:pt idx="6030">
                  <c:v>36285</c:v>
                </c:pt>
                <c:pt idx="6031">
                  <c:v>36286</c:v>
                </c:pt>
                <c:pt idx="6032">
                  <c:v>36287</c:v>
                </c:pt>
                <c:pt idx="6033">
                  <c:v>36290</c:v>
                </c:pt>
                <c:pt idx="6034">
                  <c:v>36291</c:v>
                </c:pt>
                <c:pt idx="6035">
                  <c:v>36292</c:v>
                </c:pt>
                <c:pt idx="6036">
                  <c:v>36293</c:v>
                </c:pt>
                <c:pt idx="6037">
                  <c:v>36294</c:v>
                </c:pt>
                <c:pt idx="6038">
                  <c:v>36297</c:v>
                </c:pt>
                <c:pt idx="6039">
                  <c:v>36298</c:v>
                </c:pt>
                <c:pt idx="6040">
                  <c:v>36299</c:v>
                </c:pt>
                <c:pt idx="6041">
                  <c:v>36300</c:v>
                </c:pt>
                <c:pt idx="6042">
                  <c:v>36301</c:v>
                </c:pt>
                <c:pt idx="6043">
                  <c:v>36305</c:v>
                </c:pt>
                <c:pt idx="6044">
                  <c:v>36306</c:v>
                </c:pt>
                <c:pt idx="6045">
                  <c:v>36307</c:v>
                </c:pt>
                <c:pt idx="6046">
                  <c:v>36308</c:v>
                </c:pt>
                <c:pt idx="6047">
                  <c:v>36311</c:v>
                </c:pt>
                <c:pt idx="6048">
                  <c:v>36312</c:v>
                </c:pt>
                <c:pt idx="6049">
                  <c:v>36313</c:v>
                </c:pt>
                <c:pt idx="6050">
                  <c:v>36314</c:v>
                </c:pt>
                <c:pt idx="6051">
                  <c:v>36315</c:v>
                </c:pt>
                <c:pt idx="6052">
                  <c:v>36318</c:v>
                </c:pt>
                <c:pt idx="6053">
                  <c:v>36319</c:v>
                </c:pt>
                <c:pt idx="6054">
                  <c:v>36320</c:v>
                </c:pt>
                <c:pt idx="6055">
                  <c:v>36321</c:v>
                </c:pt>
                <c:pt idx="6056">
                  <c:v>36322</c:v>
                </c:pt>
                <c:pt idx="6057">
                  <c:v>36325</c:v>
                </c:pt>
                <c:pt idx="6058">
                  <c:v>36326</c:v>
                </c:pt>
                <c:pt idx="6059">
                  <c:v>36327</c:v>
                </c:pt>
                <c:pt idx="6060">
                  <c:v>36328</c:v>
                </c:pt>
                <c:pt idx="6061">
                  <c:v>36329</c:v>
                </c:pt>
                <c:pt idx="6062">
                  <c:v>36332</c:v>
                </c:pt>
                <c:pt idx="6063">
                  <c:v>36333</c:v>
                </c:pt>
                <c:pt idx="6064">
                  <c:v>36334</c:v>
                </c:pt>
                <c:pt idx="6065">
                  <c:v>36335</c:v>
                </c:pt>
                <c:pt idx="6066">
                  <c:v>36336</c:v>
                </c:pt>
                <c:pt idx="6067">
                  <c:v>36339</c:v>
                </c:pt>
                <c:pt idx="6068">
                  <c:v>36340</c:v>
                </c:pt>
                <c:pt idx="6069">
                  <c:v>36341</c:v>
                </c:pt>
                <c:pt idx="6070">
                  <c:v>36343</c:v>
                </c:pt>
                <c:pt idx="6071">
                  <c:v>36346</c:v>
                </c:pt>
                <c:pt idx="6072">
                  <c:v>36347</c:v>
                </c:pt>
                <c:pt idx="6073">
                  <c:v>36348</c:v>
                </c:pt>
                <c:pt idx="6074">
                  <c:v>36349</c:v>
                </c:pt>
                <c:pt idx="6075">
                  <c:v>36350</c:v>
                </c:pt>
                <c:pt idx="6076">
                  <c:v>36353</c:v>
                </c:pt>
                <c:pt idx="6077">
                  <c:v>36354</c:v>
                </c:pt>
                <c:pt idx="6078">
                  <c:v>36355</c:v>
                </c:pt>
                <c:pt idx="6079">
                  <c:v>36356</c:v>
                </c:pt>
                <c:pt idx="6080">
                  <c:v>36357</c:v>
                </c:pt>
                <c:pt idx="6081">
                  <c:v>36360</c:v>
                </c:pt>
                <c:pt idx="6082">
                  <c:v>36361</c:v>
                </c:pt>
                <c:pt idx="6083">
                  <c:v>36362</c:v>
                </c:pt>
                <c:pt idx="6084">
                  <c:v>36363</c:v>
                </c:pt>
                <c:pt idx="6085">
                  <c:v>36364</c:v>
                </c:pt>
                <c:pt idx="6086">
                  <c:v>36367</c:v>
                </c:pt>
                <c:pt idx="6087">
                  <c:v>36368</c:v>
                </c:pt>
                <c:pt idx="6088">
                  <c:v>36369</c:v>
                </c:pt>
                <c:pt idx="6089">
                  <c:v>36370</c:v>
                </c:pt>
                <c:pt idx="6090">
                  <c:v>36371</c:v>
                </c:pt>
                <c:pt idx="6091">
                  <c:v>36374</c:v>
                </c:pt>
                <c:pt idx="6092">
                  <c:v>36375</c:v>
                </c:pt>
                <c:pt idx="6093">
                  <c:v>36376</c:v>
                </c:pt>
                <c:pt idx="6094">
                  <c:v>36377</c:v>
                </c:pt>
                <c:pt idx="6095">
                  <c:v>36378</c:v>
                </c:pt>
                <c:pt idx="6096">
                  <c:v>36381</c:v>
                </c:pt>
                <c:pt idx="6097">
                  <c:v>36382</c:v>
                </c:pt>
                <c:pt idx="6098">
                  <c:v>36383</c:v>
                </c:pt>
                <c:pt idx="6099">
                  <c:v>36384</c:v>
                </c:pt>
                <c:pt idx="6100">
                  <c:v>36385</c:v>
                </c:pt>
                <c:pt idx="6101">
                  <c:v>36388</c:v>
                </c:pt>
                <c:pt idx="6102">
                  <c:v>36389</c:v>
                </c:pt>
                <c:pt idx="6103">
                  <c:v>36390</c:v>
                </c:pt>
                <c:pt idx="6104">
                  <c:v>36391</c:v>
                </c:pt>
                <c:pt idx="6105">
                  <c:v>36392</c:v>
                </c:pt>
                <c:pt idx="6106">
                  <c:v>36395</c:v>
                </c:pt>
                <c:pt idx="6107">
                  <c:v>36396</c:v>
                </c:pt>
                <c:pt idx="6108">
                  <c:v>36397</c:v>
                </c:pt>
                <c:pt idx="6109">
                  <c:v>36398</c:v>
                </c:pt>
                <c:pt idx="6110">
                  <c:v>36399</c:v>
                </c:pt>
                <c:pt idx="6111">
                  <c:v>36402</c:v>
                </c:pt>
                <c:pt idx="6112">
                  <c:v>36403</c:v>
                </c:pt>
                <c:pt idx="6113">
                  <c:v>36404</c:v>
                </c:pt>
                <c:pt idx="6114">
                  <c:v>36405</c:v>
                </c:pt>
                <c:pt idx="6115">
                  <c:v>36406</c:v>
                </c:pt>
                <c:pt idx="6116">
                  <c:v>36410</c:v>
                </c:pt>
                <c:pt idx="6117">
                  <c:v>36411</c:v>
                </c:pt>
                <c:pt idx="6118">
                  <c:v>36412</c:v>
                </c:pt>
                <c:pt idx="6119">
                  <c:v>36413</c:v>
                </c:pt>
                <c:pt idx="6120">
                  <c:v>36416</c:v>
                </c:pt>
                <c:pt idx="6121">
                  <c:v>36417</c:v>
                </c:pt>
                <c:pt idx="6122">
                  <c:v>36418</c:v>
                </c:pt>
                <c:pt idx="6123">
                  <c:v>36419</c:v>
                </c:pt>
                <c:pt idx="6124">
                  <c:v>36420</c:v>
                </c:pt>
                <c:pt idx="6125">
                  <c:v>36423</c:v>
                </c:pt>
                <c:pt idx="6126">
                  <c:v>36424</c:v>
                </c:pt>
                <c:pt idx="6127">
                  <c:v>36425</c:v>
                </c:pt>
                <c:pt idx="6128">
                  <c:v>36426</c:v>
                </c:pt>
                <c:pt idx="6129">
                  <c:v>36427</c:v>
                </c:pt>
                <c:pt idx="6130">
                  <c:v>36430</c:v>
                </c:pt>
                <c:pt idx="6131">
                  <c:v>36431</c:v>
                </c:pt>
                <c:pt idx="6132">
                  <c:v>36432</c:v>
                </c:pt>
                <c:pt idx="6133">
                  <c:v>36433</c:v>
                </c:pt>
                <c:pt idx="6134">
                  <c:v>36434</c:v>
                </c:pt>
                <c:pt idx="6135">
                  <c:v>36437</c:v>
                </c:pt>
                <c:pt idx="6136">
                  <c:v>36438</c:v>
                </c:pt>
                <c:pt idx="6137">
                  <c:v>36439</c:v>
                </c:pt>
                <c:pt idx="6138">
                  <c:v>36440</c:v>
                </c:pt>
                <c:pt idx="6139">
                  <c:v>36441</c:v>
                </c:pt>
                <c:pt idx="6140">
                  <c:v>36445</c:v>
                </c:pt>
                <c:pt idx="6141">
                  <c:v>36446</c:v>
                </c:pt>
                <c:pt idx="6142">
                  <c:v>36447</c:v>
                </c:pt>
                <c:pt idx="6143">
                  <c:v>36448</c:v>
                </c:pt>
                <c:pt idx="6144">
                  <c:v>36451</c:v>
                </c:pt>
                <c:pt idx="6145">
                  <c:v>36452</c:v>
                </c:pt>
                <c:pt idx="6146">
                  <c:v>36453</c:v>
                </c:pt>
                <c:pt idx="6147">
                  <c:v>36454</c:v>
                </c:pt>
                <c:pt idx="6148">
                  <c:v>36455</c:v>
                </c:pt>
                <c:pt idx="6149">
                  <c:v>36458</c:v>
                </c:pt>
                <c:pt idx="6150">
                  <c:v>36459</c:v>
                </c:pt>
                <c:pt idx="6151">
                  <c:v>36460</c:v>
                </c:pt>
                <c:pt idx="6152">
                  <c:v>36461</c:v>
                </c:pt>
                <c:pt idx="6153">
                  <c:v>36462</c:v>
                </c:pt>
                <c:pt idx="6154">
                  <c:v>36465</c:v>
                </c:pt>
                <c:pt idx="6155">
                  <c:v>36466</c:v>
                </c:pt>
                <c:pt idx="6156">
                  <c:v>36467</c:v>
                </c:pt>
                <c:pt idx="6157">
                  <c:v>36468</c:v>
                </c:pt>
                <c:pt idx="6158">
                  <c:v>36469</c:v>
                </c:pt>
                <c:pt idx="6159">
                  <c:v>36472</c:v>
                </c:pt>
                <c:pt idx="6160">
                  <c:v>36473</c:v>
                </c:pt>
                <c:pt idx="6161">
                  <c:v>36474</c:v>
                </c:pt>
                <c:pt idx="6162">
                  <c:v>36475</c:v>
                </c:pt>
                <c:pt idx="6163">
                  <c:v>36476</c:v>
                </c:pt>
                <c:pt idx="6164">
                  <c:v>36479</c:v>
                </c:pt>
                <c:pt idx="6165">
                  <c:v>36480</c:v>
                </c:pt>
                <c:pt idx="6166">
                  <c:v>36481</c:v>
                </c:pt>
                <c:pt idx="6167">
                  <c:v>36482</c:v>
                </c:pt>
                <c:pt idx="6168">
                  <c:v>36483</c:v>
                </c:pt>
                <c:pt idx="6169">
                  <c:v>36486</c:v>
                </c:pt>
                <c:pt idx="6170">
                  <c:v>36487</c:v>
                </c:pt>
                <c:pt idx="6171">
                  <c:v>36488</c:v>
                </c:pt>
                <c:pt idx="6172">
                  <c:v>36489</c:v>
                </c:pt>
                <c:pt idx="6173">
                  <c:v>36490</c:v>
                </c:pt>
                <c:pt idx="6174">
                  <c:v>36493</c:v>
                </c:pt>
                <c:pt idx="6175">
                  <c:v>36494</c:v>
                </c:pt>
                <c:pt idx="6176">
                  <c:v>36495</c:v>
                </c:pt>
                <c:pt idx="6177">
                  <c:v>36496</c:v>
                </c:pt>
                <c:pt idx="6178">
                  <c:v>36497</c:v>
                </c:pt>
                <c:pt idx="6179">
                  <c:v>36500</c:v>
                </c:pt>
                <c:pt idx="6180">
                  <c:v>36501</c:v>
                </c:pt>
                <c:pt idx="6181">
                  <c:v>36502</c:v>
                </c:pt>
                <c:pt idx="6182">
                  <c:v>36503</c:v>
                </c:pt>
                <c:pt idx="6183">
                  <c:v>36504</c:v>
                </c:pt>
                <c:pt idx="6184">
                  <c:v>36507</c:v>
                </c:pt>
                <c:pt idx="6185">
                  <c:v>36508</c:v>
                </c:pt>
                <c:pt idx="6186">
                  <c:v>36509</c:v>
                </c:pt>
                <c:pt idx="6187">
                  <c:v>36510</c:v>
                </c:pt>
                <c:pt idx="6188">
                  <c:v>36511</c:v>
                </c:pt>
                <c:pt idx="6189">
                  <c:v>36514</c:v>
                </c:pt>
                <c:pt idx="6190">
                  <c:v>36515</c:v>
                </c:pt>
                <c:pt idx="6191">
                  <c:v>36516</c:v>
                </c:pt>
                <c:pt idx="6192">
                  <c:v>36517</c:v>
                </c:pt>
                <c:pt idx="6193">
                  <c:v>36518</c:v>
                </c:pt>
                <c:pt idx="6194">
                  <c:v>36523</c:v>
                </c:pt>
                <c:pt idx="6195">
                  <c:v>36524</c:v>
                </c:pt>
                <c:pt idx="6196">
                  <c:v>36525</c:v>
                </c:pt>
                <c:pt idx="6197">
                  <c:v>36529</c:v>
                </c:pt>
                <c:pt idx="6198">
                  <c:v>36530</c:v>
                </c:pt>
                <c:pt idx="6199">
                  <c:v>36531</c:v>
                </c:pt>
                <c:pt idx="6200">
                  <c:v>36532</c:v>
                </c:pt>
                <c:pt idx="6201">
                  <c:v>36535</c:v>
                </c:pt>
                <c:pt idx="6202">
                  <c:v>36536</c:v>
                </c:pt>
                <c:pt idx="6203">
                  <c:v>36537</c:v>
                </c:pt>
                <c:pt idx="6204">
                  <c:v>36538</c:v>
                </c:pt>
                <c:pt idx="6205">
                  <c:v>36539</c:v>
                </c:pt>
                <c:pt idx="6206">
                  <c:v>36542</c:v>
                </c:pt>
                <c:pt idx="6207">
                  <c:v>36543</c:v>
                </c:pt>
                <c:pt idx="6208">
                  <c:v>36544</c:v>
                </c:pt>
                <c:pt idx="6209">
                  <c:v>36545</c:v>
                </c:pt>
                <c:pt idx="6210">
                  <c:v>36546</c:v>
                </c:pt>
                <c:pt idx="6211">
                  <c:v>36549</c:v>
                </c:pt>
                <c:pt idx="6212">
                  <c:v>36550</c:v>
                </c:pt>
                <c:pt idx="6213">
                  <c:v>36551</c:v>
                </c:pt>
                <c:pt idx="6214">
                  <c:v>36552</c:v>
                </c:pt>
                <c:pt idx="6215">
                  <c:v>36553</c:v>
                </c:pt>
                <c:pt idx="6216">
                  <c:v>36556</c:v>
                </c:pt>
                <c:pt idx="6217">
                  <c:v>36557</c:v>
                </c:pt>
                <c:pt idx="6218">
                  <c:v>36558</c:v>
                </c:pt>
                <c:pt idx="6219">
                  <c:v>36559</c:v>
                </c:pt>
                <c:pt idx="6220">
                  <c:v>36560</c:v>
                </c:pt>
                <c:pt idx="6221">
                  <c:v>36563</c:v>
                </c:pt>
                <c:pt idx="6222">
                  <c:v>36564</c:v>
                </c:pt>
                <c:pt idx="6223">
                  <c:v>36565</c:v>
                </c:pt>
                <c:pt idx="6224">
                  <c:v>36566</c:v>
                </c:pt>
                <c:pt idx="6225">
                  <c:v>36567</c:v>
                </c:pt>
                <c:pt idx="6226">
                  <c:v>36570</c:v>
                </c:pt>
                <c:pt idx="6227">
                  <c:v>36571</c:v>
                </c:pt>
                <c:pt idx="6228">
                  <c:v>36572</c:v>
                </c:pt>
                <c:pt idx="6229">
                  <c:v>36573</c:v>
                </c:pt>
                <c:pt idx="6230">
                  <c:v>36574</c:v>
                </c:pt>
                <c:pt idx="6231">
                  <c:v>36577</c:v>
                </c:pt>
                <c:pt idx="6232">
                  <c:v>36578</c:v>
                </c:pt>
                <c:pt idx="6233">
                  <c:v>36579</c:v>
                </c:pt>
                <c:pt idx="6234">
                  <c:v>36580</c:v>
                </c:pt>
                <c:pt idx="6235">
                  <c:v>36581</c:v>
                </c:pt>
                <c:pt idx="6236">
                  <c:v>36584</c:v>
                </c:pt>
                <c:pt idx="6237">
                  <c:v>36585</c:v>
                </c:pt>
                <c:pt idx="6238">
                  <c:v>36586</c:v>
                </c:pt>
                <c:pt idx="6239">
                  <c:v>36587</c:v>
                </c:pt>
                <c:pt idx="6240">
                  <c:v>36588</c:v>
                </c:pt>
                <c:pt idx="6241">
                  <c:v>36591</c:v>
                </c:pt>
                <c:pt idx="6242">
                  <c:v>36592</c:v>
                </c:pt>
                <c:pt idx="6243">
                  <c:v>36593</c:v>
                </c:pt>
                <c:pt idx="6244">
                  <c:v>36594</c:v>
                </c:pt>
                <c:pt idx="6245">
                  <c:v>36595</c:v>
                </c:pt>
                <c:pt idx="6246">
                  <c:v>36598</c:v>
                </c:pt>
                <c:pt idx="6247">
                  <c:v>36599</c:v>
                </c:pt>
                <c:pt idx="6248">
                  <c:v>36600</c:v>
                </c:pt>
                <c:pt idx="6249">
                  <c:v>36601</c:v>
                </c:pt>
                <c:pt idx="6250">
                  <c:v>36602</c:v>
                </c:pt>
                <c:pt idx="6251">
                  <c:v>36605</c:v>
                </c:pt>
                <c:pt idx="6252">
                  <c:v>36606</c:v>
                </c:pt>
                <c:pt idx="6253">
                  <c:v>36607</c:v>
                </c:pt>
                <c:pt idx="6254">
                  <c:v>36608</c:v>
                </c:pt>
                <c:pt idx="6255">
                  <c:v>36609</c:v>
                </c:pt>
                <c:pt idx="6256">
                  <c:v>36612</c:v>
                </c:pt>
                <c:pt idx="6257">
                  <c:v>36613</c:v>
                </c:pt>
                <c:pt idx="6258">
                  <c:v>36614</c:v>
                </c:pt>
                <c:pt idx="6259">
                  <c:v>36615</c:v>
                </c:pt>
                <c:pt idx="6260">
                  <c:v>36616</c:v>
                </c:pt>
                <c:pt idx="6261">
                  <c:v>36619</c:v>
                </c:pt>
                <c:pt idx="6262">
                  <c:v>36620</c:v>
                </c:pt>
                <c:pt idx="6263">
                  <c:v>36621</c:v>
                </c:pt>
                <c:pt idx="6264">
                  <c:v>36622</c:v>
                </c:pt>
                <c:pt idx="6265">
                  <c:v>36623</c:v>
                </c:pt>
                <c:pt idx="6266">
                  <c:v>36626</c:v>
                </c:pt>
                <c:pt idx="6267">
                  <c:v>36627</c:v>
                </c:pt>
                <c:pt idx="6268">
                  <c:v>36628</c:v>
                </c:pt>
                <c:pt idx="6269">
                  <c:v>36629</c:v>
                </c:pt>
                <c:pt idx="6270">
                  <c:v>36630</c:v>
                </c:pt>
                <c:pt idx="6271">
                  <c:v>36633</c:v>
                </c:pt>
                <c:pt idx="6272">
                  <c:v>36634</c:v>
                </c:pt>
                <c:pt idx="6273">
                  <c:v>36635</c:v>
                </c:pt>
                <c:pt idx="6274">
                  <c:v>36636</c:v>
                </c:pt>
                <c:pt idx="6275">
                  <c:v>36640</c:v>
                </c:pt>
                <c:pt idx="6276">
                  <c:v>36641</c:v>
                </c:pt>
                <c:pt idx="6277">
                  <c:v>36642</c:v>
                </c:pt>
                <c:pt idx="6278">
                  <c:v>36643</c:v>
                </c:pt>
                <c:pt idx="6279">
                  <c:v>36644</c:v>
                </c:pt>
                <c:pt idx="6280">
                  <c:v>36647</c:v>
                </c:pt>
                <c:pt idx="6281">
                  <c:v>36648</c:v>
                </c:pt>
                <c:pt idx="6282">
                  <c:v>36649</c:v>
                </c:pt>
                <c:pt idx="6283">
                  <c:v>36650</c:v>
                </c:pt>
                <c:pt idx="6284">
                  <c:v>36651</c:v>
                </c:pt>
                <c:pt idx="6285">
                  <c:v>36654</c:v>
                </c:pt>
                <c:pt idx="6286">
                  <c:v>36655</c:v>
                </c:pt>
                <c:pt idx="6287">
                  <c:v>36656</c:v>
                </c:pt>
                <c:pt idx="6288">
                  <c:v>36657</c:v>
                </c:pt>
                <c:pt idx="6289">
                  <c:v>36658</c:v>
                </c:pt>
                <c:pt idx="6290">
                  <c:v>36661</c:v>
                </c:pt>
                <c:pt idx="6291">
                  <c:v>36662</c:v>
                </c:pt>
                <c:pt idx="6292">
                  <c:v>36663</c:v>
                </c:pt>
                <c:pt idx="6293">
                  <c:v>36664</c:v>
                </c:pt>
                <c:pt idx="6294">
                  <c:v>36665</c:v>
                </c:pt>
                <c:pt idx="6295">
                  <c:v>36669</c:v>
                </c:pt>
                <c:pt idx="6296">
                  <c:v>36670</c:v>
                </c:pt>
                <c:pt idx="6297">
                  <c:v>36671</c:v>
                </c:pt>
                <c:pt idx="6298">
                  <c:v>36672</c:v>
                </c:pt>
                <c:pt idx="6299">
                  <c:v>36675</c:v>
                </c:pt>
                <c:pt idx="6300">
                  <c:v>36676</c:v>
                </c:pt>
                <c:pt idx="6301">
                  <c:v>36677</c:v>
                </c:pt>
                <c:pt idx="6302">
                  <c:v>36678</c:v>
                </c:pt>
                <c:pt idx="6303">
                  <c:v>36679</c:v>
                </c:pt>
                <c:pt idx="6304">
                  <c:v>36682</c:v>
                </c:pt>
                <c:pt idx="6305">
                  <c:v>36683</c:v>
                </c:pt>
                <c:pt idx="6306">
                  <c:v>36684</c:v>
                </c:pt>
                <c:pt idx="6307">
                  <c:v>36685</c:v>
                </c:pt>
                <c:pt idx="6308">
                  <c:v>36686</c:v>
                </c:pt>
                <c:pt idx="6309">
                  <c:v>36689</c:v>
                </c:pt>
                <c:pt idx="6310">
                  <c:v>36690</c:v>
                </c:pt>
                <c:pt idx="6311">
                  <c:v>36691</c:v>
                </c:pt>
                <c:pt idx="6312">
                  <c:v>36692</c:v>
                </c:pt>
                <c:pt idx="6313">
                  <c:v>36693</c:v>
                </c:pt>
                <c:pt idx="6314">
                  <c:v>36696</c:v>
                </c:pt>
                <c:pt idx="6315">
                  <c:v>36697</c:v>
                </c:pt>
                <c:pt idx="6316">
                  <c:v>36698</c:v>
                </c:pt>
                <c:pt idx="6317">
                  <c:v>36699</c:v>
                </c:pt>
                <c:pt idx="6318">
                  <c:v>36700</c:v>
                </c:pt>
                <c:pt idx="6319">
                  <c:v>36703</c:v>
                </c:pt>
                <c:pt idx="6320">
                  <c:v>36704</c:v>
                </c:pt>
                <c:pt idx="6321">
                  <c:v>36705</c:v>
                </c:pt>
                <c:pt idx="6322">
                  <c:v>36706</c:v>
                </c:pt>
                <c:pt idx="6323">
                  <c:v>36707</c:v>
                </c:pt>
                <c:pt idx="6324">
                  <c:v>36711</c:v>
                </c:pt>
                <c:pt idx="6325">
                  <c:v>36712</c:v>
                </c:pt>
                <c:pt idx="6326">
                  <c:v>36713</c:v>
                </c:pt>
                <c:pt idx="6327">
                  <c:v>36714</c:v>
                </c:pt>
                <c:pt idx="6328">
                  <c:v>36717</c:v>
                </c:pt>
                <c:pt idx="6329">
                  <c:v>36718</c:v>
                </c:pt>
                <c:pt idx="6330">
                  <c:v>36719</c:v>
                </c:pt>
                <c:pt idx="6331">
                  <c:v>36720</c:v>
                </c:pt>
                <c:pt idx="6332">
                  <c:v>36721</c:v>
                </c:pt>
                <c:pt idx="6333">
                  <c:v>36724</c:v>
                </c:pt>
                <c:pt idx="6334">
                  <c:v>36725</c:v>
                </c:pt>
                <c:pt idx="6335">
                  <c:v>36726</c:v>
                </c:pt>
                <c:pt idx="6336">
                  <c:v>36727</c:v>
                </c:pt>
                <c:pt idx="6337">
                  <c:v>36728</c:v>
                </c:pt>
                <c:pt idx="6338">
                  <c:v>36731</c:v>
                </c:pt>
                <c:pt idx="6339">
                  <c:v>36732</c:v>
                </c:pt>
                <c:pt idx="6340">
                  <c:v>36733</c:v>
                </c:pt>
                <c:pt idx="6341">
                  <c:v>36734</c:v>
                </c:pt>
                <c:pt idx="6342">
                  <c:v>36735</c:v>
                </c:pt>
                <c:pt idx="6343">
                  <c:v>36738</c:v>
                </c:pt>
                <c:pt idx="6344">
                  <c:v>36739</c:v>
                </c:pt>
                <c:pt idx="6345">
                  <c:v>36740</c:v>
                </c:pt>
                <c:pt idx="6346">
                  <c:v>36741</c:v>
                </c:pt>
                <c:pt idx="6347">
                  <c:v>36742</c:v>
                </c:pt>
                <c:pt idx="6348">
                  <c:v>36746</c:v>
                </c:pt>
                <c:pt idx="6349">
                  <c:v>36747</c:v>
                </c:pt>
                <c:pt idx="6350">
                  <c:v>36748</c:v>
                </c:pt>
                <c:pt idx="6351">
                  <c:v>36749</c:v>
                </c:pt>
                <c:pt idx="6352">
                  <c:v>36752</c:v>
                </c:pt>
                <c:pt idx="6353">
                  <c:v>36753</c:v>
                </c:pt>
                <c:pt idx="6354">
                  <c:v>36754</c:v>
                </c:pt>
                <c:pt idx="6355">
                  <c:v>36755</c:v>
                </c:pt>
                <c:pt idx="6356">
                  <c:v>36756</c:v>
                </c:pt>
                <c:pt idx="6357">
                  <c:v>36759</c:v>
                </c:pt>
                <c:pt idx="6358">
                  <c:v>36760</c:v>
                </c:pt>
                <c:pt idx="6359">
                  <c:v>36761</c:v>
                </c:pt>
                <c:pt idx="6360">
                  <c:v>36762</c:v>
                </c:pt>
                <c:pt idx="6361">
                  <c:v>36763</c:v>
                </c:pt>
                <c:pt idx="6362">
                  <c:v>36766</c:v>
                </c:pt>
                <c:pt idx="6363">
                  <c:v>36767</c:v>
                </c:pt>
                <c:pt idx="6364">
                  <c:v>36768</c:v>
                </c:pt>
                <c:pt idx="6365">
                  <c:v>36769</c:v>
                </c:pt>
                <c:pt idx="6366">
                  <c:v>36770</c:v>
                </c:pt>
                <c:pt idx="6367">
                  <c:v>36774</c:v>
                </c:pt>
                <c:pt idx="6368">
                  <c:v>36775</c:v>
                </c:pt>
                <c:pt idx="6369">
                  <c:v>36776</c:v>
                </c:pt>
                <c:pt idx="6370">
                  <c:v>36777</c:v>
                </c:pt>
                <c:pt idx="6371">
                  <c:v>36780</c:v>
                </c:pt>
                <c:pt idx="6372">
                  <c:v>36781</c:v>
                </c:pt>
                <c:pt idx="6373">
                  <c:v>36782</c:v>
                </c:pt>
                <c:pt idx="6374">
                  <c:v>36783</c:v>
                </c:pt>
                <c:pt idx="6375">
                  <c:v>36784</c:v>
                </c:pt>
                <c:pt idx="6376">
                  <c:v>36787</c:v>
                </c:pt>
                <c:pt idx="6377">
                  <c:v>36788</c:v>
                </c:pt>
                <c:pt idx="6378">
                  <c:v>36789</c:v>
                </c:pt>
                <c:pt idx="6379">
                  <c:v>36790</c:v>
                </c:pt>
                <c:pt idx="6380">
                  <c:v>36791</c:v>
                </c:pt>
                <c:pt idx="6381">
                  <c:v>36794</c:v>
                </c:pt>
                <c:pt idx="6382">
                  <c:v>36795</c:v>
                </c:pt>
                <c:pt idx="6383">
                  <c:v>36796</c:v>
                </c:pt>
                <c:pt idx="6384">
                  <c:v>36797</c:v>
                </c:pt>
                <c:pt idx="6385">
                  <c:v>36798</c:v>
                </c:pt>
                <c:pt idx="6386">
                  <c:v>36801</c:v>
                </c:pt>
                <c:pt idx="6387">
                  <c:v>36802</c:v>
                </c:pt>
                <c:pt idx="6388">
                  <c:v>36803</c:v>
                </c:pt>
                <c:pt idx="6389">
                  <c:v>36804</c:v>
                </c:pt>
                <c:pt idx="6390">
                  <c:v>36805</c:v>
                </c:pt>
                <c:pt idx="6391">
                  <c:v>36809</c:v>
                </c:pt>
                <c:pt idx="6392">
                  <c:v>36810</c:v>
                </c:pt>
                <c:pt idx="6393">
                  <c:v>36811</c:v>
                </c:pt>
                <c:pt idx="6394">
                  <c:v>36812</c:v>
                </c:pt>
                <c:pt idx="6395">
                  <c:v>36815</c:v>
                </c:pt>
                <c:pt idx="6396">
                  <c:v>36816</c:v>
                </c:pt>
                <c:pt idx="6397">
                  <c:v>36817</c:v>
                </c:pt>
                <c:pt idx="6398">
                  <c:v>36818</c:v>
                </c:pt>
                <c:pt idx="6399">
                  <c:v>36819</c:v>
                </c:pt>
                <c:pt idx="6400">
                  <c:v>36822</c:v>
                </c:pt>
                <c:pt idx="6401">
                  <c:v>36823</c:v>
                </c:pt>
                <c:pt idx="6402">
                  <c:v>36824</c:v>
                </c:pt>
                <c:pt idx="6403">
                  <c:v>36825</c:v>
                </c:pt>
                <c:pt idx="6404">
                  <c:v>36826</c:v>
                </c:pt>
                <c:pt idx="6405">
                  <c:v>36829</c:v>
                </c:pt>
                <c:pt idx="6406">
                  <c:v>36830</c:v>
                </c:pt>
                <c:pt idx="6407">
                  <c:v>36831</c:v>
                </c:pt>
                <c:pt idx="6408">
                  <c:v>36832</c:v>
                </c:pt>
                <c:pt idx="6409">
                  <c:v>36833</c:v>
                </c:pt>
                <c:pt idx="6410">
                  <c:v>36836</c:v>
                </c:pt>
                <c:pt idx="6411">
                  <c:v>36837</c:v>
                </c:pt>
                <c:pt idx="6412">
                  <c:v>36838</c:v>
                </c:pt>
                <c:pt idx="6413">
                  <c:v>36839</c:v>
                </c:pt>
                <c:pt idx="6414">
                  <c:v>36840</c:v>
                </c:pt>
                <c:pt idx="6415">
                  <c:v>36843</c:v>
                </c:pt>
                <c:pt idx="6416">
                  <c:v>36844</c:v>
                </c:pt>
                <c:pt idx="6417">
                  <c:v>36845</c:v>
                </c:pt>
                <c:pt idx="6418">
                  <c:v>36846</c:v>
                </c:pt>
                <c:pt idx="6419">
                  <c:v>36847</c:v>
                </c:pt>
                <c:pt idx="6420">
                  <c:v>36850</c:v>
                </c:pt>
                <c:pt idx="6421">
                  <c:v>36851</c:v>
                </c:pt>
                <c:pt idx="6422">
                  <c:v>36852</c:v>
                </c:pt>
                <c:pt idx="6423">
                  <c:v>36853</c:v>
                </c:pt>
                <c:pt idx="6424">
                  <c:v>36854</c:v>
                </c:pt>
                <c:pt idx="6425">
                  <c:v>36857</c:v>
                </c:pt>
                <c:pt idx="6426">
                  <c:v>36858</c:v>
                </c:pt>
                <c:pt idx="6427">
                  <c:v>36859</c:v>
                </c:pt>
                <c:pt idx="6428">
                  <c:v>36860</c:v>
                </c:pt>
                <c:pt idx="6429">
                  <c:v>36861</c:v>
                </c:pt>
                <c:pt idx="6430">
                  <c:v>36864</c:v>
                </c:pt>
                <c:pt idx="6431">
                  <c:v>36865</c:v>
                </c:pt>
                <c:pt idx="6432">
                  <c:v>36866</c:v>
                </c:pt>
                <c:pt idx="6433">
                  <c:v>36867</c:v>
                </c:pt>
                <c:pt idx="6434">
                  <c:v>36868</c:v>
                </c:pt>
                <c:pt idx="6435">
                  <c:v>36871</c:v>
                </c:pt>
                <c:pt idx="6436">
                  <c:v>36872</c:v>
                </c:pt>
                <c:pt idx="6437">
                  <c:v>36873</c:v>
                </c:pt>
                <c:pt idx="6438">
                  <c:v>36874</c:v>
                </c:pt>
                <c:pt idx="6439">
                  <c:v>36875</c:v>
                </c:pt>
                <c:pt idx="6440">
                  <c:v>36878</c:v>
                </c:pt>
                <c:pt idx="6441">
                  <c:v>36879</c:v>
                </c:pt>
                <c:pt idx="6442">
                  <c:v>36880</c:v>
                </c:pt>
                <c:pt idx="6443">
                  <c:v>36881</c:v>
                </c:pt>
                <c:pt idx="6444">
                  <c:v>36882</c:v>
                </c:pt>
                <c:pt idx="6445">
                  <c:v>36887</c:v>
                </c:pt>
                <c:pt idx="6446">
                  <c:v>36888</c:v>
                </c:pt>
                <c:pt idx="6447">
                  <c:v>36889</c:v>
                </c:pt>
                <c:pt idx="6448">
                  <c:v>36893</c:v>
                </c:pt>
                <c:pt idx="6449">
                  <c:v>36894</c:v>
                </c:pt>
                <c:pt idx="6450">
                  <c:v>36895</c:v>
                </c:pt>
                <c:pt idx="6451">
                  <c:v>36896</c:v>
                </c:pt>
                <c:pt idx="6452">
                  <c:v>36899</c:v>
                </c:pt>
                <c:pt idx="6453">
                  <c:v>36900</c:v>
                </c:pt>
                <c:pt idx="6454">
                  <c:v>36901</c:v>
                </c:pt>
                <c:pt idx="6455">
                  <c:v>36902</c:v>
                </c:pt>
                <c:pt idx="6456">
                  <c:v>36903</c:v>
                </c:pt>
                <c:pt idx="6457">
                  <c:v>36906</c:v>
                </c:pt>
                <c:pt idx="6458">
                  <c:v>36907</c:v>
                </c:pt>
                <c:pt idx="6459">
                  <c:v>36908</c:v>
                </c:pt>
                <c:pt idx="6460">
                  <c:v>36909</c:v>
                </c:pt>
                <c:pt idx="6461">
                  <c:v>36910</c:v>
                </c:pt>
                <c:pt idx="6462">
                  <c:v>36913</c:v>
                </c:pt>
                <c:pt idx="6463">
                  <c:v>36914</c:v>
                </c:pt>
                <c:pt idx="6464">
                  <c:v>36915</c:v>
                </c:pt>
                <c:pt idx="6465">
                  <c:v>36916</c:v>
                </c:pt>
                <c:pt idx="6466">
                  <c:v>36917</c:v>
                </c:pt>
                <c:pt idx="6467">
                  <c:v>36920</c:v>
                </c:pt>
                <c:pt idx="6468">
                  <c:v>36921</c:v>
                </c:pt>
                <c:pt idx="6469">
                  <c:v>36922</c:v>
                </c:pt>
                <c:pt idx="6470">
                  <c:v>36923</c:v>
                </c:pt>
                <c:pt idx="6471">
                  <c:v>36924</c:v>
                </c:pt>
                <c:pt idx="6472">
                  <c:v>36927</c:v>
                </c:pt>
                <c:pt idx="6473">
                  <c:v>36928</c:v>
                </c:pt>
                <c:pt idx="6474">
                  <c:v>36929</c:v>
                </c:pt>
                <c:pt idx="6475">
                  <c:v>36930</c:v>
                </c:pt>
                <c:pt idx="6476">
                  <c:v>36931</c:v>
                </c:pt>
                <c:pt idx="6477">
                  <c:v>36934</c:v>
                </c:pt>
                <c:pt idx="6478">
                  <c:v>36935</c:v>
                </c:pt>
                <c:pt idx="6479">
                  <c:v>36936</c:v>
                </c:pt>
                <c:pt idx="6480">
                  <c:v>36937</c:v>
                </c:pt>
                <c:pt idx="6481">
                  <c:v>36938</c:v>
                </c:pt>
                <c:pt idx="6482">
                  <c:v>36941</c:v>
                </c:pt>
                <c:pt idx="6483">
                  <c:v>36942</c:v>
                </c:pt>
                <c:pt idx="6484">
                  <c:v>36943</c:v>
                </c:pt>
                <c:pt idx="6485">
                  <c:v>36944</c:v>
                </c:pt>
                <c:pt idx="6486">
                  <c:v>36945</c:v>
                </c:pt>
                <c:pt idx="6487">
                  <c:v>36948</c:v>
                </c:pt>
                <c:pt idx="6488">
                  <c:v>36949</c:v>
                </c:pt>
                <c:pt idx="6489">
                  <c:v>36950</c:v>
                </c:pt>
                <c:pt idx="6490">
                  <c:v>36951</c:v>
                </c:pt>
                <c:pt idx="6491">
                  <c:v>36952</c:v>
                </c:pt>
                <c:pt idx="6492">
                  <c:v>36955</c:v>
                </c:pt>
                <c:pt idx="6493">
                  <c:v>36956</c:v>
                </c:pt>
                <c:pt idx="6494">
                  <c:v>36957</c:v>
                </c:pt>
                <c:pt idx="6495">
                  <c:v>36958</c:v>
                </c:pt>
                <c:pt idx="6496">
                  <c:v>36959</c:v>
                </c:pt>
                <c:pt idx="6497">
                  <c:v>36962</c:v>
                </c:pt>
                <c:pt idx="6498">
                  <c:v>36963</c:v>
                </c:pt>
                <c:pt idx="6499">
                  <c:v>36964</c:v>
                </c:pt>
                <c:pt idx="6500">
                  <c:v>36965</c:v>
                </c:pt>
                <c:pt idx="6501">
                  <c:v>36966</c:v>
                </c:pt>
                <c:pt idx="6502">
                  <c:v>36969</c:v>
                </c:pt>
                <c:pt idx="6503">
                  <c:v>36970</c:v>
                </c:pt>
                <c:pt idx="6504">
                  <c:v>36971</c:v>
                </c:pt>
                <c:pt idx="6505">
                  <c:v>36972</c:v>
                </c:pt>
                <c:pt idx="6506">
                  <c:v>36973</c:v>
                </c:pt>
                <c:pt idx="6507">
                  <c:v>36976</c:v>
                </c:pt>
                <c:pt idx="6508">
                  <c:v>36977</c:v>
                </c:pt>
                <c:pt idx="6509">
                  <c:v>36978</c:v>
                </c:pt>
                <c:pt idx="6510">
                  <c:v>36979</c:v>
                </c:pt>
                <c:pt idx="6511">
                  <c:v>36980</c:v>
                </c:pt>
                <c:pt idx="6512">
                  <c:v>36983</c:v>
                </c:pt>
                <c:pt idx="6513">
                  <c:v>36984</c:v>
                </c:pt>
                <c:pt idx="6514">
                  <c:v>36985</c:v>
                </c:pt>
                <c:pt idx="6515">
                  <c:v>36986</c:v>
                </c:pt>
                <c:pt idx="6516">
                  <c:v>36987</c:v>
                </c:pt>
                <c:pt idx="6517">
                  <c:v>36990</c:v>
                </c:pt>
                <c:pt idx="6518">
                  <c:v>36991</c:v>
                </c:pt>
                <c:pt idx="6519">
                  <c:v>36992</c:v>
                </c:pt>
                <c:pt idx="6520">
                  <c:v>36993</c:v>
                </c:pt>
                <c:pt idx="6521">
                  <c:v>36997</c:v>
                </c:pt>
                <c:pt idx="6522">
                  <c:v>36998</c:v>
                </c:pt>
                <c:pt idx="6523">
                  <c:v>36999</c:v>
                </c:pt>
                <c:pt idx="6524">
                  <c:v>37000</c:v>
                </c:pt>
                <c:pt idx="6525">
                  <c:v>37001</c:v>
                </c:pt>
                <c:pt idx="6526">
                  <c:v>37004</c:v>
                </c:pt>
                <c:pt idx="6527">
                  <c:v>37005</c:v>
                </c:pt>
                <c:pt idx="6528">
                  <c:v>37006</c:v>
                </c:pt>
                <c:pt idx="6529">
                  <c:v>37007</c:v>
                </c:pt>
                <c:pt idx="6530">
                  <c:v>37008</c:v>
                </c:pt>
                <c:pt idx="6531">
                  <c:v>37011</c:v>
                </c:pt>
                <c:pt idx="6532">
                  <c:v>37012</c:v>
                </c:pt>
                <c:pt idx="6533">
                  <c:v>37013</c:v>
                </c:pt>
                <c:pt idx="6534">
                  <c:v>37014</c:v>
                </c:pt>
                <c:pt idx="6535">
                  <c:v>37015</c:v>
                </c:pt>
                <c:pt idx="6536">
                  <c:v>37018</c:v>
                </c:pt>
                <c:pt idx="6537">
                  <c:v>37019</c:v>
                </c:pt>
                <c:pt idx="6538">
                  <c:v>37020</c:v>
                </c:pt>
                <c:pt idx="6539">
                  <c:v>37021</c:v>
                </c:pt>
                <c:pt idx="6540">
                  <c:v>37022</c:v>
                </c:pt>
                <c:pt idx="6541">
                  <c:v>37025</c:v>
                </c:pt>
                <c:pt idx="6542">
                  <c:v>37026</c:v>
                </c:pt>
                <c:pt idx="6543">
                  <c:v>37027</c:v>
                </c:pt>
                <c:pt idx="6544">
                  <c:v>37028</c:v>
                </c:pt>
                <c:pt idx="6545">
                  <c:v>37029</c:v>
                </c:pt>
                <c:pt idx="6546">
                  <c:v>37033</c:v>
                </c:pt>
                <c:pt idx="6547">
                  <c:v>37034</c:v>
                </c:pt>
                <c:pt idx="6548">
                  <c:v>37035</c:v>
                </c:pt>
                <c:pt idx="6549">
                  <c:v>37036</c:v>
                </c:pt>
                <c:pt idx="6550">
                  <c:v>37039</c:v>
                </c:pt>
                <c:pt idx="6551">
                  <c:v>37040</c:v>
                </c:pt>
                <c:pt idx="6552">
                  <c:v>37041</c:v>
                </c:pt>
                <c:pt idx="6553">
                  <c:v>37042</c:v>
                </c:pt>
                <c:pt idx="6554">
                  <c:v>37043</c:v>
                </c:pt>
                <c:pt idx="6555">
                  <c:v>37046</c:v>
                </c:pt>
                <c:pt idx="6556">
                  <c:v>37047</c:v>
                </c:pt>
                <c:pt idx="6557">
                  <c:v>37048</c:v>
                </c:pt>
                <c:pt idx="6558">
                  <c:v>37049</c:v>
                </c:pt>
                <c:pt idx="6559">
                  <c:v>37050</c:v>
                </c:pt>
                <c:pt idx="6560">
                  <c:v>37053</c:v>
                </c:pt>
                <c:pt idx="6561">
                  <c:v>37054</c:v>
                </c:pt>
                <c:pt idx="6562">
                  <c:v>37055</c:v>
                </c:pt>
                <c:pt idx="6563">
                  <c:v>37056</c:v>
                </c:pt>
                <c:pt idx="6564">
                  <c:v>37057</c:v>
                </c:pt>
                <c:pt idx="6565">
                  <c:v>37060</c:v>
                </c:pt>
                <c:pt idx="6566">
                  <c:v>37061</c:v>
                </c:pt>
                <c:pt idx="6567">
                  <c:v>37062</c:v>
                </c:pt>
                <c:pt idx="6568">
                  <c:v>37063</c:v>
                </c:pt>
                <c:pt idx="6569">
                  <c:v>37064</c:v>
                </c:pt>
                <c:pt idx="6570">
                  <c:v>37067</c:v>
                </c:pt>
                <c:pt idx="6571">
                  <c:v>37068</c:v>
                </c:pt>
                <c:pt idx="6572">
                  <c:v>37069</c:v>
                </c:pt>
                <c:pt idx="6573">
                  <c:v>37070</c:v>
                </c:pt>
                <c:pt idx="6574">
                  <c:v>37071</c:v>
                </c:pt>
                <c:pt idx="6575">
                  <c:v>37075</c:v>
                </c:pt>
                <c:pt idx="6576">
                  <c:v>37076</c:v>
                </c:pt>
                <c:pt idx="6577">
                  <c:v>37077</c:v>
                </c:pt>
                <c:pt idx="6578">
                  <c:v>37078</c:v>
                </c:pt>
                <c:pt idx="6579">
                  <c:v>37081</c:v>
                </c:pt>
                <c:pt idx="6580">
                  <c:v>37082</c:v>
                </c:pt>
                <c:pt idx="6581">
                  <c:v>37083</c:v>
                </c:pt>
                <c:pt idx="6582">
                  <c:v>37084</c:v>
                </c:pt>
                <c:pt idx="6583">
                  <c:v>37085</c:v>
                </c:pt>
                <c:pt idx="6584">
                  <c:v>37088</c:v>
                </c:pt>
                <c:pt idx="6585">
                  <c:v>37089</c:v>
                </c:pt>
                <c:pt idx="6586">
                  <c:v>37090</c:v>
                </c:pt>
                <c:pt idx="6587">
                  <c:v>37091</c:v>
                </c:pt>
                <c:pt idx="6588">
                  <c:v>37092</c:v>
                </c:pt>
                <c:pt idx="6589">
                  <c:v>37095</c:v>
                </c:pt>
                <c:pt idx="6590">
                  <c:v>37096</c:v>
                </c:pt>
                <c:pt idx="6591">
                  <c:v>37097</c:v>
                </c:pt>
                <c:pt idx="6592">
                  <c:v>37098</c:v>
                </c:pt>
                <c:pt idx="6593">
                  <c:v>37099</c:v>
                </c:pt>
                <c:pt idx="6594">
                  <c:v>37102</c:v>
                </c:pt>
                <c:pt idx="6595">
                  <c:v>37103</c:v>
                </c:pt>
                <c:pt idx="6596">
                  <c:v>37104</c:v>
                </c:pt>
                <c:pt idx="6597">
                  <c:v>37105</c:v>
                </c:pt>
                <c:pt idx="6598">
                  <c:v>37106</c:v>
                </c:pt>
                <c:pt idx="6599">
                  <c:v>37110</c:v>
                </c:pt>
                <c:pt idx="6600">
                  <c:v>37111</c:v>
                </c:pt>
                <c:pt idx="6601">
                  <c:v>37112</c:v>
                </c:pt>
                <c:pt idx="6602">
                  <c:v>37113</c:v>
                </c:pt>
                <c:pt idx="6603">
                  <c:v>37116</c:v>
                </c:pt>
                <c:pt idx="6604">
                  <c:v>37117</c:v>
                </c:pt>
                <c:pt idx="6605">
                  <c:v>37118</c:v>
                </c:pt>
                <c:pt idx="6606">
                  <c:v>37119</c:v>
                </c:pt>
                <c:pt idx="6607">
                  <c:v>37120</c:v>
                </c:pt>
                <c:pt idx="6608">
                  <c:v>37123</c:v>
                </c:pt>
                <c:pt idx="6609">
                  <c:v>37124</c:v>
                </c:pt>
                <c:pt idx="6610">
                  <c:v>37125</c:v>
                </c:pt>
                <c:pt idx="6611">
                  <c:v>37126</c:v>
                </c:pt>
                <c:pt idx="6612">
                  <c:v>37127</c:v>
                </c:pt>
                <c:pt idx="6613">
                  <c:v>37130</c:v>
                </c:pt>
                <c:pt idx="6614">
                  <c:v>37131</c:v>
                </c:pt>
                <c:pt idx="6615">
                  <c:v>37132</c:v>
                </c:pt>
                <c:pt idx="6616">
                  <c:v>37133</c:v>
                </c:pt>
                <c:pt idx="6617">
                  <c:v>37134</c:v>
                </c:pt>
                <c:pt idx="6618">
                  <c:v>37138</c:v>
                </c:pt>
                <c:pt idx="6619">
                  <c:v>37139</c:v>
                </c:pt>
                <c:pt idx="6620">
                  <c:v>37140</c:v>
                </c:pt>
                <c:pt idx="6621">
                  <c:v>37141</c:v>
                </c:pt>
                <c:pt idx="6622">
                  <c:v>37144</c:v>
                </c:pt>
                <c:pt idx="6623">
                  <c:v>37145</c:v>
                </c:pt>
                <c:pt idx="6624">
                  <c:v>37147</c:v>
                </c:pt>
                <c:pt idx="6625">
                  <c:v>37148</c:v>
                </c:pt>
                <c:pt idx="6626">
                  <c:v>37151</c:v>
                </c:pt>
                <c:pt idx="6627">
                  <c:v>37152</c:v>
                </c:pt>
                <c:pt idx="6628">
                  <c:v>37153</c:v>
                </c:pt>
                <c:pt idx="6629">
                  <c:v>37154</c:v>
                </c:pt>
                <c:pt idx="6630">
                  <c:v>37155</c:v>
                </c:pt>
                <c:pt idx="6631">
                  <c:v>37158</c:v>
                </c:pt>
                <c:pt idx="6632">
                  <c:v>37159</c:v>
                </c:pt>
                <c:pt idx="6633">
                  <c:v>37160</c:v>
                </c:pt>
                <c:pt idx="6634">
                  <c:v>37161</c:v>
                </c:pt>
                <c:pt idx="6635">
                  <c:v>37162</c:v>
                </c:pt>
                <c:pt idx="6636">
                  <c:v>37165</c:v>
                </c:pt>
                <c:pt idx="6637">
                  <c:v>37166</c:v>
                </c:pt>
                <c:pt idx="6638">
                  <c:v>37167</c:v>
                </c:pt>
                <c:pt idx="6639">
                  <c:v>37168</c:v>
                </c:pt>
                <c:pt idx="6640">
                  <c:v>37169</c:v>
                </c:pt>
                <c:pt idx="6641">
                  <c:v>37173</c:v>
                </c:pt>
                <c:pt idx="6642">
                  <c:v>37174</c:v>
                </c:pt>
                <c:pt idx="6643">
                  <c:v>37175</c:v>
                </c:pt>
                <c:pt idx="6644">
                  <c:v>37176</c:v>
                </c:pt>
                <c:pt idx="6645">
                  <c:v>37179</c:v>
                </c:pt>
                <c:pt idx="6646">
                  <c:v>37180</c:v>
                </c:pt>
                <c:pt idx="6647">
                  <c:v>37181</c:v>
                </c:pt>
                <c:pt idx="6648">
                  <c:v>37182</c:v>
                </c:pt>
                <c:pt idx="6649">
                  <c:v>37183</c:v>
                </c:pt>
                <c:pt idx="6650">
                  <c:v>37186</c:v>
                </c:pt>
                <c:pt idx="6651">
                  <c:v>37187</c:v>
                </c:pt>
                <c:pt idx="6652">
                  <c:v>37188</c:v>
                </c:pt>
                <c:pt idx="6653">
                  <c:v>37189</c:v>
                </c:pt>
                <c:pt idx="6654">
                  <c:v>37190</c:v>
                </c:pt>
                <c:pt idx="6655">
                  <c:v>37193</c:v>
                </c:pt>
                <c:pt idx="6656">
                  <c:v>37194</c:v>
                </c:pt>
                <c:pt idx="6657">
                  <c:v>37195</c:v>
                </c:pt>
                <c:pt idx="6658">
                  <c:v>37196</c:v>
                </c:pt>
                <c:pt idx="6659">
                  <c:v>37197</c:v>
                </c:pt>
                <c:pt idx="6660">
                  <c:v>37200</c:v>
                </c:pt>
                <c:pt idx="6661">
                  <c:v>37201</c:v>
                </c:pt>
                <c:pt idx="6662">
                  <c:v>37202</c:v>
                </c:pt>
                <c:pt idx="6663">
                  <c:v>37203</c:v>
                </c:pt>
                <c:pt idx="6664">
                  <c:v>37204</c:v>
                </c:pt>
                <c:pt idx="6665">
                  <c:v>37207</c:v>
                </c:pt>
                <c:pt idx="6666">
                  <c:v>37208</c:v>
                </c:pt>
                <c:pt idx="6667">
                  <c:v>37209</c:v>
                </c:pt>
                <c:pt idx="6668">
                  <c:v>37210</c:v>
                </c:pt>
                <c:pt idx="6669">
                  <c:v>37211</c:v>
                </c:pt>
                <c:pt idx="6670">
                  <c:v>37214</c:v>
                </c:pt>
                <c:pt idx="6671">
                  <c:v>37215</c:v>
                </c:pt>
                <c:pt idx="6672">
                  <c:v>37216</c:v>
                </c:pt>
                <c:pt idx="6673">
                  <c:v>37217</c:v>
                </c:pt>
                <c:pt idx="6674">
                  <c:v>37218</c:v>
                </c:pt>
                <c:pt idx="6675">
                  <c:v>37221</c:v>
                </c:pt>
                <c:pt idx="6676">
                  <c:v>37222</c:v>
                </c:pt>
                <c:pt idx="6677">
                  <c:v>37223</c:v>
                </c:pt>
                <c:pt idx="6678">
                  <c:v>37224</c:v>
                </c:pt>
                <c:pt idx="6679">
                  <c:v>37225</c:v>
                </c:pt>
                <c:pt idx="6680">
                  <c:v>37228</c:v>
                </c:pt>
                <c:pt idx="6681">
                  <c:v>37229</c:v>
                </c:pt>
                <c:pt idx="6682">
                  <c:v>37230</c:v>
                </c:pt>
                <c:pt idx="6683">
                  <c:v>37231</c:v>
                </c:pt>
                <c:pt idx="6684">
                  <c:v>37232</c:v>
                </c:pt>
                <c:pt idx="6685">
                  <c:v>37235</c:v>
                </c:pt>
                <c:pt idx="6686">
                  <c:v>37236</c:v>
                </c:pt>
                <c:pt idx="6687">
                  <c:v>37237</c:v>
                </c:pt>
                <c:pt idx="6688">
                  <c:v>37238</c:v>
                </c:pt>
                <c:pt idx="6689">
                  <c:v>37239</c:v>
                </c:pt>
                <c:pt idx="6690">
                  <c:v>37242</c:v>
                </c:pt>
                <c:pt idx="6691">
                  <c:v>37243</c:v>
                </c:pt>
                <c:pt idx="6692">
                  <c:v>37244</c:v>
                </c:pt>
                <c:pt idx="6693">
                  <c:v>37245</c:v>
                </c:pt>
                <c:pt idx="6694">
                  <c:v>37246</c:v>
                </c:pt>
                <c:pt idx="6695">
                  <c:v>37249</c:v>
                </c:pt>
                <c:pt idx="6696">
                  <c:v>37252</c:v>
                </c:pt>
                <c:pt idx="6697">
                  <c:v>37253</c:v>
                </c:pt>
                <c:pt idx="6698">
                  <c:v>37256</c:v>
                </c:pt>
                <c:pt idx="6699">
                  <c:v>37258</c:v>
                </c:pt>
                <c:pt idx="6700">
                  <c:v>37259</c:v>
                </c:pt>
                <c:pt idx="6701">
                  <c:v>37260</c:v>
                </c:pt>
                <c:pt idx="6702">
                  <c:v>37263</c:v>
                </c:pt>
                <c:pt idx="6703">
                  <c:v>37264</c:v>
                </c:pt>
                <c:pt idx="6704">
                  <c:v>37265</c:v>
                </c:pt>
                <c:pt idx="6705">
                  <c:v>37266</c:v>
                </c:pt>
                <c:pt idx="6706">
                  <c:v>37267</c:v>
                </c:pt>
                <c:pt idx="6707">
                  <c:v>37270</c:v>
                </c:pt>
                <c:pt idx="6708">
                  <c:v>37271</c:v>
                </c:pt>
                <c:pt idx="6709">
                  <c:v>37272</c:v>
                </c:pt>
                <c:pt idx="6710">
                  <c:v>37273</c:v>
                </c:pt>
                <c:pt idx="6711">
                  <c:v>37274</c:v>
                </c:pt>
                <c:pt idx="6712">
                  <c:v>37277</c:v>
                </c:pt>
                <c:pt idx="6713">
                  <c:v>37278</c:v>
                </c:pt>
                <c:pt idx="6714">
                  <c:v>37279</c:v>
                </c:pt>
                <c:pt idx="6715">
                  <c:v>37280</c:v>
                </c:pt>
                <c:pt idx="6716">
                  <c:v>37281</c:v>
                </c:pt>
                <c:pt idx="6717">
                  <c:v>37284</c:v>
                </c:pt>
                <c:pt idx="6718">
                  <c:v>37285</c:v>
                </c:pt>
                <c:pt idx="6719">
                  <c:v>37286</c:v>
                </c:pt>
                <c:pt idx="6720">
                  <c:v>37287</c:v>
                </c:pt>
                <c:pt idx="6721">
                  <c:v>37288</c:v>
                </c:pt>
                <c:pt idx="6722">
                  <c:v>37291</c:v>
                </c:pt>
                <c:pt idx="6723">
                  <c:v>37292</c:v>
                </c:pt>
                <c:pt idx="6724">
                  <c:v>37293</c:v>
                </c:pt>
                <c:pt idx="6725">
                  <c:v>37294</c:v>
                </c:pt>
                <c:pt idx="6726">
                  <c:v>37295</c:v>
                </c:pt>
                <c:pt idx="6727">
                  <c:v>37298</c:v>
                </c:pt>
                <c:pt idx="6728">
                  <c:v>37299</c:v>
                </c:pt>
                <c:pt idx="6729">
                  <c:v>37300</c:v>
                </c:pt>
                <c:pt idx="6730">
                  <c:v>37301</c:v>
                </c:pt>
                <c:pt idx="6731">
                  <c:v>37302</c:v>
                </c:pt>
                <c:pt idx="6732">
                  <c:v>37305</c:v>
                </c:pt>
                <c:pt idx="6733">
                  <c:v>37306</c:v>
                </c:pt>
                <c:pt idx="6734">
                  <c:v>37307</c:v>
                </c:pt>
                <c:pt idx="6735">
                  <c:v>37308</c:v>
                </c:pt>
                <c:pt idx="6736">
                  <c:v>37309</c:v>
                </c:pt>
                <c:pt idx="6737">
                  <c:v>37312</c:v>
                </c:pt>
                <c:pt idx="6738">
                  <c:v>37313</c:v>
                </c:pt>
                <c:pt idx="6739">
                  <c:v>37314</c:v>
                </c:pt>
                <c:pt idx="6740">
                  <c:v>37315</c:v>
                </c:pt>
                <c:pt idx="6741">
                  <c:v>37316</c:v>
                </c:pt>
                <c:pt idx="6742">
                  <c:v>37319</c:v>
                </c:pt>
                <c:pt idx="6743">
                  <c:v>37320</c:v>
                </c:pt>
                <c:pt idx="6744">
                  <c:v>37321</c:v>
                </c:pt>
                <c:pt idx="6745">
                  <c:v>37322</c:v>
                </c:pt>
                <c:pt idx="6746">
                  <c:v>37323</c:v>
                </c:pt>
                <c:pt idx="6747">
                  <c:v>37326</c:v>
                </c:pt>
                <c:pt idx="6748">
                  <c:v>37327</c:v>
                </c:pt>
                <c:pt idx="6749">
                  <c:v>37328</c:v>
                </c:pt>
                <c:pt idx="6750">
                  <c:v>37329</c:v>
                </c:pt>
                <c:pt idx="6751">
                  <c:v>37330</c:v>
                </c:pt>
                <c:pt idx="6752">
                  <c:v>37333</c:v>
                </c:pt>
                <c:pt idx="6753">
                  <c:v>37334</c:v>
                </c:pt>
                <c:pt idx="6754">
                  <c:v>37335</c:v>
                </c:pt>
                <c:pt idx="6755">
                  <c:v>37336</c:v>
                </c:pt>
                <c:pt idx="6756">
                  <c:v>37337</c:v>
                </c:pt>
                <c:pt idx="6757">
                  <c:v>37340</c:v>
                </c:pt>
                <c:pt idx="6758">
                  <c:v>37341</c:v>
                </c:pt>
                <c:pt idx="6759">
                  <c:v>37342</c:v>
                </c:pt>
                <c:pt idx="6760">
                  <c:v>37343</c:v>
                </c:pt>
                <c:pt idx="6761">
                  <c:v>37347</c:v>
                </c:pt>
                <c:pt idx="6762">
                  <c:v>37348</c:v>
                </c:pt>
                <c:pt idx="6763">
                  <c:v>37349</c:v>
                </c:pt>
                <c:pt idx="6764">
                  <c:v>37350</c:v>
                </c:pt>
                <c:pt idx="6765">
                  <c:v>37351</c:v>
                </c:pt>
                <c:pt idx="6766">
                  <c:v>37354</c:v>
                </c:pt>
                <c:pt idx="6767">
                  <c:v>37355</c:v>
                </c:pt>
                <c:pt idx="6768">
                  <c:v>37356</c:v>
                </c:pt>
                <c:pt idx="6769">
                  <c:v>37357</c:v>
                </c:pt>
                <c:pt idx="6770">
                  <c:v>37358</c:v>
                </c:pt>
                <c:pt idx="6771">
                  <c:v>37361</c:v>
                </c:pt>
                <c:pt idx="6772">
                  <c:v>37362</c:v>
                </c:pt>
                <c:pt idx="6773">
                  <c:v>37363</c:v>
                </c:pt>
                <c:pt idx="6774">
                  <c:v>37364</c:v>
                </c:pt>
                <c:pt idx="6775">
                  <c:v>37365</c:v>
                </c:pt>
                <c:pt idx="6776">
                  <c:v>37368</c:v>
                </c:pt>
                <c:pt idx="6777">
                  <c:v>37369</c:v>
                </c:pt>
                <c:pt idx="6778">
                  <c:v>37370</c:v>
                </c:pt>
                <c:pt idx="6779">
                  <c:v>37371</c:v>
                </c:pt>
                <c:pt idx="6780">
                  <c:v>37372</c:v>
                </c:pt>
                <c:pt idx="6781">
                  <c:v>37375</c:v>
                </c:pt>
                <c:pt idx="6782">
                  <c:v>37376</c:v>
                </c:pt>
                <c:pt idx="6783">
                  <c:v>37377</c:v>
                </c:pt>
                <c:pt idx="6784">
                  <c:v>37378</c:v>
                </c:pt>
                <c:pt idx="6785">
                  <c:v>37379</c:v>
                </c:pt>
                <c:pt idx="6786">
                  <c:v>37382</c:v>
                </c:pt>
                <c:pt idx="6787">
                  <c:v>37383</c:v>
                </c:pt>
                <c:pt idx="6788">
                  <c:v>37384</c:v>
                </c:pt>
                <c:pt idx="6789">
                  <c:v>37385</c:v>
                </c:pt>
                <c:pt idx="6790">
                  <c:v>37386</c:v>
                </c:pt>
                <c:pt idx="6791">
                  <c:v>37389</c:v>
                </c:pt>
                <c:pt idx="6792">
                  <c:v>37390</c:v>
                </c:pt>
                <c:pt idx="6793">
                  <c:v>37391</c:v>
                </c:pt>
                <c:pt idx="6794">
                  <c:v>37392</c:v>
                </c:pt>
                <c:pt idx="6795">
                  <c:v>37393</c:v>
                </c:pt>
                <c:pt idx="6796">
                  <c:v>37397</c:v>
                </c:pt>
                <c:pt idx="6797">
                  <c:v>37398</c:v>
                </c:pt>
                <c:pt idx="6798">
                  <c:v>37399</c:v>
                </c:pt>
                <c:pt idx="6799">
                  <c:v>37400</c:v>
                </c:pt>
                <c:pt idx="6800">
                  <c:v>37403</c:v>
                </c:pt>
                <c:pt idx="6801">
                  <c:v>37404</c:v>
                </c:pt>
                <c:pt idx="6802">
                  <c:v>37405</c:v>
                </c:pt>
                <c:pt idx="6803">
                  <c:v>37406</c:v>
                </c:pt>
                <c:pt idx="6804">
                  <c:v>37407</c:v>
                </c:pt>
                <c:pt idx="6805">
                  <c:v>37410</c:v>
                </c:pt>
                <c:pt idx="6806">
                  <c:v>37411</c:v>
                </c:pt>
                <c:pt idx="6807">
                  <c:v>37412</c:v>
                </c:pt>
                <c:pt idx="6808">
                  <c:v>37413</c:v>
                </c:pt>
                <c:pt idx="6809">
                  <c:v>37414</c:v>
                </c:pt>
                <c:pt idx="6810">
                  <c:v>37417</c:v>
                </c:pt>
                <c:pt idx="6811">
                  <c:v>37418</c:v>
                </c:pt>
                <c:pt idx="6812">
                  <c:v>37419</c:v>
                </c:pt>
                <c:pt idx="6813">
                  <c:v>37420</c:v>
                </c:pt>
                <c:pt idx="6814">
                  <c:v>37421</c:v>
                </c:pt>
                <c:pt idx="6815">
                  <c:v>37424</c:v>
                </c:pt>
                <c:pt idx="6816">
                  <c:v>37425</c:v>
                </c:pt>
                <c:pt idx="6817">
                  <c:v>37426</c:v>
                </c:pt>
                <c:pt idx="6818">
                  <c:v>37427</c:v>
                </c:pt>
                <c:pt idx="6819">
                  <c:v>37428</c:v>
                </c:pt>
                <c:pt idx="6820">
                  <c:v>37431</c:v>
                </c:pt>
                <c:pt idx="6821">
                  <c:v>37432</c:v>
                </c:pt>
                <c:pt idx="6822">
                  <c:v>37433</c:v>
                </c:pt>
                <c:pt idx="6823">
                  <c:v>37434</c:v>
                </c:pt>
                <c:pt idx="6824">
                  <c:v>37435</c:v>
                </c:pt>
                <c:pt idx="6825">
                  <c:v>37439</c:v>
                </c:pt>
                <c:pt idx="6826">
                  <c:v>37440</c:v>
                </c:pt>
                <c:pt idx="6827">
                  <c:v>37441</c:v>
                </c:pt>
                <c:pt idx="6828">
                  <c:v>37442</c:v>
                </c:pt>
                <c:pt idx="6829">
                  <c:v>37445</c:v>
                </c:pt>
                <c:pt idx="6830">
                  <c:v>37446</c:v>
                </c:pt>
                <c:pt idx="6831">
                  <c:v>37447</c:v>
                </c:pt>
                <c:pt idx="6832">
                  <c:v>37448</c:v>
                </c:pt>
                <c:pt idx="6833">
                  <c:v>37449</c:v>
                </c:pt>
                <c:pt idx="6834">
                  <c:v>37452</c:v>
                </c:pt>
                <c:pt idx="6835">
                  <c:v>37453</c:v>
                </c:pt>
                <c:pt idx="6836">
                  <c:v>37454</c:v>
                </c:pt>
                <c:pt idx="6837">
                  <c:v>37455</c:v>
                </c:pt>
                <c:pt idx="6838">
                  <c:v>37456</c:v>
                </c:pt>
                <c:pt idx="6839">
                  <c:v>37459</c:v>
                </c:pt>
                <c:pt idx="6840">
                  <c:v>37460</c:v>
                </c:pt>
                <c:pt idx="6841">
                  <c:v>37461</c:v>
                </c:pt>
                <c:pt idx="6842">
                  <c:v>37462</c:v>
                </c:pt>
                <c:pt idx="6843">
                  <c:v>37463</c:v>
                </c:pt>
                <c:pt idx="6844">
                  <c:v>37466</c:v>
                </c:pt>
                <c:pt idx="6845">
                  <c:v>37467</c:v>
                </c:pt>
                <c:pt idx="6846">
                  <c:v>37468</c:v>
                </c:pt>
                <c:pt idx="6847">
                  <c:v>37469</c:v>
                </c:pt>
                <c:pt idx="6848">
                  <c:v>37470</c:v>
                </c:pt>
                <c:pt idx="6849">
                  <c:v>37474</c:v>
                </c:pt>
                <c:pt idx="6850">
                  <c:v>37475</c:v>
                </c:pt>
                <c:pt idx="6851">
                  <c:v>37476</c:v>
                </c:pt>
                <c:pt idx="6852">
                  <c:v>37477</c:v>
                </c:pt>
                <c:pt idx="6853">
                  <c:v>37480</c:v>
                </c:pt>
                <c:pt idx="6854">
                  <c:v>37481</c:v>
                </c:pt>
                <c:pt idx="6855">
                  <c:v>37482</c:v>
                </c:pt>
                <c:pt idx="6856">
                  <c:v>37483</c:v>
                </c:pt>
                <c:pt idx="6857">
                  <c:v>37484</c:v>
                </c:pt>
                <c:pt idx="6858">
                  <c:v>37487</c:v>
                </c:pt>
                <c:pt idx="6859">
                  <c:v>37488</c:v>
                </c:pt>
                <c:pt idx="6860">
                  <c:v>37489</c:v>
                </c:pt>
                <c:pt idx="6861">
                  <c:v>37490</c:v>
                </c:pt>
                <c:pt idx="6862">
                  <c:v>37491</c:v>
                </c:pt>
                <c:pt idx="6863">
                  <c:v>37494</c:v>
                </c:pt>
                <c:pt idx="6864">
                  <c:v>37495</c:v>
                </c:pt>
                <c:pt idx="6865">
                  <c:v>37496</c:v>
                </c:pt>
                <c:pt idx="6866">
                  <c:v>37497</c:v>
                </c:pt>
                <c:pt idx="6867">
                  <c:v>37498</c:v>
                </c:pt>
                <c:pt idx="6868">
                  <c:v>37502</c:v>
                </c:pt>
                <c:pt idx="6869">
                  <c:v>37503</c:v>
                </c:pt>
                <c:pt idx="6870">
                  <c:v>37504</c:v>
                </c:pt>
                <c:pt idx="6871">
                  <c:v>37505</c:v>
                </c:pt>
                <c:pt idx="6872">
                  <c:v>37508</c:v>
                </c:pt>
                <c:pt idx="6873">
                  <c:v>37509</c:v>
                </c:pt>
                <c:pt idx="6874">
                  <c:v>37510</c:v>
                </c:pt>
                <c:pt idx="6875">
                  <c:v>37511</c:v>
                </c:pt>
                <c:pt idx="6876">
                  <c:v>37512</c:v>
                </c:pt>
                <c:pt idx="6877">
                  <c:v>37515</c:v>
                </c:pt>
                <c:pt idx="6878">
                  <c:v>37516</c:v>
                </c:pt>
                <c:pt idx="6879">
                  <c:v>37517</c:v>
                </c:pt>
                <c:pt idx="6880">
                  <c:v>37518</c:v>
                </c:pt>
                <c:pt idx="6881">
                  <c:v>37519</c:v>
                </c:pt>
                <c:pt idx="6882">
                  <c:v>37522</c:v>
                </c:pt>
                <c:pt idx="6883">
                  <c:v>37523</c:v>
                </c:pt>
                <c:pt idx="6884">
                  <c:v>37524</c:v>
                </c:pt>
                <c:pt idx="6885">
                  <c:v>37525</c:v>
                </c:pt>
                <c:pt idx="6886">
                  <c:v>37526</c:v>
                </c:pt>
                <c:pt idx="6887">
                  <c:v>37529</c:v>
                </c:pt>
                <c:pt idx="6888">
                  <c:v>37530</c:v>
                </c:pt>
                <c:pt idx="6889">
                  <c:v>37531</c:v>
                </c:pt>
                <c:pt idx="6890">
                  <c:v>37532</c:v>
                </c:pt>
                <c:pt idx="6891">
                  <c:v>37533</c:v>
                </c:pt>
                <c:pt idx="6892">
                  <c:v>37536</c:v>
                </c:pt>
                <c:pt idx="6893">
                  <c:v>37537</c:v>
                </c:pt>
                <c:pt idx="6894">
                  <c:v>37538</c:v>
                </c:pt>
                <c:pt idx="6895">
                  <c:v>37539</c:v>
                </c:pt>
                <c:pt idx="6896">
                  <c:v>37540</c:v>
                </c:pt>
                <c:pt idx="6897">
                  <c:v>37544</c:v>
                </c:pt>
                <c:pt idx="6898">
                  <c:v>37545</c:v>
                </c:pt>
                <c:pt idx="6899">
                  <c:v>37546</c:v>
                </c:pt>
                <c:pt idx="6900">
                  <c:v>37547</c:v>
                </c:pt>
                <c:pt idx="6901">
                  <c:v>37550</c:v>
                </c:pt>
                <c:pt idx="6902">
                  <c:v>37551</c:v>
                </c:pt>
                <c:pt idx="6903">
                  <c:v>37552</c:v>
                </c:pt>
                <c:pt idx="6904">
                  <c:v>37553</c:v>
                </c:pt>
                <c:pt idx="6905">
                  <c:v>37554</c:v>
                </c:pt>
                <c:pt idx="6906">
                  <c:v>37557</c:v>
                </c:pt>
                <c:pt idx="6907">
                  <c:v>37558</c:v>
                </c:pt>
                <c:pt idx="6908">
                  <c:v>37559</c:v>
                </c:pt>
                <c:pt idx="6909">
                  <c:v>37560</c:v>
                </c:pt>
                <c:pt idx="6910">
                  <c:v>37561</c:v>
                </c:pt>
                <c:pt idx="6911">
                  <c:v>37564</c:v>
                </c:pt>
                <c:pt idx="6912">
                  <c:v>37565</c:v>
                </c:pt>
                <c:pt idx="6913">
                  <c:v>37566</c:v>
                </c:pt>
                <c:pt idx="6914">
                  <c:v>37567</c:v>
                </c:pt>
                <c:pt idx="6915">
                  <c:v>37568</c:v>
                </c:pt>
                <c:pt idx="6916">
                  <c:v>37571</c:v>
                </c:pt>
                <c:pt idx="6917">
                  <c:v>37572</c:v>
                </c:pt>
                <c:pt idx="6918">
                  <c:v>37573</c:v>
                </c:pt>
                <c:pt idx="6919">
                  <c:v>37574</c:v>
                </c:pt>
                <c:pt idx="6920">
                  <c:v>37575</c:v>
                </c:pt>
                <c:pt idx="6921">
                  <c:v>37578</c:v>
                </c:pt>
                <c:pt idx="6922">
                  <c:v>37579</c:v>
                </c:pt>
                <c:pt idx="6923">
                  <c:v>37580</c:v>
                </c:pt>
                <c:pt idx="6924">
                  <c:v>37581</c:v>
                </c:pt>
                <c:pt idx="6925">
                  <c:v>37582</c:v>
                </c:pt>
                <c:pt idx="6926">
                  <c:v>37585</c:v>
                </c:pt>
                <c:pt idx="6927">
                  <c:v>37586</c:v>
                </c:pt>
                <c:pt idx="6928">
                  <c:v>37587</c:v>
                </c:pt>
                <c:pt idx="6929">
                  <c:v>37588</c:v>
                </c:pt>
                <c:pt idx="6930">
                  <c:v>37589</c:v>
                </c:pt>
                <c:pt idx="6931">
                  <c:v>37592</c:v>
                </c:pt>
                <c:pt idx="6932">
                  <c:v>37593</c:v>
                </c:pt>
                <c:pt idx="6933">
                  <c:v>37594</c:v>
                </c:pt>
                <c:pt idx="6934">
                  <c:v>37595</c:v>
                </c:pt>
                <c:pt idx="6935">
                  <c:v>37596</c:v>
                </c:pt>
                <c:pt idx="6936">
                  <c:v>37599</c:v>
                </c:pt>
                <c:pt idx="6937">
                  <c:v>37600</c:v>
                </c:pt>
                <c:pt idx="6938">
                  <c:v>37601</c:v>
                </c:pt>
                <c:pt idx="6939">
                  <c:v>37602</c:v>
                </c:pt>
                <c:pt idx="6940">
                  <c:v>37603</c:v>
                </c:pt>
                <c:pt idx="6941">
                  <c:v>37606</c:v>
                </c:pt>
                <c:pt idx="6942">
                  <c:v>37607</c:v>
                </c:pt>
                <c:pt idx="6943">
                  <c:v>37608</c:v>
                </c:pt>
                <c:pt idx="6944">
                  <c:v>37609</c:v>
                </c:pt>
                <c:pt idx="6945">
                  <c:v>37610</c:v>
                </c:pt>
                <c:pt idx="6946">
                  <c:v>37613</c:v>
                </c:pt>
                <c:pt idx="6947">
                  <c:v>37614</c:v>
                </c:pt>
                <c:pt idx="6948">
                  <c:v>37617</c:v>
                </c:pt>
                <c:pt idx="6949">
                  <c:v>37620</c:v>
                </c:pt>
                <c:pt idx="6950">
                  <c:v>37621</c:v>
                </c:pt>
                <c:pt idx="6951">
                  <c:v>37623</c:v>
                </c:pt>
                <c:pt idx="6952">
                  <c:v>37624</c:v>
                </c:pt>
                <c:pt idx="6953">
                  <c:v>37627</c:v>
                </c:pt>
                <c:pt idx="6954">
                  <c:v>37628</c:v>
                </c:pt>
                <c:pt idx="6955">
                  <c:v>37629</c:v>
                </c:pt>
                <c:pt idx="6956">
                  <c:v>37630</c:v>
                </c:pt>
                <c:pt idx="6957">
                  <c:v>37631</c:v>
                </c:pt>
                <c:pt idx="6958">
                  <c:v>37634</c:v>
                </c:pt>
                <c:pt idx="6959">
                  <c:v>37635</c:v>
                </c:pt>
                <c:pt idx="6960">
                  <c:v>37636</c:v>
                </c:pt>
                <c:pt idx="6961">
                  <c:v>37637</c:v>
                </c:pt>
                <c:pt idx="6962">
                  <c:v>37638</c:v>
                </c:pt>
                <c:pt idx="6963">
                  <c:v>37641</c:v>
                </c:pt>
                <c:pt idx="6964">
                  <c:v>37642</c:v>
                </c:pt>
                <c:pt idx="6965">
                  <c:v>37643</c:v>
                </c:pt>
                <c:pt idx="6966">
                  <c:v>37644</c:v>
                </c:pt>
                <c:pt idx="6967">
                  <c:v>37645</c:v>
                </c:pt>
                <c:pt idx="6968">
                  <c:v>37648</c:v>
                </c:pt>
                <c:pt idx="6969">
                  <c:v>37649</c:v>
                </c:pt>
                <c:pt idx="6970">
                  <c:v>37650</c:v>
                </c:pt>
                <c:pt idx="6971">
                  <c:v>37651</c:v>
                </c:pt>
                <c:pt idx="6972">
                  <c:v>37652</c:v>
                </c:pt>
                <c:pt idx="6973">
                  <c:v>37655</c:v>
                </c:pt>
                <c:pt idx="6974">
                  <c:v>37656</c:v>
                </c:pt>
                <c:pt idx="6975">
                  <c:v>37657</c:v>
                </c:pt>
                <c:pt idx="6976">
                  <c:v>37658</c:v>
                </c:pt>
                <c:pt idx="6977">
                  <c:v>37659</c:v>
                </c:pt>
                <c:pt idx="6978">
                  <c:v>37662</c:v>
                </c:pt>
                <c:pt idx="6979">
                  <c:v>37663</c:v>
                </c:pt>
                <c:pt idx="6980">
                  <c:v>37664</c:v>
                </c:pt>
                <c:pt idx="6981">
                  <c:v>37665</c:v>
                </c:pt>
                <c:pt idx="6982">
                  <c:v>37666</c:v>
                </c:pt>
                <c:pt idx="6983">
                  <c:v>37669</c:v>
                </c:pt>
                <c:pt idx="6984">
                  <c:v>37670</c:v>
                </c:pt>
                <c:pt idx="6985">
                  <c:v>37671</c:v>
                </c:pt>
                <c:pt idx="6986">
                  <c:v>37672</c:v>
                </c:pt>
                <c:pt idx="6987">
                  <c:v>37673</c:v>
                </c:pt>
                <c:pt idx="6988">
                  <c:v>37676</c:v>
                </c:pt>
                <c:pt idx="6989">
                  <c:v>37677</c:v>
                </c:pt>
                <c:pt idx="6990">
                  <c:v>37678</c:v>
                </c:pt>
                <c:pt idx="6991">
                  <c:v>37679</c:v>
                </c:pt>
                <c:pt idx="6992">
                  <c:v>37680</c:v>
                </c:pt>
                <c:pt idx="6993">
                  <c:v>37683</c:v>
                </c:pt>
                <c:pt idx="6994">
                  <c:v>37684</c:v>
                </c:pt>
                <c:pt idx="6995">
                  <c:v>37685</c:v>
                </c:pt>
                <c:pt idx="6996">
                  <c:v>37686</c:v>
                </c:pt>
                <c:pt idx="6997">
                  <c:v>37687</c:v>
                </c:pt>
                <c:pt idx="6998">
                  <c:v>37690</c:v>
                </c:pt>
                <c:pt idx="6999">
                  <c:v>37691</c:v>
                </c:pt>
                <c:pt idx="7000">
                  <c:v>37692</c:v>
                </c:pt>
                <c:pt idx="7001">
                  <c:v>37693</c:v>
                </c:pt>
                <c:pt idx="7002">
                  <c:v>37694</c:v>
                </c:pt>
                <c:pt idx="7003">
                  <c:v>37697</c:v>
                </c:pt>
                <c:pt idx="7004">
                  <c:v>37698</c:v>
                </c:pt>
                <c:pt idx="7005">
                  <c:v>37699</c:v>
                </c:pt>
                <c:pt idx="7006">
                  <c:v>37700</c:v>
                </c:pt>
                <c:pt idx="7007">
                  <c:v>37701</c:v>
                </c:pt>
                <c:pt idx="7008">
                  <c:v>37704</c:v>
                </c:pt>
                <c:pt idx="7009">
                  <c:v>37705</c:v>
                </c:pt>
                <c:pt idx="7010">
                  <c:v>37706</c:v>
                </c:pt>
                <c:pt idx="7011">
                  <c:v>37707</c:v>
                </c:pt>
                <c:pt idx="7012">
                  <c:v>37708</c:v>
                </c:pt>
                <c:pt idx="7013">
                  <c:v>37711</c:v>
                </c:pt>
                <c:pt idx="7014">
                  <c:v>37712</c:v>
                </c:pt>
                <c:pt idx="7015">
                  <c:v>37713</c:v>
                </c:pt>
                <c:pt idx="7016">
                  <c:v>37714</c:v>
                </c:pt>
                <c:pt idx="7017">
                  <c:v>37715</c:v>
                </c:pt>
                <c:pt idx="7018">
                  <c:v>37718</c:v>
                </c:pt>
                <c:pt idx="7019">
                  <c:v>37719</c:v>
                </c:pt>
                <c:pt idx="7020">
                  <c:v>37720</c:v>
                </c:pt>
                <c:pt idx="7021">
                  <c:v>37721</c:v>
                </c:pt>
                <c:pt idx="7022">
                  <c:v>37722</c:v>
                </c:pt>
                <c:pt idx="7023">
                  <c:v>37725</c:v>
                </c:pt>
                <c:pt idx="7024">
                  <c:v>37726</c:v>
                </c:pt>
                <c:pt idx="7025">
                  <c:v>37727</c:v>
                </c:pt>
                <c:pt idx="7026">
                  <c:v>37728</c:v>
                </c:pt>
                <c:pt idx="7027">
                  <c:v>37732</c:v>
                </c:pt>
                <c:pt idx="7028">
                  <c:v>37733</c:v>
                </c:pt>
                <c:pt idx="7029">
                  <c:v>37734</c:v>
                </c:pt>
                <c:pt idx="7030">
                  <c:v>37735</c:v>
                </c:pt>
                <c:pt idx="7031">
                  <c:v>37736</c:v>
                </c:pt>
                <c:pt idx="7032">
                  <c:v>37739</c:v>
                </c:pt>
                <c:pt idx="7033">
                  <c:v>37740</c:v>
                </c:pt>
                <c:pt idx="7034">
                  <c:v>37741</c:v>
                </c:pt>
                <c:pt idx="7035">
                  <c:v>37742</c:v>
                </c:pt>
                <c:pt idx="7036">
                  <c:v>37743</c:v>
                </c:pt>
                <c:pt idx="7037">
                  <c:v>37746</c:v>
                </c:pt>
                <c:pt idx="7038">
                  <c:v>37747</c:v>
                </c:pt>
                <c:pt idx="7039">
                  <c:v>37748</c:v>
                </c:pt>
                <c:pt idx="7040">
                  <c:v>37749</c:v>
                </c:pt>
                <c:pt idx="7041">
                  <c:v>37750</c:v>
                </c:pt>
                <c:pt idx="7042">
                  <c:v>37753</c:v>
                </c:pt>
                <c:pt idx="7043">
                  <c:v>37754</c:v>
                </c:pt>
                <c:pt idx="7044">
                  <c:v>37755</c:v>
                </c:pt>
                <c:pt idx="7045">
                  <c:v>37756</c:v>
                </c:pt>
                <c:pt idx="7046">
                  <c:v>37757</c:v>
                </c:pt>
                <c:pt idx="7047">
                  <c:v>37761</c:v>
                </c:pt>
                <c:pt idx="7048">
                  <c:v>37762</c:v>
                </c:pt>
                <c:pt idx="7049">
                  <c:v>37763</c:v>
                </c:pt>
                <c:pt idx="7050">
                  <c:v>37764</c:v>
                </c:pt>
                <c:pt idx="7051">
                  <c:v>37767</c:v>
                </c:pt>
                <c:pt idx="7052">
                  <c:v>37768</c:v>
                </c:pt>
                <c:pt idx="7053">
                  <c:v>37769</c:v>
                </c:pt>
                <c:pt idx="7054">
                  <c:v>37770</c:v>
                </c:pt>
                <c:pt idx="7055">
                  <c:v>37771</c:v>
                </c:pt>
                <c:pt idx="7056">
                  <c:v>37774</c:v>
                </c:pt>
                <c:pt idx="7057">
                  <c:v>37775</c:v>
                </c:pt>
                <c:pt idx="7058">
                  <c:v>37776</c:v>
                </c:pt>
                <c:pt idx="7059">
                  <c:v>37777</c:v>
                </c:pt>
                <c:pt idx="7060">
                  <c:v>37778</c:v>
                </c:pt>
                <c:pt idx="7061">
                  <c:v>37781</c:v>
                </c:pt>
                <c:pt idx="7062">
                  <c:v>37782</c:v>
                </c:pt>
                <c:pt idx="7063">
                  <c:v>37783</c:v>
                </c:pt>
                <c:pt idx="7064">
                  <c:v>37784</c:v>
                </c:pt>
                <c:pt idx="7065">
                  <c:v>37785</c:v>
                </c:pt>
                <c:pt idx="7066">
                  <c:v>37788</c:v>
                </c:pt>
                <c:pt idx="7067">
                  <c:v>37789</c:v>
                </c:pt>
                <c:pt idx="7068">
                  <c:v>37790</c:v>
                </c:pt>
                <c:pt idx="7069">
                  <c:v>37791</c:v>
                </c:pt>
                <c:pt idx="7070">
                  <c:v>37792</c:v>
                </c:pt>
                <c:pt idx="7071">
                  <c:v>37795</c:v>
                </c:pt>
                <c:pt idx="7072">
                  <c:v>37796</c:v>
                </c:pt>
                <c:pt idx="7073">
                  <c:v>37797</c:v>
                </c:pt>
                <c:pt idx="7074">
                  <c:v>37798</c:v>
                </c:pt>
                <c:pt idx="7075">
                  <c:v>37799</c:v>
                </c:pt>
                <c:pt idx="7076">
                  <c:v>37802</c:v>
                </c:pt>
                <c:pt idx="7077">
                  <c:v>37804</c:v>
                </c:pt>
                <c:pt idx="7078">
                  <c:v>37805</c:v>
                </c:pt>
                <c:pt idx="7079">
                  <c:v>37806</c:v>
                </c:pt>
                <c:pt idx="7080">
                  <c:v>37809</c:v>
                </c:pt>
                <c:pt idx="7081">
                  <c:v>37810</c:v>
                </c:pt>
                <c:pt idx="7082">
                  <c:v>37811</c:v>
                </c:pt>
                <c:pt idx="7083">
                  <c:v>37812</c:v>
                </c:pt>
                <c:pt idx="7084">
                  <c:v>37813</c:v>
                </c:pt>
                <c:pt idx="7085">
                  <c:v>37816</c:v>
                </c:pt>
                <c:pt idx="7086">
                  <c:v>37817</c:v>
                </c:pt>
                <c:pt idx="7087">
                  <c:v>37818</c:v>
                </c:pt>
                <c:pt idx="7088">
                  <c:v>37819</c:v>
                </c:pt>
                <c:pt idx="7089">
                  <c:v>37820</c:v>
                </c:pt>
                <c:pt idx="7090">
                  <c:v>37823</c:v>
                </c:pt>
                <c:pt idx="7091">
                  <c:v>37824</c:v>
                </c:pt>
                <c:pt idx="7092">
                  <c:v>37825</c:v>
                </c:pt>
                <c:pt idx="7093">
                  <c:v>37826</c:v>
                </c:pt>
                <c:pt idx="7094">
                  <c:v>37827</c:v>
                </c:pt>
                <c:pt idx="7095">
                  <c:v>37830</c:v>
                </c:pt>
                <c:pt idx="7096">
                  <c:v>37831</c:v>
                </c:pt>
                <c:pt idx="7097">
                  <c:v>37832</c:v>
                </c:pt>
                <c:pt idx="7098">
                  <c:v>37833</c:v>
                </c:pt>
                <c:pt idx="7099">
                  <c:v>37834</c:v>
                </c:pt>
                <c:pt idx="7100">
                  <c:v>37838</c:v>
                </c:pt>
                <c:pt idx="7101">
                  <c:v>37839</c:v>
                </c:pt>
                <c:pt idx="7102">
                  <c:v>37840</c:v>
                </c:pt>
                <c:pt idx="7103">
                  <c:v>37841</c:v>
                </c:pt>
                <c:pt idx="7104">
                  <c:v>37844</c:v>
                </c:pt>
                <c:pt idx="7105">
                  <c:v>37845</c:v>
                </c:pt>
                <c:pt idx="7106">
                  <c:v>37846</c:v>
                </c:pt>
                <c:pt idx="7107">
                  <c:v>37847</c:v>
                </c:pt>
                <c:pt idx="7108">
                  <c:v>37848</c:v>
                </c:pt>
                <c:pt idx="7109">
                  <c:v>37851</c:v>
                </c:pt>
                <c:pt idx="7110">
                  <c:v>37852</c:v>
                </c:pt>
                <c:pt idx="7111">
                  <c:v>37853</c:v>
                </c:pt>
                <c:pt idx="7112">
                  <c:v>37854</c:v>
                </c:pt>
                <c:pt idx="7113">
                  <c:v>37855</c:v>
                </c:pt>
                <c:pt idx="7114">
                  <c:v>37858</c:v>
                </c:pt>
                <c:pt idx="7115">
                  <c:v>37859</c:v>
                </c:pt>
                <c:pt idx="7116">
                  <c:v>37860</c:v>
                </c:pt>
                <c:pt idx="7117">
                  <c:v>37861</c:v>
                </c:pt>
                <c:pt idx="7118">
                  <c:v>37862</c:v>
                </c:pt>
                <c:pt idx="7119">
                  <c:v>37866</c:v>
                </c:pt>
                <c:pt idx="7120">
                  <c:v>37867</c:v>
                </c:pt>
                <c:pt idx="7121">
                  <c:v>37868</c:v>
                </c:pt>
                <c:pt idx="7122">
                  <c:v>37869</c:v>
                </c:pt>
                <c:pt idx="7123">
                  <c:v>37872</c:v>
                </c:pt>
                <c:pt idx="7124">
                  <c:v>37873</c:v>
                </c:pt>
                <c:pt idx="7125">
                  <c:v>37874</c:v>
                </c:pt>
                <c:pt idx="7126">
                  <c:v>37875</c:v>
                </c:pt>
                <c:pt idx="7127">
                  <c:v>37876</c:v>
                </c:pt>
                <c:pt idx="7128">
                  <c:v>37879</c:v>
                </c:pt>
                <c:pt idx="7129">
                  <c:v>37880</c:v>
                </c:pt>
                <c:pt idx="7130">
                  <c:v>37881</c:v>
                </c:pt>
                <c:pt idx="7131">
                  <c:v>37882</c:v>
                </c:pt>
                <c:pt idx="7132">
                  <c:v>37883</c:v>
                </c:pt>
                <c:pt idx="7133">
                  <c:v>37886</c:v>
                </c:pt>
                <c:pt idx="7134">
                  <c:v>37887</c:v>
                </c:pt>
                <c:pt idx="7135">
                  <c:v>37888</c:v>
                </c:pt>
                <c:pt idx="7136">
                  <c:v>37889</c:v>
                </c:pt>
                <c:pt idx="7137">
                  <c:v>37890</c:v>
                </c:pt>
                <c:pt idx="7138">
                  <c:v>37893</c:v>
                </c:pt>
                <c:pt idx="7139">
                  <c:v>37894</c:v>
                </c:pt>
                <c:pt idx="7140">
                  <c:v>37895</c:v>
                </c:pt>
                <c:pt idx="7141">
                  <c:v>37896</c:v>
                </c:pt>
                <c:pt idx="7142">
                  <c:v>37897</c:v>
                </c:pt>
                <c:pt idx="7143">
                  <c:v>37900</c:v>
                </c:pt>
                <c:pt idx="7144">
                  <c:v>37901</c:v>
                </c:pt>
                <c:pt idx="7145">
                  <c:v>37902</c:v>
                </c:pt>
                <c:pt idx="7146">
                  <c:v>37903</c:v>
                </c:pt>
                <c:pt idx="7147">
                  <c:v>37904</c:v>
                </c:pt>
                <c:pt idx="7148">
                  <c:v>37908</c:v>
                </c:pt>
                <c:pt idx="7149">
                  <c:v>37909</c:v>
                </c:pt>
                <c:pt idx="7150">
                  <c:v>37910</c:v>
                </c:pt>
                <c:pt idx="7151">
                  <c:v>37911</c:v>
                </c:pt>
                <c:pt idx="7152">
                  <c:v>37914</c:v>
                </c:pt>
                <c:pt idx="7153">
                  <c:v>37915</c:v>
                </c:pt>
                <c:pt idx="7154">
                  <c:v>37916</c:v>
                </c:pt>
                <c:pt idx="7155">
                  <c:v>37917</c:v>
                </c:pt>
                <c:pt idx="7156">
                  <c:v>37918</c:v>
                </c:pt>
                <c:pt idx="7157">
                  <c:v>37921</c:v>
                </c:pt>
                <c:pt idx="7158">
                  <c:v>37922</c:v>
                </c:pt>
                <c:pt idx="7159">
                  <c:v>37923</c:v>
                </c:pt>
                <c:pt idx="7160">
                  <c:v>37924</c:v>
                </c:pt>
                <c:pt idx="7161">
                  <c:v>37925</c:v>
                </c:pt>
                <c:pt idx="7162">
                  <c:v>37928</c:v>
                </c:pt>
                <c:pt idx="7163">
                  <c:v>37929</c:v>
                </c:pt>
                <c:pt idx="7164">
                  <c:v>37930</c:v>
                </c:pt>
                <c:pt idx="7165">
                  <c:v>37931</c:v>
                </c:pt>
                <c:pt idx="7166">
                  <c:v>37932</c:v>
                </c:pt>
                <c:pt idx="7167">
                  <c:v>37935</c:v>
                </c:pt>
                <c:pt idx="7168">
                  <c:v>37936</c:v>
                </c:pt>
                <c:pt idx="7169">
                  <c:v>37937</c:v>
                </c:pt>
                <c:pt idx="7170">
                  <c:v>37938</c:v>
                </c:pt>
                <c:pt idx="7171">
                  <c:v>37939</c:v>
                </c:pt>
                <c:pt idx="7172">
                  <c:v>37942</c:v>
                </c:pt>
                <c:pt idx="7173">
                  <c:v>37943</c:v>
                </c:pt>
                <c:pt idx="7174">
                  <c:v>37944</c:v>
                </c:pt>
                <c:pt idx="7175">
                  <c:v>37945</c:v>
                </c:pt>
                <c:pt idx="7176">
                  <c:v>37946</c:v>
                </c:pt>
                <c:pt idx="7177">
                  <c:v>37949</c:v>
                </c:pt>
                <c:pt idx="7178">
                  <c:v>37950</c:v>
                </c:pt>
                <c:pt idx="7179">
                  <c:v>37951</c:v>
                </c:pt>
                <c:pt idx="7180">
                  <c:v>37952</c:v>
                </c:pt>
                <c:pt idx="7181">
                  <c:v>37953</c:v>
                </c:pt>
                <c:pt idx="7182">
                  <c:v>37956</c:v>
                </c:pt>
                <c:pt idx="7183">
                  <c:v>37957</c:v>
                </c:pt>
                <c:pt idx="7184">
                  <c:v>37958</c:v>
                </c:pt>
                <c:pt idx="7185">
                  <c:v>37959</c:v>
                </c:pt>
                <c:pt idx="7186">
                  <c:v>37960</c:v>
                </c:pt>
                <c:pt idx="7187">
                  <c:v>37963</c:v>
                </c:pt>
                <c:pt idx="7188">
                  <c:v>37964</c:v>
                </c:pt>
                <c:pt idx="7189">
                  <c:v>37965</c:v>
                </c:pt>
                <c:pt idx="7190">
                  <c:v>37966</c:v>
                </c:pt>
                <c:pt idx="7191">
                  <c:v>37967</c:v>
                </c:pt>
                <c:pt idx="7192">
                  <c:v>37970</c:v>
                </c:pt>
                <c:pt idx="7193">
                  <c:v>37971</c:v>
                </c:pt>
                <c:pt idx="7194">
                  <c:v>37972</c:v>
                </c:pt>
                <c:pt idx="7195">
                  <c:v>37973</c:v>
                </c:pt>
                <c:pt idx="7196">
                  <c:v>37974</c:v>
                </c:pt>
                <c:pt idx="7197">
                  <c:v>37977</c:v>
                </c:pt>
                <c:pt idx="7198">
                  <c:v>37978</c:v>
                </c:pt>
                <c:pt idx="7199">
                  <c:v>37979</c:v>
                </c:pt>
                <c:pt idx="7200">
                  <c:v>37984</c:v>
                </c:pt>
                <c:pt idx="7201">
                  <c:v>37985</c:v>
                </c:pt>
                <c:pt idx="7202">
                  <c:v>37986</c:v>
                </c:pt>
                <c:pt idx="7203">
                  <c:v>37988</c:v>
                </c:pt>
                <c:pt idx="7204">
                  <c:v>37991</c:v>
                </c:pt>
                <c:pt idx="7205">
                  <c:v>37992</c:v>
                </c:pt>
                <c:pt idx="7206">
                  <c:v>37993</c:v>
                </c:pt>
                <c:pt idx="7207">
                  <c:v>37994</c:v>
                </c:pt>
                <c:pt idx="7208">
                  <c:v>37995</c:v>
                </c:pt>
                <c:pt idx="7209">
                  <c:v>37998</c:v>
                </c:pt>
                <c:pt idx="7210">
                  <c:v>37999</c:v>
                </c:pt>
                <c:pt idx="7211">
                  <c:v>38000</c:v>
                </c:pt>
                <c:pt idx="7212">
                  <c:v>38001</c:v>
                </c:pt>
                <c:pt idx="7213">
                  <c:v>38002</c:v>
                </c:pt>
                <c:pt idx="7214">
                  <c:v>38005</c:v>
                </c:pt>
                <c:pt idx="7215">
                  <c:v>38006</c:v>
                </c:pt>
                <c:pt idx="7216">
                  <c:v>38007</c:v>
                </c:pt>
                <c:pt idx="7217">
                  <c:v>38008</c:v>
                </c:pt>
                <c:pt idx="7218">
                  <c:v>38009</c:v>
                </c:pt>
                <c:pt idx="7219">
                  <c:v>38012</c:v>
                </c:pt>
                <c:pt idx="7220">
                  <c:v>38013</c:v>
                </c:pt>
                <c:pt idx="7221">
                  <c:v>38014</c:v>
                </c:pt>
                <c:pt idx="7222">
                  <c:v>38015</c:v>
                </c:pt>
                <c:pt idx="7223">
                  <c:v>38016</c:v>
                </c:pt>
                <c:pt idx="7224">
                  <c:v>38019</c:v>
                </c:pt>
                <c:pt idx="7225">
                  <c:v>38020</c:v>
                </c:pt>
                <c:pt idx="7226">
                  <c:v>38021</c:v>
                </c:pt>
                <c:pt idx="7227">
                  <c:v>38022</c:v>
                </c:pt>
                <c:pt idx="7228">
                  <c:v>38023</c:v>
                </c:pt>
                <c:pt idx="7229">
                  <c:v>38026</c:v>
                </c:pt>
                <c:pt idx="7230">
                  <c:v>38027</c:v>
                </c:pt>
                <c:pt idx="7231">
                  <c:v>38028</c:v>
                </c:pt>
                <c:pt idx="7232">
                  <c:v>38029</c:v>
                </c:pt>
                <c:pt idx="7233">
                  <c:v>38030</c:v>
                </c:pt>
                <c:pt idx="7234">
                  <c:v>38033</c:v>
                </c:pt>
                <c:pt idx="7235">
                  <c:v>38034</c:v>
                </c:pt>
                <c:pt idx="7236">
                  <c:v>38035</c:v>
                </c:pt>
                <c:pt idx="7237">
                  <c:v>38036</c:v>
                </c:pt>
                <c:pt idx="7238">
                  <c:v>38037</c:v>
                </c:pt>
                <c:pt idx="7239">
                  <c:v>38040</c:v>
                </c:pt>
                <c:pt idx="7240">
                  <c:v>38041</c:v>
                </c:pt>
                <c:pt idx="7241">
                  <c:v>38042</c:v>
                </c:pt>
                <c:pt idx="7242">
                  <c:v>38043</c:v>
                </c:pt>
                <c:pt idx="7243">
                  <c:v>38044</c:v>
                </c:pt>
                <c:pt idx="7244">
                  <c:v>38047</c:v>
                </c:pt>
                <c:pt idx="7245">
                  <c:v>38048</c:v>
                </c:pt>
                <c:pt idx="7246">
                  <c:v>38049</c:v>
                </c:pt>
                <c:pt idx="7247">
                  <c:v>38050</c:v>
                </c:pt>
                <c:pt idx="7248">
                  <c:v>38051</c:v>
                </c:pt>
                <c:pt idx="7249">
                  <c:v>38054</c:v>
                </c:pt>
                <c:pt idx="7250">
                  <c:v>38055</c:v>
                </c:pt>
                <c:pt idx="7251">
                  <c:v>38056</c:v>
                </c:pt>
                <c:pt idx="7252">
                  <c:v>38057</c:v>
                </c:pt>
                <c:pt idx="7253">
                  <c:v>38058</c:v>
                </c:pt>
                <c:pt idx="7254">
                  <c:v>38061</c:v>
                </c:pt>
                <c:pt idx="7255">
                  <c:v>38062</c:v>
                </c:pt>
                <c:pt idx="7256">
                  <c:v>38063</c:v>
                </c:pt>
                <c:pt idx="7257">
                  <c:v>38064</c:v>
                </c:pt>
                <c:pt idx="7258">
                  <c:v>38065</c:v>
                </c:pt>
                <c:pt idx="7259">
                  <c:v>38068</c:v>
                </c:pt>
                <c:pt idx="7260">
                  <c:v>38069</c:v>
                </c:pt>
                <c:pt idx="7261">
                  <c:v>38070</c:v>
                </c:pt>
                <c:pt idx="7262">
                  <c:v>38071</c:v>
                </c:pt>
                <c:pt idx="7263">
                  <c:v>38072</c:v>
                </c:pt>
                <c:pt idx="7264">
                  <c:v>38075</c:v>
                </c:pt>
                <c:pt idx="7265">
                  <c:v>38076</c:v>
                </c:pt>
                <c:pt idx="7266">
                  <c:v>38077</c:v>
                </c:pt>
                <c:pt idx="7267">
                  <c:v>38078</c:v>
                </c:pt>
                <c:pt idx="7268">
                  <c:v>38079</c:v>
                </c:pt>
                <c:pt idx="7269">
                  <c:v>38082</c:v>
                </c:pt>
                <c:pt idx="7270">
                  <c:v>38083</c:v>
                </c:pt>
                <c:pt idx="7271">
                  <c:v>38084</c:v>
                </c:pt>
                <c:pt idx="7272">
                  <c:v>38085</c:v>
                </c:pt>
                <c:pt idx="7273">
                  <c:v>38089</c:v>
                </c:pt>
                <c:pt idx="7274">
                  <c:v>38090</c:v>
                </c:pt>
                <c:pt idx="7275">
                  <c:v>38091</c:v>
                </c:pt>
                <c:pt idx="7276">
                  <c:v>38092</c:v>
                </c:pt>
                <c:pt idx="7277">
                  <c:v>38093</c:v>
                </c:pt>
                <c:pt idx="7278">
                  <c:v>38096</c:v>
                </c:pt>
                <c:pt idx="7279">
                  <c:v>38097</c:v>
                </c:pt>
                <c:pt idx="7280">
                  <c:v>38098</c:v>
                </c:pt>
                <c:pt idx="7281">
                  <c:v>38099</c:v>
                </c:pt>
                <c:pt idx="7282">
                  <c:v>38100</c:v>
                </c:pt>
                <c:pt idx="7283">
                  <c:v>38103</c:v>
                </c:pt>
                <c:pt idx="7284">
                  <c:v>38104</c:v>
                </c:pt>
                <c:pt idx="7285">
                  <c:v>38105</c:v>
                </c:pt>
                <c:pt idx="7286">
                  <c:v>38106</c:v>
                </c:pt>
                <c:pt idx="7287">
                  <c:v>38107</c:v>
                </c:pt>
                <c:pt idx="7288">
                  <c:v>38110</c:v>
                </c:pt>
                <c:pt idx="7289">
                  <c:v>38111</c:v>
                </c:pt>
                <c:pt idx="7290">
                  <c:v>38112</c:v>
                </c:pt>
                <c:pt idx="7291">
                  <c:v>38113</c:v>
                </c:pt>
                <c:pt idx="7292">
                  <c:v>38114</c:v>
                </c:pt>
                <c:pt idx="7293">
                  <c:v>38117</c:v>
                </c:pt>
                <c:pt idx="7294">
                  <c:v>38118</c:v>
                </c:pt>
                <c:pt idx="7295">
                  <c:v>38119</c:v>
                </c:pt>
                <c:pt idx="7296">
                  <c:v>38120</c:v>
                </c:pt>
                <c:pt idx="7297">
                  <c:v>38121</c:v>
                </c:pt>
                <c:pt idx="7298">
                  <c:v>38124</c:v>
                </c:pt>
                <c:pt idx="7299">
                  <c:v>38125</c:v>
                </c:pt>
                <c:pt idx="7300">
                  <c:v>38126</c:v>
                </c:pt>
                <c:pt idx="7301">
                  <c:v>38127</c:v>
                </c:pt>
                <c:pt idx="7302">
                  <c:v>38128</c:v>
                </c:pt>
                <c:pt idx="7303">
                  <c:v>38132</c:v>
                </c:pt>
                <c:pt idx="7304">
                  <c:v>38133</c:v>
                </c:pt>
                <c:pt idx="7305">
                  <c:v>38134</c:v>
                </c:pt>
                <c:pt idx="7306">
                  <c:v>38135</c:v>
                </c:pt>
                <c:pt idx="7307">
                  <c:v>38138</c:v>
                </c:pt>
                <c:pt idx="7308">
                  <c:v>38139</c:v>
                </c:pt>
                <c:pt idx="7309">
                  <c:v>38140</c:v>
                </c:pt>
                <c:pt idx="7310">
                  <c:v>38141</c:v>
                </c:pt>
                <c:pt idx="7311">
                  <c:v>38142</c:v>
                </c:pt>
                <c:pt idx="7312">
                  <c:v>38145</c:v>
                </c:pt>
                <c:pt idx="7313">
                  <c:v>38146</c:v>
                </c:pt>
                <c:pt idx="7314">
                  <c:v>38147</c:v>
                </c:pt>
                <c:pt idx="7315">
                  <c:v>38148</c:v>
                </c:pt>
                <c:pt idx="7316">
                  <c:v>38149</c:v>
                </c:pt>
                <c:pt idx="7317">
                  <c:v>38152</c:v>
                </c:pt>
                <c:pt idx="7318">
                  <c:v>38153</c:v>
                </c:pt>
                <c:pt idx="7319">
                  <c:v>38154</c:v>
                </c:pt>
                <c:pt idx="7320">
                  <c:v>38155</c:v>
                </c:pt>
                <c:pt idx="7321">
                  <c:v>38156</c:v>
                </c:pt>
                <c:pt idx="7322">
                  <c:v>38159</c:v>
                </c:pt>
                <c:pt idx="7323">
                  <c:v>38160</c:v>
                </c:pt>
                <c:pt idx="7324">
                  <c:v>38161</c:v>
                </c:pt>
                <c:pt idx="7325">
                  <c:v>38162</c:v>
                </c:pt>
                <c:pt idx="7326">
                  <c:v>38163</c:v>
                </c:pt>
                <c:pt idx="7327">
                  <c:v>38166</c:v>
                </c:pt>
                <c:pt idx="7328">
                  <c:v>38167</c:v>
                </c:pt>
                <c:pt idx="7329">
                  <c:v>38168</c:v>
                </c:pt>
                <c:pt idx="7330">
                  <c:v>38170</c:v>
                </c:pt>
                <c:pt idx="7331">
                  <c:v>38173</c:v>
                </c:pt>
                <c:pt idx="7332">
                  <c:v>38174</c:v>
                </c:pt>
                <c:pt idx="7333">
                  <c:v>38175</c:v>
                </c:pt>
                <c:pt idx="7334">
                  <c:v>38176</c:v>
                </c:pt>
                <c:pt idx="7335">
                  <c:v>38177</c:v>
                </c:pt>
                <c:pt idx="7336">
                  <c:v>38180</c:v>
                </c:pt>
                <c:pt idx="7337">
                  <c:v>38181</c:v>
                </c:pt>
                <c:pt idx="7338">
                  <c:v>38182</c:v>
                </c:pt>
                <c:pt idx="7339">
                  <c:v>38183</c:v>
                </c:pt>
                <c:pt idx="7340">
                  <c:v>38184</c:v>
                </c:pt>
                <c:pt idx="7341">
                  <c:v>38187</c:v>
                </c:pt>
                <c:pt idx="7342">
                  <c:v>38188</c:v>
                </c:pt>
                <c:pt idx="7343">
                  <c:v>38189</c:v>
                </c:pt>
                <c:pt idx="7344">
                  <c:v>38190</c:v>
                </c:pt>
                <c:pt idx="7345">
                  <c:v>38191</c:v>
                </c:pt>
                <c:pt idx="7346">
                  <c:v>38194</c:v>
                </c:pt>
                <c:pt idx="7347">
                  <c:v>38195</c:v>
                </c:pt>
                <c:pt idx="7348">
                  <c:v>38196</c:v>
                </c:pt>
                <c:pt idx="7349">
                  <c:v>38197</c:v>
                </c:pt>
                <c:pt idx="7350">
                  <c:v>38198</c:v>
                </c:pt>
                <c:pt idx="7351">
                  <c:v>38202</c:v>
                </c:pt>
                <c:pt idx="7352">
                  <c:v>38203</c:v>
                </c:pt>
                <c:pt idx="7353">
                  <c:v>38204</c:v>
                </c:pt>
                <c:pt idx="7354">
                  <c:v>38205</c:v>
                </c:pt>
                <c:pt idx="7355">
                  <c:v>38208</c:v>
                </c:pt>
                <c:pt idx="7356">
                  <c:v>38209</c:v>
                </c:pt>
                <c:pt idx="7357">
                  <c:v>38210</c:v>
                </c:pt>
                <c:pt idx="7358">
                  <c:v>38211</c:v>
                </c:pt>
                <c:pt idx="7359">
                  <c:v>38212</c:v>
                </c:pt>
                <c:pt idx="7360">
                  <c:v>38215</c:v>
                </c:pt>
                <c:pt idx="7361">
                  <c:v>38216</c:v>
                </c:pt>
                <c:pt idx="7362">
                  <c:v>38217</c:v>
                </c:pt>
                <c:pt idx="7363">
                  <c:v>38218</c:v>
                </c:pt>
                <c:pt idx="7364">
                  <c:v>38219</c:v>
                </c:pt>
                <c:pt idx="7365">
                  <c:v>38222</c:v>
                </c:pt>
                <c:pt idx="7366">
                  <c:v>38223</c:v>
                </c:pt>
                <c:pt idx="7367">
                  <c:v>38224</c:v>
                </c:pt>
                <c:pt idx="7368">
                  <c:v>38225</c:v>
                </c:pt>
                <c:pt idx="7369">
                  <c:v>38226</c:v>
                </c:pt>
                <c:pt idx="7370">
                  <c:v>38229</c:v>
                </c:pt>
                <c:pt idx="7371">
                  <c:v>38230</c:v>
                </c:pt>
                <c:pt idx="7372">
                  <c:v>38231</c:v>
                </c:pt>
                <c:pt idx="7373">
                  <c:v>38232</c:v>
                </c:pt>
                <c:pt idx="7374">
                  <c:v>38233</c:v>
                </c:pt>
                <c:pt idx="7375">
                  <c:v>38237</c:v>
                </c:pt>
                <c:pt idx="7376">
                  <c:v>38238</c:v>
                </c:pt>
                <c:pt idx="7377">
                  <c:v>38239</c:v>
                </c:pt>
                <c:pt idx="7378">
                  <c:v>38240</c:v>
                </c:pt>
                <c:pt idx="7379">
                  <c:v>38243</c:v>
                </c:pt>
                <c:pt idx="7380">
                  <c:v>38244</c:v>
                </c:pt>
                <c:pt idx="7381">
                  <c:v>38245</c:v>
                </c:pt>
                <c:pt idx="7382">
                  <c:v>38246</c:v>
                </c:pt>
                <c:pt idx="7383">
                  <c:v>38247</c:v>
                </c:pt>
                <c:pt idx="7384">
                  <c:v>38250</c:v>
                </c:pt>
                <c:pt idx="7385">
                  <c:v>38251</c:v>
                </c:pt>
                <c:pt idx="7386">
                  <c:v>38252</c:v>
                </c:pt>
                <c:pt idx="7387">
                  <c:v>38253</c:v>
                </c:pt>
                <c:pt idx="7388">
                  <c:v>38254</c:v>
                </c:pt>
                <c:pt idx="7389">
                  <c:v>38257</c:v>
                </c:pt>
                <c:pt idx="7390">
                  <c:v>38258</c:v>
                </c:pt>
                <c:pt idx="7391">
                  <c:v>38259</c:v>
                </c:pt>
                <c:pt idx="7392">
                  <c:v>38260</c:v>
                </c:pt>
                <c:pt idx="7393">
                  <c:v>38261</c:v>
                </c:pt>
                <c:pt idx="7394">
                  <c:v>38264</c:v>
                </c:pt>
                <c:pt idx="7395">
                  <c:v>38265</c:v>
                </c:pt>
                <c:pt idx="7396">
                  <c:v>38266</c:v>
                </c:pt>
                <c:pt idx="7397">
                  <c:v>38267</c:v>
                </c:pt>
                <c:pt idx="7398">
                  <c:v>38268</c:v>
                </c:pt>
                <c:pt idx="7399">
                  <c:v>38272</c:v>
                </c:pt>
                <c:pt idx="7400">
                  <c:v>38273</c:v>
                </c:pt>
                <c:pt idx="7401">
                  <c:v>38274</c:v>
                </c:pt>
                <c:pt idx="7402">
                  <c:v>38275</c:v>
                </c:pt>
                <c:pt idx="7403">
                  <c:v>38278</c:v>
                </c:pt>
                <c:pt idx="7404">
                  <c:v>38279</c:v>
                </c:pt>
                <c:pt idx="7405">
                  <c:v>38280</c:v>
                </c:pt>
                <c:pt idx="7406">
                  <c:v>38281</c:v>
                </c:pt>
                <c:pt idx="7407">
                  <c:v>38282</c:v>
                </c:pt>
                <c:pt idx="7408">
                  <c:v>38285</c:v>
                </c:pt>
                <c:pt idx="7409">
                  <c:v>38286</c:v>
                </c:pt>
                <c:pt idx="7410">
                  <c:v>38287</c:v>
                </c:pt>
                <c:pt idx="7411">
                  <c:v>38288</c:v>
                </c:pt>
                <c:pt idx="7412">
                  <c:v>38289</c:v>
                </c:pt>
                <c:pt idx="7413">
                  <c:v>38292</c:v>
                </c:pt>
                <c:pt idx="7414">
                  <c:v>38293</c:v>
                </c:pt>
                <c:pt idx="7415">
                  <c:v>38294</c:v>
                </c:pt>
                <c:pt idx="7416">
                  <c:v>38295</c:v>
                </c:pt>
                <c:pt idx="7417">
                  <c:v>38296</c:v>
                </c:pt>
                <c:pt idx="7418">
                  <c:v>38299</c:v>
                </c:pt>
                <c:pt idx="7419">
                  <c:v>38300</c:v>
                </c:pt>
                <c:pt idx="7420">
                  <c:v>38301</c:v>
                </c:pt>
                <c:pt idx="7421">
                  <c:v>38302</c:v>
                </c:pt>
                <c:pt idx="7422">
                  <c:v>38303</c:v>
                </c:pt>
                <c:pt idx="7423">
                  <c:v>38306</c:v>
                </c:pt>
                <c:pt idx="7424">
                  <c:v>38307</c:v>
                </c:pt>
                <c:pt idx="7425">
                  <c:v>38308</c:v>
                </c:pt>
                <c:pt idx="7426">
                  <c:v>38309</c:v>
                </c:pt>
                <c:pt idx="7427">
                  <c:v>38310</c:v>
                </c:pt>
                <c:pt idx="7428">
                  <c:v>38313</c:v>
                </c:pt>
                <c:pt idx="7429">
                  <c:v>38314</c:v>
                </c:pt>
                <c:pt idx="7430">
                  <c:v>38315</c:v>
                </c:pt>
                <c:pt idx="7431">
                  <c:v>38316</c:v>
                </c:pt>
                <c:pt idx="7432">
                  <c:v>38317</c:v>
                </c:pt>
                <c:pt idx="7433">
                  <c:v>38320</c:v>
                </c:pt>
                <c:pt idx="7434">
                  <c:v>38321</c:v>
                </c:pt>
                <c:pt idx="7435">
                  <c:v>38322</c:v>
                </c:pt>
                <c:pt idx="7436">
                  <c:v>38323</c:v>
                </c:pt>
                <c:pt idx="7437">
                  <c:v>38324</c:v>
                </c:pt>
                <c:pt idx="7438">
                  <c:v>38327</c:v>
                </c:pt>
                <c:pt idx="7439">
                  <c:v>38328</c:v>
                </c:pt>
                <c:pt idx="7440">
                  <c:v>38329</c:v>
                </c:pt>
                <c:pt idx="7441">
                  <c:v>38330</c:v>
                </c:pt>
                <c:pt idx="7442">
                  <c:v>38331</c:v>
                </c:pt>
                <c:pt idx="7443">
                  <c:v>38334</c:v>
                </c:pt>
                <c:pt idx="7444">
                  <c:v>38335</c:v>
                </c:pt>
                <c:pt idx="7445">
                  <c:v>38336</c:v>
                </c:pt>
                <c:pt idx="7446">
                  <c:v>38337</c:v>
                </c:pt>
                <c:pt idx="7447">
                  <c:v>38338</c:v>
                </c:pt>
                <c:pt idx="7448">
                  <c:v>38341</c:v>
                </c:pt>
                <c:pt idx="7449">
                  <c:v>38342</c:v>
                </c:pt>
                <c:pt idx="7450">
                  <c:v>38343</c:v>
                </c:pt>
                <c:pt idx="7451">
                  <c:v>38344</c:v>
                </c:pt>
                <c:pt idx="7452">
                  <c:v>38345</c:v>
                </c:pt>
                <c:pt idx="7453">
                  <c:v>38350</c:v>
                </c:pt>
                <c:pt idx="7454">
                  <c:v>38351</c:v>
                </c:pt>
                <c:pt idx="7455">
                  <c:v>38352</c:v>
                </c:pt>
                <c:pt idx="7456">
                  <c:v>38356</c:v>
                </c:pt>
                <c:pt idx="7457">
                  <c:v>38357</c:v>
                </c:pt>
                <c:pt idx="7458">
                  <c:v>38358</c:v>
                </c:pt>
                <c:pt idx="7459">
                  <c:v>38359</c:v>
                </c:pt>
                <c:pt idx="7460">
                  <c:v>38362</c:v>
                </c:pt>
                <c:pt idx="7461">
                  <c:v>38363</c:v>
                </c:pt>
                <c:pt idx="7462">
                  <c:v>38364</c:v>
                </c:pt>
                <c:pt idx="7463">
                  <c:v>38365</c:v>
                </c:pt>
                <c:pt idx="7464">
                  <c:v>38366</c:v>
                </c:pt>
                <c:pt idx="7465">
                  <c:v>38369</c:v>
                </c:pt>
                <c:pt idx="7466">
                  <c:v>38370</c:v>
                </c:pt>
                <c:pt idx="7467">
                  <c:v>38371</c:v>
                </c:pt>
                <c:pt idx="7468">
                  <c:v>38372</c:v>
                </c:pt>
                <c:pt idx="7469">
                  <c:v>38373</c:v>
                </c:pt>
                <c:pt idx="7470">
                  <c:v>38376</c:v>
                </c:pt>
                <c:pt idx="7471">
                  <c:v>38377</c:v>
                </c:pt>
                <c:pt idx="7472">
                  <c:v>38378</c:v>
                </c:pt>
                <c:pt idx="7473">
                  <c:v>38379</c:v>
                </c:pt>
                <c:pt idx="7474">
                  <c:v>38380</c:v>
                </c:pt>
                <c:pt idx="7475">
                  <c:v>38383</c:v>
                </c:pt>
                <c:pt idx="7476">
                  <c:v>38384</c:v>
                </c:pt>
                <c:pt idx="7477">
                  <c:v>38385</c:v>
                </c:pt>
                <c:pt idx="7478">
                  <c:v>38386</c:v>
                </c:pt>
                <c:pt idx="7479">
                  <c:v>38387</c:v>
                </c:pt>
                <c:pt idx="7480">
                  <c:v>38390</c:v>
                </c:pt>
                <c:pt idx="7481">
                  <c:v>38391</c:v>
                </c:pt>
                <c:pt idx="7482">
                  <c:v>38392</c:v>
                </c:pt>
                <c:pt idx="7483">
                  <c:v>38393</c:v>
                </c:pt>
                <c:pt idx="7484">
                  <c:v>38394</c:v>
                </c:pt>
                <c:pt idx="7485">
                  <c:v>38397</c:v>
                </c:pt>
                <c:pt idx="7486">
                  <c:v>38398</c:v>
                </c:pt>
                <c:pt idx="7487">
                  <c:v>38399</c:v>
                </c:pt>
                <c:pt idx="7488">
                  <c:v>38400</c:v>
                </c:pt>
                <c:pt idx="7489">
                  <c:v>38401</c:v>
                </c:pt>
                <c:pt idx="7490">
                  <c:v>38404</c:v>
                </c:pt>
                <c:pt idx="7491">
                  <c:v>38405</c:v>
                </c:pt>
                <c:pt idx="7492">
                  <c:v>38406</c:v>
                </c:pt>
                <c:pt idx="7493">
                  <c:v>38407</c:v>
                </c:pt>
                <c:pt idx="7494">
                  <c:v>38408</c:v>
                </c:pt>
                <c:pt idx="7495">
                  <c:v>38411</c:v>
                </c:pt>
                <c:pt idx="7496">
                  <c:v>38412</c:v>
                </c:pt>
                <c:pt idx="7497">
                  <c:v>38413</c:v>
                </c:pt>
                <c:pt idx="7498">
                  <c:v>38414</c:v>
                </c:pt>
                <c:pt idx="7499">
                  <c:v>38415</c:v>
                </c:pt>
                <c:pt idx="7500">
                  <c:v>38418</c:v>
                </c:pt>
                <c:pt idx="7501">
                  <c:v>38419</c:v>
                </c:pt>
                <c:pt idx="7502">
                  <c:v>38420</c:v>
                </c:pt>
                <c:pt idx="7503">
                  <c:v>38421</c:v>
                </c:pt>
                <c:pt idx="7504">
                  <c:v>38422</c:v>
                </c:pt>
                <c:pt idx="7505">
                  <c:v>38425</c:v>
                </c:pt>
                <c:pt idx="7506">
                  <c:v>38426</c:v>
                </c:pt>
                <c:pt idx="7507">
                  <c:v>38427</c:v>
                </c:pt>
                <c:pt idx="7508">
                  <c:v>38428</c:v>
                </c:pt>
                <c:pt idx="7509">
                  <c:v>38429</c:v>
                </c:pt>
                <c:pt idx="7510">
                  <c:v>38432</c:v>
                </c:pt>
                <c:pt idx="7511">
                  <c:v>38433</c:v>
                </c:pt>
                <c:pt idx="7512">
                  <c:v>38434</c:v>
                </c:pt>
                <c:pt idx="7513">
                  <c:v>38435</c:v>
                </c:pt>
                <c:pt idx="7514">
                  <c:v>38439</c:v>
                </c:pt>
                <c:pt idx="7515">
                  <c:v>38440</c:v>
                </c:pt>
                <c:pt idx="7516">
                  <c:v>38441</c:v>
                </c:pt>
                <c:pt idx="7517">
                  <c:v>38442</c:v>
                </c:pt>
                <c:pt idx="7518">
                  <c:v>38443</c:v>
                </c:pt>
                <c:pt idx="7519">
                  <c:v>38446</c:v>
                </c:pt>
                <c:pt idx="7520">
                  <c:v>38447</c:v>
                </c:pt>
                <c:pt idx="7521">
                  <c:v>38448</c:v>
                </c:pt>
                <c:pt idx="7522">
                  <c:v>38449</c:v>
                </c:pt>
                <c:pt idx="7523">
                  <c:v>38450</c:v>
                </c:pt>
                <c:pt idx="7524">
                  <c:v>38453</c:v>
                </c:pt>
                <c:pt idx="7525">
                  <c:v>38454</c:v>
                </c:pt>
                <c:pt idx="7526">
                  <c:v>38455</c:v>
                </c:pt>
                <c:pt idx="7527">
                  <c:v>38456</c:v>
                </c:pt>
                <c:pt idx="7528">
                  <c:v>38457</c:v>
                </c:pt>
                <c:pt idx="7529">
                  <c:v>38460</c:v>
                </c:pt>
                <c:pt idx="7530">
                  <c:v>38461</c:v>
                </c:pt>
                <c:pt idx="7531">
                  <c:v>38462</c:v>
                </c:pt>
                <c:pt idx="7532">
                  <c:v>38463</c:v>
                </c:pt>
                <c:pt idx="7533">
                  <c:v>38464</c:v>
                </c:pt>
                <c:pt idx="7534">
                  <c:v>38467</c:v>
                </c:pt>
                <c:pt idx="7535">
                  <c:v>38468</c:v>
                </c:pt>
                <c:pt idx="7536">
                  <c:v>38469</c:v>
                </c:pt>
                <c:pt idx="7537">
                  <c:v>38470</c:v>
                </c:pt>
                <c:pt idx="7538">
                  <c:v>38471</c:v>
                </c:pt>
                <c:pt idx="7539">
                  <c:v>38474</c:v>
                </c:pt>
                <c:pt idx="7540">
                  <c:v>38475</c:v>
                </c:pt>
                <c:pt idx="7541">
                  <c:v>38476</c:v>
                </c:pt>
                <c:pt idx="7542">
                  <c:v>38477</c:v>
                </c:pt>
                <c:pt idx="7543">
                  <c:v>38478</c:v>
                </c:pt>
                <c:pt idx="7544">
                  <c:v>38481</c:v>
                </c:pt>
                <c:pt idx="7545">
                  <c:v>38482</c:v>
                </c:pt>
                <c:pt idx="7546">
                  <c:v>38483</c:v>
                </c:pt>
                <c:pt idx="7547">
                  <c:v>38484</c:v>
                </c:pt>
                <c:pt idx="7548">
                  <c:v>38485</c:v>
                </c:pt>
                <c:pt idx="7549">
                  <c:v>38488</c:v>
                </c:pt>
                <c:pt idx="7550">
                  <c:v>38489</c:v>
                </c:pt>
                <c:pt idx="7551">
                  <c:v>38490</c:v>
                </c:pt>
                <c:pt idx="7552">
                  <c:v>38491</c:v>
                </c:pt>
                <c:pt idx="7553">
                  <c:v>38492</c:v>
                </c:pt>
                <c:pt idx="7554">
                  <c:v>38496</c:v>
                </c:pt>
                <c:pt idx="7555">
                  <c:v>38497</c:v>
                </c:pt>
                <c:pt idx="7556">
                  <c:v>38498</c:v>
                </c:pt>
                <c:pt idx="7557">
                  <c:v>38499</c:v>
                </c:pt>
                <c:pt idx="7558">
                  <c:v>38502</c:v>
                </c:pt>
                <c:pt idx="7559">
                  <c:v>38503</c:v>
                </c:pt>
                <c:pt idx="7560">
                  <c:v>38504</c:v>
                </c:pt>
                <c:pt idx="7561">
                  <c:v>38505</c:v>
                </c:pt>
                <c:pt idx="7562">
                  <c:v>38506</c:v>
                </c:pt>
                <c:pt idx="7563">
                  <c:v>38509</c:v>
                </c:pt>
                <c:pt idx="7564">
                  <c:v>38510</c:v>
                </c:pt>
                <c:pt idx="7565">
                  <c:v>38511</c:v>
                </c:pt>
                <c:pt idx="7566">
                  <c:v>38512</c:v>
                </c:pt>
                <c:pt idx="7567">
                  <c:v>38513</c:v>
                </c:pt>
                <c:pt idx="7568">
                  <c:v>38516</c:v>
                </c:pt>
                <c:pt idx="7569">
                  <c:v>38517</c:v>
                </c:pt>
                <c:pt idx="7570">
                  <c:v>38518</c:v>
                </c:pt>
                <c:pt idx="7571">
                  <c:v>38519</c:v>
                </c:pt>
                <c:pt idx="7572">
                  <c:v>38520</c:v>
                </c:pt>
                <c:pt idx="7573">
                  <c:v>38523</c:v>
                </c:pt>
                <c:pt idx="7574">
                  <c:v>38524</c:v>
                </c:pt>
                <c:pt idx="7575">
                  <c:v>38525</c:v>
                </c:pt>
                <c:pt idx="7576">
                  <c:v>38526</c:v>
                </c:pt>
                <c:pt idx="7577">
                  <c:v>38527</c:v>
                </c:pt>
                <c:pt idx="7578">
                  <c:v>38530</c:v>
                </c:pt>
                <c:pt idx="7579">
                  <c:v>38531</c:v>
                </c:pt>
                <c:pt idx="7580">
                  <c:v>38532</c:v>
                </c:pt>
                <c:pt idx="7581">
                  <c:v>38533</c:v>
                </c:pt>
                <c:pt idx="7582">
                  <c:v>38537</c:v>
                </c:pt>
                <c:pt idx="7583">
                  <c:v>38538</c:v>
                </c:pt>
                <c:pt idx="7584">
                  <c:v>38539</c:v>
                </c:pt>
                <c:pt idx="7585">
                  <c:v>38540</c:v>
                </c:pt>
                <c:pt idx="7586">
                  <c:v>38541</c:v>
                </c:pt>
                <c:pt idx="7587">
                  <c:v>38544</c:v>
                </c:pt>
                <c:pt idx="7588">
                  <c:v>38545</c:v>
                </c:pt>
                <c:pt idx="7589">
                  <c:v>38546</c:v>
                </c:pt>
                <c:pt idx="7590">
                  <c:v>38547</c:v>
                </c:pt>
                <c:pt idx="7591">
                  <c:v>38548</c:v>
                </c:pt>
                <c:pt idx="7592">
                  <c:v>38551</c:v>
                </c:pt>
                <c:pt idx="7593">
                  <c:v>38552</c:v>
                </c:pt>
                <c:pt idx="7594">
                  <c:v>38553</c:v>
                </c:pt>
                <c:pt idx="7595">
                  <c:v>38554</c:v>
                </c:pt>
                <c:pt idx="7596">
                  <c:v>38555</c:v>
                </c:pt>
                <c:pt idx="7597">
                  <c:v>38558</c:v>
                </c:pt>
                <c:pt idx="7598">
                  <c:v>38559</c:v>
                </c:pt>
                <c:pt idx="7599">
                  <c:v>38560</c:v>
                </c:pt>
                <c:pt idx="7600">
                  <c:v>38561</c:v>
                </c:pt>
                <c:pt idx="7601">
                  <c:v>38562</c:v>
                </c:pt>
                <c:pt idx="7602">
                  <c:v>38566</c:v>
                </c:pt>
                <c:pt idx="7603">
                  <c:v>38567</c:v>
                </c:pt>
                <c:pt idx="7604">
                  <c:v>38568</c:v>
                </c:pt>
                <c:pt idx="7605">
                  <c:v>38569</c:v>
                </c:pt>
                <c:pt idx="7606">
                  <c:v>38572</c:v>
                </c:pt>
                <c:pt idx="7607">
                  <c:v>38573</c:v>
                </c:pt>
                <c:pt idx="7608">
                  <c:v>38574</c:v>
                </c:pt>
                <c:pt idx="7609">
                  <c:v>38575</c:v>
                </c:pt>
                <c:pt idx="7610">
                  <c:v>38576</c:v>
                </c:pt>
                <c:pt idx="7611">
                  <c:v>38579</c:v>
                </c:pt>
                <c:pt idx="7612">
                  <c:v>38580</c:v>
                </c:pt>
                <c:pt idx="7613">
                  <c:v>38581</c:v>
                </c:pt>
                <c:pt idx="7614">
                  <c:v>38582</c:v>
                </c:pt>
                <c:pt idx="7615">
                  <c:v>38583</c:v>
                </c:pt>
                <c:pt idx="7616">
                  <c:v>38586</c:v>
                </c:pt>
                <c:pt idx="7617">
                  <c:v>38587</c:v>
                </c:pt>
                <c:pt idx="7618">
                  <c:v>38588</c:v>
                </c:pt>
                <c:pt idx="7619">
                  <c:v>38589</c:v>
                </c:pt>
                <c:pt idx="7620">
                  <c:v>38590</c:v>
                </c:pt>
                <c:pt idx="7621">
                  <c:v>38593</c:v>
                </c:pt>
                <c:pt idx="7622">
                  <c:v>38594</c:v>
                </c:pt>
                <c:pt idx="7623">
                  <c:v>38595</c:v>
                </c:pt>
                <c:pt idx="7624">
                  <c:v>38596</c:v>
                </c:pt>
                <c:pt idx="7625">
                  <c:v>38597</c:v>
                </c:pt>
                <c:pt idx="7626">
                  <c:v>38601</c:v>
                </c:pt>
                <c:pt idx="7627">
                  <c:v>38602</c:v>
                </c:pt>
                <c:pt idx="7628">
                  <c:v>38603</c:v>
                </c:pt>
                <c:pt idx="7629">
                  <c:v>38604</c:v>
                </c:pt>
                <c:pt idx="7630">
                  <c:v>38607</c:v>
                </c:pt>
                <c:pt idx="7631">
                  <c:v>38608</c:v>
                </c:pt>
                <c:pt idx="7632">
                  <c:v>38609</c:v>
                </c:pt>
                <c:pt idx="7633">
                  <c:v>38610</c:v>
                </c:pt>
                <c:pt idx="7634">
                  <c:v>38611</c:v>
                </c:pt>
                <c:pt idx="7635">
                  <c:v>38614</c:v>
                </c:pt>
                <c:pt idx="7636">
                  <c:v>38615</c:v>
                </c:pt>
                <c:pt idx="7637">
                  <c:v>38616</c:v>
                </c:pt>
                <c:pt idx="7638">
                  <c:v>38617</c:v>
                </c:pt>
                <c:pt idx="7639">
                  <c:v>38618</c:v>
                </c:pt>
                <c:pt idx="7640">
                  <c:v>38621</c:v>
                </c:pt>
                <c:pt idx="7641">
                  <c:v>38622</c:v>
                </c:pt>
                <c:pt idx="7642">
                  <c:v>38623</c:v>
                </c:pt>
                <c:pt idx="7643">
                  <c:v>38624</c:v>
                </c:pt>
                <c:pt idx="7644">
                  <c:v>38625</c:v>
                </c:pt>
                <c:pt idx="7645">
                  <c:v>38628</c:v>
                </c:pt>
                <c:pt idx="7646">
                  <c:v>38629</c:v>
                </c:pt>
                <c:pt idx="7647">
                  <c:v>38630</c:v>
                </c:pt>
                <c:pt idx="7648">
                  <c:v>38631</c:v>
                </c:pt>
                <c:pt idx="7649">
                  <c:v>38632</c:v>
                </c:pt>
                <c:pt idx="7650">
                  <c:v>38636</c:v>
                </c:pt>
                <c:pt idx="7651">
                  <c:v>38637</c:v>
                </c:pt>
                <c:pt idx="7652">
                  <c:v>38638</c:v>
                </c:pt>
                <c:pt idx="7653">
                  <c:v>38639</c:v>
                </c:pt>
                <c:pt idx="7654">
                  <c:v>38642</c:v>
                </c:pt>
                <c:pt idx="7655">
                  <c:v>38643</c:v>
                </c:pt>
                <c:pt idx="7656">
                  <c:v>38644</c:v>
                </c:pt>
                <c:pt idx="7657">
                  <c:v>38645</c:v>
                </c:pt>
                <c:pt idx="7658">
                  <c:v>38646</c:v>
                </c:pt>
                <c:pt idx="7659">
                  <c:v>38649</c:v>
                </c:pt>
                <c:pt idx="7660">
                  <c:v>38650</c:v>
                </c:pt>
                <c:pt idx="7661">
                  <c:v>38651</c:v>
                </c:pt>
                <c:pt idx="7662">
                  <c:v>38652</c:v>
                </c:pt>
                <c:pt idx="7663">
                  <c:v>38653</c:v>
                </c:pt>
                <c:pt idx="7664">
                  <c:v>38656</c:v>
                </c:pt>
                <c:pt idx="7665">
                  <c:v>38657</c:v>
                </c:pt>
                <c:pt idx="7666">
                  <c:v>38658</c:v>
                </c:pt>
                <c:pt idx="7667">
                  <c:v>38659</c:v>
                </c:pt>
                <c:pt idx="7668">
                  <c:v>38660</c:v>
                </c:pt>
                <c:pt idx="7669">
                  <c:v>38663</c:v>
                </c:pt>
                <c:pt idx="7670">
                  <c:v>38664</c:v>
                </c:pt>
                <c:pt idx="7671">
                  <c:v>38665</c:v>
                </c:pt>
                <c:pt idx="7672">
                  <c:v>38666</c:v>
                </c:pt>
                <c:pt idx="7673">
                  <c:v>38667</c:v>
                </c:pt>
                <c:pt idx="7674">
                  <c:v>38670</c:v>
                </c:pt>
                <c:pt idx="7675">
                  <c:v>38671</c:v>
                </c:pt>
                <c:pt idx="7676">
                  <c:v>38672</c:v>
                </c:pt>
                <c:pt idx="7677">
                  <c:v>38673</c:v>
                </c:pt>
                <c:pt idx="7678">
                  <c:v>38674</c:v>
                </c:pt>
                <c:pt idx="7679">
                  <c:v>38677</c:v>
                </c:pt>
                <c:pt idx="7680">
                  <c:v>38678</c:v>
                </c:pt>
                <c:pt idx="7681">
                  <c:v>38679</c:v>
                </c:pt>
                <c:pt idx="7682">
                  <c:v>38680</c:v>
                </c:pt>
                <c:pt idx="7683">
                  <c:v>38681</c:v>
                </c:pt>
                <c:pt idx="7684">
                  <c:v>38684</c:v>
                </c:pt>
                <c:pt idx="7685">
                  <c:v>38685</c:v>
                </c:pt>
                <c:pt idx="7686">
                  <c:v>38686</c:v>
                </c:pt>
                <c:pt idx="7687">
                  <c:v>38687</c:v>
                </c:pt>
                <c:pt idx="7688">
                  <c:v>38688</c:v>
                </c:pt>
                <c:pt idx="7689">
                  <c:v>38691</c:v>
                </c:pt>
                <c:pt idx="7690">
                  <c:v>38692</c:v>
                </c:pt>
                <c:pt idx="7691">
                  <c:v>38693</c:v>
                </c:pt>
                <c:pt idx="7692">
                  <c:v>38694</c:v>
                </c:pt>
                <c:pt idx="7693">
                  <c:v>38695</c:v>
                </c:pt>
                <c:pt idx="7694">
                  <c:v>38698</c:v>
                </c:pt>
                <c:pt idx="7695">
                  <c:v>38699</c:v>
                </c:pt>
                <c:pt idx="7696">
                  <c:v>38700</c:v>
                </c:pt>
                <c:pt idx="7697">
                  <c:v>38701</c:v>
                </c:pt>
                <c:pt idx="7698">
                  <c:v>38702</c:v>
                </c:pt>
                <c:pt idx="7699">
                  <c:v>38705</c:v>
                </c:pt>
                <c:pt idx="7700">
                  <c:v>38706</c:v>
                </c:pt>
                <c:pt idx="7701">
                  <c:v>38707</c:v>
                </c:pt>
                <c:pt idx="7702">
                  <c:v>38708</c:v>
                </c:pt>
                <c:pt idx="7703">
                  <c:v>38709</c:v>
                </c:pt>
                <c:pt idx="7704">
                  <c:v>38714</c:v>
                </c:pt>
                <c:pt idx="7705">
                  <c:v>38715</c:v>
                </c:pt>
                <c:pt idx="7706">
                  <c:v>38716</c:v>
                </c:pt>
                <c:pt idx="7707">
                  <c:v>38720</c:v>
                </c:pt>
                <c:pt idx="7708">
                  <c:v>38721</c:v>
                </c:pt>
                <c:pt idx="7709">
                  <c:v>38722</c:v>
                </c:pt>
                <c:pt idx="7710">
                  <c:v>38723</c:v>
                </c:pt>
                <c:pt idx="7711">
                  <c:v>38726</c:v>
                </c:pt>
                <c:pt idx="7712">
                  <c:v>38727</c:v>
                </c:pt>
                <c:pt idx="7713">
                  <c:v>38728</c:v>
                </c:pt>
                <c:pt idx="7714">
                  <c:v>38729</c:v>
                </c:pt>
                <c:pt idx="7715">
                  <c:v>38730</c:v>
                </c:pt>
                <c:pt idx="7716">
                  <c:v>38733</c:v>
                </c:pt>
                <c:pt idx="7717">
                  <c:v>38734</c:v>
                </c:pt>
                <c:pt idx="7718">
                  <c:v>38735</c:v>
                </c:pt>
                <c:pt idx="7719">
                  <c:v>38736</c:v>
                </c:pt>
                <c:pt idx="7720">
                  <c:v>38737</c:v>
                </c:pt>
                <c:pt idx="7721">
                  <c:v>38740</c:v>
                </c:pt>
                <c:pt idx="7722">
                  <c:v>38741</c:v>
                </c:pt>
                <c:pt idx="7723">
                  <c:v>38742</c:v>
                </c:pt>
                <c:pt idx="7724">
                  <c:v>38743</c:v>
                </c:pt>
                <c:pt idx="7725">
                  <c:v>38744</c:v>
                </c:pt>
                <c:pt idx="7726">
                  <c:v>38747</c:v>
                </c:pt>
                <c:pt idx="7727">
                  <c:v>38748</c:v>
                </c:pt>
                <c:pt idx="7728">
                  <c:v>38749</c:v>
                </c:pt>
                <c:pt idx="7729">
                  <c:v>38750</c:v>
                </c:pt>
                <c:pt idx="7730">
                  <c:v>38751</c:v>
                </c:pt>
                <c:pt idx="7731">
                  <c:v>38754</c:v>
                </c:pt>
                <c:pt idx="7732">
                  <c:v>38755</c:v>
                </c:pt>
                <c:pt idx="7733">
                  <c:v>38756</c:v>
                </c:pt>
                <c:pt idx="7734">
                  <c:v>38757</c:v>
                </c:pt>
                <c:pt idx="7735">
                  <c:v>38758</c:v>
                </c:pt>
                <c:pt idx="7736">
                  <c:v>38761</c:v>
                </c:pt>
                <c:pt idx="7737">
                  <c:v>38762</c:v>
                </c:pt>
                <c:pt idx="7738">
                  <c:v>38763</c:v>
                </c:pt>
                <c:pt idx="7739">
                  <c:v>38764</c:v>
                </c:pt>
                <c:pt idx="7740">
                  <c:v>38765</c:v>
                </c:pt>
                <c:pt idx="7741">
                  <c:v>38768</c:v>
                </c:pt>
                <c:pt idx="7742">
                  <c:v>38769</c:v>
                </c:pt>
                <c:pt idx="7743">
                  <c:v>38770</c:v>
                </c:pt>
                <c:pt idx="7744">
                  <c:v>38771</c:v>
                </c:pt>
                <c:pt idx="7745">
                  <c:v>38772</c:v>
                </c:pt>
                <c:pt idx="7746">
                  <c:v>38775</c:v>
                </c:pt>
                <c:pt idx="7747">
                  <c:v>38776</c:v>
                </c:pt>
                <c:pt idx="7748">
                  <c:v>38777</c:v>
                </c:pt>
                <c:pt idx="7749">
                  <c:v>38778</c:v>
                </c:pt>
                <c:pt idx="7750">
                  <c:v>38779</c:v>
                </c:pt>
                <c:pt idx="7751">
                  <c:v>38782</c:v>
                </c:pt>
                <c:pt idx="7752">
                  <c:v>38783</c:v>
                </c:pt>
                <c:pt idx="7753">
                  <c:v>38784</c:v>
                </c:pt>
                <c:pt idx="7754">
                  <c:v>38785</c:v>
                </c:pt>
                <c:pt idx="7755">
                  <c:v>38786</c:v>
                </c:pt>
                <c:pt idx="7756">
                  <c:v>38789</c:v>
                </c:pt>
                <c:pt idx="7757">
                  <c:v>38790</c:v>
                </c:pt>
                <c:pt idx="7758">
                  <c:v>38791</c:v>
                </c:pt>
                <c:pt idx="7759">
                  <c:v>38792</c:v>
                </c:pt>
                <c:pt idx="7760">
                  <c:v>38793</c:v>
                </c:pt>
                <c:pt idx="7761">
                  <c:v>38796</c:v>
                </c:pt>
                <c:pt idx="7762">
                  <c:v>38797</c:v>
                </c:pt>
                <c:pt idx="7763">
                  <c:v>38798</c:v>
                </c:pt>
                <c:pt idx="7764">
                  <c:v>38799</c:v>
                </c:pt>
                <c:pt idx="7765">
                  <c:v>38800</c:v>
                </c:pt>
                <c:pt idx="7766">
                  <c:v>38803</c:v>
                </c:pt>
                <c:pt idx="7767">
                  <c:v>38804</c:v>
                </c:pt>
                <c:pt idx="7768">
                  <c:v>38805</c:v>
                </c:pt>
                <c:pt idx="7769">
                  <c:v>38806</c:v>
                </c:pt>
                <c:pt idx="7770">
                  <c:v>38807</c:v>
                </c:pt>
                <c:pt idx="7771">
                  <c:v>38810</c:v>
                </c:pt>
                <c:pt idx="7772">
                  <c:v>38811</c:v>
                </c:pt>
                <c:pt idx="7773">
                  <c:v>38812</c:v>
                </c:pt>
                <c:pt idx="7774">
                  <c:v>38813</c:v>
                </c:pt>
                <c:pt idx="7775">
                  <c:v>38814</c:v>
                </c:pt>
                <c:pt idx="7776">
                  <c:v>38817</c:v>
                </c:pt>
                <c:pt idx="7777">
                  <c:v>38818</c:v>
                </c:pt>
                <c:pt idx="7778">
                  <c:v>38819</c:v>
                </c:pt>
                <c:pt idx="7779">
                  <c:v>38820</c:v>
                </c:pt>
                <c:pt idx="7780">
                  <c:v>38824</c:v>
                </c:pt>
                <c:pt idx="7781">
                  <c:v>38825</c:v>
                </c:pt>
                <c:pt idx="7782">
                  <c:v>38826</c:v>
                </c:pt>
                <c:pt idx="7783">
                  <c:v>38827</c:v>
                </c:pt>
                <c:pt idx="7784">
                  <c:v>38828</c:v>
                </c:pt>
                <c:pt idx="7785">
                  <c:v>38831</c:v>
                </c:pt>
                <c:pt idx="7786">
                  <c:v>38832</c:v>
                </c:pt>
                <c:pt idx="7787">
                  <c:v>38833</c:v>
                </c:pt>
                <c:pt idx="7788">
                  <c:v>38834</c:v>
                </c:pt>
                <c:pt idx="7789">
                  <c:v>38835</c:v>
                </c:pt>
                <c:pt idx="7790">
                  <c:v>38838</c:v>
                </c:pt>
                <c:pt idx="7791">
                  <c:v>38839</c:v>
                </c:pt>
                <c:pt idx="7792">
                  <c:v>38840</c:v>
                </c:pt>
                <c:pt idx="7793">
                  <c:v>38841</c:v>
                </c:pt>
                <c:pt idx="7794">
                  <c:v>38842</c:v>
                </c:pt>
                <c:pt idx="7795">
                  <c:v>38845</c:v>
                </c:pt>
                <c:pt idx="7796">
                  <c:v>38846</c:v>
                </c:pt>
                <c:pt idx="7797">
                  <c:v>38847</c:v>
                </c:pt>
                <c:pt idx="7798">
                  <c:v>38848</c:v>
                </c:pt>
                <c:pt idx="7799">
                  <c:v>38849</c:v>
                </c:pt>
                <c:pt idx="7800">
                  <c:v>38852</c:v>
                </c:pt>
                <c:pt idx="7801">
                  <c:v>38853</c:v>
                </c:pt>
                <c:pt idx="7802">
                  <c:v>38854</c:v>
                </c:pt>
                <c:pt idx="7803">
                  <c:v>38855</c:v>
                </c:pt>
                <c:pt idx="7804">
                  <c:v>38856</c:v>
                </c:pt>
                <c:pt idx="7805">
                  <c:v>38860</c:v>
                </c:pt>
                <c:pt idx="7806">
                  <c:v>38861</c:v>
                </c:pt>
                <c:pt idx="7807">
                  <c:v>38862</c:v>
                </c:pt>
                <c:pt idx="7808">
                  <c:v>38863</c:v>
                </c:pt>
                <c:pt idx="7809">
                  <c:v>38866</c:v>
                </c:pt>
                <c:pt idx="7810">
                  <c:v>38867</c:v>
                </c:pt>
                <c:pt idx="7811">
                  <c:v>38868</c:v>
                </c:pt>
                <c:pt idx="7812">
                  <c:v>38869</c:v>
                </c:pt>
                <c:pt idx="7813">
                  <c:v>38870</c:v>
                </c:pt>
                <c:pt idx="7814">
                  <c:v>38873</c:v>
                </c:pt>
                <c:pt idx="7815">
                  <c:v>38874</c:v>
                </c:pt>
                <c:pt idx="7816">
                  <c:v>38875</c:v>
                </c:pt>
                <c:pt idx="7817">
                  <c:v>38876</c:v>
                </c:pt>
                <c:pt idx="7818">
                  <c:v>38877</c:v>
                </c:pt>
                <c:pt idx="7819">
                  <c:v>38880</c:v>
                </c:pt>
                <c:pt idx="7820">
                  <c:v>38881</c:v>
                </c:pt>
                <c:pt idx="7821">
                  <c:v>38882</c:v>
                </c:pt>
                <c:pt idx="7822">
                  <c:v>38883</c:v>
                </c:pt>
                <c:pt idx="7823">
                  <c:v>38884</c:v>
                </c:pt>
                <c:pt idx="7824">
                  <c:v>38887</c:v>
                </c:pt>
                <c:pt idx="7825">
                  <c:v>38888</c:v>
                </c:pt>
                <c:pt idx="7826">
                  <c:v>38889</c:v>
                </c:pt>
                <c:pt idx="7827">
                  <c:v>38890</c:v>
                </c:pt>
                <c:pt idx="7828">
                  <c:v>38891</c:v>
                </c:pt>
                <c:pt idx="7829">
                  <c:v>38894</c:v>
                </c:pt>
                <c:pt idx="7830">
                  <c:v>38895</c:v>
                </c:pt>
                <c:pt idx="7831">
                  <c:v>38896</c:v>
                </c:pt>
                <c:pt idx="7832">
                  <c:v>38897</c:v>
                </c:pt>
                <c:pt idx="7833">
                  <c:v>38898</c:v>
                </c:pt>
                <c:pt idx="7834">
                  <c:v>38902</c:v>
                </c:pt>
                <c:pt idx="7835">
                  <c:v>38903</c:v>
                </c:pt>
                <c:pt idx="7836">
                  <c:v>38904</c:v>
                </c:pt>
                <c:pt idx="7837">
                  <c:v>38905</c:v>
                </c:pt>
                <c:pt idx="7838">
                  <c:v>38908</c:v>
                </c:pt>
                <c:pt idx="7839">
                  <c:v>38909</c:v>
                </c:pt>
                <c:pt idx="7840">
                  <c:v>38910</c:v>
                </c:pt>
                <c:pt idx="7841">
                  <c:v>38911</c:v>
                </c:pt>
                <c:pt idx="7842">
                  <c:v>38912</c:v>
                </c:pt>
                <c:pt idx="7843">
                  <c:v>38915</c:v>
                </c:pt>
                <c:pt idx="7844">
                  <c:v>38916</c:v>
                </c:pt>
                <c:pt idx="7845">
                  <c:v>38917</c:v>
                </c:pt>
                <c:pt idx="7846">
                  <c:v>38918</c:v>
                </c:pt>
                <c:pt idx="7847">
                  <c:v>38919</c:v>
                </c:pt>
                <c:pt idx="7848">
                  <c:v>38922</c:v>
                </c:pt>
                <c:pt idx="7849">
                  <c:v>38923</c:v>
                </c:pt>
                <c:pt idx="7850">
                  <c:v>38924</c:v>
                </c:pt>
                <c:pt idx="7851">
                  <c:v>38925</c:v>
                </c:pt>
                <c:pt idx="7852">
                  <c:v>38926</c:v>
                </c:pt>
                <c:pt idx="7853">
                  <c:v>38929</c:v>
                </c:pt>
                <c:pt idx="7854">
                  <c:v>38930</c:v>
                </c:pt>
                <c:pt idx="7855">
                  <c:v>38931</c:v>
                </c:pt>
                <c:pt idx="7856">
                  <c:v>38932</c:v>
                </c:pt>
                <c:pt idx="7857">
                  <c:v>38933</c:v>
                </c:pt>
                <c:pt idx="7858">
                  <c:v>38937</c:v>
                </c:pt>
                <c:pt idx="7859">
                  <c:v>38938</c:v>
                </c:pt>
                <c:pt idx="7860">
                  <c:v>38939</c:v>
                </c:pt>
                <c:pt idx="7861">
                  <c:v>38940</c:v>
                </c:pt>
                <c:pt idx="7862">
                  <c:v>38943</c:v>
                </c:pt>
                <c:pt idx="7863">
                  <c:v>38944</c:v>
                </c:pt>
                <c:pt idx="7864">
                  <c:v>38945</c:v>
                </c:pt>
                <c:pt idx="7865">
                  <c:v>38946</c:v>
                </c:pt>
                <c:pt idx="7866">
                  <c:v>38947</c:v>
                </c:pt>
                <c:pt idx="7867">
                  <c:v>38950</c:v>
                </c:pt>
                <c:pt idx="7868">
                  <c:v>38951</c:v>
                </c:pt>
                <c:pt idx="7869">
                  <c:v>38952</c:v>
                </c:pt>
                <c:pt idx="7870">
                  <c:v>38953</c:v>
                </c:pt>
                <c:pt idx="7871">
                  <c:v>38954</c:v>
                </c:pt>
                <c:pt idx="7872">
                  <c:v>38957</c:v>
                </c:pt>
                <c:pt idx="7873">
                  <c:v>38958</c:v>
                </c:pt>
                <c:pt idx="7874">
                  <c:v>38959</c:v>
                </c:pt>
                <c:pt idx="7875">
                  <c:v>38960</c:v>
                </c:pt>
                <c:pt idx="7876">
                  <c:v>38961</c:v>
                </c:pt>
                <c:pt idx="7877">
                  <c:v>38965</c:v>
                </c:pt>
                <c:pt idx="7878">
                  <c:v>38966</c:v>
                </c:pt>
                <c:pt idx="7879">
                  <c:v>38967</c:v>
                </c:pt>
                <c:pt idx="7880">
                  <c:v>38968</c:v>
                </c:pt>
                <c:pt idx="7881">
                  <c:v>38971</c:v>
                </c:pt>
                <c:pt idx="7882">
                  <c:v>38972</c:v>
                </c:pt>
                <c:pt idx="7883">
                  <c:v>38973</c:v>
                </c:pt>
                <c:pt idx="7884">
                  <c:v>38974</c:v>
                </c:pt>
                <c:pt idx="7885">
                  <c:v>38975</c:v>
                </c:pt>
                <c:pt idx="7886">
                  <c:v>38978</c:v>
                </c:pt>
                <c:pt idx="7887">
                  <c:v>38979</c:v>
                </c:pt>
                <c:pt idx="7888">
                  <c:v>38980</c:v>
                </c:pt>
                <c:pt idx="7889">
                  <c:v>38981</c:v>
                </c:pt>
                <c:pt idx="7890">
                  <c:v>38982</c:v>
                </c:pt>
                <c:pt idx="7891">
                  <c:v>38985</c:v>
                </c:pt>
                <c:pt idx="7892">
                  <c:v>38986</c:v>
                </c:pt>
                <c:pt idx="7893">
                  <c:v>38987</c:v>
                </c:pt>
                <c:pt idx="7894">
                  <c:v>38988</c:v>
                </c:pt>
                <c:pt idx="7895">
                  <c:v>38989</c:v>
                </c:pt>
                <c:pt idx="7896">
                  <c:v>38992</c:v>
                </c:pt>
                <c:pt idx="7897">
                  <c:v>38993</c:v>
                </c:pt>
                <c:pt idx="7898">
                  <c:v>38994</c:v>
                </c:pt>
                <c:pt idx="7899">
                  <c:v>38995</c:v>
                </c:pt>
                <c:pt idx="7900">
                  <c:v>38996</c:v>
                </c:pt>
                <c:pt idx="7901">
                  <c:v>39000</c:v>
                </c:pt>
                <c:pt idx="7902">
                  <c:v>39001</c:v>
                </c:pt>
                <c:pt idx="7903">
                  <c:v>39002</c:v>
                </c:pt>
                <c:pt idx="7904">
                  <c:v>39003</c:v>
                </c:pt>
                <c:pt idx="7905">
                  <c:v>39006</c:v>
                </c:pt>
                <c:pt idx="7906">
                  <c:v>39007</c:v>
                </c:pt>
                <c:pt idx="7907">
                  <c:v>39008</c:v>
                </c:pt>
                <c:pt idx="7908">
                  <c:v>39009</c:v>
                </c:pt>
                <c:pt idx="7909">
                  <c:v>39010</c:v>
                </c:pt>
                <c:pt idx="7910">
                  <c:v>39013</c:v>
                </c:pt>
                <c:pt idx="7911">
                  <c:v>39014</c:v>
                </c:pt>
                <c:pt idx="7912">
                  <c:v>39015</c:v>
                </c:pt>
                <c:pt idx="7913">
                  <c:v>39016</c:v>
                </c:pt>
                <c:pt idx="7914">
                  <c:v>39017</c:v>
                </c:pt>
                <c:pt idx="7915">
                  <c:v>39020</c:v>
                </c:pt>
                <c:pt idx="7916">
                  <c:v>39021</c:v>
                </c:pt>
                <c:pt idx="7917">
                  <c:v>39022</c:v>
                </c:pt>
                <c:pt idx="7918">
                  <c:v>39023</c:v>
                </c:pt>
                <c:pt idx="7919">
                  <c:v>39024</c:v>
                </c:pt>
                <c:pt idx="7920">
                  <c:v>39027</c:v>
                </c:pt>
                <c:pt idx="7921">
                  <c:v>39028</c:v>
                </c:pt>
                <c:pt idx="7922">
                  <c:v>39029</c:v>
                </c:pt>
                <c:pt idx="7923">
                  <c:v>39030</c:v>
                </c:pt>
                <c:pt idx="7924">
                  <c:v>39031</c:v>
                </c:pt>
                <c:pt idx="7925">
                  <c:v>39034</c:v>
                </c:pt>
                <c:pt idx="7926">
                  <c:v>39035</c:v>
                </c:pt>
                <c:pt idx="7927">
                  <c:v>39036</c:v>
                </c:pt>
                <c:pt idx="7928">
                  <c:v>39037</c:v>
                </c:pt>
                <c:pt idx="7929">
                  <c:v>39038</c:v>
                </c:pt>
                <c:pt idx="7930">
                  <c:v>39041</c:v>
                </c:pt>
                <c:pt idx="7931">
                  <c:v>39042</c:v>
                </c:pt>
                <c:pt idx="7932">
                  <c:v>39043</c:v>
                </c:pt>
                <c:pt idx="7933">
                  <c:v>39044</c:v>
                </c:pt>
                <c:pt idx="7934">
                  <c:v>39045</c:v>
                </c:pt>
                <c:pt idx="7935">
                  <c:v>39048</c:v>
                </c:pt>
                <c:pt idx="7936">
                  <c:v>39049</c:v>
                </c:pt>
                <c:pt idx="7937">
                  <c:v>39050</c:v>
                </c:pt>
                <c:pt idx="7938">
                  <c:v>39051</c:v>
                </c:pt>
                <c:pt idx="7939">
                  <c:v>39052</c:v>
                </c:pt>
                <c:pt idx="7940">
                  <c:v>39055</c:v>
                </c:pt>
                <c:pt idx="7941">
                  <c:v>39056</c:v>
                </c:pt>
                <c:pt idx="7942">
                  <c:v>39057</c:v>
                </c:pt>
                <c:pt idx="7943">
                  <c:v>39058</c:v>
                </c:pt>
                <c:pt idx="7944">
                  <c:v>39059</c:v>
                </c:pt>
                <c:pt idx="7945">
                  <c:v>39062</c:v>
                </c:pt>
                <c:pt idx="7946">
                  <c:v>39063</c:v>
                </c:pt>
                <c:pt idx="7947">
                  <c:v>39064</c:v>
                </c:pt>
                <c:pt idx="7948">
                  <c:v>39065</c:v>
                </c:pt>
                <c:pt idx="7949">
                  <c:v>39066</c:v>
                </c:pt>
                <c:pt idx="7950">
                  <c:v>39069</c:v>
                </c:pt>
                <c:pt idx="7951">
                  <c:v>39070</c:v>
                </c:pt>
                <c:pt idx="7952">
                  <c:v>39071</c:v>
                </c:pt>
                <c:pt idx="7953">
                  <c:v>39072</c:v>
                </c:pt>
                <c:pt idx="7954">
                  <c:v>39073</c:v>
                </c:pt>
                <c:pt idx="7955">
                  <c:v>39078</c:v>
                </c:pt>
                <c:pt idx="7956">
                  <c:v>39079</c:v>
                </c:pt>
                <c:pt idx="7957">
                  <c:v>39080</c:v>
                </c:pt>
                <c:pt idx="7958">
                  <c:v>39084</c:v>
                </c:pt>
                <c:pt idx="7959">
                  <c:v>39085</c:v>
                </c:pt>
                <c:pt idx="7960">
                  <c:v>39086</c:v>
                </c:pt>
                <c:pt idx="7961">
                  <c:v>39087</c:v>
                </c:pt>
                <c:pt idx="7962">
                  <c:v>39090</c:v>
                </c:pt>
                <c:pt idx="7963">
                  <c:v>39091</c:v>
                </c:pt>
                <c:pt idx="7964">
                  <c:v>39092</c:v>
                </c:pt>
                <c:pt idx="7965">
                  <c:v>39093</c:v>
                </c:pt>
                <c:pt idx="7966">
                  <c:v>39094</c:v>
                </c:pt>
                <c:pt idx="7967">
                  <c:v>39097</c:v>
                </c:pt>
                <c:pt idx="7968">
                  <c:v>39098</c:v>
                </c:pt>
                <c:pt idx="7969">
                  <c:v>39099</c:v>
                </c:pt>
                <c:pt idx="7970">
                  <c:v>39100</c:v>
                </c:pt>
                <c:pt idx="7971">
                  <c:v>39101</c:v>
                </c:pt>
                <c:pt idx="7972">
                  <c:v>39104</c:v>
                </c:pt>
                <c:pt idx="7973">
                  <c:v>39105</c:v>
                </c:pt>
                <c:pt idx="7974">
                  <c:v>39106</c:v>
                </c:pt>
                <c:pt idx="7975">
                  <c:v>39107</c:v>
                </c:pt>
                <c:pt idx="7976">
                  <c:v>39108</c:v>
                </c:pt>
                <c:pt idx="7977">
                  <c:v>39111</c:v>
                </c:pt>
                <c:pt idx="7978">
                  <c:v>39112</c:v>
                </c:pt>
                <c:pt idx="7979">
                  <c:v>39113</c:v>
                </c:pt>
                <c:pt idx="7980">
                  <c:v>39114</c:v>
                </c:pt>
                <c:pt idx="7981">
                  <c:v>39115</c:v>
                </c:pt>
                <c:pt idx="7982">
                  <c:v>39118</c:v>
                </c:pt>
                <c:pt idx="7983">
                  <c:v>39119</c:v>
                </c:pt>
                <c:pt idx="7984">
                  <c:v>39120</c:v>
                </c:pt>
                <c:pt idx="7985">
                  <c:v>39121</c:v>
                </c:pt>
                <c:pt idx="7986">
                  <c:v>39122</c:v>
                </c:pt>
                <c:pt idx="7987">
                  <c:v>39125</c:v>
                </c:pt>
                <c:pt idx="7988">
                  <c:v>39126</c:v>
                </c:pt>
                <c:pt idx="7989">
                  <c:v>39127</c:v>
                </c:pt>
                <c:pt idx="7990">
                  <c:v>39128</c:v>
                </c:pt>
                <c:pt idx="7991">
                  <c:v>39129</c:v>
                </c:pt>
                <c:pt idx="7992">
                  <c:v>39132</c:v>
                </c:pt>
                <c:pt idx="7993">
                  <c:v>39133</c:v>
                </c:pt>
                <c:pt idx="7994">
                  <c:v>39134</c:v>
                </c:pt>
                <c:pt idx="7995">
                  <c:v>39135</c:v>
                </c:pt>
                <c:pt idx="7996">
                  <c:v>39136</c:v>
                </c:pt>
                <c:pt idx="7997">
                  <c:v>39139</c:v>
                </c:pt>
                <c:pt idx="7998">
                  <c:v>39140</c:v>
                </c:pt>
                <c:pt idx="7999">
                  <c:v>39141</c:v>
                </c:pt>
                <c:pt idx="8000">
                  <c:v>39142</c:v>
                </c:pt>
                <c:pt idx="8001">
                  <c:v>39143</c:v>
                </c:pt>
                <c:pt idx="8002">
                  <c:v>39146</c:v>
                </c:pt>
                <c:pt idx="8003">
                  <c:v>39147</c:v>
                </c:pt>
                <c:pt idx="8004">
                  <c:v>39148</c:v>
                </c:pt>
                <c:pt idx="8005">
                  <c:v>39149</c:v>
                </c:pt>
                <c:pt idx="8006">
                  <c:v>39150</c:v>
                </c:pt>
                <c:pt idx="8007">
                  <c:v>39153</c:v>
                </c:pt>
                <c:pt idx="8008">
                  <c:v>39154</c:v>
                </c:pt>
                <c:pt idx="8009">
                  <c:v>39155</c:v>
                </c:pt>
                <c:pt idx="8010">
                  <c:v>39156</c:v>
                </c:pt>
                <c:pt idx="8011">
                  <c:v>39157</c:v>
                </c:pt>
                <c:pt idx="8012">
                  <c:v>39160</c:v>
                </c:pt>
                <c:pt idx="8013">
                  <c:v>39161</c:v>
                </c:pt>
                <c:pt idx="8014">
                  <c:v>39162</c:v>
                </c:pt>
                <c:pt idx="8015">
                  <c:v>39163</c:v>
                </c:pt>
                <c:pt idx="8016">
                  <c:v>39164</c:v>
                </c:pt>
                <c:pt idx="8017">
                  <c:v>39167</c:v>
                </c:pt>
                <c:pt idx="8018">
                  <c:v>39168</c:v>
                </c:pt>
                <c:pt idx="8019">
                  <c:v>39169</c:v>
                </c:pt>
                <c:pt idx="8020">
                  <c:v>39170</c:v>
                </c:pt>
                <c:pt idx="8021">
                  <c:v>39171</c:v>
                </c:pt>
                <c:pt idx="8022">
                  <c:v>39174</c:v>
                </c:pt>
                <c:pt idx="8023">
                  <c:v>39175</c:v>
                </c:pt>
                <c:pt idx="8024">
                  <c:v>39176</c:v>
                </c:pt>
                <c:pt idx="8025">
                  <c:v>39177</c:v>
                </c:pt>
                <c:pt idx="8026">
                  <c:v>39181</c:v>
                </c:pt>
                <c:pt idx="8027">
                  <c:v>39182</c:v>
                </c:pt>
                <c:pt idx="8028">
                  <c:v>39183</c:v>
                </c:pt>
                <c:pt idx="8029">
                  <c:v>39184</c:v>
                </c:pt>
                <c:pt idx="8030">
                  <c:v>39185</c:v>
                </c:pt>
                <c:pt idx="8031">
                  <c:v>39188</c:v>
                </c:pt>
                <c:pt idx="8032">
                  <c:v>39189</c:v>
                </c:pt>
                <c:pt idx="8033">
                  <c:v>39190</c:v>
                </c:pt>
                <c:pt idx="8034">
                  <c:v>39191</c:v>
                </c:pt>
                <c:pt idx="8035">
                  <c:v>39192</c:v>
                </c:pt>
                <c:pt idx="8036">
                  <c:v>39195</c:v>
                </c:pt>
                <c:pt idx="8037">
                  <c:v>39196</c:v>
                </c:pt>
                <c:pt idx="8038">
                  <c:v>39197</c:v>
                </c:pt>
                <c:pt idx="8039">
                  <c:v>39198</c:v>
                </c:pt>
                <c:pt idx="8040">
                  <c:v>39199</c:v>
                </c:pt>
                <c:pt idx="8041">
                  <c:v>39202</c:v>
                </c:pt>
                <c:pt idx="8042">
                  <c:v>39203</c:v>
                </c:pt>
                <c:pt idx="8043">
                  <c:v>39204</c:v>
                </c:pt>
                <c:pt idx="8044">
                  <c:v>39205</c:v>
                </c:pt>
                <c:pt idx="8045">
                  <c:v>39206</c:v>
                </c:pt>
                <c:pt idx="8046">
                  <c:v>39209</c:v>
                </c:pt>
                <c:pt idx="8047">
                  <c:v>39210</c:v>
                </c:pt>
                <c:pt idx="8048">
                  <c:v>39211</c:v>
                </c:pt>
                <c:pt idx="8049">
                  <c:v>39212</c:v>
                </c:pt>
                <c:pt idx="8050">
                  <c:v>39213</c:v>
                </c:pt>
                <c:pt idx="8051">
                  <c:v>39216</c:v>
                </c:pt>
                <c:pt idx="8052">
                  <c:v>39217</c:v>
                </c:pt>
                <c:pt idx="8053">
                  <c:v>39218</c:v>
                </c:pt>
                <c:pt idx="8054">
                  <c:v>39219</c:v>
                </c:pt>
                <c:pt idx="8055">
                  <c:v>39220</c:v>
                </c:pt>
                <c:pt idx="8056">
                  <c:v>39224</c:v>
                </c:pt>
                <c:pt idx="8057">
                  <c:v>39225</c:v>
                </c:pt>
                <c:pt idx="8058">
                  <c:v>39226</c:v>
                </c:pt>
                <c:pt idx="8059">
                  <c:v>39227</c:v>
                </c:pt>
                <c:pt idx="8060">
                  <c:v>39230</c:v>
                </c:pt>
                <c:pt idx="8061">
                  <c:v>39231</c:v>
                </c:pt>
                <c:pt idx="8062">
                  <c:v>39232</c:v>
                </c:pt>
                <c:pt idx="8063">
                  <c:v>39233</c:v>
                </c:pt>
                <c:pt idx="8064">
                  <c:v>39234</c:v>
                </c:pt>
                <c:pt idx="8065">
                  <c:v>39237</c:v>
                </c:pt>
                <c:pt idx="8066">
                  <c:v>39238</c:v>
                </c:pt>
                <c:pt idx="8067">
                  <c:v>39239</c:v>
                </c:pt>
                <c:pt idx="8068">
                  <c:v>39240</c:v>
                </c:pt>
                <c:pt idx="8069">
                  <c:v>39241</c:v>
                </c:pt>
                <c:pt idx="8070">
                  <c:v>39244</c:v>
                </c:pt>
                <c:pt idx="8071">
                  <c:v>39245</c:v>
                </c:pt>
                <c:pt idx="8072">
                  <c:v>39246</c:v>
                </c:pt>
                <c:pt idx="8073">
                  <c:v>39247</c:v>
                </c:pt>
                <c:pt idx="8074">
                  <c:v>39248</c:v>
                </c:pt>
                <c:pt idx="8075">
                  <c:v>39251</c:v>
                </c:pt>
                <c:pt idx="8076">
                  <c:v>39252</c:v>
                </c:pt>
                <c:pt idx="8077">
                  <c:v>39253</c:v>
                </c:pt>
                <c:pt idx="8078">
                  <c:v>39254</c:v>
                </c:pt>
                <c:pt idx="8079">
                  <c:v>39255</c:v>
                </c:pt>
                <c:pt idx="8080">
                  <c:v>39258</c:v>
                </c:pt>
                <c:pt idx="8081">
                  <c:v>39259</c:v>
                </c:pt>
                <c:pt idx="8082">
                  <c:v>39260</c:v>
                </c:pt>
                <c:pt idx="8083">
                  <c:v>39261</c:v>
                </c:pt>
                <c:pt idx="8084">
                  <c:v>39262</c:v>
                </c:pt>
                <c:pt idx="8085">
                  <c:v>39266</c:v>
                </c:pt>
                <c:pt idx="8086">
                  <c:v>39267</c:v>
                </c:pt>
                <c:pt idx="8087">
                  <c:v>39268</c:v>
                </c:pt>
                <c:pt idx="8088">
                  <c:v>39269</c:v>
                </c:pt>
                <c:pt idx="8089">
                  <c:v>39272</c:v>
                </c:pt>
                <c:pt idx="8090">
                  <c:v>39273</c:v>
                </c:pt>
                <c:pt idx="8091">
                  <c:v>39274</c:v>
                </c:pt>
                <c:pt idx="8092">
                  <c:v>39275</c:v>
                </c:pt>
                <c:pt idx="8093">
                  <c:v>39276</c:v>
                </c:pt>
                <c:pt idx="8094">
                  <c:v>39279</c:v>
                </c:pt>
                <c:pt idx="8095">
                  <c:v>39280</c:v>
                </c:pt>
                <c:pt idx="8096">
                  <c:v>39281</c:v>
                </c:pt>
                <c:pt idx="8097">
                  <c:v>39282</c:v>
                </c:pt>
                <c:pt idx="8098">
                  <c:v>39283</c:v>
                </c:pt>
                <c:pt idx="8099">
                  <c:v>39286</c:v>
                </c:pt>
                <c:pt idx="8100">
                  <c:v>39287</c:v>
                </c:pt>
                <c:pt idx="8101">
                  <c:v>39288</c:v>
                </c:pt>
                <c:pt idx="8102">
                  <c:v>39289</c:v>
                </c:pt>
                <c:pt idx="8103">
                  <c:v>39290</c:v>
                </c:pt>
                <c:pt idx="8104">
                  <c:v>39293</c:v>
                </c:pt>
                <c:pt idx="8105">
                  <c:v>39294</c:v>
                </c:pt>
                <c:pt idx="8106">
                  <c:v>39295</c:v>
                </c:pt>
                <c:pt idx="8107">
                  <c:v>39296</c:v>
                </c:pt>
                <c:pt idx="8108">
                  <c:v>39297</c:v>
                </c:pt>
                <c:pt idx="8109">
                  <c:v>39301</c:v>
                </c:pt>
                <c:pt idx="8110">
                  <c:v>39302</c:v>
                </c:pt>
                <c:pt idx="8111">
                  <c:v>39303</c:v>
                </c:pt>
                <c:pt idx="8112">
                  <c:v>39304</c:v>
                </c:pt>
                <c:pt idx="8113">
                  <c:v>39307</c:v>
                </c:pt>
                <c:pt idx="8114">
                  <c:v>39308</c:v>
                </c:pt>
                <c:pt idx="8115">
                  <c:v>39309</c:v>
                </c:pt>
                <c:pt idx="8116">
                  <c:v>39310</c:v>
                </c:pt>
                <c:pt idx="8117">
                  <c:v>39311</c:v>
                </c:pt>
                <c:pt idx="8118">
                  <c:v>39314</c:v>
                </c:pt>
                <c:pt idx="8119">
                  <c:v>39315</c:v>
                </c:pt>
                <c:pt idx="8120">
                  <c:v>39316</c:v>
                </c:pt>
                <c:pt idx="8121">
                  <c:v>39317</c:v>
                </c:pt>
                <c:pt idx="8122">
                  <c:v>39318</c:v>
                </c:pt>
                <c:pt idx="8123">
                  <c:v>39321</c:v>
                </c:pt>
                <c:pt idx="8124">
                  <c:v>39322</c:v>
                </c:pt>
                <c:pt idx="8125">
                  <c:v>39323</c:v>
                </c:pt>
                <c:pt idx="8126">
                  <c:v>39324</c:v>
                </c:pt>
                <c:pt idx="8127">
                  <c:v>39325</c:v>
                </c:pt>
                <c:pt idx="8128">
                  <c:v>39329</c:v>
                </c:pt>
                <c:pt idx="8129">
                  <c:v>39330</c:v>
                </c:pt>
                <c:pt idx="8130">
                  <c:v>39331</c:v>
                </c:pt>
                <c:pt idx="8131">
                  <c:v>39332</c:v>
                </c:pt>
                <c:pt idx="8132">
                  <c:v>39335</c:v>
                </c:pt>
                <c:pt idx="8133">
                  <c:v>39336</c:v>
                </c:pt>
                <c:pt idx="8134">
                  <c:v>39337</c:v>
                </c:pt>
                <c:pt idx="8135">
                  <c:v>39338</c:v>
                </c:pt>
                <c:pt idx="8136">
                  <c:v>39339</c:v>
                </c:pt>
                <c:pt idx="8137">
                  <c:v>39342</c:v>
                </c:pt>
                <c:pt idx="8138">
                  <c:v>39343</c:v>
                </c:pt>
                <c:pt idx="8139">
                  <c:v>39344</c:v>
                </c:pt>
                <c:pt idx="8140">
                  <c:v>39345</c:v>
                </c:pt>
                <c:pt idx="8141">
                  <c:v>39346</c:v>
                </c:pt>
                <c:pt idx="8142">
                  <c:v>39349</c:v>
                </c:pt>
                <c:pt idx="8143">
                  <c:v>39350</c:v>
                </c:pt>
                <c:pt idx="8144">
                  <c:v>39351</c:v>
                </c:pt>
                <c:pt idx="8145">
                  <c:v>39352</c:v>
                </c:pt>
                <c:pt idx="8146">
                  <c:v>39353</c:v>
                </c:pt>
                <c:pt idx="8147">
                  <c:v>39356</c:v>
                </c:pt>
                <c:pt idx="8148">
                  <c:v>39357</c:v>
                </c:pt>
                <c:pt idx="8149">
                  <c:v>39358</c:v>
                </c:pt>
                <c:pt idx="8150">
                  <c:v>39359</c:v>
                </c:pt>
                <c:pt idx="8151">
                  <c:v>39360</c:v>
                </c:pt>
                <c:pt idx="8152">
                  <c:v>39364</c:v>
                </c:pt>
                <c:pt idx="8153">
                  <c:v>39365</c:v>
                </c:pt>
                <c:pt idx="8154">
                  <c:v>39366</c:v>
                </c:pt>
                <c:pt idx="8155">
                  <c:v>39367</c:v>
                </c:pt>
                <c:pt idx="8156">
                  <c:v>39370</c:v>
                </c:pt>
                <c:pt idx="8157">
                  <c:v>39371</c:v>
                </c:pt>
                <c:pt idx="8158">
                  <c:v>39372</c:v>
                </c:pt>
                <c:pt idx="8159">
                  <c:v>39373</c:v>
                </c:pt>
                <c:pt idx="8160">
                  <c:v>39374</c:v>
                </c:pt>
                <c:pt idx="8161">
                  <c:v>39377</c:v>
                </c:pt>
                <c:pt idx="8162">
                  <c:v>39378</c:v>
                </c:pt>
                <c:pt idx="8163">
                  <c:v>39379</c:v>
                </c:pt>
                <c:pt idx="8164">
                  <c:v>39380</c:v>
                </c:pt>
                <c:pt idx="8165">
                  <c:v>39381</c:v>
                </c:pt>
                <c:pt idx="8166">
                  <c:v>39384</c:v>
                </c:pt>
                <c:pt idx="8167">
                  <c:v>39385</c:v>
                </c:pt>
                <c:pt idx="8168">
                  <c:v>39386</c:v>
                </c:pt>
                <c:pt idx="8169">
                  <c:v>39387</c:v>
                </c:pt>
                <c:pt idx="8170">
                  <c:v>39388</c:v>
                </c:pt>
                <c:pt idx="8171">
                  <c:v>39391</c:v>
                </c:pt>
                <c:pt idx="8172">
                  <c:v>39392</c:v>
                </c:pt>
                <c:pt idx="8173">
                  <c:v>39393</c:v>
                </c:pt>
                <c:pt idx="8174">
                  <c:v>39394</c:v>
                </c:pt>
                <c:pt idx="8175">
                  <c:v>39395</c:v>
                </c:pt>
                <c:pt idx="8176">
                  <c:v>39398</c:v>
                </c:pt>
                <c:pt idx="8177">
                  <c:v>39399</c:v>
                </c:pt>
                <c:pt idx="8178">
                  <c:v>39400</c:v>
                </c:pt>
                <c:pt idx="8179">
                  <c:v>39401</c:v>
                </c:pt>
                <c:pt idx="8180">
                  <c:v>39402</c:v>
                </c:pt>
                <c:pt idx="8181">
                  <c:v>39405</c:v>
                </c:pt>
                <c:pt idx="8182">
                  <c:v>39406</c:v>
                </c:pt>
                <c:pt idx="8183">
                  <c:v>39407</c:v>
                </c:pt>
                <c:pt idx="8184">
                  <c:v>39408</c:v>
                </c:pt>
                <c:pt idx="8185">
                  <c:v>39409</c:v>
                </c:pt>
                <c:pt idx="8186">
                  <c:v>39412</c:v>
                </c:pt>
                <c:pt idx="8187">
                  <c:v>39413</c:v>
                </c:pt>
                <c:pt idx="8188">
                  <c:v>39414</c:v>
                </c:pt>
                <c:pt idx="8189">
                  <c:v>39415</c:v>
                </c:pt>
                <c:pt idx="8190">
                  <c:v>39416</c:v>
                </c:pt>
                <c:pt idx="8191">
                  <c:v>39419</c:v>
                </c:pt>
                <c:pt idx="8192">
                  <c:v>39420</c:v>
                </c:pt>
                <c:pt idx="8193">
                  <c:v>39421</c:v>
                </c:pt>
                <c:pt idx="8194">
                  <c:v>39422</c:v>
                </c:pt>
                <c:pt idx="8195">
                  <c:v>39423</c:v>
                </c:pt>
                <c:pt idx="8196">
                  <c:v>39426</c:v>
                </c:pt>
                <c:pt idx="8197">
                  <c:v>39427</c:v>
                </c:pt>
                <c:pt idx="8198">
                  <c:v>39428</c:v>
                </c:pt>
                <c:pt idx="8199">
                  <c:v>39429</c:v>
                </c:pt>
                <c:pt idx="8200">
                  <c:v>39430</c:v>
                </c:pt>
                <c:pt idx="8201">
                  <c:v>39433</c:v>
                </c:pt>
                <c:pt idx="8202">
                  <c:v>39434</c:v>
                </c:pt>
                <c:pt idx="8203">
                  <c:v>39435</c:v>
                </c:pt>
                <c:pt idx="8204">
                  <c:v>39436</c:v>
                </c:pt>
                <c:pt idx="8205">
                  <c:v>39437</c:v>
                </c:pt>
                <c:pt idx="8206">
                  <c:v>39440</c:v>
                </c:pt>
                <c:pt idx="8207">
                  <c:v>39443</c:v>
                </c:pt>
                <c:pt idx="8208">
                  <c:v>39444</c:v>
                </c:pt>
                <c:pt idx="8209">
                  <c:v>39447</c:v>
                </c:pt>
                <c:pt idx="8210">
                  <c:v>39449</c:v>
                </c:pt>
                <c:pt idx="8211">
                  <c:v>39450</c:v>
                </c:pt>
                <c:pt idx="8212">
                  <c:v>39451</c:v>
                </c:pt>
                <c:pt idx="8213">
                  <c:v>39454</c:v>
                </c:pt>
                <c:pt idx="8214">
                  <c:v>39455</c:v>
                </c:pt>
                <c:pt idx="8215">
                  <c:v>39456</c:v>
                </c:pt>
                <c:pt idx="8216">
                  <c:v>39457</c:v>
                </c:pt>
                <c:pt idx="8217">
                  <c:v>39458</c:v>
                </c:pt>
                <c:pt idx="8218">
                  <c:v>39461</c:v>
                </c:pt>
                <c:pt idx="8219">
                  <c:v>39462</c:v>
                </c:pt>
                <c:pt idx="8220">
                  <c:v>39463</c:v>
                </c:pt>
                <c:pt idx="8221">
                  <c:v>39464</c:v>
                </c:pt>
                <c:pt idx="8222">
                  <c:v>39465</c:v>
                </c:pt>
                <c:pt idx="8223">
                  <c:v>39468</c:v>
                </c:pt>
                <c:pt idx="8224">
                  <c:v>39469</c:v>
                </c:pt>
                <c:pt idx="8225">
                  <c:v>39470</c:v>
                </c:pt>
                <c:pt idx="8226">
                  <c:v>39471</c:v>
                </c:pt>
                <c:pt idx="8227">
                  <c:v>39472</c:v>
                </c:pt>
                <c:pt idx="8228">
                  <c:v>39475</c:v>
                </c:pt>
                <c:pt idx="8229">
                  <c:v>39476</c:v>
                </c:pt>
                <c:pt idx="8230">
                  <c:v>39477</c:v>
                </c:pt>
                <c:pt idx="8231">
                  <c:v>39478</c:v>
                </c:pt>
                <c:pt idx="8232">
                  <c:v>39479</c:v>
                </c:pt>
                <c:pt idx="8233">
                  <c:v>39482</c:v>
                </c:pt>
                <c:pt idx="8234">
                  <c:v>39483</c:v>
                </c:pt>
                <c:pt idx="8235">
                  <c:v>39484</c:v>
                </c:pt>
                <c:pt idx="8236">
                  <c:v>39485</c:v>
                </c:pt>
                <c:pt idx="8237">
                  <c:v>39486</c:v>
                </c:pt>
                <c:pt idx="8238">
                  <c:v>39489</c:v>
                </c:pt>
                <c:pt idx="8239">
                  <c:v>39490</c:v>
                </c:pt>
                <c:pt idx="8240">
                  <c:v>39491</c:v>
                </c:pt>
                <c:pt idx="8241">
                  <c:v>39492</c:v>
                </c:pt>
                <c:pt idx="8242">
                  <c:v>39493</c:v>
                </c:pt>
                <c:pt idx="8243">
                  <c:v>39497</c:v>
                </c:pt>
                <c:pt idx="8244">
                  <c:v>39498</c:v>
                </c:pt>
                <c:pt idx="8245">
                  <c:v>39499</c:v>
                </c:pt>
                <c:pt idx="8246">
                  <c:v>39500</c:v>
                </c:pt>
                <c:pt idx="8247">
                  <c:v>39503</c:v>
                </c:pt>
                <c:pt idx="8248">
                  <c:v>39504</c:v>
                </c:pt>
                <c:pt idx="8249">
                  <c:v>39505</c:v>
                </c:pt>
                <c:pt idx="8250">
                  <c:v>39506</c:v>
                </c:pt>
                <c:pt idx="8251">
                  <c:v>39507</c:v>
                </c:pt>
                <c:pt idx="8252">
                  <c:v>39510</c:v>
                </c:pt>
                <c:pt idx="8253">
                  <c:v>39511</c:v>
                </c:pt>
                <c:pt idx="8254">
                  <c:v>39512</c:v>
                </c:pt>
                <c:pt idx="8255">
                  <c:v>39513</c:v>
                </c:pt>
                <c:pt idx="8256">
                  <c:v>39514</c:v>
                </c:pt>
                <c:pt idx="8257">
                  <c:v>39517</c:v>
                </c:pt>
                <c:pt idx="8258">
                  <c:v>39518</c:v>
                </c:pt>
                <c:pt idx="8259">
                  <c:v>39519</c:v>
                </c:pt>
                <c:pt idx="8260">
                  <c:v>39520</c:v>
                </c:pt>
                <c:pt idx="8261">
                  <c:v>39521</c:v>
                </c:pt>
                <c:pt idx="8262">
                  <c:v>39524</c:v>
                </c:pt>
                <c:pt idx="8263">
                  <c:v>39525</c:v>
                </c:pt>
                <c:pt idx="8264">
                  <c:v>39526</c:v>
                </c:pt>
                <c:pt idx="8265">
                  <c:v>39527</c:v>
                </c:pt>
                <c:pt idx="8266">
                  <c:v>39531</c:v>
                </c:pt>
                <c:pt idx="8267">
                  <c:v>39532</c:v>
                </c:pt>
                <c:pt idx="8268">
                  <c:v>39533</c:v>
                </c:pt>
                <c:pt idx="8269">
                  <c:v>39534</c:v>
                </c:pt>
                <c:pt idx="8270">
                  <c:v>39535</c:v>
                </c:pt>
                <c:pt idx="8271">
                  <c:v>39538</c:v>
                </c:pt>
                <c:pt idx="8272">
                  <c:v>39539</c:v>
                </c:pt>
                <c:pt idx="8273">
                  <c:v>39540</c:v>
                </c:pt>
                <c:pt idx="8274">
                  <c:v>39541</c:v>
                </c:pt>
                <c:pt idx="8275">
                  <c:v>39542</c:v>
                </c:pt>
                <c:pt idx="8276">
                  <c:v>39545</c:v>
                </c:pt>
                <c:pt idx="8277">
                  <c:v>39546</c:v>
                </c:pt>
                <c:pt idx="8278">
                  <c:v>39547</c:v>
                </c:pt>
                <c:pt idx="8279">
                  <c:v>39548</c:v>
                </c:pt>
                <c:pt idx="8280">
                  <c:v>39549</c:v>
                </c:pt>
                <c:pt idx="8281">
                  <c:v>39552</c:v>
                </c:pt>
                <c:pt idx="8282">
                  <c:v>39553</c:v>
                </c:pt>
                <c:pt idx="8283">
                  <c:v>39554</c:v>
                </c:pt>
                <c:pt idx="8284">
                  <c:v>39555</c:v>
                </c:pt>
                <c:pt idx="8285">
                  <c:v>39556</c:v>
                </c:pt>
                <c:pt idx="8286">
                  <c:v>39559</c:v>
                </c:pt>
                <c:pt idx="8287">
                  <c:v>39560</c:v>
                </c:pt>
                <c:pt idx="8288">
                  <c:v>39561</c:v>
                </c:pt>
                <c:pt idx="8289">
                  <c:v>39562</c:v>
                </c:pt>
                <c:pt idx="8290">
                  <c:v>39563</c:v>
                </c:pt>
                <c:pt idx="8291">
                  <c:v>39566</c:v>
                </c:pt>
                <c:pt idx="8292">
                  <c:v>39567</c:v>
                </c:pt>
                <c:pt idx="8293">
                  <c:v>39568</c:v>
                </c:pt>
                <c:pt idx="8294">
                  <c:v>39569</c:v>
                </c:pt>
                <c:pt idx="8295">
                  <c:v>39570</c:v>
                </c:pt>
                <c:pt idx="8296">
                  <c:v>39573</c:v>
                </c:pt>
                <c:pt idx="8297">
                  <c:v>39574</c:v>
                </c:pt>
                <c:pt idx="8298">
                  <c:v>39575</c:v>
                </c:pt>
                <c:pt idx="8299">
                  <c:v>39576</c:v>
                </c:pt>
                <c:pt idx="8300">
                  <c:v>39577</c:v>
                </c:pt>
                <c:pt idx="8301">
                  <c:v>39580</c:v>
                </c:pt>
                <c:pt idx="8302">
                  <c:v>39581</c:v>
                </c:pt>
                <c:pt idx="8303">
                  <c:v>39582</c:v>
                </c:pt>
                <c:pt idx="8304">
                  <c:v>39583</c:v>
                </c:pt>
                <c:pt idx="8305">
                  <c:v>39584</c:v>
                </c:pt>
                <c:pt idx="8306">
                  <c:v>39588</c:v>
                </c:pt>
                <c:pt idx="8307">
                  <c:v>39589</c:v>
                </c:pt>
                <c:pt idx="8308">
                  <c:v>39590</c:v>
                </c:pt>
                <c:pt idx="8309">
                  <c:v>39591</c:v>
                </c:pt>
                <c:pt idx="8310">
                  <c:v>39594</c:v>
                </c:pt>
                <c:pt idx="8311">
                  <c:v>39595</c:v>
                </c:pt>
                <c:pt idx="8312">
                  <c:v>39596</c:v>
                </c:pt>
                <c:pt idx="8313">
                  <c:v>39597</c:v>
                </c:pt>
                <c:pt idx="8314">
                  <c:v>39598</c:v>
                </c:pt>
                <c:pt idx="8315">
                  <c:v>39601</c:v>
                </c:pt>
                <c:pt idx="8316">
                  <c:v>39602</c:v>
                </c:pt>
                <c:pt idx="8317">
                  <c:v>39603</c:v>
                </c:pt>
                <c:pt idx="8318">
                  <c:v>39604</c:v>
                </c:pt>
                <c:pt idx="8319">
                  <c:v>39605</c:v>
                </c:pt>
                <c:pt idx="8320">
                  <c:v>39608</c:v>
                </c:pt>
                <c:pt idx="8321">
                  <c:v>39609</c:v>
                </c:pt>
                <c:pt idx="8322">
                  <c:v>39610</c:v>
                </c:pt>
                <c:pt idx="8323">
                  <c:v>39611</c:v>
                </c:pt>
                <c:pt idx="8324">
                  <c:v>39612</c:v>
                </c:pt>
                <c:pt idx="8325">
                  <c:v>39615</c:v>
                </c:pt>
                <c:pt idx="8326">
                  <c:v>39616</c:v>
                </c:pt>
                <c:pt idx="8327">
                  <c:v>39617</c:v>
                </c:pt>
                <c:pt idx="8328">
                  <c:v>39618</c:v>
                </c:pt>
                <c:pt idx="8329">
                  <c:v>39619</c:v>
                </c:pt>
                <c:pt idx="8330">
                  <c:v>39622</c:v>
                </c:pt>
                <c:pt idx="8331">
                  <c:v>39623</c:v>
                </c:pt>
                <c:pt idx="8332">
                  <c:v>39624</c:v>
                </c:pt>
                <c:pt idx="8333">
                  <c:v>39625</c:v>
                </c:pt>
                <c:pt idx="8334">
                  <c:v>39626</c:v>
                </c:pt>
                <c:pt idx="8335">
                  <c:v>39629</c:v>
                </c:pt>
                <c:pt idx="8336">
                  <c:v>39631</c:v>
                </c:pt>
                <c:pt idx="8337">
                  <c:v>39632</c:v>
                </c:pt>
                <c:pt idx="8338">
                  <c:v>39633</c:v>
                </c:pt>
                <c:pt idx="8339">
                  <c:v>39636</c:v>
                </c:pt>
                <c:pt idx="8340">
                  <c:v>39637</c:v>
                </c:pt>
                <c:pt idx="8341">
                  <c:v>39638</c:v>
                </c:pt>
                <c:pt idx="8342">
                  <c:v>39639</c:v>
                </c:pt>
                <c:pt idx="8343">
                  <c:v>39640</c:v>
                </c:pt>
                <c:pt idx="8344">
                  <c:v>39643</c:v>
                </c:pt>
                <c:pt idx="8345">
                  <c:v>39644</c:v>
                </c:pt>
                <c:pt idx="8346">
                  <c:v>39645</c:v>
                </c:pt>
                <c:pt idx="8347">
                  <c:v>39646</c:v>
                </c:pt>
                <c:pt idx="8348">
                  <c:v>39647</c:v>
                </c:pt>
                <c:pt idx="8349">
                  <c:v>39650</c:v>
                </c:pt>
                <c:pt idx="8350">
                  <c:v>39651</c:v>
                </c:pt>
                <c:pt idx="8351">
                  <c:v>39652</c:v>
                </c:pt>
                <c:pt idx="8352">
                  <c:v>39653</c:v>
                </c:pt>
                <c:pt idx="8353">
                  <c:v>39654</c:v>
                </c:pt>
                <c:pt idx="8354">
                  <c:v>39657</c:v>
                </c:pt>
                <c:pt idx="8355">
                  <c:v>39658</c:v>
                </c:pt>
                <c:pt idx="8356">
                  <c:v>39659</c:v>
                </c:pt>
                <c:pt idx="8357">
                  <c:v>39660</c:v>
                </c:pt>
                <c:pt idx="8358">
                  <c:v>39661</c:v>
                </c:pt>
                <c:pt idx="8359">
                  <c:v>39665</c:v>
                </c:pt>
                <c:pt idx="8360">
                  <c:v>39666</c:v>
                </c:pt>
                <c:pt idx="8361">
                  <c:v>39667</c:v>
                </c:pt>
                <c:pt idx="8362">
                  <c:v>39668</c:v>
                </c:pt>
                <c:pt idx="8363">
                  <c:v>39671</c:v>
                </c:pt>
                <c:pt idx="8364">
                  <c:v>39672</c:v>
                </c:pt>
                <c:pt idx="8365">
                  <c:v>39673</c:v>
                </c:pt>
                <c:pt idx="8366">
                  <c:v>39674</c:v>
                </c:pt>
                <c:pt idx="8367">
                  <c:v>39675</c:v>
                </c:pt>
                <c:pt idx="8368">
                  <c:v>39678</c:v>
                </c:pt>
                <c:pt idx="8369">
                  <c:v>39679</c:v>
                </c:pt>
                <c:pt idx="8370">
                  <c:v>39680</c:v>
                </c:pt>
                <c:pt idx="8371">
                  <c:v>39681</c:v>
                </c:pt>
                <c:pt idx="8372">
                  <c:v>39682</c:v>
                </c:pt>
                <c:pt idx="8373">
                  <c:v>39685</c:v>
                </c:pt>
                <c:pt idx="8374">
                  <c:v>39686</c:v>
                </c:pt>
                <c:pt idx="8375">
                  <c:v>39687</c:v>
                </c:pt>
                <c:pt idx="8376">
                  <c:v>39688</c:v>
                </c:pt>
                <c:pt idx="8377">
                  <c:v>39689</c:v>
                </c:pt>
                <c:pt idx="8378">
                  <c:v>39693</c:v>
                </c:pt>
                <c:pt idx="8379">
                  <c:v>39694</c:v>
                </c:pt>
                <c:pt idx="8380">
                  <c:v>39695</c:v>
                </c:pt>
                <c:pt idx="8381">
                  <c:v>39696</c:v>
                </c:pt>
                <c:pt idx="8382">
                  <c:v>39699</c:v>
                </c:pt>
                <c:pt idx="8383">
                  <c:v>39700</c:v>
                </c:pt>
                <c:pt idx="8384">
                  <c:v>39701</c:v>
                </c:pt>
                <c:pt idx="8385">
                  <c:v>39702</c:v>
                </c:pt>
                <c:pt idx="8386">
                  <c:v>39703</c:v>
                </c:pt>
                <c:pt idx="8387">
                  <c:v>39706</c:v>
                </c:pt>
                <c:pt idx="8388">
                  <c:v>39707</c:v>
                </c:pt>
                <c:pt idx="8389">
                  <c:v>39708</c:v>
                </c:pt>
                <c:pt idx="8390">
                  <c:v>39709</c:v>
                </c:pt>
                <c:pt idx="8391">
                  <c:v>39710</c:v>
                </c:pt>
                <c:pt idx="8392">
                  <c:v>39713</c:v>
                </c:pt>
                <c:pt idx="8393">
                  <c:v>39714</c:v>
                </c:pt>
                <c:pt idx="8394">
                  <c:v>39715</c:v>
                </c:pt>
                <c:pt idx="8395">
                  <c:v>39716</c:v>
                </c:pt>
                <c:pt idx="8396">
                  <c:v>39717</c:v>
                </c:pt>
                <c:pt idx="8397">
                  <c:v>39720</c:v>
                </c:pt>
                <c:pt idx="8398">
                  <c:v>39721</c:v>
                </c:pt>
                <c:pt idx="8399">
                  <c:v>39722</c:v>
                </c:pt>
                <c:pt idx="8400">
                  <c:v>39723</c:v>
                </c:pt>
                <c:pt idx="8401">
                  <c:v>39724</c:v>
                </c:pt>
                <c:pt idx="8402">
                  <c:v>39727</c:v>
                </c:pt>
                <c:pt idx="8403">
                  <c:v>39728</c:v>
                </c:pt>
                <c:pt idx="8404">
                  <c:v>39729</c:v>
                </c:pt>
                <c:pt idx="8405">
                  <c:v>39730</c:v>
                </c:pt>
                <c:pt idx="8406">
                  <c:v>39731</c:v>
                </c:pt>
                <c:pt idx="8407">
                  <c:v>39735</c:v>
                </c:pt>
                <c:pt idx="8408">
                  <c:v>39736</c:v>
                </c:pt>
                <c:pt idx="8409">
                  <c:v>39737</c:v>
                </c:pt>
                <c:pt idx="8410">
                  <c:v>39738</c:v>
                </c:pt>
                <c:pt idx="8411">
                  <c:v>39741</c:v>
                </c:pt>
                <c:pt idx="8412">
                  <c:v>39742</c:v>
                </c:pt>
                <c:pt idx="8413">
                  <c:v>39743</c:v>
                </c:pt>
                <c:pt idx="8414">
                  <c:v>39744</c:v>
                </c:pt>
                <c:pt idx="8415">
                  <c:v>39745</c:v>
                </c:pt>
                <c:pt idx="8416">
                  <c:v>39748</c:v>
                </c:pt>
                <c:pt idx="8417">
                  <c:v>39749</c:v>
                </c:pt>
                <c:pt idx="8418">
                  <c:v>39750</c:v>
                </c:pt>
                <c:pt idx="8419">
                  <c:v>39751</c:v>
                </c:pt>
                <c:pt idx="8420">
                  <c:v>39752</c:v>
                </c:pt>
                <c:pt idx="8421">
                  <c:v>39755</c:v>
                </c:pt>
                <c:pt idx="8422">
                  <c:v>39756</c:v>
                </c:pt>
                <c:pt idx="8423">
                  <c:v>39757</c:v>
                </c:pt>
                <c:pt idx="8424">
                  <c:v>39758</c:v>
                </c:pt>
                <c:pt idx="8425">
                  <c:v>39759</c:v>
                </c:pt>
                <c:pt idx="8426">
                  <c:v>39762</c:v>
                </c:pt>
                <c:pt idx="8427">
                  <c:v>39763</c:v>
                </c:pt>
                <c:pt idx="8428">
                  <c:v>39764</c:v>
                </c:pt>
                <c:pt idx="8429">
                  <c:v>39765</c:v>
                </c:pt>
                <c:pt idx="8430">
                  <c:v>39766</c:v>
                </c:pt>
                <c:pt idx="8431">
                  <c:v>39769</c:v>
                </c:pt>
                <c:pt idx="8432">
                  <c:v>39770</c:v>
                </c:pt>
                <c:pt idx="8433">
                  <c:v>39771</c:v>
                </c:pt>
                <c:pt idx="8434">
                  <c:v>39772</c:v>
                </c:pt>
                <c:pt idx="8435">
                  <c:v>39773</c:v>
                </c:pt>
                <c:pt idx="8436">
                  <c:v>39776</c:v>
                </c:pt>
                <c:pt idx="8437">
                  <c:v>39777</c:v>
                </c:pt>
                <c:pt idx="8438">
                  <c:v>39778</c:v>
                </c:pt>
                <c:pt idx="8439">
                  <c:v>39779</c:v>
                </c:pt>
                <c:pt idx="8440">
                  <c:v>39780</c:v>
                </c:pt>
                <c:pt idx="8441">
                  <c:v>39783</c:v>
                </c:pt>
                <c:pt idx="8442">
                  <c:v>39784</c:v>
                </c:pt>
                <c:pt idx="8443">
                  <c:v>39785</c:v>
                </c:pt>
                <c:pt idx="8444">
                  <c:v>39786</c:v>
                </c:pt>
                <c:pt idx="8445">
                  <c:v>39787</c:v>
                </c:pt>
                <c:pt idx="8446">
                  <c:v>39790</c:v>
                </c:pt>
                <c:pt idx="8447">
                  <c:v>39791</c:v>
                </c:pt>
                <c:pt idx="8448">
                  <c:v>39792</c:v>
                </c:pt>
                <c:pt idx="8449">
                  <c:v>39793</c:v>
                </c:pt>
                <c:pt idx="8450">
                  <c:v>39794</c:v>
                </c:pt>
                <c:pt idx="8451">
                  <c:v>39797</c:v>
                </c:pt>
                <c:pt idx="8452">
                  <c:v>39798</c:v>
                </c:pt>
                <c:pt idx="8453">
                  <c:v>39799</c:v>
                </c:pt>
                <c:pt idx="8454">
                  <c:v>39800</c:v>
                </c:pt>
                <c:pt idx="8455">
                  <c:v>39801</c:v>
                </c:pt>
                <c:pt idx="8456">
                  <c:v>39804</c:v>
                </c:pt>
                <c:pt idx="8457">
                  <c:v>39805</c:v>
                </c:pt>
                <c:pt idx="8458">
                  <c:v>39806</c:v>
                </c:pt>
                <c:pt idx="8459">
                  <c:v>39811</c:v>
                </c:pt>
                <c:pt idx="8460">
                  <c:v>39812</c:v>
                </c:pt>
                <c:pt idx="8461">
                  <c:v>39813</c:v>
                </c:pt>
                <c:pt idx="8462">
                  <c:v>39815</c:v>
                </c:pt>
                <c:pt idx="8463">
                  <c:v>39818</c:v>
                </c:pt>
                <c:pt idx="8464">
                  <c:v>39819</c:v>
                </c:pt>
                <c:pt idx="8465">
                  <c:v>39820</c:v>
                </c:pt>
                <c:pt idx="8466">
                  <c:v>39821</c:v>
                </c:pt>
                <c:pt idx="8467">
                  <c:v>39822</c:v>
                </c:pt>
                <c:pt idx="8468">
                  <c:v>39825</c:v>
                </c:pt>
                <c:pt idx="8469">
                  <c:v>39826</c:v>
                </c:pt>
                <c:pt idx="8470">
                  <c:v>39827</c:v>
                </c:pt>
                <c:pt idx="8471">
                  <c:v>39828</c:v>
                </c:pt>
                <c:pt idx="8472">
                  <c:v>39829</c:v>
                </c:pt>
                <c:pt idx="8473">
                  <c:v>39832</c:v>
                </c:pt>
                <c:pt idx="8474">
                  <c:v>39833</c:v>
                </c:pt>
                <c:pt idx="8475">
                  <c:v>39834</c:v>
                </c:pt>
                <c:pt idx="8476">
                  <c:v>39835</c:v>
                </c:pt>
                <c:pt idx="8477">
                  <c:v>39836</c:v>
                </c:pt>
                <c:pt idx="8478">
                  <c:v>39839</c:v>
                </c:pt>
                <c:pt idx="8479">
                  <c:v>39840</c:v>
                </c:pt>
                <c:pt idx="8480">
                  <c:v>39841</c:v>
                </c:pt>
                <c:pt idx="8481">
                  <c:v>39842</c:v>
                </c:pt>
                <c:pt idx="8482">
                  <c:v>39843</c:v>
                </c:pt>
                <c:pt idx="8483">
                  <c:v>39846</c:v>
                </c:pt>
                <c:pt idx="8484">
                  <c:v>39847</c:v>
                </c:pt>
                <c:pt idx="8485">
                  <c:v>39848</c:v>
                </c:pt>
                <c:pt idx="8486">
                  <c:v>39849</c:v>
                </c:pt>
                <c:pt idx="8487">
                  <c:v>39850</c:v>
                </c:pt>
                <c:pt idx="8488">
                  <c:v>39853</c:v>
                </c:pt>
                <c:pt idx="8489">
                  <c:v>39854</c:v>
                </c:pt>
                <c:pt idx="8490">
                  <c:v>39855</c:v>
                </c:pt>
                <c:pt idx="8491">
                  <c:v>39856</c:v>
                </c:pt>
                <c:pt idx="8492">
                  <c:v>39857</c:v>
                </c:pt>
                <c:pt idx="8493">
                  <c:v>39861</c:v>
                </c:pt>
                <c:pt idx="8494">
                  <c:v>39862</c:v>
                </c:pt>
                <c:pt idx="8495">
                  <c:v>39863</c:v>
                </c:pt>
                <c:pt idx="8496">
                  <c:v>39864</c:v>
                </c:pt>
                <c:pt idx="8497">
                  <c:v>39867</c:v>
                </c:pt>
                <c:pt idx="8498">
                  <c:v>39868</c:v>
                </c:pt>
                <c:pt idx="8499">
                  <c:v>39869</c:v>
                </c:pt>
                <c:pt idx="8500">
                  <c:v>39870</c:v>
                </c:pt>
                <c:pt idx="8501">
                  <c:v>39871</c:v>
                </c:pt>
                <c:pt idx="8502">
                  <c:v>39874</c:v>
                </c:pt>
                <c:pt idx="8503">
                  <c:v>39875</c:v>
                </c:pt>
                <c:pt idx="8504">
                  <c:v>39876</c:v>
                </c:pt>
                <c:pt idx="8505">
                  <c:v>39877</c:v>
                </c:pt>
                <c:pt idx="8506">
                  <c:v>39878</c:v>
                </c:pt>
                <c:pt idx="8507">
                  <c:v>39881</c:v>
                </c:pt>
                <c:pt idx="8508">
                  <c:v>39882</c:v>
                </c:pt>
                <c:pt idx="8509">
                  <c:v>39883</c:v>
                </c:pt>
                <c:pt idx="8510">
                  <c:v>39884</c:v>
                </c:pt>
                <c:pt idx="8511">
                  <c:v>39885</c:v>
                </c:pt>
                <c:pt idx="8512">
                  <c:v>39888</c:v>
                </c:pt>
                <c:pt idx="8513">
                  <c:v>39889</c:v>
                </c:pt>
                <c:pt idx="8514">
                  <c:v>39890</c:v>
                </c:pt>
                <c:pt idx="8515">
                  <c:v>39891</c:v>
                </c:pt>
                <c:pt idx="8516">
                  <c:v>39892</c:v>
                </c:pt>
                <c:pt idx="8517">
                  <c:v>39895</c:v>
                </c:pt>
                <c:pt idx="8518">
                  <c:v>39896</c:v>
                </c:pt>
                <c:pt idx="8519">
                  <c:v>39897</c:v>
                </c:pt>
                <c:pt idx="8520">
                  <c:v>39898</c:v>
                </c:pt>
                <c:pt idx="8521">
                  <c:v>39899</c:v>
                </c:pt>
                <c:pt idx="8522">
                  <c:v>39902</c:v>
                </c:pt>
                <c:pt idx="8523">
                  <c:v>39903</c:v>
                </c:pt>
                <c:pt idx="8524">
                  <c:v>39904</c:v>
                </c:pt>
                <c:pt idx="8525">
                  <c:v>39905</c:v>
                </c:pt>
                <c:pt idx="8526">
                  <c:v>39906</c:v>
                </c:pt>
                <c:pt idx="8527">
                  <c:v>39909</c:v>
                </c:pt>
                <c:pt idx="8528">
                  <c:v>39910</c:v>
                </c:pt>
                <c:pt idx="8529">
                  <c:v>39911</c:v>
                </c:pt>
                <c:pt idx="8530">
                  <c:v>39912</c:v>
                </c:pt>
                <c:pt idx="8531">
                  <c:v>39916</c:v>
                </c:pt>
                <c:pt idx="8532">
                  <c:v>39917</c:v>
                </c:pt>
                <c:pt idx="8533">
                  <c:v>39918</c:v>
                </c:pt>
                <c:pt idx="8534">
                  <c:v>39919</c:v>
                </c:pt>
                <c:pt idx="8535">
                  <c:v>39920</c:v>
                </c:pt>
                <c:pt idx="8536">
                  <c:v>39923</c:v>
                </c:pt>
                <c:pt idx="8537">
                  <c:v>39924</c:v>
                </c:pt>
                <c:pt idx="8538">
                  <c:v>39925</c:v>
                </c:pt>
                <c:pt idx="8539">
                  <c:v>39926</c:v>
                </c:pt>
                <c:pt idx="8540">
                  <c:v>39927</c:v>
                </c:pt>
                <c:pt idx="8541">
                  <c:v>39930</c:v>
                </c:pt>
                <c:pt idx="8542">
                  <c:v>39931</c:v>
                </c:pt>
                <c:pt idx="8543">
                  <c:v>39932</c:v>
                </c:pt>
                <c:pt idx="8544">
                  <c:v>39933</c:v>
                </c:pt>
                <c:pt idx="8545">
                  <c:v>39934</c:v>
                </c:pt>
                <c:pt idx="8546">
                  <c:v>39937</c:v>
                </c:pt>
                <c:pt idx="8547">
                  <c:v>39938</c:v>
                </c:pt>
                <c:pt idx="8548">
                  <c:v>39939</c:v>
                </c:pt>
                <c:pt idx="8549">
                  <c:v>39940</c:v>
                </c:pt>
                <c:pt idx="8550">
                  <c:v>39941</c:v>
                </c:pt>
                <c:pt idx="8551">
                  <c:v>39944</c:v>
                </c:pt>
                <c:pt idx="8552">
                  <c:v>39945</c:v>
                </c:pt>
                <c:pt idx="8553">
                  <c:v>39946</c:v>
                </c:pt>
                <c:pt idx="8554">
                  <c:v>39947</c:v>
                </c:pt>
                <c:pt idx="8555">
                  <c:v>39948</c:v>
                </c:pt>
                <c:pt idx="8556">
                  <c:v>39952</c:v>
                </c:pt>
                <c:pt idx="8557">
                  <c:v>39953</c:v>
                </c:pt>
                <c:pt idx="8558">
                  <c:v>39954</c:v>
                </c:pt>
                <c:pt idx="8559">
                  <c:v>39955</c:v>
                </c:pt>
                <c:pt idx="8560">
                  <c:v>39958</c:v>
                </c:pt>
                <c:pt idx="8561">
                  <c:v>39959</c:v>
                </c:pt>
                <c:pt idx="8562">
                  <c:v>39960</c:v>
                </c:pt>
                <c:pt idx="8563">
                  <c:v>39961</c:v>
                </c:pt>
                <c:pt idx="8564">
                  <c:v>39962</c:v>
                </c:pt>
                <c:pt idx="8565">
                  <c:v>39965</c:v>
                </c:pt>
                <c:pt idx="8566">
                  <c:v>39966</c:v>
                </c:pt>
                <c:pt idx="8567">
                  <c:v>39967</c:v>
                </c:pt>
                <c:pt idx="8568">
                  <c:v>39968</c:v>
                </c:pt>
                <c:pt idx="8569">
                  <c:v>39969</c:v>
                </c:pt>
                <c:pt idx="8570">
                  <c:v>39972</c:v>
                </c:pt>
                <c:pt idx="8571">
                  <c:v>39973</c:v>
                </c:pt>
                <c:pt idx="8572">
                  <c:v>39974</c:v>
                </c:pt>
                <c:pt idx="8573">
                  <c:v>39975</c:v>
                </c:pt>
                <c:pt idx="8574">
                  <c:v>39976</c:v>
                </c:pt>
                <c:pt idx="8575">
                  <c:v>39979</c:v>
                </c:pt>
                <c:pt idx="8576">
                  <c:v>39980</c:v>
                </c:pt>
                <c:pt idx="8577">
                  <c:v>39981</c:v>
                </c:pt>
                <c:pt idx="8578">
                  <c:v>39982</c:v>
                </c:pt>
                <c:pt idx="8579">
                  <c:v>39983</c:v>
                </c:pt>
                <c:pt idx="8580">
                  <c:v>39986</c:v>
                </c:pt>
                <c:pt idx="8581">
                  <c:v>39987</c:v>
                </c:pt>
                <c:pt idx="8582">
                  <c:v>39988</c:v>
                </c:pt>
                <c:pt idx="8583">
                  <c:v>39989</c:v>
                </c:pt>
                <c:pt idx="8584">
                  <c:v>39990</c:v>
                </c:pt>
                <c:pt idx="8585">
                  <c:v>39993</c:v>
                </c:pt>
                <c:pt idx="8586">
                  <c:v>39994</c:v>
                </c:pt>
                <c:pt idx="8587">
                  <c:v>39996</c:v>
                </c:pt>
                <c:pt idx="8588">
                  <c:v>39997</c:v>
                </c:pt>
                <c:pt idx="8589">
                  <c:v>40000</c:v>
                </c:pt>
                <c:pt idx="8590">
                  <c:v>40001</c:v>
                </c:pt>
                <c:pt idx="8591">
                  <c:v>40002</c:v>
                </c:pt>
                <c:pt idx="8592">
                  <c:v>40003</c:v>
                </c:pt>
                <c:pt idx="8593">
                  <c:v>40004</c:v>
                </c:pt>
                <c:pt idx="8594">
                  <c:v>40007</c:v>
                </c:pt>
                <c:pt idx="8595">
                  <c:v>40008</c:v>
                </c:pt>
                <c:pt idx="8596">
                  <c:v>40009</c:v>
                </c:pt>
                <c:pt idx="8597">
                  <c:v>40010</c:v>
                </c:pt>
                <c:pt idx="8598">
                  <c:v>40011</c:v>
                </c:pt>
                <c:pt idx="8599">
                  <c:v>40014</c:v>
                </c:pt>
                <c:pt idx="8600">
                  <c:v>40015</c:v>
                </c:pt>
                <c:pt idx="8601">
                  <c:v>40016</c:v>
                </c:pt>
                <c:pt idx="8602">
                  <c:v>40017</c:v>
                </c:pt>
                <c:pt idx="8603">
                  <c:v>40018</c:v>
                </c:pt>
                <c:pt idx="8604">
                  <c:v>40021</c:v>
                </c:pt>
                <c:pt idx="8605">
                  <c:v>40022</c:v>
                </c:pt>
                <c:pt idx="8606">
                  <c:v>40023</c:v>
                </c:pt>
                <c:pt idx="8607">
                  <c:v>40024</c:v>
                </c:pt>
                <c:pt idx="8608">
                  <c:v>40025</c:v>
                </c:pt>
                <c:pt idx="8609">
                  <c:v>40029</c:v>
                </c:pt>
                <c:pt idx="8610">
                  <c:v>40030</c:v>
                </c:pt>
                <c:pt idx="8611">
                  <c:v>40031</c:v>
                </c:pt>
                <c:pt idx="8612">
                  <c:v>40032</c:v>
                </c:pt>
                <c:pt idx="8613">
                  <c:v>40035</c:v>
                </c:pt>
                <c:pt idx="8614">
                  <c:v>40036</c:v>
                </c:pt>
                <c:pt idx="8615">
                  <c:v>40037</c:v>
                </c:pt>
                <c:pt idx="8616">
                  <c:v>40038</c:v>
                </c:pt>
                <c:pt idx="8617">
                  <c:v>40039</c:v>
                </c:pt>
                <c:pt idx="8618">
                  <c:v>40042</c:v>
                </c:pt>
                <c:pt idx="8619">
                  <c:v>40043</c:v>
                </c:pt>
                <c:pt idx="8620">
                  <c:v>40044</c:v>
                </c:pt>
                <c:pt idx="8621">
                  <c:v>40045</c:v>
                </c:pt>
                <c:pt idx="8622">
                  <c:v>40046</c:v>
                </c:pt>
                <c:pt idx="8623">
                  <c:v>40049</c:v>
                </c:pt>
                <c:pt idx="8624">
                  <c:v>40050</c:v>
                </c:pt>
                <c:pt idx="8625">
                  <c:v>40051</c:v>
                </c:pt>
                <c:pt idx="8626">
                  <c:v>40052</c:v>
                </c:pt>
                <c:pt idx="8627">
                  <c:v>40053</c:v>
                </c:pt>
                <c:pt idx="8628">
                  <c:v>40056</c:v>
                </c:pt>
                <c:pt idx="8629">
                  <c:v>40057</c:v>
                </c:pt>
                <c:pt idx="8630">
                  <c:v>40058</c:v>
                </c:pt>
                <c:pt idx="8631">
                  <c:v>40059</c:v>
                </c:pt>
                <c:pt idx="8632">
                  <c:v>40060</c:v>
                </c:pt>
                <c:pt idx="8633">
                  <c:v>40064</c:v>
                </c:pt>
                <c:pt idx="8634">
                  <c:v>40065</c:v>
                </c:pt>
                <c:pt idx="8635">
                  <c:v>40066</c:v>
                </c:pt>
                <c:pt idx="8636">
                  <c:v>40067</c:v>
                </c:pt>
                <c:pt idx="8637">
                  <c:v>40070</c:v>
                </c:pt>
                <c:pt idx="8638">
                  <c:v>40071</c:v>
                </c:pt>
                <c:pt idx="8639">
                  <c:v>40072</c:v>
                </c:pt>
                <c:pt idx="8640">
                  <c:v>40073</c:v>
                </c:pt>
                <c:pt idx="8641">
                  <c:v>40074</c:v>
                </c:pt>
                <c:pt idx="8642">
                  <c:v>40077</c:v>
                </c:pt>
                <c:pt idx="8643">
                  <c:v>40078</c:v>
                </c:pt>
                <c:pt idx="8644">
                  <c:v>40079</c:v>
                </c:pt>
                <c:pt idx="8645">
                  <c:v>40080</c:v>
                </c:pt>
                <c:pt idx="8646">
                  <c:v>40081</c:v>
                </c:pt>
                <c:pt idx="8647">
                  <c:v>40084</c:v>
                </c:pt>
                <c:pt idx="8648">
                  <c:v>40085</c:v>
                </c:pt>
                <c:pt idx="8649">
                  <c:v>40086</c:v>
                </c:pt>
                <c:pt idx="8650">
                  <c:v>40087</c:v>
                </c:pt>
                <c:pt idx="8651">
                  <c:v>40088</c:v>
                </c:pt>
                <c:pt idx="8652">
                  <c:v>40091</c:v>
                </c:pt>
                <c:pt idx="8653">
                  <c:v>40092</c:v>
                </c:pt>
                <c:pt idx="8654">
                  <c:v>40093</c:v>
                </c:pt>
                <c:pt idx="8655">
                  <c:v>40094</c:v>
                </c:pt>
                <c:pt idx="8656">
                  <c:v>40095</c:v>
                </c:pt>
                <c:pt idx="8657">
                  <c:v>40099</c:v>
                </c:pt>
                <c:pt idx="8658">
                  <c:v>40100</c:v>
                </c:pt>
                <c:pt idx="8659">
                  <c:v>40101</c:v>
                </c:pt>
                <c:pt idx="8660">
                  <c:v>40102</c:v>
                </c:pt>
                <c:pt idx="8661">
                  <c:v>40105</c:v>
                </c:pt>
                <c:pt idx="8662">
                  <c:v>40106</c:v>
                </c:pt>
                <c:pt idx="8663">
                  <c:v>40107</c:v>
                </c:pt>
                <c:pt idx="8664">
                  <c:v>40108</c:v>
                </c:pt>
                <c:pt idx="8665">
                  <c:v>40109</c:v>
                </c:pt>
                <c:pt idx="8666">
                  <c:v>40112</c:v>
                </c:pt>
                <c:pt idx="8667">
                  <c:v>40113</c:v>
                </c:pt>
                <c:pt idx="8668">
                  <c:v>40114</c:v>
                </c:pt>
                <c:pt idx="8669">
                  <c:v>40115</c:v>
                </c:pt>
                <c:pt idx="8670">
                  <c:v>40116</c:v>
                </c:pt>
                <c:pt idx="8671">
                  <c:v>40119</c:v>
                </c:pt>
                <c:pt idx="8672">
                  <c:v>40120</c:v>
                </c:pt>
                <c:pt idx="8673">
                  <c:v>40121</c:v>
                </c:pt>
                <c:pt idx="8674">
                  <c:v>40122</c:v>
                </c:pt>
                <c:pt idx="8675">
                  <c:v>40123</c:v>
                </c:pt>
                <c:pt idx="8676">
                  <c:v>40126</c:v>
                </c:pt>
                <c:pt idx="8677">
                  <c:v>40127</c:v>
                </c:pt>
                <c:pt idx="8678">
                  <c:v>40128</c:v>
                </c:pt>
                <c:pt idx="8679">
                  <c:v>40129</c:v>
                </c:pt>
                <c:pt idx="8680">
                  <c:v>40130</c:v>
                </c:pt>
                <c:pt idx="8681">
                  <c:v>40133</c:v>
                </c:pt>
                <c:pt idx="8682">
                  <c:v>40134</c:v>
                </c:pt>
                <c:pt idx="8683">
                  <c:v>40135</c:v>
                </c:pt>
                <c:pt idx="8684">
                  <c:v>40136</c:v>
                </c:pt>
                <c:pt idx="8685">
                  <c:v>40137</c:v>
                </c:pt>
                <c:pt idx="8686">
                  <c:v>40140</c:v>
                </c:pt>
                <c:pt idx="8687">
                  <c:v>40141</c:v>
                </c:pt>
                <c:pt idx="8688">
                  <c:v>40142</c:v>
                </c:pt>
                <c:pt idx="8689">
                  <c:v>40143</c:v>
                </c:pt>
                <c:pt idx="8690">
                  <c:v>40144</c:v>
                </c:pt>
                <c:pt idx="8691">
                  <c:v>40147</c:v>
                </c:pt>
                <c:pt idx="8692">
                  <c:v>40148</c:v>
                </c:pt>
                <c:pt idx="8693">
                  <c:v>40149</c:v>
                </c:pt>
                <c:pt idx="8694">
                  <c:v>40150</c:v>
                </c:pt>
                <c:pt idx="8695">
                  <c:v>40151</c:v>
                </c:pt>
                <c:pt idx="8696">
                  <c:v>40154</c:v>
                </c:pt>
                <c:pt idx="8697">
                  <c:v>40155</c:v>
                </c:pt>
                <c:pt idx="8698">
                  <c:v>40156</c:v>
                </c:pt>
                <c:pt idx="8699">
                  <c:v>40157</c:v>
                </c:pt>
                <c:pt idx="8700">
                  <c:v>40158</c:v>
                </c:pt>
                <c:pt idx="8701">
                  <c:v>40161</c:v>
                </c:pt>
                <c:pt idx="8702">
                  <c:v>40162</c:v>
                </c:pt>
                <c:pt idx="8703">
                  <c:v>40163</c:v>
                </c:pt>
                <c:pt idx="8704">
                  <c:v>40164</c:v>
                </c:pt>
                <c:pt idx="8705">
                  <c:v>40165</c:v>
                </c:pt>
                <c:pt idx="8706">
                  <c:v>40168</c:v>
                </c:pt>
                <c:pt idx="8707">
                  <c:v>40169</c:v>
                </c:pt>
                <c:pt idx="8708">
                  <c:v>40170</c:v>
                </c:pt>
                <c:pt idx="8709">
                  <c:v>40171</c:v>
                </c:pt>
                <c:pt idx="8710">
                  <c:v>40176</c:v>
                </c:pt>
                <c:pt idx="8711">
                  <c:v>40177</c:v>
                </c:pt>
                <c:pt idx="8712">
                  <c:v>40178</c:v>
                </c:pt>
                <c:pt idx="8713">
                  <c:v>40182</c:v>
                </c:pt>
                <c:pt idx="8714">
                  <c:v>40183</c:v>
                </c:pt>
                <c:pt idx="8715">
                  <c:v>40184</c:v>
                </c:pt>
                <c:pt idx="8716">
                  <c:v>40185</c:v>
                </c:pt>
                <c:pt idx="8717">
                  <c:v>40186</c:v>
                </c:pt>
                <c:pt idx="8718">
                  <c:v>40189</c:v>
                </c:pt>
                <c:pt idx="8719">
                  <c:v>40190</c:v>
                </c:pt>
                <c:pt idx="8720">
                  <c:v>40191</c:v>
                </c:pt>
                <c:pt idx="8721">
                  <c:v>40192</c:v>
                </c:pt>
                <c:pt idx="8722">
                  <c:v>40193</c:v>
                </c:pt>
                <c:pt idx="8723">
                  <c:v>40196</c:v>
                </c:pt>
                <c:pt idx="8724">
                  <c:v>40197</c:v>
                </c:pt>
                <c:pt idx="8725">
                  <c:v>40198</c:v>
                </c:pt>
                <c:pt idx="8726">
                  <c:v>40199</c:v>
                </c:pt>
                <c:pt idx="8727">
                  <c:v>40200</c:v>
                </c:pt>
                <c:pt idx="8728">
                  <c:v>40203</c:v>
                </c:pt>
                <c:pt idx="8729">
                  <c:v>40204</c:v>
                </c:pt>
                <c:pt idx="8730">
                  <c:v>40205</c:v>
                </c:pt>
                <c:pt idx="8731">
                  <c:v>40206</c:v>
                </c:pt>
                <c:pt idx="8732">
                  <c:v>40207</c:v>
                </c:pt>
                <c:pt idx="8733">
                  <c:v>40210</c:v>
                </c:pt>
                <c:pt idx="8734">
                  <c:v>40211</c:v>
                </c:pt>
                <c:pt idx="8735">
                  <c:v>40212</c:v>
                </c:pt>
                <c:pt idx="8736">
                  <c:v>40213</c:v>
                </c:pt>
                <c:pt idx="8737">
                  <c:v>40214</c:v>
                </c:pt>
                <c:pt idx="8738">
                  <c:v>40217</c:v>
                </c:pt>
                <c:pt idx="8739">
                  <c:v>40218</c:v>
                </c:pt>
                <c:pt idx="8740">
                  <c:v>40219</c:v>
                </c:pt>
                <c:pt idx="8741">
                  <c:v>40220</c:v>
                </c:pt>
                <c:pt idx="8742">
                  <c:v>40221</c:v>
                </c:pt>
                <c:pt idx="8743">
                  <c:v>40225</c:v>
                </c:pt>
                <c:pt idx="8744">
                  <c:v>40226</c:v>
                </c:pt>
                <c:pt idx="8745">
                  <c:v>40227</c:v>
                </c:pt>
                <c:pt idx="8746">
                  <c:v>40228</c:v>
                </c:pt>
                <c:pt idx="8747">
                  <c:v>40231</c:v>
                </c:pt>
                <c:pt idx="8748">
                  <c:v>40232</c:v>
                </c:pt>
                <c:pt idx="8749">
                  <c:v>40233</c:v>
                </c:pt>
                <c:pt idx="8750">
                  <c:v>40234</c:v>
                </c:pt>
                <c:pt idx="8751">
                  <c:v>40235</c:v>
                </c:pt>
                <c:pt idx="8752">
                  <c:v>40238</c:v>
                </c:pt>
                <c:pt idx="8753">
                  <c:v>40239</c:v>
                </c:pt>
                <c:pt idx="8754">
                  <c:v>40240</c:v>
                </c:pt>
                <c:pt idx="8755">
                  <c:v>40241</c:v>
                </c:pt>
                <c:pt idx="8756">
                  <c:v>40242</c:v>
                </c:pt>
                <c:pt idx="8757">
                  <c:v>40245</c:v>
                </c:pt>
                <c:pt idx="8758">
                  <c:v>40246</c:v>
                </c:pt>
                <c:pt idx="8759">
                  <c:v>40247</c:v>
                </c:pt>
                <c:pt idx="8760">
                  <c:v>40248</c:v>
                </c:pt>
                <c:pt idx="8761">
                  <c:v>40249</c:v>
                </c:pt>
                <c:pt idx="8762">
                  <c:v>40252</c:v>
                </c:pt>
                <c:pt idx="8763">
                  <c:v>40253</c:v>
                </c:pt>
                <c:pt idx="8764">
                  <c:v>40254</c:v>
                </c:pt>
                <c:pt idx="8765">
                  <c:v>40255</c:v>
                </c:pt>
                <c:pt idx="8766">
                  <c:v>40256</c:v>
                </c:pt>
                <c:pt idx="8767">
                  <c:v>40259</c:v>
                </c:pt>
                <c:pt idx="8768">
                  <c:v>40260</c:v>
                </c:pt>
                <c:pt idx="8769">
                  <c:v>40261</c:v>
                </c:pt>
                <c:pt idx="8770">
                  <c:v>40262</c:v>
                </c:pt>
                <c:pt idx="8771">
                  <c:v>40263</c:v>
                </c:pt>
                <c:pt idx="8772">
                  <c:v>40266</c:v>
                </c:pt>
                <c:pt idx="8773">
                  <c:v>40267</c:v>
                </c:pt>
                <c:pt idx="8774">
                  <c:v>40268</c:v>
                </c:pt>
                <c:pt idx="8775">
                  <c:v>40269</c:v>
                </c:pt>
                <c:pt idx="8776">
                  <c:v>40273</c:v>
                </c:pt>
                <c:pt idx="8777">
                  <c:v>40274</c:v>
                </c:pt>
                <c:pt idx="8778">
                  <c:v>40275</c:v>
                </c:pt>
                <c:pt idx="8779">
                  <c:v>40276</c:v>
                </c:pt>
                <c:pt idx="8780">
                  <c:v>40277</c:v>
                </c:pt>
                <c:pt idx="8781">
                  <c:v>40280</c:v>
                </c:pt>
                <c:pt idx="8782">
                  <c:v>40281</c:v>
                </c:pt>
                <c:pt idx="8783">
                  <c:v>40282</c:v>
                </c:pt>
                <c:pt idx="8784">
                  <c:v>40283</c:v>
                </c:pt>
                <c:pt idx="8785">
                  <c:v>40284</c:v>
                </c:pt>
                <c:pt idx="8786">
                  <c:v>40287</c:v>
                </c:pt>
                <c:pt idx="8787">
                  <c:v>40288</c:v>
                </c:pt>
                <c:pt idx="8788">
                  <c:v>40289</c:v>
                </c:pt>
                <c:pt idx="8789">
                  <c:v>40290</c:v>
                </c:pt>
                <c:pt idx="8790">
                  <c:v>40291</c:v>
                </c:pt>
                <c:pt idx="8791">
                  <c:v>40294</c:v>
                </c:pt>
                <c:pt idx="8792">
                  <c:v>40295</c:v>
                </c:pt>
                <c:pt idx="8793">
                  <c:v>40296</c:v>
                </c:pt>
                <c:pt idx="8794">
                  <c:v>40297</c:v>
                </c:pt>
                <c:pt idx="8795">
                  <c:v>40298</c:v>
                </c:pt>
                <c:pt idx="8796">
                  <c:v>40301</c:v>
                </c:pt>
                <c:pt idx="8797">
                  <c:v>40302</c:v>
                </c:pt>
                <c:pt idx="8798">
                  <c:v>40303</c:v>
                </c:pt>
                <c:pt idx="8799">
                  <c:v>40304</c:v>
                </c:pt>
                <c:pt idx="8800">
                  <c:v>40305</c:v>
                </c:pt>
                <c:pt idx="8801">
                  <c:v>40308</c:v>
                </c:pt>
                <c:pt idx="8802">
                  <c:v>40309</c:v>
                </c:pt>
                <c:pt idx="8803">
                  <c:v>40310</c:v>
                </c:pt>
                <c:pt idx="8804">
                  <c:v>40311</c:v>
                </c:pt>
                <c:pt idx="8805">
                  <c:v>40312</c:v>
                </c:pt>
                <c:pt idx="8806">
                  <c:v>40315</c:v>
                </c:pt>
                <c:pt idx="8807">
                  <c:v>40316</c:v>
                </c:pt>
                <c:pt idx="8808">
                  <c:v>40317</c:v>
                </c:pt>
                <c:pt idx="8809">
                  <c:v>40318</c:v>
                </c:pt>
                <c:pt idx="8810">
                  <c:v>40319</c:v>
                </c:pt>
                <c:pt idx="8811">
                  <c:v>40323</c:v>
                </c:pt>
                <c:pt idx="8812">
                  <c:v>40324</c:v>
                </c:pt>
                <c:pt idx="8813">
                  <c:v>40325</c:v>
                </c:pt>
                <c:pt idx="8814">
                  <c:v>40326</c:v>
                </c:pt>
                <c:pt idx="8815">
                  <c:v>40329</c:v>
                </c:pt>
                <c:pt idx="8816">
                  <c:v>40330</c:v>
                </c:pt>
                <c:pt idx="8817">
                  <c:v>40331</c:v>
                </c:pt>
                <c:pt idx="8818">
                  <c:v>40332</c:v>
                </c:pt>
                <c:pt idx="8819">
                  <c:v>40333</c:v>
                </c:pt>
                <c:pt idx="8820">
                  <c:v>40336</c:v>
                </c:pt>
                <c:pt idx="8821">
                  <c:v>40337</c:v>
                </c:pt>
                <c:pt idx="8822">
                  <c:v>40338</c:v>
                </c:pt>
                <c:pt idx="8823">
                  <c:v>40339</c:v>
                </c:pt>
                <c:pt idx="8824">
                  <c:v>40340</c:v>
                </c:pt>
                <c:pt idx="8825">
                  <c:v>40343</c:v>
                </c:pt>
                <c:pt idx="8826">
                  <c:v>40344</c:v>
                </c:pt>
                <c:pt idx="8827">
                  <c:v>40345</c:v>
                </c:pt>
                <c:pt idx="8828">
                  <c:v>40346</c:v>
                </c:pt>
                <c:pt idx="8829">
                  <c:v>40347</c:v>
                </c:pt>
                <c:pt idx="8830">
                  <c:v>40350</c:v>
                </c:pt>
                <c:pt idx="8831">
                  <c:v>40351</c:v>
                </c:pt>
                <c:pt idx="8832">
                  <c:v>40352</c:v>
                </c:pt>
                <c:pt idx="8833">
                  <c:v>40353</c:v>
                </c:pt>
                <c:pt idx="8834">
                  <c:v>40354</c:v>
                </c:pt>
                <c:pt idx="8835">
                  <c:v>40357</c:v>
                </c:pt>
                <c:pt idx="8836">
                  <c:v>40358</c:v>
                </c:pt>
                <c:pt idx="8837">
                  <c:v>40359</c:v>
                </c:pt>
                <c:pt idx="8838">
                  <c:v>40361</c:v>
                </c:pt>
                <c:pt idx="8839">
                  <c:v>40364</c:v>
                </c:pt>
                <c:pt idx="8840">
                  <c:v>40365</c:v>
                </c:pt>
                <c:pt idx="8841">
                  <c:v>40366</c:v>
                </c:pt>
                <c:pt idx="8842">
                  <c:v>40367</c:v>
                </c:pt>
                <c:pt idx="8843">
                  <c:v>40368</c:v>
                </c:pt>
                <c:pt idx="8844">
                  <c:v>40371</c:v>
                </c:pt>
                <c:pt idx="8845">
                  <c:v>40372</c:v>
                </c:pt>
                <c:pt idx="8846">
                  <c:v>40373</c:v>
                </c:pt>
                <c:pt idx="8847">
                  <c:v>40374</c:v>
                </c:pt>
                <c:pt idx="8848">
                  <c:v>40375</c:v>
                </c:pt>
                <c:pt idx="8849">
                  <c:v>40378</c:v>
                </c:pt>
                <c:pt idx="8850">
                  <c:v>40379</c:v>
                </c:pt>
                <c:pt idx="8851">
                  <c:v>40380</c:v>
                </c:pt>
                <c:pt idx="8852">
                  <c:v>40381</c:v>
                </c:pt>
                <c:pt idx="8853">
                  <c:v>40382</c:v>
                </c:pt>
                <c:pt idx="8854">
                  <c:v>40385</c:v>
                </c:pt>
                <c:pt idx="8855">
                  <c:v>40386</c:v>
                </c:pt>
                <c:pt idx="8856">
                  <c:v>40387</c:v>
                </c:pt>
                <c:pt idx="8857">
                  <c:v>40388</c:v>
                </c:pt>
                <c:pt idx="8858">
                  <c:v>40389</c:v>
                </c:pt>
                <c:pt idx="8859">
                  <c:v>40393</c:v>
                </c:pt>
                <c:pt idx="8860">
                  <c:v>40394</c:v>
                </c:pt>
                <c:pt idx="8861">
                  <c:v>40395</c:v>
                </c:pt>
                <c:pt idx="8862">
                  <c:v>40396</c:v>
                </c:pt>
                <c:pt idx="8863">
                  <c:v>40399</c:v>
                </c:pt>
                <c:pt idx="8864">
                  <c:v>40400</c:v>
                </c:pt>
                <c:pt idx="8865">
                  <c:v>40401</c:v>
                </c:pt>
                <c:pt idx="8866">
                  <c:v>40402</c:v>
                </c:pt>
                <c:pt idx="8867">
                  <c:v>40403</c:v>
                </c:pt>
                <c:pt idx="8868">
                  <c:v>40406</c:v>
                </c:pt>
                <c:pt idx="8869">
                  <c:v>40407</c:v>
                </c:pt>
                <c:pt idx="8870">
                  <c:v>40408</c:v>
                </c:pt>
                <c:pt idx="8871">
                  <c:v>40409</c:v>
                </c:pt>
                <c:pt idx="8872">
                  <c:v>40410</c:v>
                </c:pt>
                <c:pt idx="8873">
                  <c:v>40413</c:v>
                </c:pt>
                <c:pt idx="8874">
                  <c:v>40414</c:v>
                </c:pt>
                <c:pt idx="8875">
                  <c:v>40415</c:v>
                </c:pt>
                <c:pt idx="8876">
                  <c:v>40416</c:v>
                </c:pt>
                <c:pt idx="8877">
                  <c:v>40417</c:v>
                </c:pt>
                <c:pt idx="8878">
                  <c:v>40420</c:v>
                </c:pt>
                <c:pt idx="8879">
                  <c:v>40421</c:v>
                </c:pt>
                <c:pt idx="8880">
                  <c:v>40422</c:v>
                </c:pt>
                <c:pt idx="8881">
                  <c:v>40423</c:v>
                </c:pt>
                <c:pt idx="8882">
                  <c:v>40424</c:v>
                </c:pt>
                <c:pt idx="8883">
                  <c:v>40428</c:v>
                </c:pt>
                <c:pt idx="8884">
                  <c:v>40429</c:v>
                </c:pt>
                <c:pt idx="8885">
                  <c:v>40430</c:v>
                </c:pt>
                <c:pt idx="8886">
                  <c:v>40431</c:v>
                </c:pt>
                <c:pt idx="8887">
                  <c:v>40434</c:v>
                </c:pt>
                <c:pt idx="8888">
                  <c:v>40435</c:v>
                </c:pt>
                <c:pt idx="8889">
                  <c:v>40436</c:v>
                </c:pt>
                <c:pt idx="8890">
                  <c:v>40437</c:v>
                </c:pt>
                <c:pt idx="8891">
                  <c:v>40438</c:v>
                </c:pt>
                <c:pt idx="8892">
                  <c:v>40441</c:v>
                </c:pt>
                <c:pt idx="8893">
                  <c:v>40442</c:v>
                </c:pt>
                <c:pt idx="8894">
                  <c:v>40443</c:v>
                </c:pt>
                <c:pt idx="8895">
                  <c:v>40444</c:v>
                </c:pt>
                <c:pt idx="8896">
                  <c:v>40445</c:v>
                </c:pt>
                <c:pt idx="8897">
                  <c:v>40448</c:v>
                </c:pt>
                <c:pt idx="8898">
                  <c:v>40449</c:v>
                </c:pt>
                <c:pt idx="8899">
                  <c:v>40450</c:v>
                </c:pt>
                <c:pt idx="8900">
                  <c:v>40451</c:v>
                </c:pt>
                <c:pt idx="8901">
                  <c:v>40452</c:v>
                </c:pt>
                <c:pt idx="8902">
                  <c:v>40455</c:v>
                </c:pt>
                <c:pt idx="8903">
                  <c:v>40456</c:v>
                </c:pt>
                <c:pt idx="8904">
                  <c:v>40457</c:v>
                </c:pt>
                <c:pt idx="8905">
                  <c:v>40458</c:v>
                </c:pt>
                <c:pt idx="8906">
                  <c:v>40459</c:v>
                </c:pt>
                <c:pt idx="8907">
                  <c:v>40463</c:v>
                </c:pt>
                <c:pt idx="8908">
                  <c:v>40464</c:v>
                </c:pt>
                <c:pt idx="8909">
                  <c:v>40465</c:v>
                </c:pt>
                <c:pt idx="8910">
                  <c:v>40466</c:v>
                </c:pt>
                <c:pt idx="8911">
                  <c:v>40469</c:v>
                </c:pt>
                <c:pt idx="8912">
                  <c:v>40470</c:v>
                </c:pt>
                <c:pt idx="8913">
                  <c:v>40471</c:v>
                </c:pt>
                <c:pt idx="8914">
                  <c:v>40472</c:v>
                </c:pt>
                <c:pt idx="8915">
                  <c:v>40473</c:v>
                </c:pt>
                <c:pt idx="8916">
                  <c:v>40476</c:v>
                </c:pt>
                <c:pt idx="8917">
                  <c:v>40477</c:v>
                </c:pt>
                <c:pt idx="8918">
                  <c:v>40478</c:v>
                </c:pt>
                <c:pt idx="8919">
                  <c:v>40479</c:v>
                </c:pt>
                <c:pt idx="8920">
                  <c:v>40480</c:v>
                </c:pt>
                <c:pt idx="8921">
                  <c:v>40483</c:v>
                </c:pt>
                <c:pt idx="8922">
                  <c:v>40484</c:v>
                </c:pt>
                <c:pt idx="8923">
                  <c:v>40485</c:v>
                </c:pt>
                <c:pt idx="8924">
                  <c:v>40486</c:v>
                </c:pt>
                <c:pt idx="8925">
                  <c:v>40487</c:v>
                </c:pt>
                <c:pt idx="8926">
                  <c:v>40490</c:v>
                </c:pt>
                <c:pt idx="8927">
                  <c:v>40491</c:v>
                </c:pt>
                <c:pt idx="8928">
                  <c:v>40492</c:v>
                </c:pt>
                <c:pt idx="8929">
                  <c:v>40493</c:v>
                </c:pt>
                <c:pt idx="8930">
                  <c:v>40494</c:v>
                </c:pt>
                <c:pt idx="8931">
                  <c:v>40497</c:v>
                </c:pt>
                <c:pt idx="8932">
                  <c:v>40498</c:v>
                </c:pt>
                <c:pt idx="8933">
                  <c:v>40499</c:v>
                </c:pt>
                <c:pt idx="8934">
                  <c:v>40500</c:v>
                </c:pt>
                <c:pt idx="8935">
                  <c:v>40501</c:v>
                </c:pt>
                <c:pt idx="8936">
                  <c:v>40504</c:v>
                </c:pt>
                <c:pt idx="8937">
                  <c:v>40505</c:v>
                </c:pt>
                <c:pt idx="8938">
                  <c:v>40506</c:v>
                </c:pt>
                <c:pt idx="8939">
                  <c:v>40507</c:v>
                </c:pt>
                <c:pt idx="8940">
                  <c:v>40508</c:v>
                </c:pt>
                <c:pt idx="8941">
                  <c:v>40511</c:v>
                </c:pt>
                <c:pt idx="8942">
                  <c:v>40512</c:v>
                </c:pt>
                <c:pt idx="8943">
                  <c:v>40513</c:v>
                </c:pt>
                <c:pt idx="8944">
                  <c:v>40514</c:v>
                </c:pt>
                <c:pt idx="8945">
                  <c:v>40515</c:v>
                </c:pt>
                <c:pt idx="8946">
                  <c:v>40518</c:v>
                </c:pt>
                <c:pt idx="8947">
                  <c:v>40519</c:v>
                </c:pt>
                <c:pt idx="8948">
                  <c:v>40520</c:v>
                </c:pt>
                <c:pt idx="8949">
                  <c:v>40521</c:v>
                </c:pt>
                <c:pt idx="8950">
                  <c:v>40522</c:v>
                </c:pt>
                <c:pt idx="8951">
                  <c:v>40525</c:v>
                </c:pt>
                <c:pt idx="8952">
                  <c:v>40526</c:v>
                </c:pt>
                <c:pt idx="8953">
                  <c:v>40527</c:v>
                </c:pt>
                <c:pt idx="8954">
                  <c:v>40528</c:v>
                </c:pt>
                <c:pt idx="8955">
                  <c:v>40529</c:v>
                </c:pt>
                <c:pt idx="8956">
                  <c:v>40532</c:v>
                </c:pt>
                <c:pt idx="8957">
                  <c:v>40533</c:v>
                </c:pt>
                <c:pt idx="8958">
                  <c:v>40534</c:v>
                </c:pt>
                <c:pt idx="8959">
                  <c:v>40535</c:v>
                </c:pt>
                <c:pt idx="8960">
                  <c:v>40536</c:v>
                </c:pt>
                <c:pt idx="8961">
                  <c:v>40541</c:v>
                </c:pt>
                <c:pt idx="8962">
                  <c:v>40542</c:v>
                </c:pt>
                <c:pt idx="8963">
                  <c:v>40543</c:v>
                </c:pt>
                <c:pt idx="8964">
                  <c:v>40547</c:v>
                </c:pt>
                <c:pt idx="8965">
                  <c:v>40548</c:v>
                </c:pt>
                <c:pt idx="8966">
                  <c:v>40549</c:v>
                </c:pt>
                <c:pt idx="8967">
                  <c:v>40550</c:v>
                </c:pt>
                <c:pt idx="8968">
                  <c:v>40553</c:v>
                </c:pt>
                <c:pt idx="8969">
                  <c:v>40554</c:v>
                </c:pt>
                <c:pt idx="8970">
                  <c:v>40555</c:v>
                </c:pt>
                <c:pt idx="8971">
                  <c:v>40556</c:v>
                </c:pt>
                <c:pt idx="8972">
                  <c:v>40557</c:v>
                </c:pt>
                <c:pt idx="8973">
                  <c:v>40560</c:v>
                </c:pt>
                <c:pt idx="8974">
                  <c:v>40561</c:v>
                </c:pt>
                <c:pt idx="8975">
                  <c:v>40562</c:v>
                </c:pt>
                <c:pt idx="8976">
                  <c:v>40563</c:v>
                </c:pt>
                <c:pt idx="8977">
                  <c:v>40564</c:v>
                </c:pt>
                <c:pt idx="8978">
                  <c:v>40567</c:v>
                </c:pt>
                <c:pt idx="8979">
                  <c:v>40568</c:v>
                </c:pt>
                <c:pt idx="8980">
                  <c:v>40569</c:v>
                </c:pt>
                <c:pt idx="8981">
                  <c:v>40570</c:v>
                </c:pt>
                <c:pt idx="8982">
                  <c:v>40571</c:v>
                </c:pt>
                <c:pt idx="8983">
                  <c:v>40574</c:v>
                </c:pt>
                <c:pt idx="8984">
                  <c:v>40575</c:v>
                </c:pt>
                <c:pt idx="8985">
                  <c:v>40576</c:v>
                </c:pt>
                <c:pt idx="8986">
                  <c:v>40577</c:v>
                </c:pt>
                <c:pt idx="8987">
                  <c:v>40578</c:v>
                </c:pt>
                <c:pt idx="8988">
                  <c:v>40581</c:v>
                </c:pt>
                <c:pt idx="8989">
                  <c:v>40582</c:v>
                </c:pt>
                <c:pt idx="8990">
                  <c:v>40583</c:v>
                </c:pt>
                <c:pt idx="8991">
                  <c:v>40584</c:v>
                </c:pt>
                <c:pt idx="8992">
                  <c:v>40585</c:v>
                </c:pt>
                <c:pt idx="8993">
                  <c:v>40588</c:v>
                </c:pt>
                <c:pt idx="8994">
                  <c:v>40589</c:v>
                </c:pt>
                <c:pt idx="8995">
                  <c:v>40590</c:v>
                </c:pt>
                <c:pt idx="8996">
                  <c:v>40591</c:v>
                </c:pt>
                <c:pt idx="8997">
                  <c:v>40592</c:v>
                </c:pt>
                <c:pt idx="8998">
                  <c:v>40596</c:v>
                </c:pt>
                <c:pt idx="8999">
                  <c:v>40597</c:v>
                </c:pt>
                <c:pt idx="9000">
                  <c:v>40598</c:v>
                </c:pt>
                <c:pt idx="9001">
                  <c:v>40599</c:v>
                </c:pt>
                <c:pt idx="9002">
                  <c:v>40602</c:v>
                </c:pt>
                <c:pt idx="9003">
                  <c:v>40603</c:v>
                </c:pt>
                <c:pt idx="9004">
                  <c:v>40604</c:v>
                </c:pt>
                <c:pt idx="9005">
                  <c:v>40605</c:v>
                </c:pt>
                <c:pt idx="9006">
                  <c:v>40606</c:v>
                </c:pt>
                <c:pt idx="9007">
                  <c:v>40609</c:v>
                </c:pt>
                <c:pt idx="9008">
                  <c:v>40610</c:v>
                </c:pt>
                <c:pt idx="9009">
                  <c:v>40611</c:v>
                </c:pt>
                <c:pt idx="9010">
                  <c:v>40612</c:v>
                </c:pt>
                <c:pt idx="9011">
                  <c:v>40613</c:v>
                </c:pt>
                <c:pt idx="9012">
                  <c:v>40616</c:v>
                </c:pt>
                <c:pt idx="9013">
                  <c:v>40617</c:v>
                </c:pt>
                <c:pt idx="9014">
                  <c:v>40618</c:v>
                </c:pt>
                <c:pt idx="9015">
                  <c:v>40619</c:v>
                </c:pt>
                <c:pt idx="9016">
                  <c:v>40620</c:v>
                </c:pt>
                <c:pt idx="9017">
                  <c:v>40623</c:v>
                </c:pt>
                <c:pt idx="9018">
                  <c:v>40624</c:v>
                </c:pt>
                <c:pt idx="9019">
                  <c:v>40625</c:v>
                </c:pt>
                <c:pt idx="9020">
                  <c:v>40626</c:v>
                </c:pt>
                <c:pt idx="9021">
                  <c:v>40627</c:v>
                </c:pt>
                <c:pt idx="9022">
                  <c:v>40630</c:v>
                </c:pt>
                <c:pt idx="9023">
                  <c:v>40631</c:v>
                </c:pt>
                <c:pt idx="9024">
                  <c:v>40632</c:v>
                </c:pt>
                <c:pt idx="9025">
                  <c:v>40633</c:v>
                </c:pt>
                <c:pt idx="9026">
                  <c:v>40634</c:v>
                </c:pt>
                <c:pt idx="9027">
                  <c:v>40637</c:v>
                </c:pt>
                <c:pt idx="9028">
                  <c:v>40638</c:v>
                </c:pt>
                <c:pt idx="9029">
                  <c:v>40639</c:v>
                </c:pt>
                <c:pt idx="9030">
                  <c:v>40640</c:v>
                </c:pt>
                <c:pt idx="9031">
                  <c:v>40641</c:v>
                </c:pt>
                <c:pt idx="9032">
                  <c:v>40644</c:v>
                </c:pt>
                <c:pt idx="9033">
                  <c:v>40645</c:v>
                </c:pt>
                <c:pt idx="9034">
                  <c:v>40646</c:v>
                </c:pt>
                <c:pt idx="9035">
                  <c:v>40647</c:v>
                </c:pt>
                <c:pt idx="9036">
                  <c:v>40648</c:v>
                </c:pt>
                <c:pt idx="9037">
                  <c:v>40651</c:v>
                </c:pt>
                <c:pt idx="9038">
                  <c:v>40652</c:v>
                </c:pt>
                <c:pt idx="9039">
                  <c:v>40653</c:v>
                </c:pt>
                <c:pt idx="9040">
                  <c:v>40654</c:v>
                </c:pt>
                <c:pt idx="9041">
                  <c:v>40658</c:v>
                </c:pt>
                <c:pt idx="9042">
                  <c:v>40659</c:v>
                </c:pt>
                <c:pt idx="9043">
                  <c:v>40660</c:v>
                </c:pt>
                <c:pt idx="9044">
                  <c:v>40661</c:v>
                </c:pt>
                <c:pt idx="9045">
                  <c:v>40662</c:v>
                </c:pt>
                <c:pt idx="9046">
                  <c:v>40665</c:v>
                </c:pt>
                <c:pt idx="9047">
                  <c:v>40666</c:v>
                </c:pt>
                <c:pt idx="9048">
                  <c:v>40667</c:v>
                </c:pt>
                <c:pt idx="9049">
                  <c:v>40668</c:v>
                </c:pt>
                <c:pt idx="9050">
                  <c:v>40669</c:v>
                </c:pt>
                <c:pt idx="9051">
                  <c:v>40672</c:v>
                </c:pt>
                <c:pt idx="9052">
                  <c:v>40673</c:v>
                </c:pt>
                <c:pt idx="9053">
                  <c:v>40674</c:v>
                </c:pt>
                <c:pt idx="9054">
                  <c:v>40675</c:v>
                </c:pt>
                <c:pt idx="9055">
                  <c:v>40676</c:v>
                </c:pt>
                <c:pt idx="9056">
                  <c:v>40679</c:v>
                </c:pt>
                <c:pt idx="9057">
                  <c:v>40680</c:v>
                </c:pt>
                <c:pt idx="9058">
                  <c:v>40681</c:v>
                </c:pt>
                <c:pt idx="9059">
                  <c:v>40682</c:v>
                </c:pt>
                <c:pt idx="9060">
                  <c:v>40683</c:v>
                </c:pt>
                <c:pt idx="9061">
                  <c:v>40687</c:v>
                </c:pt>
                <c:pt idx="9062">
                  <c:v>40688</c:v>
                </c:pt>
                <c:pt idx="9063">
                  <c:v>40689</c:v>
                </c:pt>
                <c:pt idx="9064">
                  <c:v>40690</c:v>
                </c:pt>
                <c:pt idx="9065">
                  <c:v>40693</c:v>
                </c:pt>
                <c:pt idx="9066">
                  <c:v>40694</c:v>
                </c:pt>
                <c:pt idx="9067">
                  <c:v>40695</c:v>
                </c:pt>
                <c:pt idx="9068">
                  <c:v>40696</c:v>
                </c:pt>
                <c:pt idx="9069">
                  <c:v>40697</c:v>
                </c:pt>
                <c:pt idx="9070">
                  <c:v>40700</c:v>
                </c:pt>
                <c:pt idx="9071">
                  <c:v>40701</c:v>
                </c:pt>
                <c:pt idx="9072">
                  <c:v>40702</c:v>
                </c:pt>
                <c:pt idx="9073">
                  <c:v>40703</c:v>
                </c:pt>
                <c:pt idx="9074">
                  <c:v>40704</c:v>
                </c:pt>
                <c:pt idx="9075">
                  <c:v>40707</c:v>
                </c:pt>
                <c:pt idx="9076">
                  <c:v>40708</c:v>
                </c:pt>
                <c:pt idx="9077">
                  <c:v>40709</c:v>
                </c:pt>
                <c:pt idx="9078">
                  <c:v>40710</c:v>
                </c:pt>
                <c:pt idx="9079">
                  <c:v>40711</c:v>
                </c:pt>
                <c:pt idx="9080">
                  <c:v>40714</c:v>
                </c:pt>
                <c:pt idx="9081">
                  <c:v>40715</c:v>
                </c:pt>
                <c:pt idx="9082">
                  <c:v>40716</c:v>
                </c:pt>
                <c:pt idx="9083">
                  <c:v>40717</c:v>
                </c:pt>
                <c:pt idx="9084">
                  <c:v>40718</c:v>
                </c:pt>
                <c:pt idx="9085">
                  <c:v>40721</c:v>
                </c:pt>
                <c:pt idx="9086">
                  <c:v>40722</c:v>
                </c:pt>
                <c:pt idx="9087">
                  <c:v>40723</c:v>
                </c:pt>
                <c:pt idx="9088">
                  <c:v>40724</c:v>
                </c:pt>
                <c:pt idx="9089">
                  <c:v>40728</c:v>
                </c:pt>
                <c:pt idx="9090">
                  <c:v>40729</c:v>
                </c:pt>
                <c:pt idx="9091">
                  <c:v>40730</c:v>
                </c:pt>
                <c:pt idx="9092">
                  <c:v>40731</c:v>
                </c:pt>
                <c:pt idx="9093">
                  <c:v>40732</c:v>
                </c:pt>
                <c:pt idx="9094">
                  <c:v>40735</c:v>
                </c:pt>
                <c:pt idx="9095">
                  <c:v>40736</c:v>
                </c:pt>
                <c:pt idx="9096">
                  <c:v>40737</c:v>
                </c:pt>
                <c:pt idx="9097">
                  <c:v>40738</c:v>
                </c:pt>
                <c:pt idx="9098">
                  <c:v>40739</c:v>
                </c:pt>
                <c:pt idx="9099">
                  <c:v>40742</c:v>
                </c:pt>
                <c:pt idx="9100">
                  <c:v>40743</c:v>
                </c:pt>
                <c:pt idx="9101">
                  <c:v>40744</c:v>
                </c:pt>
                <c:pt idx="9102">
                  <c:v>40745</c:v>
                </c:pt>
                <c:pt idx="9103">
                  <c:v>40746</c:v>
                </c:pt>
                <c:pt idx="9104">
                  <c:v>40749</c:v>
                </c:pt>
                <c:pt idx="9105">
                  <c:v>40750</c:v>
                </c:pt>
                <c:pt idx="9106">
                  <c:v>40751</c:v>
                </c:pt>
                <c:pt idx="9107">
                  <c:v>40752</c:v>
                </c:pt>
                <c:pt idx="9108">
                  <c:v>40753</c:v>
                </c:pt>
                <c:pt idx="9109">
                  <c:v>40757</c:v>
                </c:pt>
                <c:pt idx="9110">
                  <c:v>40758</c:v>
                </c:pt>
                <c:pt idx="9111">
                  <c:v>40759</c:v>
                </c:pt>
                <c:pt idx="9112">
                  <c:v>40760</c:v>
                </c:pt>
                <c:pt idx="9113">
                  <c:v>40763</c:v>
                </c:pt>
                <c:pt idx="9114">
                  <c:v>40764</c:v>
                </c:pt>
                <c:pt idx="9115">
                  <c:v>40765</c:v>
                </c:pt>
                <c:pt idx="9116">
                  <c:v>40766</c:v>
                </c:pt>
                <c:pt idx="9117">
                  <c:v>40767</c:v>
                </c:pt>
                <c:pt idx="9118">
                  <c:v>40770</c:v>
                </c:pt>
                <c:pt idx="9119">
                  <c:v>40771</c:v>
                </c:pt>
                <c:pt idx="9120">
                  <c:v>40772</c:v>
                </c:pt>
                <c:pt idx="9121">
                  <c:v>40773</c:v>
                </c:pt>
                <c:pt idx="9122">
                  <c:v>40774</c:v>
                </c:pt>
                <c:pt idx="9123">
                  <c:v>40777</c:v>
                </c:pt>
                <c:pt idx="9124">
                  <c:v>40778</c:v>
                </c:pt>
                <c:pt idx="9125">
                  <c:v>40779</c:v>
                </c:pt>
                <c:pt idx="9126">
                  <c:v>40780</c:v>
                </c:pt>
                <c:pt idx="9127">
                  <c:v>40781</c:v>
                </c:pt>
                <c:pt idx="9128">
                  <c:v>40784</c:v>
                </c:pt>
                <c:pt idx="9129">
                  <c:v>40785</c:v>
                </c:pt>
                <c:pt idx="9130">
                  <c:v>40786</c:v>
                </c:pt>
                <c:pt idx="9131">
                  <c:v>40787</c:v>
                </c:pt>
                <c:pt idx="9132">
                  <c:v>40788</c:v>
                </c:pt>
                <c:pt idx="9133">
                  <c:v>40792</c:v>
                </c:pt>
                <c:pt idx="9134">
                  <c:v>40793</c:v>
                </c:pt>
                <c:pt idx="9135">
                  <c:v>40794</c:v>
                </c:pt>
                <c:pt idx="9136">
                  <c:v>40795</c:v>
                </c:pt>
                <c:pt idx="9137">
                  <c:v>40798</c:v>
                </c:pt>
                <c:pt idx="9138">
                  <c:v>40799</c:v>
                </c:pt>
                <c:pt idx="9139">
                  <c:v>40800</c:v>
                </c:pt>
                <c:pt idx="9140">
                  <c:v>40801</c:v>
                </c:pt>
                <c:pt idx="9141">
                  <c:v>40802</c:v>
                </c:pt>
                <c:pt idx="9142">
                  <c:v>40805</c:v>
                </c:pt>
                <c:pt idx="9143">
                  <c:v>40806</c:v>
                </c:pt>
                <c:pt idx="9144">
                  <c:v>40807</c:v>
                </c:pt>
                <c:pt idx="9145">
                  <c:v>40808</c:v>
                </c:pt>
                <c:pt idx="9146">
                  <c:v>40809</c:v>
                </c:pt>
                <c:pt idx="9147">
                  <c:v>40812</c:v>
                </c:pt>
                <c:pt idx="9148">
                  <c:v>40813</c:v>
                </c:pt>
                <c:pt idx="9149">
                  <c:v>40814</c:v>
                </c:pt>
                <c:pt idx="9150">
                  <c:v>40815</c:v>
                </c:pt>
                <c:pt idx="9151">
                  <c:v>40816</c:v>
                </c:pt>
                <c:pt idx="9152">
                  <c:v>40819</c:v>
                </c:pt>
                <c:pt idx="9153">
                  <c:v>40820</c:v>
                </c:pt>
                <c:pt idx="9154">
                  <c:v>40821</c:v>
                </c:pt>
                <c:pt idx="9155">
                  <c:v>40822</c:v>
                </c:pt>
                <c:pt idx="9156">
                  <c:v>40823</c:v>
                </c:pt>
                <c:pt idx="9157">
                  <c:v>40827</c:v>
                </c:pt>
                <c:pt idx="9158">
                  <c:v>40828</c:v>
                </c:pt>
                <c:pt idx="9159">
                  <c:v>40829</c:v>
                </c:pt>
                <c:pt idx="9160">
                  <c:v>40830</c:v>
                </c:pt>
                <c:pt idx="9161">
                  <c:v>40833</c:v>
                </c:pt>
                <c:pt idx="9162">
                  <c:v>40834</c:v>
                </c:pt>
                <c:pt idx="9163">
                  <c:v>40835</c:v>
                </c:pt>
                <c:pt idx="9164">
                  <c:v>40836</c:v>
                </c:pt>
                <c:pt idx="9165">
                  <c:v>40837</c:v>
                </c:pt>
                <c:pt idx="9166">
                  <c:v>40840</c:v>
                </c:pt>
                <c:pt idx="9167">
                  <c:v>40841</c:v>
                </c:pt>
                <c:pt idx="9168">
                  <c:v>40842</c:v>
                </c:pt>
                <c:pt idx="9169">
                  <c:v>40843</c:v>
                </c:pt>
                <c:pt idx="9170">
                  <c:v>40844</c:v>
                </c:pt>
                <c:pt idx="9171">
                  <c:v>40847</c:v>
                </c:pt>
                <c:pt idx="9172">
                  <c:v>40848</c:v>
                </c:pt>
                <c:pt idx="9173">
                  <c:v>40849</c:v>
                </c:pt>
                <c:pt idx="9174">
                  <c:v>40850</c:v>
                </c:pt>
                <c:pt idx="9175">
                  <c:v>40851</c:v>
                </c:pt>
                <c:pt idx="9176">
                  <c:v>40854</c:v>
                </c:pt>
                <c:pt idx="9177">
                  <c:v>40855</c:v>
                </c:pt>
                <c:pt idx="9178">
                  <c:v>40856</c:v>
                </c:pt>
                <c:pt idx="9179">
                  <c:v>40857</c:v>
                </c:pt>
                <c:pt idx="9180">
                  <c:v>40858</c:v>
                </c:pt>
                <c:pt idx="9181">
                  <c:v>40861</c:v>
                </c:pt>
                <c:pt idx="9182">
                  <c:v>40862</c:v>
                </c:pt>
                <c:pt idx="9183">
                  <c:v>40863</c:v>
                </c:pt>
                <c:pt idx="9184">
                  <c:v>40864</c:v>
                </c:pt>
                <c:pt idx="9185">
                  <c:v>40865</c:v>
                </c:pt>
                <c:pt idx="9186">
                  <c:v>40868</c:v>
                </c:pt>
                <c:pt idx="9187">
                  <c:v>40869</c:v>
                </c:pt>
                <c:pt idx="9188">
                  <c:v>40870</c:v>
                </c:pt>
                <c:pt idx="9189">
                  <c:v>40871</c:v>
                </c:pt>
                <c:pt idx="9190">
                  <c:v>40872</c:v>
                </c:pt>
                <c:pt idx="9191">
                  <c:v>40875</c:v>
                </c:pt>
                <c:pt idx="9192">
                  <c:v>40876</c:v>
                </c:pt>
                <c:pt idx="9193">
                  <c:v>40877</c:v>
                </c:pt>
                <c:pt idx="9194">
                  <c:v>40878</c:v>
                </c:pt>
                <c:pt idx="9195">
                  <c:v>40879</c:v>
                </c:pt>
                <c:pt idx="9196">
                  <c:v>40882</c:v>
                </c:pt>
                <c:pt idx="9197">
                  <c:v>40883</c:v>
                </c:pt>
                <c:pt idx="9198">
                  <c:v>40884</c:v>
                </c:pt>
                <c:pt idx="9199">
                  <c:v>40885</c:v>
                </c:pt>
                <c:pt idx="9200">
                  <c:v>40886</c:v>
                </c:pt>
                <c:pt idx="9201">
                  <c:v>40889</c:v>
                </c:pt>
                <c:pt idx="9202">
                  <c:v>40890</c:v>
                </c:pt>
                <c:pt idx="9203">
                  <c:v>40891</c:v>
                </c:pt>
                <c:pt idx="9204">
                  <c:v>40892</c:v>
                </c:pt>
                <c:pt idx="9205">
                  <c:v>40893</c:v>
                </c:pt>
                <c:pt idx="9206">
                  <c:v>40896</c:v>
                </c:pt>
                <c:pt idx="9207">
                  <c:v>40897</c:v>
                </c:pt>
                <c:pt idx="9208">
                  <c:v>40898</c:v>
                </c:pt>
                <c:pt idx="9209">
                  <c:v>40899</c:v>
                </c:pt>
                <c:pt idx="9210">
                  <c:v>40900</c:v>
                </c:pt>
                <c:pt idx="9211">
                  <c:v>40905</c:v>
                </c:pt>
                <c:pt idx="9212">
                  <c:v>40906</c:v>
                </c:pt>
                <c:pt idx="9213">
                  <c:v>40907</c:v>
                </c:pt>
                <c:pt idx="9214">
                  <c:v>40911</c:v>
                </c:pt>
                <c:pt idx="9215">
                  <c:v>40912</c:v>
                </c:pt>
                <c:pt idx="9216">
                  <c:v>40913</c:v>
                </c:pt>
                <c:pt idx="9217">
                  <c:v>40914</c:v>
                </c:pt>
                <c:pt idx="9218">
                  <c:v>40917</c:v>
                </c:pt>
                <c:pt idx="9219">
                  <c:v>40918</c:v>
                </c:pt>
                <c:pt idx="9220">
                  <c:v>40919</c:v>
                </c:pt>
                <c:pt idx="9221">
                  <c:v>40920</c:v>
                </c:pt>
                <c:pt idx="9222">
                  <c:v>40921</c:v>
                </c:pt>
                <c:pt idx="9223">
                  <c:v>40924</c:v>
                </c:pt>
                <c:pt idx="9224">
                  <c:v>40925</c:v>
                </c:pt>
                <c:pt idx="9225">
                  <c:v>40926</c:v>
                </c:pt>
                <c:pt idx="9226">
                  <c:v>40927</c:v>
                </c:pt>
                <c:pt idx="9227">
                  <c:v>40928</c:v>
                </c:pt>
                <c:pt idx="9228">
                  <c:v>40931</c:v>
                </c:pt>
                <c:pt idx="9229">
                  <c:v>40932</c:v>
                </c:pt>
                <c:pt idx="9230">
                  <c:v>40933</c:v>
                </c:pt>
                <c:pt idx="9231">
                  <c:v>40934</c:v>
                </c:pt>
                <c:pt idx="9232">
                  <c:v>40935</c:v>
                </c:pt>
                <c:pt idx="9233">
                  <c:v>40938</c:v>
                </c:pt>
                <c:pt idx="9234">
                  <c:v>40939</c:v>
                </c:pt>
                <c:pt idx="9235">
                  <c:v>40940</c:v>
                </c:pt>
                <c:pt idx="9236">
                  <c:v>40941</c:v>
                </c:pt>
                <c:pt idx="9237">
                  <c:v>40942</c:v>
                </c:pt>
                <c:pt idx="9238">
                  <c:v>40945</c:v>
                </c:pt>
                <c:pt idx="9239">
                  <c:v>40946</c:v>
                </c:pt>
                <c:pt idx="9240">
                  <c:v>40947</c:v>
                </c:pt>
                <c:pt idx="9241">
                  <c:v>40948</c:v>
                </c:pt>
                <c:pt idx="9242">
                  <c:v>40949</c:v>
                </c:pt>
                <c:pt idx="9243">
                  <c:v>40952</c:v>
                </c:pt>
                <c:pt idx="9244">
                  <c:v>40953</c:v>
                </c:pt>
                <c:pt idx="9245">
                  <c:v>40954</c:v>
                </c:pt>
                <c:pt idx="9246">
                  <c:v>40955</c:v>
                </c:pt>
                <c:pt idx="9247">
                  <c:v>40956</c:v>
                </c:pt>
                <c:pt idx="9248">
                  <c:v>40960</c:v>
                </c:pt>
                <c:pt idx="9249">
                  <c:v>40961</c:v>
                </c:pt>
                <c:pt idx="9250">
                  <c:v>40962</c:v>
                </c:pt>
                <c:pt idx="9251">
                  <c:v>40963</c:v>
                </c:pt>
                <c:pt idx="9252">
                  <c:v>40966</c:v>
                </c:pt>
                <c:pt idx="9253">
                  <c:v>40967</c:v>
                </c:pt>
                <c:pt idx="9254">
                  <c:v>40968</c:v>
                </c:pt>
                <c:pt idx="9255">
                  <c:v>40969</c:v>
                </c:pt>
                <c:pt idx="9256">
                  <c:v>40970</c:v>
                </c:pt>
                <c:pt idx="9257">
                  <c:v>40973</c:v>
                </c:pt>
                <c:pt idx="9258">
                  <c:v>40974</c:v>
                </c:pt>
                <c:pt idx="9259">
                  <c:v>40975</c:v>
                </c:pt>
                <c:pt idx="9260">
                  <c:v>40976</c:v>
                </c:pt>
                <c:pt idx="9261">
                  <c:v>40977</c:v>
                </c:pt>
                <c:pt idx="9262">
                  <c:v>40980</c:v>
                </c:pt>
                <c:pt idx="9263">
                  <c:v>40981</c:v>
                </c:pt>
                <c:pt idx="9264">
                  <c:v>40982</c:v>
                </c:pt>
                <c:pt idx="9265">
                  <c:v>40983</c:v>
                </c:pt>
                <c:pt idx="9266">
                  <c:v>40984</c:v>
                </c:pt>
                <c:pt idx="9267">
                  <c:v>40987</c:v>
                </c:pt>
                <c:pt idx="9268">
                  <c:v>40988</c:v>
                </c:pt>
                <c:pt idx="9269">
                  <c:v>40989</c:v>
                </c:pt>
                <c:pt idx="9270">
                  <c:v>40990</c:v>
                </c:pt>
                <c:pt idx="9271">
                  <c:v>40991</c:v>
                </c:pt>
                <c:pt idx="9272">
                  <c:v>40994</c:v>
                </c:pt>
                <c:pt idx="9273">
                  <c:v>40995</c:v>
                </c:pt>
                <c:pt idx="9274">
                  <c:v>40996</c:v>
                </c:pt>
                <c:pt idx="9275">
                  <c:v>40997</c:v>
                </c:pt>
                <c:pt idx="9276">
                  <c:v>40998</c:v>
                </c:pt>
                <c:pt idx="9277">
                  <c:v>41001</c:v>
                </c:pt>
                <c:pt idx="9278">
                  <c:v>41002</c:v>
                </c:pt>
                <c:pt idx="9279">
                  <c:v>41003</c:v>
                </c:pt>
                <c:pt idx="9280">
                  <c:v>41004</c:v>
                </c:pt>
                <c:pt idx="9281">
                  <c:v>41008</c:v>
                </c:pt>
                <c:pt idx="9282">
                  <c:v>41009</c:v>
                </c:pt>
                <c:pt idx="9283">
                  <c:v>41010</c:v>
                </c:pt>
                <c:pt idx="9284">
                  <c:v>41011</c:v>
                </c:pt>
                <c:pt idx="9285">
                  <c:v>41012</c:v>
                </c:pt>
                <c:pt idx="9286">
                  <c:v>41015</c:v>
                </c:pt>
                <c:pt idx="9287">
                  <c:v>41016</c:v>
                </c:pt>
                <c:pt idx="9288">
                  <c:v>41017</c:v>
                </c:pt>
                <c:pt idx="9289">
                  <c:v>41018</c:v>
                </c:pt>
                <c:pt idx="9290">
                  <c:v>41019</c:v>
                </c:pt>
                <c:pt idx="9291">
                  <c:v>41022</c:v>
                </c:pt>
                <c:pt idx="9292">
                  <c:v>41023</c:v>
                </c:pt>
                <c:pt idx="9293">
                  <c:v>41024</c:v>
                </c:pt>
                <c:pt idx="9294">
                  <c:v>41025</c:v>
                </c:pt>
                <c:pt idx="9295">
                  <c:v>41026</c:v>
                </c:pt>
                <c:pt idx="9296">
                  <c:v>41029</c:v>
                </c:pt>
                <c:pt idx="9297">
                  <c:v>41030</c:v>
                </c:pt>
                <c:pt idx="9298">
                  <c:v>41031</c:v>
                </c:pt>
                <c:pt idx="9299">
                  <c:v>41032</c:v>
                </c:pt>
                <c:pt idx="9300">
                  <c:v>41033</c:v>
                </c:pt>
                <c:pt idx="9301">
                  <c:v>41036</c:v>
                </c:pt>
                <c:pt idx="9302">
                  <c:v>41037</c:v>
                </c:pt>
                <c:pt idx="9303">
                  <c:v>41038</c:v>
                </c:pt>
                <c:pt idx="9304">
                  <c:v>41039</c:v>
                </c:pt>
                <c:pt idx="9305">
                  <c:v>41040</c:v>
                </c:pt>
                <c:pt idx="9306">
                  <c:v>41043</c:v>
                </c:pt>
                <c:pt idx="9307">
                  <c:v>41044</c:v>
                </c:pt>
                <c:pt idx="9308">
                  <c:v>41045</c:v>
                </c:pt>
                <c:pt idx="9309">
                  <c:v>41046</c:v>
                </c:pt>
                <c:pt idx="9310">
                  <c:v>41047</c:v>
                </c:pt>
                <c:pt idx="9311">
                  <c:v>41051</c:v>
                </c:pt>
                <c:pt idx="9312">
                  <c:v>41052</c:v>
                </c:pt>
                <c:pt idx="9313">
                  <c:v>41053</c:v>
                </c:pt>
                <c:pt idx="9314">
                  <c:v>41054</c:v>
                </c:pt>
                <c:pt idx="9315">
                  <c:v>41057</c:v>
                </c:pt>
                <c:pt idx="9316">
                  <c:v>41058</c:v>
                </c:pt>
                <c:pt idx="9317">
                  <c:v>41059</c:v>
                </c:pt>
                <c:pt idx="9318">
                  <c:v>41060</c:v>
                </c:pt>
                <c:pt idx="9319">
                  <c:v>41061</c:v>
                </c:pt>
                <c:pt idx="9320">
                  <c:v>41064</c:v>
                </c:pt>
                <c:pt idx="9321">
                  <c:v>41065</c:v>
                </c:pt>
                <c:pt idx="9322">
                  <c:v>41066</c:v>
                </c:pt>
                <c:pt idx="9323">
                  <c:v>41067</c:v>
                </c:pt>
                <c:pt idx="9324">
                  <c:v>41068</c:v>
                </c:pt>
                <c:pt idx="9325">
                  <c:v>41071</c:v>
                </c:pt>
                <c:pt idx="9326">
                  <c:v>41072</c:v>
                </c:pt>
                <c:pt idx="9327">
                  <c:v>41073</c:v>
                </c:pt>
                <c:pt idx="9328">
                  <c:v>41074</c:v>
                </c:pt>
                <c:pt idx="9329">
                  <c:v>41075</c:v>
                </c:pt>
                <c:pt idx="9330">
                  <c:v>41078</c:v>
                </c:pt>
                <c:pt idx="9331">
                  <c:v>41079</c:v>
                </c:pt>
                <c:pt idx="9332">
                  <c:v>41080</c:v>
                </c:pt>
                <c:pt idx="9333">
                  <c:v>41081</c:v>
                </c:pt>
                <c:pt idx="9334">
                  <c:v>41082</c:v>
                </c:pt>
                <c:pt idx="9335">
                  <c:v>41085</c:v>
                </c:pt>
                <c:pt idx="9336">
                  <c:v>41086</c:v>
                </c:pt>
                <c:pt idx="9337">
                  <c:v>41087</c:v>
                </c:pt>
                <c:pt idx="9338">
                  <c:v>41088</c:v>
                </c:pt>
                <c:pt idx="9339">
                  <c:v>41089</c:v>
                </c:pt>
                <c:pt idx="9340">
                  <c:v>41093</c:v>
                </c:pt>
                <c:pt idx="9341">
                  <c:v>41094</c:v>
                </c:pt>
                <c:pt idx="9342">
                  <c:v>41095</c:v>
                </c:pt>
                <c:pt idx="9343">
                  <c:v>41096</c:v>
                </c:pt>
                <c:pt idx="9344">
                  <c:v>41099</c:v>
                </c:pt>
                <c:pt idx="9345">
                  <c:v>41100</c:v>
                </c:pt>
                <c:pt idx="9346">
                  <c:v>41101</c:v>
                </c:pt>
                <c:pt idx="9347">
                  <c:v>41102</c:v>
                </c:pt>
                <c:pt idx="9348">
                  <c:v>41103</c:v>
                </c:pt>
                <c:pt idx="9349">
                  <c:v>41106</c:v>
                </c:pt>
                <c:pt idx="9350">
                  <c:v>41107</c:v>
                </c:pt>
                <c:pt idx="9351">
                  <c:v>41108</c:v>
                </c:pt>
                <c:pt idx="9352">
                  <c:v>41109</c:v>
                </c:pt>
                <c:pt idx="9353">
                  <c:v>41110</c:v>
                </c:pt>
                <c:pt idx="9354">
                  <c:v>41113</c:v>
                </c:pt>
                <c:pt idx="9355">
                  <c:v>41114</c:v>
                </c:pt>
                <c:pt idx="9356">
                  <c:v>41115</c:v>
                </c:pt>
                <c:pt idx="9357">
                  <c:v>41116</c:v>
                </c:pt>
                <c:pt idx="9358">
                  <c:v>41117</c:v>
                </c:pt>
                <c:pt idx="9359">
                  <c:v>41120</c:v>
                </c:pt>
                <c:pt idx="9360">
                  <c:v>41121</c:v>
                </c:pt>
                <c:pt idx="9361">
                  <c:v>41122</c:v>
                </c:pt>
                <c:pt idx="9362">
                  <c:v>41123</c:v>
                </c:pt>
                <c:pt idx="9363">
                  <c:v>41124</c:v>
                </c:pt>
                <c:pt idx="9364">
                  <c:v>41128</c:v>
                </c:pt>
                <c:pt idx="9365">
                  <c:v>41129</c:v>
                </c:pt>
                <c:pt idx="9366">
                  <c:v>41130</c:v>
                </c:pt>
                <c:pt idx="9367">
                  <c:v>41131</c:v>
                </c:pt>
                <c:pt idx="9368">
                  <c:v>41134</c:v>
                </c:pt>
                <c:pt idx="9369">
                  <c:v>41135</c:v>
                </c:pt>
                <c:pt idx="9370">
                  <c:v>41136</c:v>
                </c:pt>
                <c:pt idx="9371">
                  <c:v>41137</c:v>
                </c:pt>
                <c:pt idx="9372">
                  <c:v>41138</c:v>
                </c:pt>
                <c:pt idx="9373">
                  <c:v>41141</c:v>
                </c:pt>
                <c:pt idx="9374">
                  <c:v>41142</c:v>
                </c:pt>
                <c:pt idx="9375">
                  <c:v>41143</c:v>
                </c:pt>
                <c:pt idx="9376">
                  <c:v>41144</c:v>
                </c:pt>
                <c:pt idx="9377">
                  <c:v>41145</c:v>
                </c:pt>
                <c:pt idx="9378">
                  <c:v>41148</c:v>
                </c:pt>
                <c:pt idx="9379">
                  <c:v>41149</c:v>
                </c:pt>
                <c:pt idx="9380">
                  <c:v>41150</c:v>
                </c:pt>
                <c:pt idx="9381">
                  <c:v>41151</c:v>
                </c:pt>
                <c:pt idx="9382">
                  <c:v>41152</c:v>
                </c:pt>
                <c:pt idx="9383">
                  <c:v>41156</c:v>
                </c:pt>
                <c:pt idx="9384">
                  <c:v>41157</c:v>
                </c:pt>
                <c:pt idx="9385">
                  <c:v>41158</c:v>
                </c:pt>
                <c:pt idx="9386">
                  <c:v>41159</c:v>
                </c:pt>
                <c:pt idx="9387">
                  <c:v>41162</c:v>
                </c:pt>
                <c:pt idx="9388">
                  <c:v>41163</c:v>
                </c:pt>
                <c:pt idx="9389">
                  <c:v>41164</c:v>
                </c:pt>
                <c:pt idx="9390">
                  <c:v>41165</c:v>
                </c:pt>
                <c:pt idx="9391">
                  <c:v>41166</c:v>
                </c:pt>
                <c:pt idx="9392">
                  <c:v>41169</c:v>
                </c:pt>
                <c:pt idx="9393">
                  <c:v>41170</c:v>
                </c:pt>
                <c:pt idx="9394">
                  <c:v>41171</c:v>
                </c:pt>
                <c:pt idx="9395">
                  <c:v>41172</c:v>
                </c:pt>
                <c:pt idx="9396">
                  <c:v>41173</c:v>
                </c:pt>
                <c:pt idx="9397">
                  <c:v>41176</c:v>
                </c:pt>
                <c:pt idx="9398">
                  <c:v>41177</c:v>
                </c:pt>
                <c:pt idx="9399">
                  <c:v>41178</c:v>
                </c:pt>
                <c:pt idx="9400">
                  <c:v>41179</c:v>
                </c:pt>
                <c:pt idx="9401">
                  <c:v>41180</c:v>
                </c:pt>
                <c:pt idx="9402">
                  <c:v>41183</c:v>
                </c:pt>
                <c:pt idx="9403">
                  <c:v>41184</c:v>
                </c:pt>
                <c:pt idx="9404">
                  <c:v>41185</c:v>
                </c:pt>
                <c:pt idx="9405">
                  <c:v>41186</c:v>
                </c:pt>
                <c:pt idx="9406">
                  <c:v>41187</c:v>
                </c:pt>
                <c:pt idx="9407">
                  <c:v>41191</c:v>
                </c:pt>
                <c:pt idx="9408">
                  <c:v>41192</c:v>
                </c:pt>
                <c:pt idx="9409">
                  <c:v>41193</c:v>
                </c:pt>
                <c:pt idx="9410">
                  <c:v>41194</c:v>
                </c:pt>
                <c:pt idx="9411">
                  <c:v>41197</c:v>
                </c:pt>
                <c:pt idx="9412">
                  <c:v>41198</c:v>
                </c:pt>
                <c:pt idx="9413">
                  <c:v>41199</c:v>
                </c:pt>
                <c:pt idx="9414">
                  <c:v>41200</c:v>
                </c:pt>
                <c:pt idx="9415">
                  <c:v>41201</c:v>
                </c:pt>
                <c:pt idx="9416">
                  <c:v>41204</c:v>
                </c:pt>
                <c:pt idx="9417">
                  <c:v>41205</c:v>
                </c:pt>
                <c:pt idx="9418">
                  <c:v>41206</c:v>
                </c:pt>
                <c:pt idx="9419">
                  <c:v>41207</c:v>
                </c:pt>
                <c:pt idx="9420">
                  <c:v>41208</c:v>
                </c:pt>
                <c:pt idx="9421">
                  <c:v>41211</c:v>
                </c:pt>
                <c:pt idx="9422">
                  <c:v>41212</c:v>
                </c:pt>
                <c:pt idx="9423">
                  <c:v>41213</c:v>
                </c:pt>
                <c:pt idx="9424">
                  <c:v>41214</c:v>
                </c:pt>
                <c:pt idx="9425">
                  <c:v>41215</c:v>
                </c:pt>
                <c:pt idx="9426">
                  <c:v>41218</c:v>
                </c:pt>
                <c:pt idx="9427">
                  <c:v>41219</c:v>
                </c:pt>
                <c:pt idx="9428">
                  <c:v>41220</c:v>
                </c:pt>
                <c:pt idx="9429">
                  <c:v>41221</c:v>
                </c:pt>
                <c:pt idx="9430">
                  <c:v>41222</c:v>
                </c:pt>
                <c:pt idx="9431">
                  <c:v>41225</c:v>
                </c:pt>
                <c:pt idx="9432">
                  <c:v>41226</c:v>
                </c:pt>
                <c:pt idx="9433">
                  <c:v>41227</c:v>
                </c:pt>
                <c:pt idx="9434">
                  <c:v>41228</c:v>
                </c:pt>
                <c:pt idx="9435">
                  <c:v>41229</c:v>
                </c:pt>
                <c:pt idx="9436">
                  <c:v>41232</c:v>
                </c:pt>
                <c:pt idx="9437">
                  <c:v>41233</c:v>
                </c:pt>
                <c:pt idx="9438">
                  <c:v>41234</c:v>
                </c:pt>
                <c:pt idx="9439">
                  <c:v>41235</c:v>
                </c:pt>
                <c:pt idx="9440">
                  <c:v>41236</c:v>
                </c:pt>
                <c:pt idx="9441">
                  <c:v>41239</c:v>
                </c:pt>
                <c:pt idx="9442">
                  <c:v>41240</c:v>
                </c:pt>
                <c:pt idx="9443">
                  <c:v>41241</c:v>
                </c:pt>
                <c:pt idx="9444">
                  <c:v>41242</c:v>
                </c:pt>
                <c:pt idx="9445">
                  <c:v>41243</c:v>
                </c:pt>
                <c:pt idx="9446">
                  <c:v>41246</c:v>
                </c:pt>
                <c:pt idx="9447">
                  <c:v>41247</c:v>
                </c:pt>
                <c:pt idx="9448">
                  <c:v>41248</c:v>
                </c:pt>
                <c:pt idx="9449">
                  <c:v>41249</c:v>
                </c:pt>
                <c:pt idx="9450">
                  <c:v>41250</c:v>
                </c:pt>
                <c:pt idx="9451">
                  <c:v>41253</c:v>
                </c:pt>
                <c:pt idx="9452">
                  <c:v>41254</c:v>
                </c:pt>
                <c:pt idx="9453">
                  <c:v>41255</c:v>
                </c:pt>
                <c:pt idx="9454">
                  <c:v>41256</c:v>
                </c:pt>
                <c:pt idx="9455">
                  <c:v>41257</c:v>
                </c:pt>
                <c:pt idx="9456">
                  <c:v>41260</c:v>
                </c:pt>
                <c:pt idx="9457">
                  <c:v>41261</c:v>
                </c:pt>
                <c:pt idx="9458">
                  <c:v>41262</c:v>
                </c:pt>
                <c:pt idx="9459">
                  <c:v>41263</c:v>
                </c:pt>
                <c:pt idx="9460">
                  <c:v>41264</c:v>
                </c:pt>
                <c:pt idx="9461">
                  <c:v>41267</c:v>
                </c:pt>
                <c:pt idx="9462">
                  <c:v>41270</c:v>
                </c:pt>
                <c:pt idx="9463">
                  <c:v>41271</c:v>
                </c:pt>
                <c:pt idx="9464">
                  <c:v>41274</c:v>
                </c:pt>
                <c:pt idx="9465">
                  <c:v>41276</c:v>
                </c:pt>
                <c:pt idx="9466">
                  <c:v>41277</c:v>
                </c:pt>
                <c:pt idx="9467">
                  <c:v>41278</c:v>
                </c:pt>
                <c:pt idx="9468">
                  <c:v>41281</c:v>
                </c:pt>
                <c:pt idx="9469">
                  <c:v>41282</c:v>
                </c:pt>
                <c:pt idx="9470">
                  <c:v>41283</c:v>
                </c:pt>
                <c:pt idx="9471">
                  <c:v>41284</c:v>
                </c:pt>
                <c:pt idx="9472">
                  <c:v>41285</c:v>
                </c:pt>
                <c:pt idx="9473">
                  <c:v>41288</c:v>
                </c:pt>
                <c:pt idx="9474">
                  <c:v>41289</c:v>
                </c:pt>
                <c:pt idx="9475">
                  <c:v>41290</c:v>
                </c:pt>
                <c:pt idx="9476">
                  <c:v>41291</c:v>
                </c:pt>
                <c:pt idx="9477">
                  <c:v>41292</c:v>
                </c:pt>
                <c:pt idx="9478">
                  <c:v>41295</c:v>
                </c:pt>
                <c:pt idx="9479">
                  <c:v>41296</c:v>
                </c:pt>
                <c:pt idx="9480">
                  <c:v>41297</c:v>
                </c:pt>
                <c:pt idx="9481">
                  <c:v>41298</c:v>
                </c:pt>
                <c:pt idx="9482">
                  <c:v>41299</c:v>
                </c:pt>
                <c:pt idx="9483">
                  <c:v>41302</c:v>
                </c:pt>
                <c:pt idx="9484">
                  <c:v>41303</c:v>
                </c:pt>
                <c:pt idx="9485">
                  <c:v>41304</c:v>
                </c:pt>
                <c:pt idx="9486">
                  <c:v>41305</c:v>
                </c:pt>
                <c:pt idx="9487">
                  <c:v>41306</c:v>
                </c:pt>
                <c:pt idx="9488">
                  <c:v>41309</c:v>
                </c:pt>
                <c:pt idx="9489">
                  <c:v>41310</c:v>
                </c:pt>
                <c:pt idx="9490">
                  <c:v>41311</c:v>
                </c:pt>
                <c:pt idx="9491">
                  <c:v>41312</c:v>
                </c:pt>
                <c:pt idx="9492">
                  <c:v>41313</c:v>
                </c:pt>
                <c:pt idx="9493">
                  <c:v>41316</c:v>
                </c:pt>
                <c:pt idx="9494">
                  <c:v>41317</c:v>
                </c:pt>
                <c:pt idx="9495">
                  <c:v>41318</c:v>
                </c:pt>
                <c:pt idx="9496">
                  <c:v>41319</c:v>
                </c:pt>
                <c:pt idx="9497">
                  <c:v>41320</c:v>
                </c:pt>
                <c:pt idx="9498">
                  <c:v>41324</c:v>
                </c:pt>
                <c:pt idx="9499">
                  <c:v>41325</c:v>
                </c:pt>
                <c:pt idx="9500">
                  <c:v>41326</c:v>
                </c:pt>
                <c:pt idx="9501">
                  <c:v>41327</c:v>
                </c:pt>
                <c:pt idx="9502">
                  <c:v>41330</c:v>
                </c:pt>
                <c:pt idx="9503">
                  <c:v>41331</c:v>
                </c:pt>
                <c:pt idx="9504">
                  <c:v>41332</c:v>
                </c:pt>
                <c:pt idx="9505">
                  <c:v>41333</c:v>
                </c:pt>
                <c:pt idx="9506">
                  <c:v>41334</c:v>
                </c:pt>
                <c:pt idx="9507">
                  <c:v>41337</c:v>
                </c:pt>
                <c:pt idx="9508">
                  <c:v>41338</c:v>
                </c:pt>
                <c:pt idx="9509">
                  <c:v>41339</c:v>
                </c:pt>
                <c:pt idx="9510">
                  <c:v>41340</c:v>
                </c:pt>
                <c:pt idx="9511">
                  <c:v>41341</c:v>
                </c:pt>
                <c:pt idx="9512">
                  <c:v>41344</c:v>
                </c:pt>
                <c:pt idx="9513">
                  <c:v>41345</c:v>
                </c:pt>
                <c:pt idx="9514">
                  <c:v>41346</c:v>
                </c:pt>
                <c:pt idx="9515">
                  <c:v>41347</c:v>
                </c:pt>
                <c:pt idx="9516">
                  <c:v>41348</c:v>
                </c:pt>
                <c:pt idx="9517">
                  <c:v>41351</c:v>
                </c:pt>
                <c:pt idx="9518">
                  <c:v>41352</c:v>
                </c:pt>
                <c:pt idx="9519">
                  <c:v>41353</c:v>
                </c:pt>
                <c:pt idx="9520">
                  <c:v>41354</c:v>
                </c:pt>
                <c:pt idx="9521">
                  <c:v>41355</c:v>
                </c:pt>
                <c:pt idx="9522">
                  <c:v>41358</c:v>
                </c:pt>
                <c:pt idx="9523">
                  <c:v>41359</c:v>
                </c:pt>
                <c:pt idx="9524">
                  <c:v>41360</c:v>
                </c:pt>
                <c:pt idx="9525">
                  <c:v>41361</c:v>
                </c:pt>
                <c:pt idx="9526">
                  <c:v>41365</c:v>
                </c:pt>
                <c:pt idx="9527">
                  <c:v>41366</c:v>
                </c:pt>
                <c:pt idx="9528">
                  <c:v>41367</c:v>
                </c:pt>
                <c:pt idx="9529">
                  <c:v>41368</c:v>
                </c:pt>
                <c:pt idx="9530">
                  <c:v>41369</c:v>
                </c:pt>
                <c:pt idx="9531">
                  <c:v>41372</c:v>
                </c:pt>
                <c:pt idx="9532">
                  <c:v>41373</c:v>
                </c:pt>
                <c:pt idx="9533">
                  <c:v>41374</c:v>
                </c:pt>
                <c:pt idx="9534">
                  <c:v>41375</c:v>
                </c:pt>
                <c:pt idx="9535">
                  <c:v>41376</c:v>
                </c:pt>
                <c:pt idx="9536">
                  <c:v>41379</c:v>
                </c:pt>
                <c:pt idx="9537">
                  <c:v>41380</c:v>
                </c:pt>
                <c:pt idx="9538">
                  <c:v>41381</c:v>
                </c:pt>
                <c:pt idx="9539">
                  <c:v>41382</c:v>
                </c:pt>
                <c:pt idx="9540">
                  <c:v>41383</c:v>
                </c:pt>
                <c:pt idx="9541">
                  <c:v>41386</c:v>
                </c:pt>
                <c:pt idx="9542">
                  <c:v>41387</c:v>
                </c:pt>
                <c:pt idx="9543">
                  <c:v>41388</c:v>
                </c:pt>
                <c:pt idx="9544">
                  <c:v>41389</c:v>
                </c:pt>
                <c:pt idx="9545">
                  <c:v>41390</c:v>
                </c:pt>
                <c:pt idx="9546">
                  <c:v>41393</c:v>
                </c:pt>
                <c:pt idx="9547">
                  <c:v>41394</c:v>
                </c:pt>
                <c:pt idx="9548">
                  <c:v>41395</c:v>
                </c:pt>
                <c:pt idx="9549">
                  <c:v>41396</c:v>
                </c:pt>
                <c:pt idx="9550">
                  <c:v>41397</c:v>
                </c:pt>
                <c:pt idx="9551">
                  <c:v>41400</c:v>
                </c:pt>
                <c:pt idx="9552">
                  <c:v>41401</c:v>
                </c:pt>
                <c:pt idx="9553">
                  <c:v>41402</c:v>
                </c:pt>
                <c:pt idx="9554">
                  <c:v>41403</c:v>
                </c:pt>
                <c:pt idx="9555">
                  <c:v>41404</c:v>
                </c:pt>
                <c:pt idx="9556">
                  <c:v>41407</c:v>
                </c:pt>
                <c:pt idx="9557">
                  <c:v>41408</c:v>
                </c:pt>
                <c:pt idx="9558">
                  <c:v>41409</c:v>
                </c:pt>
                <c:pt idx="9559">
                  <c:v>41410</c:v>
                </c:pt>
                <c:pt idx="9560">
                  <c:v>41411</c:v>
                </c:pt>
                <c:pt idx="9561">
                  <c:v>41415</c:v>
                </c:pt>
                <c:pt idx="9562">
                  <c:v>41416</c:v>
                </c:pt>
                <c:pt idx="9563">
                  <c:v>41417</c:v>
                </c:pt>
                <c:pt idx="9564">
                  <c:v>41418</c:v>
                </c:pt>
                <c:pt idx="9565">
                  <c:v>41421</c:v>
                </c:pt>
                <c:pt idx="9566">
                  <c:v>41422</c:v>
                </c:pt>
                <c:pt idx="9567">
                  <c:v>41423</c:v>
                </c:pt>
                <c:pt idx="9568">
                  <c:v>41424</c:v>
                </c:pt>
                <c:pt idx="9569">
                  <c:v>41425</c:v>
                </c:pt>
                <c:pt idx="9570">
                  <c:v>41428</c:v>
                </c:pt>
                <c:pt idx="9571">
                  <c:v>41429</c:v>
                </c:pt>
                <c:pt idx="9572">
                  <c:v>41430</c:v>
                </c:pt>
                <c:pt idx="9573">
                  <c:v>41431</c:v>
                </c:pt>
                <c:pt idx="9574">
                  <c:v>41432</c:v>
                </c:pt>
                <c:pt idx="9575">
                  <c:v>41435</c:v>
                </c:pt>
                <c:pt idx="9576">
                  <c:v>41436</c:v>
                </c:pt>
                <c:pt idx="9577">
                  <c:v>41437</c:v>
                </c:pt>
                <c:pt idx="9578">
                  <c:v>41438</c:v>
                </c:pt>
                <c:pt idx="9579">
                  <c:v>41439</c:v>
                </c:pt>
                <c:pt idx="9580">
                  <c:v>41442</c:v>
                </c:pt>
                <c:pt idx="9581">
                  <c:v>41443</c:v>
                </c:pt>
                <c:pt idx="9582">
                  <c:v>41444</c:v>
                </c:pt>
                <c:pt idx="9583">
                  <c:v>41445</c:v>
                </c:pt>
                <c:pt idx="9584">
                  <c:v>41446</c:v>
                </c:pt>
                <c:pt idx="9585">
                  <c:v>41449</c:v>
                </c:pt>
                <c:pt idx="9586">
                  <c:v>41450</c:v>
                </c:pt>
                <c:pt idx="9587">
                  <c:v>41451</c:v>
                </c:pt>
                <c:pt idx="9588">
                  <c:v>41452</c:v>
                </c:pt>
                <c:pt idx="9589">
                  <c:v>41453</c:v>
                </c:pt>
                <c:pt idx="9590">
                  <c:v>41457</c:v>
                </c:pt>
                <c:pt idx="9591">
                  <c:v>41458</c:v>
                </c:pt>
                <c:pt idx="9592">
                  <c:v>41459</c:v>
                </c:pt>
                <c:pt idx="9593">
                  <c:v>41460</c:v>
                </c:pt>
                <c:pt idx="9594">
                  <c:v>41463</c:v>
                </c:pt>
                <c:pt idx="9595">
                  <c:v>41464</c:v>
                </c:pt>
                <c:pt idx="9596">
                  <c:v>41465</c:v>
                </c:pt>
                <c:pt idx="9597">
                  <c:v>41466</c:v>
                </c:pt>
                <c:pt idx="9598">
                  <c:v>41467</c:v>
                </c:pt>
                <c:pt idx="9599">
                  <c:v>41470</c:v>
                </c:pt>
                <c:pt idx="9600">
                  <c:v>41471</c:v>
                </c:pt>
                <c:pt idx="9601">
                  <c:v>41472</c:v>
                </c:pt>
                <c:pt idx="9602">
                  <c:v>41473</c:v>
                </c:pt>
                <c:pt idx="9603">
                  <c:v>41474</c:v>
                </c:pt>
                <c:pt idx="9604">
                  <c:v>41477</c:v>
                </c:pt>
                <c:pt idx="9605">
                  <c:v>41478</c:v>
                </c:pt>
                <c:pt idx="9606">
                  <c:v>41479</c:v>
                </c:pt>
                <c:pt idx="9607">
                  <c:v>41480</c:v>
                </c:pt>
                <c:pt idx="9608">
                  <c:v>41481</c:v>
                </c:pt>
                <c:pt idx="9609">
                  <c:v>41484</c:v>
                </c:pt>
                <c:pt idx="9610">
                  <c:v>41485</c:v>
                </c:pt>
                <c:pt idx="9611">
                  <c:v>41486</c:v>
                </c:pt>
                <c:pt idx="9612">
                  <c:v>41487</c:v>
                </c:pt>
                <c:pt idx="9613">
                  <c:v>41488</c:v>
                </c:pt>
                <c:pt idx="9614">
                  <c:v>41492</c:v>
                </c:pt>
                <c:pt idx="9615">
                  <c:v>41493</c:v>
                </c:pt>
                <c:pt idx="9616">
                  <c:v>41494</c:v>
                </c:pt>
                <c:pt idx="9617">
                  <c:v>41495</c:v>
                </c:pt>
                <c:pt idx="9618">
                  <c:v>41498</c:v>
                </c:pt>
                <c:pt idx="9619">
                  <c:v>41499</c:v>
                </c:pt>
                <c:pt idx="9620">
                  <c:v>41500</c:v>
                </c:pt>
                <c:pt idx="9621">
                  <c:v>41501</c:v>
                </c:pt>
                <c:pt idx="9622">
                  <c:v>41502</c:v>
                </c:pt>
                <c:pt idx="9623">
                  <c:v>41505</c:v>
                </c:pt>
                <c:pt idx="9624">
                  <c:v>41506</c:v>
                </c:pt>
                <c:pt idx="9625">
                  <c:v>41507</c:v>
                </c:pt>
                <c:pt idx="9626">
                  <c:v>41508</c:v>
                </c:pt>
                <c:pt idx="9627">
                  <c:v>41509</c:v>
                </c:pt>
                <c:pt idx="9628">
                  <c:v>41512</c:v>
                </c:pt>
                <c:pt idx="9629">
                  <c:v>41513</c:v>
                </c:pt>
                <c:pt idx="9630">
                  <c:v>41514</c:v>
                </c:pt>
                <c:pt idx="9631">
                  <c:v>41515</c:v>
                </c:pt>
                <c:pt idx="9632">
                  <c:v>41516</c:v>
                </c:pt>
                <c:pt idx="9633">
                  <c:v>41520</c:v>
                </c:pt>
                <c:pt idx="9634">
                  <c:v>41521</c:v>
                </c:pt>
                <c:pt idx="9635">
                  <c:v>41522</c:v>
                </c:pt>
                <c:pt idx="9636">
                  <c:v>41523</c:v>
                </c:pt>
                <c:pt idx="9637">
                  <c:v>41526</c:v>
                </c:pt>
                <c:pt idx="9638">
                  <c:v>41527</c:v>
                </c:pt>
                <c:pt idx="9639">
                  <c:v>41528</c:v>
                </c:pt>
                <c:pt idx="9640">
                  <c:v>41529</c:v>
                </c:pt>
                <c:pt idx="9641">
                  <c:v>41530</c:v>
                </c:pt>
                <c:pt idx="9642">
                  <c:v>41533</c:v>
                </c:pt>
                <c:pt idx="9643">
                  <c:v>41534</c:v>
                </c:pt>
                <c:pt idx="9644">
                  <c:v>41535</c:v>
                </c:pt>
                <c:pt idx="9645">
                  <c:v>41536</c:v>
                </c:pt>
                <c:pt idx="9646">
                  <c:v>41537</c:v>
                </c:pt>
                <c:pt idx="9647">
                  <c:v>41540</c:v>
                </c:pt>
                <c:pt idx="9648">
                  <c:v>41541</c:v>
                </c:pt>
                <c:pt idx="9649">
                  <c:v>41542</c:v>
                </c:pt>
                <c:pt idx="9650">
                  <c:v>41543</c:v>
                </c:pt>
                <c:pt idx="9651">
                  <c:v>41544</c:v>
                </c:pt>
                <c:pt idx="9652">
                  <c:v>41547</c:v>
                </c:pt>
                <c:pt idx="9653">
                  <c:v>41548</c:v>
                </c:pt>
                <c:pt idx="9654">
                  <c:v>41549</c:v>
                </c:pt>
                <c:pt idx="9655">
                  <c:v>41550</c:v>
                </c:pt>
                <c:pt idx="9656">
                  <c:v>41551</c:v>
                </c:pt>
                <c:pt idx="9657">
                  <c:v>41554</c:v>
                </c:pt>
                <c:pt idx="9658">
                  <c:v>41555</c:v>
                </c:pt>
                <c:pt idx="9659">
                  <c:v>41556</c:v>
                </c:pt>
                <c:pt idx="9660">
                  <c:v>41557</c:v>
                </c:pt>
                <c:pt idx="9661">
                  <c:v>41558</c:v>
                </c:pt>
                <c:pt idx="9662">
                  <c:v>41562</c:v>
                </c:pt>
                <c:pt idx="9663">
                  <c:v>41563</c:v>
                </c:pt>
                <c:pt idx="9664">
                  <c:v>41564</c:v>
                </c:pt>
                <c:pt idx="9665">
                  <c:v>41565</c:v>
                </c:pt>
                <c:pt idx="9666">
                  <c:v>41568</c:v>
                </c:pt>
                <c:pt idx="9667">
                  <c:v>41569</c:v>
                </c:pt>
                <c:pt idx="9668">
                  <c:v>41570</c:v>
                </c:pt>
                <c:pt idx="9669">
                  <c:v>41571</c:v>
                </c:pt>
                <c:pt idx="9670">
                  <c:v>41572</c:v>
                </c:pt>
                <c:pt idx="9671">
                  <c:v>41575</c:v>
                </c:pt>
                <c:pt idx="9672">
                  <c:v>41576</c:v>
                </c:pt>
                <c:pt idx="9673">
                  <c:v>41577</c:v>
                </c:pt>
                <c:pt idx="9674">
                  <c:v>41578</c:v>
                </c:pt>
                <c:pt idx="9675">
                  <c:v>41579</c:v>
                </c:pt>
                <c:pt idx="9676">
                  <c:v>41582</c:v>
                </c:pt>
                <c:pt idx="9677">
                  <c:v>41583</c:v>
                </c:pt>
                <c:pt idx="9678">
                  <c:v>41584</c:v>
                </c:pt>
                <c:pt idx="9679">
                  <c:v>41585</c:v>
                </c:pt>
                <c:pt idx="9680">
                  <c:v>41586</c:v>
                </c:pt>
                <c:pt idx="9681">
                  <c:v>41589</c:v>
                </c:pt>
                <c:pt idx="9682">
                  <c:v>41590</c:v>
                </c:pt>
                <c:pt idx="9683">
                  <c:v>41591</c:v>
                </c:pt>
                <c:pt idx="9684">
                  <c:v>41592</c:v>
                </c:pt>
                <c:pt idx="9685">
                  <c:v>41593</c:v>
                </c:pt>
                <c:pt idx="9686">
                  <c:v>41596</c:v>
                </c:pt>
                <c:pt idx="9687">
                  <c:v>41597</c:v>
                </c:pt>
                <c:pt idx="9688">
                  <c:v>41598</c:v>
                </c:pt>
                <c:pt idx="9689">
                  <c:v>41599</c:v>
                </c:pt>
                <c:pt idx="9690">
                  <c:v>41600</c:v>
                </c:pt>
                <c:pt idx="9691">
                  <c:v>41603</c:v>
                </c:pt>
                <c:pt idx="9692">
                  <c:v>41604</c:v>
                </c:pt>
                <c:pt idx="9693">
                  <c:v>41605</c:v>
                </c:pt>
                <c:pt idx="9694">
                  <c:v>41606</c:v>
                </c:pt>
                <c:pt idx="9695">
                  <c:v>41607</c:v>
                </c:pt>
                <c:pt idx="9696">
                  <c:v>41610</c:v>
                </c:pt>
                <c:pt idx="9697">
                  <c:v>41611</c:v>
                </c:pt>
                <c:pt idx="9698">
                  <c:v>41612</c:v>
                </c:pt>
                <c:pt idx="9699">
                  <c:v>41613</c:v>
                </c:pt>
                <c:pt idx="9700">
                  <c:v>41614</c:v>
                </c:pt>
                <c:pt idx="9701">
                  <c:v>41617</c:v>
                </c:pt>
                <c:pt idx="9702">
                  <c:v>41618</c:v>
                </c:pt>
                <c:pt idx="9703">
                  <c:v>41619</c:v>
                </c:pt>
                <c:pt idx="9704">
                  <c:v>41620</c:v>
                </c:pt>
                <c:pt idx="9705">
                  <c:v>41621</c:v>
                </c:pt>
                <c:pt idx="9706">
                  <c:v>41624</c:v>
                </c:pt>
                <c:pt idx="9707">
                  <c:v>41625</c:v>
                </c:pt>
                <c:pt idx="9708">
                  <c:v>41626</c:v>
                </c:pt>
                <c:pt idx="9709">
                  <c:v>41627</c:v>
                </c:pt>
                <c:pt idx="9710">
                  <c:v>41628</c:v>
                </c:pt>
                <c:pt idx="9711">
                  <c:v>41631</c:v>
                </c:pt>
                <c:pt idx="9712">
                  <c:v>41632</c:v>
                </c:pt>
                <c:pt idx="9713">
                  <c:v>41635</c:v>
                </c:pt>
                <c:pt idx="9714">
                  <c:v>41638</c:v>
                </c:pt>
                <c:pt idx="9715">
                  <c:v>41639</c:v>
                </c:pt>
                <c:pt idx="9716">
                  <c:v>41641</c:v>
                </c:pt>
                <c:pt idx="9717">
                  <c:v>41642</c:v>
                </c:pt>
                <c:pt idx="9718">
                  <c:v>41645</c:v>
                </c:pt>
                <c:pt idx="9719">
                  <c:v>41646</c:v>
                </c:pt>
                <c:pt idx="9720">
                  <c:v>41647</c:v>
                </c:pt>
                <c:pt idx="9721">
                  <c:v>41648</c:v>
                </c:pt>
                <c:pt idx="9722">
                  <c:v>41649</c:v>
                </c:pt>
                <c:pt idx="9723">
                  <c:v>41652</c:v>
                </c:pt>
                <c:pt idx="9724">
                  <c:v>41653</c:v>
                </c:pt>
                <c:pt idx="9725">
                  <c:v>41654</c:v>
                </c:pt>
                <c:pt idx="9726">
                  <c:v>41655</c:v>
                </c:pt>
                <c:pt idx="9727">
                  <c:v>41656</c:v>
                </c:pt>
                <c:pt idx="9728">
                  <c:v>41659</c:v>
                </c:pt>
                <c:pt idx="9729">
                  <c:v>41660</c:v>
                </c:pt>
                <c:pt idx="9730">
                  <c:v>41661</c:v>
                </c:pt>
                <c:pt idx="9731">
                  <c:v>41662</c:v>
                </c:pt>
                <c:pt idx="9732">
                  <c:v>41663</c:v>
                </c:pt>
                <c:pt idx="9733">
                  <c:v>41666</c:v>
                </c:pt>
                <c:pt idx="9734">
                  <c:v>41667</c:v>
                </c:pt>
                <c:pt idx="9735">
                  <c:v>41668</c:v>
                </c:pt>
                <c:pt idx="9736">
                  <c:v>41669</c:v>
                </c:pt>
                <c:pt idx="9737">
                  <c:v>41670</c:v>
                </c:pt>
                <c:pt idx="9738">
                  <c:v>41673</c:v>
                </c:pt>
                <c:pt idx="9739">
                  <c:v>41674</c:v>
                </c:pt>
                <c:pt idx="9740">
                  <c:v>41675</c:v>
                </c:pt>
                <c:pt idx="9741">
                  <c:v>41676</c:v>
                </c:pt>
                <c:pt idx="9742">
                  <c:v>41677</c:v>
                </c:pt>
                <c:pt idx="9743">
                  <c:v>41680</c:v>
                </c:pt>
                <c:pt idx="9744">
                  <c:v>41681</c:v>
                </c:pt>
                <c:pt idx="9745">
                  <c:v>41682</c:v>
                </c:pt>
                <c:pt idx="9746">
                  <c:v>41683</c:v>
                </c:pt>
                <c:pt idx="9747">
                  <c:v>41684</c:v>
                </c:pt>
                <c:pt idx="9748">
                  <c:v>41688</c:v>
                </c:pt>
                <c:pt idx="9749">
                  <c:v>41689</c:v>
                </c:pt>
                <c:pt idx="9750">
                  <c:v>41690</c:v>
                </c:pt>
                <c:pt idx="9751">
                  <c:v>41691</c:v>
                </c:pt>
                <c:pt idx="9752">
                  <c:v>41694</c:v>
                </c:pt>
                <c:pt idx="9753">
                  <c:v>41695</c:v>
                </c:pt>
                <c:pt idx="9754">
                  <c:v>41696</c:v>
                </c:pt>
                <c:pt idx="9755">
                  <c:v>41697</c:v>
                </c:pt>
                <c:pt idx="9756">
                  <c:v>41698</c:v>
                </c:pt>
                <c:pt idx="9757">
                  <c:v>41701</c:v>
                </c:pt>
                <c:pt idx="9758">
                  <c:v>41702</c:v>
                </c:pt>
                <c:pt idx="9759">
                  <c:v>41703</c:v>
                </c:pt>
                <c:pt idx="9760">
                  <c:v>41704</c:v>
                </c:pt>
                <c:pt idx="9761">
                  <c:v>41705</c:v>
                </c:pt>
                <c:pt idx="9762">
                  <c:v>41708</c:v>
                </c:pt>
                <c:pt idx="9763">
                  <c:v>41709</c:v>
                </c:pt>
                <c:pt idx="9764">
                  <c:v>41710</c:v>
                </c:pt>
                <c:pt idx="9765">
                  <c:v>41711</c:v>
                </c:pt>
                <c:pt idx="9766">
                  <c:v>41712</c:v>
                </c:pt>
                <c:pt idx="9767">
                  <c:v>41715</c:v>
                </c:pt>
                <c:pt idx="9768">
                  <c:v>41716</c:v>
                </c:pt>
                <c:pt idx="9769">
                  <c:v>41717</c:v>
                </c:pt>
                <c:pt idx="9770">
                  <c:v>41718</c:v>
                </c:pt>
                <c:pt idx="9771">
                  <c:v>41719</c:v>
                </c:pt>
                <c:pt idx="9772">
                  <c:v>41722</c:v>
                </c:pt>
                <c:pt idx="9773">
                  <c:v>41723</c:v>
                </c:pt>
                <c:pt idx="9774">
                  <c:v>41724</c:v>
                </c:pt>
                <c:pt idx="9775">
                  <c:v>41725</c:v>
                </c:pt>
                <c:pt idx="9776">
                  <c:v>41726</c:v>
                </c:pt>
                <c:pt idx="9777">
                  <c:v>41729</c:v>
                </c:pt>
                <c:pt idx="9778">
                  <c:v>41730</c:v>
                </c:pt>
                <c:pt idx="9779">
                  <c:v>41731</c:v>
                </c:pt>
                <c:pt idx="9780">
                  <c:v>41732</c:v>
                </c:pt>
                <c:pt idx="9781">
                  <c:v>41733</c:v>
                </c:pt>
                <c:pt idx="9782">
                  <c:v>41736</c:v>
                </c:pt>
                <c:pt idx="9783">
                  <c:v>41737</c:v>
                </c:pt>
                <c:pt idx="9784">
                  <c:v>41738</c:v>
                </c:pt>
                <c:pt idx="9785">
                  <c:v>41739</c:v>
                </c:pt>
                <c:pt idx="9786">
                  <c:v>41740</c:v>
                </c:pt>
                <c:pt idx="9787">
                  <c:v>41743</c:v>
                </c:pt>
                <c:pt idx="9788">
                  <c:v>41744</c:v>
                </c:pt>
                <c:pt idx="9789">
                  <c:v>41745</c:v>
                </c:pt>
                <c:pt idx="9790">
                  <c:v>41746</c:v>
                </c:pt>
                <c:pt idx="9791">
                  <c:v>41750</c:v>
                </c:pt>
                <c:pt idx="9792">
                  <c:v>41751</c:v>
                </c:pt>
                <c:pt idx="9793">
                  <c:v>41752</c:v>
                </c:pt>
                <c:pt idx="9794">
                  <c:v>41753</c:v>
                </c:pt>
                <c:pt idx="9795">
                  <c:v>41754</c:v>
                </c:pt>
                <c:pt idx="9796">
                  <c:v>41757</c:v>
                </c:pt>
                <c:pt idx="9797">
                  <c:v>41758</c:v>
                </c:pt>
                <c:pt idx="9798">
                  <c:v>41759</c:v>
                </c:pt>
                <c:pt idx="9799">
                  <c:v>41760</c:v>
                </c:pt>
                <c:pt idx="9800">
                  <c:v>41761</c:v>
                </c:pt>
                <c:pt idx="9801">
                  <c:v>41764</c:v>
                </c:pt>
                <c:pt idx="9802">
                  <c:v>41765</c:v>
                </c:pt>
                <c:pt idx="9803">
                  <c:v>41766</c:v>
                </c:pt>
                <c:pt idx="9804">
                  <c:v>41767</c:v>
                </c:pt>
                <c:pt idx="9805">
                  <c:v>41768</c:v>
                </c:pt>
                <c:pt idx="9806">
                  <c:v>41771</c:v>
                </c:pt>
                <c:pt idx="9807">
                  <c:v>41772</c:v>
                </c:pt>
                <c:pt idx="9808">
                  <c:v>41773</c:v>
                </c:pt>
                <c:pt idx="9809">
                  <c:v>41774</c:v>
                </c:pt>
                <c:pt idx="9810">
                  <c:v>41775</c:v>
                </c:pt>
                <c:pt idx="9811">
                  <c:v>41779</c:v>
                </c:pt>
                <c:pt idx="9812">
                  <c:v>41780</c:v>
                </c:pt>
                <c:pt idx="9813">
                  <c:v>41781</c:v>
                </c:pt>
                <c:pt idx="9814">
                  <c:v>41782</c:v>
                </c:pt>
                <c:pt idx="9815">
                  <c:v>41785</c:v>
                </c:pt>
                <c:pt idx="9816">
                  <c:v>41786</c:v>
                </c:pt>
                <c:pt idx="9817">
                  <c:v>41787</c:v>
                </c:pt>
                <c:pt idx="9818">
                  <c:v>41788</c:v>
                </c:pt>
                <c:pt idx="9819">
                  <c:v>41789</c:v>
                </c:pt>
                <c:pt idx="9820">
                  <c:v>41792</c:v>
                </c:pt>
                <c:pt idx="9821">
                  <c:v>41793</c:v>
                </c:pt>
                <c:pt idx="9822">
                  <c:v>41794</c:v>
                </c:pt>
                <c:pt idx="9823">
                  <c:v>41795</c:v>
                </c:pt>
                <c:pt idx="9824">
                  <c:v>41796</c:v>
                </c:pt>
                <c:pt idx="9825">
                  <c:v>41799</c:v>
                </c:pt>
                <c:pt idx="9826">
                  <c:v>41800</c:v>
                </c:pt>
                <c:pt idx="9827">
                  <c:v>41801</c:v>
                </c:pt>
                <c:pt idx="9828">
                  <c:v>41802</c:v>
                </c:pt>
                <c:pt idx="9829">
                  <c:v>41803</c:v>
                </c:pt>
                <c:pt idx="9830">
                  <c:v>41806</c:v>
                </c:pt>
                <c:pt idx="9831">
                  <c:v>41807</c:v>
                </c:pt>
                <c:pt idx="9832">
                  <c:v>41808</c:v>
                </c:pt>
                <c:pt idx="9833">
                  <c:v>41809</c:v>
                </c:pt>
                <c:pt idx="9834">
                  <c:v>41810</c:v>
                </c:pt>
                <c:pt idx="9835">
                  <c:v>41813</c:v>
                </c:pt>
                <c:pt idx="9836">
                  <c:v>41814</c:v>
                </c:pt>
                <c:pt idx="9837">
                  <c:v>41815</c:v>
                </c:pt>
                <c:pt idx="9838">
                  <c:v>41816</c:v>
                </c:pt>
                <c:pt idx="9839">
                  <c:v>41817</c:v>
                </c:pt>
                <c:pt idx="9840">
                  <c:v>41820</c:v>
                </c:pt>
                <c:pt idx="9841">
                  <c:v>41822</c:v>
                </c:pt>
                <c:pt idx="9842">
                  <c:v>41823</c:v>
                </c:pt>
                <c:pt idx="9843">
                  <c:v>41824</c:v>
                </c:pt>
                <c:pt idx="9844">
                  <c:v>41827</c:v>
                </c:pt>
                <c:pt idx="9845">
                  <c:v>41828</c:v>
                </c:pt>
                <c:pt idx="9846">
                  <c:v>41829</c:v>
                </c:pt>
                <c:pt idx="9847">
                  <c:v>41830</c:v>
                </c:pt>
                <c:pt idx="9848">
                  <c:v>41831</c:v>
                </c:pt>
                <c:pt idx="9849">
                  <c:v>41834</c:v>
                </c:pt>
                <c:pt idx="9850">
                  <c:v>41835</c:v>
                </c:pt>
                <c:pt idx="9851">
                  <c:v>41836</c:v>
                </c:pt>
                <c:pt idx="9852">
                  <c:v>41837</c:v>
                </c:pt>
                <c:pt idx="9853">
                  <c:v>41838</c:v>
                </c:pt>
                <c:pt idx="9854">
                  <c:v>41841</c:v>
                </c:pt>
                <c:pt idx="9855">
                  <c:v>41842</c:v>
                </c:pt>
                <c:pt idx="9856">
                  <c:v>41843</c:v>
                </c:pt>
                <c:pt idx="9857">
                  <c:v>41844</c:v>
                </c:pt>
                <c:pt idx="9858">
                  <c:v>41845</c:v>
                </c:pt>
                <c:pt idx="9859">
                  <c:v>41848</c:v>
                </c:pt>
                <c:pt idx="9860">
                  <c:v>41849</c:v>
                </c:pt>
                <c:pt idx="9861">
                  <c:v>41850</c:v>
                </c:pt>
                <c:pt idx="9862">
                  <c:v>41851</c:v>
                </c:pt>
                <c:pt idx="9863">
                  <c:v>41852</c:v>
                </c:pt>
                <c:pt idx="9864">
                  <c:v>41856</c:v>
                </c:pt>
                <c:pt idx="9865">
                  <c:v>41857</c:v>
                </c:pt>
                <c:pt idx="9866">
                  <c:v>41858</c:v>
                </c:pt>
                <c:pt idx="9867">
                  <c:v>41859</c:v>
                </c:pt>
                <c:pt idx="9868">
                  <c:v>41862</c:v>
                </c:pt>
                <c:pt idx="9869">
                  <c:v>41863</c:v>
                </c:pt>
                <c:pt idx="9870">
                  <c:v>41864</c:v>
                </c:pt>
                <c:pt idx="9871">
                  <c:v>41865</c:v>
                </c:pt>
                <c:pt idx="9872">
                  <c:v>41866</c:v>
                </c:pt>
                <c:pt idx="9873">
                  <c:v>41869</c:v>
                </c:pt>
                <c:pt idx="9874">
                  <c:v>41870</c:v>
                </c:pt>
                <c:pt idx="9875">
                  <c:v>41871</c:v>
                </c:pt>
                <c:pt idx="9876">
                  <c:v>41872</c:v>
                </c:pt>
                <c:pt idx="9877">
                  <c:v>41873</c:v>
                </c:pt>
                <c:pt idx="9878">
                  <c:v>41876</c:v>
                </c:pt>
                <c:pt idx="9879">
                  <c:v>41877</c:v>
                </c:pt>
                <c:pt idx="9880">
                  <c:v>41878</c:v>
                </c:pt>
                <c:pt idx="9881">
                  <c:v>41879</c:v>
                </c:pt>
                <c:pt idx="9882">
                  <c:v>41880</c:v>
                </c:pt>
                <c:pt idx="9883">
                  <c:v>41884</c:v>
                </c:pt>
                <c:pt idx="9884">
                  <c:v>41885</c:v>
                </c:pt>
                <c:pt idx="9885">
                  <c:v>41886</c:v>
                </c:pt>
                <c:pt idx="9886">
                  <c:v>41887</c:v>
                </c:pt>
                <c:pt idx="9887">
                  <c:v>41890</c:v>
                </c:pt>
                <c:pt idx="9888">
                  <c:v>41891</c:v>
                </c:pt>
                <c:pt idx="9889">
                  <c:v>41892</c:v>
                </c:pt>
                <c:pt idx="9890">
                  <c:v>41893</c:v>
                </c:pt>
                <c:pt idx="9891">
                  <c:v>41894</c:v>
                </c:pt>
                <c:pt idx="9892">
                  <c:v>41897</c:v>
                </c:pt>
                <c:pt idx="9893">
                  <c:v>41898</c:v>
                </c:pt>
                <c:pt idx="9894">
                  <c:v>41899</c:v>
                </c:pt>
                <c:pt idx="9895">
                  <c:v>41900</c:v>
                </c:pt>
                <c:pt idx="9896">
                  <c:v>41901</c:v>
                </c:pt>
                <c:pt idx="9897">
                  <c:v>41904</c:v>
                </c:pt>
                <c:pt idx="9898">
                  <c:v>41905</c:v>
                </c:pt>
                <c:pt idx="9899">
                  <c:v>41906</c:v>
                </c:pt>
                <c:pt idx="9900">
                  <c:v>41907</c:v>
                </c:pt>
                <c:pt idx="9901">
                  <c:v>41908</c:v>
                </c:pt>
                <c:pt idx="9902">
                  <c:v>41911</c:v>
                </c:pt>
                <c:pt idx="9903">
                  <c:v>41912</c:v>
                </c:pt>
                <c:pt idx="9904">
                  <c:v>41913</c:v>
                </c:pt>
                <c:pt idx="9905">
                  <c:v>41914</c:v>
                </c:pt>
                <c:pt idx="9906">
                  <c:v>41915</c:v>
                </c:pt>
                <c:pt idx="9907">
                  <c:v>41918</c:v>
                </c:pt>
                <c:pt idx="9908">
                  <c:v>41919</c:v>
                </c:pt>
                <c:pt idx="9909">
                  <c:v>41920</c:v>
                </c:pt>
                <c:pt idx="9910">
                  <c:v>41921</c:v>
                </c:pt>
                <c:pt idx="9911">
                  <c:v>41922</c:v>
                </c:pt>
                <c:pt idx="9912">
                  <c:v>41926</c:v>
                </c:pt>
                <c:pt idx="9913">
                  <c:v>41927</c:v>
                </c:pt>
                <c:pt idx="9914">
                  <c:v>41928</c:v>
                </c:pt>
                <c:pt idx="9915">
                  <c:v>41929</c:v>
                </c:pt>
                <c:pt idx="9916">
                  <c:v>41932</c:v>
                </c:pt>
                <c:pt idx="9917">
                  <c:v>41933</c:v>
                </c:pt>
                <c:pt idx="9918">
                  <c:v>41934</c:v>
                </c:pt>
                <c:pt idx="9919">
                  <c:v>41935</c:v>
                </c:pt>
                <c:pt idx="9920">
                  <c:v>41936</c:v>
                </c:pt>
                <c:pt idx="9921">
                  <c:v>41939</c:v>
                </c:pt>
                <c:pt idx="9922">
                  <c:v>41940</c:v>
                </c:pt>
                <c:pt idx="9923">
                  <c:v>41941</c:v>
                </c:pt>
                <c:pt idx="9924">
                  <c:v>41942</c:v>
                </c:pt>
                <c:pt idx="9925">
                  <c:v>41943</c:v>
                </c:pt>
                <c:pt idx="9926">
                  <c:v>41946</c:v>
                </c:pt>
                <c:pt idx="9927">
                  <c:v>41947</c:v>
                </c:pt>
                <c:pt idx="9928">
                  <c:v>41948</c:v>
                </c:pt>
                <c:pt idx="9929">
                  <c:v>41949</c:v>
                </c:pt>
                <c:pt idx="9930">
                  <c:v>41950</c:v>
                </c:pt>
                <c:pt idx="9931">
                  <c:v>41953</c:v>
                </c:pt>
                <c:pt idx="9932">
                  <c:v>41954</c:v>
                </c:pt>
                <c:pt idx="9933">
                  <c:v>41955</c:v>
                </c:pt>
                <c:pt idx="9934">
                  <c:v>41956</c:v>
                </c:pt>
                <c:pt idx="9935">
                  <c:v>41957</c:v>
                </c:pt>
                <c:pt idx="9936">
                  <c:v>41960</c:v>
                </c:pt>
                <c:pt idx="9937">
                  <c:v>41961</c:v>
                </c:pt>
                <c:pt idx="9938">
                  <c:v>41962</c:v>
                </c:pt>
                <c:pt idx="9939">
                  <c:v>41963</c:v>
                </c:pt>
                <c:pt idx="9940">
                  <c:v>41964</c:v>
                </c:pt>
                <c:pt idx="9941">
                  <c:v>41967</c:v>
                </c:pt>
                <c:pt idx="9942">
                  <c:v>41968</c:v>
                </c:pt>
                <c:pt idx="9943">
                  <c:v>41969</c:v>
                </c:pt>
                <c:pt idx="9944">
                  <c:v>41970</c:v>
                </c:pt>
                <c:pt idx="9945">
                  <c:v>41971</c:v>
                </c:pt>
                <c:pt idx="9946">
                  <c:v>41974</c:v>
                </c:pt>
                <c:pt idx="9947">
                  <c:v>41975</c:v>
                </c:pt>
                <c:pt idx="9948">
                  <c:v>41976</c:v>
                </c:pt>
                <c:pt idx="9949">
                  <c:v>41977</c:v>
                </c:pt>
                <c:pt idx="9950">
                  <c:v>41978</c:v>
                </c:pt>
                <c:pt idx="9951">
                  <c:v>41981</c:v>
                </c:pt>
                <c:pt idx="9952">
                  <c:v>41982</c:v>
                </c:pt>
                <c:pt idx="9953">
                  <c:v>41983</c:v>
                </c:pt>
                <c:pt idx="9954">
                  <c:v>41984</c:v>
                </c:pt>
                <c:pt idx="9955">
                  <c:v>41985</c:v>
                </c:pt>
                <c:pt idx="9956">
                  <c:v>41988</c:v>
                </c:pt>
                <c:pt idx="9957">
                  <c:v>41989</c:v>
                </c:pt>
                <c:pt idx="9958">
                  <c:v>41990</c:v>
                </c:pt>
                <c:pt idx="9959">
                  <c:v>41991</c:v>
                </c:pt>
                <c:pt idx="9960">
                  <c:v>41992</c:v>
                </c:pt>
                <c:pt idx="9961">
                  <c:v>41995</c:v>
                </c:pt>
                <c:pt idx="9962">
                  <c:v>41996</c:v>
                </c:pt>
                <c:pt idx="9963">
                  <c:v>41997</c:v>
                </c:pt>
                <c:pt idx="9964">
                  <c:v>42002</c:v>
                </c:pt>
                <c:pt idx="9965">
                  <c:v>42003</c:v>
                </c:pt>
                <c:pt idx="9966">
                  <c:v>42004</c:v>
                </c:pt>
                <c:pt idx="9967">
                  <c:v>42006</c:v>
                </c:pt>
                <c:pt idx="9968">
                  <c:v>42009</c:v>
                </c:pt>
                <c:pt idx="9969">
                  <c:v>42010</c:v>
                </c:pt>
                <c:pt idx="9970">
                  <c:v>42011</c:v>
                </c:pt>
                <c:pt idx="9971">
                  <c:v>42012</c:v>
                </c:pt>
                <c:pt idx="9972">
                  <c:v>42013</c:v>
                </c:pt>
                <c:pt idx="9973">
                  <c:v>42016</c:v>
                </c:pt>
                <c:pt idx="9974">
                  <c:v>42017</c:v>
                </c:pt>
                <c:pt idx="9975">
                  <c:v>42018</c:v>
                </c:pt>
                <c:pt idx="9976">
                  <c:v>42019</c:v>
                </c:pt>
                <c:pt idx="9977">
                  <c:v>42020</c:v>
                </c:pt>
                <c:pt idx="9978">
                  <c:v>42023</c:v>
                </c:pt>
                <c:pt idx="9979">
                  <c:v>42024</c:v>
                </c:pt>
                <c:pt idx="9980">
                  <c:v>42025</c:v>
                </c:pt>
                <c:pt idx="9981">
                  <c:v>42026</c:v>
                </c:pt>
                <c:pt idx="9982">
                  <c:v>42027</c:v>
                </c:pt>
                <c:pt idx="9983">
                  <c:v>42030</c:v>
                </c:pt>
                <c:pt idx="9984">
                  <c:v>42031</c:v>
                </c:pt>
                <c:pt idx="9985">
                  <c:v>42032</c:v>
                </c:pt>
                <c:pt idx="9986">
                  <c:v>42033</c:v>
                </c:pt>
                <c:pt idx="9987">
                  <c:v>42034</c:v>
                </c:pt>
                <c:pt idx="9988">
                  <c:v>42037</c:v>
                </c:pt>
                <c:pt idx="9989">
                  <c:v>42038</c:v>
                </c:pt>
                <c:pt idx="9990">
                  <c:v>42039</c:v>
                </c:pt>
                <c:pt idx="9991">
                  <c:v>42040</c:v>
                </c:pt>
                <c:pt idx="9992">
                  <c:v>42041</c:v>
                </c:pt>
                <c:pt idx="9993">
                  <c:v>42044</c:v>
                </c:pt>
                <c:pt idx="9994">
                  <c:v>42045</c:v>
                </c:pt>
                <c:pt idx="9995">
                  <c:v>42046</c:v>
                </c:pt>
                <c:pt idx="9996">
                  <c:v>42047</c:v>
                </c:pt>
                <c:pt idx="9997">
                  <c:v>42048</c:v>
                </c:pt>
                <c:pt idx="9998">
                  <c:v>42052</c:v>
                </c:pt>
                <c:pt idx="9999">
                  <c:v>42053</c:v>
                </c:pt>
                <c:pt idx="10000">
                  <c:v>42054</c:v>
                </c:pt>
                <c:pt idx="10001">
                  <c:v>42055</c:v>
                </c:pt>
                <c:pt idx="10002">
                  <c:v>42058</c:v>
                </c:pt>
                <c:pt idx="10003">
                  <c:v>42059</c:v>
                </c:pt>
                <c:pt idx="10004">
                  <c:v>42060</c:v>
                </c:pt>
                <c:pt idx="10005">
                  <c:v>42061</c:v>
                </c:pt>
                <c:pt idx="10006">
                  <c:v>42062</c:v>
                </c:pt>
                <c:pt idx="10007">
                  <c:v>42065</c:v>
                </c:pt>
                <c:pt idx="10008">
                  <c:v>42066</c:v>
                </c:pt>
                <c:pt idx="10009">
                  <c:v>42067</c:v>
                </c:pt>
                <c:pt idx="10010">
                  <c:v>42068</c:v>
                </c:pt>
                <c:pt idx="10011">
                  <c:v>42069</c:v>
                </c:pt>
                <c:pt idx="10012">
                  <c:v>42072</c:v>
                </c:pt>
                <c:pt idx="10013">
                  <c:v>42073</c:v>
                </c:pt>
                <c:pt idx="10014">
                  <c:v>42074</c:v>
                </c:pt>
                <c:pt idx="10015">
                  <c:v>42075</c:v>
                </c:pt>
                <c:pt idx="10016">
                  <c:v>42076</c:v>
                </c:pt>
                <c:pt idx="10017">
                  <c:v>42079</c:v>
                </c:pt>
                <c:pt idx="10018">
                  <c:v>42080</c:v>
                </c:pt>
                <c:pt idx="10019">
                  <c:v>42081</c:v>
                </c:pt>
                <c:pt idx="10020">
                  <c:v>42082</c:v>
                </c:pt>
                <c:pt idx="10021">
                  <c:v>42083</c:v>
                </c:pt>
                <c:pt idx="10022">
                  <c:v>42086</c:v>
                </c:pt>
                <c:pt idx="10023">
                  <c:v>42087</c:v>
                </c:pt>
                <c:pt idx="10024">
                  <c:v>42088</c:v>
                </c:pt>
                <c:pt idx="10025">
                  <c:v>42089</c:v>
                </c:pt>
                <c:pt idx="10026">
                  <c:v>42090</c:v>
                </c:pt>
                <c:pt idx="10027">
                  <c:v>42093</c:v>
                </c:pt>
                <c:pt idx="10028">
                  <c:v>42094</c:v>
                </c:pt>
                <c:pt idx="10029">
                  <c:v>42095</c:v>
                </c:pt>
                <c:pt idx="10030">
                  <c:v>42096</c:v>
                </c:pt>
                <c:pt idx="10031">
                  <c:v>42100</c:v>
                </c:pt>
                <c:pt idx="10032">
                  <c:v>42101</c:v>
                </c:pt>
                <c:pt idx="10033">
                  <c:v>42102</c:v>
                </c:pt>
                <c:pt idx="10034">
                  <c:v>42103</c:v>
                </c:pt>
                <c:pt idx="10035">
                  <c:v>42104</c:v>
                </c:pt>
                <c:pt idx="10036">
                  <c:v>42107</c:v>
                </c:pt>
                <c:pt idx="10037">
                  <c:v>42108</c:v>
                </c:pt>
                <c:pt idx="10038">
                  <c:v>42109</c:v>
                </c:pt>
                <c:pt idx="10039">
                  <c:v>42110</c:v>
                </c:pt>
                <c:pt idx="10040">
                  <c:v>42111</c:v>
                </c:pt>
                <c:pt idx="10041">
                  <c:v>42114</c:v>
                </c:pt>
                <c:pt idx="10042">
                  <c:v>42115</c:v>
                </c:pt>
                <c:pt idx="10043">
                  <c:v>42116</c:v>
                </c:pt>
                <c:pt idx="10044">
                  <c:v>42117</c:v>
                </c:pt>
                <c:pt idx="10045">
                  <c:v>42118</c:v>
                </c:pt>
                <c:pt idx="10046">
                  <c:v>42121</c:v>
                </c:pt>
                <c:pt idx="10047">
                  <c:v>42122</c:v>
                </c:pt>
                <c:pt idx="10048">
                  <c:v>42123</c:v>
                </c:pt>
                <c:pt idx="10049">
                  <c:v>42124</c:v>
                </c:pt>
                <c:pt idx="10050">
                  <c:v>42125</c:v>
                </c:pt>
                <c:pt idx="10051">
                  <c:v>42128</c:v>
                </c:pt>
                <c:pt idx="10052">
                  <c:v>42129</c:v>
                </c:pt>
                <c:pt idx="10053">
                  <c:v>42130</c:v>
                </c:pt>
                <c:pt idx="10054">
                  <c:v>42131</c:v>
                </c:pt>
                <c:pt idx="10055">
                  <c:v>42132</c:v>
                </c:pt>
                <c:pt idx="10056">
                  <c:v>42135</c:v>
                </c:pt>
                <c:pt idx="10057">
                  <c:v>42136</c:v>
                </c:pt>
                <c:pt idx="10058">
                  <c:v>42137</c:v>
                </c:pt>
                <c:pt idx="10059">
                  <c:v>42138</c:v>
                </c:pt>
                <c:pt idx="10060">
                  <c:v>42139</c:v>
                </c:pt>
                <c:pt idx="10061">
                  <c:v>42143</c:v>
                </c:pt>
                <c:pt idx="10062">
                  <c:v>42144</c:v>
                </c:pt>
                <c:pt idx="10063">
                  <c:v>42145</c:v>
                </c:pt>
                <c:pt idx="10064">
                  <c:v>42146</c:v>
                </c:pt>
                <c:pt idx="10065">
                  <c:v>42149</c:v>
                </c:pt>
                <c:pt idx="10066">
                  <c:v>42150</c:v>
                </c:pt>
                <c:pt idx="10067">
                  <c:v>42151</c:v>
                </c:pt>
                <c:pt idx="10068">
                  <c:v>42152</c:v>
                </c:pt>
                <c:pt idx="10069">
                  <c:v>42153</c:v>
                </c:pt>
                <c:pt idx="10070">
                  <c:v>42156</c:v>
                </c:pt>
                <c:pt idx="10071">
                  <c:v>42157</c:v>
                </c:pt>
                <c:pt idx="10072">
                  <c:v>42158</c:v>
                </c:pt>
                <c:pt idx="10073">
                  <c:v>42159</c:v>
                </c:pt>
                <c:pt idx="10074">
                  <c:v>42160</c:v>
                </c:pt>
                <c:pt idx="10075">
                  <c:v>42163</c:v>
                </c:pt>
                <c:pt idx="10076">
                  <c:v>42164</c:v>
                </c:pt>
                <c:pt idx="10077">
                  <c:v>42165</c:v>
                </c:pt>
                <c:pt idx="10078">
                  <c:v>42166</c:v>
                </c:pt>
                <c:pt idx="10079">
                  <c:v>42167</c:v>
                </c:pt>
                <c:pt idx="10080">
                  <c:v>42170</c:v>
                </c:pt>
                <c:pt idx="10081">
                  <c:v>42171</c:v>
                </c:pt>
                <c:pt idx="10082">
                  <c:v>42172</c:v>
                </c:pt>
                <c:pt idx="10083">
                  <c:v>42173</c:v>
                </c:pt>
                <c:pt idx="10084">
                  <c:v>42174</c:v>
                </c:pt>
                <c:pt idx="10085">
                  <c:v>42177</c:v>
                </c:pt>
                <c:pt idx="10086">
                  <c:v>42178</c:v>
                </c:pt>
                <c:pt idx="10087">
                  <c:v>42179</c:v>
                </c:pt>
                <c:pt idx="10088">
                  <c:v>42180</c:v>
                </c:pt>
                <c:pt idx="10089">
                  <c:v>42181</c:v>
                </c:pt>
                <c:pt idx="10090">
                  <c:v>42184</c:v>
                </c:pt>
                <c:pt idx="10091">
                  <c:v>42185</c:v>
                </c:pt>
                <c:pt idx="10092">
                  <c:v>42187</c:v>
                </c:pt>
                <c:pt idx="10093">
                  <c:v>42188</c:v>
                </c:pt>
                <c:pt idx="10094">
                  <c:v>42191</c:v>
                </c:pt>
                <c:pt idx="10095">
                  <c:v>42192</c:v>
                </c:pt>
                <c:pt idx="10096">
                  <c:v>42193</c:v>
                </c:pt>
                <c:pt idx="10097">
                  <c:v>42194</c:v>
                </c:pt>
                <c:pt idx="10098">
                  <c:v>42195</c:v>
                </c:pt>
                <c:pt idx="10099">
                  <c:v>42198</c:v>
                </c:pt>
                <c:pt idx="10100">
                  <c:v>42199</c:v>
                </c:pt>
                <c:pt idx="10101">
                  <c:v>42200</c:v>
                </c:pt>
                <c:pt idx="10102">
                  <c:v>42201</c:v>
                </c:pt>
                <c:pt idx="10103">
                  <c:v>42202</c:v>
                </c:pt>
                <c:pt idx="10104">
                  <c:v>42205</c:v>
                </c:pt>
                <c:pt idx="10105">
                  <c:v>42206</c:v>
                </c:pt>
                <c:pt idx="10106">
                  <c:v>42207</c:v>
                </c:pt>
                <c:pt idx="10107">
                  <c:v>42208</c:v>
                </c:pt>
                <c:pt idx="10108">
                  <c:v>42209</c:v>
                </c:pt>
                <c:pt idx="10109">
                  <c:v>42212</c:v>
                </c:pt>
                <c:pt idx="10110">
                  <c:v>42213</c:v>
                </c:pt>
                <c:pt idx="10111">
                  <c:v>42214</c:v>
                </c:pt>
                <c:pt idx="10112">
                  <c:v>42215</c:v>
                </c:pt>
                <c:pt idx="10113">
                  <c:v>42216</c:v>
                </c:pt>
                <c:pt idx="10114">
                  <c:v>42220</c:v>
                </c:pt>
                <c:pt idx="10115">
                  <c:v>42221</c:v>
                </c:pt>
                <c:pt idx="10116">
                  <c:v>42222</c:v>
                </c:pt>
                <c:pt idx="10117">
                  <c:v>42223</c:v>
                </c:pt>
                <c:pt idx="10118">
                  <c:v>42226</c:v>
                </c:pt>
                <c:pt idx="10119">
                  <c:v>42227</c:v>
                </c:pt>
                <c:pt idx="10120">
                  <c:v>42228</c:v>
                </c:pt>
                <c:pt idx="10121">
                  <c:v>42229</c:v>
                </c:pt>
                <c:pt idx="10122">
                  <c:v>42230</c:v>
                </c:pt>
                <c:pt idx="10123">
                  <c:v>42233</c:v>
                </c:pt>
                <c:pt idx="10124">
                  <c:v>42234</c:v>
                </c:pt>
                <c:pt idx="10125">
                  <c:v>42235</c:v>
                </c:pt>
                <c:pt idx="10126">
                  <c:v>42236</c:v>
                </c:pt>
                <c:pt idx="10127">
                  <c:v>42237</c:v>
                </c:pt>
                <c:pt idx="10128">
                  <c:v>42240</c:v>
                </c:pt>
                <c:pt idx="10129">
                  <c:v>42241</c:v>
                </c:pt>
                <c:pt idx="10130">
                  <c:v>42242</c:v>
                </c:pt>
                <c:pt idx="10131">
                  <c:v>42243</c:v>
                </c:pt>
                <c:pt idx="10132">
                  <c:v>42244</c:v>
                </c:pt>
                <c:pt idx="10133">
                  <c:v>42247</c:v>
                </c:pt>
                <c:pt idx="10134">
                  <c:v>42248</c:v>
                </c:pt>
                <c:pt idx="10135">
                  <c:v>42249</c:v>
                </c:pt>
                <c:pt idx="10136">
                  <c:v>42250</c:v>
                </c:pt>
                <c:pt idx="10137">
                  <c:v>42251</c:v>
                </c:pt>
                <c:pt idx="10138">
                  <c:v>42255</c:v>
                </c:pt>
                <c:pt idx="10139">
                  <c:v>42256</c:v>
                </c:pt>
                <c:pt idx="10140">
                  <c:v>42257</c:v>
                </c:pt>
                <c:pt idx="10141">
                  <c:v>42258</c:v>
                </c:pt>
                <c:pt idx="10142">
                  <c:v>42261</c:v>
                </c:pt>
                <c:pt idx="10143">
                  <c:v>42262</c:v>
                </c:pt>
                <c:pt idx="10144">
                  <c:v>42263</c:v>
                </c:pt>
                <c:pt idx="10145">
                  <c:v>42264</c:v>
                </c:pt>
                <c:pt idx="10146">
                  <c:v>42265</c:v>
                </c:pt>
                <c:pt idx="10147">
                  <c:v>42268</c:v>
                </c:pt>
                <c:pt idx="10148">
                  <c:v>42269</c:v>
                </c:pt>
                <c:pt idx="10149">
                  <c:v>42270</c:v>
                </c:pt>
                <c:pt idx="10150">
                  <c:v>42271</c:v>
                </c:pt>
                <c:pt idx="10151">
                  <c:v>42272</c:v>
                </c:pt>
                <c:pt idx="10152">
                  <c:v>42275</c:v>
                </c:pt>
                <c:pt idx="10153">
                  <c:v>42276</c:v>
                </c:pt>
                <c:pt idx="10154">
                  <c:v>42277</c:v>
                </c:pt>
                <c:pt idx="10155">
                  <c:v>42278</c:v>
                </c:pt>
                <c:pt idx="10156">
                  <c:v>42279</c:v>
                </c:pt>
                <c:pt idx="10157">
                  <c:v>42282</c:v>
                </c:pt>
                <c:pt idx="10158">
                  <c:v>42283</c:v>
                </c:pt>
                <c:pt idx="10159">
                  <c:v>42284</c:v>
                </c:pt>
                <c:pt idx="10160">
                  <c:v>42285</c:v>
                </c:pt>
                <c:pt idx="10161">
                  <c:v>42286</c:v>
                </c:pt>
                <c:pt idx="10162">
                  <c:v>42290</c:v>
                </c:pt>
                <c:pt idx="10163">
                  <c:v>42291</c:v>
                </c:pt>
                <c:pt idx="10164">
                  <c:v>42292</c:v>
                </c:pt>
                <c:pt idx="10165">
                  <c:v>42293</c:v>
                </c:pt>
                <c:pt idx="10166">
                  <c:v>42296</c:v>
                </c:pt>
                <c:pt idx="10167">
                  <c:v>42297</c:v>
                </c:pt>
                <c:pt idx="10168">
                  <c:v>42298</c:v>
                </c:pt>
                <c:pt idx="10169">
                  <c:v>42299</c:v>
                </c:pt>
                <c:pt idx="10170">
                  <c:v>42300</c:v>
                </c:pt>
                <c:pt idx="10171">
                  <c:v>42303</c:v>
                </c:pt>
                <c:pt idx="10172">
                  <c:v>42304</c:v>
                </c:pt>
                <c:pt idx="10173">
                  <c:v>42305</c:v>
                </c:pt>
                <c:pt idx="10174">
                  <c:v>42306</c:v>
                </c:pt>
                <c:pt idx="10175">
                  <c:v>42307</c:v>
                </c:pt>
                <c:pt idx="10176">
                  <c:v>42310</c:v>
                </c:pt>
                <c:pt idx="10177">
                  <c:v>42311</c:v>
                </c:pt>
                <c:pt idx="10178">
                  <c:v>42312</c:v>
                </c:pt>
                <c:pt idx="10179">
                  <c:v>42313</c:v>
                </c:pt>
                <c:pt idx="10180">
                  <c:v>42314</c:v>
                </c:pt>
                <c:pt idx="10181">
                  <c:v>42317</c:v>
                </c:pt>
                <c:pt idx="10182">
                  <c:v>42318</c:v>
                </c:pt>
                <c:pt idx="10183">
                  <c:v>42319</c:v>
                </c:pt>
                <c:pt idx="10184">
                  <c:v>42320</c:v>
                </c:pt>
                <c:pt idx="10185">
                  <c:v>42321</c:v>
                </c:pt>
                <c:pt idx="10186">
                  <c:v>42324</c:v>
                </c:pt>
                <c:pt idx="10187">
                  <c:v>42325</c:v>
                </c:pt>
                <c:pt idx="10188">
                  <c:v>42326</c:v>
                </c:pt>
                <c:pt idx="10189">
                  <c:v>42327</c:v>
                </c:pt>
                <c:pt idx="10190">
                  <c:v>42328</c:v>
                </c:pt>
                <c:pt idx="10191">
                  <c:v>42331</c:v>
                </c:pt>
                <c:pt idx="10192">
                  <c:v>42332</c:v>
                </c:pt>
                <c:pt idx="10193">
                  <c:v>42333</c:v>
                </c:pt>
                <c:pt idx="10194">
                  <c:v>42334</c:v>
                </c:pt>
                <c:pt idx="10195">
                  <c:v>42335</c:v>
                </c:pt>
                <c:pt idx="10196">
                  <c:v>42338</c:v>
                </c:pt>
                <c:pt idx="10197">
                  <c:v>42339</c:v>
                </c:pt>
                <c:pt idx="10198">
                  <c:v>42340</c:v>
                </c:pt>
                <c:pt idx="10199">
                  <c:v>42341</c:v>
                </c:pt>
                <c:pt idx="10200">
                  <c:v>42342</c:v>
                </c:pt>
                <c:pt idx="10201">
                  <c:v>42345</c:v>
                </c:pt>
                <c:pt idx="10202">
                  <c:v>42346</c:v>
                </c:pt>
                <c:pt idx="10203">
                  <c:v>42347</c:v>
                </c:pt>
                <c:pt idx="10204">
                  <c:v>42348</c:v>
                </c:pt>
                <c:pt idx="10205">
                  <c:v>42349</c:v>
                </c:pt>
                <c:pt idx="10206">
                  <c:v>42352</c:v>
                </c:pt>
                <c:pt idx="10207">
                  <c:v>42353</c:v>
                </c:pt>
                <c:pt idx="10208">
                  <c:v>42354</c:v>
                </c:pt>
                <c:pt idx="10209">
                  <c:v>42355</c:v>
                </c:pt>
                <c:pt idx="10210">
                  <c:v>42356</c:v>
                </c:pt>
                <c:pt idx="10211">
                  <c:v>42359</c:v>
                </c:pt>
                <c:pt idx="10212">
                  <c:v>42360</c:v>
                </c:pt>
                <c:pt idx="10213">
                  <c:v>42361</c:v>
                </c:pt>
                <c:pt idx="10214">
                  <c:v>42362</c:v>
                </c:pt>
                <c:pt idx="10215">
                  <c:v>42367</c:v>
                </c:pt>
                <c:pt idx="10216">
                  <c:v>42368</c:v>
                </c:pt>
                <c:pt idx="10217">
                  <c:v>42369</c:v>
                </c:pt>
                <c:pt idx="10218">
                  <c:v>42373</c:v>
                </c:pt>
                <c:pt idx="10219">
                  <c:v>42374</c:v>
                </c:pt>
                <c:pt idx="10220">
                  <c:v>42375</c:v>
                </c:pt>
                <c:pt idx="10221">
                  <c:v>42376</c:v>
                </c:pt>
                <c:pt idx="10222">
                  <c:v>42377</c:v>
                </c:pt>
                <c:pt idx="10223">
                  <c:v>42380</c:v>
                </c:pt>
                <c:pt idx="10224">
                  <c:v>42381</c:v>
                </c:pt>
                <c:pt idx="10225">
                  <c:v>42382</c:v>
                </c:pt>
                <c:pt idx="10226">
                  <c:v>42383</c:v>
                </c:pt>
                <c:pt idx="10227">
                  <c:v>42384</c:v>
                </c:pt>
                <c:pt idx="10228">
                  <c:v>42387</c:v>
                </c:pt>
                <c:pt idx="10229">
                  <c:v>42388</c:v>
                </c:pt>
                <c:pt idx="10230">
                  <c:v>42389</c:v>
                </c:pt>
                <c:pt idx="10231">
                  <c:v>42390</c:v>
                </c:pt>
                <c:pt idx="10232">
                  <c:v>42391</c:v>
                </c:pt>
                <c:pt idx="10233">
                  <c:v>42394</c:v>
                </c:pt>
                <c:pt idx="10234">
                  <c:v>42395</c:v>
                </c:pt>
                <c:pt idx="10235">
                  <c:v>42396</c:v>
                </c:pt>
                <c:pt idx="10236">
                  <c:v>42397</c:v>
                </c:pt>
                <c:pt idx="10237">
                  <c:v>42398</c:v>
                </c:pt>
                <c:pt idx="10238">
                  <c:v>42401</c:v>
                </c:pt>
                <c:pt idx="10239">
                  <c:v>42402</c:v>
                </c:pt>
                <c:pt idx="10240">
                  <c:v>42403</c:v>
                </c:pt>
                <c:pt idx="10241">
                  <c:v>42404</c:v>
                </c:pt>
                <c:pt idx="10242">
                  <c:v>42405</c:v>
                </c:pt>
                <c:pt idx="10243">
                  <c:v>42408</c:v>
                </c:pt>
                <c:pt idx="10244">
                  <c:v>42409</c:v>
                </c:pt>
                <c:pt idx="10245">
                  <c:v>42410</c:v>
                </c:pt>
                <c:pt idx="10246">
                  <c:v>42411</c:v>
                </c:pt>
                <c:pt idx="10247">
                  <c:v>42412</c:v>
                </c:pt>
                <c:pt idx="10248">
                  <c:v>42416</c:v>
                </c:pt>
                <c:pt idx="10249">
                  <c:v>42417</c:v>
                </c:pt>
                <c:pt idx="10250">
                  <c:v>42418</c:v>
                </c:pt>
                <c:pt idx="10251">
                  <c:v>42419</c:v>
                </c:pt>
                <c:pt idx="10252">
                  <c:v>42422</c:v>
                </c:pt>
                <c:pt idx="10253">
                  <c:v>42423</c:v>
                </c:pt>
                <c:pt idx="10254">
                  <c:v>42424</c:v>
                </c:pt>
                <c:pt idx="10255">
                  <c:v>42425</c:v>
                </c:pt>
                <c:pt idx="10256">
                  <c:v>42426</c:v>
                </c:pt>
                <c:pt idx="10257">
                  <c:v>42429</c:v>
                </c:pt>
                <c:pt idx="10258">
                  <c:v>42430</c:v>
                </c:pt>
                <c:pt idx="10259">
                  <c:v>42431</c:v>
                </c:pt>
                <c:pt idx="10260">
                  <c:v>42432</c:v>
                </c:pt>
                <c:pt idx="10261">
                  <c:v>42433</c:v>
                </c:pt>
                <c:pt idx="10262">
                  <c:v>42436</c:v>
                </c:pt>
                <c:pt idx="10263">
                  <c:v>42437</c:v>
                </c:pt>
                <c:pt idx="10264">
                  <c:v>42438</c:v>
                </c:pt>
                <c:pt idx="10265">
                  <c:v>42439</c:v>
                </c:pt>
                <c:pt idx="10266">
                  <c:v>42440</c:v>
                </c:pt>
                <c:pt idx="10267">
                  <c:v>42443</c:v>
                </c:pt>
                <c:pt idx="10268">
                  <c:v>42444</c:v>
                </c:pt>
                <c:pt idx="10269">
                  <c:v>42445</c:v>
                </c:pt>
                <c:pt idx="10270">
                  <c:v>42446</c:v>
                </c:pt>
                <c:pt idx="10271">
                  <c:v>42447</c:v>
                </c:pt>
                <c:pt idx="10272">
                  <c:v>42450</c:v>
                </c:pt>
                <c:pt idx="10273">
                  <c:v>42451</c:v>
                </c:pt>
                <c:pt idx="10274">
                  <c:v>42452</c:v>
                </c:pt>
                <c:pt idx="10275">
                  <c:v>42453</c:v>
                </c:pt>
                <c:pt idx="10276">
                  <c:v>42457</c:v>
                </c:pt>
                <c:pt idx="10277">
                  <c:v>42458</c:v>
                </c:pt>
                <c:pt idx="10278">
                  <c:v>42459</c:v>
                </c:pt>
                <c:pt idx="10279">
                  <c:v>42460</c:v>
                </c:pt>
                <c:pt idx="10280">
                  <c:v>42461</c:v>
                </c:pt>
                <c:pt idx="10281">
                  <c:v>42464</c:v>
                </c:pt>
                <c:pt idx="10282">
                  <c:v>42465</c:v>
                </c:pt>
                <c:pt idx="10283">
                  <c:v>42466</c:v>
                </c:pt>
                <c:pt idx="10284">
                  <c:v>42467</c:v>
                </c:pt>
                <c:pt idx="10285">
                  <c:v>42468</c:v>
                </c:pt>
                <c:pt idx="10286">
                  <c:v>42471</c:v>
                </c:pt>
                <c:pt idx="10287">
                  <c:v>42472</c:v>
                </c:pt>
                <c:pt idx="10288">
                  <c:v>42473</c:v>
                </c:pt>
                <c:pt idx="10289">
                  <c:v>42474</c:v>
                </c:pt>
                <c:pt idx="10290">
                  <c:v>42475</c:v>
                </c:pt>
                <c:pt idx="10291">
                  <c:v>42478</c:v>
                </c:pt>
                <c:pt idx="10292">
                  <c:v>42479</c:v>
                </c:pt>
                <c:pt idx="10293">
                  <c:v>42480</c:v>
                </c:pt>
                <c:pt idx="10294">
                  <c:v>42481</c:v>
                </c:pt>
                <c:pt idx="10295">
                  <c:v>42482</c:v>
                </c:pt>
                <c:pt idx="10296">
                  <c:v>42485</c:v>
                </c:pt>
                <c:pt idx="10297">
                  <c:v>42486</c:v>
                </c:pt>
                <c:pt idx="10298">
                  <c:v>42487</c:v>
                </c:pt>
                <c:pt idx="10299">
                  <c:v>42488</c:v>
                </c:pt>
                <c:pt idx="10300">
                  <c:v>42489</c:v>
                </c:pt>
                <c:pt idx="10301">
                  <c:v>42492</c:v>
                </c:pt>
                <c:pt idx="10302">
                  <c:v>42493</c:v>
                </c:pt>
                <c:pt idx="10303">
                  <c:v>42494</c:v>
                </c:pt>
                <c:pt idx="10304">
                  <c:v>42495</c:v>
                </c:pt>
                <c:pt idx="10305">
                  <c:v>42496</c:v>
                </c:pt>
                <c:pt idx="10306">
                  <c:v>42499</c:v>
                </c:pt>
                <c:pt idx="10307">
                  <c:v>42500</c:v>
                </c:pt>
                <c:pt idx="10308">
                  <c:v>42501</c:v>
                </c:pt>
                <c:pt idx="10309">
                  <c:v>42502</c:v>
                </c:pt>
                <c:pt idx="10310">
                  <c:v>42503</c:v>
                </c:pt>
                <c:pt idx="10311">
                  <c:v>42506</c:v>
                </c:pt>
                <c:pt idx="10312">
                  <c:v>42507</c:v>
                </c:pt>
                <c:pt idx="10313">
                  <c:v>42508</c:v>
                </c:pt>
                <c:pt idx="10314">
                  <c:v>42509</c:v>
                </c:pt>
                <c:pt idx="10315">
                  <c:v>42510</c:v>
                </c:pt>
                <c:pt idx="10316">
                  <c:v>42514</c:v>
                </c:pt>
                <c:pt idx="10317">
                  <c:v>42515</c:v>
                </c:pt>
                <c:pt idx="10318">
                  <c:v>42516</c:v>
                </c:pt>
                <c:pt idx="10319">
                  <c:v>42517</c:v>
                </c:pt>
                <c:pt idx="10320">
                  <c:v>42520</c:v>
                </c:pt>
                <c:pt idx="10321">
                  <c:v>42521</c:v>
                </c:pt>
                <c:pt idx="10322">
                  <c:v>42522</c:v>
                </c:pt>
                <c:pt idx="10323">
                  <c:v>42523</c:v>
                </c:pt>
                <c:pt idx="10324">
                  <c:v>42524</c:v>
                </c:pt>
                <c:pt idx="10325">
                  <c:v>42527</c:v>
                </c:pt>
                <c:pt idx="10326">
                  <c:v>42528</c:v>
                </c:pt>
                <c:pt idx="10327">
                  <c:v>42529</c:v>
                </c:pt>
                <c:pt idx="10328">
                  <c:v>42530</c:v>
                </c:pt>
                <c:pt idx="10329">
                  <c:v>42531</c:v>
                </c:pt>
                <c:pt idx="10330">
                  <c:v>42534</c:v>
                </c:pt>
                <c:pt idx="10331">
                  <c:v>42535</c:v>
                </c:pt>
                <c:pt idx="10332">
                  <c:v>42536</c:v>
                </c:pt>
                <c:pt idx="10333">
                  <c:v>42537</c:v>
                </c:pt>
                <c:pt idx="10334">
                  <c:v>42538</c:v>
                </c:pt>
                <c:pt idx="10335">
                  <c:v>42541</c:v>
                </c:pt>
                <c:pt idx="10336">
                  <c:v>42542</c:v>
                </c:pt>
                <c:pt idx="10337">
                  <c:v>42543</c:v>
                </c:pt>
                <c:pt idx="10338">
                  <c:v>42544</c:v>
                </c:pt>
                <c:pt idx="10339">
                  <c:v>42545</c:v>
                </c:pt>
                <c:pt idx="10340">
                  <c:v>42548</c:v>
                </c:pt>
                <c:pt idx="10341">
                  <c:v>42549</c:v>
                </c:pt>
                <c:pt idx="10342">
                  <c:v>42550</c:v>
                </c:pt>
                <c:pt idx="10343">
                  <c:v>42551</c:v>
                </c:pt>
                <c:pt idx="10344">
                  <c:v>42555</c:v>
                </c:pt>
                <c:pt idx="10345">
                  <c:v>42556</c:v>
                </c:pt>
                <c:pt idx="10346">
                  <c:v>42557</c:v>
                </c:pt>
                <c:pt idx="10347">
                  <c:v>42558</c:v>
                </c:pt>
                <c:pt idx="10348">
                  <c:v>42559</c:v>
                </c:pt>
                <c:pt idx="10349">
                  <c:v>42562</c:v>
                </c:pt>
                <c:pt idx="10350">
                  <c:v>42563</c:v>
                </c:pt>
                <c:pt idx="10351">
                  <c:v>42564</c:v>
                </c:pt>
                <c:pt idx="10352">
                  <c:v>42565</c:v>
                </c:pt>
                <c:pt idx="10353">
                  <c:v>42566</c:v>
                </c:pt>
                <c:pt idx="10354">
                  <c:v>42569</c:v>
                </c:pt>
                <c:pt idx="10355">
                  <c:v>42570</c:v>
                </c:pt>
                <c:pt idx="10356">
                  <c:v>42571</c:v>
                </c:pt>
                <c:pt idx="10357">
                  <c:v>42572</c:v>
                </c:pt>
                <c:pt idx="10358">
                  <c:v>42573</c:v>
                </c:pt>
                <c:pt idx="10359">
                  <c:v>42576</c:v>
                </c:pt>
                <c:pt idx="10360">
                  <c:v>42577</c:v>
                </c:pt>
                <c:pt idx="10361">
                  <c:v>42578</c:v>
                </c:pt>
                <c:pt idx="10362">
                  <c:v>42579</c:v>
                </c:pt>
                <c:pt idx="10363">
                  <c:v>42580</c:v>
                </c:pt>
                <c:pt idx="10364">
                  <c:v>42584</c:v>
                </c:pt>
                <c:pt idx="10365">
                  <c:v>42585</c:v>
                </c:pt>
                <c:pt idx="10366">
                  <c:v>42586</c:v>
                </c:pt>
                <c:pt idx="10367">
                  <c:v>42587</c:v>
                </c:pt>
                <c:pt idx="10368">
                  <c:v>42590</c:v>
                </c:pt>
                <c:pt idx="10369">
                  <c:v>42591</c:v>
                </c:pt>
                <c:pt idx="10370">
                  <c:v>42592</c:v>
                </c:pt>
                <c:pt idx="10371">
                  <c:v>42593</c:v>
                </c:pt>
                <c:pt idx="10372">
                  <c:v>42594</c:v>
                </c:pt>
                <c:pt idx="10373">
                  <c:v>42597</c:v>
                </c:pt>
                <c:pt idx="10374">
                  <c:v>42598</c:v>
                </c:pt>
                <c:pt idx="10375">
                  <c:v>42599</c:v>
                </c:pt>
                <c:pt idx="10376">
                  <c:v>42600</c:v>
                </c:pt>
                <c:pt idx="10377">
                  <c:v>42601</c:v>
                </c:pt>
                <c:pt idx="10378">
                  <c:v>42604</c:v>
                </c:pt>
                <c:pt idx="10379">
                  <c:v>42605</c:v>
                </c:pt>
                <c:pt idx="10380">
                  <c:v>42606</c:v>
                </c:pt>
                <c:pt idx="10381">
                  <c:v>42607</c:v>
                </c:pt>
                <c:pt idx="10382">
                  <c:v>42608</c:v>
                </c:pt>
                <c:pt idx="10383">
                  <c:v>42611</c:v>
                </c:pt>
                <c:pt idx="10384">
                  <c:v>42612</c:v>
                </c:pt>
                <c:pt idx="10385">
                  <c:v>42613</c:v>
                </c:pt>
                <c:pt idx="10386">
                  <c:v>42614</c:v>
                </c:pt>
                <c:pt idx="10387">
                  <c:v>42615</c:v>
                </c:pt>
                <c:pt idx="10388">
                  <c:v>42619</c:v>
                </c:pt>
                <c:pt idx="10389">
                  <c:v>42620</c:v>
                </c:pt>
                <c:pt idx="10390">
                  <c:v>42621</c:v>
                </c:pt>
                <c:pt idx="10391">
                  <c:v>42622</c:v>
                </c:pt>
                <c:pt idx="10392">
                  <c:v>42625</c:v>
                </c:pt>
                <c:pt idx="10393">
                  <c:v>42626</c:v>
                </c:pt>
                <c:pt idx="10394">
                  <c:v>42627</c:v>
                </c:pt>
                <c:pt idx="10395">
                  <c:v>42628</c:v>
                </c:pt>
                <c:pt idx="10396">
                  <c:v>42629</c:v>
                </c:pt>
                <c:pt idx="10397">
                  <c:v>42632</c:v>
                </c:pt>
                <c:pt idx="10398">
                  <c:v>42633</c:v>
                </c:pt>
                <c:pt idx="10399">
                  <c:v>42634</c:v>
                </c:pt>
                <c:pt idx="10400">
                  <c:v>42635</c:v>
                </c:pt>
                <c:pt idx="10401">
                  <c:v>42636</c:v>
                </c:pt>
                <c:pt idx="10402">
                  <c:v>42639</c:v>
                </c:pt>
                <c:pt idx="10403">
                  <c:v>42640</c:v>
                </c:pt>
                <c:pt idx="10404">
                  <c:v>42641</c:v>
                </c:pt>
                <c:pt idx="10405">
                  <c:v>42642</c:v>
                </c:pt>
                <c:pt idx="10406">
                  <c:v>42643</c:v>
                </c:pt>
                <c:pt idx="10407">
                  <c:v>42646</c:v>
                </c:pt>
                <c:pt idx="10408">
                  <c:v>42647</c:v>
                </c:pt>
                <c:pt idx="10409">
                  <c:v>42648</c:v>
                </c:pt>
                <c:pt idx="10410">
                  <c:v>42649</c:v>
                </c:pt>
                <c:pt idx="10411">
                  <c:v>42650</c:v>
                </c:pt>
                <c:pt idx="10412">
                  <c:v>42654</c:v>
                </c:pt>
                <c:pt idx="10413">
                  <c:v>42655</c:v>
                </c:pt>
                <c:pt idx="10414">
                  <c:v>42656</c:v>
                </c:pt>
                <c:pt idx="10415">
                  <c:v>42657</c:v>
                </c:pt>
                <c:pt idx="10416">
                  <c:v>42660</c:v>
                </c:pt>
                <c:pt idx="10417">
                  <c:v>42661</c:v>
                </c:pt>
                <c:pt idx="10418">
                  <c:v>42662</c:v>
                </c:pt>
                <c:pt idx="10419">
                  <c:v>42663</c:v>
                </c:pt>
                <c:pt idx="10420">
                  <c:v>42664</c:v>
                </c:pt>
                <c:pt idx="10421">
                  <c:v>42667</c:v>
                </c:pt>
                <c:pt idx="10422">
                  <c:v>42668</c:v>
                </c:pt>
                <c:pt idx="10423">
                  <c:v>42669</c:v>
                </c:pt>
                <c:pt idx="10424">
                  <c:v>42670</c:v>
                </c:pt>
                <c:pt idx="10425">
                  <c:v>42671</c:v>
                </c:pt>
                <c:pt idx="10426">
                  <c:v>42674</c:v>
                </c:pt>
                <c:pt idx="10427">
                  <c:v>42675</c:v>
                </c:pt>
                <c:pt idx="10428">
                  <c:v>42676</c:v>
                </c:pt>
                <c:pt idx="10429">
                  <c:v>42677</c:v>
                </c:pt>
                <c:pt idx="10430">
                  <c:v>42678</c:v>
                </c:pt>
                <c:pt idx="10431">
                  <c:v>42681</c:v>
                </c:pt>
                <c:pt idx="10432">
                  <c:v>42682</c:v>
                </c:pt>
                <c:pt idx="10433">
                  <c:v>42683</c:v>
                </c:pt>
                <c:pt idx="10434">
                  <c:v>42684</c:v>
                </c:pt>
                <c:pt idx="10435">
                  <c:v>42685</c:v>
                </c:pt>
                <c:pt idx="10436">
                  <c:v>42688</c:v>
                </c:pt>
                <c:pt idx="10437">
                  <c:v>42689</c:v>
                </c:pt>
                <c:pt idx="10438">
                  <c:v>42690</c:v>
                </c:pt>
                <c:pt idx="10439">
                  <c:v>42691</c:v>
                </c:pt>
                <c:pt idx="10440">
                  <c:v>42692</c:v>
                </c:pt>
                <c:pt idx="10441">
                  <c:v>42695</c:v>
                </c:pt>
                <c:pt idx="10442">
                  <c:v>42696</c:v>
                </c:pt>
                <c:pt idx="10443">
                  <c:v>42697</c:v>
                </c:pt>
                <c:pt idx="10444">
                  <c:v>42698</c:v>
                </c:pt>
                <c:pt idx="10445">
                  <c:v>42699</c:v>
                </c:pt>
                <c:pt idx="10446">
                  <c:v>42702</c:v>
                </c:pt>
                <c:pt idx="10447">
                  <c:v>42703</c:v>
                </c:pt>
                <c:pt idx="10448">
                  <c:v>42704</c:v>
                </c:pt>
                <c:pt idx="10449">
                  <c:v>42705</c:v>
                </c:pt>
                <c:pt idx="10450">
                  <c:v>42706</c:v>
                </c:pt>
                <c:pt idx="10451">
                  <c:v>42709</c:v>
                </c:pt>
                <c:pt idx="10452">
                  <c:v>42710</c:v>
                </c:pt>
                <c:pt idx="10453">
                  <c:v>42711</c:v>
                </c:pt>
                <c:pt idx="10454">
                  <c:v>42712</c:v>
                </c:pt>
                <c:pt idx="10455">
                  <c:v>42713</c:v>
                </c:pt>
                <c:pt idx="10456">
                  <c:v>42716</c:v>
                </c:pt>
                <c:pt idx="10457">
                  <c:v>42717</c:v>
                </c:pt>
                <c:pt idx="10458">
                  <c:v>42718</c:v>
                </c:pt>
                <c:pt idx="10459">
                  <c:v>42719</c:v>
                </c:pt>
                <c:pt idx="10460">
                  <c:v>42720</c:v>
                </c:pt>
                <c:pt idx="10461">
                  <c:v>42723</c:v>
                </c:pt>
                <c:pt idx="10462">
                  <c:v>42724</c:v>
                </c:pt>
                <c:pt idx="10463">
                  <c:v>42725</c:v>
                </c:pt>
                <c:pt idx="10464">
                  <c:v>42726</c:v>
                </c:pt>
                <c:pt idx="10465">
                  <c:v>42727</c:v>
                </c:pt>
                <c:pt idx="10466">
                  <c:v>42732</c:v>
                </c:pt>
                <c:pt idx="10467">
                  <c:v>42733</c:v>
                </c:pt>
                <c:pt idx="10468">
                  <c:v>42734</c:v>
                </c:pt>
                <c:pt idx="10469">
                  <c:v>42738</c:v>
                </c:pt>
                <c:pt idx="10470">
                  <c:v>42739</c:v>
                </c:pt>
                <c:pt idx="10471">
                  <c:v>42740</c:v>
                </c:pt>
                <c:pt idx="10472">
                  <c:v>42741</c:v>
                </c:pt>
                <c:pt idx="10473">
                  <c:v>42744</c:v>
                </c:pt>
                <c:pt idx="10474">
                  <c:v>42745</c:v>
                </c:pt>
                <c:pt idx="10475">
                  <c:v>42746</c:v>
                </c:pt>
                <c:pt idx="10476">
                  <c:v>42747</c:v>
                </c:pt>
                <c:pt idx="10477">
                  <c:v>42748</c:v>
                </c:pt>
                <c:pt idx="10478">
                  <c:v>42751</c:v>
                </c:pt>
                <c:pt idx="10479">
                  <c:v>42752</c:v>
                </c:pt>
                <c:pt idx="10480">
                  <c:v>42753</c:v>
                </c:pt>
                <c:pt idx="10481">
                  <c:v>42754</c:v>
                </c:pt>
                <c:pt idx="10482">
                  <c:v>42755</c:v>
                </c:pt>
                <c:pt idx="10483">
                  <c:v>42758</c:v>
                </c:pt>
                <c:pt idx="10484">
                  <c:v>42759</c:v>
                </c:pt>
                <c:pt idx="10485">
                  <c:v>42760</c:v>
                </c:pt>
                <c:pt idx="10486">
                  <c:v>42761</c:v>
                </c:pt>
                <c:pt idx="10487">
                  <c:v>42762</c:v>
                </c:pt>
                <c:pt idx="10488">
                  <c:v>42765</c:v>
                </c:pt>
                <c:pt idx="10489">
                  <c:v>42766</c:v>
                </c:pt>
                <c:pt idx="10490">
                  <c:v>42767</c:v>
                </c:pt>
                <c:pt idx="10491">
                  <c:v>42768</c:v>
                </c:pt>
                <c:pt idx="10492">
                  <c:v>42769</c:v>
                </c:pt>
                <c:pt idx="10493">
                  <c:v>42772</c:v>
                </c:pt>
                <c:pt idx="10494">
                  <c:v>42773</c:v>
                </c:pt>
                <c:pt idx="10495">
                  <c:v>42774</c:v>
                </c:pt>
                <c:pt idx="10496">
                  <c:v>42775</c:v>
                </c:pt>
                <c:pt idx="10497">
                  <c:v>42776</c:v>
                </c:pt>
                <c:pt idx="10498">
                  <c:v>42779</c:v>
                </c:pt>
                <c:pt idx="10499">
                  <c:v>42780</c:v>
                </c:pt>
                <c:pt idx="10500">
                  <c:v>42781</c:v>
                </c:pt>
                <c:pt idx="10501">
                  <c:v>42782</c:v>
                </c:pt>
                <c:pt idx="10502">
                  <c:v>42783</c:v>
                </c:pt>
                <c:pt idx="10503">
                  <c:v>42787</c:v>
                </c:pt>
                <c:pt idx="10504">
                  <c:v>42788</c:v>
                </c:pt>
                <c:pt idx="10505">
                  <c:v>42789</c:v>
                </c:pt>
                <c:pt idx="10506">
                  <c:v>42790</c:v>
                </c:pt>
                <c:pt idx="10507">
                  <c:v>42793</c:v>
                </c:pt>
                <c:pt idx="10508">
                  <c:v>42794</c:v>
                </c:pt>
                <c:pt idx="10509">
                  <c:v>42795</c:v>
                </c:pt>
                <c:pt idx="10510">
                  <c:v>42796</c:v>
                </c:pt>
                <c:pt idx="10511">
                  <c:v>42797</c:v>
                </c:pt>
                <c:pt idx="10512">
                  <c:v>42800</c:v>
                </c:pt>
                <c:pt idx="10513">
                  <c:v>42801</c:v>
                </c:pt>
                <c:pt idx="10514">
                  <c:v>42802</c:v>
                </c:pt>
                <c:pt idx="10515">
                  <c:v>42803</c:v>
                </c:pt>
                <c:pt idx="10516">
                  <c:v>42804</c:v>
                </c:pt>
                <c:pt idx="10517">
                  <c:v>42807</c:v>
                </c:pt>
                <c:pt idx="10518">
                  <c:v>42808</c:v>
                </c:pt>
                <c:pt idx="10519">
                  <c:v>42809</c:v>
                </c:pt>
                <c:pt idx="10520">
                  <c:v>42810</c:v>
                </c:pt>
                <c:pt idx="10521">
                  <c:v>42811</c:v>
                </c:pt>
                <c:pt idx="10522">
                  <c:v>42814</c:v>
                </c:pt>
                <c:pt idx="10523">
                  <c:v>42815</c:v>
                </c:pt>
                <c:pt idx="10524">
                  <c:v>42816</c:v>
                </c:pt>
                <c:pt idx="10525">
                  <c:v>42817</c:v>
                </c:pt>
                <c:pt idx="10526">
                  <c:v>42818</c:v>
                </c:pt>
                <c:pt idx="10527">
                  <c:v>42821</c:v>
                </c:pt>
                <c:pt idx="10528">
                  <c:v>42822</c:v>
                </c:pt>
                <c:pt idx="10529">
                  <c:v>42823</c:v>
                </c:pt>
                <c:pt idx="10530">
                  <c:v>42824</c:v>
                </c:pt>
                <c:pt idx="10531">
                  <c:v>42825</c:v>
                </c:pt>
                <c:pt idx="10532">
                  <c:v>42828</c:v>
                </c:pt>
                <c:pt idx="10533">
                  <c:v>42829</c:v>
                </c:pt>
                <c:pt idx="10534">
                  <c:v>42830</c:v>
                </c:pt>
                <c:pt idx="10535">
                  <c:v>42831</c:v>
                </c:pt>
                <c:pt idx="10536">
                  <c:v>42832</c:v>
                </c:pt>
                <c:pt idx="10537">
                  <c:v>42835</c:v>
                </c:pt>
                <c:pt idx="10538">
                  <c:v>42836</c:v>
                </c:pt>
                <c:pt idx="10539">
                  <c:v>42837</c:v>
                </c:pt>
                <c:pt idx="10540">
                  <c:v>42838</c:v>
                </c:pt>
                <c:pt idx="10541">
                  <c:v>42842</c:v>
                </c:pt>
                <c:pt idx="10542">
                  <c:v>42843</c:v>
                </c:pt>
                <c:pt idx="10543">
                  <c:v>42844</c:v>
                </c:pt>
                <c:pt idx="10544">
                  <c:v>42845</c:v>
                </c:pt>
                <c:pt idx="10545">
                  <c:v>42846</c:v>
                </c:pt>
                <c:pt idx="10546">
                  <c:v>42849</c:v>
                </c:pt>
                <c:pt idx="10547">
                  <c:v>42850</c:v>
                </c:pt>
                <c:pt idx="10548">
                  <c:v>42851</c:v>
                </c:pt>
                <c:pt idx="10549">
                  <c:v>42852</c:v>
                </c:pt>
                <c:pt idx="10550">
                  <c:v>42853</c:v>
                </c:pt>
                <c:pt idx="10551">
                  <c:v>42856</c:v>
                </c:pt>
                <c:pt idx="10552">
                  <c:v>42857</c:v>
                </c:pt>
                <c:pt idx="10553">
                  <c:v>42858</c:v>
                </c:pt>
                <c:pt idx="10554">
                  <c:v>42859</c:v>
                </c:pt>
                <c:pt idx="10555">
                  <c:v>42860</c:v>
                </c:pt>
                <c:pt idx="10556">
                  <c:v>42863</c:v>
                </c:pt>
                <c:pt idx="10557">
                  <c:v>42864</c:v>
                </c:pt>
                <c:pt idx="10558">
                  <c:v>42865</c:v>
                </c:pt>
                <c:pt idx="10559">
                  <c:v>42866</c:v>
                </c:pt>
                <c:pt idx="10560">
                  <c:v>42867</c:v>
                </c:pt>
                <c:pt idx="10561">
                  <c:v>42870</c:v>
                </c:pt>
                <c:pt idx="10562">
                  <c:v>42871</c:v>
                </c:pt>
                <c:pt idx="10563">
                  <c:v>42872</c:v>
                </c:pt>
                <c:pt idx="10564">
                  <c:v>42873</c:v>
                </c:pt>
                <c:pt idx="10565">
                  <c:v>42874</c:v>
                </c:pt>
                <c:pt idx="10566">
                  <c:v>42878</c:v>
                </c:pt>
                <c:pt idx="10567">
                  <c:v>42879</c:v>
                </c:pt>
                <c:pt idx="10568">
                  <c:v>42880</c:v>
                </c:pt>
                <c:pt idx="10569">
                  <c:v>42881</c:v>
                </c:pt>
                <c:pt idx="10570">
                  <c:v>42884</c:v>
                </c:pt>
                <c:pt idx="10571">
                  <c:v>42885</c:v>
                </c:pt>
                <c:pt idx="10572">
                  <c:v>42886</c:v>
                </c:pt>
                <c:pt idx="10573">
                  <c:v>42887</c:v>
                </c:pt>
                <c:pt idx="10574">
                  <c:v>42888</c:v>
                </c:pt>
                <c:pt idx="10575">
                  <c:v>42891</c:v>
                </c:pt>
                <c:pt idx="10576">
                  <c:v>42892</c:v>
                </c:pt>
                <c:pt idx="10577">
                  <c:v>42893</c:v>
                </c:pt>
                <c:pt idx="10578">
                  <c:v>42894</c:v>
                </c:pt>
                <c:pt idx="10579">
                  <c:v>42895</c:v>
                </c:pt>
                <c:pt idx="10580">
                  <c:v>42898</c:v>
                </c:pt>
                <c:pt idx="10581">
                  <c:v>42899</c:v>
                </c:pt>
                <c:pt idx="10582">
                  <c:v>42900</c:v>
                </c:pt>
                <c:pt idx="10583">
                  <c:v>42901</c:v>
                </c:pt>
                <c:pt idx="10584">
                  <c:v>42902</c:v>
                </c:pt>
                <c:pt idx="10585">
                  <c:v>42905</c:v>
                </c:pt>
                <c:pt idx="10586">
                  <c:v>42906</c:v>
                </c:pt>
                <c:pt idx="10587">
                  <c:v>42907</c:v>
                </c:pt>
                <c:pt idx="10588">
                  <c:v>42908</c:v>
                </c:pt>
                <c:pt idx="10589">
                  <c:v>42909</c:v>
                </c:pt>
                <c:pt idx="10590">
                  <c:v>42912</c:v>
                </c:pt>
                <c:pt idx="10591">
                  <c:v>42913</c:v>
                </c:pt>
                <c:pt idx="10592">
                  <c:v>42914</c:v>
                </c:pt>
                <c:pt idx="10593">
                  <c:v>42915</c:v>
                </c:pt>
                <c:pt idx="10594">
                  <c:v>42916</c:v>
                </c:pt>
                <c:pt idx="10595">
                  <c:v>42920</c:v>
                </c:pt>
                <c:pt idx="10596">
                  <c:v>42921</c:v>
                </c:pt>
                <c:pt idx="10597">
                  <c:v>42922</c:v>
                </c:pt>
                <c:pt idx="10598">
                  <c:v>42923</c:v>
                </c:pt>
                <c:pt idx="10599">
                  <c:v>42926</c:v>
                </c:pt>
                <c:pt idx="10600">
                  <c:v>42927</c:v>
                </c:pt>
                <c:pt idx="10601">
                  <c:v>42928</c:v>
                </c:pt>
                <c:pt idx="10602">
                  <c:v>42929</c:v>
                </c:pt>
                <c:pt idx="10603">
                  <c:v>42930</c:v>
                </c:pt>
                <c:pt idx="10604">
                  <c:v>42933</c:v>
                </c:pt>
                <c:pt idx="10605">
                  <c:v>42934</c:v>
                </c:pt>
                <c:pt idx="10606">
                  <c:v>42935</c:v>
                </c:pt>
                <c:pt idx="10607">
                  <c:v>42936</c:v>
                </c:pt>
                <c:pt idx="10608">
                  <c:v>42937</c:v>
                </c:pt>
                <c:pt idx="10609">
                  <c:v>42940</c:v>
                </c:pt>
                <c:pt idx="10610">
                  <c:v>42941</c:v>
                </c:pt>
                <c:pt idx="10611">
                  <c:v>42942</c:v>
                </c:pt>
                <c:pt idx="10612">
                  <c:v>42943</c:v>
                </c:pt>
                <c:pt idx="10613">
                  <c:v>42944</c:v>
                </c:pt>
                <c:pt idx="10614">
                  <c:v>42947</c:v>
                </c:pt>
                <c:pt idx="10615">
                  <c:v>42948</c:v>
                </c:pt>
                <c:pt idx="10616">
                  <c:v>42949</c:v>
                </c:pt>
                <c:pt idx="10617">
                  <c:v>42950</c:v>
                </c:pt>
                <c:pt idx="10618">
                  <c:v>42951</c:v>
                </c:pt>
                <c:pt idx="10619">
                  <c:v>42955</c:v>
                </c:pt>
                <c:pt idx="10620">
                  <c:v>42956</c:v>
                </c:pt>
                <c:pt idx="10621">
                  <c:v>42957</c:v>
                </c:pt>
                <c:pt idx="10622">
                  <c:v>42958</c:v>
                </c:pt>
                <c:pt idx="10623">
                  <c:v>42961</c:v>
                </c:pt>
                <c:pt idx="10624">
                  <c:v>42962</c:v>
                </c:pt>
                <c:pt idx="10625">
                  <c:v>42963</c:v>
                </c:pt>
                <c:pt idx="10626">
                  <c:v>42964</c:v>
                </c:pt>
                <c:pt idx="10627">
                  <c:v>42965</c:v>
                </c:pt>
                <c:pt idx="10628">
                  <c:v>42968</c:v>
                </c:pt>
                <c:pt idx="10629">
                  <c:v>42969</c:v>
                </c:pt>
                <c:pt idx="10630">
                  <c:v>42970</c:v>
                </c:pt>
                <c:pt idx="10631">
                  <c:v>42971</c:v>
                </c:pt>
                <c:pt idx="10632">
                  <c:v>42972</c:v>
                </c:pt>
                <c:pt idx="10633">
                  <c:v>42975</c:v>
                </c:pt>
                <c:pt idx="10634">
                  <c:v>42976</c:v>
                </c:pt>
                <c:pt idx="10635">
                  <c:v>42977</c:v>
                </c:pt>
                <c:pt idx="10636">
                  <c:v>42978</c:v>
                </c:pt>
                <c:pt idx="10637">
                  <c:v>42979</c:v>
                </c:pt>
                <c:pt idx="10638">
                  <c:v>42983</c:v>
                </c:pt>
                <c:pt idx="10639">
                  <c:v>42984</c:v>
                </c:pt>
                <c:pt idx="10640">
                  <c:v>42985</c:v>
                </c:pt>
                <c:pt idx="10641">
                  <c:v>42986</c:v>
                </c:pt>
                <c:pt idx="10642">
                  <c:v>42989</c:v>
                </c:pt>
                <c:pt idx="10643">
                  <c:v>42990</c:v>
                </c:pt>
                <c:pt idx="10644">
                  <c:v>42991</c:v>
                </c:pt>
                <c:pt idx="10645">
                  <c:v>42992</c:v>
                </c:pt>
                <c:pt idx="10646">
                  <c:v>42993</c:v>
                </c:pt>
                <c:pt idx="10647">
                  <c:v>42996</c:v>
                </c:pt>
                <c:pt idx="10648">
                  <c:v>42997</c:v>
                </c:pt>
                <c:pt idx="10649">
                  <c:v>42998</c:v>
                </c:pt>
                <c:pt idx="10650">
                  <c:v>42999</c:v>
                </c:pt>
                <c:pt idx="10651">
                  <c:v>43000</c:v>
                </c:pt>
                <c:pt idx="10652">
                  <c:v>43003</c:v>
                </c:pt>
                <c:pt idx="10653">
                  <c:v>43004</c:v>
                </c:pt>
                <c:pt idx="10654">
                  <c:v>43005</c:v>
                </c:pt>
                <c:pt idx="10655">
                  <c:v>43006</c:v>
                </c:pt>
                <c:pt idx="10656">
                  <c:v>43007</c:v>
                </c:pt>
                <c:pt idx="10657">
                  <c:v>43010</c:v>
                </c:pt>
                <c:pt idx="10658">
                  <c:v>43011</c:v>
                </c:pt>
                <c:pt idx="10659">
                  <c:v>43012</c:v>
                </c:pt>
                <c:pt idx="10660">
                  <c:v>43013</c:v>
                </c:pt>
                <c:pt idx="10661">
                  <c:v>43014</c:v>
                </c:pt>
                <c:pt idx="10662">
                  <c:v>43018</c:v>
                </c:pt>
                <c:pt idx="10663">
                  <c:v>43019</c:v>
                </c:pt>
                <c:pt idx="10664">
                  <c:v>43020</c:v>
                </c:pt>
                <c:pt idx="10665">
                  <c:v>43021</c:v>
                </c:pt>
                <c:pt idx="10666">
                  <c:v>43024</c:v>
                </c:pt>
                <c:pt idx="10667">
                  <c:v>43025</c:v>
                </c:pt>
                <c:pt idx="10668">
                  <c:v>43026</c:v>
                </c:pt>
                <c:pt idx="10669">
                  <c:v>43027</c:v>
                </c:pt>
                <c:pt idx="10670">
                  <c:v>43028</c:v>
                </c:pt>
                <c:pt idx="10671">
                  <c:v>43031</c:v>
                </c:pt>
                <c:pt idx="10672">
                  <c:v>43032</c:v>
                </c:pt>
                <c:pt idx="10673">
                  <c:v>43033</c:v>
                </c:pt>
                <c:pt idx="10674">
                  <c:v>43034</c:v>
                </c:pt>
                <c:pt idx="10675">
                  <c:v>43035</c:v>
                </c:pt>
                <c:pt idx="10676">
                  <c:v>43038</c:v>
                </c:pt>
                <c:pt idx="10677">
                  <c:v>43039</c:v>
                </c:pt>
                <c:pt idx="10678">
                  <c:v>43040</c:v>
                </c:pt>
                <c:pt idx="10679">
                  <c:v>43041</c:v>
                </c:pt>
                <c:pt idx="10680">
                  <c:v>43042</c:v>
                </c:pt>
                <c:pt idx="10681">
                  <c:v>43045</c:v>
                </c:pt>
                <c:pt idx="10682">
                  <c:v>43046</c:v>
                </c:pt>
                <c:pt idx="10683">
                  <c:v>43047</c:v>
                </c:pt>
                <c:pt idx="10684">
                  <c:v>43048</c:v>
                </c:pt>
                <c:pt idx="10685">
                  <c:v>43049</c:v>
                </c:pt>
                <c:pt idx="10686">
                  <c:v>43052</c:v>
                </c:pt>
                <c:pt idx="10687">
                  <c:v>43053</c:v>
                </c:pt>
                <c:pt idx="10688">
                  <c:v>43054</c:v>
                </c:pt>
                <c:pt idx="10689">
                  <c:v>43055</c:v>
                </c:pt>
                <c:pt idx="10690">
                  <c:v>43056</c:v>
                </c:pt>
                <c:pt idx="10691">
                  <c:v>43059</c:v>
                </c:pt>
                <c:pt idx="10692">
                  <c:v>43060</c:v>
                </c:pt>
                <c:pt idx="10693">
                  <c:v>43061</c:v>
                </c:pt>
                <c:pt idx="10694">
                  <c:v>43062</c:v>
                </c:pt>
                <c:pt idx="10695">
                  <c:v>43063</c:v>
                </c:pt>
                <c:pt idx="10696">
                  <c:v>43066</c:v>
                </c:pt>
                <c:pt idx="10697">
                  <c:v>43067</c:v>
                </c:pt>
                <c:pt idx="10698">
                  <c:v>43068</c:v>
                </c:pt>
                <c:pt idx="10699">
                  <c:v>43069</c:v>
                </c:pt>
                <c:pt idx="10700">
                  <c:v>43070</c:v>
                </c:pt>
                <c:pt idx="10701">
                  <c:v>43073</c:v>
                </c:pt>
                <c:pt idx="10702">
                  <c:v>43074</c:v>
                </c:pt>
                <c:pt idx="10703">
                  <c:v>43075</c:v>
                </c:pt>
                <c:pt idx="10704">
                  <c:v>43076</c:v>
                </c:pt>
                <c:pt idx="10705">
                  <c:v>43077</c:v>
                </c:pt>
                <c:pt idx="10706">
                  <c:v>43080</c:v>
                </c:pt>
                <c:pt idx="10707">
                  <c:v>43081</c:v>
                </c:pt>
                <c:pt idx="10708">
                  <c:v>43082</c:v>
                </c:pt>
                <c:pt idx="10709">
                  <c:v>43083</c:v>
                </c:pt>
                <c:pt idx="10710">
                  <c:v>43084</c:v>
                </c:pt>
                <c:pt idx="10711">
                  <c:v>43087</c:v>
                </c:pt>
                <c:pt idx="10712">
                  <c:v>43088</c:v>
                </c:pt>
                <c:pt idx="10713">
                  <c:v>43089</c:v>
                </c:pt>
                <c:pt idx="10714">
                  <c:v>43090</c:v>
                </c:pt>
                <c:pt idx="10715">
                  <c:v>43091</c:v>
                </c:pt>
                <c:pt idx="10716">
                  <c:v>43096</c:v>
                </c:pt>
                <c:pt idx="10717">
                  <c:v>43097</c:v>
                </c:pt>
                <c:pt idx="10718">
                  <c:v>43098</c:v>
                </c:pt>
                <c:pt idx="10719">
                  <c:v>43102</c:v>
                </c:pt>
                <c:pt idx="10720">
                  <c:v>43103</c:v>
                </c:pt>
                <c:pt idx="10721">
                  <c:v>43104</c:v>
                </c:pt>
                <c:pt idx="10722">
                  <c:v>43105</c:v>
                </c:pt>
                <c:pt idx="10723">
                  <c:v>43108</c:v>
                </c:pt>
                <c:pt idx="10724">
                  <c:v>43109</c:v>
                </c:pt>
                <c:pt idx="10725">
                  <c:v>43110</c:v>
                </c:pt>
                <c:pt idx="10726">
                  <c:v>43111</c:v>
                </c:pt>
                <c:pt idx="10727">
                  <c:v>43112</c:v>
                </c:pt>
                <c:pt idx="10728">
                  <c:v>43115</c:v>
                </c:pt>
                <c:pt idx="10729">
                  <c:v>43116</c:v>
                </c:pt>
                <c:pt idx="10730">
                  <c:v>43117</c:v>
                </c:pt>
                <c:pt idx="10731">
                  <c:v>43118</c:v>
                </c:pt>
                <c:pt idx="10732">
                  <c:v>43119</c:v>
                </c:pt>
                <c:pt idx="10733">
                  <c:v>43122</c:v>
                </c:pt>
                <c:pt idx="10734">
                  <c:v>43123</c:v>
                </c:pt>
                <c:pt idx="10735">
                  <c:v>43124</c:v>
                </c:pt>
                <c:pt idx="10736">
                  <c:v>43125</c:v>
                </c:pt>
                <c:pt idx="10737">
                  <c:v>43126</c:v>
                </c:pt>
                <c:pt idx="10738">
                  <c:v>43129</c:v>
                </c:pt>
                <c:pt idx="10739">
                  <c:v>43130</c:v>
                </c:pt>
                <c:pt idx="10740">
                  <c:v>43131</c:v>
                </c:pt>
                <c:pt idx="10741">
                  <c:v>43132</c:v>
                </c:pt>
                <c:pt idx="10742">
                  <c:v>43133</c:v>
                </c:pt>
                <c:pt idx="10743">
                  <c:v>43136</c:v>
                </c:pt>
                <c:pt idx="10744">
                  <c:v>43137</c:v>
                </c:pt>
                <c:pt idx="10745">
                  <c:v>43138</c:v>
                </c:pt>
                <c:pt idx="10746">
                  <c:v>43139</c:v>
                </c:pt>
                <c:pt idx="10747">
                  <c:v>43140</c:v>
                </c:pt>
                <c:pt idx="10748">
                  <c:v>43143</c:v>
                </c:pt>
                <c:pt idx="10749">
                  <c:v>43144</c:v>
                </c:pt>
                <c:pt idx="10750">
                  <c:v>43145</c:v>
                </c:pt>
                <c:pt idx="10751">
                  <c:v>43146</c:v>
                </c:pt>
                <c:pt idx="10752">
                  <c:v>43147</c:v>
                </c:pt>
                <c:pt idx="10753">
                  <c:v>43151</c:v>
                </c:pt>
                <c:pt idx="10754">
                  <c:v>43152</c:v>
                </c:pt>
                <c:pt idx="10755">
                  <c:v>43153</c:v>
                </c:pt>
                <c:pt idx="10756">
                  <c:v>43154</c:v>
                </c:pt>
                <c:pt idx="10757">
                  <c:v>43157</c:v>
                </c:pt>
                <c:pt idx="10758">
                  <c:v>43158</c:v>
                </c:pt>
                <c:pt idx="10759">
                  <c:v>43159</c:v>
                </c:pt>
                <c:pt idx="10760">
                  <c:v>43160</c:v>
                </c:pt>
                <c:pt idx="10761">
                  <c:v>43161</c:v>
                </c:pt>
                <c:pt idx="10762">
                  <c:v>43164</c:v>
                </c:pt>
                <c:pt idx="10763">
                  <c:v>43165</c:v>
                </c:pt>
                <c:pt idx="10764">
                  <c:v>43166</c:v>
                </c:pt>
                <c:pt idx="10765">
                  <c:v>43167</c:v>
                </c:pt>
                <c:pt idx="10766">
                  <c:v>43168</c:v>
                </c:pt>
                <c:pt idx="10767">
                  <c:v>43171</c:v>
                </c:pt>
                <c:pt idx="10768">
                  <c:v>43172</c:v>
                </c:pt>
                <c:pt idx="10769">
                  <c:v>43173</c:v>
                </c:pt>
                <c:pt idx="10770">
                  <c:v>43174</c:v>
                </c:pt>
                <c:pt idx="10771">
                  <c:v>43175</c:v>
                </c:pt>
                <c:pt idx="10772">
                  <c:v>43178</c:v>
                </c:pt>
                <c:pt idx="10773">
                  <c:v>43179</c:v>
                </c:pt>
                <c:pt idx="10774">
                  <c:v>43180</c:v>
                </c:pt>
                <c:pt idx="10775">
                  <c:v>43181</c:v>
                </c:pt>
                <c:pt idx="10776">
                  <c:v>43182</c:v>
                </c:pt>
                <c:pt idx="10777">
                  <c:v>43185</c:v>
                </c:pt>
                <c:pt idx="10778">
                  <c:v>43186</c:v>
                </c:pt>
                <c:pt idx="10779">
                  <c:v>43187</c:v>
                </c:pt>
                <c:pt idx="10780">
                  <c:v>43188</c:v>
                </c:pt>
                <c:pt idx="10781">
                  <c:v>43192</c:v>
                </c:pt>
                <c:pt idx="10782">
                  <c:v>43193</c:v>
                </c:pt>
                <c:pt idx="10783">
                  <c:v>43194</c:v>
                </c:pt>
                <c:pt idx="10784">
                  <c:v>43195</c:v>
                </c:pt>
                <c:pt idx="10785">
                  <c:v>43196</c:v>
                </c:pt>
                <c:pt idx="10786">
                  <c:v>43199</c:v>
                </c:pt>
                <c:pt idx="10787">
                  <c:v>43200</c:v>
                </c:pt>
                <c:pt idx="10788">
                  <c:v>43201</c:v>
                </c:pt>
                <c:pt idx="10789">
                  <c:v>43202</c:v>
                </c:pt>
                <c:pt idx="10790">
                  <c:v>43203</c:v>
                </c:pt>
                <c:pt idx="10791">
                  <c:v>43206</c:v>
                </c:pt>
                <c:pt idx="10792">
                  <c:v>43207</c:v>
                </c:pt>
                <c:pt idx="10793">
                  <c:v>43208</c:v>
                </c:pt>
                <c:pt idx="10794">
                  <c:v>43209</c:v>
                </c:pt>
                <c:pt idx="10795">
                  <c:v>43210</c:v>
                </c:pt>
                <c:pt idx="10796">
                  <c:v>43213</c:v>
                </c:pt>
                <c:pt idx="10797">
                  <c:v>43214</c:v>
                </c:pt>
                <c:pt idx="10798">
                  <c:v>43215</c:v>
                </c:pt>
                <c:pt idx="10799">
                  <c:v>43216</c:v>
                </c:pt>
                <c:pt idx="10800">
                  <c:v>43217</c:v>
                </c:pt>
                <c:pt idx="10801">
                  <c:v>43220</c:v>
                </c:pt>
                <c:pt idx="10802">
                  <c:v>43221</c:v>
                </c:pt>
                <c:pt idx="10803">
                  <c:v>43222</c:v>
                </c:pt>
                <c:pt idx="10804">
                  <c:v>43223</c:v>
                </c:pt>
                <c:pt idx="10805">
                  <c:v>43224</c:v>
                </c:pt>
                <c:pt idx="10806">
                  <c:v>43227</c:v>
                </c:pt>
                <c:pt idx="10807">
                  <c:v>43228</c:v>
                </c:pt>
                <c:pt idx="10808">
                  <c:v>43229</c:v>
                </c:pt>
                <c:pt idx="10809">
                  <c:v>43230</c:v>
                </c:pt>
                <c:pt idx="10810">
                  <c:v>43231</c:v>
                </c:pt>
                <c:pt idx="10811">
                  <c:v>43234</c:v>
                </c:pt>
                <c:pt idx="10812">
                  <c:v>43235</c:v>
                </c:pt>
                <c:pt idx="10813">
                  <c:v>43236</c:v>
                </c:pt>
                <c:pt idx="10814">
                  <c:v>43237</c:v>
                </c:pt>
                <c:pt idx="10815">
                  <c:v>43238</c:v>
                </c:pt>
                <c:pt idx="10816">
                  <c:v>43242</c:v>
                </c:pt>
                <c:pt idx="10817">
                  <c:v>43243</c:v>
                </c:pt>
                <c:pt idx="10818">
                  <c:v>43244</c:v>
                </c:pt>
                <c:pt idx="10819">
                  <c:v>43245</c:v>
                </c:pt>
                <c:pt idx="10820">
                  <c:v>43248</c:v>
                </c:pt>
                <c:pt idx="10821">
                  <c:v>43249</c:v>
                </c:pt>
                <c:pt idx="10822">
                  <c:v>43250</c:v>
                </c:pt>
                <c:pt idx="10823">
                  <c:v>43251</c:v>
                </c:pt>
                <c:pt idx="10824">
                  <c:v>43252</c:v>
                </c:pt>
                <c:pt idx="10825">
                  <c:v>43255</c:v>
                </c:pt>
                <c:pt idx="10826">
                  <c:v>43256</c:v>
                </c:pt>
                <c:pt idx="10827">
                  <c:v>43257</c:v>
                </c:pt>
                <c:pt idx="10828">
                  <c:v>43258</c:v>
                </c:pt>
                <c:pt idx="10829">
                  <c:v>43259</c:v>
                </c:pt>
                <c:pt idx="10830">
                  <c:v>43262</c:v>
                </c:pt>
                <c:pt idx="10831">
                  <c:v>43263</c:v>
                </c:pt>
                <c:pt idx="10832">
                  <c:v>43264</c:v>
                </c:pt>
                <c:pt idx="10833">
                  <c:v>43265</c:v>
                </c:pt>
                <c:pt idx="10834">
                  <c:v>43266</c:v>
                </c:pt>
                <c:pt idx="10835">
                  <c:v>43269</c:v>
                </c:pt>
                <c:pt idx="10836">
                  <c:v>43270</c:v>
                </c:pt>
                <c:pt idx="10837">
                  <c:v>43271</c:v>
                </c:pt>
                <c:pt idx="10838">
                  <c:v>43272</c:v>
                </c:pt>
                <c:pt idx="10839">
                  <c:v>43273</c:v>
                </c:pt>
                <c:pt idx="10840">
                  <c:v>43276</c:v>
                </c:pt>
                <c:pt idx="10841">
                  <c:v>43277</c:v>
                </c:pt>
                <c:pt idx="10842">
                  <c:v>43278</c:v>
                </c:pt>
                <c:pt idx="10843">
                  <c:v>43279</c:v>
                </c:pt>
                <c:pt idx="10844">
                  <c:v>43280</c:v>
                </c:pt>
                <c:pt idx="10845">
                  <c:v>43284</c:v>
                </c:pt>
                <c:pt idx="10846">
                  <c:v>43285</c:v>
                </c:pt>
                <c:pt idx="10847">
                  <c:v>43286</c:v>
                </c:pt>
                <c:pt idx="10848">
                  <c:v>43287</c:v>
                </c:pt>
                <c:pt idx="10849">
                  <c:v>43290</c:v>
                </c:pt>
                <c:pt idx="10850">
                  <c:v>43291</c:v>
                </c:pt>
                <c:pt idx="10851">
                  <c:v>43292</c:v>
                </c:pt>
                <c:pt idx="10852">
                  <c:v>43293</c:v>
                </c:pt>
                <c:pt idx="10853">
                  <c:v>43294</c:v>
                </c:pt>
                <c:pt idx="10854">
                  <c:v>43297</c:v>
                </c:pt>
                <c:pt idx="10855">
                  <c:v>43298</c:v>
                </c:pt>
                <c:pt idx="10856">
                  <c:v>43299</c:v>
                </c:pt>
                <c:pt idx="10857">
                  <c:v>43300</c:v>
                </c:pt>
                <c:pt idx="10858">
                  <c:v>43301</c:v>
                </c:pt>
                <c:pt idx="10859">
                  <c:v>43304</c:v>
                </c:pt>
                <c:pt idx="10860">
                  <c:v>43305</c:v>
                </c:pt>
                <c:pt idx="10861">
                  <c:v>43306</c:v>
                </c:pt>
                <c:pt idx="10862">
                  <c:v>43307</c:v>
                </c:pt>
                <c:pt idx="10863">
                  <c:v>43308</c:v>
                </c:pt>
                <c:pt idx="10864">
                  <c:v>43311</c:v>
                </c:pt>
                <c:pt idx="10865">
                  <c:v>43312</c:v>
                </c:pt>
                <c:pt idx="10866">
                  <c:v>43313</c:v>
                </c:pt>
                <c:pt idx="10867">
                  <c:v>43314</c:v>
                </c:pt>
                <c:pt idx="10868">
                  <c:v>43315</c:v>
                </c:pt>
                <c:pt idx="10869">
                  <c:v>43319</c:v>
                </c:pt>
                <c:pt idx="10870">
                  <c:v>43320</c:v>
                </c:pt>
                <c:pt idx="10871">
                  <c:v>43321</c:v>
                </c:pt>
                <c:pt idx="10872">
                  <c:v>43322</c:v>
                </c:pt>
                <c:pt idx="10873">
                  <c:v>43325</c:v>
                </c:pt>
                <c:pt idx="10874">
                  <c:v>43326</c:v>
                </c:pt>
                <c:pt idx="10875">
                  <c:v>43327</c:v>
                </c:pt>
                <c:pt idx="10876">
                  <c:v>43328</c:v>
                </c:pt>
                <c:pt idx="10877">
                  <c:v>43329</c:v>
                </c:pt>
                <c:pt idx="10878">
                  <c:v>43332</c:v>
                </c:pt>
                <c:pt idx="10879">
                  <c:v>43333</c:v>
                </c:pt>
                <c:pt idx="10880">
                  <c:v>43334</c:v>
                </c:pt>
                <c:pt idx="10881">
                  <c:v>43335</c:v>
                </c:pt>
                <c:pt idx="10882">
                  <c:v>43336</c:v>
                </c:pt>
                <c:pt idx="10883">
                  <c:v>43339</c:v>
                </c:pt>
                <c:pt idx="10884">
                  <c:v>43340</c:v>
                </c:pt>
                <c:pt idx="10885">
                  <c:v>43341</c:v>
                </c:pt>
                <c:pt idx="10886">
                  <c:v>43342</c:v>
                </c:pt>
                <c:pt idx="10887">
                  <c:v>43343</c:v>
                </c:pt>
                <c:pt idx="10888">
                  <c:v>43347</c:v>
                </c:pt>
                <c:pt idx="10889">
                  <c:v>43348</c:v>
                </c:pt>
                <c:pt idx="10890">
                  <c:v>43349</c:v>
                </c:pt>
                <c:pt idx="10891">
                  <c:v>43350</c:v>
                </c:pt>
                <c:pt idx="10892">
                  <c:v>43353</c:v>
                </c:pt>
                <c:pt idx="10893">
                  <c:v>43354</c:v>
                </c:pt>
                <c:pt idx="10894">
                  <c:v>43355</c:v>
                </c:pt>
                <c:pt idx="10895">
                  <c:v>43356</c:v>
                </c:pt>
                <c:pt idx="10896">
                  <c:v>43357</c:v>
                </c:pt>
                <c:pt idx="10897">
                  <c:v>43360</c:v>
                </c:pt>
                <c:pt idx="10898">
                  <c:v>43361</c:v>
                </c:pt>
                <c:pt idx="10899">
                  <c:v>43362</c:v>
                </c:pt>
                <c:pt idx="10900">
                  <c:v>43363</c:v>
                </c:pt>
                <c:pt idx="10901">
                  <c:v>43364</c:v>
                </c:pt>
                <c:pt idx="10902">
                  <c:v>43367</c:v>
                </c:pt>
                <c:pt idx="10903">
                  <c:v>43368</c:v>
                </c:pt>
                <c:pt idx="10904">
                  <c:v>43369</c:v>
                </c:pt>
                <c:pt idx="10905">
                  <c:v>43370</c:v>
                </c:pt>
                <c:pt idx="10906">
                  <c:v>43371</c:v>
                </c:pt>
                <c:pt idx="10907">
                  <c:v>43374</c:v>
                </c:pt>
                <c:pt idx="10908">
                  <c:v>43375</c:v>
                </c:pt>
                <c:pt idx="10909">
                  <c:v>43376</c:v>
                </c:pt>
                <c:pt idx="10910">
                  <c:v>43377</c:v>
                </c:pt>
                <c:pt idx="10911">
                  <c:v>43378</c:v>
                </c:pt>
                <c:pt idx="10912">
                  <c:v>43382</c:v>
                </c:pt>
                <c:pt idx="10913">
                  <c:v>43383</c:v>
                </c:pt>
                <c:pt idx="10914">
                  <c:v>43384</c:v>
                </c:pt>
                <c:pt idx="10915">
                  <c:v>43385</c:v>
                </c:pt>
                <c:pt idx="10916">
                  <c:v>43388</c:v>
                </c:pt>
                <c:pt idx="10917">
                  <c:v>43389</c:v>
                </c:pt>
                <c:pt idx="10918">
                  <c:v>43390</c:v>
                </c:pt>
                <c:pt idx="10919">
                  <c:v>43391</c:v>
                </c:pt>
                <c:pt idx="10920">
                  <c:v>43392</c:v>
                </c:pt>
                <c:pt idx="10921">
                  <c:v>43395</c:v>
                </c:pt>
                <c:pt idx="10922">
                  <c:v>43396</c:v>
                </c:pt>
                <c:pt idx="10923">
                  <c:v>43397</c:v>
                </c:pt>
                <c:pt idx="10924">
                  <c:v>43398</c:v>
                </c:pt>
                <c:pt idx="10925">
                  <c:v>43399</c:v>
                </c:pt>
                <c:pt idx="10926">
                  <c:v>43402</c:v>
                </c:pt>
                <c:pt idx="10927">
                  <c:v>43403</c:v>
                </c:pt>
                <c:pt idx="10928">
                  <c:v>43404</c:v>
                </c:pt>
                <c:pt idx="10929">
                  <c:v>43405</c:v>
                </c:pt>
                <c:pt idx="10930">
                  <c:v>43406</c:v>
                </c:pt>
                <c:pt idx="10931">
                  <c:v>43409</c:v>
                </c:pt>
                <c:pt idx="10932">
                  <c:v>43410</c:v>
                </c:pt>
                <c:pt idx="10933">
                  <c:v>43411</c:v>
                </c:pt>
                <c:pt idx="10934">
                  <c:v>43412</c:v>
                </c:pt>
                <c:pt idx="10935">
                  <c:v>43413</c:v>
                </c:pt>
                <c:pt idx="10936">
                  <c:v>43416</c:v>
                </c:pt>
                <c:pt idx="10937">
                  <c:v>43417</c:v>
                </c:pt>
                <c:pt idx="10938">
                  <c:v>43418</c:v>
                </c:pt>
                <c:pt idx="10939">
                  <c:v>43419</c:v>
                </c:pt>
                <c:pt idx="10940">
                  <c:v>43420</c:v>
                </c:pt>
                <c:pt idx="10941">
                  <c:v>43423</c:v>
                </c:pt>
                <c:pt idx="10942">
                  <c:v>43424</c:v>
                </c:pt>
                <c:pt idx="10943">
                  <c:v>43425</c:v>
                </c:pt>
                <c:pt idx="10944">
                  <c:v>43426</c:v>
                </c:pt>
                <c:pt idx="10945">
                  <c:v>43427</c:v>
                </c:pt>
                <c:pt idx="10946">
                  <c:v>43430</c:v>
                </c:pt>
                <c:pt idx="10947">
                  <c:v>43431</c:v>
                </c:pt>
                <c:pt idx="10948">
                  <c:v>43432</c:v>
                </c:pt>
                <c:pt idx="10949">
                  <c:v>43433</c:v>
                </c:pt>
                <c:pt idx="10950">
                  <c:v>43434</c:v>
                </c:pt>
                <c:pt idx="10951">
                  <c:v>43437</c:v>
                </c:pt>
                <c:pt idx="10952">
                  <c:v>43438</c:v>
                </c:pt>
                <c:pt idx="10953">
                  <c:v>43439</c:v>
                </c:pt>
                <c:pt idx="10954">
                  <c:v>43440</c:v>
                </c:pt>
                <c:pt idx="10955">
                  <c:v>43441</c:v>
                </c:pt>
                <c:pt idx="10956">
                  <c:v>43444</c:v>
                </c:pt>
                <c:pt idx="10957">
                  <c:v>43445</c:v>
                </c:pt>
                <c:pt idx="10958">
                  <c:v>43446</c:v>
                </c:pt>
                <c:pt idx="10959">
                  <c:v>43447</c:v>
                </c:pt>
                <c:pt idx="10960">
                  <c:v>43448</c:v>
                </c:pt>
                <c:pt idx="10961">
                  <c:v>43451</c:v>
                </c:pt>
                <c:pt idx="10962">
                  <c:v>43452</c:v>
                </c:pt>
                <c:pt idx="10963">
                  <c:v>43453</c:v>
                </c:pt>
                <c:pt idx="10964">
                  <c:v>43454</c:v>
                </c:pt>
                <c:pt idx="10965">
                  <c:v>43455</c:v>
                </c:pt>
                <c:pt idx="10966">
                  <c:v>43458</c:v>
                </c:pt>
                <c:pt idx="10967">
                  <c:v>43461</c:v>
                </c:pt>
                <c:pt idx="10968">
                  <c:v>43462</c:v>
                </c:pt>
                <c:pt idx="10969">
                  <c:v>43465</c:v>
                </c:pt>
                <c:pt idx="10970">
                  <c:v>43467</c:v>
                </c:pt>
                <c:pt idx="10971">
                  <c:v>43468</c:v>
                </c:pt>
                <c:pt idx="10972">
                  <c:v>43469</c:v>
                </c:pt>
                <c:pt idx="10973">
                  <c:v>43472</c:v>
                </c:pt>
                <c:pt idx="10974">
                  <c:v>43473</c:v>
                </c:pt>
                <c:pt idx="10975">
                  <c:v>43474</c:v>
                </c:pt>
                <c:pt idx="10976">
                  <c:v>43475</c:v>
                </c:pt>
                <c:pt idx="10977">
                  <c:v>43476</c:v>
                </c:pt>
                <c:pt idx="10978">
                  <c:v>43479</c:v>
                </c:pt>
                <c:pt idx="10979">
                  <c:v>43480</c:v>
                </c:pt>
                <c:pt idx="10980">
                  <c:v>43481</c:v>
                </c:pt>
                <c:pt idx="10981">
                  <c:v>43482</c:v>
                </c:pt>
                <c:pt idx="10982">
                  <c:v>43483</c:v>
                </c:pt>
                <c:pt idx="10983">
                  <c:v>43486</c:v>
                </c:pt>
                <c:pt idx="10984">
                  <c:v>43487</c:v>
                </c:pt>
                <c:pt idx="10985">
                  <c:v>43488</c:v>
                </c:pt>
                <c:pt idx="10986">
                  <c:v>43489</c:v>
                </c:pt>
                <c:pt idx="10987">
                  <c:v>43490</c:v>
                </c:pt>
                <c:pt idx="10988">
                  <c:v>43493</c:v>
                </c:pt>
                <c:pt idx="10989">
                  <c:v>43494</c:v>
                </c:pt>
                <c:pt idx="10990">
                  <c:v>43495</c:v>
                </c:pt>
                <c:pt idx="10991">
                  <c:v>43496</c:v>
                </c:pt>
                <c:pt idx="10992">
                  <c:v>43497</c:v>
                </c:pt>
                <c:pt idx="10993">
                  <c:v>43500</c:v>
                </c:pt>
                <c:pt idx="10994">
                  <c:v>43501</c:v>
                </c:pt>
                <c:pt idx="10995">
                  <c:v>43502</c:v>
                </c:pt>
                <c:pt idx="10996">
                  <c:v>43503</c:v>
                </c:pt>
                <c:pt idx="10997">
                  <c:v>43504</c:v>
                </c:pt>
                <c:pt idx="10998">
                  <c:v>43507</c:v>
                </c:pt>
                <c:pt idx="10999">
                  <c:v>43508</c:v>
                </c:pt>
                <c:pt idx="11000">
                  <c:v>43509</c:v>
                </c:pt>
                <c:pt idx="11001">
                  <c:v>43510</c:v>
                </c:pt>
                <c:pt idx="11002">
                  <c:v>43511</c:v>
                </c:pt>
                <c:pt idx="11003">
                  <c:v>43515</c:v>
                </c:pt>
                <c:pt idx="11004">
                  <c:v>43516</c:v>
                </c:pt>
                <c:pt idx="11005">
                  <c:v>43517</c:v>
                </c:pt>
                <c:pt idx="11006">
                  <c:v>43518</c:v>
                </c:pt>
                <c:pt idx="11007">
                  <c:v>43521</c:v>
                </c:pt>
                <c:pt idx="11008">
                  <c:v>43522</c:v>
                </c:pt>
                <c:pt idx="11009">
                  <c:v>43523</c:v>
                </c:pt>
                <c:pt idx="11010">
                  <c:v>43524</c:v>
                </c:pt>
                <c:pt idx="11011">
                  <c:v>43525</c:v>
                </c:pt>
                <c:pt idx="11012">
                  <c:v>43528</c:v>
                </c:pt>
                <c:pt idx="11013">
                  <c:v>43529</c:v>
                </c:pt>
                <c:pt idx="11014">
                  <c:v>43530</c:v>
                </c:pt>
                <c:pt idx="11015">
                  <c:v>43531</c:v>
                </c:pt>
                <c:pt idx="11016">
                  <c:v>43532</c:v>
                </c:pt>
                <c:pt idx="11017">
                  <c:v>43535</c:v>
                </c:pt>
                <c:pt idx="11018">
                  <c:v>43536</c:v>
                </c:pt>
                <c:pt idx="11019">
                  <c:v>43537</c:v>
                </c:pt>
                <c:pt idx="11020">
                  <c:v>43538</c:v>
                </c:pt>
                <c:pt idx="11021">
                  <c:v>43539</c:v>
                </c:pt>
                <c:pt idx="11022">
                  <c:v>43542</c:v>
                </c:pt>
                <c:pt idx="11023">
                  <c:v>43543</c:v>
                </c:pt>
                <c:pt idx="11024">
                  <c:v>43544</c:v>
                </c:pt>
                <c:pt idx="11025">
                  <c:v>43545</c:v>
                </c:pt>
                <c:pt idx="11026">
                  <c:v>43546</c:v>
                </c:pt>
                <c:pt idx="11027">
                  <c:v>43549</c:v>
                </c:pt>
                <c:pt idx="11028">
                  <c:v>43550</c:v>
                </c:pt>
                <c:pt idx="11029">
                  <c:v>43551</c:v>
                </c:pt>
                <c:pt idx="11030">
                  <c:v>43552</c:v>
                </c:pt>
                <c:pt idx="11031">
                  <c:v>43553</c:v>
                </c:pt>
                <c:pt idx="11032">
                  <c:v>43556</c:v>
                </c:pt>
                <c:pt idx="11033">
                  <c:v>43557</c:v>
                </c:pt>
                <c:pt idx="11034">
                  <c:v>43558</c:v>
                </c:pt>
                <c:pt idx="11035">
                  <c:v>43559</c:v>
                </c:pt>
                <c:pt idx="11036">
                  <c:v>43560</c:v>
                </c:pt>
                <c:pt idx="11037">
                  <c:v>43563</c:v>
                </c:pt>
                <c:pt idx="11038">
                  <c:v>43564</c:v>
                </c:pt>
                <c:pt idx="11039">
                  <c:v>43565</c:v>
                </c:pt>
                <c:pt idx="11040">
                  <c:v>43566</c:v>
                </c:pt>
                <c:pt idx="11041">
                  <c:v>43567</c:v>
                </c:pt>
                <c:pt idx="11042">
                  <c:v>43570</c:v>
                </c:pt>
                <c:pt idx="11043">
                  <c:v>43571</c:v>
                </c:pt>
                <c:pt idx="11044">
                  <c:v>43572</c:v>
                </c:pt>
                <c:pt idx="11045">
                  <c:v>43573</c:v>
                </c:pt>
                <c:pt idx="11046">
                  <c:v>43577</c:v>
                </c:pt>
                <c:pt idx="11047">
                  <c:v>43578</c:v>
                </c:pt>
                <c:pt idx="11048">
                  <c:v>43579</c:v>
                </c:pt>
                <c:pt idx="11049">
                  <c:v>43580</c:v>
                </c:pt>
                <c:pt idx="11050">
                  <c:v>43581</c:v>
                </c:pt>
                <c:pt idx="11051">
                  <c:v>43584</c:v>
                </c:pt>
                <c:pt idx="11052">
                  <c:v>43585</c:v>
                </c:pt>
                <c:pt idx="11053">
                  <c:v>43586</c:v>
                </c:pt>
                <c:pt idx="11054">
                  <c:v>43587</c:v>
                </c:pt>
                <c:pt idx="11055">
                  <c:v>43588</c:v>
                </c:pt>
                <c:pt idx="11056">
                  <c:v>43591</c:v>
                </c:pt>
                <c:pt idx="11057">
                  <c:v>43592</c:v>
                </c:pt>
                <c:pt idx="11058">
                  <c:v>43593</c:v>
                </c:pt>
                <c:pt idx="11059">
                  <c:v>43594</c:v>
                </c:pt>
                <c:pt idx="11060">
                  <c:v>43595</c:v>
                </c:pt>
                <c:pt idx="11061">
                  <c:v>43598</c:v>
                </c:pt>
                <c:pt idx="11062">
                  <c:v>43599</c:v>
                </c:pt>
                <c:pt idx="11063">
                  <c:v>43600</c:v>
                </c:pt>
                <c:pt idx="11064">
                  <c:v>43601</c:v>
                </c:pt>
                <c:pt idx="11065">
                  <c:v>43602</c:v>
                </c:pt>
                <c:pt idx="11066">
                  <c:v>43606</c:v>
                </c:pt>
                <c:pt idx="11067">
                  <c:v>43607</c:v>
                </c:pt>
                <c:pt idx="11068">
                  <c:v>43608</c:v>
                </c:pt>
                <c:pt idx="11069">
                  <c:v>43609</c:v>
                </c:pt>
                <c:pt idx="11070">
                  <c:v>43612</c:v>
                </c:pt>
                <c:pt idx="11071">
                  <c:v>43613</c:v>
                </c:pt>
                <c:pt idx="11072">
                  <c:v>43614</c:v>
                </c:pt>
                <c:pt idx="11073">
                  <c:v>43615</c:v>
                </c:pt>
                <c:pt idx="11074">
                  <c:v>43616</c:v>
                </c:pt>
                <c:pt idx="11075">
                  <c:v>43619</c:v>
                </c:pt>
                <c:pt idx="11076">
                  <c:v>43620</c:v>
                </c:pt>
                <c:pt idx="11077">
                  <c:v>43621</c:v>
                </c:pt>
                <c:pt idx="11078">
                  <c:v>43622</c:v>
                </c:pt>
                <c:pt idx="11079">
                  <c:v>43623</c:v>
                </c:pt>
                <c:pt idx="11080">
                  <c:v>43626</c:v>
                </c:pt>
                <c:pt idx="11081">
                  <c:v>43627</c:v>
                </c:pt>
                <c:pt idx="11082">
                  <c:v>43628</c:v>
                </c:pt>
                <c:pt idx="11083">
                  <c:v>43629</c:v>
                </c:pt>
                <c:pt idx="11084">
                  <c:v>43630</c:v>
                </c:pt>
                <c:pt idx="11085">
                  <c:v>43633</c:v>
                </c:pt>
                <c:pt idx="11086">
                  <c:v>43634</c:v>
                </c:pt>
                <c:pt idx="11087">
                  <c:v>43635</c:v>
                </c:pt>
                <c:pt idx="11088">
                  <c:v>43636</c:v>
                </c:pt>
                <c:pt idx="11089">
                  <c:v>43637</c:v>
                </c:pt>
                <c:pt idx="11090">
                  <c:v>43640</c:v>
                </c:pt>
                <c:pt idx="11091">
                  <c:v>43641</c:v>
                </c:pt>
                <c:pt idx="11092">
                  <c:v>43642</c:v>
                </c:pt>
                <c:pt idx="11093">
                  <c:v>43643</c:v>
                </c:pt>
                <c:pt idx="11094">
                  <c:v>43644</c:v>
                </c:pt>
                <c:pt idx="11095">
                  <c:v>43648</c:v>
                </c:pt>
                <c:pt idx="11096">
                  <c:v>43649</c:v>
                </c:pt>
                <c:pt idx="11097">
                  <c:v>43650</c:v>
                </c:pt>
                <c:pt idx="11098">
                  <c:v>43651</c:v>
                </c:pt>
                <c:pt idx="11099">
                  <c:v>43654</c:v>
                </c:pt>
                <c:pt idx="11100">
                  <c:v>43655</c:v>
                </c:pt>
                <c:pt idx="11101">
                  <c:v>43656</c:v>
                </c:pt>
                <c:pt idx="11102">
                  <c:v>43657</c:v>
                </c:pt>
                <c:pt idx="11103">
                  <c:v>43658</c:v>
                </c:pt>
                <c:pt idx="11104">
                  <c:v>43661</c:v>
                </c:pt>
                <c:pt idx="11105">
                  <c:v>43662</c:v>
                </c:pt>
                <c:pt idx="11106">
                  <c:v>43663</c:v>
                </c:pt>
                <c:pt idx="11107">
                  <c:v>43664</c:v>
                </c:pt>
                <c:pt idx="11108">
                  <c:v>43665</c:v>
                </c:pt>
                <c:pt idx="11109">
                  <c:v>43668</c:v>
                </c:pt>
                <c:pt idx="11110">
                  <c:v>43669</c:v>
                </c:pt>
                <c:pt idx="11111">
                  <c:v>43670</c:v>
                </c:pt>
                <c:pt idx="11112">
                  <c:v>43671</c:v>
                </c:pt>
                <c:pt idx="11113">
                  <c:v>43672</c:v>
                </c:pt>
                <c:pt idx="11114">
                  <c:v>43675</c:v>
                </c:pt>
                <c:pt idx="11115">
                  <c:v>43676</c:v>
                </c:pt>
                <c:pt idx="11116">
                  <c:v>43677</c:v>
                </c:pt>
                <c:pt idx="11117">
                  <c:v>43678</c:v>
                </c:pt>
                <c:pt idx="11118">
                  <c:v>43679</c:v>
                </c:pt>
                <c:pt idx="11119">
                  <c:v>43683</c:v>
                </c:pt>
                <c:pt idx="11120">
                  <c:v>43684</c:v>
                </c:pt>
                <c:pt idx="11121">
                  <c:v>43685</c:v>
                </c:pt>
                <c:pt idx="11122">
                  <c:v>43686</c:v>
                </c:pt>
                <c:pt idx="11123">
                  <c:v>43689</c:v>
                </c:pt>
                <c:pt idx="11124">
                  <c:v>43690</c:v>
                </c:pt>
                <c:pt idx="11125">
                  <c:v>43691</c:v>
                </c:pt>
                <c:pt idx="11126">
                  <c:v>43692</c:v>
                </c:pt>
                <c:pt idx="11127">
                  <c:v>43693</c:v>
                </c:pt>
                <c:pt idx="11128">
                  <c:v>43696</c:v>
                </c:pt>
                <c:pt idx="11129">
                  <c:v>43697</c:v>
                </c:pt>
                <c:pt idx="11130">
                  <c:v>43698</c:v>
                </c:pt>
                <c:pt idx="11131">
                  <c:v>43699</c:v>
                </c:pt>
                <c:pt idx="11132">
                  <c:v>43700</c:v>
                </c:pt>
                <c:pt idx="11133">
                  <c:v>43703</c:v>
                </c:pt>
                <c:pt idx="11134">
                  <c:v>43704</c:v>
                </c:pt>
                <c:pt idx="11135">
                  <c:v>43705</c:v>
                </c:pt>
                <c:pt idx="11136">
                  <c:v>43706</c:v>
                </c:pt>
                <c:pt idx="11137">
                  <c:v>43707</c:v>
                </c:pt>
                <c:pt idx="11138">
                  <c:v>43711</c:v>
                </c:pt>
                <c:pt idx="11139">
                  <c:v>43712</c:v>
                </c:pt>
                <c:pt idx="11140">
                  <c:v>43713</c:v>
                </c:pt>
                <c:pt idx="11141">
                  <c:v>43714</c:v>
                </c:pt>
                <c:pt idx="11142">
                  <c:v>43717</c:v>
                </c:pt>
                <c:pt idx="11143">
                  <c:v>43718</c:v>
                </c:pt>
                <c:pt idx="11144">
                  <c:v>43719</c:v>
                </c:pt>
                <c:pt idx="11145">
                  <c:v>43720</c:v>
                </c:pt>
                <c:pt idx="11146">
                  <c:v>43721</c:v>
                </c:pt>
                <c:pt idx="11147">
                  <c:v>43724</c:v>
                </c:pt>
                <c:pt idx="11148">
                  <c:v>43725</c:v>
                </c:pt>
                <c:pt idx="11149">
                  <c:v>43726</c:v>
                </c:pt>
                <c:pt idx="11150">
                  <c:v>43727</c:v>
                </c:pt>
                <c:pt idx="11151">
                  <c:v>43728</c:v>
                </c:pt>
                <c:pt idx="11152">
                  <c:v>43731</c:v>
                </c:pt>
                <c:pt idx="11153">
                  <c:v>43732</c:v>
                </c:pt>
                <c:pt idx="11154">
                  <c:v>43733</c:v>
                </c:pt>
                <c:pt idx="11155">
                  <c:v>43734</c:v>
                </c:pt>
                <c:pt idx="11156">
                  <c:v>43735</c:v>
                </c:pt>
                <c:pt idx="11157">
                  <c:v>43738</c:v>
                </c:pt>
                <c:pt idx="11158">
                  <c:v>43739</c:v>
                </c:pt>
                <c:pt idx="11159">
                  <c:v>43740</c:v>
                </c:pt>
                <c:pt idx="11160">
                  <c:v>43741</c:v>
                </c:pt>
                <c:pt idx="11161">
                  <c:v>43742</c:v>
                </c:pt>
                <c:pt idx="11162">
                  <c:v>43745</c:v>
                </c:pt>
                <c:pt idx="11163">
                  <c:v>43746</c:v>
                </c:pt>
                <c:pt idx="11164">
                  <c:v>43747</c:v>
                </c:pt>
                <c:pt idx="11165">
                  <c:v>43748</c:v>
                </c:pt>
                <c:pt idx="11166">
                  <c:v>43749</c:v>
                </c:pt>
                <c:pt idx="11167">
                  <c:v>43753</c:v>
                </c:pt>
                <c:pt idx="11168">
                  <c:v>43754</c:v>
                </c:pt>
                <c:pt idx="11169">
                  <c:v>43755</c:v>
                </c:pt>
                <c:pt idx="11170">
                  <c:v>43756</c:v>
                </c:pt>
                <c:pt idx="11171">
                  <c:v>43759</c:v>
                </c:pt>
                <c:pt idx="11172">
                  <c:v>43760</c:v>
                </c:pt>
                <c:pt idx="11173">
                  <c:v>43761</c:v>
                </c:pt>
                <c:pt idx="11174">
                  <c:v>43762</c:v>
                </c:pt>
                <c:pt idx="11175">
                  <c:v>43763</c:v>
                </c:pt>
                <c:pt idx="11176">
                  <c:v>43766</c:v>
                </c:pt>
                <c:pt idx="11177">
                  <c:v>43767</c:v>
                </c:pt>
                <c:pt idx="11178">
                  <c:v>43768</c:v>
                </c:pt>
                <c:pt idx="11179">
                  <c:v>43769</c:v>
                </c:pt>
                <c:pt idx="11180">
                  <c:v>43770</c:v>
                </c:pt>
                <c:pt idx="11181">
                  <c:v>43773</c:v>
                </c:pt>
                <c:pt idx="11182">
                  <c:v>43774</c:v>
                </c:pt>
                <c:pt idx="11183">
                  <c:v>43775</c:v>
                </c:pt>
                <c:pt idx="11184">
                  <c:v>43776</c:v>
                </c:pt>
                <c:pt idx="11185">
                  <c:v>43777</c:v>
                </c:pt>
                <c:pt idx="11186">
                  <c:v>43780</c:v>
                </c:pt>
                <c:pt idx="11187">
                  <c:v>43781</c:v>
                </c:pt>
                <c:pt idx="11188">
                  <c:v>43782</c:v>
                </c:pt>
                <c:pt idx="11189">
                  <c:v>43783</c:v>
                </c:pt>
                <c:pt idx="11190">
                  <c:v>43784</c:v>
                </c:pt>
                <c:pt idx="11191">
                  <c:v>43787</c:v>
                </c:pt>
                <c:pt idx="11192">
                  <c:v>43788</c:v>
                </c:pt>
                <c:pt idx="11193">
                  <c:v>43789</c:v>
                </c:pt>
                <c:pt idx="11194">
                  <c:v>43790</c:v>
                </c:pt>
                <c:pt idx="11195">
                  <c:v>43791</c:v>
                </c:pt>
                <c:pt idx="11196">
                  <c:v>43794</c:v>
                </c:pt>
                <c:pt idx="11197">
                  <c:v>43795</c:v>
                </c:pt>
                <c:pt idx="11198">
                  <c:v>43796</c:v>
                </c:pt>
                <c:pt idx="11199">
                  <c:v>43797</c:v>
                </c:pt>
                <c:pt idx="11200">
                  <c:v>43798</c:v>
                </c:pt>
                <c:pt idx="11201">
                  <c:v>43801</c:v>
                </c:pt>
                <c:pt idx="11202">
                  <c:v>43802</c:v>
                </c:pt>
                <c:pt idx="11203">
                  <c:v>43803</c:v>
                </c:pt>
                <c:pt idx="11204">
                  <c:v>43804</c:v>
                </c:pt>
                <c:pt idx="11205">
                  <c:v>43805</c:v>
                </c:pt>
                <c:pt idx="11206">
                  <c:v>43808</c:v>
                </c:pt>
                <c:pt idx="11207">
                  <c:v>43809</c:v>
                </c:pt>
                <c:pt idx="11208">
                  <c:v>43810</c:v>
                </c:pt>
                <c:pt idx="11209">
                  <c:v>43811</c:v>
                </c:pt>
                <c:pt idx="11210">
                  <c:v>43812</c:v>
                </c:pt>
                <c:pt idx="11211">
                  <c:v>43815</c:v>
                </c:pt>
                <c:pt idx="11212">
                  <c:v>43816</c:v>
                </c:pt>
                <c:pt idx="11213">
                  <c:v>43817</c:v>
                </c:pt>
                <c:pt idx="11214">
                  <c:v>43818</c:v>
                </c:pt>
                <c:pt idx="11215">
                  <c:v>43819</c:v>
                </c:pt>
                <c:pt idx="11216">
                  <c:v>43822</c:v>
                </c:pt>
                <c:pt idx="11217">
                  <c:v>43823</c:v>
                </c:pt>
                <c:pt idx="11218">
                  <c:v>43826</c:v>
                </c:pt>
                <c:pt idx="11219">
                  <c:v>43829</c:v>
                </c:pt>
                <c:pt idx="11220">
                  <c:v>43830</c:v>
                </c:pt>
                <c:pt idx="11221">
                  <c:v>43832</c:v>
                </c:pt>
                <c:pt idx="11222">
                  <c:v>43833</c:v>
                </c:pt>
                <c:pt idx="11223">
                  <c:v>43836</c:v>
                </c:pt>
                <c:pt idx="11224">
                  <c:v>43837</c:v>
                </c:pt>
                <c:pt idx="11225">
                  <c:v>43838</c:v>
                </c:pt>
                <c:pt idx="11226">
                  <c:v>43839</c:v>
                </c:pt>
                <c:pt idx="11227">
                  <c:v>43840</c:v>
                </c:pt>
                <c:pt idx="11228">
                  <c:v>43843</c:v>
                </c:pt>
                <c:pt idx="11229">
                  <c:v>43844</c:v>
                </c:pt>
                <c:pt idx="11230">
                  <c:v>43845</c:v>
                </c:pt>
                <c:pt idx="11231">
                  <c:v>43846</c:v>
                </c:pt>
                <c:pt idx="11232">
                  <c:v>43847</c:v>
                </c:pt>
                <c:pt idx="11233">
                  <c:v>43850</c:v>
                </c:pt>
                <c:pt idx="11234">
                  <c:v>43851</c:v>
                </c:pt>
                <c:pt idx="11235">
                  <c:v>43852</c:v>
                </c:pt>
                <c:pt idx="11236">
                  <c:v>43853</c:v>
                </c:pt>
                <c:pt idx="11237">
                  <c:v>43854</c:v>
                </c:pt>
                <c:pt idx="11238">
                  <c:v>43857</c:v>
                </c:pt>
                <c:pt idx="11239">
                  <c:v>43858</c:v>
                </c:pt>
                <c:pt idx="11240">
                  <c:v>43859</c:v>
                </c:pt>
                <c:pt idx="11241">
                  <c:v>43860</c:v>
                </c:pt>
                <c:pt idx="11242">
                  <c:v>43861</c:v>
                </c:pt>
                <c:pt idx="11243">
                  <c:v>43864</c:v>
                </c:pt>
                <c:pt idx="11244">
                  <c:v>43865</c:v>
                </c:pt>
                <c:pt idx="11245">
                  <c:v>43866</c:v>
                </c:pt>
                <c:pt idx="11246">
                  <c:v>43867</c:v>
                </c:pt>
                <c:pt idx="11247">
                  <c:v>43868</c:v>
                </c:pt>
                <c:pt idx="11248">
                  <c:v>43871</c:v>
                </c:pt>
                <c:pt idx="11249">
                  <c:v>43872</c:v>
                </c:pt>
                <c:pt idx="11250">
                  <c:v>43873</c:v>
                </c:pt>
                <c:pt idx="11251">
                  <c:v>43874</c:v>
                </c:pt>
                <c:pt idx="11252">
                  <c:v>43875</c:v>
                </c:pt>
                <c:pt idx="11253">
                  <c:v>43879</c:v>
                </c:pt>
                <c:pt idx="11254">
                  <c:v>43880</c:v>
                </c:pt>
                <c:pt idx="11255">
                  <c:v>43881</c:v>
                </c:pt>
                <c:pt idx="11256">
                  <c:v>43882</c:v>
                </c:pt>
                <c:pt idx="11257">
                  <c:v>43885</c:v>
                </c:pt>
                <c:pt idx="11258">
                  <c:v>43886</c:v>
                </c:pt>
                <c:pt idx="11259">
                  <c:v>43887</c:v>
                </c:pt>
                <c:pt idx="11260">
                  <c:v>43888</c:v>
                </c:pt>
                <c:pt idx="11261">
                  <c:v>43889</c:v>
                </c:pt>
                <c:pt idx="11262">
                  <c:v>43892</c:v>
                </c:pt>
                <c:pt idx="11263">
                  <c:v>43893</c:v>
                </c:pt>
                <c:pt idx="11264">
                  <c:v>43894</c:v>
                </c:pt>
                <c:pt idx="11265">
                  <c:v>43895</c:v>
                </c:pt>
                <c:pt idx="11266">
                  <c:v>43896</c:v>
                </c:pt>
                <c:pt idx="11267">
                  <c:v>43899</c:v>
                </c:pt>
                <c:pt idx="11268">
                  <c:v>43900</c:v>
                </c:pt>
                <c:pt idx="11269">
                  <c:v>43901</c:v>
                </c:pt>
                <c:pt idx="11270">
                  <c:v>43902</c:v>
                </c:pt>
                <c:pt idx="11271">
                  <c:v>43903</c:v>
                </c:pt>
                <c:pt idx="11272">
                  <c:v>43906</c:v>
                </c:pt>
                <c:pt idx="11273">
                  <c:v>43907</c:v>
                </c:pt>
                <c:pt idx="11274">
                  <c:v>43908</c:v>
                </c:pt>
                <c:pt idx="11275">
                  <c:v>43909</c:v>
                </c:pt>
                <c:pt idx="11276">
                  <c:v>43910</c:v>
                </c:pt>
                <c:pt idx="11277">
                  <c:v>43913</c:v>
                </c:pt>
                <c:pt idx="11278">
                  <c:v>43914</c:v>
                </c:pt>
                <c:pt idx="11279">
                  <c:v>43915</c:v>
                </c:pt>
                <c:pt idx="11280">
                  <c:v>43916</c:v>
                </c:pt>
                <c:pt idx="11281">
                  <c:v>43917</c:v>
                </c:pt>
                <c:pt idx="11282">
                  <c:v>43920</c:v>
                </c:pt>
                <c:pt idx="11283">
                  <c:v>43921</c:v>
                </c:pt>
                <c:pt idx="11284">
                  <c:v>43922</c:v>
                </c:pt>
                <c:pt idx="11285">
                  <c:v>43923</c:v>
                </c:pt>
                <c:pt idx="11286">
                  <c:v>43924</c:v>
                </c:pt>
                <c:pt idx="11287">
                  <c:v>43927</c:v>
                </c:pt>
                <c:pt idx="11288">
                  <c:v>43928</c:v>
                </c:pt>
                <c:pt idx="11289">
                  <c:v>43929</c:v>
                </c:pt>
                <c:pt idx="11290">
                  <c:v>43930</c:v>
                </c:pt>
                <c:pt idx="11291">
                  <c:v>43934</c:v>
                </c:pt>
                <c:pt idx="11292">
                  <c:v>43935</c:v>
                </c:pt>
                <c:pt idx="11293">
                  <c:v>43936</c:v>
                </c:pt>
                <c:pt idx="11294">
                  <c:v>43937</c:v>
                </c:pt>
                <c:pt idx="11295">
                  <c:v>43938</c:v>
                </c:pt>
                <c:pt idx="11296">
                  <c:v>43941</c:v>
                </c:pt>
                <c:pt idx="11297">
                  <c:v>43942</c:v>
                </c:pt>
                <c:pt idx="11298">
                  <c:v>43943</c:v>
                </c:pt>
                <c:pt idx="11299">
                  <c:v>43944</c:v>
                </c:pt>
                <c:pt idx="11300">
                  <c:v>43945</c:v>
                </c:pt>
                <c:pt idx="11301">
                  <c:v>43948</c:v>
                </c:pt>
                <c:pt idx="11302">
                  <c:v>43949</c:v>
                </c:pt>
                <c:pt idx="11303">
                  <c:v>43950</c:v>
                </c:pt>
                <c:pt idx="11304">
                  <c:v>43951</c:v>
                </c:pt>
                <c:pt idx="11305">
                  <c:v>43952</c:v>
                </c:pt>
                <c:pt idx="11306">
                  <c:v>43955</c:v>
                </c:pt>
                <c:pt idx="11307">
                  <c:v>43956</c:v>
                </c:pt>
                <c:pt idx="11308">
                  <c:v>43957</c:v>
                </c:pt>
                <c:pt idx="11309">
                  <c:v>43958</c:v>
                </c:pt>
                <c:pt idx="11310">
                  <c:v>43959</c:v>
                </c:pt>
                <c:pt idx="11311">
                  <c:v>43962</c:v>
                </c:pt>
                <c:pt idx="11312">
                  <c:v>43963</c:v>
                </c:pt>
                <c:pt idx="11313">
                  <c:v>43964</c:v>
                </c:pt>
                <c:pt idx="11314">
                  <c:v>43965</c:v>
                </c:pt>
                <c:pt idx="11315">
                  <c:v>43966</c:v>
                </c:pt>
                <c:pt idx="11316">
                  <c:v>43970</c:v>
                </c:pt>
                <c:pt idx="11317">
                  <c:v>43971</c:v>
                </c:pt>
                <c:pt idx="11318">
                  <c:v>43972</c:v>
                </c:pt>
                <c:pt idx="11319">
                  <c:v>43973</c:v>
                </c:pt>
                <c:pt idx="11320">
                  <c:v>43976</c:v>
                </c:pt>
                <c:pt idx="11321">
                  <c:v>43977</c:v>
                </c:pt>
                <c:pt idx="11322">
                  <c:v>43978</c:v>
                </c:pt>
                <c:pt idx="11323">
                  <c:v>43979</c:v>
                </c:pt>
                <c:pt idx="11324">
                  <c:v>43980</c:v>
                </c:pt>
                <c:pt idx="11325">
                  <c:v>43983</c:v>
                </c:pt>
                <c:pt idx="11326">
                  <c:v>43984</c:v>
                </c:pt>
                <c:pt idx="11327">
                  <c:v>43985</c:v>
                </c:pt>
                <c:pt idx="11328">
                  <c:v>43986</c:v>
                </c:pt>
                <c:pt idx="11329">
                  <c:v>43987</c:v>
                </c:pt>
                <c:pt idx="11330">
                  <c:v>43990</c:v>
                </c:pt>
                <c:pt idx="11331">
                  <c:v>43991</c:v>
                </c:pt>
                <c:pt idx="11332">
                  <c:v>43992</c:v>
                </c:pt>
                <c:pt idx="11333">
                  <c:v>43993</c:v>
                </c:pt>
                <c:pt idx="11334">
                  <c:v>43994</c:v>
                </c:pt>
                <c:pt idx="11335">
                  <c:v>43997</c:v>
                </c:pt>
                <c:pt idx="11336">
                  <c:v>43998</c:v>
                </c:pt>
                <c:pt idx="11337">
                  <c:v>43999</c:v>
                </c:pt>
                <c:pt idx="11338">
                  <c:v>44000</c:v>
                </c:pt>
                <c:pt idx="11339">
                  <c:v>44001</c:v>
                </c:pt>
                <c:pt idx="11340">
                  <c:v>44004</c:v>
                </c:pt>
                <c:pt idx="11341">
                  <c:v>44005</c:v>
                </c:pt>
                <c:pt idx="11342">
                  <c:v>44006</c:v>
                </c:pt>
                <c:pt idx="11343">
                  <c:v>44007</c:v>
                </c:pt>
                <c:pt idx="11344">
                  <c:v>44008</c:v>
                </c:pt>
                <c:pt idx="11345">
                  <c:v>44011</c:v>
                </c:pt>
                <c:pt idx="11346">
                  <c:v>44012</c:v>
                </c:pt>
                <c:pt idx="11347">
                  <c:v>44014</c:v>
                </c:pt>
                <c:pt idx="11348">
                  <c:v>44015</c:v>
                </c:pt>
                <c:pt idx="11349">
                  <c:v>44018</c:v>
                </c:pt>
                <c:pt idx="11350">
                  <c:v>44019</c:v>
                </c:pt>
                <c:pt idx="11351">
                  <c:v>44020</c:v>
                </c:pt>
                <c:pt idx="11352">
                  <c:v>44021</c:v>
                </c:pt>
                <c:pt idx="11353">
                  <c:v>44022</c:v>
                </c:pt>
                <c:pt idx="11354">
                  <c:v>44025</c:v>
                </c:pt>
                <c:pt idx="11355">
                  <c:v>44026</c:v>
                </c:pt>
                <c:pt idx="11356">
                  <c:v>44027</c:v>
                </c:pt>
                <c:pt idx="11357">
                  <c:v>44028</c:v>
                </c:pt>
                <c:pt idx="11358">
                  <c:v>44029</c:v>
                </c:pt>
                <c:pt idx="11359">
                  <c:v>44032</c:v>
                </c:pt>
                <c:pt idx="11360">
                  <c:v>44033</c:v>
                </c:pt>
                <c:pt idx="11361">
                  <c:v>44034</c:v>
                </c:pt>
                <c:pt idx="11362">
                  <c:v>44035</c:v>
                </c:pt>
                <c:pt idx="11363">
                  <c:v>44036</c:v>
                </c:pt>
                <c:pt idx="11364">
                  <c:v>44039</c:v>
                </c:pt>
                <c:pt idx="11365">
                  <c:v>44040</c:v>
                </c:pt>
                <c:pt idx="11366">
                  <c:v>44041</c:v>
                </c:pt>
                <c:pt idx="11367">
                  <c:v>44042</c:v>
                </c:pt>
                <c:pt idx="11368">
                  <c:v>44043</c:v>
                </c:pt>
                <c:pt idx="11369">
                  <c:v>44047</c:v>
                </c:pt>
                <c:pt idx="11370">
                  <c:v>44048</c:v>
                </c:pt>
                <c:pt idx="11371">
                  <c:v>44049</c:v>
                </c:pt>
                <c:pt idx="11372">
                  <c:v>44050</c:v>
                </c:pt>
                <c:pt idx="11373">
                  <c:v>44053</c:v>
                </c:pt>
                <c:pt idx="11374">
                  <c:v>44054</c:v>
                </c:pt>
                <c:pt idx="11375">
                  <c:v>44055</c:v>
                </c:pt>
                <c:pt idx="11376">
                  <c:v>44056</c:v>
                </c:pt>
                <c:pt idx="11377">
                  <c:v>44057</c:v>
                </c:pt>
                <c:pt idx="11378">
                  <c:v>44060</c:v>
                </c:pt>
                <c:pt idx="11379">
                  <c:v>44061</c:v>
                </c:pt>
                <c:pt idx="11380">
                  <c:v>44062</c:v>
                </c:pt>
                <c:pt idx="11381">
                  <c:v>44063</c:v>
                </c:pt>
                <c:pt idx="11382">
                  <c:v>44064</c:v>
                </c:pt>
                <c:pt idx="11383">
                  <c:v>44067</c:v>
                </c:pt>
                <c:pt idx="11384">
                  <c:v>44068</c:v>
                </c:pt>
                <c:pt idx="11385">
                  <c:v>44069</c:v>
                </c:pt>
                <c:pt idx="11386">
                  <c:v>44070</c:v>
                </c:pt>
                <c:pt idx="11387">
                  <c:v>44071</c:v>
                </c:pt>
                <c:pt idx="11388">
                  <c:v>44074</c:v>
                </c:pt>
                <c:pt idx="11389">
                  <c:v>44075</c:v>
                </c:pt>
                <c:pt idx="11390">
                  <c:v>44076</c:v>
                </c:pt>
                <c:pt idx="11391">
                  <c:v>44077</c:v>
                </c:pt>
                <c:pt idx="11392">
                  <c:v>44078</c:v>
                </c:pt>
                <c:pt idx="11393">
                  <c:v>44082</c:v>
                </c:pt>
                <c:pt idx="11394">
                  <c:v>44083</c:v>
                </c:pt>
                <c:pt idx="11395">
                  <c:v>44084</c:v>
                </c:pt>
                <c:pt idx="11396">
                  <c:v>44085</c:v>
                </c:pt>
                <c:pt idx="11397">
                  <c:v>44088</c:v>
                </c:pt>
                <c:pt idx="11398">
                  <c:v>44089</c:v>
                </c:pt>
                <c:pt idx="11399">
                  <c:v>44090</c:v>
                </c:pt>
                <c:pt idx="11400">
                  <c:v>44091</c:v>
                </c:pt>
                <c:pt idx="11401">
                  <c:v>44092</c:v>
                </c:pt>
                <c:pt idx="11402">
                  <c:v>44095</c:v>
                </c:pt>
                <c:pt idx="11403">
                  <c:v>44096</c:v>
                </c:pt>
                <c:pt idx="11404">
                  <c:v>44097</c:v>
                </c:pt>
                <c:pt idx="11405">
                  <c:v>44098</c:v>
                </c:pt>
                <c:pt idx="11406">
                  <c:v>44099</c:v>
                </c:pt>
                <c:pt idx="11407">
                  <c:v>44102</c:v>
                </c:pt>
                <c:pt idx="11408">
                  <c:v>44103</c:v>
                </c:pt>
                <c:pt idx="11409">
                  <c:v>44104</c:v>
                </c:pt>
                <c:pt idx="11410">
                  <c:v>44105</c:v>
                </c:pt>
                <c:pt idx="11411">
                  <c:v>44106</c:v>
                </c:pt>
                <c:pt idx="11412">
                  <c:v>44109</c:v>
                </c:pt>
                <c:pt idx="11413">
                  <c:v>44110</c:v>
                </c:pt>
                <c:pt idx="11414">
                  <c:v>44111</c:v>
                </c:pt>
                <c:pt idx="11415">
                  <c:v>44112</c:v>
                </c:pt>
                <c:pt idx="11416">
                  <c:v>44113</c:v>
                </c:pt>
                <c:pt idx="11417">
                  <c:v>44117</c:v>
                </c:pt>
                <c:pt idx="11418">
                  <c:v>44118</c:v>
                </c:pt>
                <c:pt idx="11419">
                  <c:v>44119</c:v>
                </c:pt>
                <c:pt idx="11420">
                  <c:v>44120</c:v>
                </c:pt>
                <c:pt idx="11421">
                  <c:v>44123</c:v>
                </c:pt>
                <c:pt idx="11422">
                  <c:v>44124</c:v>
                </c:pt>
                <c:pt idx="11423">
                  <c:v>44125</c:v>
                </c:pt>
                <c:pt idx="11424">
                  <c:v>44126</c:v>
                </c:pt>
                <c:pt idx="11425">
                  <c:v>44127</c:v>
                </c:pt>
                <c:pt idx="11426">
                  <c:v>44130</c:v>
                </c:pt>
                <c:pt idx="11427">
                  <c:v>44131</c:v>
                </c:pt>
                <c:pt idx="11428">
                  <c:v>44132</c:v>
                </c:pt>
                <c:pt idx="11429">
                  <c:v>44133</c:v>
                </c:pt>
                <c:pt idx="11430">
                  <c:v>44134</c:v>
                </c:pt>
                <c:pt idx="11431">
                  <c:v>44137</c:v>
                </c:pt>
                <c:pt idx="11432">
                  <c:v>44138</c:v>
                </c:pt>
                <c:pt idx="11433">
                  <c:v>44139</c:v>
                </c:pt>
                <c:pt idx="11434">
                  <c:v>44140</c:v>
                </c:pt>
                <c:pt idx="11435">
                  <c:v>44141</c:v>
                </c:pt>
                <c:pt idx="11436">
                  <c:v>44144</c:v>
                </c:pt>
                <c:pt idx="11437">
                  <c:v>44145</c:v>
                </c:pt>
                <c:pt idx="11438">
                  <c:v>44146</c:v>
                </c:pt>
                <c:pt idx="11439">
                  <c:v>44147</c:v>
                </c:pt>
                <c:pt idx="11440">
                  <c:v>44148</c:v>
                </c:pt>
                <c:pt idx="11441">
                  <c:v>44151</c:v>
                </c:pt>
                <c:pt idx="11442">
                  <c:v>44152</c:v>
                </c:pt>
                <c:pt idx="11443">
                  <c:v>44153</c:v>
                </c:pt>
                <c:pt idx="11444">
                  <c:v>44154</c:v>
                </c:pt>
                <c:pt idx="11445">
                  <c:v>44155</c:v>
                </c:pt>
                <c:pt idx="11446">
                  <c:v>44158</c:v>
                </c:pt>
                <c:pt idx="11447">
                  <c:v>44159</c:v>
                </c:pt>
                <c:pt idx="11448">
                  <c:v>44160</c:v>
                </c:pt>
                <c:pt idx="11449">
                  <c:v>44161</c:v>
                </c:pt>
                <c:pt idx="11450">
                  <c:v>44162</c:v>
                </c:pt>
                <c:pt idx="11451">
                  <c:v>44165</c:v>
                </c:pt>
                <c:pt idx="11452">
                  <c:v>44166</c:v>
                </c:pt>
                <c:pt idx="11453">
                  <c:v>44167</c:v>
                </c:pt>
                <c:pt idx="11454">
                  <c:v>44168</c:v>
                </c:pt>
                <c:pt idx="11455">
                  <c:v>44169</c:v>
                </c:pt>
                <c:pt idx="11456">
                  <c:v>44172</c:v>
                </c:pt>
                <c:pt idx="11457">
                  <c:v>44173</c:v>
                </c:pt>
                <c:pt idx="11458">
                  <c:v>44174</c:v>
                </c:pt>
                <c:pt idx="11459">
                  <c:v>44175</c:v>
                </c:pt>
                <c:pt idx="11460">
                  <c:v>44176</c:v>
                </c:pt>
                <c:pt idx="11461">
                  <c:v>44179</c:v>
                </c:pt>
                <c:pt idx="11462">
                  <c:v>44180</c:v>
                </c:pt>
                <c:pt idx="11463">
                  <c:v>44181</c:v>
                </c:pt>
                <c:pt idx="11464">
                  <c:v>44182</c:v>
                </c:pt>
                <c:pt idx="11465">
                  <c:v>44183</c:v>
                </c:pt>
                <c:pt idx="11466">
                  <c:v>44186</c:v>
                </c:pt>
                <c:pt idx="11467">
                  <c:v>44187</c:v>
                </c:pt>
                <c:pt idx="11468">
                  <c:v>44188</c:v>
                </c:pt>
                <c:pt idx="11469">
                  <c:v>44189</c:v>
                </c:pt>
                <c:pt idx="11470">
                  <c:v>44194</c:v>
                </c:pt>
                <c:pt idx="11471">
                  <c:v>44195</c:v>
                </c:pt>
                <c:pt idx="11472">
                  <c:v>44196</c:v>
                </c:pt>
                <c:pt idx="11473">
                  <c:v>44200</c:v>
                </c:pt>
                <c:pt idx="11474">
                  <c:v>44201</c:v>
                </c:pt>
                <c:pt idx="11475">
                  <c:v>44202</c:v>
                </c:pt>
                <c:pt idx="11476">
                  <c:v>44203</c:v>
                </c:pt>
                <c:pt idx="11477">
                  <c:v>44204</c:v>
                </c:pt>
                <c:pt idx="11478">
                  <c:v>44207</c:v>
                </c:pt>
                <c:pt idx="11479">
                  <c:v>44208</c:v>
                </c:pt>
                <c:pt idx="11480">
                  <c:v>44209</c:v>
                </c:pt>
                <c:pt idx="11481">
                  <c:v>44210</c:v>
                </c:pt>
                <c:pt idx="11482">
                  <c:v>44211</c:v>
                </c:pt>
                <c:pt idx="11483">
                  <c:v>44214</c:v>
                </c:pt>
                <c:pt idx="11484">
                  <c:v>44215</c:v>
                </c:pt>
                <c:pt idx="11485">
                  <c:v>44216</c:v>
                </c:pt>
                <c:pt idx="11486">
                  <c:v>44217</c:v>
                </c:pt>
                <c:pt idx="11487">
                  <c:v>44218</c:v>
                </c:pt>
                <c:pt idx="11488">
                  <c:v>44221</c:v>
                </c:pt>
                <c:pt idx="11489">
                  <c:v>44222</c:v>
                </c:pt>
                <c:pt idx="11490">
                  <c:v>44223</c:v>
                </c:pt>
                <c:pt idx="11491">
                  <c:v>44224</c:v>
                </c:pt>
                <c:pt idx="11492">
                  <c:v>44225</c:v>
                </c:pt>
                <c:pt idx="11493">
                  <c:v>44228</c:v>
                </c:pt>
                <c:pt idx="11494">
                  <c:v>44229</c:v>
                </c:pt>
                <c:pt idx="11495">
                  <c:v>44230</c:v>
                </c:pt>
                <c:pt idx="11496">
                  <c:v>44231</c:v>
                </c:pt>
                <c:pt idx="11497">
                  <c:v>44232</c:v>
                </c:pt>
                <c:pt idx="11498">
                  <c:v>44235</c:v>
                </c:pt>
                <c:pt idx="11499">
                  <c:v>44236</c:v>
                </c:pt>
                <c:pt idx="11500">
                  <c:v>44237</c:v>
                </c:pt>
                <c:pt idx="11501">
                  <c:v>44238</c:v>
                </c:pt>
                <c:pt idx="11502">
                  <c:v>44239</c:v>
                </c:pt>
                <c:pt idx="11503">
                  <c:v>44243</c:v>
                </c:pt>
                <c:pt idx="11504">
                  <c:v>44244</c:v>
                </c:pt>
                <c:pt idx="11505">
                  <c:v>44245</c:v>
                </c:pt>
                <c:pt idx="11506">
                  <c:v>44246</c:v>
                </c:pt>
                <c:pt idx="11507">
                  <c:v>44249</c:v>
                </c:pt>
                <c:pt idx="11508">
                  <c:v>44250</c:v>
                </c:pt>
                <c:pt idx="11509">
                  <c:v>44251</c:v>
                </c:pt>
                <c:pt idx="11510">
                  <c:v>44252</c:v>
                </c:pt>
                <c:pt idx="11511">
                  <c:v>44253</c:v>
                </c:pt>
                <c:pt idx="11512">
                  <c:v>44256</c:v>
                </c:pt>
                <c:pt idx="11513">
                  <c:v>44257</c:v>
                </c:pt>
                <c:pt idx="11514">
                  <c:v>44258</c:v>
                </c:pt>
                <c:pt idx="11515">
                  <c:v>44259</c:v>
                </c:pt>
                <c:pt idx="11516">
                  <c:v>44260</c:v>
                </c:pt>
                <c:pt idx="11517">
                  <c:v>44263</c:v>
                </c:pt>
                <c:pt idx="11518">
                  <c:v>44264</c:v>
                </c:pt>
                <c:pt idx="11519">
                  <c:v>44265</c:v>
                </c:pt>
                <c:pt idx="11520">
                  <c:v>44266</c:v>
                </c:pt>
                <c:pt idx="11521">
                  <c:v>44267</c:v>
                </c:pt>
                <c:pt idx="11522">
                  <c:v>44270</c:v>
                </c:pt>
                <c:pt idx="11523">
                  <c:v>44271</c:v>
                </c:pt>
                <c:pt idx="11524">
                  <c:v>44272</c:v>
                </c:pt>
                <c:pt idx="11525">
                  <c:v>44273</c:v>
                </c:pt>
                <c:pt idx="11526">
                  <c:v>44274</c:v>
                </c:pt>
                <c:pt idx="11527">
                  <c:v>44277</c:v>
                </c:pt>
                <c:pt idx="11528">
                  <c:v>44278</c:v>
                </c:pt>
                <c:pt idx="11529">
                  <c:v>44279</c:v>
                </c:pt>
                <c:pt idx="11530">
                  <c:v>44280</c:v>
                </c:pt>
                <c:pt idx="11531">
                  <c:v>44281</c:v>
                </c:pt>
                <c:pt idx="11532">
                  <c:v>44284</c:v>
                </c:pt>
                <c:pt idx="11533">
                  <c:v>44285</c:v>
                </c:pt>
                <c:pt idx="11534">
                  <c:v>44286</c:v>
                </c:pt>
                <c:pt idx="11535">
                  <c:v>44287</c:v>
                </c:pt>
                <c:pt idx="11536">
                  <c:v>44291</c:v>
                </c:pt>
                <c:pt idx="11537">
                  <c:v>44292</c:v>
                </c:pt>
                <c:pt idx="11538">
                  <c:v>44293</c:v>
                </c:pt>
                <c:pt idx="11539">
                  <c:v>44294</c:v>
                </c:pt>
                <c:pt idx="11540">
                  <c:v>44295</c:v>
                </c:pt>
                <c:pt idx="11541">
                  <c:v>44298</c:v>
                </c:pt>
                <c:pt idx="11542">
                  <c:v>44299</c:v>
                </c:pt>
                <c:pt idx="11543">
                  <c:v>44300</c:v>
                </c:pt>
                <c:pt idx="11544">
                  <c:v>44301</c:v>
                </c:pt>
                <c:pt idx="11545">
                  <c:v>44302</c:v>
                </c:pt>
                <c:pt idx="11546">
                  <c:v>44305</c:v>
                </c:pt>
                <c:pt idx="11547">
                  <c:v>44306</c:v>
                </c:pt>
                <c:pt idx="11548">
                  <c:v>44307</c:v>
                </c:pt>
                <c:pt idx="11549">
                  <c:v>44308</c:v>
                </c:pt>
                <c:pt idx="11550">
                  <c:v>44309</c:v>
                </c:pt>
                <c:pt idx="11551">
                  <c:v>44312</c:v>
                </c:pt>
                <c:pt idx="11552">
                  <c:v>44313</c:v>
                </c:pt>
                <c:pt idx="11553">
                  <c:v>44314</c:v>
                </c:pt>
                <c:pt idx="11554">
                  <c:v>44315</c:v>
                </c:pt>
                <c:pt idx="11555">
                  <c:v>44316</c:v>
                </c:pt>
                <c:pt idx="11556">
                  <c:v>44319</c:v>
                </c:pt>
                <c:pt idx="11557">
                  <c:v>44320</c:v>
                </c:pt>
                <c:pt idx="11558">
                  <c:v>44321</c:v>
                </c:pt>
                <c:pt idx="11559">
                  <c:v>44322</c:v>
                </c:pt>
                <c:pt idx="11560">
                  <c:v>44323</c:v>
                </c:pt>
                <c:pt idx="11561">
                  <c:v>44326</c:v>
                </c:pt>
                <c:pt idx="11562">
                  <c:v>44327</c:v>
                </c:pt>
                <c:pt idx="11563">
                  <c:v>44328</c:v>
                </c:pt>
                <c:pt idx="11564">
                  <c:v>44329</c:v>
                </c:pt>
                <c:pt idx="11565">
                  <c:v>44330</c:v>
                </c:pt>
                <c:pt idx="11566">
                  <c:v>44333</c:v>
                </c:pt>
                <c:pt idx="11567">
                  <c:v>44334</c:v>
                </c:pt>
                <c:pt idx="11568">
                  <c:v>44335</c:v>
                </c:pt>
                <c:pt idx="11569">
                  <c:v>44336</c:v>
                </c:pt>
                <c:pt idx="11570">
                  <c:v>44337</c:v>
                </c:pt>
                <c:pt idx="11571">
                  <c:v>44341</c:v>
                </c:pt>
                <c:pt idx="11572">
                  <c:v>44342</c:v>
                </c:pt>
                <c:pt idx="11573">
                  <c:v>44343</c:v>
                </c:pt>
                <c:pt idx="11574">
                  <c:v>44344</c:v>
                </c:pt>
                <c:pt idx="11575">
                  <c:v>44347</c:v>
                </c:pt>
                <c:pt idx="11576">
                  <c:v>44348</c:v>
                </c:pt>
                <c:pt idx="11577">
                  <c:v>44349</c:v>
                </c:pt>
                <c:pt idx="11578">
                  <c:v>44350</c:v>
                </c:pt>
                <c:pt idx="11579">
                  <c:v>44351</c:v>
                </c:pt>
                <c:pt idx="11580">
                  <c:v>44354</c:v>
                </c:pt>
                <c:pt idx="11581">
                  <c:v>44355</c:v>
                </c:pt>
                <c:pt idx="11582">
                  <c:v>44356</c:v>
                </c:pt>
                <c:pt idx="11583">
                  <c:v>44357</c:v>
                </c:pt>
                <c:pt idx="11584">
                  <c:v>44358</c:v>
                </c:pt>
                <c:pt idx="11585">
                  <c:v>44361</c:v>
                </c:pt>
                <c:pt idx="11586">
                  <c:v>44362</c:v>
                </c:pt>
                <c:pt idx="11587">
                  <c:v>44363</c:v>
                </c:pt>
                <c:pt idx="11588">
                  <c:v>44364</c:v>
                </c:pt>
                <c:pt idx="11589">
                  <c:v>44365</c:v>
                </c:pt>
                <c:pt idx="11590">
                  <c:v>44368</c:v>
                </c:pt>
                <c:pt idx="11591">
                  <c:v>44369</c:v>
                </c:pt>
                <c:pt idx="11592">
                  <c:v>44370</c:v>
                </c:pt>
                <c:pt idx="11593">
                  <c:v>44371</c:v>
                </c:pt>
                <c:pt idx="11594">
                  <c:v>44372</c:v>
                </c:pt>
                <c:pt idx="11595">
                  <c:v>44375</c:v>
                </c:pt>
                <c:pt idx="11596">
                  <c:v>44376</c:v>
                </c:pt>
                <c:pt idx="11597">
                  <c:v>44377</c:v>
                </c:pt>
                <c:pt idx="11598">
                  <c:v>44379</c:v>
                </c:pt>
                <c:pt idx="11599">
                  <c:v>44382</c:v>
                </c:pt>
                <c:pt idx="11600">
                  <c:v>44383</c:v>
                </c:pt>
                <c:pt idx="11601">
                  <c:v>44384</c:v>
                </c:pt>
                <c:pt idx="11602">
                  <c:v>44385</c:v>
                </c:pt>
                <c:pt idx="11603">
                  <c:v>44386</c:v>
                </c:pt>
                <c:pt idx="11604">
                  <c:v>44389</c:v>
                </c:pt>
                <c:pt idx="11605">
                  <c:v>44390</c:v>
                </c:pt>
                <c:pt idx="11606">
                  <c:v>44391</c:v>
                </c:pt>
                <c:pt idx="11607">
                  <c:v>44392</c:v>
                </c:pt>
                <c:pt idx="11608">
                  <c:v>44393</c:v>
                </c:pt>
                <c:pt idx="11609">
                  <c:v>44396</c:v>
                </c:pt>
                <c:pt idx="11610">
                  <c:v>44397</c:v>
                </c:pt>
                <c:pt idx="11611">
                  <c:v>44398</c:v>
                </c:pt>
                <c:pt idx="11612">
                  <c:v>44399</c:v>
                </c:pt>
                <c:pt idx="11613">
                  <c:v>44400</c:v>
                </c:pt>
                <c:pt idx="11614">
                  <c:v>44403</c:v>
                </c:pt>
                <c:pt idx="11615">
                  <c:v>44404</c:v>
                </c:pt>
                <c:pt idx="11616">
                  <c:v>44405</c:v>
                </c:pt>
                <c:pt idx="11617">
                  <c:v>44406</c:v>
                </c:pt>
                <c:pt idx="11618">
                  <c:v>44407</c:v>
                </c:pt>
                <c:pt idx="11619">
                  <c:v>44411</c:v>
                </c:pt>
                <c:pt idx="11620">
                  <c:v>44412</c:v>
                </c:pt>
                <c:pt idx="11621">
                  <c:v>44413</c:v>
                </c:pt>
                <c:pt idx="11622">
                  <c:v>44414</c:v>
                </c:pt>
                <c:pt idx="11623">
                  <c:v>44417</c:v>
                </c:pt>
                <c:pt idx="11624">
                  <c:v>44418</c:v>
                </c:pt>
                <c:pt idx="11625">
                  <c:v>44419</c:v>
                </c:pt>
                <c:pt idx="11626">
                  <c:v>44420</c:v>
                </c:pt>
                <c:pt idx="11627">
                  <c:v>44421</c:v>
                </c:pt>
                <c:pt idx="11628">
                  <c:v>44424</c:v>
                </c:pt>
                <c:pt idx="11629">
                  <c:v>44425</c:v>
                </c:pt>
                <c:pt idx="11630">
                  <c:v>44426</c:v>
                </c:pt>
                <c:pt idx="11631">
                  <c:v>44427</c:v>
                </c:pt>
                <c:pt idx="11632">
                  <c:v>44428</c:v>
                </c:pt>
                <c:pt idx="11633">
                  <c:v>44431</c:v>
                </c:pt>
                <c:pt idx="11634">
                  <c:v>44432</c:v>
                </c:pt>
                <c:pt idx="11635">
                  <c:v>44433</c:v>
                </c:pt>
                <c:pt idx="11636">
                  <c:v>44434</c:v>
                </c:pt>
                <c:pt idx="11637">
                  <c:v>44435</c:v>
                </c:pt>
                <c:pt idx="11638">
                  <c:v>44438</c:v>
                </c:pt>
                <c:pt idx="11639">
                  <c:v>44439</c:v>
                </c:pt>
                <c:pt idx="11640">
                  <c:v>44440</c:v>
                </c:pt>
                <c:pt idx="11641">
                  <c:v>44441</c:v>
                </c:pt>
                <c:pt idx="11642">
                  <c:v>44442</c:v>
                </c:pt>
                <c:pt idx="11643">
                  <c:v>44446</c:v>
                </c:pt>
                <c:pt idx="11644">
                  <c:v>44447</c:v>
                </c:pt>
                <c:pt idx="11645">
                  <c:v>44448</c:v>
                </c:pt>
                <c:pt idx="11646">
                  <c:v>44449</c:v>
                </c:pt>
                <c:pt idx="11647">
                  <c:v>44452</c:v>
                </c:pt>
                <c:pt idx="11648">
                  <c:v>44453</c:v>
                </c:pt>
                <c:pt idx="11649">
                  <c:v>44454</c:v>
                </c:pt>
                <c:pt idx="11650">
                  <c:v>44455</c:v>
                </c:pt>
                <c:pt idx="11651">
                  <c:v>44456</c:v>
                </c:pt>
                <c:pt idx="11652">
                  <c:v>44459</c:v>
                </c:pt>
                <c:pt idx="11653">
                  <c:v>44460</c:v>
                </c:pt>
                <c:pt idx="11654">
                  <c:v>44461</c:v>
                </c:pt>
                <c:pt idx="11655">
                  <c:v>44462</c:v>
                </c:pt>
                <c:pt idx="11656">
                  <c:v>44463</c:v>
                </c:pt>
                <c:pt idx="11657">
                  <c:v>44466</c:v>
                </c:pt>
                <c:pt idx="11658">
                  <c:v>44467</c:v>
                </c:pt>
                <c:pt idx="11659">
                  <c:v>44468</c:v>
                </c:pt>
                <c:pt idx="11660">
                  <c:v>44469</c:v>
                </c:pt>
                <c:pt idx="11661">
                  <c:v>44470</c:v>
                </c:pt>
                <c:pt idx="11662">
                  <c:v>44473</c:v>
                </c:pt>
                <c:pt idx="11663">
                  <c:v>44474</c:v>
                </c:pt>
                <c:pt idx="11664">
                  <c:v>44475</c:v>
                </c:pt>
                <c:pt idx="11665">
                  <c:v>44476</c:v>
                </c:pt>
                <c:pt idx="11666">
                  <c:v>44477</c:v>
                </c:pt>
                <c:pt idx="11667">
                  <c:v>44481</c:v>
                </c:pt>
                <c:pt idx="11668">
                  <c:v>44482</c:v>
                </c:pt>
                <c:pt idx="11669">
                  <c:v>44483</c:v>
                </c:pt>
                <c:pt idx="11670">
                  <c:v>44484</c:v>
                </c:pt>
                <c:pt idx="11671">
                  <c:v>44487</c:v>
                </c:pt>
                <c:pt idx="11672">
                  <c:v>44488</c:v>
                </c:pt>
                <c:pt idx="11673">
                  <c:v>44489</c:v>
                </c:pt>
                <c:pt idx="11674">
                  <c:v>44490</c:v>
                </c:pt>
                <c:pt idx="11675">
                  <c:v>44491</c:v>
                </c:pt>
                <c:pt idx="11676">
                  <c:v>44494</c:v>
                </c:pt>
                <c:pt idx="11677">
                  <c:v>44495</c:v>
                </c:pt>
                <c:pt idx="11678">
                  <c:v>44496</c:v>
                </c:pt>
                <c:pt idx="11679">
                  <c:v>44497</c:v>
                </c:pt>
                <c:pt idx="11680">
                  <c:v>44498</c:v>
                </c:pt>
                <c:pt idx="11681">
                  <c:v>44501</c:v>
                </c:pt>
                <c:pt idx="11682">
                  <c:v>44502</c:v>
                </c:pt>
                <c:pt idx="11683">
                  <c:v>44503</c:v>
                </c:pt>
                <c:pt idx="11684">
                  <c:v>44504</c:v>
                </c:pt>
                <c:pt idx="11685">
                  <c:v>44505</c:v>
                </c:pt>
                <c:pt idx="11686">
                  <c:v>44508</c:v>
                </c:pt>
                <c:pt idx="11687">
                  <c:v>44509</c:v>
                </c:pt>
                <c:pt idx="11688">
                  <c:v>44510</c:v>
                </c:pt>
                <c:pt idx="11689">
                  <c:v>44511</c:v>
                </c:pt>
                <c:pt idx="11690">
                  <c:v>44512</c:v>
                </c:pt>
                <c:pt idx="11691">
                  <c:v>44515</c:v>
                </c:pt>
                <c:pt idx="11692">
                  <c:v>44516</c:v>
                </c:pt>
                <c:pt idx="11693">
                  <c:v>44517</c:v>
                </c:pt>
                <c:pt idx="11694">
                  <c:v>44518</c:v>
                </c:pt>
                <c:pt idx="11695">
                  <c:v>44519</c:v>
                </c:pt>
                <c:pt idx="11696">
                  <c:v>44522</c:v>
                </c:pt>
                <c:pt idx="11697">
                  <c:v>44523</c:v>
                </c:pt>
                <c:pt idx="11698">
                  <c:v>44524</c:v>
                </c:pt>
                <c:pt idx="11699">
                  <c:v>44525</c:v>
                </c:pt>
                <c:pt idx="11700">
                  <c:v>44526</c:v>
                </c:pt>
                <c:pt idx="11701">
                  <c:v>44529</c:v>
                </c:pt>
                <c:pt idx="11702">
                  <c:v>44530</c:v>
                </c:pt>
                <c:pt idx="11703">
                  <c:v>44531</c:v>
                </c:pt>
                <c:pt idx="11704">
                  <c:v>44532</c:v>
                </c:pt>
                <c:pt idx="11705">
                  <c:v>44533</c:v>
                </c:pt>
                <c:pt idx="11706">
                  <c:v>44536</c:v>
                </c:pt>
                <c:pt idx="11707">
                  <c:v>44537</c:v>
                </c:pt>
                <c:pt idx="11708">
                  <c:v>44538</c:v>
                </c:pt>
                <c:pt idx="11709">
                  <c:v>44539</c:v>
                </c:pt>
                <c:pt idx="11710">
                  <c:v>44540</c:v>
                </c:pt>
                <c:pt idx="11711">
                  <c:v>44543</c:v>
                </c:pt>
                <c:pt idx="11712">
                  <c:v>44544</c:v>
                </c:pt>
                <c:pt idx="11713">
                  <c:v>44545</c:v>
                </c:pt>
                <c:pt idx="11714">
                  <c:v>44546</c:v>
                </c:pt>
                <c:pt idx="11715">
                  <c:v>44547</c:v>
                </c:pt>
                <c:pt idx="11716">
                  <c:v>44550</c:v>
                </c:pt>
                <c:pt idx="11717">
                  <c:v>44551</c:v>
                </c:pt>
                <c:pt idx="11718">
                  <c:v>44552</c:v>
                </c:pt>
                <c:pt idx="11719">
                  <c:v>44553</c:v>
                </c:pt>
                <c:pt idx="11720">
                  <c:v>44554</c:v>
                </c:pt>
                <c:pt idx="11721">
                  <c:v>44559</c:v>
                </c:pt>
                <c:pt idx="11722">
                  <c:v>44560</c:v>
                </c:pt>
                <c:pt idx="11723">
                  <c:v>44561</c:v>
                </c:pt>
                <c:pt idx="11724">
                  <c:v>44565</c:v>
                </c:pt>
                <c:pt idx="11725">
                  <c:v>44566</c:v>
                </c:pt>
                <c:pt idx="11726">
                  <c:v>44567</c:v>
                </c:pt>
                <c:pt idx="11727">
                  <c:v>44568</c:v>
                </c:pt>
                <c:pt idx="11728">
                  <c:v>44571</c:v>
                </c:pt>
                <c:pt idx="11729">
                  <c:v>44572</c:v>
                </c:pt>
                <c:pt idx="11730">
                  <c:v>44573</c:v>
                </c:pt>
                <c:pt idx="11731">
                  <c:v>44574</c:v>
                </c:pt>
                <c:pt idx="11732">
                  <c:v>44575</c:v>
                </c:pt>
                <c:pt idx="11733">
                  <c:v>44578</c:v>
                </c:pt>
                <c:pt idx="11734">
                  <c:v>44579</c:v>
                </c:pt>
                <c:pt idx="11735">
                  <c:v>44580</c:v>
                </c:pt>
                <c:pt idx="11736">
                  <c:v>44581</c:v>
                </c:pt>
                <c:pt idx="11737">
                  <c:v>44582</c:v>
                </c:pt>
                <c:pt idx="11738">
                  <c:v>44585</c:v>
                </c:pt>
                <c:pt idx="11739">
                  <c:v>44586</c:v>
                </c:pt>
                <c:pt idx="11740">
                  <c:v>44587</c:v>
                </c:pt>
                <c:pt idx="11741">
                  <c:v>44588</c:v>
                </c:pt>
                <c:pt idx="11742">
                  <c:v>44589</c:v>
                </c:pt>
                <c:pt idx="11743">
                  <c:v>44592</c:v>
                </c:pt>
                <c:pt idx="11744">
                  <c:v>44593</c:v>
                </c:pt>
                <c:pt idx="11745">
                  <c:v>44594</c:v>
                </c:pt>
                <c:pt idx="11746">
                  <c:v>44595</c:v>
                </c:pt>
                <c:pt idx="11747">
                  <c:v>44596</c:v>
                </c:pt>
                <c:pt idx="11748">
                  <c:v>44599</c:v>
                </c:pt>
                <c:pt idx="11749">
                  <c:v>44600</c:v>
                </c:pt>
                <c:pt idx="11750">
                  <c:v>44601</c:v>
                </c:pt>
                <c:pt idx="11751">
                  <c:v>44602</c:v>
                </c:pt>
                <c:pt idx="11752">
                  <c:v>44603</c:v>
                </c:pt>
                <c:pt idx="11753">
                  <c:v>44606</c:v>
                </c:pt>
                <c:pt idx="11754">
                  <c:v>44607</c:v>
                </c:pt>
                <c:pt idx="11755">
                  <c:v>44608</c:v>
                </c:pt>
                <c:pt idx="11756">
                  <c:v>44609</c:v>
                </c:pt>
                <c:pt idx="11757">
                  <c:v>44610</c:v>
                </c:pt>
                <c:pt idx="11758">
                  <c:v>44614</c:v>
                </c:pt>
                <c:pt idx="11759">
                  <c:v>44615</c:v>
                </c:pt>
                <c:pt idx="11760">
                  <c:v>44616</c:v>
                </c:pt>
                <c:pt idx="11761">
                  <c:v>44617</c:v>
                </c:pt>
                <c:pt idx="11762">
                  <c:v>44620</c:v>
                </c:pt>
                <c:pt idx="11763">
                  <c:v>44621</c:v>
                </c:pt>
                <c:pt idx="11764">
                  <c:v>44622</c:v>
                </c:pt>
                <c:pt idx="11765">
                  <c:v>44623</c:v>
                </c:pt>
                <c:pt idx="11766">
                  <c:v>44624</c:v>
                </c:pt>
                <c:pt idx="11767">
                  <c:v>44627</c:v>
                </c:pt>
                <c:pt idx="11768">
                  <c:v>44628</c:v>
                </c:pt>
                <c:pt idx="11769">
                  <c:v>44629</c:v>
                </c:pt>
                <c:pt idx="11770">
                  <c:v>44630</c:v>
                </c:pt>
                <c:pt idx="11771">
                  <c:v>44631</c:v>
                </c:pt>
                <c:pt idx="11772">
                  <c:v>44634</c:v>
                </c:pt>
                <c:pt idx="11773">
                  <c:v>44635</c:v>
                </c:pt>
                <c:pt idx="11774">
                  <c:v>44636</c:v>
                </c:pt>
                <c:pt idx="11775">
                  <c:v>44637</c:v>
                </c:pt>
                <c:pt idx="11776">
                  <c:v>44638</c:v>
                </c:pt>
                <c:pt idx="11777">
                  <c:v>44641</c:v>
                </c:pt>
                <c:pt idx="11778">
                  <c:v>44642</c:v>
                </c:pt>
                <c:pt idx="11779">
                  <c:v>44643</c:v>
                </c:pt>
                <c:pt idx="11780">
                  <c:v>44644</c:v>
                </c:pt>
                <c:pt idx="11781">
                  <c:v>44645</c:v>
                </c:pt>
                <c:pt idx="11782">
                  <c:v>44648</c:v>
                </c:pt>
                <c:pt idx="11783">
                  <c:v>44649</c:v>
                </c:pt>
                <c:pt idx="11784">
                  <c:v>44650</c:v>
                </c:pt>
                <c:pt idx="11785">
                  <c:v>44651</c:v>
                </c:pt>
                <c:pt idx="11786">
                  <c:v>44652</c:v>
                </c:pt>
                <c:pt idx="11787">
                  <c:v>44655</c:v>
                </c:pt>
                <c:pt idx="11788">
                  <c:v>44656</c:v>
                </c:pt>
                <c:pt idx="11789">
                  <c:v>44657</c:v>
                </c:pt>
                <c:pt idx="11790">
                  <c:v>44658</c:v>
                </c:pt>
                <c:pt idx="11791">
                  <c:v>44659</c:v>
                </c:pt>
                <c:pt idx="11792">
                  <c:v>44662</c:v>
                </c:pt>
                <c:pt idx="11793">
                  <c:v>44663</c:v>
                </c:pt>
                <c:pt idx="11794">
                  <c:v>44664</c:v>
                </c:pt>
                <c:pt idx="11795">
                  <c:v>44665</c:v>
                </c:pt>
                <c:pt idx="11796">
                  <c:v>44669</c:v>
                </c:pt>
                <c:pt idx="11797">
                  <c:v>44670</c:v>
                </c:pt>
                <c:pt idx="11798">
                  <c:v>44671</c:v>
                </c:pt>
                <c:pt idx="11799">
                  <c:v>44672</c:v>
                </c:pt>
                <c:pt idx="11800">
                  <c:v>44673</c:v>
                </c:pt>
                <c:pt idx="11801">
                  <c:v>44676</c:v>
                </c:pt>
                <c:pt idx="11802">
                  <c:v>44677</c:v>
                </c:pt>
                <c:pt idx="11803">
                  <c:v>44678</c:v>
                </c:pt>
                <c:pt idx="11804">
                  <c:v>44679</c:v>
                </c:pt>
                <c:pt idx="11805">
                  <c:v>44680</c:v>
                </c:pt>
                <c:pt idx="11806">
                  <c:v>44683</c:v>
                </c:pt>
                <c:pt idx="11807">
                  <c:v>44684</c:v>
                </c:pt>
                <c:pt idx="11808">
                  <c:v>44685</c:v>
                </c:pt>
                <c:pt idx="11809">
                  <c:v>44686</c:v>
                </c:pt>
                <c:pt idx="11810">
                  <c:v>44687</c:v>
                </c:pt>
                <c:pt idx="11811">
                  <c:v>44690</c:v>
                </c:pt>
                <c:pt idx="11812">
                  <c:v>44691</c:v>
                </c:pt>
                <c:pt idx="11813">
                  <c:v>44692</c:v>
                </c:pt>
                <c:pt idx="11814">
                  <c:v>44693</c:v>
                </c:pt>
                <c:pt idx="11815">
                  <c:v>44694</c:v>
                </c:pt>
                <c:pt idx="11816">
                  <c:v>44697</c:v>
                </c:pt>
                <c:pt idx="11817">
                  <c:v>44698</c:v>
                </c:pt>
                <c:pt idx="11818">
                  <c:v>44699</c:v>
                </c:pt>
                <c:pt idx="11819">
                  <c:v>44700</c:v>
                </c:pt>
                <c:pt idx="11820">
                  <c:v>44701</c:v>
                </c:pt>
                <c:pt idx="11821">
                  <c:v>44705</c:v>
                </c:pt>
                <c:pt idx="11822">
                  <c:v>44706</c:v>
                </c:pt>
                <c:pt idx="11823">
                  <c:v>44707</c:v>
                </c:pt>
                <c:pt idx="11824">
                  <c:v>44708</c:v>
                </c:pt>
                <c:pt idx="11825">
                  <c:v>44711</c:v>
                </c:pt>
                <c:pt idx="11826">
                  <c:v>44712</c:v>
                </c:pt>
                <c:pt idx="11827">
                  <c:v>44713</c:v>
                </c:pt>
                <c:pt idx="11828">
                  <c:v>44714</c:v>
                </c:pt>
                <c:pt idx="11829">
                  <c:v>44715</c:v>
                </c:pt>
                <c:pt idx="11830">
                  <c:v>44718</c:v>
                </c:pt>
                <c:pt idx="11831">
                  <c:v>44719</c:v>
                </c:pt>
                <c:pt idx="11832">
                  <c:v>44720</c:v>
                </c:pt>
                <c:pt idx="11833">
                  <c:v>44721</c:v>
                </c:pt>
                <c:pt idx="11834">
                  <c:v>44722</c:v>
                </c:pt>
                <c:pt idx="11835">
                  <c:v>44725</c:v>
                </c:pt>
                <c:pt idx="11836">
                  <c:v>44726</c:v>
                </c:pt>
                <c:pt idx="11837">
                  <c:v>44727</c:v>
                </c:pt>
                <c:pt idx="11838">
                  <c:v>44728</c:v>
                </c:pt>
                <c:pt idx="11839">
                  <c:v>44729</c:v>
                </c:pt>
                <c:pt idx="11840">
                  <c:v>44732</c:v>
                </c:pt>
                <c:pt idx="11841">
                  <c:v>44733</c:v>
                </c:pt>
                <c:pt idx="11842">
                  <c:v>44734</c:v>
                </c:pt>
                <c:pt idx="11843">
                  <c:v>44735</c:v>
                </c:pt>
                <c:pt idx="11844">
                  <c:v>44736</c:v>
                </c:pt>
                <c:pt idx="11845">
                  <c:v>44739</c:v>
                </c:pt>
                <c:pt idx="11846">
                  <c:v>44740</c:v>
                </c:pt>
                <c:pt idx="11847">
                  <c:v>44741</c:v>
                </c:pt>
                <c:pt idx="11848">
                  <c:v>44742</c:v>
                </c:pt>
                <c:pt idx="11849">
                  <c:v>44746</c:v>
                </c:pt>
                <c:pt idx="11850">
                  <c:v>44747</c:v>
                </c:pt>
                <c:pt idx="11851">
                  <c:v>44748</c:v>
                </c:pt>
                <c:pt idx="11852">
                  <c:v>44749</c:v>
                </c:pt>
                <c:pt idx="11853">
                  <c:v>44750</c:v>
                </c:pt>
                <c:pt idx="11854">
                  <c:v>44753</c:v>
                </c:pt>
                <c:pt idx="11855">
                  <c:v>44754</c:v>
                </c:pt>
                <c:pt idx="11856">
                  <c:v>44755</c:v>
                </c:pt>
                <c:pt idx="11857">
                  <c:v>44756</c:v>
                </c:pt>
                <c:pt idx="11858">
                  <c:v>44757</c:v>
                </c:pt>
                <c:pt idx="11859">
                  <c:v>44760</c:v>
                </c:pt>
                <c:pt idx="11860">
                  <c:v>44761</c:v>
                </c:pt>
                <c:pt idx="11861">
                  <c:v>44762</c:v>
                </c:pt>
                <c:pt idx="11862">
                  <c:v>44763</c:v>
                </c:pt>
                <c:pt idx="11863">
                  <c:v>44764</c:v>
                </c:pt>
                <c:pt idx="11864">
                  <c:v>44767</c:v>
                </c:pt>
                <c:pt idx="11865">
                  <c:v>44768</c:v>
                </c:pt>
                <c:pt idx="11866">
                  <c:v>44769</c:v>
                </c:pt>
                <c:pt idx="11867">
                  <c:v>44770</c:v>
                </c:pt>
                <c:pt idx="11868">
                  <c:v>44771</c:v>
                </c:pt>
                <c:pt idx="11869">
                  <c:v>44775</c:v>
                </c:pt>
                <c:pt idx="11870">
                  <c:v>44776</c:v>
                </c:pt>
                <c:pt idx="11871">
                  <c:v>44777</c:v>
                </c:pt>
                <c:pt idx="11872">
                  <c:v>44778</c:v>
                </c:pt>
                <c:pt idx="11873">
                  <c:v>44781</c:v>
                </c:pt>
                <c:pt idx="11874">
                  <c:v>44782</c:v>
                </c:pt>
                <c:pt idx="11875">
                  <c:v>44783</c:v>
                </c:pt>
                <c:pt idx="11876">
                  <c:v>44784</c:v>
                </c:pt>
                <c:pt idx="11877">
                  <c:v>44785</c:v>
                </c:pt>
                <c:pt idx="11878">
                  <c:v>44788</c:v>
                </c:pt>
                <c:pt idx="11879">
                  <c:v>44789</c:v>
                </c:pt>
                <c:pt idx="11880">
                  <c:v>44790</c:v>
                </c:pt>
                <c:pt idx="11881">
                  <c:v>44791</c:v>
                </c:pt>
                <c:pt idx="11882">
                  <c:v>44792</c:v>
                </c:pt>
                <c:pt idx="11883">
                  <c:v>44795</c:v>
                </c:pt>
                <c:pt idx="11884">
                  <c:v>44796</c:v>
                </c:pt>
                <c:pt idx="11885">
                  <c:v>44797</c:v>
                </c:pt>
                <c:pt idx="11886">
                  <c:v>44798</c:v>
                </c:pt>
                <c:pt idx="11887">
                  <c:v>44799</c:v>
                </c:pt>
                <c:pt idx="11888">
                  <c:v>44802</c:v>
                </c:pt>
                <c:pt idx="11889">
                  <c:v>44803</c:v>
                </c:pt>
                <c:pt idx="11890">
                  <c:v>44804</c:v>
                </c:pt>
                <c:pt idx="11891">
                  <c:v>44805</c:v>
                </c:pt>
                <c:pt idx="11892">
                  <c:v>44806</c:v>
                </c:pt>
                <c:pt idx="11893">
                  <c:v>44810</c:v>
                </c:pt>
                <c:pt idx="11894">
                  <c:v>44811</c:v>
                </c:pt>
                <c:pt idx="11895">
                  <c:v>44812</c:v>
                </c:pt>
                <c:pt idx="11896">
                  <c:v>44813</c:v>
                </c:pt>
                <c:pt idx="11897">
                  <c:v>44816</c:v>
                </c:pt>
                <c:pt idx="11898">
                  <c:v>44817</c:v>
                </c:pt>
                <c:pt idx="11899">
                  <c:v>44818</c:v>
                </c:pt>
                <c:pt idx="11900">
                  <c:v>44819</c:v>
                </c:pt>
                <c:pt idx="11901">
                  <c:v>44820</c:v>
                </c:pt>
                <c:pt idx="11902">
                  <c:v>44823</c:v>
                </c:pt>
                <c:pt idx="11903">
                  <c:v>44824</c:v>
                </c:pt>
                <c:pt idx="11904">
                  <c:v>44825</c:v>
                </c:pt>
                <c:pt idx="11905">
                  <c:v>44826</c:v>
                </c:pt>
                <c:pt idx="11906">
                  <c:v>44827</c:v>
                </c:pt>
                <c:pt idx="11907">
                  <c:v>44830</c:v>
                </c:pt>
                <c:pt idx="11908">
                  <c:v>44831</c:v>
                </c:pt>
                <c:pt idx="11909">
                  <c:v>44832</c:v>
                </c:pt>
                <c:pt idx="11910">
                  <c:v>44833</c:v>
                </c:pt>
                <c:pt idx="11911">
                  <c:v>44834</c:v>
                </c:pt>
                <c:pt idx="11912">
                  <c:v>44837</c:v>
                </c:pt>
                <c:pt idx="11913">
                  <c:v>44838</c:v>
                </c:pt>
                <c:pt idx="11914">
                  <c:v>44839</c:v>
                </c:pt>
                <c:pt idx="11915">
                  <c:v>44840</c:v>
                </c:pt>
                <c:pt idx="11916">
                  <c:v>44841</c:v>
                </c:pt>
                <c:pt idx="11917">
                  <c:v>44845</c:v>
                </c:pt>
                <c:pt idx="11918">
                  <c:v>44846</c:v>
                </c:pt>
                <c:pt idx="11919">
                  <c:v>44847</c:v>
                </c:pt>
                <c:pt idx="11920">
                  <c:v>44848</c:v>
                </c:pt>
                <c:pt idx="11921">
                  <c:v>44851</c:v>
                </c:pt>
                <c:pt idx="11922">
                  <c:v>44852</c:v>
                </c:pt>
                <c:pt idx="11923">
                  <c:v>44853</c:v>
                </c:pt>
                <c:pt idx="11924">
                  <c:v>44854</c:v>
                </c:pt>
                <c:pt idx="11925">
                  <c:v>44855</c:v>
                </c:pt>
                <c:pt idx="11926">
                  <c:v>44858</c:v>
                </c:pt>
                <c:pt idx="11927">
                  <c:v>44859</c:v>
                </c:pt>
                <c:pt idx="11928">
                  <c:v>44860</c:v>
                </c:pt>
                <c:pt idx="11929">
                  <c:v>44861</c:v>
                </c:pt>
                <c:pt idx="11930">
                  <c:v>44862</c:v>
                </c:pt>
                <c:pt idx="11931">
                  <c:v>44865</c:v>
                </c:pt>
                <c:pt idx="11932">
                  <c:v>44866</c:v>
                </c:pt>
                <c:pt idx="11933">
                  <c:v>44867</c:v>
                </c:pt>
                <c:pt idx="11934">
                  <c:v>44868</c:v>
                </c:pt>
                <c:pt idx="11935">
                  <c:v>44869</c:v>
                </c:pt>
                <c:pt idx="11936">
                  <c:v>44872</c:v>
                </c:pt>
                <c:pt idx="11937">
                  <c:v>44873</c:v>
                </c:pt>
                <c:pt idx="11938">
                  <c:v>44874</c:v>
                </c:pt>
                <c:pt idx="11939">
                  <c:v>44875</c:v>
                </c:pt>
                <c:pt idx="11940">
                  <c:v>44876</c:v>
                </c:pt>
                <c:pt idx="11941">
                  <c:v>44879</c:v>
                </c:pt>
                <c:pt idx="11942">
                  <c:v>44880</c:v>
                </c:pt>
                <c:pt idx="11943">
                  <c:v>44881</c:v>
                </c:pt>
                <c:pt idx="11944">
                  <c:v>44882</c:v>
                </c:pt>
                <c:pt idx="11945">
                  <c:v>44883</c:v>
                </c:pt>
                <c:pt idx="11946">
                  <c:v>44886</c:v>
                </c:pt>
                <c:pt idx="11947">
                  <c:v>44887</c:v>
                </c:pt>
                <c:pt idx="11948">
                  <c:v>44888</c:v>
                </c:pt>
                <c:pt idx="11949">
                  <c:v>44889</c:v>
                </c:pt>
                <c:pt idx="11950">
                  <c:v>44890</c:v>
                </c:pt>
                <c:pt idx="11951">
                  <c:v>44893</c:v>
                </c:pt>
                <c:pt idx="11952">
                  <c:v>44894</c:v>
                </c:pt>
                <c:pt idx="11953">
                  <c:v>44895</c:v>
                </c:pt>
                <c:pt idx="11954">
                  <c:v>44896</c:v>
                </c:pt>
                <c:pt idx="11955">
                  <c:v>44897</c:v>
                </c:pt>
                <c:pt idx="11956">
                  <c:v>44900</c:v>
                </c:pt>
                <c:pt idx="11957">
                  <c:v>44901</c:v>
                </c:pt>
                <c:pt idx="11958">
                  <c:v>44902</c:v>
                </c:pt>
                <c:pt idx="11959">
                  <c:v>44903</c:v>
                </c:pt>
                <c:pt idx="11960">
                  <c:v>44904</c:v>
                </c:pt>
                <c:pt idx="11961">
                  <c:v>44907</c:v>
                </c:pt>
                <c:pt idx="11962">
                  <c:v>44908</c:v>
                </c:pt>
                <c:pt idx="11963">
                  <c:v>44909</c:v>
                </c:pt>
                <c:pt idx="11964">
                  <c:v>44910</c:v>
                </c:pt>
                <c:pt idx="11965">
                  <c:v>44911</c:v>
                </c:pt>
                <c:pt idx="11966">
                  <c:v>44914</c:v>
                </c:pt>
                <c:pt idx="11967">
                  <c:v>44915</c:v>
                </c:pt>
                <c:pt idx="11968">
                  <c:v>44916</c:v>
                </c:pt>
                <c:pt idx="11969">
                  <c:v>44917</c:v>
                </c:pt>
                <c:pt idx="11970">
                  <c:v>44918</c:v>
                </c:pt>
                <c:pt idx="11971">
                  <c:v>44923</c:v>
                </c:pt>
                <c:pt idx="11972">
                  <c:v>44924</c:v>
                </c:pt>
                <c:pt idx="11973">
                  <c:v>44925</c:v>
                </c:pt>
                <c:pt idx="11974">
                  <c:v>44929</c:v>
                </c:pt>
                <c:pt idx="11975">
                  <c:v>44930</c:v>
                </c:pt>
                <c:pt idx="11976">
                  <c:v>44931</c:v>
                </c:pt>
                <c:pt idx="11977">
                  <c:v>44932</c:v>
                </c:pt>
                <c:pt idx="11978">
                  <c:v>44935</c:v>
                </c:pt>
                <c:pt idx="11979">
                  <c:v>44936</c:v>
                </c:pt>
                <c:pt idx="11980">
                  <c:v>44937</c:v>
                </c:pt>
                <c:pt idx="11981">
                  <c:v>44938</c:v>
                </c:pt>
                <c:pt idx="11982">
                  <c:v>44939</c:v>
                </c:pt>
                <c:pt idx="11983">
                  <c:v>44942</c:v>
                </c:pt>
                <c:pt idx="11984">
                  <c:v>44943</c:v>
                </c:pt>
                <c:pt idx="11985">
                  <c:v>44944</c:v>
                </c:pt>
                <c:pt idx="11986">
                  <c:v>44945</c:v>
                </c:pt>
                <c:pt idx="11987">
                  <c:v>44946</c:v>
                </c:pt>
                <c:pt idx="11988">
                  <c:v>44949</c:v>
                </c:pt>
                <c:pt idx="11989">
                  <c:v>44950</c:v>
                </c:pt>
                <c:pt idx="11990">
                  <c:v>44951</c:v>
                </c:pt>
                <c:pt idx="11991">
                  <c:v>44952</c:v>
                </c:pt>
                <c:pt idx="11992">
                  <c:v>44953</c:v>
                </c:pt>
                <c:pt idx="11993">
                  <c:v>44956</c:v>
                </c:pt>
                <c:pt idx="11994">
                  <c:v>44957</c:v>
                </c:pt>
                <c:pt idx="11995">
                  <c:v>44958</c:v>
                </c:pt>
                <c:pt idx="11996">
                  <c:v>44959</c:v>
                </c:pt>
                <c:pt idx="11997">
                  <c:v>44960</c:v>
                </c:pt>
                <c:pt idx="11998">
                  <c:v>44963</c:v>
                </c:pt>
                <c:pt idx="11999">
                  <c:v>44964</c:v>
                </c:pt>
                <c:pt idx="12000">
                  <c:v>44965</c:v>
                </c:pt>
                <c:pt idx="12001">
                  <c:v>44966</c:v>
                </c:pt>
                <c:pt idx="12002">
                  <c:v>44967</c:v>
                </c:pt>
                <c:pt idx="12003">
                  <c:v>44970</c:v>
                </c:pt>
                <c:pt idx="12004">
                  <c:v>44971</c:v>
                </c:pt>
                <c:pt idx="12005">
                  <c:v>44972</c:v>
                </c:pt>
                <c:pt idx="12006">
                  <c:v>44973</c:v>
                </c:pt>
                <c:pt idx="12007">
                  <c:v>44974</c:v>
                </c:pt>
                <c:pt idx="12008">
                  <c:v>44978</c:v>
                </c:pt>
                <c:pt idx="12009">
                  <c:v>44979</c:v>
                </c:pt>
                <c:pt idx="12010">
                  <c:v>44980</c:v>
                </c:pt>
                <c:pt idx="12011">
                  <c:v>44981</c:v>
                </c:pt>
                <c:pt idx="12012">
                  <c:v>44984</c:v>
                </c:pt>
                <c:pt idx="12013">
                  <c:v>44985</c:v>
                </c:pt>
                <c:pt idx="12014">
                  <c:v>44986</c:v>
                </c:pt>
                <c:pt idx="12015">
                  <c:v>44987</c:v>
                </c:pt>
                <c:pt idx="12016">
                  <c:v>44988</c:v>
                </c:pt>
                <c:pt idx="12017">
                  <c:v>44991</c:v>
                </c:pt>
                <c:pt idx="12018">
                  <c:v>44992</c:v>
                </c:pt>
                <c:pt idx="12019">
                  <c:v>44993</c:v>
                </c:pt>
                <c:pt idx="12020">
                  <c:v>44994</c:v>
                </c:pt>
                <c:pt idx="12021">
                  <c:v>44995</c:v>
                </c:pt>
                <c:pt idx="12022">
                  <c:v>44998</c:v>
                </c:pt>
                <c:pt idx="12023">
                  <c:v>44999</c:v>
                </c:pt>
                <c:pt idx="12024">
                  <c:v>45000</c:v>
                </c:pt>
                <c:pt idx="12025">
                  <c:v>45001</c:v>
                </c:pt>
                <c:pt idx="12026">
                  <c:v>45002</c:v>
                </c:pt>
                <c:pt idx="12027">
                  <c:v>45005</c:v>
                </c:pt>
                <c:pt idx="12028">
                  <c:v>45006</c:v>
                </c:pt>
                <c:pt idx="12029">
                  <c:v>45007</c:v>
                </c:pt>
                <c:pt idx="12030">
                  <c:v>45008</c:v>
                </c:pt>
                <c:pt idx="12031">
                  <c:v>45009</c:v>
                </c:pt>
                <c:pt idx="12032">
                  <c:v>45012</c:v>
                </c:pt>
                <c:pt idx="12033">
                  <c:v>45013</c:v>
                </c:pt>
                <c:pt idx="12034">
                  <c:v>45014</c:v>
                </c:pt>
                <c:pt idx="12035">
                  <c:v>45015</c:v>
                </c:pt>
                <c:pt idx="12036">
                  <c:v>45016</c:v>
                </c:pt>
                <c:pt idx="12037">
                  <c:v>45019</c:v>
                </c:pt>
                <c:pt idx="12038">
                  <c:v>45020</c:v>
                </c:pt>
                <c:pt idx="12039">
                  <c:v>45021</c:v>
                </c:pt>
                <c:pt idx="12040">
                  <c:v>45022</c:v>
                </c:pt>
                <c:pt idx="12041">
                  <c:v>45026</c:v>
                </c:pt>
                <c:pt idx="12042">
                  <c:v>45027</c:v>
                </c:pt>
                <c:pt idx="12043">
                  <c:v>45028</c:v>
                </c:pt>
                <c:pt idx="12044">
                  <c:v>45029</c:v>
                </c:pt>
                <c:pt idx="12045">
                  <c:v>45030</c:v>
                </c:pt>
                <c:pt idx="12046">
                  <c:v>45033</c:v>
                </c:pt>
                <c:pt idx="12047">
                  <c:v>45034</c:v>
                </c:pt>
                <c:pt idx="12048">
                  <c:v>45035</c:v>
                </c:pt>
                <c:pt idx="12049">
                  <c:v>45036</c:v>
                </c:pt>
                <c:pt idx="12050">
                  <c:v>45037</c:v>
                </c:pt>
                <c:pt idx="12051">
                  <c:v>45040</c:v>
                </c:pt>
                <c:pt idx="12052">
                  <c:v>45041</c:v>
                </c:pt>
                <c:pt idx="12053">
                  <c:v>45042</c:v>
                </c:pt>
                <c:pt idx="12054">
                  <c:v>45043</c:v>
                </c:pt>
                <c:pt idx="12055">
                  <c:v>45044</c:v>
                </c:pt>
                <c:pt idx="12056">
                  <c:v>45047</c:v>
                </c:pt>
                <c:pt idx="12057">
                  <c:v>45048</c:v>
                </c:pt>
                <c:pt idx="12058">
                  <c:v>45049</c:v>
                </c:pt>
                <c:pt idx="12059">
                  <c:v>45050</c:v>
                </c:pt>
                <c:pt idx="12060">
                  <c:v>45051</c:v>
                </c:pt>
                <c:pt idx="12061">
                  <c:v>45054</c:v>
                </c:pt>
                <c:pt idx="12062">
                  <c:v>45055</c:v>
                </c:pt>
                <c:pt idx="12063">
                  <c:v>45056</c:v>
                </c:pt>
                <c:pt idx="12064">
                  <c:v>45057</c:v>
                </c:pt>
                <c:pt idx="12065">
                  <c:v>45058</c:v>
                </c:pt>
                <c:pt idx="12066">
                  <c:v>45061</c:v>
                </c:pt>
                <c:pt idx="12067">
                  <c:v>45062</c:v>
                </c:pt>
                <c:pt idx="12068">
                  <c:v>45063</c:v>
                </c:pt>
                <c:pt idx="12069">
                  <c:v>45064</c:v>
                </c:pt>
                <c:pt idx="12070">
                  <c:v>45065</c:v>
                </c:pt>
                <c:pt idx="12071">
                  <c:v>45069</c:v>
                </c:pt>
                <c:pt idx="12072">
                  <c:v>45070</c:v>
                </c:pt>
                <c:pt idx="12073">
                  <c:v>45071</c:v>
                </c:pt>
                <c:pt idx="12074">
                  <c:v>45072</c:v>
                </c:pt>
                <c:pt idx="12075">
                  <c:v>45075</c:v>
                </c:pt>
                <c:pt idx="12076">
                  <c:v>45076</c:v>
                </c:pt>
                <c:pt idx="12077">
                  <c:v>45077</c:v>
                </c:pt>
                <c:pt idx="12078">
                  <c:v>45078</c:v>
                </c:pt>
                <c:pt idx="12079">
                  <c:v>45079</c:v>
                </c:pt>
                <c:pt idx="12080">
                  <c:v>45082</c:v>
                </c:pt>
                <c:pt idx="12081">
                  <c:v>45083</c:v>
                </c:pt>
                <c:pt idx="12082">
                  <c:v>45084</c:v>
                </c:pt>
                <c:pt idx="12083">
                  <c:v>45085</c:v>
                </c:pt>
                <c:pt idx="12084">
                  <c:v>45086</c:v>
                </c:pt>
                <c:pt idx="12085">
                  <c:v>45089</c:v>
                </c:pt>
                <c:pt idx="12086">
                  <c:v>45090</c:v>
                </c:pt>
                <c:pt idx="12087">
                  <c:v>45091</c:v>
                </c:pt>
                <c:pt idx="12088">
                  <c:v>45092</c:v>
                </c:pt>
                <c:pt idx="12089">
                  <c:v>45093</c:v>
                </c:pt>
                <c:pt idx="12090">
                  <c:v>45096</c:v>
                </c:pt>
                <c:pt idx="12091">
                  <c:v>45097</c:v>
                </c:pt>
                <c:pt idx="12092">
                  <c:v>45098</c:v>
                </c:pt>
                <c:pt idx="12093">
                  <c:v>45099</c:v>
                </c:pt>
                <c:pt idx="12094">
                  <c:v>45100</c:v>
                </c:pt>
                <c:pt idx="12095">
                  <c:v>45103</c:v>
                </c:pt>
                <c:pt idx="12096">
                  <c:v>45104</c:v>
                </c:pt>
                <c:pt idx="12097">
                  <c:v>45105</c:v>
                </c:pt>
                <c:pt idx="12098">
                  <c:v>45106</c:v>
                </c:pt>
                <c:pt idx="12099">
                  <c:v>45107</c:v>
                </c:pt>
                <c:pt idx="12100">
                  <c:v>45111</c:v>
                </c:pt>
                <c:pt idx="12101">
                  <c:v>45112</c:v>
                </c:pt>
                <c:pt idx="12102">
                  <c:v>45113</c:v>
                </c:pt>
                <c:pt idx="12103">
                  <c:v>45114</c:v>
                </c:pt>
                <c:pt idx="12104">
                  <c:v>45117</c:v>
                </c:pt>
                <c:pt idx="12105">
                  <c:v>45118</c:v>
                </c:pt>
                <c:pt idx="12106">
                  <c:v>45119</c:v>
                </c:pt>
                <c:pt idx="12107">
                  <c:v>45120</c:v>
                </c:pt>
                <c:pt idx="12108">
                  <c:v>45121</c:v>
                </c:pt>
                <c:pt idx="12109">
                  <c:v>45124</c:v>
                </c:pt>
                <c:pt idx="12110">
                  <c:v>45125</c:v>
                </c:pt>
                <c:pt idx="12111">
                  <c:v>45126</c:v>
                </c:pt>
                <c:pt idx="12112">
                  <c:v>45127</c:v>
                </c:pt>
                <c:pt idx="12113">
                  <c:v>45128</c:v>
                </c:pt>
                <c:pt idx="12114">
                  <c:v>45131</c:v>
                </c:pt>
                <c:pt idx="12115">
                  <c:v>45132</c:v>
                </c:pt>
                <c:pt idx="12116">
                  <c:v>45133</c:v>
                </c:pt>
                <c:pt idx="12117">
                  <c:v>45134</c:v>
                </c:pt>
                <c:pt idx="12118">
                  <c:v>45135</c:v>
                </c:pt>
                <c:pt idx="12119">
                  <c:v>45138</c:v>
                </c:pt>
                <c:pt idx="12120">
                  <c:v>45139</c:v>
                </c:pt>
                <c:pt idx="12121">
                  <c:v>45140</c:v>
                </c:pt>
                <c:pt idx="12122">
                  <c:v>45141</c:v>
                </c:pt>
                <c:pt idx="12123">
                  <c:v>45142</c:v>
                </c:pt>
                <c:pt idx="12124">
                  <c:v>45146</c:v>
                </c:pt>
                <c:pt idx="12125">
                  <c:v>45147</c:v>
                </c:pt>
                <c:pt idx="12126">
                  <c:v>45148</c:v>
                </c:pt>
                <c:pt idx="12127">
                  <c:v>45149</c:v>
                </c:pt>
                <c:pt idx="12128">
                  <c:v>45152</c:v>
                </c:pt>
                <c:pt idx="12129">
                  <c:v>45153</c:v>
                </c:pt>
                <c:pt idx="12130">
                  <c:v>45154</c:v>
                </c:pt>
                <c:pt idx="12131">
                  <c:v>45155</c:v>
                </c:pt>
                <c:pt idx="12132">
                  <c:v>45156</c:v>
                </c:pt>
                <c:pt idx="12133">
                  <c:v>45159</c:v>
                </c:pt>
                <c:pt idx="12134">
                  <c:v>45160</c:v>
                </c:pt>
                <c:pt idx="12135">
                  <c:v>45161</c:v>
                </c:pt>
                <c:pt idx="12136">
                  <c:v>45162</c:v>
                </c:pt>
                <c:pt idx="12137">
                  <c:v>45163</c:v>
                </c:pt>
                <c:pt idx="12138">
                  <c:v>45166</c:v>
                </c:pt>
                <c:pt idx="12139">
                  <c:v>45167</c:v>
                </c:pt>
                <c:pt idx="12140">
                  <c:v>45168</c:v>
                </c:pt>
                <c:pt idx="12141">
                  <c:v>45169</c:v>
                </c:pt>
                <c:pt idx="12142">
                  <c:v>45170</c:v>
                </c:pt>
                <c:pt idx="12143">
                  <c:v>45174</c:v>
                </c:pt>
                <c:pt idx="12144">
                  <c:v>45175</c:v>
                </c:pt>
                <c:pt idx="12145">
                  <c:v>45176</c:v>
                </c:pt>
                <c:pt idx="12146">
                  <c:v>45177</c:v>
                </c:pt>
                <c:pt idx="12147">
                  <c:v>45180</c:v>
                </c:pt>
                <c:pt idx="12148">
                  <c:v>45181</c:v>
                </c:pt>
                <c:pt idx="12149">
                  <c:v>45182</c:v>
                </c:pt>
                <c:pt idx="12150">
                  <c:v>45183</c:v>
                </c:pt>
                <c:pt idx="12151">
                  <c:v>45184</c:v>
                </c:pt>
                <c:pt idx="12152">
                  <c:v>45187</c:v>
                </c:pt>
                <c:pt idx="12153">
                  <c:v>45188</c:v>
                </c:pt>
                <c:pt idx="12154">
                  <c:v>45189</c:v>
                </c:pt>
                <c:pt idx="12155">
                  <c:v>45190</c:v>
                </c:pt>
                <c:pt idx="12156">
                  <c:v>45191</c:v>
                </c:pt>
                <c:pt idx="12157">
                  <c:v>45194</c:v>
                </c:pt>
                <c:pt idx="12158">
                  <c:v>45195</c:v>
                </c:pt>
                <c:pt idx="12159">
                  <c:v>45196</c:v>
                </c:pt>
                <c:pt idx="12160">
                  <c:v>45197</c:v>
                </c:pt>
                <c:pt idx="12161">
                  <c:v>45198</c:v>
                </c:pt>
                <c:pt idx="12162">
                  <c:v>45201</c:v>
                </c:pt>
                <c:pt idx="12163">
                  <c:v>45202</c:v>
                </c:pt>
                <c:pt idx="12164">
                  <c:v>45203</c:v>
                </c:pt>
                <c:pt idx="12165">
                  <c:v>45204</c:v>
                </c:pt>
                <c:pt idx="12166">
                  <c:v>45205</c:v>
                </c:pt>
                <c:pt idx="12167">
                  <c:v>45209</c:v>
                </c:pt>
                <c:pt idx="12168">
                  <c:v>45210</c:v>
                </c:pt>
                <c:pt idx="12169">
                  <c:v>45211</c:v>
                </c:pt>
                <c:pt idx="12170">
                  <c:v>45212</c:v>
                </c:pt>
                <c:pt idx="12171">
                  <c:v>45215</c:v>
                </c:pt>
                <c:pt idx="12172">
                  <c:v>45216</c:v>
                </c:pt>
                <c:pt idx="12173">
                  <c:v>45217</c:v>
                </c:pt>
                <c:pt idx="12174">
                  <c:v>45218</c:v>
                </c:pt>
                <c:pt idx="12175">
                  <c:v>45219</c:v>
                </c:pt>
                <c:pt idx="12176">
                  <c:v>45222</c:v>
                </c:pt>
                <c:pt idx="12177">
                  <c:v>45223</c:v>
                </c:pt>
                <c:pt idx="12178">
                  <c:v>45224</c:v>
                </c:pt>
                <c:pt idx="12179">
                  <c:v>45225</c:v>
                </c:pt>
                <c:pt idx="12180">
                  <c:v>45226</c:v>
                </c:pt>
                <c:pt idx="12181">
                  <c:v>45229</c:v>
                </c:pt>
                <c:pt idx="12182">
                  <c:v>45230</c:v>
                </c:pt>
                <c:pt idx="12183">
                  <c:v>45231</c:v>
                </c:pt>
                <c:pt idx="12184">
                  <c:v>45232</c:v>
                </c:pt>
                <c:pt idx="12185">
                  <c:v>45233</c:v>
                </c:pt>
                <c:pt idx="12186">
                  <c:v>45236</c:v>
                </c:pt>
                <c:pt idx="12187">
                  <c:v>45237</c:v>
                </c:pt>
                <c:pt idx="12188">
                  <c:v>45238</c:v>
                </c:pt>
                <c:pt idx="12189">
                  <c:v>45239</c:v>
                </c:pt>
                <c:pt idx="12190">
                  <c:v>45240</c:v>
                </c:pt>
                <c:pt idx="12191">
                  <c:v>45243</c:v>
                </c:pt>
                <c:pt idx="12192">
                  <c:v>45244</c:v>
                </c:pt>
              </c:numCache>
            </c:numRef>
          </c:cat>
          <c:val>
            <c:numRef>
              <c:f>'Pane 1'!$B$37:$B$12229</c:f>
              <c:numCache>
                <c:formatCode>0.00</c:formatCode>
                <c:ptCount val="12193"/>
                <c:pt idx="0">
                  <c:v>3.625</c:v>
                </c:pt>
                <c:pt idx="1">
                  <c:v>3.625</c:v>
                </c:pt>
                <c:pt idx="2">
                  <c:v>3.625</c:v>
                </c:pt>
                <c:pt idx="3">
                  <c:v>3.625</c:v>
                </c:pt>
                <c:pt idx="4">
                  <c:v>3.5</c:v>
                </c:pt>
                <c:pt idx="5">
                  <c:v>3.5</c:v>
                </c:pt>
                <c:pt idx="6">
                  <c:v>3.625</c:v>
                </c:pt>
                <c:pt idx="7">
                  <c:v>3.5</c:v>
                </c:pt>
                <c:pt idx="8">
                  <c:v>3.375</c:v>
                </c:pt>
                <c:pt idx="9">
                  <c:v>3.625</c:v>
                </c:pt>
                <c:pt idx="10">
                  <c:v>3.5</c:v>
                </c:pt>
                <c:pt idx="11">
                  <c:v>3.5</c:v>
                </c:pt>
                <c:pt idx="12">
                  <c:v>3.25</c:v>
                </c:pt>
                <c:pt idx="13">
                  <c:v>3.375</c:v>
                </c:pt>
                <c:pt idx="14">
                  <c:v>3.375</c:v>
                </c:pt>
                <c:pt idx="15">
                  <c:v>3.375</c:v>
                </c:pt>
                <c:pt idx="16">
                  <c:v>3.375</c:v>
                </c:pt>
                <c:pt idx="17">
                  <c:v>3.25</c:v>
                </c:pt>
                <c:pt idx="18">
                  <c:v>3.375</c:v>
                </c:pt>
                <c:pt idx="19">
                  <c:v>3.375</c:v>
                </c:pt>
                <c:pt idx="20">
                  <c:v>3.375</c:v>
                </c:pt>
                <c:pt idx="21">
                  <c:v>3.5</c:v>
                </c:pt>
                <c:pt idx="22">
                  <c:v>3.375</c:v>
                </c:pt>
                <c:pt idx="23">
                  <c:v>3.375</c:v>
                </c:pt>
                <c:pt idx="24">
                  <c:v>3.375</c:v>
                </c:pt>
                <c:pt idx="25">
                  <c:v>3.625</c:v>
                </c:pt>
                <c:pt idx="26">
                  <c:v>3.5</c:v>
                </c:pt>
                <c:pt idx="27">
                  <c:v>3.5</c:v>
                </c:pt>
                <c:pt idx="28">
                  <c:v>3.75</c:v>
                </c:pt>
                <c:pt idx="29">
                  <c:v>4.375</c:v>
                </c:pt>
                <c:pt idx="30">
                  <c:v>4.25</c:v>
                </c:pt>
                <c:pt idx="31">
                  <c:v>4.375</c:v>
                </c:pt>
                <c:pt idx="32">
                  <c:v>4.375</c:v>
                </c:pt>
                <c:pt idx="33">
                  <c:v>4.5</c:v>
                </c:pt>
                <c:pt idx="34">
                  <c:v>4.5</c:v>
                </c:pt>
                <c:pt idx="35">
                  <c:v>4.5</c:v>
                </c:pt>
                <c:pt idx="36">
                  <c:v>4.625</c:v>
                </c:pt>
                <c:pt idx="37">
                  <c:v>4.875</c:v>
                </c:pt>
                <c:pt idx="38">
                  <c:v>5.375</c:v>
                </c:pt>
                <c:pt idx="39">
                  <c:v>5.375</c:v>
                </c:pt>
                <c:pt idx="40">
                  <c:v>5.25</c:v>
                </c:pt>
                <c:pt idx="41">
                  <c:v>4.875</c:v>
                </c:pt>
                <c:pt idx="42">
                  <c:v>4.875</c:v>
                </c:pt>
                <c:pt idx="43">
                  <c:v>5.25</c:v>
                </c:pt>
                <c:pt idx="44">
                  <c:v>5.375</c:v>
                </c:pt>
                <c:pt idx="45">
                  <c:v>5.5</c:v>
                </c:pt>
                <c:pt idx="46">
                  <c:v>5.375</c:v>
                </c:pt>
                <c:pt idx="47">
                  <c:v>5.375</c:v>
                </c:pt>
                <c:pt idx="48">
                  <c:v>5.25</c:v>
                </c:pt>
                <c:pt idx="49">
                  <c:v>5.25</c:v>
                </c:pt>
                <c:pt idx="50">
                  <c:v>5.375</c:v>
                </c:pt>
                <c:pt idx="51">
                  <c:v>5.125</c:v>
                </c:pt>
                <c:pt idx="52">
                  <c:v>5.125</c:v>
                </c:pt>
                <c:pt idx="53">
                  <c:v>5.125</c:v>
                </c:pt>
                <c:pt idx="54">
                  <c:v>5</c:v>
                </c:pt>
                <c:pt idx="55">
                  <c:v>4.875</c:v>
                </c:pt>
                <c:pt idx="56">
                  <c:v>4.625</c:v>
                </c:pt>
                <c:pt idx="57">
                  <c:v>4.625</c:v>
                </c:pt>
                <c:pt idx="58">
                  <c:v>4.75</c:v>
                </c:pt>
                <c:pt idx="59">
                  <c:v>4.75</c:v>
                </c:pt>
                <c:pt idx="60">
                  <c:v>4.75</c:v>
                </c:pt>
                <c:pt idx="61">
                  <c:v>4.625</c:v>
                </c:pt>
                <c:pt idx="62">
                  <c:v>4.625</c:v>
                </c:pt>
                <c:pt idx="63">
                  <c:v>4.75</c:v>
                </c:pt>
                <c:pt idx="64">
                  <c:v>4.75</c:v>
                </c:pt>
                <c:pt idx="65">
                  <c:v>4.625</c:v>
                </c:pt>
                <c:pt idx="66">
                  <c:v>4.5</c:v>
                </c:pt>
                <c:pt idx="67">
                  <c:v>4.5</c:v>
                </c:pt>
                <c:pt idx="68">
                  <c:v>4.5</c:v>
                </c:pt>
                <c:pt idx="69">
                  <c:v>4.625</c:v>
                </c:pt>
                <c:pt idx="70">
                  <c:v>4.5</c:v>
                </c:pt>
                <c:pt idx="71">
                  <c:v>4.25</c:v>
                </c:pt>
                <c:pt idx="72">
                  <c:v>4.375</c:v>
                </c:pt>
                <c:pt idx="73">
                  <c:v>4.375</c:v>
                </c:pt>
                <c:pt idx="74">
                  <c:v>4.375</c:v>
                </c:pt>
                <c:pt idx="75">
                  <c:v>4.375</c:v>
                </c:pt>
                <c:pt idx="76">
                  <c:v>4.25</c:v>
                </c:pt>
                <c:pt idx="77">
                  <c:v>4.25</c:v>
                </c:pt>
                <c:pt idx="78">
                  <c:v>4.375</c:v>
                </c:pt>
                <c:pt idx="79">
                  <c:v>4.375</c:v>
                </c:pt>
                <c:pt idx="80">
                  <c:v>4.375</c:v>
                </c:pt>
                <c:pt idx="81">
                  <c:v>4.25</c:v>
                </c:pt>
                <c:pt idx="82">
                  <c:v>4.375</c:v>
                </c:pt>
                <c:pt idx="83">
                  <c:v>4.375</c:v>
                </c:pt>
                <c:pt idx="84">
                  <c:v>4.375</c:v>
                </c:pt>
                <c:pt idx="85">
                  <c:v>4.375</c:v>
                </c:pt>
                <c:pt idx="86">
                  <c:v>4.375</c:v>
                </c:pt>
                <c:pt idx="87">
                  <c:v>4.25</c:v>
                </c:pt>
                <c:pt idx="88">
                  <c:v>4.25</c:v>
                </c:pt>
                <c:pt idx="89">
                  <c:v>4.25</c:v>
                </c:pt>
                <c:pt idx="90">
                  <c:v>4.375</c:v>
                </c:pt>
                <c:pt idx="91">
                  <c:v>4.375</c:v>
                </c:pt>
                <c:pt idx="92">
                  <c:v>4.375</c:v>
                </c:pt>
                <c:pt idx="93">
                  <c:v>4.25</c:v>
                </c:pt>
                <c:pt idx="94">
                  <c:v>4.25</c:v>
                </c:pt>
                <c:pt idx="95">
                  <c:v>4.25</c:v>
                </c:pt>
                <c:pt idx="96">
                  <c:v>4.25</c:v>
                </c:pt>
                <c:pt idx="97">
                  <c:v>4.25</c:v>
                </c:pt>
                <c:pt idx="98">
                  <c:v>4.125</c:v>
                </c:pt>
                <c:pt idx="99">
                  <c:v>3.875</c:v>
                </c:pt>
                <c:pt idx="100">
                  <c:v>3.875</c:v>
                </c:pt>
                <c:pt idx="101">
                  <c:v>3.875</c:v>
                </c:pt>
                <c:pt idx="102">
                  <c:v>3.75</c:v>
                </c:pt>
                <c:pt idx="103">
                  <c:v>4.125</c:v>
                </c:pt>
                <c:pt idx="104">
                  <c:v>4.125</c:v>
                </c:pt>
                <c:pt idx="105">
                  <c:v>4.125</c:v>
                </c:pt>
                <c:pt idx="106">
                  <c:v>4.125</c:v>
                </c:pt>
                <c:pt idx="107">
                  <c:v>4.5</c:v>
                </c:pt>
                <c:pt idx="108">
                  <c:v>4.75</c:v>
                </c:pt>
                <c:pt idx="109">
                  <c:v>4.75</c:v>
                </c:pt>
                <c:pt idx="110">
                  <c:v>4.625</c:v>
                </c:pt>
                <c:pt idx="111">
                  <c:v>4.75</c:v>
                </c:pt>
                <c:pt idx="112">
                  <c:v>4.875</c:v>
                </c:pt>
                <c:pt idx="113">
                  <c:v>5</c:v>
                </c:pt>
                <c:pt idx="114">
                  <c:v>5</c:v>
                </c:pt>
                <c:pt idx="115">
                  <c:v>4.875</c:v>
                </c:pt>
                <c:pt idx="116">
                  <c:v>5</c:v>
                </c:pt>
                <c:pt idx="117">
                  <c:v>5</c:v>
                </c:pt>
                <c:pt idx="118">
                  <c:v>4.75</c:v>
                </c:pt>
                <c:pt idx="119">
                  <c:v>4.875</c:v>
                </c:pt>
                <c:pt idx="120">
                  <c:v>4.875</c:v>
                </c:pt>
                <c:pt idx="121">
                  <c:v>4.875</c:v>
                </c:pt>
                <c:pt idx="122">
                  <c:v>4.875</c:v>
                </c:pt>
                <c:pt idx="123">
                  <c:v>4.75</c:v>
                </c:pt>
                <c:pt idx="124">
                  <c:v>4.75</c:v>
                </c:pt>
                <c:pt idx="125">
                  <c:v>4.75</c:v>
                </c:pt>
                <c:pt idx="126">
                  <c:v>4.75</c:v>
                </c:pt>
                <c:pt idx="127">
                  <c:v>4.5</c:v>
                </c:pt>
                <c:pt idx="128">
                  <c:v>4.5</c:v>
                </c:pt>
                <c:pt idx="129">
                  <c:v>4.5</c:v>
                </c:pt>
                <c:pt idx="130">
                  <c:v>4.5</c:v>
                </c:pt>
                <c:pt idx="131">
                  <c:v>4.375</c:v>
                </c:pt>
                <c:pt idx="132">
                  <c:v>4.375</c:v>
                </c:pt>
                <c:pt idx="133">
                  <c:v>4.5</c:v>
                </c:pt>
                <c:pt idx="134">
                  <c:v>4.375</c:v>
                </c:pt>
                <c:pt idx="135">
                  <c:v>4.375</c:v>
                </c:pt>
                <c:pt idx="136">
                  <c:v>4.375</c:v>
                </c:pt>
                <c:pt idx="137">
                  <c:v>4</c:v>
                </c:pt>
                <c:pt idx="138">
                  <c:v>4</c:v>
                </c:pt>
                <c:pt idx="139">
                  <c:v>3.875</c:v>
                </c:pt>
                <c:pt idx="140">
                  <c:v>3.75</c:v>
                </c:pt>
                <c:pt idx="141">
                  <c:v>3.5</c:v>
                </c:pt>
                <c:pt idx="142">
                  <c:v>3.625</c:v>
                </c:pt>
                <c:pt idx="143">
                  <c:v>3.75</c:v>
                </c:pt>
                <c:pt idx="144">
                  <c:v>3.625</c:v>
                </c:pt>
                <c:pt idx="145">
                  <c:v>3.625</c:v>
                </c:pt>
                <c:pt idx="146">
                  <c:v>3.625</c:v>
                </c:pt>
                <c:pt idx="147">
                  <c:v>3.75</c:v>
                </c:pt>
                <c:pt idx="148">
                  <c:v>3.625</c:v>
                </c:pt>
                <c:pt idx="149">
                  <c:v>3.625</c:v>
                </c:pt>
                <c:pt idx="150">
                  <c:v>3.625</c:v>
                </c:pt>
                <c:pt idx="151">
                  <c:v>3.625</c:v>
                </c:pt>
                <c:pt idx="152">
                  <c:v>3.5</c:v>
                </c:pt>
                <c:pt idx="153">
                  <c:v>3.625</c:v>
                </c:pt>
                <c:pt idx="154">
                  <c:v>3.5</c:v>
                </c:pt>
                <c:pt idx="155">
                  <c:v>3.5</c:v>
                </c:pt>
                <c:pt idx="156">
                  <c:v>3.625</c:v>
                </c:pt>
                <c:pt idx="157">
                  <c:v>3.625</c:v>
                </c:pt>
                <c:pt idx="158">
                  <c:v>3.625</c:v>
                </c:pt>
                <c:pt idx="159">
                  <c:v>3.5</c:v>
                </c:pt>
                <c:pt idx="160">
                  <c:v>3.5</c:v>
                </c:pt>
                <c:pt idx="161">
                  <c:v>3.5</c:v>
                </c:pt>
                <c:pt idx="162">
                  <c:v>3.5</c:v>
                </c:pt>
                <c:pt idx="163">
                  <c:v>3.375</c:v>
                </c:pt>
                <c:pt idx="164">
                  <c:v>3.25</c:v>
                </c:pt>
                <c:pt idx="165">
                  <c:v>3.375</c:v>
                </c:pt>
                <c:pt idx="166">
                  <c:v>3</c:v>
                </c:pt>
                <c:pt idx="167">
                  <c:v>3</c:v>
                </c:pt>
                <c:pt idx="168">
                  <c:v>3.125</c:v>
                </c:pt>
                <c:pt idx="169">
                  <c:v>3</c:v>
                </c:pt>
                <c:pt idx="170">
                  <c:v>3</c:v>
                </c:pt>
                <c:pt idx="171">
                  <c:v>2.875</c:v>
                </c:pt>
                <c:pt idx="172">
                  <c:v>3</c:v>
                </c:pt>
                <c:pt idx="173">
                  <c:v>3</c:v>
                </c:pt>
                <c:pt idx="174">
                  <c:v>3</c:v>
                </c:pt>
                <c:pt idx="175">
                  <c:v>3.25</c:v>
                </c:pt>
                <c:pt idx="176">
                  <c:v>3.25</c:v>
                </c:pt>
                <c:pt idx="177">
                  <c:v>3.25</c:v>
                </c:pt>
                <c:pt idx="178">
                  <c:v>3.25</c:v>
                </c:pt>
                <c:pt idx="179">
                  <c:v>3.125</c:v>
                </c:pt>
                <c:pt idx="180">
                  <c:v>3.5</c:v>
                </c:pt>
                <c:pt idx="181">
                  <c:v>3.5</c:v>
                </c:pt>
                <c:pt idx="182">
                  <c:v>3.25</c:v>
                </c:pt>
                <c:pt idx="183">
                  <c:v>3.375</c:v>
                </c:pt>
                <c:pt idx="184">
                  <c:v>3.375</c:v>
                </c:pt>
                <c:pt idx="185">
                  <c:v>3.5</c:v>
                </c:pt>
                <c:pt idx="186">
                  <c:v>3.5</c:v>
                </c:pt>
                <c:pt idx="187">
                  <c:v>3.625</c:v>
                </c:pt>
                <c:pt idx="188">
                  <c:v>3.5</c:v>
                </c:pt>
                <c:pt idx="189">
                  <c:v>3.5</c:v>
                </c:pt>
                <c:pt idx="190">
                  <c:v>3.5</c:v>
                </c:pt>
                <c:pt idx="191">
                  <c:v>3.5</c:v>
                </c:pt>
                <c:pt idx="192">
                  <c:v>3.5</c:v>
                </c:pt>
                <c:pt idx="193">
                  <c:v>3.375</c:v>
                </c:pt>
                <c:pt idx="194">
                  <c:v>3.375</c:v>
                </c:pt>
                <c:pt idx="195">
                  <c:v>3.375</c:v>
                </c:pt>
                <c:pt idx="196">
                  <c:v>3.375</c:v>
                </c:pt>
                <c:pt idx="197">
                  <c:v>3.375</c:v>
                </c:pt>
                <c:pt idx="198">
                  <c:v>3.5</c:v>
                </c:pt>
                <c:pt idx="199">
                  <c:v>3.5</c:v>
                </c:pt>
                <c:pt idx="200">
                  <c:v>3.5</c:v>
                </c:pt>
                <c:pt idx="201">
                  <c:v>3.5</c:v>
                </c:pt>
                <c:pt idx="202">
                  <c:v>3.375</c:v>
                </c:pt>
                <c:pt idx="203">
                  <c:v>3.375</c:v>
                </c:pt>
                <c:pt idx="204">
                  <c:v>3.375</c:v>
                </c:pt>
                <c:pt idx="205">
                  <c:v>3.5</c:v>
                </c:pt>
                <c:pt idx="206">
                  <c:v>3.375</c:v>
                </c:pt>
                <c:pt idx="207">
                  <c:v>3.375</c:v>
                </c:pt>
                <c:pt idx="208">
                  <c:v>3.375</c:v>
                </c:pt>
                <c:pt idx="209">
                  <c:v>3.375</c:v>
                </c:pt>
                <c:pt idx="210">
                  <c:v>3.25</c:v>
                </c:pt>
                <c:pt idx="211">
                  <c:v>3.25</c:v>
                </c:pt>
                <c:pt idx="212">
                  <c:v>3.25</c:v>
                </c:pt>
                <c:pt idx="213">
                  <c:v>3.625</c:v>
                </c:pt>
                <c:pt idx="214">
                  <c:v>3.5</c:v>
                </c:pt>
                <c:pt idx="215">
                  <c:v>3.5</c:v>
                </c:pt>
                <c:pt idx="216">
                  <c:v>3.5</c:v>
                </c:pt>
                <c:pt idx="217">
                  <c:v>3.625</c:v>
                </c:pt>
                <c:pt idx="218">
                  <c:v>3.75</c:v>
                </c:pt>
                <c:pt idx="219">
                  <c:v>3.75</c:v>
                </c:pt>
                <c:pt idx="220">
                  <c:v>3.875</c:v>
                </c:pt>
                <c:pt idx="221">
                  <c:v>4.25</c:v>
                </c:pt>
                <c:pt idx="222">
                  <c:v>4.25</c:v>
                </c:pt>
                <c:pt idx="223">
                  <c:v>4.625</c:v>
                </c:pt>
                <c:pt idx="224">
                  <c:v>4.5</c:v>
                </c:pt>
                <c:pt idx="225">
                  <c:v>4.625</c:v>
                </c:pt>
                <c:pt idx="226">
                  <c:v>4.625</c:v>
                </c:pt>
                <c:pt idx="227">
                  <c:v>4.5</c:v>
                </c:pt>
                <c:pt idx="228">
                  <c:v>4.25</c:v>
                </c:pt>
                <c:pt idx="229">
                  <c:v>3.875</c:v>
                </c:pt>
                <c:pt idx="230">
                  <c:v>4</c:v>
                </c:pt>
                <c:pt idx="231">
                  <c:v>4</c:v>
                </c:pt>
                <c:pt idx="232">
                  <c:v>4</c:v>
                </c:pt>
                <c:pt idx="233">
                  <c:v>4</c:v>
                </c:pt>
                <c:pt idx="234">
                  <c:v>4</c:v>
                </c:pt>
                <c:pt idx="235">
                  <c:v>4</c:v>
                </c:pt>
                <c:pt idx="236">
                  <c:v>4</c:v>
                </c:pt>
                <c:pt idx="237">
                  <c:v>4.125</c:v>
                </c:pt>
                <c:pt idx="238">
                  <c:v>4.25</c:v>
                </c:pt>
                <c:pt idx="239">
                  <c:v>4.25</c:v>
                </c:pt>
                <c:pt idx="240">
                  <c:v>4.125</c:v>
                </c:pt>
                <c:pt idx="241">
                  <c:v>4.25</c:v>
                </c:pt>
                <c:pt idx="242">
                  <c:v>4.25</c:v>
                </c:pt>
                <c:pt idx="243">
                  <c:v>4.125</c:v>
                </c:pt>
                <c:pt idx="244">
                  <c:v>4.125</c:v>
                </c:pt>
                <c:pt idx="245">
                  <c:v>4.125</c:v>
                </c:pt>
                <c:pt idx="246">
                  <c:v>4</c:v>
                </c:pt>
                <c:pt idx="247">
                  <c:v>4</c:v>
                </c:pt>
                <c:pt idx="248">
                  <c:v>3.875</c:v>
                </c:pt>
                <c:pt idx="249">
                  <c:v>4</c:v>
                </c:pt>
                <c:pt idx="250">
                  <c:v>4</c:v>
                </c:pt>
                <c:pt idx="251">
                  <c:v>3.75</c:v>
                </c:pt>
                <c:pt idx="252">
                  <c:v>3.75</c:v>
                </c:pt>
                <c:pt idx="253">
                  <c:v>3.75</c:v>
                </c:pt>
                <c:pt idx="254">
                  <c:v>3.75</c:v>
                </c:pt>
                <c:pt idx="255">
                  <c:v>3.75</c:v>
                </c:pt>
                <c:pt idx="256">
                  <c:v>3.75</c:v>
                </c:pt>
                <c:pt idx="257">
                  <c:v>3.75</c:v>
                </c:pt>
                <c:pt idx="258">
                  <c:v>3.75</c:v>
                </c:pt>
                <c:pt idx="259">
                  <c:v>4</c:v>
                </c:pt>
                <c:pt idx="260">
                  <c:v>4</c:v>
                </c:pt>
                <c:pt idx="261">
                  <c:v>3.75</c:v>
                </c:pt>
                <c:pt idx="262">
                  <c:v>3.875</c:v>
                </c:pt>
                <c:pt idx="263">
                  <c:v>3.75</c:v>
                </c:pt>
                <c:pt idx="264">
                  <c:v>3.625</c:v>
                </c:pt>
                <c:pt idx="265">
                  <c:v>3.625</c:v>
                </c:pt>
                <c:pt idx="266">
                  <c:v>3.75</c:v>
                </c:pt>
                <c:pt idx="267">
                  <c:v>3.625</c:v>
                </c:pt>
                <c:pt idx="268">
                  <c:v>3.75</c:v>
                </c:pt>
                <c:pt idx="269">
                  <c:v>3.75</c:v>
                </c:pt>
                <c:pt idx="270">
                  <c:v>3.75</c:v>
                </c:pt>
                <c:pt idx="271">
                  <c:v>3.625</c:v>
                </c:pt>
                <c:pt idx="272">
                  <c:v>3.625</c:v>
                </c:pt>
                <c:pt idx="273">
                  <c:v>3.625</c:v>
                </c:pt>
                <c:pt idx="274">
                  <c:v>3.625</c:v>
                </c:pt>
                <c:pt idx="275">
                  <c:v>3.625</c:v>
                </c:pt>
                <c:pt idx="276">
                  <c:v>3.5</c:v>
                </c:pt>
                <c:pt idx="277">
                  <c:v>3.5</c:v>
                </c:pt>
                <c:pt idx="278">
                  <c:v>3.625</c:v>
                </c:pt>
                <c:pt idx="279">
                  <c:v>3.625</c:v>
                </c:pt>
                <c:pt idx="280">
                  <c:v>3.625</c:v>
                </c:pt>
                <c:pt idx="281">
                  <c:v>3.5</c:v>
                </c:pt>
                <c:pt idx="282">
                  <c:v>3.5</c:v>
                </c:pt>
                <c:pt idx="283">
                  <c:v>3.625</c:v>
                </c:pt>
                <c:pt idx="284">
                  <c:v>3.625</c:v>
                </c:pt>
                <c:pt idx="285">
                  <c:v>3.5</c:v>
                </c:pt>
                <c:pt idx="286">
                  <c:v>3.625</c:v>
                </c:pt>
                <c:pt idx="287">
                  <c:v>3.875</c:v>
                </c:pt>
                <c:pt idx="288">
                  <c:v>4.25</c:v>
                </c:pt>
                <c:pt idx="289">
                  <c:v>4.125</c:v>
                </c:pt>
                <c:pt idx="290">
                  <c:v>4</c:v>
                </c:pt>
                <c:pt idx="291">
                  <c:v>4.125</c:v>
                </c:pt>
                <c:pt idx="292">
                  <c:v>4.5</c:v>
                </c:pt>
                <c:pt idx="293">
                  <c:v>4.75</c:v>
                </c:pt>
                <c:pt idx="294">
                  <c:v>5</c:v>
                </c:pt>
                <c:pt idx="295">
                  <c:v>5.75</c:v>
                </c:pt>
                <c:pt idx="296">
                  <c:v>5.375</c:v>
                </c:pt>
                <c:pt idx="297">
                  <c:v>5.5</c:v>
                </c:pt>
                <c:pt idx="298">
                  <c:v>5.875</c:v>
                </c:pt>
                <c:pt idx="299">
                  <c:v>5.75</c:v>
                </c:pt>
                <c:pt idx="300">
                  <c:v>5.875</c:v>
                </c:pt>
                <c:pt idx="301">
                  <c:v>5.875</c:v>
                </c:pt>
                <c:pt idx="302">
                  <c:v>5.25</c:v>
                </c:pt>
                <c:pt idx="303">
                  <c:v>5.625</c:v>
                </c:pt>
                <c:pt idx="304">
                  <c:v>5.375</c:v>
                </c:pt>
                <c:pt idx="305">
                  <c:v>5.375</c:v>
                </c:pt>
                <c:pt idx="306">
                  <c:v>6.125</c:v>
                </c:pt>
                <c:pt idx="307">
                  <c:v>6.125</c:v>
                </c:pt>
                <c:pt idx="308">
                  <c:v>7.375</c:v>
                </c:pt>
                <c:pt idx="309">
                  <c:v>6.875</c:v>
                </c:pt>
                <c:pt idx="310">
                  <c:v>7</c:v>
                </c:pt>
                <c:pt idx="311">
                  <c:v>6.5</c:v>
                </c:pt>
                <c:pt idx="312">
                  <c:v>6.625</c:v>
                </c:pt>
                <c:pt idx="313">
                  <c:v>6.75</c:v>
                </c:pt>
                <c:pt idx="314">
                  <c:v>6.75</c:v>
                </c:pt>
                <c:pt idx="315">
                  <c:v>7.625</c:v>
                </c:pt>
                <c:pt idx="316">
                  <c:v>7.5</c:v>
                </c:pt>
                <c:pt idx="317">
                  <c:v>7.5</c:v>
                </c:pt>
                <c:pt idx="318">
                  <c:v>8</c:v>
                </c:pt>
                <c:pt idx="319">
                  <c:v>7.75</c:v>
                </c:pt>
                <c:pt idx="320">
                  <c:v>7.5</c:v>
                </c:pt>
                <c:pt idx="321">
                  <c:v>7.125</c:v>
                </c:pt>
                <c:pt idx="322">
                  <c:v>7</c:v>
                </c:pt>
                <c:pt idx="323">
                  <c:v>6.75</c:v>
                </c:pt>
                <c:pt idx="324">
                  <c:v>6.625</c:v>
                </c:pt>
                <c:pt idx="325">
                  <c:v>6.75</c:v>
                </c:pt>
                <c:pt idx="326">
                  <c:v>7.125</c:v>
                </c:pt>
                <c:pt idx="327">
                  <c:v>7</c:v>
                </c:pt>
                <c:pt idx="328">
                  <c:v>7.125</c:v>
                </c:pt>
                <c:pt idx="329">
                  <c:v>7.25</c:v>
                </c:pt>
                <c:pt idx="330">
                  <c:v>7.25</c:v>
                </c:pt>
                <c:pt idx="331">
                  <c:v>7.25</c:v>
                </c:pt>
                <c:pt idx="332">
                  <c:v>6.75</c:v>
                </c:pt>
                <c:pt idx="333">
                  <c:v>7</c:v>
                </c:pt>
                <c:pt idx="334">
                  <c:v>6.875</c:v>
                </c:pt>
                <c:pt idx="335">
                  <c:v>7</c:v>
                </c:pt>
                <c:pt idx="336">
                  <c:v>6.875</c:v>
                </c:pt>
                <c:pt idx="337">
                  <c:v>6.75</c:v>
                </c:pt>
                <c:pt idx="338">
                  <c:v>6.5</c:v>
                </c:pt>
                <c:pt idx="339">
                  <c:v>6.375</c:v>
                </c:pt>
                <c:pt idx="340">
                  <c:v>6.625</c:v>
                </c:pt>
                <c:pt idx="341">
                  <c:v>6.625</c:v>
                </c:pt>
                <c:pt idx="342">
                  <c:v>6.375</c:v>
                </c:pt>
                <c:pt idx="343">
                  <c:v>6.375</c:v>
                </c:pt>
                <c:pt idx="344">
                  <c:v>6.125</c:v>
                </c:pt>
                <c:pt idx="345">
                  <c:v>6</c:v>
                </c:pt>
                <c:pt idx="346">
                  <c:v>6.375</c:v>
                </c:pt>
                <c:pt idx="347">
                  <c:v>6.5</c:v>
                </c:pt>
                <c:pt idx="348">
                  <c:v>6.5</c:v>
                </c:pt>
                <c:pt idx="349">
                  <c:v>6.375</c:v>
                </c:pt>
                <c:pt idx="350">
                  <c:v>6.375</c:v>
                </c:pt>
                <c:pt idx="351">
                  <c:v>6.375</c:v>
                </c:pt>
                <c:pt idx="352">
                  <c:v>6.125</c:v>
                </c:pt>
                <c:pt idx="353">
                  <c:v>6.125</c:v>
                </c:pt>
                <c:pt idx="354">
                  <c:v>6.125</c:v>
                </c:pt>
                <c:pt idx="355">
                  <c:v>6.25</c:v>
                </c:pt>
                <c:pt idx="356">
                  <c:v>6</c:v>
                </c:pt>
                <c:pt idx="357">
                  <c:v>5.75</c:v>
                </c:pt>
                <c:pt idx="358">
                  <c:v>5.75</c:v>
                </c:pt>
                <c:pt idx="359">
                  <c:v>5.75</c:v>
                </c:pt>
                <c:pt idx="360">
                  <c:v>5.75</c:v>
                </c:pt>
                <c:pt idx="361">
                  <c:v>5.75</c:v>
                </c:pt>
                <c:pt idx="362">
                  <c:v>5.375</c:v>
                </c:pt>
                <c:pt idx="363">
                  <c:v>5.375</c:v>
                </c:pt>
                <c:pt idx="364">
                  <c:v>5.375</c:v>
                </c:pt>
                <c:pt idx="365">
                  <c:v>5.625</c:v>
                </c:pt>
                <c:pt idx="366">
                  <c:v>5.625</c:v>
                </c:pt>
                <c:pt idx="367">
                  <c:v>5.625</c:v>
                </c:pt>
                <c:pt idx="368">
                  <c:v>5.75</c:v>
                </c:pt>
                <c:pt idx="369">
                  <c:v>5.5</c:v>
                </c:pt>
                <c:pt idx="370">
                  <c:v>5.5</c:v>
                </c:pt>
                <c:pt idx="371">
                  <c:v>5.5</c:v>
                </c:pt>
                <c:pt idx="372">
                  <c:v>5.625</c:v>
                </c:pt>
                <c:pt idx="373">
                  <c:v>5.5</c:v>
                </c:pt>
                <c:pt idx="374">
                  <c:v>5.5</c:v>
                </c:pt>
                <c:pt idx="375">
                  <c:v>5.5</c:v>
                </c:pt>
                <c:pt idx="376">
                  <c:v>5.375</c:v>
                </c:pt>
                <c:pt idx="377">
                  <c:v>5.375</c:v>
                </c:pt>
                <c:pt idx="378">
                  <c:v>5.375</c:v>
                </c:pt>
                <c:pt idx="379">
                  <c:v>5.5</c:v>
                </c:pt>
                <c:pt idx="380">
                  <c:v>5.375</c:v>
                </c:pt>
                <c:pt idx="381">
                  <c:v>5.375</c:v>
                </c:pt>
                <c:pt idx="382">
                  <c:v>5.5</c:v>
                </c:pt>
                <c:pt idx="383">
                  <c:v>5.375</c:v>
                </c:pt>
                <c:pt idx="384">
                  <c:v>5.375</c:v>
                </c:pt>
                <c:pt idx="385">
                  <c:v>5.5</c:v>
                </c:pt>
                <c:pt idx="386">
                  <c:v>5.5</c:v>
                </c:pt>
                <c:pt idx="387">
                  <c:v>5.375</c:v>
                </c:pt>
                <c:pt idx="388">
                  <c:v>5.625</c:v>
                </c:pt>
                <c:pt idx="389">
                  <c:v>5.625</c:v>
                </c:pt>
                <c:pt idx="390">
                  <c:v>5.625</c:v>
                </c:pt>
                <c:pt idx="391">
                  <c:v>5.75</c:v>
                </c:pt>
                <c:pt idx="392">
                  <c:v>5.625</c:v>
                </c:pt>
                <c:pt idx="393">
                  <c:v>5.625</c:v>
                </c:pt>
                <c:pt idx="394">
                  <c:v>5.625</c:v>
                </c:pt>
                <c:pt idx="395">
                  <c:v>6</c:v>
                </c:pt>
                <c:pt idx="396">
                  <c:v>5.875</c:v>
                </c:pt>
                <c:pt idx="397">
                  <c:v>6.125</c:v>
                </c:pt>
                <c:pt idx="398">
                  <c:v>6.125</c:v>
                </c:pt>
                <c:pt idx="399">
                  <c:v>6.125</c:v>
                </c:pt>
                <c:pt idx="400">
                  <c:v>6.125</c:v>
                </c:pt>
                <c:pt idx="401">
                  <c:v>6.125</c:v>
                </c:pt>
                <c:pt idx="402">
                  <c:v>6.125</c:v>
                </c:pt>
                <c:pt idx="403">
                  <c:v>6</c:v>
                </c:pt>
                <c:pt idx="404">
                  <c:v>6</c:v>
                </c:pt>
                <c:pt idx="405">
                  <c:v>6</c:v>
                </c:pt>
                <c:pt idx="406">
                  <c:v>6.125</c:v>
                </c:pt>
                <c:pt idx="407">
                  <c:v>6.125</c:v>
                </c:pt>
                <c:pt idx="408">
                  <c:v>6.125</c:v>
                </c:pt>
                <c:pt idx="409">
                  <c:v>6.125</c:v>
                </c:pt>
                <c:pt idx="410">
                  <c:v>6.25</c:v>
                </c:pt>
                <c:pt idx="411">
                  <c:v>6.25</c:v>
                </c:pt>
                <c:pt idx="412">
                  <c:v>6</c:v>
                </c:pt>
                <c:pt idx="413">
                  <c:v>6.125</c:v>
                </c:pt>
                <c:pt idx="414">
                  <c:v>6.125</c:v>
                </c:pt>
                <c:pt idx="415">
                  <c:v>6.125</c:v>
                </c:pt>
                <c:pt idx="416">
                  <c:v>6</c:v>
                </c:pt>
                <c:pt idx="417">
                  <c:v>6.125</c:v>
                </c:pt>
                <c:pt idx="418">
                  <c:v>6.125</c:v>
                </c:pt>
                <c:pt idx="419">
                  <c:v>6</c:v>
                </c:pt>
                <c:pt idx="420">
                  <c:v>5.875</c:v>
                </c:pt>
                <c:pt idx="421">
                  <c:v>5.625</c:v>
                </c:pt>
                <c:pt idx="422">
                  <c:v>5.5</c:v>
                </c:pt>
                <c:pt idx="423">
                  <c:v>5.5</c:v>
                </c:pt>
                <c:pt idx="424">
                  <c:v>5.625</c:v>
                </c:pt>
                <c:pt idx="425">
                  <c:v>5.5</c:v>
                </c:pt>
                <c:pt idx="426">
                  <c:v>5.5</c:v>
                </c:pt>
                <c:pt idx="427">
                  <c:v>5.375</c:v>
                </c:pt>
                <c:pt idx="428">
                  <c:v>5.25</c:v>
                </c:pt>
                <c:pt idx="429">
                  <c:v>5.25</c:v>
                </c:pt>
                <c:pt idx="430">
                  <c:v>5.375</c:v>
                </c:pt>
                <c:pt idx="431">
                  <c:v>5.25</c:v>
                </c:pt>
                <c:pt idx="432">
                  <c:v>5.5</c:v>
                </c:pt>
                <c:pt idx="433">
                  <c:v>5.625</c:v>
                </c:pt>
                <c:pt idx="434">
                  <c:v>5.625</c:v>
                </c:pt>
                <c:pt idx="435">
                  <c:v>5.5</c:v>
                </c:pt>
                <c:pt idx="436">
                  <c:v>5.5</c:v>
                </c:pt>
                <c:pt idx="437">
                  <c:v>5.625</c:v>
                </c:pt>
                <c:pt idx="438">
                  <c:v>5.625</c:v>
                </c:pt>
                <c:pt idx="439">
                  <c:v>5.5</c:v>
                </c:pt>
                <c:pt idx="440">
                  <c:v>5.625</c:v>
                </c:pt>
                <c:pt idx="441">
                  <c:v>5.5</c:v>
                </c:pt>
                <c:pt idx="442">
                  <c:v>5.5</c:v>
                </c:pt>
                <c:pt idx="443">
                  <c:v>5.5</c:v>
                </c:pt>
                <c:pt idx="444">
                  <c:v>5.5</c:v>
                </c:pt>
                <c:pt idx="445">
                  <c:v>5.5</c:v>
                </c:pt>
                <c:pt idx="446">
                  <c:v>5.5</c:v>
                </c:pt>
                <c:pt idx="447">
                  <c:v>6</c:v>
                </c:pt>
                <c:pt idx="448">
                  <c:v>6.75</c:v>
                </c:pt>
                <c:pt idx="449">
                  <c:v>6.625</c:v>
                </c:pt>
                <c:pt idx="450">
                  <c:v>6.375</c:v>
                </c:pt>
                <c:pt idx="451">
                  <c:v>6.75</c:v>
                </c:pt>
                <c:pt idx="452">
                  <c:v>6.375</c:v>
                </c:pt>
                <c:pt idx="453">
                  <c:v>6.5</c:v>
                </c:pt>
                <c:pt idx="454">
                  <c:v>6.5</c:v>
                </c:pt>
                <c:pt idx="455">
                  <c:v>6.5</c:v>
                </c:pt>
                <c:pt idx="456">
                  <c:v>6.75</c:v>
                </c:pt>
                <c:pt idx="457">
                  <c:v>6.5</c:v>
                </c:pt>
                <c:pt idx="458">
                  <c:v>6.625</c:v>
                </c:pt>
                <c:pt idx="459">
                  <c:v>6.375</c:v>
                </c:pt>
                <c:pt idx="460">
                  <c:v>6.375</c:v>
                </c:pt>
                <c:pt idx="461">
                  <c:v>6.375</c:v>
                </c:pt>
                <c:pt idx="462">
                  <c:v>6.75</c:v>
                </c:pt>
                <c:pt idx="463">
                  <c:v>6.625</c:v>
                </c:pt>
                <c:pt idx="464">
                  <c:v>6.5</c:v>
                </c:pt>
                <c:pt idx="465">
                  <c:v>6.625</c:v>
                </c:pt>
                <c:pt idx="466">
                  <c:v>6.625</c:v>
                </c:pt>
                <c:pt idx="467">
                  <c:v>6.625</c:v>
                </c:pt>
                <c:pt idx="468">
                  <c:v>6.625</c:v>
                </c:pt>
                <c:pt idx="469">
                  <c:v>6.375</c:v>
                </c:pt>
                <c:pt idx="470">
                  <c:v>6.375</c:v>
                </c:pt>
                <c:pt idx="471">
                  <c:v>6.25</c:v>
                </c:pt>
                <c:pt idx="472">
                  <c:v>6.5</c:v>
                </c:pt>
                <c:pt idx="473">
                  <c:v>6.25</c:v>
                </c:pt>
                <c:pt idx="474">
                  <c:v>6</c:v>
                </c:pt>
                <c:pt idx="475">
                  <c:v>6.125</c:v>
                </c:pt>
                <c:pt idx="476">
                  <c:v>6.125</c:v>
                </c:pt>
                <c:pt idx="477">
                  <c:v>6.125</c:v>
                </c:pt>
                <c:pt idx="478">
                  <c:v>6</c:v>
                </c:pt>
                <c:pt idx="479">
                  <c:v>6.25</c:v>
                </c:pt>
                <c:pt idx="480">
                  <c:v>6.375</c:v>
                </c:pt>
                <c:pt idx="481">
                  <c:v>6.25</c:v>
                </c:pt>
                <c:pt idx="482">
                  <c:v>6.125</c:v>
                </c:pt>
                <c:pt idx="483">
                  <c:v>6.125</c:v>
                </c:pt>
                <c:pt idx="484">
                  <c:v>6</c:v>
                </c:pt>
                <c:pt idx="485">
                  <c:v>6.125</c:v>
                </c:pt>
                <c:pt idx="486">
                  <c:v>5.625</c:v>
                </c:pt>
                <c:pt idx="487">
                  <c:v>5.375</c:v>
                </c:pt>
                <c:pt idx="488">
                  <c:v>5</c:v>
                </c:pt>
                <c:pt idx="489">
                  <c:v>5</c:v>
                </c:pt>
                <c:pt idx="490">
                  <c:v>5.125</c:v>
                </c:pt>
                <c:pt idx="491">
                  <c:v>5</c:v>
                </c:pt>
                <c:pt idx="492">
                  <c:v>5</c:v>
                </c:pt>
                <c:pt idx="493">
                  <c:v>5</c:v>
                </c:pt>
                <c:pt idx="494">
                  <c:v>5</c:v>
                </c:pt>
                <c:pt idx="495">
                  <c:v>5</c:v>
                </c:pt>
                <c:pt idx="496">
                  <c:v>5.125</c:v>
                </c:pt>
                <c:pt idx="497">
                  <c:v>5.375</c:v>
                </c:pt>
                <c:pt idx="498">
                  <c:v>5.75</c:v>
                </c:pt>
                <c:pt idx="499">
                  <c:v>5.5</c:v>
                </c:pt>
                <c:pt idx="500">
                  <c:v>5.375</c:v>
                </c:pt>
                <c:pt idx="501">
                  <c:v>5.375</c:v>
                </c:pt>
                <c:pt idx="502">
                  <c:v>5.625</c:v>
                </c:pt>
                <c:pt idx="503">
                  <c:v>6.125</c:v>
                </c:pt>
                <c:pt idx="504">
                  <c:v>5.75</c:v>
                </c:pt>
                <c:pt idx="505">
                  <c:v>5.625</c:v>
                </c:pt>
                <c:pt idx="506">
                  <c:v>5.375</c:v>
                </c:pt>
                <c:pt idx="507">
                  <c:v>5.25</c:v>
                </c:pt>
                <c:pt idx="508">
                  <c:v>5.375</c:v>
                </c:pt>
                <c:pt idx="509">
                  <c:v>5.375</c:v>
                </c:pt>
                <c:pt idx="510">
                  <c:v>5.375</c:v>
                </c:pt>
                <c:pt idx="511">
                  <c:v>5.125</c:v>
                </c:pt>
                <c:pt idx="512">
                  <c:v>5.125</c:v>
                </c:pt>
                <c:pt idx="513">
                  <c:v>5.125</c:v>
                </c:pt>
                <c:pt idx="514">
                  <c:v>5</c:v>
                </c:pt>
                <c:pt idx="515">
                  <c:v>5.25</c:v>
                </c:pt>
                <c:pt idx="516">
                  <c:v>5.25</c:v>
                </c:pt>
                <c:pt idx="517">
                  <c:v>5.375</c:v>
                </c:pt>
                <c:pt idx="518">
                  <c:v>5.625</c:v>
                </c:pt>
                <c:pt idx="519">
                  <c:v>5.375</c:v>
                </c:pt>
                <c:pt idx="520">
                  <c:v>5.375</c:v>
                </c:pt>
                <c:pt idx="521">
                  <c:v>5.375</c:v>
                </c:pt>
                <c:pt idx="522">
                  <c:v>6.125</c:v>
                </c:pt>
                <c:pt idx="523">
                  <c:v>5.875</c:v>
                </c:pt>
                <c:pt idx="524">
                  <c:v>6.375</c:v>
                </c:pt>
                <c:pt idx="525">
                  <c:v>6.125</c:v>
                </c:pt>
                <c:pt idx="526">
                  <c:v>6.125</c:v>
                </c:pt>
                <c:pt idx="527">
                  <c:v>6</c:v>
                </c:pt>
                <c:pt idx="528">
                  <c:v>6.125</c:v>
                </c:pt>
                <c:pt idx="529">
                  <c:v>5.875</c:v>
                </c:pt>
                <c:pt idx="530">
                  <c:v>6.125</c:v>
                </c:pt>
                <c:pt idx="531">
                  <c:v>6</c:v>
                </c:pt>
                <c:pt idx="532">
                  <c:v>5.875</c:v>
                </c:pt>
                <c:pt idx="533">
                  <c:v>5.875</c:v>
                </c:pt>
                <c:pt idx="534">
                  <c:v>6</c:v>
                </c:pt>
                <c:pt idx="535">
                  <c:v>5.875</c:v>
                </c:pt>
                <c:pt idx="536">
                  <c:v>6</c:v>
                </c:pt>
                <c:pt idx="537">
                  <c:v>5.75</c:v>
                </c:pt>
                <c:pt idx="538">
                  <c:v>5.625</c:v>
                </c:pt>
                <c:pt idx="539">
                  <c:v>5.625</c:v>
                </c:pt>
                <c:pt idx="540">
                  <c:v>5.5</c:v>
                </c:pt>
                <c:pt idx="541">
                  <c:v>5.375</c:v>
                </c:pt>
                <c:pt idx="542">
                  <c:v>5.375</c:v>
                </c:pt>
                <c:pt idx="543">
                  <c:v>5.375</c:v>
                </c:pt>
                <c:pt idx="544">
                  <c:v>5.5</c:v>
                </c:pt>
                <c:pt idx="545">
                  <c:v>5.5</c:v>
                </c:pt>
                <c:pt idx="546">
                  <c:v>5.5</c:v>
                </c:pt>
                <c:pt idx="547">
                  <c:v>5.75</c:v>
                </c:pt>
                <c:pt idx="548">
                  <c:v>5.625</c:v>
                </c:pt>
                <c:pt idx="549">
                  <c:v>5.5</c:v>
                </c:pt>
                <c:pt idx="550">
                  <c:v>5.625</c:v>
                </c:pt>
                <c:pt idx="551">
                  <c:v>5.75</c:v>
                </c:pt>
                <c:pt idx="552">
                  <c:v>5.875</c:v>
                </c:pt>
                <c:pt idx="553">
                  <c:v>6</c:v>
                </c:pt>
                <c:pt idx="554">
                  <c:v>6.125</c:v>
                </c:pt>
                <c:pt idx="555">
                  <c:v>6</c:v>
                </c:pt>
                <c:pt idx="556">
                  <c:v>6.375</c:v>
                </c:pt>
                <c:pt idx="557">
                  <c:v>6.125</c:v>
                </c:pt>
                <c:pt idx="558">
                  <c:v>6</c:v>
                </c:pt>
                <c:pt idx="559">
                  <c:v>6</c:v>
                </c:pt>
                <c:pt idx="560">
                  <c:v>5.625</c:v>
                </c:pt>
                <c:pt idx="561">
                  <c:v>5.625</c:v>
                </c:pt>
                <c:pt idx="562">
                  <c:v>5.75</c:v>
                </c:pt>
                <c:pt idx="563">
                  <c:v>5.5</c:v>
                </c:pt>
                <c:pt idx="564">
                  <c:v>5.5</c:v>
                </c:pt>
                <c:pt idx="565">
                  <c:v>5.625</c:v>
                </c:pt>
                <c:pt idx="566">
                  <c:v>5.625</c:v>
                </c:pt>
                <c:pt idx="567">
                  <c:v>5.875</c:v>
                </c:pt>
                <c:pt idx="568">
                  <c:v>6</c:v>
                </c:pt>
                <c:pt idx="569">
                  <c:v>5.75</c:v>
                </c:pt>
                <c:pt idx="570">
                  <c:v>5.625</c:v>
                </c:pt>
                <c:pt idx="571">
                  <c:v>5.625</c:v>
                </c:pt>
                <c:pt idx="572">
                  <c:v>5.5</c:v>
                </c:pt>
                <c:pt idx="573">
                  <c:v>5.5</c:v>
                </c:pt>
                <c:pt idx="574">
                  <c:v>5.375</c:v>
                </c:pt>
                <c:pt idx="575">
                  <c:v>5.25</c:v>
                </c:pt>
                <c:pt idx="576">
                  <c:v>5.25</c:v>
                </c:pt>
                <c:pt idx="577">
                  <c:v>5.25</c:v>
                </c:pt>
                <c:pt idx="578">
                  <c:v>5.25</c:v>
                </c:pt>
                <c:pt idx="579">
                  <c:v>5.375</c:v>
                </c:pt>
                <c:pt idx="580">
                  <c:v>5.375</c:v>
                </c:pt>
                <c:pt idx="581">
                  <c:v>5.125</c:v>
                </c:pt>
                <c:pt idx="582">
                  <c:v>5.125</c:v>
                </c:pt>
                <c:pt idx="583">
                  <c:v>5</c:v>
                </c:pt>
                <c:pt idx="584">
                  <c:v>5</c:v>
                </c:pt>
                <c:pt idx="585">
                  <c:v>5.125</c:v>
                </c:pt>
                <c:pt idx="586">
                  <c:v>5</c:v>
                </c:pt>
                <c:pt idx="587">
                  <c:v>5</c:v>
                </c:pt>
                <c:pt idx="588">
                  <c:v>5</c:v>
                </c:pt>
                <c:pt idx="589">
                  <c:v>5</c:v>
                </c:pt>
                <c:pt idx="590">
                  <c:v>4.875</c:v>
                </c:pt>
                <c:pt idx="591">
                  <c:v>4.875</c:v>
                </c:pt>
                <c:pt idx="592">
                  <c:v>4.875</c:v>
                </c:pt>
                <c:pt idx="593">
                  <c:v>4.875</c:v>
                </c:pt>
                <c:pt idx="594">
                  <c:v>4.75</c:v>
                </c:pt>
                <c:pt idx="595">
                  <c:v>4.75</c:v>
                </c:pt>
                <c:pt idx="596">
                  <c:v>4.625</c:v>
                </c:pt>
                <c:pt idx="597">
                  <c:v>4.5</c:v>
                </c:pt>
                <c:pt idx="598">
                  <c:v>4.5</c:v>
                </c:pt>
                <c:pt idx="599">
                  <c:v>4.25</c:v>
                </c:pt>
                <c:pt idx="600">
                  <c:v>4.5</c:v>
                </c:pt>
                <c:pt idx="601">
                  <c:v>4.5</c:v>
                </c:pt>
                <c:pt idx="602">
                  <c:v>4.375</c:v>
                </c:pt>
                <c:pt idx="603">
                  <c:v>4.5</c:v>
                </c:pt>
                <c:pt idx="604">
                  <c:v>4.5</c:v>
                </c:pt>
                <c:pt idx="605">
                  <c:v>4.5</c:v>
                </c:pt>
                <c:pt idx="606">
                  <c:v>4.5</c:v>
                </c:pt>
                <c:pt idx="607">
                  <c:v>4.5</c:v>
                </c:pt>
                <c:pt idx="608">
                  <c:v>4.625</c:v>
                </c:pt>
                <c:pt idx="609">
                  <c:v>4.875</c:v>
                </c:pt>
                <c:pt idx="610">
                  <c:v>4.875</c:v>
                </c:pt>
                <c:pt idx="611">
                  <c:v>4.875</c:v>
                </c:pt>
                <c:pt idx="612">
                  <c:v>4.875</c:v>
                </c:pt>
                <c:pt idx="613">
                  <c:v>4.75</c:v>
                </c:pt>
                <c:pt idx="614">
                  <c:v>4.75</c:v>
                </c:pt>
                <c:pt idx="615">
                  <c:v>4.75</c:v>
                </c:pt>
                <c:pt idx="616">
                  <c:v>4.75</c:v>
                </c:pt>
                <c:pt idx="617">
                  <c:v>4.625</c:v>
                </c:pt>
                <c:pt idx="618">
                  <c:v>4.625</c:v>
                </c:pt>
                <c:pt idx="619">
                  <c:v>4.75</c:v>
                </c:pt>
                <c:pt idx="620">
                  <c:v>4.75</c:v>
                </c:pt>
                <c:pt idx="621">
                  <c:v>4.75</c:v>
                </c:pt>
                <c:pt idx="622">
                  <c:v>4.75</c:v>
                </c:pt>
                <c:pt idx="623">
                  <c:v>4.875</c:v>
                </c:pt>
                <c:pt idx="624">
                  <c:v>4.75</c:v>
                </c:pt>
                <c:pt idx="625">
                  <c:v>4.75</c:v>
                </c:pt>
                <c:pt idx="626">
                  <c:v>4.875</c:v>
                </c:pt>
                <c:pt idx="627">
                  <c:v>5</c:v>
                </c:pt>
                <c:pt idx="628">
                  <c:v>5.125</c:v>
                </c:pt>
                <c:pt idx="629">
                  <c:v>5.125</c:v>
                </c:pt>
                <c:pt idx="630">
                  <c:v>5.125</c:v>
                </c:pt>
                <c:pt idx="631">
                  <c:v>4.875</c:v>
                </c:pt>
                <c:pt idx="632">
                  <c:v>4.75</c:v>
                </c:pt>
                <c:pt idx="633">
                  <c:v>4.75</c:v>
                </c:pt>
                <c:pt idx="634">
                  <c:v>4.75</c:v>
                </c:pt>
                <c:pt idx="635">
                  <c:v>4.75</c:v>
                </c:pt>
                <c:pt idx="636">
                  <c:v>4.75</c:v>
                </c:pt>
                <c:pt idx="637">
                  <c:v>4.75</c:v>
                </c:pt>
                <c:pt idx="638">
                  <c:v>4.75</c:v>
                </c:pt>
                <c:pt idx="639">
                  <c:v>4.75</c:v>
                </c:pt>
                <c:pt idx="640">
                  <c:v>5.5</c:v>
                </c:pt>
                <c:pt idx="641">
                  <c:v>5.875</c:v>
                </c:pt>
                <c:pt idx="642">
                  <c:v>6</c:v>
                </c:pt>
                <c:pt idx="643">
                  <c:v>6.125</c:v>
                </c:pt>
                <c:pt idx="644">
                  <c:v>6.125</c:v>
                </c:pt>
                <c:pt idx="645">
                  <c:v>6.125</c:v>
                </c:pt>
                <c:pt idx="646">
                  <c:v>6</c:v>
                </c:pt>
                <c:pt idx="647">
                  <c:v>5.875</c:v>
                </c:pt>
                <c:pt idx="648">
                  <c:v>5.75</c:v>
                </c:pt>
                <c:pt idx="649">
                  <c:v>5.5</c:v>
                </c:pt>
                <c:pt idx="650">
                  <c:v>5.625</c:v>
                </c:pt>
                <c:pt idx="651">
                  <c:v>5.625</c:v>
                </c:pt>
                <c:pt idx="652">
                  <c:v>6</c:v>
                </c:pt>
                <c:pt idx="653">
                  <c:v>6</c:v>
                </c:pt>
                <c:pt idx="654">
                  <c:v>6</c:v>
                </c:pt>
                <c:pt idx="655">
                  <c:v>5.875</c:v>
                </c:pt>
                <c:pt idx="656">
                  <c:v>6.125</c:v>
                </c:pt>
                <c:pt idx="657">
                  <c:v>6.125</c:v>
                </c:pt>
                <c:pt idx="658">
                  <c:v>6</c:v>
                </c:pt>
                <c:pt idx="659">
                  <c:v>6</c:v>
                </c:pt>
                <c:pt idx="660">
                  <c:v>5.875</c:v>
                </c:pt>
                <c:pt idx="661">
                  <c:v>5.875</c:v>
                </c:pt>
                <c:pt idx="662">
                  <c:v>6</c:v>
                </c:pt>
                <c:pt idx="663">
                  <c:v>6.125</c:v>
                </c:pt>
                <c:pt idx="664">
                  <c:v>6.25</c:v>
                </c:pt>
                <c:pt idx="665">
                  <c:v>6.625</c:v>
                </c:pt>
                <c:pt idx="666">
                  <c:v>6.375</c:v>
                </c:pt>
                <c:pt idx="667">
                  <c:v>6.25</c:v>
                </c:pt>
                <c:pt idx="668">
                  <c:v>6</c:v>
                </c:pt>
                <c:pt idx="669">
                  <c:v>6.375</c:v>
                </c:pt>
                <c:pt idx="670">
                  <c:v>6.125</c:v>
                </c:pt>
                <c:pt idx="671">
                  <c:v>6.25</c:v>
                </c:pt>
                <c:pt idx="672">
                  <c:v>6.25</c:v>
                </c:pt>
                <c:pt idx="673">
                  <c:v>6.375</c:v>
                </c:pt>
                <c:pt idx="674">
                  <c:v>6.25</c:v>
                </c:pt>
                <c:pt idx="675">
                  <c:v>6.25</c:v>
                </c:pt>
                <c:pt idx="676">
                  <c:v>6.25</c:v>
                </c:pt>
                <c:pt idx="677">
                  <c:v>6.375</c:v>
                </c:pt>
                <c:pt idx="678">
                  <c:v>6.375</c:v>
                </c:pt>
                <c:pt idx="679">
                  <c:v>6.5</c:v>
                </c:pt>
                <c:pt idx="680">
                  <c:v>6.5</c:v>
                </c:pt>
                <c:pt idx="681">
                  <c:v>6.5</c:v>
                </c:pt>
                <c:pt idx="682">
                  <c:v>6.125</c:v>
                </c:pt>
                <c:pt idx="683">
                  <c:v>6.125</c:v>
                </c:pt>
                <c:pt idx="684">
                  <c:v>5.75</c:v>
                </c:pt>
                <c:pt idx="685">
                  <c:v>6</c:v>
                </c:pt>
                <c:pt idx="686">
                  <c:v>6</c:v>
                </c:pt>
                <c:pt idx="687">
                  <c:v>6</c:v>
                </c:pt>
                <c:pt idx="688">
                  <c:v>5.75</c:v>
                </c:pt>
                <c:pt idx="689">
                  <c:v>5.75</c:v>
                </c:pt>
                <c:pt idx="690">
                  <c:v>5.75</c:v>
                </c:pt>
                <c:pt idx="691">
                  <c:v>5.75</c:v>
                </c:pt>
                <c:pt idx="692">
                  <c:v>6.125</c:v>
                </c:pt>
                <c:pt idx="693">
                  <c:v>6.125</c:v>
                </c:pt>
                <c:pt idx="694">
                  <c:v>6.125</c:v>
                </c:pt>
                <c:pt idx="695">
                  <c:v>6.5</c:v>
                </c:pt>
                <c:pt idx="696">
                  <c:v>6.5</c:v>
                </c:pt>
                <c:pt idx="697">
                  <c:v>6.625</c:v>
                </c:pt>
                <c:pt idx="698">
                  <c:v>6.5</c:v>
                </c:pt>
                <c:pt idx="699">
                  <c:v>6.5</c:v>
                </c:pt>
                <c:pt idx="700">
                  <c:v>6.25</c:v>
                </c:pt>
                <c:pt idx="701">
                  <c:v>6.375</c:v>
                </c:pt>
                <c:pt idx="702">
                  <c:v>6.375</c:v>
                </c:pt>
                <c:pt idx="703">
                  <c:v>6.5</c:v>
                </c:pt>
                <c:pt idx="704">
                  <c:v>6.375</c:v>
                </c:pt>
                <c:pt idx="705">
                  <c:v>6.5</c:v>
                </c:pt>
                <c:pt idx="706">
                  <c:v>6.5</c:v>
                </c:pt>
                <c:pt idx="707">
                  <c:v>6.5</c:v>
                </c:pt>
                <c:pt idx="708">
                  <c:v>6.5</c:v>
                </c:pt>
                <c:pt idx="709">
                  <c:v>6.5</c:v>
                </c:pt>
                <c:pt idx="710">
                  <c:v>6.625</c:v>
                </c:pt>
                <c:pt idx="711">
                  <c:v>6.75</c:v>
                </c:pt>
                <c:pt idx="712">
                  <c:v>7.125</c:v>
                </c:pt>
                <c:pt idx="713">
                  <c:v>7</c:v>
                </c:pt>
                <c:pt idx="714">
                  <c:v>7.125</c:v>
                </c:pt>
                <c:pt idx="715">
                  <c:v>7.25</c:v>
                </c:pt>
                <c:pt idx="716">
                  <c:v>7.625</c:v>
                </c:pt>
                <c:pt idx="717">
                  <c:v>8.125</c:v>
                </c:pt>
                <c:pt idx="718">
                  <c:v>8</c:v>
                </c:pt>
                <c:pt idx="719">
                  <c:v>7.625</c:v>
                </c:pt>
                <c:pt idx="720">
                  <c:v>7.625</c:v>
                </c:pt>
                <c:pt idx="721">
                  <c:v>7.625</c:v>
                </c:pt>
                <c:pt idx="722">
                  <c:v>7.75</c:v>
                </c:pt>
                <c:pt idx="723">
                  <c:v>7.75</c:v>
                </c:pt>
                <c:pt idx="724">
                  <c:v>7.5</c:v>
                </c:pt>
                <c:pt idx="725">
                  <c:v>7.375</c:v>
                </c:pt>
                <c:pt idx="726">
                  <c:v>7.25</c:v>
                </c:pt>
                <c:pt idx="727">
                  <c:v>7.375</c:v>
                </c:pt>
                <c:pt idx="728">
                  <c:v>7.125</c:v>
                </c:pt>
                <c:pt idx="729">
                  <c:v>6.5</c:v>
                </c:pt>
                <c:pt idx="730">
                  <c:v>6.375</c:v>
                </c:pt>
                <c:pt idx="731">
                  <c:v>6.25</c:v>
                </c:pt>
                <c:pt idx="732">
                  <c:v>6.125</c:v>
                </c:pt>
                <c:pt idx="733">
                  <c:v>6.375</c:v>
                </c:pt>
                <c:pt idx="734">
                  <c:v>6.5</c:v>
                </c:pt>
                <c:pt idx="735">
                  <c:v>6.625</c:v>
                </c:pt>
                <c:pt idx="736">
                  <c:v>6.125</c:v>
                </c:pt>
                <c:pt idx="737">
                  <c:v>6.125</c:v>
                </c:pt>
                <c:pt idx="738">
                  <c:v>5.625</c:v>
                </c:pt>
                <c:pt idx="739">
                  <c:v>5.625</c:v>
                </c:pt>
                <c:pt idx="740">
                  <c:v>5.5</c:v>
                </c:pt>
                <c:pt idx="741">
                  <c:v>5.625</c:v>
                </c:pt>
                <c:pt idx="742">
                  <c:v>5.625</c:v>
                </c:pt>
                <c:pt idx="743">
                  <c:v>5.75</c:v>
                </c:pt>
                <c:pt idx="744">
                  <c:v>5.25</c:v>
                </c:pt>
                <c:pt idx="745">
                  <c:v>5.5</c:v>
                </c:pt>
                <c:pt idx="746">
                  <c:v>5.25</c:v>
                </c:pt>
                <c:pt idx="747">
                  <c:v>5.375</c:v>
                </c:pt>
                <c:pt idx="748">
                  <c:v>5.25</c:v>
                </c:pt>
                <c:pt idx="749">
                  <c:v>5.125</c:v>
                </c:pt>
                <c:pt idx="750">
                  <c:v>5</c:v>
                </c:pt>
                <c:pt idx="751">
                  <c:v>5</c:v>
                </c:pt>
                <c:pt idx="752">
                  <c:v>5.125</c:v>
                </c:pt>
                <c:pt idx="753">
                  <c:v>5.125</c:v>
                </c:pt>
                <c:pt idx="754">
                  <c:v>5.25</c:v>
                </c:pt>
                <c:pt idx="755">
                  <c:v>5.125</c:v>
                </c:pt>
                <c:pt idx="756">
                  <c:v>5.125</c:v>
                </c:pt>
                <c:pt idx="757">
                  <c:v>5</c:v>
                </c:pt>
                <c:pt idx="758">
                  <c:v>5</c:v>
                </c:pt>
                <c:pt idx="759">
                  <c:v>5.25</c:v>
                </c:pt>
                <c:pt idx="760">
                  <c:v>5.5</c:v>
                </c:pt>
                <c:pt idx="761">
                  <c:v>5.75</c:v>
                </c:pt>
                <c:pt idx="762">
                  <c:v>5.75</c:v>
                </c:pt>
                <c:pt idx="763">
                  <c:v>5.75</c:v>
                </c:pt>
                <c:pt idx="764">
                  <c:v>5.75</c:v>
                </c:pt>
                <c:pt idx="765">
                  <c:v>6.125</c:v>
                </c:pt>
                <c:pt idx="766">
                  <c:v>6</c:v>
                </c:pt>
                <c:pt idx="767">
                  <c:v>5.875</c:v>
                </c:pt>
                <c:pt idx="768">
                  <c:v>5.75</c:v>
                </c:pt>
                <c:pt idx="769">
                  <c:v>5.625</c:v>
                </c:pt>
                <c:pt idx="770">
                  <c:v>5.625</c:v>
                </c:pt>
                <c:pt idx="771">
                  <c:v>5.75</c:v>
                </c:pt>
                <c:pt idx="772">
                  <c:v>6</c:v>
                </c:pt>
                <c:pt idx="773">
                  <c:v>6</c:v>
                </c:pt>
                <c:pt idx="774">
                  <c:v>6</c:v>
                </c:pt>
                <c:pt idx="775">
                  <c:v>6</c:v>
                </c:pt>
                <c:pt idx="776">
                  <c:v>6</c:v>
                </c:pt>
                <c:pt idx="777">
                  <c:v>6</c:v>
                </c:pt>
                <c:pt idx="778">
                  <c:v>5.875</c:v>
                </c:pt>
                <c:pt idx="779">
                  <c:v>5.875</c:v>
                </c:pt>
                <c:pt idx="780">
                  <c:v>6</c:v>
                </c:pt>
                <c:pt idx="781">
                  <c:v>6</c:v>
                </c:pt>
                <c:pt idx="782">
                  <c:v>5.875</c:v>
                </c:pt>
                <c:pt idx="783">
                  <c:v>5.875</c:v>
                </c:pt>
                <c:pt idx="784">
                  <c:v>6.25</c:v>
                </c:pt>
                <c:pt idx="785">
                  <c:v>6.25</c:v>
                </c:pt>
                <c:pt idx="786">
                  <c:v>6.25</c:v>
                </c:pt>
                <c:pt idx="787">
                  <c:v>6.125</c:v>
                </c:pt>
                <c:pt idx="788">
                  <c:v>6</c:v>
                </c:pt>
                <c:pt idx="789">
                  <c:v>5.875</c:v>
                </c:pt>
                <c:pt idx="790">
                  <c:v>5.875</c:v>
                </c:pt>
                <c:pt idx="791">
                  <c:v>5.875</c:v>
                </c:pt>
                <c:pt idx="792">
                  <c:v>6.25</c:v>
                </c:pt>
                <c:pt idx="793">
                  <c:v>6.25</c:v>
                </c:pt>
                <c:pt idx="794">
                  <c:v>6.625</c:v>
                </c:pt>
                <c:pt idx="795">
                  <c:v>6.75</c:v>
                </c:pt>
                <c:pt idx="796">
                  <c:v>6.75</c:v>
                </c:pt>
                <c:pt idx="797">
                  <c:v>6.75</c:v>
                </c:pt>
                <c:pt idx="798">
                  <c:v>6.75</c:v>
                </c:pt>
                <c:pt idx="799">
                  <c:v>6.625</c:v>
                </c:pt>
                <c:pt idx="800">
                  <c:v>6.5</c:v>
                </c:pt>
                <c:pt idx="801">
                  <c:v>6.75</c:v>
                </c:pt>
                <c:pt idx="802">
                  <c:v>6.5</c:v>
                </c:pt>
                <c:pt idx="803">
                  <c:v>6.5</c:v>
                </c:pt>
                <c:pt idx="804">
                  <c:v>6.375</c:v>
                </c:pt>
                <c:pt idx="805">
                  <c:v>6.625</c:v>
                </c:pt>
                <c:pt idx="806">
                  <c:v>6.75</c:v>
                </c:pt>
                <c:pt idx="807">
                  <c:v>6.875</c:v>
                </c:pt>
                <c:pt idx="808">
                  <c:v>7.125</c:v>
                </c:pt>
                <c:pt idx="809">
                  <c:v>6.75</c:v>
                </c:pt>
                <c:pt idx="810">
                  <c:v>6.875</c:v>
                </c:pt>
                <c:pt idx="811">
                  <c:v>6.625</c:v>
                </c:pt>
                <c:pt idx="812">
                  <c:v>6.5</c:v>
                </c:pt>
                <c:pt idx="813">
                  <c:v>6.75</c:v>
                </c:pt>
                <c:pt idx="814">
                  <c:v>6.875</c:v>
                </c:pt>
                <c:pt idx="815">
                  <c:v>7</c:v>
                </c:pt>
                <c:pt idx="816">
                  <c:v>7</c:v>
                </c:pt>
                <c:pt idx="817">
                  <c:v>6.875</c:v>
                </c:pt>
                <c:pt idx="818">
                  <c:v>6.875</c:v>
                </c:pt>
                <c:pt idx="819">
                  <c:v>6.875</c:v>
                </c:pt>
                <c:pt idx="820">
                  <c:v>7</c:v>
                </c:pt>
                <c:pt idx="821">
                  <c:v>6.625</c:v>
                </c:pt>
                <c:pt idx="822">
                  <c:v>6.75</c:v>
                </c:pt>
                <c:pt idx="823">
                  <c:v>6.75</c:v>
                </c:pt>
                <c:pt idx="824">
                  <c:v>6.625</c:v>
                </c:pt>
                <c:pt idx="825">
                  <c:v>6.25</c:v>
                </c:pt>
                <c:pt idx="826">
                  <c:v>6.125</c:v>
                </c:pt>
                <c:pt idx="827">
                  <c:v>6.125</c:v>
                </c:pt>
                <c:pt idx="828">
                  <c:v>6.375</c:v>
                </c:pt>
                <c:pt idx="829">
                  <c:v>6.5</c:v>
                </c:pt>
                <c:pt idx="830">
                  <c:v>6.375</c:v>
                </c:pt>
                <c:pt idx="831">
                  <c:v>6.375</c:v>
                </c:pt>
                <c:pt idx="832">
                  <c:v>6.5</c:v>
                </c:pt>
                <c:pt idx="833">
                  <c:v>6.25</c:v>
                </c:pt>
                <c:pt idx="834">
                  <c:v>6.375</c:v>
                </c:pt>
                <c:pt idx="835">
                  <c:v>6.625</c:v>
                </c:pt>
                <c:pt idx="836">
                  <c:v>6.75</c:v>
                </c:pt>
                <c:pt idx="837">
                  <c:v>6.625</c:v>
                </c:pt>
                <c:pt idx="838">
                  <c:v>6.75</c:v>
                </c:pt>
                <c:pt idx="839">
                  <c:v>6.75</c:v>
                </c:pt>
                <c:pt idx="840">
                  <c:v>6.875</c:v>
                </c:pt>
                <c:pt idx="841">
                  <c:v>7.25</c:v>
                </c:pt>
                <c:pt idx="842">
                  <c:v>7.125</c:v>
                </c:pt>
                <c:pt idx="843">
                  <c:v>7.25</c:v>
                </c:pt>
                <c:pt idx="844">
                  <c:v>7.125</c:v>
                </c:pt>
                <c:pt idx="845">
                  <c:v>7.125</c:v>
                </c:pt>
                <c:pt idx="846">
                  <c:v>7.25</c:v>
                </c:pt>
                <c:pt idx="847">
                  <c:v>7.125</c:v>
                </c:pt>
                <c:pt idx="848">
                  <c:v>7.5</c:v>
                </c:pt>
                <c:pt idx="849">
                  <c:v>7.25</c:v>
                </c:pt>
                <c:pt idx="850">
                  <c:v>7.25</c:v>
                </c:pt>
                <c:pt idx="851">
                  <c:v>7.125</c:v>
                </c:pt>
                <c:pt idx="852">
                  <c:v>7</c:v>
                </c:pt>
                <c:pt idx="853">
                  <c:v>6.625</c:v>
                </c:pt>
                <c:pt idx="854">
                  <c:v>6.75</c:v>
                </c:pt>
                <c:pt idx="855">
                  <c:v>6.75</c:v>
                </c:pt>
                <c:pt idx="856">
                  <c:v>6.375</c:v>
                </c:pt>
                <c:pt idx="857">
                  <c:v>6.375</c:v>
                </c:pt>
                <c:pt idx="858">
                  <c:v>6.75</c:v>
                </c:pt>
                <c:pt idx="859">
                  <c:v>6.75</c:v>
                </c:pt>
                <c:pt idx="860">
                  <c:v>6.625</c:v>
                </c:pt>
                <c:pt idx="861">
                  <c:v>6.875</c:v>
                </c:pt>
                <c:pt idx="862">
                  <c:v>7.125</c:v>
                </c:pt>
                <c:pt idx="863">
                  <c:v>7.5</c:v>
                </c:pt>
                <c:pt idx="864">
                  <c:v>7.25</c:v>
                </c:pt>
                <c:pt idx="865">
                  <c:v>7.5</c:v>
                </c:pt>
                <c:pt idx="866">
                  <c:v>7.625</c:v>
                </c:pt>
                <c:pt idx="867">
                  <c:v>7.625</c:v>
                </c:pt>
                <c:pt idx="868">
                  <c:v>7.5</c:v>
                </c:pt>
                <c:pt idx="869">
                  <c:v>7.25</c:v>
                </c:pt>
                <c:pt idx="870">
                  <c:v>7.5</c:v>
                </c:pt>
                <c:pt idx="871">
                  <c:v>7.875</c:v>
                </c:pt>
                <c:pt idx="872">
                  <c:v>7.75</c:v>
                </c:pt>
                <c:pt idx="873">
                  <c:v>7.625</c:v>
                </c:pt>
                <c:pt idx="874">
                  <c:v>7.875</c:v>
                </c:pt>
                <c:pt idx="875">
                  <c:v>7.75</c:v>
                </c:pt>
                <c:pt idx="876">
                  <c:v>7.75</c:v>
                </c:pt>
                <c:pt idx="877">
                  <c:v>7.75</c:v>
                </c:pt>
                <c:pt idx="878">
                  <c:v>7.875</c:v>
                </c:pt>
                <c:pt idx="879">
                  <c:v>7.875</c:v>
                </c:pt>
                <c:pt idx="880">
                  <c:v>8</c:v>
                </c:pt>
                <c:pt idx="881">
                  <c:v>8</c:v>
                </c:pt>
                <c:pt idx="882">
                  <c:v>8.125</c:v>
                </c:pt>
                <c:pt idx="883">
                  <c:v>8</c:v>
                </c:pt>
                <c:pt idx="884">
                  <c:v>7.875</c:v>
                </c:pt>
                <c:pt idx="885">
                  <c:v>8.125</c:v>
                </c:pt>
                <c:pt idx="886">
                  <c:v>8.25</c:v>
                </c:pt>
                <c:pt idx="887">
                  <c:v>7.875</c:v>
                </c:pt>
                <c:pt idx="888">
                  <c:v>7.875</c:v>
                </c:pt>
                <c:pt idx="889">
                  <c:v>8</c:v>
                </c:pt>
                <c:pt idx="890">
                  <c:v>7.875</c:v>
                </c:pt>
                <c:pt idx="891">
                  <c:v>7.75</c:v>
                </c:pt>
                <c:pt idx="892">
                  <c:v>8</c:v>
                </c:pt>
                <c:pt idx="893">
                  <c:v>8</c:v>
                </c:pt>
                <c:pt idx="894">
                  <c:v>7.375</c:v>
                </c:pt>
                <c:pt idx="895">
                  <c:v>7.75</c:v>
                </c:pt>
                <c:pt idx="896">
                  <c:v>7.625</c:v>
                </c:pt>
                <c:pt idx="897">
                  <c:v>7.25</c:v>
                </c:pt>
                <c:pt idx="898">
                  <c:v>7.125</c:v>
                </c:pt>
                <c:pt idx="899">
                  <c:v>7</c:v>
                </c:pt>
                <c:pt idx="900">
                  <c:v>7</c:v>
                </c:pt>
                <c:pt idx="901">
                  <c:v>7.125</c:v>
                </c:pt>
                <c:pt idx="902">
                  <c:v>7</c:v>
                </c:pt>
                <c:pt idx="903">
                  <c:v>7.25</c:v>
                </c:pt>
                <c:pt idx="904">
                  <c:v>7</c:v>
                </c:pt>
                <c:pt idx="905">
                  <c:v>7.25</c:v>
                </c:pt>
                <c:pt idx="906">
                  <c:v>7.5</c:v>
                </c:pt>
                <c:pt idx="907">
                  <c:v>7.5</c:v>
                </c:pt>
                <c:pt idx="908">
                  <c:v>7.375</c:v>
                </c:pt>
                <c:pt idx="909">
                  <c:v>7.125</c:v>
                </c:pt>
                <c:pt idx="910">
                  <c:v>7.5</c:v>
                </c:pt>
                <c:pt idx="911">
                  <c:v>7.5</c:v>
                </c:pt>
                <c:pt idx="912">
                  <c:v>7.375</c:v>
                </c:pt>
                <c:pt idx="913">
                  <c:v>7.375</c:v>
                </c:pt>
                <c:pt idx="914">
                  <c:v>7.75</c:v>
                </c:pt>
                <c:pt idx="915">
                  <c:v>7.625</c:v>
                </c:pt>
                <c:pt idx="916">
                  <c:v>7.5</c:v>
                </c:pt>
                <c:pt idx="917">
                  <c:v>7.375</c:v>
                </c:pt>
                <c:pt idx="918">
                  <c:v>7.5</c:v>
                </c:pt>
                <c:pt idx="919">
                  <c:v>7.5</c:v>
                </c:pt>
                <c:pt idx="920">
                  <c:v>7.25</c:v>
                </c:pt>
                <c:pt idx="921">
                  <c:v>7.125</c:v>
                </c:pt>
                <c:pt idx="922">
                  <c:v>7.25</c:v>
                </c:pt>
                <c:pt idx="923">
                  <c:v>7.375</c:v>
                </c:pt>
                <c:pt idx="924">
                  <c:v>7.5</c:v>
                </c:pt>
                <c:pt idx="925">
                  <c:v>7.375</c:v>
                </c:pt>
                <c:pt idx="926">
                  <c:v>7.375</c:v>
                </c:pt>
                <c:pt idx="927">
                  <c:v>7.375</c:v>
                </c:pt>
                <c:pt idx="928">
                  <c:v>7.375</c:v>
                </c:pt>
                <c:pt idx="929">
                  <c:v>7.125</c:v>
                </c:pt>
                <c:pt idx="930">
                  <c:v>7.125</c:v>
                </c:pt>
                <c:pt idx="931">
                  <c:v>7</c:v>
                </c:pt>
                <c:pt idx="932">
                  <c:v>7</c:v>
                </c:pt>
                <c:pt idx="933">
                  <c:v>7.125</c:v>
                </c:pt>
                <c:pt idx="934">
                  <c:v>7</c:v>
                </c:pt>
                <c:pt idx="935">
                  <c:v>7</c:v>
                </c:pt>
                <c:pt idx="936">
                  <c:v>7</c:v>
                </c:pt>
                <c:pt idx="937">
                  <c:v>7.125</c:v>
                </c:pt>
                <c:pt idx="938">
                  <c:v>7.125</c:v>
                </c:pt>
                <c:pt idx="939">
                  <c:v>7.125</c:v>
                </c:pt>
                <c:pt idx="940">
                  <c:v>7</c:v>
                </c:pt>
                <c:pt idx="941">
                  <c:v>6.875</c:v>
                </c:pt>
                <c:pt idx="942">
                  <c:v>7</c:v>
                </c:pt>
                <c:pt idx="943">
                  <c:v>7</c:v>
                </c:pt>
                <c:pt idx="944">
                  <c:v>6.875</c:v>
                </c:pt>
                <c:pt idx="945">
                  <c:v>6.875</c:v>
                </c:pt>
                <c:pt idx="946">
                  <c:v>6.875</c:v>
                </c:pt>
                <c:pt idx="947">
                  <c:v>7</c:v>
                </c:pt>
                <c:pt idx="948">
                  <c:v>7</c:v>
                </c:pt>
                <c:pt idx="949">
                  <c:v>7.25</c:v>
                </c:pt>
                <c:pt idx="950">
                  <c:v>7.25</c:v>
                </c:pt>
                <c:pt idx="951">
                  <c:v>7.25</c:v>
                </c:pt>
                <c:pt idx="952">
                  <c:v>7.5</c:v>
                </c:pt>
                <c:pt idx="953">
                  <c:v>7.625</c:v>
                </c:pt>
                <c:pt idx="954">
                  <c:v>7.625</c:v>
                </c:pt>
                <c:pt idx="955">
                  <c:v>7.5</c:v>
                </c:pt>
                <c:pt idx="956">
                  <c:v>7.5</c:v>
                </c:pt>
                <c:pt idx="957">
                  <c:v>7.875</c:v>
                </c:pt>
                <c:pt idx="958">
                  <c:v>7.875</c:v>
                </c:pt>
                <c:pt idx="959">
                  <c:v>7.875</c:v>
                </c:pt>
                <c:pt idx="960">
                  <c:v>7.875</c:v>
                </c:pt>
                <c:pt idx="961">
                  <c:v>7.875</c:v>
                </c:pt>
                <c:pt idx="962">
                  <c:v>7.875</c:v>
                </c:pt>
                <c:pt idx="963">
                  <c:v>7.5</c:v>
                </c:pt>
                <c:pt idx="964">
                  <c:v>7.75</c:v>
                </c:pt>
                <c:pt idx="965">
                  <c:v>7.625</c:v>
                </c:pt>
                <c:pt idx="966">
                  <c:v>8.5</c:v>
                </c:pt>
                <c:pt idx="967">
                  <c:v>9</c:v>
                </c:pt>
                <c:pt idx="968">
                  <c:v>8.625</c:v>
                </c:pt>
                <c:pt idx="969">
                  <c:v>8.75</c:v>
                </c:pt>
                <c:pt idx="970">
                  <c:v>8.875</c:v>
                </c:pt>
                <c:pt idx="971">
                  <c:v>8.875</c:v>
                </c:pt>
                <c:pt idx="972">
                  <c:v>8.75</c:v>
                </c:pt>
                <c:pt idx="973">
                  <c:v>8.75</c:v>
                </c:pt>
                <c:pt idx="974">
                  <c:v>9</c:v>
                </c:pt>
                <c:pt idx="975">
                  <c:v>9</c:v>
                </c:pt>
                <c:pt idx="976">
                  <c:v>9.25</c:v>
                </c:pt>
                <c:pt idx="977">
                  <c:v>9</c:v>
                </c:pt>
                <c:pt idx="978">
                  <c:v>8.5</c:v>
                </c:pt>
                <c:pt idx="979">
                  <c:v>8.25</c:v>
                </c:pt>
                <c:pt idx="980">
                  <c:v>8.625</c:v>
                </c:pt>
                <c:pt idx="981">
                  <c:v>8.625</c:v>
                </c:pt>
                <c:pt idx="982">
                  <c:v>8.5</c:v>
                </c:pt>
                <c:pt idx="983">
                  <c:v>8.25</c:v>
                </c:pt>
                <c:pt idx="984">
                  <c:v>8</c:v>
                </c:pt>
                <c:pt idx="985">
                  <c:v>7.875</c:v>
                </c:pt>
                <c:pt idx="986">
                  <c:v>7.875</c:v>
                </c:pt>
                <c:pt idx="987">
                  <c:v>7.625</c:v>
                </c:pt>
                <c:pt idx="988">
                  <c:v>7.375</c:v>
                </c:pt>
                <c:pt idx="989">
                  <c:v>7.25</c:v>
                </c:pt>
                <c:pt idx="990">
                  <c:v>7.5</c:v>
                </c:pt>
                <c:pt idx="991">
                  <c:v>7.25</c:v>
                </c:pt>
                <c:pt idx="992">
                  <c:v>7</c:v>
                </c:pt>
                <c:pt idx="993">
                  <c:v>7</c:v>
                </c:pt>
                <c:pt idx="994">
                  <c:v>6.625</c:v>
                </c:pt>
                <c:pt idx="995">
                  <c:v>6.5</c:v>
                </c:pt>
                <c:pt idx="996">
                  <c:v>6.375</c:v>
                </c:pt>
                <c:pt idx="997">
                  <c:v>6.375</c:v>
                </c:pt>
                <c:pt idx="998">
                  <c:v>6.625</c:v>
                </c:pt>
                <c:pt idx="999">
                  <c:v>6.625</c:v>
                </c:pt>
                <c:pt idx="1000">
                  <c:v>6.625</c:v>
                </c:pt>
                <c:pt idx="1001">
                  <c:v>6.875</c:v>
                </c:pt>
                <c:pt idx="1002">
                  <c:v>6.875</c:v>
                </c:pt>
                <c:pt idx="1003">
                  <c:v>6.75</c:v>
                </c:pt>
                <c:pt idx="1004">
                  <c:v>6.875</c:v>
                </c:pt>
                <c:pt idx="1005">
                  <c:v>6.875</c:v>
                </c:pt>
                <c:pt idx="1006">
                  <c:v>6.875</c:v>
                </c:pt>
                <c:pt idx="1007">
                  <c:v>6.5</c:v>
                </c:pt>
                <c:pt idx="1008">
                  <c:v>6.75</c:v>
                </c:pt>
                <c:pt idx="1009">
                  <c:v>6.625</c:v>
                </c:pt>
                <c:pt idx="1010">
                  <c:v>6.875</c:v>
                </c:pt>
                <c:pt idx="1011">
                  <c:v>7</c:v>
                </c:pt>
                <c:pt idx="1012">
                  <c:v>6.75</c:v>
                </c:pt>
                <c:pt idx="1013">
                  <c:v>6.875</c:v>
                </c:pt>
                <c:pt idx="1014">
                  <c:v>6.875</c:v>
                </c:pt>
                <c:pt idx="1015">
                  <c:v>6.75</c:v>
                </c:pt>
                <c:pt idx="1016">
                  <c:v>6.875</c:v>
                </c:pt>
                <c:pt idx="1017">
                  <c:v>7</c:v>
                </c:pt>
                <c:pt idx="1018">
                  <c:v>7.375</c:v>
                </c:pt>
                <c:pt idx="1019">
                  <c:v>8.125</c:v>
                </c:pt>
                <c:pt idx="1020">
                  <c:v>8.25</c:v>
                </c:pt>
                <c:pt idx="1021">
                  <c:v>8.375</c:v>
                </c:pt>
                <c:pt idx="1022">
                  <c:v>8</c:v>
                </c:pt>
                <c:pt idx="1023">
                  <c:v>8.5</c:v>
                </c:pt>
                <c:pt idx="1024">
                  <c:v>8.5</c:v>
                </c:pt>
                <c:pt idx="1025">
                  <c:v>8.625</c:v>
                </c:pt>
                <c:pt idx="1026">
                  <c:v>8.625</c:v>
                </c:pt>
                <c:pt idx="1027">
                  <c:v>9.125</c:v>
                </c:pt>
                <c:pt idx="1028">
                  <c:v>9</c:v>
                </c:pt>
                <c:pt idx="1029">
                  <c:v>9.5</c:v>
                </c:pt>
                <c:pt idx="1030">
                  <c:v>9.375</c:v>
                </c:pt>
                <c:pt idx="1031">
                  <c:v>9.625</c:v>
                </c:pt>
                <c:pt idx="1032">
                  <c:v>10</c:v>
                </c:pt>
                <c:pt idx="1033">
                  <c:v>9.875</c:v>
                </c:pt>
                <c:pt idx="1034">
                  <c:v>10</c:v>
                </c:pt>
                <c:pt idx="1035">
                  <c:v>10</c:v>
                </c:pt>
                <c:pt idx="1036">
                  <c:v>9.875</c:v>
                </c:pt>
                <c:pt idx="1037">
                  <c:v>9.875</c:v>
                </c:pt>
                <c:pt idx="1038">
                  <c:v>9.875</c:v>
                </c:pt>
                <c:pt idx="1039">
                  <c:v>10.625</c:v>
                </c:pt>
                <c:pt idx="1040">
                  <c:v>10.75</c:v>
                </c:pt>
                <c:pt idx="1041">
                  <c:v>11.25</c:v>
                </c:pt>
                <c:pt idx="1042">
                  <c:v>11.25</c:v>
                </c:pt>
                <c:pt idx="1043">
                  <c:v>13</c:v>
                </c:pt>
                <c:pt idx="1044">
                  <c:v>13.125</c:v>
                </c:pt>
                <c:pt idx="1045">
                  <c:v>12.5</c:v>
                </c:pt>
                <c:pt idx="1046">
                  <c:v>12.875</c:v>
                </c:pt>
                <c:pt idx="1047">
                  <c:v>11.125</c:v>
                </c:pt>
                <c:pt idx="1048">
                  <c:v>11.375</c:v>
                </c:pt>
                <c:pt idx="1049">
                  <c:v>11.875</c:v>
                </c:pt>
                <c:pt idx="1050">
                  <c:v>13.25</c:v>
                </c:pt>
                <c:pt idx="1051">
                  <c:v>14.5</c:v>
                </c:pt>
                <c:pt idx="1052">
                  <c:v>14.375</c:v>
                </c:pt>
                <c:pt idx="1053">
                  <c:v>13.625</c:v>
                </c:pt>
                <c:pt idx="1054">
                  <c:v>14.375</c:v>
                </c:pt>
                <c:pt idx="1055">
                  <c:v>13.75</c:v>
                </c:pt>
                <c:pt idx="1056">
                  <c:v>12.25</c:v>
                </c:pt>
                <c:pt idx="1057">
                  <c:v>11.75</c:v>
                </c:pt>
                <c:pt idx="1058">
                  <c:v>11.875</c:v>
                </c:pt>
                <c:pt idx="1059">
                  <c:v>12.875</c:v>
                </c:pt>
                <c:pt idx="1060">
                  <c:v>12.875</c:v>
                </c:pt>
                <c:pt idx="1061">
                  <c:v>12.75</c:v>
                </c:pt>
                <c:pt idx="1062">
                  <c:v>14</c:v>
                </c:pt>
                <c:pt idx="1063">
                  <c:v>13.875</c:v>
                </c:pt>
                <c:pt idx="1064">
                  <c:v>14</c:v>
                </c:pt>
                <c:pt idx="1065">
                  <c:v>14</c:v>
                </c:pt>
                <c:pt idx="1066">
                  <c:v>14.5</c:v>
                </c:pt>
                <c:pt idx="1067">
                  <c:v>14.5</c:v>
                </c:pt>
                <c:pt idx="1068">
                  <c:v>14.625</c:v>
                </c:pt>
                <c:pt idx="1069">
                  <c:v>14.75</c:v>
                </c:pt>
                <c:pt idx="1070">
                  <c:v>14.625</c:v>
                </c:pt>
                <c:pt idx="1071">
                  <c:v>16</c:v>
                </c:pt>
                <c:pt idx="1072">
                  <c:v>15.75</c:v>
                </c:pt>
                <c:pt idx="1073">
                  <c:v>15.875</c:v>
                </c:pt>
                <c:pt idx="1074">
                  <c:v>14.5</c:v>
                </c:pt>
                <c:pt idx="1075">
                  <c:v>14</c:v>
                </c:pt>
                <c:pt idx="1076">
                  <c:v>14.375</c:v>
                </c:pt>
                <c:pt idx="1077">
                  <c:v>13.625</c:v>
                </c:pt>
                <c:pt idx="1078">
                  <c:v>14</c:v>
                </c:pt>
                <c:pt idx="1079">
                  <c:v>14.25</c:v>
                </c:pt>
                <c:pt idx="1080">
                  <c:v>13.875</c:v>
                </c:pt>
                <c:pt idx="1081">
                  <c:v>14.5</c:v>
                </c:pt>
                <c:pt idx="1082">
                  <c:v>14.375</c:v>
                </c:pt>
                <c:pt idx="1083">
                  <c:v>14.5</c:v>
                </c:pt>
                <c:pt idx="1084">
                  <c:v>14.5</c:v>
                </c:pt>
                <c:pt idx="1085">
                  <c:v>14.75</c:v>
                </c:pt>
                <c:pt idx="1086">
                  <c:v>14.75</c:v>
                </c:pt>
                <c:pt idx="1087">
                  <c:v>14.625</c:v>
                </c:pt>
                <c:pt idx="1088">
                  <c:v>15.875</c:v>
                </c:pt>
                <c:pt idx="1089">
                  <c:v>14.5</c:v>
                </c:pt>
                <c:pt idx="1090">
                  <c:v>14.375</c:v>
                </c:pt>
                <c:pt idx="1091">
                  <c:v>13</c:v>
                </c:pt>
                <c:pt idx="1092">
                  <c:v>13.25</c:v>
                </c:pt>
                <c:pt idx="1093">
                  <c:v>13.875</c:v>
                </c:pt>
                <c:pt idx="1094">
                  <c:v>13</c:v>
                </c:pt>
                <c:pt idx="1095">
                  <c:v>12.5</c:v>
                </c:pt>
                <c:pt idx="1096">
                  <c:v>11.125</c:v>
                </c:pt>
                <c:pt idx="1097">
                  <c:v>10.625</c:v>
                </c:pt>
                <c:pt idx="1098">
                  <c:v>13</c:v>
                </c:pt>
                <c:pt idx="1099">
                  <c:v>13</c:v>
                </c:pt>
                <c:pt idx="1100">
                  <c:v>13</c:v>
                </c:pt>
                <c:pt idx="1101">
                  <c:v>11.75</c:v>
                </c:pt>
                <c:pt idx="1102">
                  <c:v>11.5</c:v>
                </c:pt>
                <c:pt idx="1103">
                  <c:v>11.375</c:v>
                </c:pt>
                <c:pt idx="1104">
                  <c:v>10.125</c:v>
                </c:pt>
                <c:pt idx="1105">
                  <c:v>10.625</c:v>
                </c:pt>
                <c:pt idx="1106">
                  <c:v>10.75</c:v>
                </c:pt>
                <c:pt idx="1107">
                  <c:v>10.875</c:v>
                </c:pt>
                <c:pt idx="1108">
                  <c:v>10.875</c:v>
                </c:pt>
                <c:pt idx="1109">
                  <c:v>10.625</c:v>
                </c:pt>
                <c:pt idx="1110">
                  <c:v>10.625</c:v>
                </c:pt>
                <c:pt idx="1111">
                  <c:v>10.875</c:v>
                </c:pt>
                <c:pt idx="1112">
                  <c:v>11.125</c:v>
                </c:pt>
                <c:pt idx="1113">
                  <c:v>11.125</c:v>
                </c:pt>
                <c:pt idx="1114">
                  <c:v>11.25</c:v>
                </c:pt>
                <c:pt idx="1115">
                  <c:v>11.125</c:v>
                </c:pt>
                <c:pt idx="1116">
                  <c:v>11.25</c:v>
                </c:pt>
                <c:pt idx="1117">
                  <c:v>11.125</c:v>
                </c:pt>
                <c:pt idx="1118">
                  <c:v>10.875</c:v>
                </c:pt>
                <c:pt idx="1119">
                  <c:v>10.75</c:v>
                </c:pt>
                <c:pt idx="1120">
                  <c:v>10.625</c:v>
                </c:pt>
                <c:pt idx="1121">
                  <c:v>10.125</c:v>
                </c:pt>
                <c:pt idx="1122">
                  <c:v>10.25</c:v>
                </c:pt>
                <c:pt idx="1123">
                  <c:v>10.375</c:v>
                </c:pt>
                <c:pt idx="1124">
                  <c:v>11</c:v>
                </c:pt>
                <c:pt idx="1125">
                  <c:v>11.5</c:v>
                </c:pt>
                <c:pt idx="1126">
                  <c:v>11</c:v>
                </c:pt>
                <c:pt idx="1127">
                  <c:v>11.5</c:v>
                </c:pt>
                <c:pt idx="1128">
                  <c:v>11</c:v>
                </c:pt>
                <c:pt idx="1129">
                  <c:v>10.75</c:v>
                </c:pt>
                <c:pt idx="1130">
                  <c:v>10.875</c:v>
                </c:pt>
                <c:pt idx="1131">
                  <c:v>10.875</c:v>
                </c:pt>
                <c:pt idx="1132">
                  <c:v>10.375</c:v>
                </c:pt>
                <c:pt idx="1133">
                  <c:v>10.375</c:v>
                </c:pt>
                <c:pt idx="1134">
                  <c:v>10.25</c:v>
                </c:pt>
                <c:pt idx="1135">
                  <c:v>10</c:v>
                </c:pt>
                <c:pt idx="1136">
                  <c:v>10</c:v>
                </c:pt>
                <c:pt idx="1137">
                  <c:v>10.25</c:v>
                </c:pt>
                <c:pt idx="1138">
                  <c:v>11.125</c:v>
                </c:pt>
                <c:pt idx="1139">
                  <c:v>11</c:v>
                </c:pt>
                <c:pt idx="1140">
                  <c:v>11.75</c:v>
                </c:pt>
                <c:pt idx="1141">
                  <c:v>11.75</c:v>
                </c:pt>
                <c:pt idx="1142">
                  <c:v>11.75</c:v>
                </c:pt>
                <c:pt idx="1143">
                  <c:v>11.5</c:v>
                </c:pt>
                <c:pt idx="1144">
                  <c:v>11.5</c:v>
                </c:pt>
                <c:pt idx="1145">
                  <c:v>11.625</c:v>
                </c:pt>
                <c:pt idx="1146">
                  <c:v>11.5</c:v>
                </c:pt>
                <c:pt idx="1147">
                  <c:v>11.75</c:v>
                </c:pt>
                <c:pt idx="1148">
                  <c:v>11.875</c:v>
                </c:pt>
                <c:pt idx="1149">
                  <c:v>11.875</c:v>
                </c:pt>
                <c:pt idx="1150">
                  <c:v>12.375</c:v>
                </c:pt>
                <c:pt idx="1151">
                  <c:v>12.75</c:v>
                </c:pt>
                <c:pt idx="1152">
                  <c:v>12.875</c:v>
                </c:pt>
                <c:pt idx="1153">
                  <c:v>13.5</c:v>
                </c:pt>
                <c:pt idx="1154">
                  <c:v>13.375</c:v>
                </c:pt>
                <c:pt idx="1155">
                  <c:v>13.75</c:v>
                </c:pt>
                <c:pt idx="1156">
                  <c:v>14.5</c:v>
                </c:pt>
                <c:pt idx="1157">
                  <c:v>13.75</c:v>
                </c:pt>
                <c:pt idx="1158">
                  <c:v>13.375</c:v>
                </c:pt>
                <c:pt idx="1159">
                  <c:v>13.75</c:v>
                </c:pt>
                <c:pt idx="1160">
                  <c:v>14.125</c:v>
                </c:pt>
                <c:pt idx="1161">
                  <c:v>13.75</c:v>
                </c:pt>
                <c:pt idx="1162">
                  <c:v>14.25</c:v>
                </c:pt>
                <c:pt idx="1163">
                  <c:v>14</c:v>
                </c:pt>
                <c:pt idx="1164">
                  <c:v>14.375</c:v>
                </c:pt>
                <c:pt idx="1165">
                  <c:v>14.25</c:v>
                </c:pt>
                <c:pt idx="1166">
                  <c:v>14.25</c:v>
                </c:pt>
                <c:pt idx="1167">
                  <c:v>14.375</c:v>
                </c:pt>
                <c:pt idx="1168">
                  <c:v>14.25</c:v>
                </c:pt>
                <c:pt idx="1169">
                  <c:v>14.375</c:v>
                </c:pt>
                <c:pt idx="1170">
                  <c:v>14.75</c:v>
                </c:pt>
                <c:pt idx="1171">
                  <c:v>14.75</c:v>
                </c:pt>
                <c:pt idx="1172">
                  <c:v>14.75</c:v>
                </c:pt>
                <c:pt idx="1173">
                  <c:v>14.875</c:v>
                </c:pt>
                <c:pt idx="1174">
                  <c:v>15.375</c:v>
                </c:pt>
                <c:pt idx="1175">
                  <c:v>15.5</c:v>
                </c:pt>
                <c:pt idx="1176">
                  <c:v>15.375</c:v>
                </c:pt>
                <c:pt idx="1177">
                  <c:v>15.375</c:v>
                </c:pt>
                <c:pt idx="1178">
                  <c:v>15.25</c:v>
                </c:pt>
                <c:pt idx="1179">
                  <c:v>15.25</c:v>
                </c:pt>
                <c:pt idx="1180">
                  <c:v>15.625</c:v>
                </c:pt>
                <c:pt idx="1181">
                  <c:v>15.25</c:v>
                </c:pt>
                <c:pt idx="1182">
                  <c:v>14.25</c:v>
                </c:pt>
                <c:pt idx="1183">
                  <c:v>14.375</c:v>
                </c:pt>
                <c:pt idx="1184">
                  <c:v>14.75</c:v>
                </c:pt>
                <c:pt idx="1185">
                  <c:v>15.375</c:v>
                </c:pt>
                <c:pt idx="1186">
                  <c:v>15</c:v>
                </c:pt>
                <c:pt idx="1187">
                  <c:v>15.75</c:v>
                </c:pt>
                <c:pt idx="1188">
                  <c:v>15.875</c:v>
                </c:pt>
                <c:pt idx="1189">
                  <c:v>16</c:v>
                </c:pt>
                <c:pt idx="1190">
                  <c:v>15.875</c:v>
                </c:pt>
                <c:pt idx="1191">
                  <c:v>15.625</c:v>
                </c:pt>
                <c:pt idx="1192">
                  <c:v>16</c:v>
                </c:pt>
                <c:pt idx="1193">
                  <c:v>15</c:v>
                </c:pt>
                <c:pt idx="1194">
                  <c:v>15</c:v>
                </c:pt>
                <c:pt idx="1195">
                  <c:v>15.125</c:v>
                </c:pt>
                <c:pt idx="1196">
                  <c:v>15.125</c:v>
                </c:pt>
                <c:pt idx="1197">
                  <c:v>15.125</c:v>
                </c:pt>
                <c:pt idx="1198">
                  <c:v>15.25</c:v>
                </c:pt>
                <c:pt idx="1199">
                  <c:v>15.125</c:v>
                </c:pt>
                <c:pt idx="1200">
                  <c:v>14.75</c:v>
                </c:pt>
                <c:pt idx="1201">
                  <c:v>13.75</c:v>
                </c:pt>
                <c:pt idx="1202">
                  <c:v>14.125</c:v>
                </c:pt>
                <c:pt idx="1203">
                  <c:v>14.125</c:v>
                </c:pt>
                <c:pt idx="1204">
                  <c:v>14.25</c:v>
                </c:pt>
                <c:pt idx="1205">
                  <c:v>14.125</c:v>
                </c:pt>
                <c:pt idx="1206">
                  <c:v>14.125</c:v>
                </c:pt>
                <c:pt idx="1207">
                  <c:v>14</c:v>
                </c:pt>
                <c:pt idx="1208">
                  <c:v>14.875</c:v>
                </c:pt>
                <c:pt idx="1209">
                  <c:v>15.125</c:v>
                </c:pt>
                <c:pt idx="1210">
                  <c:v>15.625</c:v>
                </c:pt>
                <c:pt idx="1211">
                  <c:v>15.5</c:v>
                </c:pt>
                <c:pt idx="1212">
                  <c:v>15.5</c:v>
                </c:pt>
                <c:pt idx="1213">
                  <c:v>15.625</c:v>
                </c:pt>
                <c:pt idx="1214">
                  <c:v>15.375</c:v>
                </c:pt>
                <c:pt idx="1215">
                  <c:v>15.375</c:v>
                </c:pt>
                <c:pt idx="1216">
                  <c:v>15.375</c:v>
                </c:pt>
                <c:pt idx="1217">
                  <c:v>15.875</c:v>
                </c:pt>
                <c:pt idx="1218">
                  <c:v>16.625</c:v>
                </c:pt>
                <c:pt idx="1219">
                  <c:v>18.5</c:v>
                </c:pt>
                <c:pt idx="1220">
                  <c:v>19.125</c:v>
                </c:pt>
                <c:pt idx="1221">
                  <c:v>21.25</c:v>
                </c:pt>
                <c:pt idx="1222">
                  <c:v>20.75</c:v>
                </c:pt>
                <c:pt idx="1223">
                  <c:v>21.625</c:v>
                </c:pt>
                <c:pt idx="1224">
                  <c:v>21.75</c:v>
                </c:pt>
                <c:pt idx="1225">
                  <c:v>21.625</c:v>
                </c:pt>
                <c:pt idx="1226">
                  <c:v>20</c:v>
                </c:pt>
                <c:pt idx="1227">
                  <c:v>20.625</c:v>
                </c:pt>
                <c:pt idx="1228">
                  <c:v>20.75</c:v>
                </c:pt>
                <c:pt idx="1229">
                  <c:v>20.5</c:v>
                </c:pt>
                <c:pt idx="1230">
                  <c:v>20.75</c:v>
                </c:pt>
                <c:pt idx="1231">
                  <c:v>23.25</c:v>
                </c:pt>
                <c:pt idx="1232">
                  <c:v>23.875</c:v>
                </c:pt>
                <c:pt idx="1233">
                  <c:v>22.75</c:v>
                </c:pt>
                <c:pt idx="1234">
                  <c:v>22</c:v>
                </c:pt>
                <c:pt idx="1235">
                  <c:v>20.5</c:v>
                </c:pt>
                <c:pt idx="1236">
                  <c:v>20</c:v>
                </c:pt>
                <c:pt idx="1237">
                  <c:v>21</c:v>
                </c:pt>
                <c:pt idx="1238">
                  <c:v>21.5</c:v>
                </c:pt>
                <c:pt idx="1239">
                  <c:v>21.375</c:v>
                </c:pt>
                <c:pt idx="1240">
                  <c:v>20.75</c:v>
                </c:pt>
                <c:pt idx="1241">
                  <c:v>21.5</c:v>
                </c:pt>
                <c:pt idx="1242">
                  <c:v>21.25</c:v>
                </c:pt>
                <c:pt idx="1243">
                  <c:v>21.25</c:v>
                </c:pt>
                <c:pt idx="1244">
                  <c:v>22</c:v>
                </c:pt>
                <c:pt idx="1245">
                  <c:v>21.375</c:v>
                </c:pt>
                <c:pt idx="1246">
                  <c:v>21.375</c:v>
                </c:pt>
                <c:pt idx="1247">
                  <c:v>21.125</c:v>
                </c:pt>
                <c:pt idx="1248">
                  <c:v>21.25</c:v>
                </c:pt>
                <c:pt idx="1249">
                  <c:v>20.5</c:v>
                </c:pt>
                <c:pt idx="1250">
                  <c:v>20.625</c:v>
                </c:pt>
                <c:pt idx="1251">
                  <c:v>20</c:v>
                </c:pt>
                <c:pt idx="1252">
                  <c:v>20.25</c:v>
                </c:pt>
                <c:pt idx="1253">
                  <c:v>19.75</c:v>
                </c:pt>
                <c:pt idx="1254">
                  <c:v>19.125</c:v>
                </c:pt>
                <c:pt idx="1255">
                  <c:v>18.75</c:v>
                </c:pt>
                <c:pt idx="1256">
                  <c:v>19.75</c:v>
                </c:pt>
                <c:pt idx="1257">
                  <c:v>19.25</c:v>
                </c:pt>
                <c:pt idx="1258">
                  <c:v>20.5</c:v>
                </c:pt>
                <c:pt idx="1259">
                  <c:v>20.375</c:v>
                </c:pt>
                <c:pt idx="1260">
                  <c:v>20.125</c:v>
                </c:pt>
                <c:pt idx="1261">
                  <c:v>20.25</c:v>
                </c:pt>
                <c:pt idx="1262">
                  <c:v>20.625</c:v>
                </c:pt>
                <c:pt idx="1263">
                  <c:v>20.25</c:v>
                </c:pt>
                <c:pt idx="1264">
                  <c:v>17.75</c:v>
                </c:pt>
                <c:pt idx="1265">
                  <c:v>18.125</c:v>
                </c:pt>
                <c:pt idx="1266">
                  <c:v>18.75</c:v>
                </c:pt>
                <c:pt idx="1267">
                  <c:v>19</c:v>
                </c:pt>
                <c:pt idx="1268">
                  <c:v>19.125</c:v>
                </c:pt>
                <c:pt idx="1269">
                  <c:v>18.875</c:v>
                </c:pt>
                <c:pt idx="1270">
                  <c:v>19.375</c:v>
                </c:pt>
                <c:pt idx="1271">
                  <c:v>19.625</c:v>
                </c:pt>
                <c:pt idx="1272">
                  <c:v>19.5</c:v>
                </c:pt>
                <c:pt idx="1273">
                  <c:v>20</c:v>
                </c:pt>
                <c:pt idx="1274">
                  <c:v>20.25</c:v>
                </c:pt>
                <c:pt idx="1275">
                  <c:v>20.5</c:v>
                </c:pt>
                <c:pt idx="1276">
                  <c:v>19.75</c:v>
                </c:pt>
                <c:pt idx="1277">
                  <c:v>20.5</c:v>
                </c:pt>
                <c:pt idx="1278">
                  <c:v>20.875</c:v>
                </c:pt>
                <c:pt idx="1279">
                  <c:v>21.125</c:v>
                </c:pt>
                <c:pt idx="1280">
                  <c:v>21.25</c:v>
                </c:pt>
                <c:pt idx="1281">
                  <c:v>21.75</c:v>
                </c:pt>
                <c:pt idx="1282">
                  <c:v>21.375</c:v>
                </c:pt>
                <c:pt idx="1283">
                  <c:v>21.375</c:v>
                </c:pt>
                <c:pt idx="1284">
                  <c:v>21</c:v>
                </c:pt>
                <c:pt idx="1285">
                  <c:v>20.875</c:v>
                </c:pt>
                <c:pt idx="1286">
                  <c:v>20.25</c:v>
                </c:pt>
                <c:pt idx="1287">
                  <c:v>19.375</c:v>
                </c:pt>
                <c:pt idx="1288">
                  <c:v>18.125</c:v>
                </c:pt>
                <c:pt idx="1289">
                  <c:v>16.5</c:v>
                </c:pt>
                <c:pt idx="1290">
                  <c:v>17.875</c:v>
                </c:pt>
                <c:pt idx="1291">
                  <c:v>18.625</c:v>
                </c:pt>
                <c:pt idx="1292">
                  <c:v>17.375</c:v>
                </c:pt>
                <c:pt idx="1293">
                  <c:v>17.75</c:v>
                </c:pt>
                <c:pt idx="1294">
                  <c:v>17.875</c:v>
                </c:pt>
                <c:pt idx="1295">
                  <c:v>18.25</c:v>
                </c:pt>
                <c:pt idx="1296">
                  <c:v>18.5</c:v>
                </c:pt>
                <c:pt idx="1297">
                  <c:v>19</c:v>
                </c:pt>
                <c:pt idx="1298">
                  <c:v>19</c:v>
                </c:pt>
                <c:pt idx="1299">
                  <c:v>19</c:v>
                </c:pt>
                <c:pt idx="1300">
                  <c:v>19</c:v>
                </c:pt>
                <c:pt idx="1301">
                  <c:v>17.75</c:v>
                </c:pt>
                <c:pt idx="1302">
                  <c:v>17.875</c:v>
                </c:pt>
                <c:pt idx="1303">
                  <c:v>17.375</c:v>
                </c:pt>
                <c:pt idx="1304">
                  <c:v>17.375</c:v>
                </c:pt>
                <c:pt idx="1305">
                  <c:v>17.625</c:v>
                </c:pt>
                <c:pt idx="1306">
                  <c:v>18.25</c:v>
                </c:pt>
                <c:pt idx="1307">
                  <c:v>17.875</c:v>
                </c:pt>
                <c:pt idx="1308">
                  <c:v>17</c:v>
                </c:pt>
                <c:pt idx="1309">
                  <c:v>16.625</c:v>
                </c:pt>
                <c:pt idx="1310">
                  <c:v>17</c:v>
                </c:pt>
                <c:pt idx="1311">
                  <c:v>16.5</c:v>
                </c:pt>
                <c:pt idx="1312">
                  <c:v>16.25</c:v>
                </c:pt>
                <c:pt idx="1313">
                  <c:v>15.75</c:v>
                </c:pt>
                <c:pt idx="1314">
                  <c:v>15.5</c:v>
                </c:pt>
                <c:pt idx="1315">
                  <c:v>15.5</c:v>
                </c:pt>
                <c:pt idx="1316">
                  <c:v>15.375</c:v>
                </c:pt>
                <c:pt idx="1317">
                  <c:v>14.875</c:v>
                </c:pt>
                <c:pt idx="1318">
                  <c:v>15.25</c:v>
                </c:pt>
                <c:pt idx="1319">
                  <c:v>15.25</c:v>
                </c:pt>
                <c:pt idx="1320">
                  <c:v>15.25</c:v>
                </c:pt>
                <c:pt idx="1321">
                  <c:v>14</c:v>
                </c:pt>
                <c:pt idx="1322">
                  <c:v>14.25</c:v>
                </c:pt>
                <c:pt idx="1323">
                  <c:v>14</c:v>
                </c:pt>
                <c:pt idx="1324">
                  <c:v>14.125</c:v>
                </c:pt>
                <c:pt idx="1325">
                  <c:v>14.375</c:v>
                </c:pt>
                <c:pt idx="1326">
                  <c:v>13.5</c:v>
                </c:pt>
                <c:pt idx="1327">
                  <c:v>13.625</c:v>
                </c:pt>
                <c:pt idx="1328">
                  <c:v>13.875</c:v>
                </c:pt>
                <c:pt idx="1329">
                  <c:v>14.25</c:v>
                </c:pt>
                <c:pt idx="1330">
                  <c:v>14.375</c:v>
                </c:pt>
                <c:pt idx="1331">
                  <c:v>15</c:v>
                </c:pt>
                <c:pt idx="1332">
                  <c:v>14.75</c:v>
                </c:pt>
                <c:pt idx="1333">
                  <c:v>14.375</c:v>
                </c:pt>
                <c:pt idx="1334">
                  <c:v>14.25</c:v>
                </c:pt>
                <c:pt idx="1335">
                  <c:v>13.875</c:v>
                </c:pt>
                <c:pt idx="1336">
                  <c:v>13.875</c:v>
                </c:pt>
                <c:pt idx="1337">
                  <c:v>13.5</c:v>
                </c:pt>
                <c:pt idx="1338">
                  <c:v>13.375</c:v>
                </c:pt>
                <c:pt idx="1339">
                  <c:v>13.5</c:v>
                </c:pt>
                <c:pt idx="1340">
                  <c:v>13.375</c:v>
                </c:pt>
                <c:pt idx="1341">
                  <c:v>13.25</c:v>
                </c:pt>
                <c:pt idx="1342">
                  <c:v>13.5</c:v>
                </c:pt>
                <c:pt idx="1343">
                  <c:v>13.25</c:v>
                </c:pt>
                <c:pt idx="1344">
                  <c:v>12.375</c:v>
                </c:pt>
                <c:pt idx="1345">
                  <c:v>12.5</c:v>
                </c:pt>
                <c:pt idx="1346">
                  <c:v>12</c:v>
                </c:pt>
                <c:pt idx="1347">
                  <c:v>12.5</c:v>
                </c:pt>
                <c:pt idx="1348">
                  <c:v>12</c:v>
                </c:pt>
                <c:pt idx="1349">
                  <c:v>12</c:v>
                </c:pt>
                <c:pt idx="1350">
                  <c:v>12.5</c:v>
                </c:pt>
                <c:pt idx="1351">
                  <c:v>12.5</c:v>
                </c:pt>
                <c:pt idx="1352">
                  <c:v>12.625</c:v>
                </c:pt>
                <c:pt idx="1353">
                  <c:v>12.625</c:v>
                </c:pt>
                <c:pt idx="1354">
                  <c:v>13</c:v>
                </c:pt>
                <c:pt idx="1355">
                  <c:v>13.5</c:v>
                </c:pt>
                <c:pt idx="1356">
                  <c:v>13.75</c:v>
                </c:pt>
                <c:pt idx="1357">
                  <c:v>14.25</c:v>
                </c:pt>
                <c:pt idx="1358">
                  <c:v>14</c:v>
                </c:pt>
                <c:pt idx="1359">
                  <c:v>13.5</c:v>
                </c:pt>
                <c:pt idx="1360">
                  <c:v>14.125</c:v>
                </c:pt>
                <c:pt idx="1361">
                  <c:v>13.625</c:v>
                </c:pt>
                <c:pt idx="1362">
                  <c:v>14.125</c:v>
                </c:pt>
                <c:pt idx="1363">
                  <c:v>14.125</c:v>
                </c:pt>
                <c:pt idx="1364">
                  <c:v>14.5</c:v>
                </c:pt>
                <c:pt idx="1365">
                  <c:v>14.125</c:v>
                </c:pt>
                <c:pt idx="1366">
                  <c:v>13.75</c:v>
                </c:pt>
                <c:pt idx="1367">
                  <c:v>13.75</c:v>
                </c:pt>
                <c:pt idx="1368">
                  <c:v>13.5</c:v>
                </c:pt>
                <c:pt idx="1369">
                  <c:v>13.25</c:v>
                </c:pt>
                <c:pt idx="1370">
                  <c:v>13.875</c:v>
                </c:pt>
                <c:pt idx="1371">
                  <c:v>14.25</c:v>
                </c:pt>
                <c:pt idx="1372">
                  <c:v>13.625</c:v>
                </c:pt>
                <c:pt idx="1373">
                  <c:v>13.625</c:v>
                </c:pt>
                <c:pt idx="1374">
                  <c:v>13.5</c:v>
                </c:pt>
                <c:pt idx="1375">
                  <c:v>13.25</c:v>
                </c:pt>
                <c:pt idx="1376">
                  <c:v>12.875</c:v>
                </c:pt>
                <c:pt idx="1377">
                  <c:v>13</c:v>
                </c:pt>
                <c:pt idx="1378">
                  <c:v>12.625</c:v>
                </c:pt>
                <c:pt idx="1379">
                  <c:v>13.25</c:v>
                </c:pt>
                <c:pt idx="1380">
                  <c:v>13.25</c:v>
                </c:pt>
                <c:pt idx="1381">
                  <c:v>13.125</c:v>
                </c:pt>
                <c:pt idx="1382">
                  <c:v>13.25</c:v>
                </c:pt>
                <c:pt idx="1383">
                  <c:v>13.375</c:v>
                </c:pt>
                <c:pt idx="1384">
                  <c:v>13.125</c:v>
                </c:pt>
                <c:pt idx="1385">
                  <c:v>13</c:v>
                </c:pt>
                <c:pt idx="1386">
                  <c:v>13.375</c:v>
                </c:pt>
                <c:pt idx="1387">
                  <c:v>13.25</c:v>
                </c:pt>
                <c:pt idx="1388">
                  <c:v>13.125</c:v>
                </c:pt>
                <c:pt idx="1389">
                  <c:v>13.375</c:v>
                </c:pt>
                <c:pt idx="1390">
                  <c:v>13.375</c:v>
                </c:pt>
                <c:pt idx="1391">
                  <c:v>13</c:v>
                </c:pt>
                <c:pt idx="1392">
                  <c:v>12.75</c:v>
                </c:pt>
                <c:pt idx="1393">
                  <c:v>12.875</c:v>
                </c:pt>
                <c:pt idx="1394">
                  <c:v>12.875</c:v>
                </c:pt>
                <c:pt idx="1395">
                  <c:v>12.875</c:v>
                </c:pt>
                <c:pt idx="1396">
                  <c:v>13.125</c:v>
                </c:pt>
                <c:pt idx="1397">
                  <c:v>12.875</c:v>
                </c:pt>
                <c:pt idx="1398">
                  <c:v>13</c:v>
                </c:pt>
                <c:pt idx="1399">
                  <c:v>13</c:v>
                </c:pt>
                <c:pt idx="1400">
                  <c:v>13</c:v>
                </c:pt>
                <c:pt idx="1401">
                  <c:v>13</c:v>
                </c:pt>
                <c:pt idx="1402">
                  <c:v>12.75</c:v>
                </c:pt>
                <c:pt idx="1403">
                  <c:v>12.75</c:v>
                </c:pt>
                <c:pt idx="1404">
                  <c:v>12.75</c:v>
                </c:pt>
                <c:pt idx="1405">
                  <c:v>12.875</c:v>
                </c:pt>
                <c:pt idx="1406">
                  <c:v>12.875</c:v>
                </c:pt>
                <c:pt idx="1407">
                  <c:v>12.875</c:v>
                </c:pt>
                <c:pt idx="1408">
                  <c:v>12.875</c:v>
                </c:pt>
                <c:pt idx="1409">
                  <c:v>13</c:v>
                </c:pt>
                <c:pt idx="1410">
                  <c:v>13</c:v>
                </c:pt>
                <c:pt idx="1411">
                  <c:v>13</c:v>
                </c:pt>
                <c:pt idx="1412">
                  <c:v>12.5</c:v>
                </c:pt>
                <c:pt idx="1413">
                  <c:v>12.25</c:v>
                </c:pt>
                <c:pt idx="1414">
                  <c:v>11.875</c:v>
                </c:pt>
                <c:pt idx="1415">
                  <c:v>11.125</c:v>
                </c:pt>
                <c:pt idx="1416">
                  <c:v>11.375</c:v>
                </c:pt>
                <c:pt idx="1417">
                  <c:v>11.375</c:v>
                </c:pt>
                <c:pt idx="1418">
                  <c:v>11.5</c:v>
                </c:pt>
                <c:pt idx="1419">
                  <c:v>11.25</c:v>
                </c:pt>
                <c:pt idx="1420">
                  <c:v>11.25</c:v>
                </c:pt>
                <c:pt idx="1421">
                  <c:v>11.375</c:v>
                </c:pt>
                <c:pt idx="1422">
                  <c:v>11.375</c:v>
                </c:pt>
                <c:pt idx="1423">
                  <c:v>11.25</c:v>
                </c:pt>
                <c:pt idx="1424">
                  <c:v>11.125</c:v>
                </c:pt>
                <c:pt idx="1425">
                  <c:v>11.125</c:v>
                </c:pt>
                <c:pt idx="1426">
                  <c:v>11</c:v>
                </c:pt>
                <c:pt idx="1427">
                  <c:v>10.75</c:v>
                </c:pt>
                <c:pt idx="1428">
                  <c:v>11</c:v>
                </c:pt>
                <c:pt idx="1429">
                  <c:v>10.375</c:v>
                </c:pt>
                <c:pt idx="1430">
                  <c:v>10.125</c:v>
                </c:pt>
                <c:pt idx="1431">
                  <c:v>9.5</c:v>
                </c:pt>
                <c:pt idx="1432">
                  <c:v>9.5</c:v>
                </c:pt>
                <c:pt idx="1433">
                  <c:v>9.5</c:v>
                </c:pt>
                <c:pt idx="1434">
                  <c:v>9.375</c:v>
                </c:pt>
                <c:pt idx="1435">
                  <c:v>9.5</c:v>
                </c:pt>
                <c:pt idx="1436">
                  <c:v>9</c:v>
                </c:pt>
                <c:pt idx="1437">
                  <c:v>9.5</c:v>
                </c:pt>
                <c:pt idx="1438">
                  <c:v>9.5</c:v>
                </c:pt>
                <c:pt idx="1439">
                  <c:v>10.5</c:v>
                </c:pt>
                <c:pt idx="1440">
                  <c:v>11</c:v>
                </c:pt>
                <c:pt idx="1441">
                  <c:v>10.625</c:v>
                </c:pt>
                <c:pt idx="1442">
                  <c:v>11</c:v>
                </c:pt>
                <c:pt idx="1443">
                  <c:v>11.125</c:v>
                </c:pt>
                <c:pt idx="1444">
                  <c:v>11.125</c:v>
                </c:pt>
                <c:pt idx="1445">
                  <c:v>11.25</c:v>
                </c:pt>
                <c:pt idx="1446">
                  <c:v>10.75</c:v>
                </c:pt>
                <c:pt idx="1447">
                  <c:v>10.875</c:v>
                </c:pt>
                <c:pt idx="1448">
                  <c:v>10.75</c:v>
                </c:pt>
                <c:pt idx="1449">
                  <c:v>10.5</c:v>
                </c:pt>
                <c:pt idx="1450">
                  <c:v>10.5</c:v>
                </c:pt>
                <c:pt idx="1451">
                  <c:v>10.125</c:v>
                </c:pt>
                <c:pt idx="1452">
                  <c:v>10.125</c:v>
                </c:pt>
                <c:pt idx="1453">
                  <c:v>9.75</c:v>
                </c:pt>
                <c:pt idx="1454">
                  <c:v>9.625</c:v>
                </c:pt>
                <c:pt idx="1455">
                  <c:v>10.125</c:v>
                </c:pt>
                <c:pt idx="1456">
                  <c:v>10.125</c:v>
                </c:pt>
                <c:pt idx="1457">
                  <c:v>9.75</c:v>
                </c:pt>
                <c:pt idx="1458">
                  <c:v>9.5</c:v>
                </c:pt>
                <c:pt idx="1459">
                  <c:v>10</c:v>
                </c:pt>
                <c:pt idx="1460">
                  <c:v>9.875</c:v>
                </c:pt>
                <c:pt idx="1461">
                  <c:v>10</c:v>
                </c:pt>
                <c:pt idx="1462">
                  <c:v>10.5</c:v>
                </c:pt>
                <c:pt idx="1463">
                  <c:v>11</c:v>
                </c:pt>
                <c:pt idx="1464">
                  <c:v>10.875</c:v>
                </c:pt>
                <c:pt idx="1465">
                  <c:v>10.75</c:v>
                </c:pt>
                <c:pt idx="1466">
                  <c:v>10.875</c:v>
                </c:pt>
                <c:pt idx="1467">
                  <c:v>11.25</c:v>
                </c:pt>
                <c:pt idx="1468">
                  <c:v>11.375</c:v>
                </c:pt>
                <c:pt idx="1469">
                  <c:v>11.125</c:v>
                </c:pt>
                <c:pt idx="1470">
                  <c:v>11.5</c:v>
                </c:pt>
                <c:pt idx="1471">
                  <c:v>10.875</c:v>
                </c:pt>
                <c:pt idx="1472">
                  <c:v>10.625</c:v>
                </c:pt>
                <c:pt idx="1473">
                  <c:v>10.75</c:v>
                </c:pt>
                <c:pt idx="1474">
                  <c:v>10.5</c:v>
                </c:pt>
                <c:pt idx="1475">
                  <c:v>11</c:v>
                </c:pt>
                <c:pt idx="1476">
                  <c:v>10.5</c:v>
                </c:pt>
                <c:pt idx="1477">
                  <c:v>10.75</c:v>
                </c:pt>
                <c:pt idx="1478">
                  <c:v>11</c:v>
                </c:pt>
                <c:pt idx="1479">
                  <c:v>11.375</c:v>
                </c:pt>
                <c:pt idx="1480">
                  <c:v>11.375</c:v>
                </c:pt>
                <c:pt idx="1481">
                  <c:v>11.375</c:v>
                </c:pt>
                <c:pt idx="1482">
                  <c:v>11</c:v>
                </c:pt>
                <c:pt idx="1483">
                  <c:v>11.125</c:v>
                </c:pt>
                <c:pt idx="1484">
                  <c:v>11.125</c:v>
                </c:pt>
                <c:pt idx="1485">
                  <c:v>11</c:v>
                </c:pt>
                <c:pt idx="1486">
                  <c:v>11.25</c:v>
                </c:pt>
                <c:pt idx="1487">
                  <c:v>11.25</c:v>
                </c:pt>
                <c:pt idx="1488">
                  <c:v>11</c:v>
                </c:pt>
                <c:pt idx="1489">
                  <c:v>10.75</c:v>
                </c:pt>
                <c:pt idx="1490">
                  <c:v>10.75</c:v>
                </c:pt>
                <c:pt idx="1491">
                  <c:v>11.125</c:v>
                </c:pt>
                <c:pt idx="1492">
                  <c:v>11</c:v>
                </c:pt>
                <c:pt idx="1493">
                  <c:v>10.375</c:v>
                </c:pt>
                <c:pt idx="1494">
                  <c:v>10.25</c:v>
                </c:pt>
                <c:pt idx="1495">
                  <c:v>10.25</c:v>
                </c:pt>
                <c:pt idx="1496">
                  <c:v>9.5</c:v>
                </c:pt>
                <c:pt idx="1497">
                  <c:v>9.625</c:v>
                </c:pt>
                <c:pt idx="1498">
                  <c:v>9.375</c:v>
                </c:pt>
                <c:pt idx="1499">
                  <c:v>9.5</c:v>
                </c:pt>
                <c:pt idx="1500">
                  <c:v>9.25</c:v>
                </c:pt>
                <c:pt idx="1501">
                  <c:v>9.5</c:v>
                </c:pt>
                <c:pt idx="1502">
                  <c:v>11</c:v>
                </c:pt>
                <c:pt idx="1503">
                  <c:v>10.625</c:v>
                </c:pt>
                <c:pt idx="1504">
                  <c:v>10.5</c:v>
                </c:pt>
                <c:pt idx="1505">
                  <c:v>11</c:v>
                </c:pt>
                <c:pt idx="1506">
                  <c:v>11</c:v>
                </c:pt>
                <c:pt idx="1507">
                  <c:v>10.625</c:v>
                </c:pt>
                <c:pt idx="1508">
                  <c:v>10.75</c:v>
                </c:pt>
                <c:pt idx="1509">
                  <c:v>10.75</c:v>
                </c:pt>
                <c:pt idx="1510">
                  <c:v>10.375</c:v>
                </c:pt>
                <c:pt idx="1511">
                  <c:v>9.375</c:v>
                </c:pt>
                <c:pt idx="1512">
                  <c:v>9.5</c:v>
                </c:pt>
                <c:pt idx="1513">
                  <c:v>9.25</c:v>
                </c:pt>
                <c:pt idx="1514">
                  <c:v>9.5</c:v>
                </c:pt>
                <c:pt idx="1515">
                  <c:v>9.375</c:v>
                </c:pt>
                <c:pt idx="1516">
                  <c:v>9.25</c:v>
                </c:pt>
                <c:pt idx="1517">
                  <c:v>9.25</c:v>
                </c:pt>
                <c:pt idx="1518">
                  <c:v>9</c:v>
                </c:pt>
                <c:pt idx="1519">
                  <c:v>8.875</c:v>
                </c:pt>
                <c:pt idx="1520">
                  <c:v>9</c:v>
                </c:pt>
                <c:pt idx="1521">
                  <c:v>9.25</c:v>
                </c:pt>
                <c:pt idx="1522">
                  <c:v>9.25</c:v>
                </c:pt>
                <c:pt idx="1523">
                  <c:v>9</c:v>
                </c:pt>
                <c:pt idx="1524">
                  <c:v>8.875</c:v>
                </c:pt>
                <c:pt idx="1525">
                  <c:v>9</c:v>
                </c:pt>
                <c:pt idx="1526">
                  <c:v>9</c:v>
                </c:pt>
                <c:pt idx="1527">
                  <c:v>8.625</c:v>
                </c:pt>
                <c:pt idx="1528">
                  <c:v>8.75</c:v>
                </c:pt>
                <c:pt idx="1529">
                  <c:v>8.375</c:v>
                </c:pt>
                <c:pt idx="1530">
                  <c:v>8.375</c:v>
                </c:pt>
                <c:pt idx="1531">
                  <c:v>7.875</c:v>
                </c:pt>
                <c:pt idx="1532">
                  <c:v>7.625</c:v>
                </c:pt>
                <c:pt idx="1533">
                  <c:v>7.5</c:v>
                </c:pt>
                <c:pt idx="1534">
                  <c:v>7.75</c:v>
                </c:pt>
                <c:pt idx="1535">
                  <c:v>7.75</c:v>
                </c:pt>
                <c:pt idx="1536">
                  <c:v>7.5</c:v>
                </c:pt>
                <c:pt idx="1537">
                  <c:v>7.5</c:v>
                </c:pt>
                <c:pt idx="1538">
                  <c:v>7.875</c:v>
                </c:pt>
                <c:pt idx="1539">
                  <c:v>7.75</c:v>
                </c:pt>
                <c:pt idx="1540">
                  <c:v>7.75</c:v>
                </c:pt>
                <c:pt idx="1541">
                  <c:v>7.75</c:v>
                </c:pt>
                <c:pt idx="1542">
                  <c:v>7.5</c:v>
                </c:pt>
                <c:pt idx="1543">
                  <c:v>7.625</c:v>
                </c:pt>
                <c:pt idx="1544">
                  <c:v>7.25</c:v>
                </c:pt>
                <c:pt idx="1545">
                  <c:v>7.375</c:v>
                </c:pt>
                <c:pt idx="1546">
                  <c:v>7.125</c:v>
                </c:pt>
                <c:pt idx="1547">
                  <c:v>7</c:v>
                </c:pt>
                <c:pt idx="1548">
                  <c:v>7</c:v>
                </c:pt>
                <c:pt idx="1549">
                  <c:v>6.875</c:v>
                </c:pt>
                <c:pt idx="1550">
                  <c:v>7.125</c:v>
                </c:pt>
                <c:pt idx="1551">
                  <c:v>7.25</c:v>
                </c:pt>
                <c:pt idx="1552">
                  <c:v>7.25</c:v>
                </c:pt>
                <c:pt idx="1553">
                  <c:v>6.875</c:v>
                </c:pt>
                <c:pt idx="1554">
                  <c:v>7</c:v>
                </c:pt>
                <c:pt idx="1555">
                  <c:v>6.875</c:v>
                </c:pt>
                <c:pt idx="1556">
                  <c:v>6.625</c:v>
                </c:pt>
                <c:pt idx="1557">
                  <c:v>6.5</c:v>
                </c:pt>
                <c:pt idx="1558">
                  <c:v>6.625</c:v>
                </c:pt>
                <c:pt idx="1559">
                  <c:v>6.625</c:v>
                </c:pt>
                <c:pt idx="1560">
                  <c:v>6.625</c:v>
                </c:pt>
                <c:pt idx="1561">
                  <c:v>6.625</c:v>
                </c:pt>
                <c:pt idx="1562">
                  <c:v>6.375</c:v>
                </c:pt>
                <c:pt idx="1563">
                  <c:v>6.375</c:v>
                </c:pt>
                <c:pt idx="1564">
                  <c:v>6.5</c:v>
                </c:pt>
                <c:pt idx="1565">
                  <c:v>6.5</c:v>
                </c:pt>
                <c:pt idx="1566">
                  <c:v>6.5</c:v>
                </c:pt>
                <c:pt idx="1567">
                  <c:v>6.5</c:v>
                </c:pt>
                <c:pt idx="1568">
                  <c:v>6.25</c:v>
                </c:pt>
                <c:pt idx="1569">
                  <c:v>6.25</c:v>
                </c:pt>
                <c:pt idx="1570">
                  <c:v>6.5</c:v>
                </c:pt>
                <c:pt idx="1571">
                  <c:v>6.25</c:v>
                </c:pt>
                <c:pt idx="1572">
                  <c:v>6.25</c:v>
                </c:pt>
                <c:pt idx="1573">
                  <c:v>6.25</c:v>
                </c:pt>
                <c:pt idx="1574">
                  <c:v>6.125</c:v>
                </c:pt>
                <c:pt idx="1575">
                  <c:v>6.25</c:v>
                </c:pt>
                <c:pt idx="1576">
                  <c:v>6.125</c:v>
                </c:pt>
                <c:pt idx="1577">
                  <c:v>5.875</c:v>
                </c:pt>
                <c:pt idx="1578">
                  <c:v>6</c:v>
                </c:pt>
                <c:pt idx="1579">
                  <c:v>6</c:v>
                </c:pt>
                <c:pt idx="1580">
                  <c:v>6</c:v>
                </c:pt>
                <c:pt idx="1581">
                  <c:v>6.125</c:v>
                </c:pt>
                <c:pt idx="1582">
                  <c:v>5.875</c:v>
                </c:pt>
                <c:pt idx="1583">
                  <c:v>6.125</c:v>
                </c:pt>
                <c:pt idx="1584">
                  <c:v>6.125</c:v>
                </c:pt>
                <c:pt idx="1585">
                  <c:v>6.25</c:v>
                </c:pt>
                <c:pt idx="1586">
                  <c:v>6.5</c:v>
                </c:pt>
                <c:pt idx="1587">
                  <c:v>6.875</c:v>
                </c:pt>
                <c:pt idx="1588">
                  <c:v>6.875</c:v>
                </c:pt>
                <c:pt idx="1589">
                  <c:v>7.125</c:v>
                </c:pt>
                <c:pt idx="1590">
                  <c:v>7.5</c:v>
                </c:pt>
                <c:pt idx="1591">
                  <c:v>7.25</c:v>
                </c:pt>
                <c:pt idx="1592">
                  <c:v>7.25</c:v>
                </c:pt>
                <c:pt idx="1593">
                  <c:v>7.375</c:v>
                </c:pt>
                <c:pt idx="1594">
                  <c:v>7.125</c:v>
                </c:pt>
                <c:pt idx="1595">
                  <c:v>7.625</c:v>
                </c:pt>
                <c:pt idx="1596">
                  <c:v>7.625</c:v>
                </c:pt>
                <c:pt idx="1597">
                  <c:v>7.5</c:v>
                </c:pt>
                <c:pt idx="1598">
                  <c:v>7.5</c:v>
                </c:pt>
                <c:pt idx="1599">
                  <c:v>7.125</c:v>
                </c:pt>
                <c:pt idx="1600">
                  <c:v>7.25</c:v>
                </c:pt>
                <c:pt idx="1601">
                  <c:v>7.125</c:v>
                </c:pt>
                <c:pt idx="1602">
                  <c:v>6.875</c:v>
                </c:pt>
                <c:pt idx="1603">
                  <c:v>7</c:v>
                </c:pt>
                <c:pt idx="1604">
                  <c:v>7</c:v>
                </c:pt>
                <c:pt idx="1605">
                  <c:v>6.875</c:v>
                </c:pt>
                <c:pt idx="1606">
                  <c:v>6.75</c:v>
                </c:pt>
                <c:pt idx="1607">
                  <c:v>6.5</c:v>
                </c:pt>
                <c:pt idx="1608">
                  <c:v>6.125</c:v>
                </c:pt>
                <c:pt idx="1609">
                  <c:v>5.75</c:v>
                </c:pt>
                <c:pt idx="1610">
                  <c:v>5.625</c:v>
                </c:pt>
                <c:pt idx="1611">
                  <c:v>5.375</c:v>
                </c:pt>
                <c:pt idx="1612">
                  <c:v>5.75</c:v>
                </c:pt>
                <c:pt idx="1613">
                  <c:v>5.625</c:v>
                </c:pt>
                <c:pt idx="1614">
                  <c:v>5.75</c:v>
                </c:pt>
                <c:pt idx="1615">
                  <c:v>5.5</c:v>
                </c:pt>
                <c:pt idx="1616">
                  <c:v>5.375</c:v>
                </c:pt>
                <c:pt idx="1617">
                  <c:v>5.875</c:v>
                </c:pt>
                <c:pt idx="1618">
                  <c:v>6</c:v>
                </c:pt>
                <c:pt idx="1619">
                  <c:v>6.25</c:v>
                </c:pt>
                <c:pt idx="1620">
                  <c:v>6.375</c:v>
                </c:pt>
                <c:pt idx="1621">
                  <c:v>6.875</c:v>
                </c:pt>
                <c:pt idx="1622">
                  <c:v>6.875</c:v>
                </c:pt>
                <c:pt idx="1623">
                  <c:v>7</c:v>
                </c:pt>
                <c:pt idx="1624">
                  <c:v>6.75</c:v>
                </c:pt>
                <c:pt idx="1625">
                  <c:v>6.75</c:v>
                </c:pt>
                <c:pt idx="1626">
                  <c:v>6.75</c:v>
                </c:pt>
                <c:pt idx="1627">
                  <c:v>6.875</c:v>
                </c:pt>
                <c:pt idx="1628">
                  <c:v>6.75</c:v>
                </c:pt>
                <c:pt idx="1629">
                  <c:v>6.875</c:v>
                </c:pt>
                <c:pt idx="1630">
                  <c:v>7</c:v>
                </c:pt>
                <c:pt idx="1631">
                  <c:v>7.125</c:v>
                </c:pt>
                <c:pt idx="1632">
                  <c:v>7</c:v>
                </c:pt>
                <c:pt idx="1633">
                  <c:v>6.875</c:v>
                </c:pt>
                <c:pt idx="1634">
                  <c:v>7</c:v>
                </c:pt>
                <c:pt idx="1635">
                  <c:v>7</c:v>
                </c:pt>
                <c:pt idx="1636">
                  <c:v>6.875</c:v>
                </c:pt>
                <c:pt idx="1637">
                  <c:v>7.125</c:v>
                </c:pt>
                <c:pt idx="1638">
                  <c:v>7.5</c:v>
                </c:pt>
                <c:pt idx="1639">
                  <c:v>7.125</c:v>
                </c:pt>
                <c:pt idx="1640">
                  <c:v>7</c:v>
                </c:pt>
                <c:pt idx="1641">
                  <c:v>6.75</c:v>
                </c:pt>
                <c:pt idx="1642">
                  <c:v>6.875</c:v>
                </c:pt>
                <c:pt idx="1643">
                  <c:v>6.75</c:v>
                </c:pt>
                <c:pt idx="1644">
                  <c:v>6.75</c:v>
                </c:pt>
                <c:pt idx="1645">
                  <c:v>7</c:v>
                </c:pt>
                <c:pt idx="1646">
                  <c:v>6.75</c:v>
                </c:pt>
                <c:pt idx="1647">
                  <c:v>6.75</c:v>
                </c:pt>
                <c:pt idx="1648">
                  <c:v>6.75</c:v>
                </c:pt>
                <c:pt idx="1649">
                  <c:v>6.625</c:v>
                </c:pt>
                <c:pt idx="1650">
                  <c:v>6.75</c:v>
                </c:pt>
                <c:pt idx="1651">
                  <c:v>6.875</c:v>
                </c:pt>
                <c:pt idx="1652">
                  <c:v>6.625</c:v>
                </c:pt>
                <c:pt idx="1653">
                  <c:v>6.625</c:v>
                </c:pt>
                <c:pt idx="1654">
                  <c:v>6.75</c:v>
                </c:pt>
                <c:pt idx="1655">
                  <c:v>6.875</c:v>
                </c:pt>
                <c:pt idx="1656">
                  <c:v>7</c:v>
                </c:pt>
                <c:pt idx="1657">
                  <c:v>7</c:v>
                </c:pt>
                <c:pt idx="1658">
                  <c:v>6.875</c:v>
                </c:pt>
                <c:pt idx="1659">
                  <c:v>6.875</c:v>
                </c:pt>
                <c:pt idx="1660">
                  <c:v>7.25</c:v>
                </c:pt>
                <c:pt idx="1661">
                  <c:v>6.875</c:v>
                </c:pt>
                <c:pt idx="1662">
                  <c:v>7</c:v>
                </c:pt>
                <c:pt idx="1663">
                  <c:v>6.875</c:v>
                </c:pt>
                <c:pt idx="1664">
                  <c:v>6.75</c:v>
                </c:pt>
                <c:pt idx="1665">
                  <c:v>6.5</c:v>
                </c:pt>
                <c:pt idx="1666">
                  <c:v>6.5</c:v>
                </c:pt>
                <c:pt idx="1667">
                  <c:v>6.375</c:v>
                </c:pt>
                <c:pt idx="1668">
                  <c:v>6</c:v>
                </c:pt>
                <c:pt idx="1669">
                  <c:v>6</c:v>
                </c:pt>
                <c:pt idx="1670">
                  <c:v>6</c:v>
                </c:pt>
                <c:pt idx="1671">
                  <c:v>6.375</c:v>
                </c:pt>
                <c:pt idx="1672">
                  <c:v>6.125</c:v>
                </c:pt>
                <c:pt idx="1673">
                  <c:v>6.25</c:v>
                </c:pt>
                <c:pt idx="1674">
                  <c:v>6.375</c:v>
                </c:pt>
                <c:pt idx="1675">
                  <c:v>6.375</c:v>
                </c:pt>
                <c:pt idx="1676">
                  <c:v>6.375</c:v>
                </c:pt>
                <c:pt idx="1677">
                  <c:v>6.375</c:v>
                </c:pt>
                <c:pt idx="1678">
                  <c:v>6.125</c:v>
                </c:pt>
                <c:pt idx="1679">
                  <c:v>6.25</c:v>
                </c:pt>
                <c:pt idx="1680">
                  <c:v>6.25</c:v>
                </c:pt>
                <c:pt idx="1681">
                  <c:v>5.75</c:v>
                </c:pt>
                <c:pt idx="1682">
                  <c:v>5.625</c:v>
                </c:pt>
                <c:pt idx="1683">
                  <c:v>5.625</c:v>
                </c:pt>
                <c:pt idx="1684">
                  <c:v>5.25</c:v>
                </c:pt>
                <c:pt idx="1685">
                  <c:v>5.25</c:v>
                </c:pt>
                <c:pt idx="1686">
                  <c:v>5</c:v>
                </c:pt>
                <c:pt idx="1687">
                  <c:v>5.25</c:v>
                </c:pt>
                <c:pt idx="1688">
                  <c:v>5.25</c:v>
                </c:pt>
                <c:pt idx="1689">
                  <c:v>5.25</c:v>
                </c:pt>
                <c:pt idx="1690">
                  <c:v>5.375</c:v>
                </c:pt>
                <c:pt idx="1691">
                  <c:v>5.5</c:v>
                </c:pt>
                <c:pt idx="1692">
                  <c:v>5.375</c:v>
                </c:pt>
                <c:pt idx="1693">
                  <c:v>5.875</c:v>
                </c:pt>
                <c:pt idx="1694">
                  <c:v>5.875</c:v>
                </c:pt>
                <c:pt idx="1695">
                  <c:v>5.625</c:v>
                </c:pt>
                <c:pt idx="1696">
                  <c:v>5.875</c:v>
                </c:pt>
                <c:pt idx="1697">
                  <c:v>5.625</c:v>
                </c:pt>
                <c:pt idx="1698">
                  <c:v>5.625</c:v>
                </c:pt>
                <c:pt idx="1699">
                  <c:v>6</c:v>
                </c:pt>
                <c:pt idx="1700">
                  <c:v>6.75</c:v>
                </c:pt>
                <c:pt idx="1701">
                  <c:v>6.625</c:v>
                </c:pt>
                <c:pt idx="1702">
                  <c:v>7.125</c:v>
                </c:pt>
                <c:pt idx="1703">
                  <c:v>6.875</c:v>
                </c:pt>
                <c:pt idx="1704">
                  <c:v>6.875</c:v>
                </c:pt>
                <c:pt idx="1705">
                  <c:v>7.125</c:v>
                </c:pt>
                <c:pt idx="1706">
                  <c:v>7.25</c:v>
                </c:pt>
                <c:pt idx="1707">
                  <c:v>7.625</c:v>
                </c:pt>
                <c:pt idx="1708">
                  <c:v>7.625</c:v>
                </c:pt>
                <c:pt idx="1709">
                  <c:v>7.875</c:v>
                </c:pt>
                <c:pt idx="1710">
                  <c:v>8</c:v>
                </c:pt>
                <c:pt idx="1711">
                  <c:v>7.875</c:v>
                </c:pt>
                <c:pt idx="1712">
                  <c:v>7.75</c:v>
                </c:pt>
                <c:pt idx="1713">
                  <c:v>7.25</c:v>
                </c:pt>
                <c:pt idx="1714">
                  <c:v>7.375</c:v>
                </c:pt>
                <c:pt idx="1715">
                  <c:v>7.375</c:v>
                </c:pt>
                <c:pt idx="1716">
                  <c:v>7.375</c:v>
                </c:pt>
                <c:pt idx="1717">
                  <c:v>7.625</c:v>
                </c:pt>
                <c:pt idx="1718">
                  <c:v>7.75</c:v>
                </c:pt>
                <c:pt idx="1719">
                  <c:v>7.75</c:v>
                </c:pt>
                <c:pt idx="1720">
                  <c:v>7.75</c:v>
                </c:pt>
                <c:pt idx="1721">
                  <c:v>7.375</c:v>
                </c:pt>
                <c:pt idx="1722">
                  <c:v>7.375</c:v>
                </c:pt>
                <c:pt idx="1723">
                  <c:v>7.375</c:v>
                </c:pt>
                <c:pt idx="1724">
                  <c:v>7.5</c:v>
                </c:pt>
                <c:pt idx="1725">
                  <c:v>7.5</c:v>
                </c:pt>
                <c:pt idx="1726">
                  <c:v>7.625</c:v>
                </c:pt>
                <c:pt idx="1727">
                  <c:v>8</c:v>
                </c:pt>
                <c:pt idx="1728">
                  <c:v>8.625</c:v>
                </c:pt>
                <c:pt idx="1729">
                  <c:v>9.125</c:v>
                </c:pt>
                <c:pt idx="1730">
                  <c:v>9.75</c:v>
                </c:pt>
                <c:pt idx="1731">
                  <c:v>10.25</c:v>
                </c:pt>
                <c:pt idx="1732">
                  <c:v>9.625</c:v>
                </c:pt>
                <c:pt idx="1733">
                  <c:v>9.5</c:v>
                </c:pt>
                <c:pt idx="1734">
                  <c:v>10</c:v>
                </c:pt>
                <c:pt idx="1735">
                  <c:v>9.5</c:v>
                </c:pt>
                <c:pt idx="1736">
                  <c:v>9.5</c:v>
                </c:pt>
                <c:pt idx="1737">
                  <c:v>9.375</c:v>
                </c:pt>
                <c:pt idx="1738">
                  <c:v>9.25</c:v>
                </c:pt>
                <c:pt idx="1739">
                  <c:v>10.25</c:v>
                </c:pt>
                <c:pt idx="1740">
                  <c:v>10.75</c:v>
                </c:pt>
                <c:pt idx="1741">
                  <c:v>10.75</c:v>
                </c:pt>
                <c:pt idx="1742">
                  <c:v>11.25</c:v>
                </c:pt>
                <c:pt idx="1743">
                  <c:v>11.5</c:v>
                </c:pt>
                <c:pt idx="1744">
                  <c:v>10.75</c:v>
                </c:pt>
                <c:pt idx="1745">
                  <c:v>10.25</c:v>
                </c:pt>
                <c:pt idx="1746">
                  <c:v>10.5</c:v>
                </c:pt>
                <c:pt idx="1747">
                  <c:v>10.75</c:v>
                </c:pt>
                <c:pt idx="1748">
                  <c:v>11</c:v>
                </c:pt>
                <c:pt idx="1749">
                  <c:v>11.125</c:v>
                </c:pt>
                <c:pt idx="1750">
                  <c:v>11</c:v>
                </c:pt>
                <c:pt idx="1751">
                  <c:v>10.625</c:v>
                </c:pt>
                <c:pt idx="1752">
                  <c:v>11.125</c:v>
                </c:pt>
                <c:pt idx="1753">
                  <c:v>11.25</c:v>
                </c:pt>
                <c:pt idx="1754">
                  <c:v>11.25</c:v>
                </c:pt>
                <c:pt idx="1755">
                  <c:v>11</c:v>
                </c:pt>
                <c:pt idx="1756">
                  <c:v>10.625</c:v>
                </c:pt>
                <c:pt idx="1757">
                  <c:v>10.75</c:v>
                </c:pt>
                <c:pt idx="1758">
                  <c:v>10.5</c:v>
                </c:pt>
                <c:pt idx="1759">
                  <c:v>10.75</c:v>
                </c:pt>
                <c:pt idx="1760">
                  <c:v>10.875</c:v>
                </c:pt>
                <c:pt idx="1761">
                  <c:v>10.625</c:v>
                </c:pt>
                <c:pt idx="1762">
                  <c:v>10.875</c:v>
                </c:pt>
                <c:pt idx="1763">
                  <c:v>11.5</c:v>
                </c:pt>
                <c:pt idx="1764">
                  <c:v>12.25</c:v>
                </c:pt>
                <c:pt idx="1765">
                  <c:v>12.25</c:v>
                </c:pt>
                <c:pt idx="1766">
                  <c:v>12.25</c:v>
                </c:pt>
                <c:pt idx="1767">
                  <c:v>12.5</c:v>
                </c:pt>
                <c:pt idx="1768">
                  <c:v>13</c:v>
                </c:pt>
                <c:pt idx="1769">
                  <c:v>13</c:v>
                </c:pt>
                <c:pt idx="1770">
                  <c:v>12.625</c:v>
                </c:pt>
                <c:pt idx="1771">
                  <c:v>12.375</c:v>
                </c:pt>
                <c:pt idx="1772">
                  <c:v>11.875</c:v>
                </c:pt>
                <c:pt idx="1773">
                  <c:v>12.125</c:v>
                </c:pt>
                <c:pt idx="1774">
                  <c:v>12.125</c:v>
                </c:pt>
                <c:pt idx="1775">
                  <c:v>12.375</c:v>
                </c:pt>
                <c:pt idx="1776">
                  <c:v>11.75</c:v>
                </c:pt>
                <c:pt idx="1777">
                  <c:v>11.5</c:v>
                </c:pt>
                <c:pt idx="1778">
                  <c:v>11.875</c:v>
                </c:pt>
                <c:pt idx="1779">
                  <c:v>11.75</c:v>
                </c:pt>
                <c:pt idx="1780">
                  <c:v>11.75</c:v>
                </c:pt>
                <c:pt idx="1781">
                  <c:v>11.875</c:v>
                </c:pt>
                <c:pt idx="1782">
                  <c:v>12.375</c:v>
                </c:pt>
                <c:pt idx="1783">
                  <c:v>12.875</c:v>
                </c:pt>
                <c:pt idx="1784">
                  <c:v>11.75</c:v>
                </c:pt>
                <c:pt idx="1785">
                  <c:v>12.25</c:v>
                </c:pt>
                <c:pt idx="1786">
                  <c:v>12.25</c:v>
                </c:pt>
                <c:pt idx="1787">
                  <c:v>12.375</c:v>
                </c:pt>
                <c:pt idx="1788">
                  <c:v>12</c:v>
                </c:pt>
                <c:pt idx="1789">
                  <c:v>12</c:v>
                </c:pt>
                <c:pt idx="1790">
                  <c:v>12.125</c:v>
                </c:pt>
                <c:pt idx="1791">
                  <c:v>11.75</c:v>
                </c:pt>
                <c:pt idx="1792">
                  <c:v>11.75</c:v>
                </c:pt>
                <c:pt idx="1793">
                  <c:v>11.875</c:v>
                </c:pt>
                <c:pt idx="1794">
                  <c:v>12</c:v>
                </c:pt>
                <c:pt idx="1795">
                  <c:v>12.125</c:v>
                </c:pt>
                <c:pt idx="1796">
                  <c:v>12</c:v>
                </c:pt>
                <c:pt idx="1797">
                  <c:v>11.875</c:v>
                </c:pt>
                <c:pt idx="1798">
                  <c:v>12.25</c:v>
                </c:pt>
                <c:pt idx="1799">
                  <c:v>12.625</c:v>
                </c:pt>
                <c:pt idx="1800">
                  <c:v>12.625</c:v>
                </c:pt>
                <c:pt idx="1801">
                  <c:v>13.875</c:v>
                </c:pt>
                <c:pt idx="1802">
                  <c:v>14.5</c:v>
                </c:pt>
                <c:pt idx="1803">
                  <c:v>14.5</c:v>
                </c:pt>
                <c:pt idx="1804">
                  <c:v>14.75</c:v>
                </c:pt>
                <c:pt idx="1805">
                  <c:v>14.75</c:v>
                </c:pt>
                <c:pt idx="1806">
                  <c:v>15.75</c:v>
                </c:pt>
                <c:pt idx="1807">
                  <c:v>15.875</c:v>
                </c:pt>
                <c:pt idx="1808">
                  <c:v>15.25</c:v>
                </c:pt>
                <c:pt idx="1809">
                  <c:v>14.875</c:v>
                </c:pt>
                <c:pt idx="1810">
                  <c:v>14.75</c:v>
                </c:pt>
                <c:pt idx="1811">
                  <c:v>15</c:v>
                </c:pt>
                <c:pt idx="1812">
                  <c:v>15.125</c:v>
                </c:pt>
                <c:pt idx="1813">
                  <c:v>15.125</c:v>
                </c:pt>
                <c:pt idx="1814">
                  <c:v>15.5</c:v>
                </c:pt>
                <c:pt idx="1815">
                  <c:v>15.375</c:v>
                </c:pt>
                <c:pt idx="1816">
                  <c:v>15.375</c:v>
                </c:pt>
                <c:pt idx="1817">
                  <c:v>16.5</c:v>
                </c:pt>
                <c:pt idx="1818">
                  <c:v>16.625</c:v>
                </c:pt>
                <c:pt idx="1819">
                  <c:v>17</c:v>
                </c:pt>
                <c:pt idx="1820">
                  <c:v>17</c:v>
                </c:pt>
                <c:pt idx="1821">
                  <c:v>17</c:v>
                </c:pt>
                <c:pt idx="1822">
                  <c:v>17.625</c:v>
                </c:pt>
                <c:pt idx="1823">
                  <c:v>18.25</c:v>
                </c:pt>
                <c:pt idx="1824">
                  <c:v>17.75</c:v>
                </c:pt>
                <c:pt idx="1825">
                  <c:v>17.875</c:v>
                </c:pt>
                <c:pt idx="1826">
                  <c:v>17.875</c:v>
                </c:pt>
                <c:pt idx="1827">
                  <c:v>18.25</c:v>
                </c:pt>
                <c:pt idx="1828">
                  <c:v>18.625</c:v>
                </c:pt>
                <c:pt idx="1829">
                  <c:v>18.625</c:v>
                </c:pt>
                <c:pt idx="1830">
                  <c:v>19.25</c:v>
                </c:pt>
                <c:pt idx="1831">
                  <c:v>20.25</c:v>
                </c:pt>
                <c:pt idx="1832">
                  <c:v>19.375</c:v>
                </c:pt>
                <c:pt idx="1833">
                  <c:v>20</c:v>
                </c:pt>
                <c:pt idx="1834">
                  <c:v>19.875</c:v>
                </c:pt>
                <c:pt idx="1835">
                  <c:v>19.5</c:v>
                </c:pt>
                <c:pt idx="1836">
                  <c:v>20</c:v>
                </c:pt>
                <c:pt idx="1837">
                  <c:v>19.75</c:v>
                </c:pt>
                <c:pt idx="1838">
                  <c:v>19</c:v>
                </c:pt>
                <c:pt idx="1839">
                  <c:v>18.5</c:v>
                </c:pt>
                <c:pt idx="1840">
                  <c:v>17.75</c:v>
                </c:pt>
                <c:pt idx="1841">
                  <c:v>16.25</c:v>
                </c:pt>
                <c:pt idx="1842">
                  <c:v>17.625</c:v>
                </c:pt>
                <c:pt idx="1843">
                  <c:v>18.5</c:v>
                </c:pt>
                <c:pt idx="1844">
                  <c:v>19.25</c:v>
                </c:pt>
                <c:pt idx="1845">
                  <c:v>18.875</c:v>
                </c:pt>
                <c:pt idx="1846">
                  <c:v>20.25</c:v>
                </c:pt>
                <c:pt idx="1847">
                  <c:v>19.375</c:v>
                </c:pt>
                <c:pt idx="1848">
                  <c:v>19.375</c:v>
                </c:pt>
                <c:pt idx="1849">
                  <c:v>18</c:v>
                </c:pt>
                <c:pt idx="1850">
                  <c:v>19</c:v>
                </c:pt>
                <c:pt idx="1851">
                  <c:v>18.5</c:v>
                </c:pt>
                <c:pt idx="1852">
                  <c:v>18.5</c:v>
                </c:pt>
                <c:pt idx="1853">
                  <c:v>18.625</c:v>
                </c:pt>
                <c:pt idx="1854">
                  <c:v>19</c:v>
                </c:pt>
                <c:pt idx="1855">
                  <c:v>19</c:v>
                </c:pt>
                <c:pt idx="1856">
                  <c:v>19.125</c:v>
                </c:pt>
                <c:pt idx="1857">
                  <c:v>19.25</c:v>
                </c:pt>
                <c:pt idx="1858">
                  <c:v>19.5</c:v>
                </c:pt>
                <c:pt idx="1859">
                  <c:v>19.125</c:v>
                </c:pt>
                <c:pt idx="1860">
                  <c:v>19.125</c:v>
                </c:pt>
                <c:pt idx="1861">
                  <c:v>18.75</c:v>
                </c:pt>
                <c:pt idx="1862">
                  <c:v>17.375</c:v>
                </c:pt>
                <c:pt idx="1863">
                  <c:v>16.75</c:v>
                </c:pt>
                <c:pt idx="1864">
                  <c:v>17.75</c:v>
                </c:pt>
                <c:pt idx="1865">
                  <c:v>16.75</c:v>
                </c:pt>
                <c:pt idx="1866">
                  <c:v>15.375</c:v>
                </c:pt>
                <c:pt idx="1867">
                  <c:v>16.25</c:v>
                </c:pt>
                <c:pt idx="1868">
                  <c:v>17.125</c:v>
                </c:pt>
                <c:pt idx="1869">
                  <c:v>16.75</c:v>
                </c:pt>
                <c:pt idx="1870">
                  <c:v>16.25</c:v>
                </c:pt>
                <c:pt idx="1871">
                  <c:v>16.5</c:v>
                </c:pt>
                <c:pt idx="1872">
                  <c:v>15.75</c:v>
                </c:pt>
                <c:pt idx="1873">
                  <c:v>16.25</c:v>
                </c:pt>
                <c:pt idx="1874">
                  <c:v>16</c:v>
                </c:pt>
                <c:pt idx="1875">
                  <c:v>16</c:v>
                </c:pt>
                <c:pt idx="1876">
                  <c:v>16.25</c:v>
                </c:pt>
                <c:pt idx="1877">
                  <c:v>15.625</c:v>
                </c:pt>
                <c:pt idx="1878">
                  <c:v>14.875</c:v>
                </c:pt>
                <c:pt idx="1879">
                  <c:v>15</c:v>
                </c:pt>
                <c:pt idx="1880">
                  <c:v>14.375</c:v>
                </c:pt>
                <c:pt idx="1881">
                  <c:v>14.75</c:v>
                </c:pt>
                <c:pt idx="1882">
                  <c:v>14.75</c:v>
                </c:pt>
                <c:pt idx="1883">
                  <c:v>15.125</c:v>
                </c:pt>
                <c:pt idx="1884">
                  <c:v>14.75</c:v>
                </c:pt>
                <c:pt idx="1885">
                  <c:v>15.125</c:v>
                </c:pt>
                <c:pt idx="1886">
                  <c:v>15.125</c:v>
                </c:pt>
                <c:pt idx="1887">
                  <c:v>15.375</c:v>
                </c:pt>
                <c:pt idx="1888">
                  <c:v>15.75</c:v>
                </c:pt>
                <c:pt idx="1889">
                  <c:v>16</c:v>
                </c:pt>
                <c:pt idx="1890">
                  <c:v>16</c:v>
                </c:pt>
                <c:pt idx="1891">
                  <c:v>16.25</c:v>
                </c:pt>
                <c:pt idx="1892">
                  <c:v>16.875</c:v>
                </c:pt>
                <c:pt idx="1893">
                  <c:v>17</c:v>
                </c:pt>
                <c:pt idx="1894">
                  <c:v>16.875</c:v>
                </c:pt>
                <c:pt idx="1895">
                  <c:v>17.125</c:v>
                </c:pt>
                <c:pt idx="1896">
                  <c:v>17.375</c:v>
                </c:pt>
                <c:pt idx="1897">
                  <c:v>17.5</c:v>
                </c:pt>
                <c:pt idx="1898">
                  <c:v>17.875</c:v>
                </c:pt>
                <c:pt idx="1899">
                  <c:v>18.625</c:v>
                </c:pt>
                <c:pt idx="1900">
                  <c:v>18.375</c:v>
                </c:pt>
                <c:pt idx="1901">
                  <c:v>19</c:v>
                </c:pt>
                <c:pt idx="1902">
                  <c:v>18.25</c:v>
                </c:pt>
                <c:pt idx="1903">
                  <c:v>18.75</c:v>
                </c:pt>
                <c:pt idx="1904">
                  <c:v>18.25</c:v>
                </c:pt>
                <c:pt idx="1905">
                  <c:v>18.375</c:v>
                </c:pt>
                <c:pt idx="1906">
                  <c:v>17.75</c:v>
                </c:pt>
                <c:pt idx="1907">
                  <c:v>17.875</c:v>
                </c:pt>
                <c:pt idx="1908">
                  <c:v>17.25</c:v>
                </c:pt>
                <c:pt idx="1909">
                  <c:v>17.25</c:v>
                </c:pt>
                <c:pt idx="1910">
                  <c:v>17.375</c:v>
                </c:pt>
                <c:pt idx="1911">
                  <c:v>17.375</c:v>
                </c:pt>
                <c:pt idx="1912">
                  <c:v>18.125</c:v>
                </c:pt>
                <c:pt idx="1913">
                  <c:v>19</c:v>
                </c:pt>
                <c:pt idx="1914">
                  <c:v>19.125</c:v>
                </c:pt>
                <c:pt idx="1915">
                  <c:v>19.125</c:v>
                </c:pt>
                <c:pt idx="1916">
                  <c:v>19</c:v>
                </c:pt>
                <c:pt idx="1917">
                  <c:v>19.75</c:v>
                </c:pt>
                <c:pt idx="1918">
                  <c:v>19.25</c:v>
                </c:pt>
                <c:pt idx="1919">
                  <c:v>19.25</c:v>
                </c:pt>
                <c:pt idx="1920">
                  <c:v>19.25</c:v>
                </c:pt>
                <c:pt idx="1921">
                  <c:v>19</c:v>
                </c:pt>
                <c:pt idx="1922">
                  <c:v>20.625</c:v>
                </c:pt>
                <c:pt idx="1923">
                  <c:v>20.125</c:v>
                </c:pt>
                <c:pt idx="1924">
                  <c:v>19.875</c:v>
                </c:pt>
                <c:pt idx="1925">
                  <c:v>20</c:v>
                </c:pt>
                <c:pt idx="1926">
                  <c:v>20</c:v>
                </c:pt>
                <c:pt idx="1927">
                  <c:v>20.125</c:v>
                </c:pt>
                <c:pt idx="1928">
                  <c:v>20.625</c:v>
                </c:pt>
                <c:pt idx="1929">
                  <c:v>20.875</c:v>
                </c:pt>
                <c:pt idx="1930">
                  <c:v>20.25</c:v>
                </c:pt>
                <c:pt idx="1931">
                  <c:v>20.875</c:v>
                </c:pt>
                <c:pt idx="1932">
                  <c:v>19.25</c:v>
                </c:pt>
                <c:pt idx="1933">
                  <c:v>19.125</c:v>
                </c:pt>
                <c:pt idx="1934">
                  <c:v>19.5</c:v>
                </c:pt>
                <c:pt idx="1935">
                  <c:v>19.5</c:v>
                </c:pt>
                <c:pt idx="1936">
                  <c:v>19.25</c:v>
                </c:pt>
                <c:pt idx="1937">
                  <c:v>18.625</c:v>
                </c:pt>
                <c:pt idx="1938">
                  <c:v>18.75</c:v>
                </c:pt>
                <c:pt idx="1939">
                  <c:v>19.375</c:v>
                </c:pt>
                <c:pt idx="1940">
                  <c:v>19.625</c:v>
                </c:pt>
                <c:pt idx="1941">
                  <c:v>19.625</c:v>
                </c:pt>
                <c:pt idx="1942">
                  <c:v>19.75</c:v>
                </c:pt>
                <c:pt idx="1943">
                  <c:v>19.75</c:v>
                </c:pt>
                <c:pt idx="1944">
                  <c:v>19.625</c:v>
                </c:pt>
                <c:pt idx="1945">
                  <c:v>19.625</c:v>
                </c:pt>
                <c:pt idx="1946">
                  <c:v>19.875</c:v>
                </c:pt>
                <c:pt idx="1947">
                  <c:v>19.875</c:v>
                </c:pt>
                <c:pt idx="1948">
                  <c:v>19.875</c:v>
                </c:pt>
                <c:pt idx="1949">
                  <c:v>19.875</c:v>
                </c:pt>
                <c:pt idx="1950">
                  <c:v>19.875</c:v>
                </c:pt>
                <c:pt idx="1951">
                  <c:v>19.375</c:v>
                </c:pt>
                <c:pt idx="1952">
                  <c:v>18.75</c:v>
                </c:pt>
                <c:pt idx="1953">
                  <c:v>18.5</c:v>
                </c:pt>
                <c:pt idx="1954">
                  <c:v>18.5</c:v>
                </c:pt>
                <c:pt idx="1955">
                  <c:v>18.5</c:v>
                </c:pt>
                <c:pt idx="1956">
                  <c:v>18.875</c:v>
                </c:pt>
                <c:pt idx="1957">
                  <c:v>18.5</c:v>
                </c:pt>
                <c:pt idx="1958">
                  <c:v>18.625</c:v>
                </c:pt>
                <c:pt idx="1959">
                  <c:v>18.75</c:v>
                </c:pt>
                <c:pt idx="1960">
                  <c:v>19.125</c:v>
                </c:pt>
                <c:pt idx="1961">
                  <c:v>19.5</c:v>
                </c:pt>
                <c:pt idx="1962">
                  <c:v>19.25</c:v>
                </c:pt>
                <c:pt idx="1963">
                  <c:v>19.375</c:v>
                </c:pt>
                <c:pt idx="1964">
                  <c:v>19</c:v>
                </c:pt>
                <c:pt idx="1965">
                  <c:v>19</c:v>
                </c:pt>
                <c:pt idx="1966">
                  <c:v>19</c:v>
                </c:pt>
                <c:pt idx="1967">
                  <c:v>18.875</c:v>
                </c:pt>
                <c:pt idx="1968">
                  <c:v>19.25</c:v>
                </c:pt>
                <c:pt idx="1969">
                  <c:v>19.5</c:v>
                </c:pt>
                <c:pt idx="1970">
                  <c:v>19.5</c:v>
                </c:pt>
                <c:pt idx="1971">
                  <c:v>19.625</c:v>
                </c:pt>
                <c:pt idx="1972">
                  <c:v>20.125</c:v>
                </c:pt>
                <c:pt idx="1973">
                  <c:v>20</c:v>
                </c:pt>
                <c:pt idx="1974">
                  <c:v>19.875</c:v>
                </c:pt>
                <c:pt idx="1975">
                  <c:v>19.5</c:v>
                </c:pt>
                <c:pt idx="1976">
                  <c:v>19.5</c:v>
                </c:pt>
                <c:pt idx="1977">
                  <c:v>18.75</c:v>
                </c:pt>
                <c:pt idx="1978">
                  <c:v>18.75</c:v>
                </c:pt>
                <c:pt idx="1979">
                  <c:v>18.625</c:v>
                </c:pt>
                <c:pt idx="1980">
                  <c:v>18.875</c:v>
                </c:pt>
                <c:pt idx="1981">
                  <c:v>19</c:v>
                </c:pt>
                <c:pt idx="1982">
                  <c:v>19</c:v>
                </c:pt>
                <c:pt idx="1983">
                  <c:v>19.125</c:v>
                </c:pt>
                <c:pt idx="1984">
                  <c:v>19.25</c:v>
                </c:pt>
                <c:pt idx="1985">
                  <c:v>19</c:v>
                </c:pt>
                <c:pt idx="1986">
                  <c:v>19.75</c:v>
                </c:pt>
                <c:pt idx="1987">
                  <c:v>19.75</c:v>
                </c:pt>
                <c:pt idx="1988">
                  <c:v>20.25</c:v>
                </c:pt>
                <c:pt idx="1989">
                  <c:v>20.25</c:v>
                </c:pt>
                <c:pt idx="1990">
                  <c:v>20.375</c:v>
                </c:pt>
                <c:pt idx="1991">
                  <c:v>20.625</c:v>
                </c:pt>
                <c:pt idx="1992">
                  <c:v>20.75</c:v>
                </c:pt>
                <c:pt idx="1993">
                  <c:v>20.625</c:v>
                </c:pt>
                <c:pt idx="1994">
                  <c:v>20.75</c:v>
                </c:pt>
                <c:pt idx="1995">
                  <c:v>20.625</c:v>
                </c:pt>
                <c:pt idx="1996">
                  <c:v>20.625</c:v>
                </c:pt>
                <c:pt idx="1997">
                  <c:v>20.625</c:v>
                </c:pt>
                <c:pt idx="1998">
                  <c:v>20.125</c:v>
                </c:pt>
                <c:pt idx="1999">
                  <c:v>20.125</c:v>
                </c:pt>
                <c:pt idx="2000">
                  <c:v>20.125</c:v>
                </c:pt>
                <c:pt idx="2001">
                  <c:v>20.125</c:v>
                </c:pt>
                <c:pt idx="2002">
                  <c:v>20</c:v>
                </c:pt>
                <c:pt idx="2003">
                  <c:v>19.875</c:v>
                </c:pt>
                <c:pt idx="2004">
                  <c:v>19.875</c:v>
                </c:pt>
                <c:pt idx="2005">
                  <c:v>20</c:v>
                </c:pt>
                <c:pt idx="2006">
                  <c:v>19.625</c:v>
                </c:pt>
                <c:pt idx="2007">
                  <c:v>19.125</c:v>
                </c:pt>
                <c:pt idx="2008">
                  <c:v>19</c:v>
                </c:pt>
                <c:pt idx="2009">
                  <c:v>18.625</c:v>
                </c:pt>
                <c:pt idx="2010">
                  <c:v>18.5</c:v>
                </c:pt>
                <c:pt idx="2011">
                  <c:v>18.625</c:v>
                </c:pt>
                <c:pt idx="2012">
                  <c:v>18.375</c:v>
                </c:pt>
                <c:pt idx="2013">
                  <c:v>18.25</c:v>
                </c:pt>
                <c:pt idx="2014">
                  <c:v>18</c:v>
                </c:pt>
                <c:pt idx="2015">
                  <c:v>18.5</c:v>
                </c:pt>
                <c:pt idx="2016">
                  <c:v>18.125</c:v>
                </c:pt>
                <c:pt idx="2017">
                  <c:v>18</c:v>
                </c:pt>
                <c:pt idx="2018">
                  <c:v>17.875</c:v>
                </c:pt>
                <c:pt idx="2019">
                  <c:v>16.75</c:v>
                </c:pt>
                <c:pt idx="2020">
                  <c:v>16.875</c:v>
                </c:pt>
                <c:pt idx="2021">
                  <c:v>15.5</c:v>
                </c:pt>
                <c:pt idx="2022">
                  <c:v>15.625</c:v>
                </c:pt>
                <c:pt idx="2023">
                  <c:v>16.125</c:v>
                </c:pt>
                <c:pt idx="2024">
                  <c:v>16.375</c:v>
                </c:pt>
                <c:pt idx="2025">
                  <c:v>17.5</c:v>
                </c:pt>
                <c:pt idx="2026">
                  <c:v>17.5</c:v>
                </c:pt>
                <c:pt idx="2027">
                  <c:v>17.625</c:v>
                </c:pt>
                <c:pt idx="2028">
                  <c:v>16.875</c:v>
                </c:pt>
                <c:pt idx="2029">
                  <c:v>16.75</c:v>
                </c:pt>
                <c:pt idx="2030">
                  <c:v>17.125</c:v>
                </c:pt>
                <c:pt idx="2031">
                  <c:v>16.5</c:v>
                </c:pt>
                <c:pt idx="2032">
                  <c:v>16.25</c:v>
                </c:pt>
                <c:pt idx="2033">
                  <c:v>15.875</c:v>
                </c:pt>
                <c:pt idx="2034">
                  <c:v>15.75</c:v>
                </c:pt>
                <c:pt idx="2035">
                  <c:v>15.625</c:v>
                </c:pt>
                <c:pt idx="2036">
                  <c:v>15.625</c:v>
                </c:pt>
                <c:pt idx="2037">
                  <c:v>15.625</c:v>
                </c:pt>
                <c:pt idx="2038">
                  <c:v>15.25</c:v>
                </c:pt>
                <c:pt idx="2039">
                  <c:v>14.875</c:v>
                </c:pt>
                <c:pt idx="2040">
                  <c:v>14.75</c:v>
                </c:pt>
                <c:pt idx="2041">
                  <c:v>14.375</c:v>
                </c:pt>
                <c:pt idx="2042">
                  <c:v>14.5</c:v>
                </c:pt>
                <c:pt idx="2043">
                  <c:v>14.875</c:v>
                </c:pt>
                <c:pt idx="2044">
                  <c:v>14.75</c:v>
                </c:pt>
                <c:pt idx="2045">
                  <c:v>14.625</c:v>
                </c:pt>
                <c:pt idx="2046">
                  <c:v>14.875</c:v>
                </c:pt>
                <c:pt idx="2047">
                  <c:v>15</c:v>
                </c:pt>
                <c:pt idx="2048">
                  <c:v>15.5</c:v>
                </c:pt>
                <c:pt idx="2049">
                  <c:v>15.625</c:v>
                </c:pt>
                <c:pt idx="2050">
                  <c:v>15.75</c:v>
                </c:pt>
                <c:pt idx="2051">
                  <c:v>15.75</c:v>
                </c:pt>
                <c:pt idx="2052">
                  <c:v>15.875</c:v>
                </c:pt>
                <c:pt idx="2053">
                  <c:v>15.625</c:v>
                </c:pt>
                <c:pt idx="2054">
                  <c:v>15.625</c:v>
                </c:pt>
                <c:pt idx="2055">
                  <c:v>15.75</c:v>
                </c:pt>
                <c:pt idx="2056">
                  <c:v>15.875</c:v>
                </c:pt>
                <c:pt idx="2057">
                  <c:v>15.875</c:v>
                </c:pt>
                <c:pt idx="2058">
                  <c:v>16</c:v>
                </c:pt>
                <c:pt idx="2059">
                  <c:v>16</c:v>
                </c:pt>
                <c:pt idx="2060">
                  <c:v>16.25</c:v>
                </c:pt>
                <c:pt idx="2061">
                  <c:v>17.375</c:v>
                </c:pt>
                <c:pt idx="2062">
                  <c:v>17.75</c:v>
                </c:pt>
                <c:pt idx="2063">
                  <c:v>18.25</c:v>
                </c:pt>
                <c:pt idx="2064">
                  <c:v>18.25</c:v>
                </c:pt>
                <c:pt idx="2065">
                  <c:v>18.25</c:v>
                </c:pt>
                <c:pt idx="2066">
                  <c:v>18.25</c:v>
                </c:pt>
                <c:pt idx="2067">
                  <c:v>18.375</c:v>
                </c:pt>
                <c:pt idx="2068">
                  <c:v>19</c:v>
                </c:pt>
                <c:pt idx="2069">
                  <c:v>18.125</c:v>
                </c:pt>
                <c:pt idx="2070">
                  <c:v>18.375</c:v>
                </c:pt>
                <c:pt idx="2071">
                  <c:v>18.125</c:v>
                </c:pt>
                <c:pt idx="2072">
                  <c:v>18.125</c:v>
                </c:pt>
                <c:pt idx="2073">
                  <c:v>18.125</c:v>
                </c:pt>
                <c:pt idx="2074">
                  <c:v>17.625</c:v>
                </c:pt>
                <c:pt idx="2075">
                  <c:v>17.5</c:v>
                </c:pt>
                <c:pt idx="2076">
                  <c:v>17.125</c:v>
                </c:pt>
                <c:pt idx="2077">
                  <c:v>17.25</c:v>
                </c:pt>
                <c:pt idx="2078">
                  <c:v>17.125</c:v>
                </c:pt>
                <c:pt idx="2079">
                  <c:v>17.25</c:v>
                </c:pt>
                <c:pt idx="2080">
                  <c:v>17.25</c:v>
                </c:pt>
                <c:pt idx="2081">
                  <c:v>17.25</c:v>
                </c:pt>
                <c:pt idx="2082">
                  <c:v>17.25</c:v>
                </c:pt>
                <c:pt idx="2083">
                  <c:v>17</c:v>
                </c:pt>
                <c:pt idx="2084">
                  <c:v>17.25</c:v>
                </c:pt>
                <c:pt idx="2085">
                  <c:v>17.375</c:v>
                </c:pt>
                <c:pt idx="2086">
                  <c:v>17.375</c:v>
                </c:pt>
                <c:pt idx="2087">
                  <c:v>17.125</c:v>
                </c:pt>
                <c:pt idx="2088">
                  <c:v>17.125</c:v>
                </c:pt>
                <c:pt idx="2089">
                  <c:v>16.875</c:v>
                </c:pt>
                <c:pt idx="2090">
                  <c:v>16.5</c:v>
                </c:pt>
                <c:pt idx="2091">
                  <c:v>15.625</c:v>
                </c:pt>
                <c:pt idx="2092">
                  <c:v>15.625</c:v>
                </c:pt>
                <c:pt idx="2093">
                  <c:v>15.75</c:v>
                </c:pt>
                <c:pt idx="2094">
                  <c:v>15.625</c:v>
                </c:pt>
                <c:pt idx="2095">
                  <c:v>15.625</c:v>
                </c:pt>
                <c:pt idx="2096">
                  <c:v>15.625</c:v>
                </c:pt>
                <c:pt idx="2097">
                  <c:v>15.625</c:v>
                </c:pt>
                <c:pt idx="2098">
                  <c:v>15.625</c:v>
                </c:pt>
                <c:pt idx="2099">
                  <c:v>16.25</c:v>
                </c:pt>
                <c:pt idx="2100">
                  <c:v>16.125</c:v>
                </c:pt>
                <c:pt idx="2101">
                  <c:v>15.75</c:v>
                </c:pt>
                <c:pt idx="2102">
                  <c:v>15.75</c:v>
                </c:pt>
                <c:pt idx="2103">
                  <c:v>15.75</c:v>
                </c:pt>
                <c:pt idx="2104">
                  <c:v>16.125</c:v>
                </c:pt>
                <c:pt idx="2105">
                  <c:v>16.375</c:v>
                </c:pt>
                <c:pt idx="2106">
                  <c:v>16.25</c:v>
                </c:pt>
                <c:pt idx="2107">
                  <c:v>16.375</c:v>
                </c:pt>
                <c:pt idx="2108">
                  <c:v>16.875</c:v>
                </c:pt>
                <c:pt idx="2109">
                  <c:v>17.625</c:v>
                </c:pt>
                <c:pt idx="2110">
                  <c:v>18</c:v>
                </c:pt>
                <c:pt idx="2111">
                  <c:v>17.75</c:v>
                </c:pt>
                <c:pt idx="2112">
                  <c:v>17.625</c:v>
                </c:pt>
                <c:pt idx="2113">
                  <c:v>17.625</c:v>
                </c:pt>
                <c:pt idx="2114">
                  <c:v>17.375</c:v>
                </c:pt>
                <c:pt idx="2115">
                  <c:v>17.375</c:v>
                </c:pt>
                <c:pt idx="2116">
                  <c:v>17.125</c:v>
                </c:pt>
                <c:pt idx="2117">
                  <c:v>16.75</c:v>
                </c:pt>
                <c:pt idx="2118">
                  <c:v>16.625</c:v>
                </c:pt>
                <c:pt idx="2119">
                  <c:v>16.75</c:v>
                </c:pt>
                <c:pt idx="2120">
                  <c:v>16.75</c:v>
                </c:pt>
                <c:pt idx="2121">
                  <c:v>16.625</c:v>
                </c:pt>
                <c:pt idx="2122">
                  <c:v>16.875</c:v>
                </c:pt>
                <c:pt idx="2123">
                  <c:v>18.375</c:v>
                </c:pt>
                <c:pt idx="2124">
                  <c:v>18.5</c:v>
                </c:pt>
                <c:pt idx="2125">
                  <c:v>18.375</c:v>
                </c:pt>
                <c:pt idx="2126">
                  <c:v>19</c:v>
                </c:pt>
                <c:pt idx="2127">
                  <c:v>18.5</c:v>
                </c:pt>
                <c:pt idx="2128">
                  <c:v>18.75</c:v>
                </c:pt>
                <c:pt idx="2129">
                  <c:v>18.5</c:v>
                </c:pt>
                <c:pt idx="2130">
                  <c:v>19.25</c:v>
                </c:pt>
                <c:pt idx="2131">
                  <c:v>19.75</c:v>
                </c:pt>
                <c:pt idx="2132">
                  <c:v>20.125</c:v>
                </c:pt>
                <c:pt idx="2133">
                  <c:v>19.5</c:v>
                </c:pt>
                <c:pt idx="2134">
                  <c:v>19.75</c:v>
                </c:pt>
                <c:pt idx="2135">
                  <c:v>19.875</c:v>
                </c:pt>
                <c:pt idx="2136">
                  <c:v>19.5</c:v>
                </c:pt>
                <c:pt idx="2137">
                  <c:v>19.625</c:v>
                </c:pt>
                <c:pt idx="2138">
                  <c:v>19.125</c:v>
                </c:pt>
                <c:pt idx="2139">
                  <c:v>18.625</c:v>
                </c:pt>
                <c:pt idx="2140">
                  <c:v>18.5</c:v>
                </c:pt>
                <c:pt idx="2141">
                  <c:v>18.375</c:v>
                </c:pt>
                <c:pt idx="2142">
                  <c:v>18.375</c:v>
                </c:pt>
                <c:pt idx="2143">
                  <c:v>18.25</c:v>
                </c:pt>
                <c:pt idx="2144">
                  <c:v>18</c:v>
                </c:pt>
                <c:pt idx="2145">
                  <c:v>18.125</c:v>
                </c:pt>
                <c:pt idx="2146">
                  <c:v>18</c:v>
                </c:pt>
                <c:pt idx="2147">
                  <c:v>18.125</c:v>
                </c:pt>
                <c:pt idx="2148">
                  <c:v>18.375</c:v>
                </c:pt>
                <c:pt idx="2149">
                  <c:v>18.5</c:v>
                </c:pt>
                <c:pt idx="2150">
                  <c:v>18.375</c:v>
                </c:pt>
                <c:pt idx="2151">
                  <c:v>17.75</c:v>
                </c:pt>
                <c:pt idx="2152">
                  <c:v>17.75</c:v>
                </c:pt>
                <c:pt idx="2153">
                  <c:v>17.875</c:v>
                </c:pt>
                <c:pt idx="2154">
                  <c:v>17.625</c:v>
                </c:pt>
                <c:pt idx="2155">
                  <c:v>17.5</c:v>
                </c:pt>
                <c:pt idx="2156">
                  <c:v>17.625</c:v>
                </c:pt>
                <c:pt idx="2157">
                  <c:v>17.5</c:v>
                </c:pt>
                <c:pt idx="2158">
                  <c:v>17.625</c:v>
                </c:pt>
                <c:pt idx="2159">
                  <c:v>17.625</c:v>
                </c:pt>
                <c:pt idx="2160">
                  <c:v>17.625</c:v>
                </c:pt>
                <c:pt idx="2161">
                  <c:v>17.5</c:v>
                </c:pt>
                <c:pt idx="2162">
                  <c:v>17.5</c:v>
                </c:pt>
                <c:pt idx="2163">
                  <c:v>17.875</c:v>
                </c:pt>
                <c:pt idx="2164">
                  <c:v>17.875</c:v>
                </c:pt>
                <c:pt idx="2165">
                  <c:v>17.875</c:v>
                </c:pt>
                <c:pt idx="2166">
                  <c:v>18.25</c:v>
                </c:pt>
                <c:pt idx="2167">
                  <c:v>17.875</c:v>
                </c:pt>
                <c:pt idx="2168">
                  <c:v>18</c:v>
                </c:pt>
                <c:pt idx="2169">
                  <c:v>17.75</c:v>
                </c:pt>
                <c:pt idx="2170">
                  <c:v>17.875</c:v>
                </c:pt>
                <c:pt idx="2171">
                  <c:v>17.625</c:v>
                </c:pt>
                <c:pt idx="2172">
                  <c:v>17.625</c:v>
                </c:pt>
                <c:pt idx="2173">
                  <c:v>17.75</c:v>
                </c:pt>
                <c:pt idx="2174">
                  <c:v>17.625</c:v>
                </c:pt>
                <c:pt idx="2175">
                  <c:v>17.625</c:v>
                </c:pt>
                <c:pt idx="2176">
                  <c:v>17.125</c:v>
                </c:pt>
                <c:pt idx="2177">
                  <c:v>17</c:v>
                </c:pt>
                <c:pt idx="2178">
                  <c:v>16.625</c:v>
                </c:pt>
                <c:pt idx="2179">
                  <c:v>16.5</c:v>
                </c:pt>
                <c:pt idx="2180">
                  <c:v>16.25</c:v>
                </c:pt>
                <c:pt idx="2181">
                  <c:v>16</c:v>
                </c:pt>
                <c:pt idx="2182">
                  <c:v>15.875</c:v>
                </c:pt>
                <c:pt idx="2183">
                  <c:v>16</c:v>
                </c:pt>
                <c:pt idx="2184">
                  <c:v>15.75</c:v>
                </c:pt>
                <c:pt idx="2185">
                  <c:v>16.125</c:v>
                </c:pt>
                <c:pt idx="2186">
                  <c:v>16.125</c:v>
                </c:pt>
                <c:pt idx="2187">
                  <c:v>16.125</c:v>
                </c:pt>
                <c:pt idx="2188">
                  <c:v>15.75</c:v>
                </c:pt>
                <c:pt idx="2189">
                  <c:v>15.875</c:v>
                </c:pt>
                <c:pt idx="2190">
                  <c:v>16.625</c:v>
                </c:pt>
                <c:pt idx="2191">
                  <c:v>16.875</c:v>
                </c:pt>
                <c:pt idx="2192">
                  <c:v>16.75</c:v>
                </c:pt>
                <c:pt idx="2193">
                  <c:v>17</c:v>
                </c:pt>
                <c:pt idx="2194">
                  <c:v>17.75</c:v>
                </c:pt>
                <c:pt idx="2195">
                  <c:v>18.625</c:v>
                </c:pt>
                <c:pt idx="2196">
                  <c:v>18.875</c:v>
                </c:pt>
                <c:pt idx="2197">
                  <c:v>18.375</c:v>
                </c:pt>
                <c:pt idx="2198">
                  <c:v>18.125</c:v>
                </c:pt>
                <c:pt idx="2199">
                  <c:v>17.5</c:v>
                </c:pt>
                <c:pt idx="2200">
                  <c:v>17.25</c:v>
                </c:pt>
                <c:pt idx="2201">
                  <c:v>16.75</c:v>
                </c:pt>
                <c:pt idx="2202">
                  <c:v>16.875</c:v>
                </c:pt>
                <c:pt idx="2203">
                  <c:v>16.875</c:v>
                </c:pt>
                <c:pt idx="2204">
                  <c:v>17.25</c:v>
                </c:pt>
                <c:pt idx="2205">
                  <c:v>16.75</c:v>
                </c:pt>
                <c:pt idx="2206">
                  <c:v>17.375</c:v>
                </c:pt>
                <c:pt idx="2207">
                  <c:v>17.5</c:v>
                </c:pt>
                <c:pt idx="2208">
                  <c:v>17.375</c:v>
                </c:pt>
                <c:pt idx="2209">
                  <c:v>17.25</c:v>
                </c:pt>
                <c:pt idx="2210">
                  <c:v>17.25</c:v>
                </c:pt>
                <c:pt idx="2211">
                  <c:v>17.125</c:v>
                </c:pt>
                <c:pt idx="2212">
                  <c:v>17</c:v>
                </c:pt>
                <c:pt idx="2213">
                  <c:v>16.875</c:v>
                </c:pt>
                <c:pt idx="2214">
                  <c:v>16.75</c:v>
                </c:pt>
                <c:pt idx="2215">
                  <c:v>16.875</c:v>
                </c:pt>
                <c:pt idx="2216">
                  <c:v>16.875</c:v>
                </c:pt>
                <c:pt idx="2217">
                  <c:v>16.375</c:v>
                </c:pt>
                <c:pt idx="2218">
                  <c:v>16.375</c:v>
                </c:pt>
                <c:pt idx="2219">
                  <c:v>15.625</c:v>
                </c:pt>
                <c:pt idx="2220">
                  <c:v>15.375</c:v>
                </c:pt>
                <c:pt idx="2221">
                  <c:v>15.5</c:v>
                </c:pt>
                <c:pt idx="2222">
                  <c:v>15.375</c:v>
                </c:pt>
                <c:pt idx="2223">
                  <c:v>15.25</c:v>
                </c:pt>
                <c:pt idx="2224">
                  <c:v>15.25</c:v>
                </c:pt>
                <c:pt idx="2225">
                  <c:v>15.5</c:v>
                </c:pt>
                <c:pt idx="2226">
                  <c:v>15.5</c:v>
                </c:pt>
                <c:pt idx="2227">
                  <c:v>15.125</c:v>
                </c:pt>
                <c:pt idx="2228">
                  <c:v>15</c:v>
                </c:pt>
                <c:pt idx="2229">
                  <c:v>15</c:v>
                </c:pt>
                <c:pt idx="2230">
                  <c:v>14.375</c:v>
                </c:pt>
                <c:pt idx="2231">
                  <c:v>13.875</c:v>
                </c:pt>
                <c:pt idx="2232">
                  <c:v>13.625</c:v>
                </c:pt>
                <c:pt idx="2233">
                  <c:v>13.75</c:v>
                </c:pt>
                <c:pt idx="2234">
                  <c:v>13.5</c:v>
                </c:pt>
                <c:pt idx="2235">
                  <c:v>13.625</c:v>
                </c:pt>
                <c:pt idx="2236">
                  <c:v>13.625</c:v>
                </c:pt>
                <c:pt idx="2237">
                  <c:v>13.5</c:v>
                </c:pt>
                <c:pt idx="2238">
                  <c:v>14.125</c:v>
                </c:pt>
                <c:pt idx="2239">
                  <c:v>14.125</c:v>
                </c:pt>
                <c:pt idx="2240">
                  <c:v>15.5</c:v>
                </c:pt>
                <c:pt idx="2241">
                  <c:v>15.5</c:v>
                </c:pt>
                <c:pt idx="2242">
                  <c:v>14.75</c:v>
                </c:pt>
                <c:pt idx="2243">
                  <c:v>14.625</c:v>
                </c:pt>
                <c:pt idx="2244">
                  <c:v>15.125</c:v>
                </c:pt>
                <c:pt idx="2245">
                  <c:v>14.75</c:v>
                </c:pt>
                <c:pt idx="2246">
                  <c:v>15</c:v>
                </c:pt>
                <c:pt idx="2247">
                  <c:v>15.25</c:v>
                </c:pt>
                <c:pt idx="2248">
                  <c:v>15.25</c:v>
                </c:pt>
                <c:pt idx="2249">
                  <c:v>15.125</c:v>
                </c:pt>
                <c:pt idx="2250">
                  <c:v>15.375</c:v>
                </c:pt>
                <c:pt idx="2251">
                  <c:v>14.875</c:v>
                </c:pt>
                <c:pt idx="2252">
                  <c:v>15</c:v>
                </c:pt>
                <c:pt idx="2253">
                  <c:v>15.125</c:v>
                </c:pt>
                <c:pt idx="2254">
                  <c:v>15.125</c:v>
                </c:pt>
                <c:pt idx="2255">
                  <c:v>15.125</c:v>
                </c:pt>
                <c:pt idx="2256">
                  <c:v>15</c:v>
                </c:pt>
                <c:pt idx="2257">
                  <c:v>14.875</c:v>
                </c:pt>
                <c:pt idx="2258">
                  <c:v>15.125</c:v>
                </c:pt>
                <c:pt idx="2259">
                  <c:v>15.125</c:v>
                </c:pt>
                <c:pt idx="2260">
                  <c:v>15.125</c:v>
                </c:pt>
                <c:pt idx="2261">
                  <c:v>15.125</c:v>
                </c:pt>
                <c:pt idx="2262">
                  <c:v>15</c:v>
                </c:pt>
                <c:pt idx="2263">
                  <c:v>15</c:v>
                </c:pt>
                <c:pt idx="2264">
                  <c:v>15.25</c:v>
                </c:pt>
                <c:pt idx="2265">
                  <c:v>15.25</c:v>
                </c:pt>
                <c:pt idx="2266">
                  <c:v>15.25</c:v>
                </c:pt>
                <c:pt idx="2267">
                  <c:v>15.625</c:v>
                </c:pt>
                <c:pt idx="2268">
                  <c:v>15.75</c:v>
                </c:pt>
                <c:pt idx="2269">
                  <c:v>15.875</c:v>
                </c:pt>
                <c:pt idx="2270">
                  <c:v>15.875</c:v>
                </c:pt>
                <c:pt idx="2271">
                  <c:v>15.75</c:v>
                </c:pt>
                <c:pt idx="2272">
                  <c:v>16.125</c:v>
                </c:pt>
                <c:pt idx="2273">
                  <c:v>16</c:v>
                </c:pt>
                <c:pt idx="2274">
                  <c:v>16.125</c:v>
                </c:pt>
                <c:pt idx="2275">
                  <c:v>16.875</c:v>
                </c:pt>
                <c:pt idx="2276">
                  <c:v>16.75</c:v>
                </c:pt>
                <c:pt idx="2277">
                  <c:v>16.75</c:v>
                </c:pt>
                <c:pt idx="2278">
                  <c:v>16.75</c:v>
                </c:pt>
                <c:pt idx="2279">
                  <c:v>16.75</c:v>
                </c:pt>
                <c:pt idx="2280">
                  <c:v>16.75</c:v>
                </c:pt>
                <c:pt idx="2281">
                  <c:v>16.75</c:v>
                </c:pt>
                <c:pt idx="2282">
                  <c:v>16.75</c:v>
                </c:pt>
                <c:pt idx="2283">
                  <c:v>17.125</c:v>
                </c:pt>
                <c:pt idx="2284">
                  <c:v>17</c:v>
                </c:pt>
                <c:pt idx="2285">
                  <c:v>16.75</c:v>
                </c:pt>
                <c:pt idx="2286">
                  <c:v>16.75</c:v>
                </c:pt>
                <c:pt idx="2287">
                  <c:v>16.375</c:v>
                </c:pt>
                <c:pt idx="2288">
                  <c:v>16.25</c:v>
                </c:pt>
                <c:pt idx="2289">
                  <c:v>16</c:v>
                </c:pt>
                <c:pt idx="2290">
                  <c:v>16</c:v>
                </c:pt>
                <c:pt idx="2291">
                  <c:v>15.75</c:v>
                </c:pt>
                <c:pt idx="2292">
                  <c:v>15.75</c:v>
                </c:pt>
                <c:pt idx="2293">
                  <c:v>15.375</c:v>
                </c:pt>
                <c:pt idx="2294">
                  <c:v>15.125</c:v>
                </c:pt>
                <c:pt idx="2295">
                  <c:v>14.875</c:v>
                </c:pt>
                <c:pt idx="2296">
                  <c:v>14.875</c:v>
                </c:pt>
                <c:pt idx="2297">
                  <c:v>15.125</c:v>
                </c:pt>
                <c:pt idx="2298">
                  <c:v>15</c:v>
                </c:pt>
                <c:pt idx="2299">
                  <c:v>15</c:v>
                </c:pt>
                <c:pt idx="2300">
                  <c:v>14.875</c:v>
                </c:pt>
                <c:pt idx="2301">
                  <c:v>14.875</c:v>
                </c:pt>
                <c:pt idx="2302">
                  <c:v>14.5</c:v>
                </c:pt>
                <c:pt idx="2303">
                  <c:v>14.375</c:v>
                </c:pt>
                <c:pt idx="2304">
                  <c:v>14.25</c:v>
                </c:pt>
                <c:pt idx="2305">
                  <c:v>14.75</c:v>
                </c:pt>
                <c:pt idx="2306">
                  <c:v>15</c:v>
                </c:pt>
                <c:pt idx="2307">
                  <c:v>15</c:v>
                </c:pt>
                <c:pt idx="2308">
                  <c:v>14.875</c:v>
                </c:pt>
                <c:pt idx="2309">
                  <c:v>14.875</c:v>
                </c:pt>
                <c:pt idx="2310">
                  <c:v>14.875</c:v>
                </c:pt>
                <c:pt idx="2311">
                  <c:v>14.875</c:v>
                </c:pt>
                <c:pt idx="2312">
                  <c:v>14.75</c:v>
                </c:pt>
                <c:pt idx="2313">
                  <c:v>15</c:v>
                </c:pt>
                <c:pt idx="2314">
                  <c:v>14.625</c:v>
                </c:pt>
                <c:pt idx="2315">
                  <c:v>14.625</c:v>
                </c:pt>
                <c:pt idx="2316">
                  <c:v>14.25</c:v>
                </c:pt>
                <c:pt idx="2317">
                  <c:v>14.25</c:v>
                </c:pt>
                <c:pt idx="2318">
                  <c:v>14.125</c:v>
                </c:pt>
                <c:pt idx="2319">
                  <c:v>14.25</c:v>
                </c:pt>
                <c:pt idx="2320">
                  <c:v>14.25</c:v>
                </c:pt>
                <c:pt idx="2321">
                  <c:v>13.375</c:v>
                </c:pt>
                <c:pt idx="2322">
                  <c:v>13.375</c:v>
                </c:pt>
                <c:pt idx="2323">
                  <c:v>12.875</c:v>
                </c:pt>
                <c:pt idx="2324">
                  <c:v>13.125</c:v>
                </c:pt>
                <c:pt idx="2325">
                  <c:v>13.125</c:v>
                </c:pt>
                <c:pt idx="2326">
                  <c:v>13.125</c:v>
                </c:pt>
                <c:pt idx="2327">
                  <c:v>13.375</c:v>
                </c:pt>
                <c:pt idx="2328">
                  <c:v>13.125</c:v>
                </c:pt>
                <c:pt idx="2329">
                  <c:v>13.125</c:v>
                </c:pt>
                <c:pt idx="2330">
                  <c:v>12.75</c:v>
                </c:pt>
                <c:pt idx="2331">
                  <c:v>12.5</c:v>
                </c:pt>
                <c:pt idx="2332">
                  <c:v>12.5</c:v>
                </c:pt>
                <c:pt idx="2333">
                  <c:v>12.25</c:v>
                </c:pt>
                <c:pt idx="2334">
                  <c:v>12</c:v>
                </c:pt>
                <c:pt idx="2335">
                  <c:v>11.5</c:v>
                </c:pt>
                <c:pt idx="2336">
                  <c:v>10.5</c:v>
                </c:pt>
                <c:pt idx="2337">
                  <c:v>10.625</c:v>
                </c:pt>
                <c:pt idx="2338">
                  <c:v>10.75</c:v>
                </c:pt>
                <c:pt idx="2339">
                  <c:v>10.75</c:v>
                </c:pt>
                <c:pt idx="2340">
                  <c:v>10.875</c:v>
                </c:pt>
                <c:pt idx="2341">
                  <c:v>11.625</c:v>
                </c:pt>
                <c:pt idx="2342">
                  <c:v>11.625</c:v>
                </c:pt>
                <c:pt idx="2343">
                  <c:v>11.625</c:v>
                </c:pt>
                <c:pt idx="2344">
                  <c:v>11.75</c:v>
                </c:pt>
                <c:pt idx="2345">
                  <c:v>11.875</c:v>
                </c:pt>
                <c:pt idx="2346">
                  <c:v>12.125</c:v>
                </c:pt>
                <c:pt idx="2347">
                  <c:v>12.125</c:v>
                </c:pt>
                <c:pt idx="2348">
                  <c:v>11.625</c:v>
                </c:pt>
                <c:pt idx="2349">
                  <c:v>11.375</c:v>
                </c:pt>
                <c:pt idx="2350">
                  <c:v>11.25</c:v>
                </c:pt>
                <c:pt idx="2351">
                  <c:v>11.5</c:v>
                </c:pt>
                <c:pt idx="2352">
                  <c:v>11.375</c:v>
                </c:pt>
                <c:pt idx="2353">
                  <c:v>11.875</c:v>
                </c:pt>
                <c:pt idx="2354">
                  <c:v>12</c:v>
                </c:pt>
                <c:pt idx="2355">
                  <c:v>12</c:v>
                </c:pt>
                <c:pt idx="2356">
                  <c:v>12</c:v>
                </c:pt>
                <c:pt idx="2357">
                  <c:v>12.25</c:v>
                </c:pt>
                <c:pt idx="2358">
                  <c:v>12.5</c:v>
                </c:pt>
                <c:pt idx="2359">
                  <c:v>13.25</c:v>
                </c:pt>
                <c:pt idx="2360">
                  <c:v>13.375</c:v>
                </c:pt>
                <c:pt idx="2361">
                  <c:v>13.75</c:v>
                </c:pt>
                <c:pt idx="2362">
                  <c:v>13.25</c:v>
                </c:pt>
                <c:pt idx="2363">
                  <c:v>13</c:v>
                </c:pt>
                <c:pt idx="2364">
                  <c:v>12.875</c:v>
                </c:pt>
                <c:pt idx="2365">
                  <c:v>12.75</c:v>
                </c:pt>
                <c:pt idx="2366">
                  <c:v>12.875</c:v>
                </c:pt>
                <c:pt idx="2367">
                  <c:v>12.75</c:v>
                </c:pt>
                <c:pt idx="2368">
                  <c:v>13.125</c:v>
                </c:pt>
                <c:pt idx="2369">
                  <c:v>13.125</c:v>
                </c:pt>
                <c:pt idx="2370">
                  <c:v>13.25</c:v>
                </c:pt>
                <c:pt idx="2371">
                  <c:v>13.125</c:v>
                </c:pt>
                <c:pt idx="2372">
                  <c:v>13</c:v>
                </c:pt>
                <c:pt idx="2373">
                  <c:v>13.25</c:v>
                </c:pt>
                <c:pt idx="2374">
                  <c:v>13</c:v>
                </c:pt>
                <c:pt idx="2375">
                  <c:v>13.125</c:v>
                </c:pt>
                <c:pt idx="2376">
                  <c:v>13.5</c:v>
                </c:pt>
                <c:pt idx="2377">
                  <c:v>13.375</c:v>
                </c:pt>
                <c:pt idx="2378">
                  <c:v>13.5</c:v>
                </c:pt>
                <c:pt idx="2379">
                  <c:v>13.5</c:v>
                </c:pt>
                <c:pt idx="2380">
                  <c:v>13.5</c:v>
                </c:pt>
                <c:pt idx="2381">
                  <c:v>13.875</c:v>
                </c:pt>
                <c:pt idx="2382">
                  <c:v>13.75</c:v>
                </c:pt>
                <c:pt idx="2383">
                  <c:v>13.625</c:v>
                </c:pt>
                <c:pt idx="2384">
                  <c:v>13.5</c:v>
                </c:pt>
                <c:pt idx="2385">
                  <c:v>13.625</c:v>
                </c:pt>
                <c:pt idx="2386">
                  <c:v>12.375</c:v>
                </c:pt>
                <c:pt idx="2387">
                  <c:v>12.875</c:v>
                </c:pt>
                <c:pt idx="2388">
                  <c:v>13.125</c:v>
                </c:pt>
                <c:pt idx="2389">
                  <c:v>13</c:v>
                </c:pt>
                <c:pt idx="2390">
                  <c:v>13</c:v>
                </c:pt>
                <c:pt idx="2391">
                  <c:v>13.125</c:v>
                </c:pt>
                <c:pt idx="2392">
                  <c:v>12.875</c:v>
                </c:pt>
                <c:pt idx="2393">
                  <c:v>13.125</c:v>
                </c:pt>
                <c:pt idx="2394">
                  <c:v>13</c:v>
                </c:pt>
                <c:pt idx="2395">
                  <c:v>13</c:v>
                </c:pt>
                <c:pt idx="2396">
                  <c:v>13</c:v>
                </c:pt>
                <c:pt idx="2397">
                  <c:v>13.125</c:v>
                </c:pt>
                <c:pt idx="2398">
                  <c:v>13.25</c:v>
                </c:pt>
                <c:pt idx="2399">
                  <c:v>13.125</c:v>
                </c:pt>
                <c:pt idx="2400">
                  <c:v>13.125</c:v>
                </c:pt>
                <c:pt idx="2401">
                  <c:v>13.75</c:v>
                </c:pt>
                <c:pt idx="2402">
                  <c:v>15.75</c:v>
                </c:pt>
                <c:pt idx="2403">
                  <c:v>15</c:v>
                </c:pt>
                <c:pt idx="2404">
                  <c:v>14.75</c:v>
                </c:pt>
                <c:pt idx="2405">
                  <c:v>14.75</c:v>
                </c:pt>
                <c:pt idx="2406">
                  <c:v>15.25</c:v>
                </c:pt>
                <c:pt idx="2407">
                  <c:v>15.75</c:v>
                </c:pt>
                <c:pt idx="2408">
                  <c:v>16.25</c:v>
                </c:pt>
                <c:pt idx="2409">
                  <c:v>16.5</c:v>
                </c:pt>
                <c:pt idx="2410">
                  <c:v>16.75</c:v>
                </c:pt>
                <c:pt idx="2411">
                  <c:v>16.375</c:v>
                </c:pt>
                <c:pt idx="2412">
                  <c:v>16.75</c:v>
                </c:pt>
                <c:pt idx="2413">
                  <c:v>16.5</c:v>
                </c:pt>
                <c:pt idx="2414">
                  <c:v>16.875</c:v>
                </c:pt>
                <c:pt idx="2415">
                  <c:v>16.875</c:v>
                </c:pt>
                <c:pt idx="2416">
                  <c:v>17</c:v>
                </c:pt>
                <c:pt idx="2417">
                  <c:v>17</c:v>
                </c:pt>
                <c:pt idx="2418">
                  <c:v>17.5</c:v>
                </c:pt>
                <c:pt idx="2419">
                  <c:v>17.75</c:v>
                </c:pt>
                <c:pt idx="2420">
                  <c:v>17.625</c:v>
                </c:pt>
                <c:pt idx="2421">
                  <c:v>17.75</c:v>
                </c:pt>
                <c:pt idx="2422">
                  <c:v>17.625</c:v>
                </c:pt>
                <c:pt idx="2423">
                  <c:v>17.5</c:v>
                </c:pt>
                <c:pt idx="2424">
                  <c:v>17.5</c:v>
                </c:pt>
                <c:pt idx="2425">
                  <c:v>17.875</c:v>
                </c:pt>
                <c:pt idx="2426">
                  <c:v>18</c:v>
                </c:pt>
                <c:pt idx="2427">
                  <c:v>17.75</c:v>
                </c:pt>
                <c:pt idx="2428">
                  <c:v>17.75</c:v>
                </c:pt>
                <c:pt idx="2429">
                  <c:v>17.75</c:v>
                </c:pt>
                <c:pt idx="2430">
                  <c:v>17.75</c:v>
                </c:pt>
                <c:pt idx="2431">
                  <c:v>17.875</c:v>
                </c:pt>
                <c:pt idx="2432">
                  <c:v>17.375</c:v>
                </c:pt>
                <c:pt idx="2433">
                  <c:v>17.125</c:v>
                </c:pt>
                <c:pt idx="2434">
                  <c:v>17.125</c:v>
                </c:pt>
                <c:pt idx="2435">
                  <c:v>16.625</c:v>
                </c:pt>
                <c:pt idx="2436">
                  <c:v>16.5</c:v>
                </c:pt>
                <c:pt idx="2437">
                  <c:v>16.625</c:v>
                </c:pt>
                <c:pt idx="2438">
                  <c:v>16.25</c:v>
                </c:pt>
                <c:pt idx="2439">
                  <c:v>16.25</c:v>
                </c:pt>
                <c:pt idx="2440">
                  <c:v>16.5</c:v>
                </c:pt>
                <c:pt idx="2441">
                  <c:v>17</c:v>
                </c:pt>
                <c:pt idx="2442">
                  <c:v>16.625</c:v>
                </c:pt>
                <c:pt idx="2443">
                  <c:v>16.625</c:v>
                </c:pt>
                <c:pt idx="2444">
                  <c:v>16.5</c:v>
                </c:pt>
                <c:pt idx="2445">
                  <c:v>16.75</c:v>
                </c:pt>
                <c:pt idx="2446">
                  <c:v>16.75</c:v>
                </c:pt>
                <c:pt idx="2447">
                  <c:v>16.625</c:v>
                </c:pt>
                <c:pt idx="2448">
                  <c:v>16.875</c:v>
                </c:pt>
                <c:pt idx="2449">
                  <c:v>16.75</c:v>
                </c:pt>
                <c:pt idx="2450">
                  <c:v>16.75</c:v>
                </c:pt>
                <c:pt idx="2451">
                  <c:v>17</c:v>
                </c:pt>
                <c:pt idx="2452">
                  <c:v>16.625</c:v>
                </c:pt>
                <c:pt idx="2453">
                  <c:v>16.5</c:v>
                </c:pt>
                <c:pt idx="2454">
                  <c:v>16.125</c:v>
                </c:pt>
                <c:pt idx="2455">
                  <c:v>16.25</c:v>
                </c:pt>
                <c:pt idx="2456">
                  <c:v>16.5</c:v>
                </c:pt>
                <c:pt idx="2457">
                  <c:v>16.25</c:v>
                </c:pt>
                <c:pt idx="2458">
                  <c:v>16.125</c:v>
                </c:pt>
                <c:pt idx="2459">
                  <c:v>16.25</c:v>
                </c:pt>
                <c:pt idx="2460">
                  <c:v>16.125</c:v>
                </c:pt>
                <c:pt idx="2461">
                  <c:v>16</c:v>
                </c:pt>
                <c:pt idx="2462">
                  <c:v>16</c:v>
                </c:pt>
                <c:pt idx="2463">
                  <c:v>15.75</c:v>
                </c:pt>
                <c:pt idx="2464">
                  <c:v>15.75</c:v>
                </c:pt>
                <c:pt idx="2465">
                  <c:v>16.125</c:v>
                </c:pt>
                <c:pt idx="2466">
                  <c:v>16</c:v>
                </c:pt>
                <c:pt idx="2467">
                  <c:v>16.5</c:v>
                </c:pt>
                <c:pt idx="2468">
                  <c:v>16.125</c:v>
                </c:pt>
                <c:pt idx="2469">
                  <c:v>15.875</c:v>
                </c:pt>
                <c:pt idx="2470">
                  <c:v>16</c:v>
                </c:pt>
                <c:pt idx="2471">
                  <c:v>16</c:v>
                </c:pt>
                <c:pt idx="2472">
                  <c:v>16</c:v>
                </c:pt>
                <c:pt idx="2473">
                  <c:v>16</c:v>
                </c:pt>
                <c:pt idx="2474">
                  <c:v>16</c:v>
                </c:pt>
                <c:pt idx="2475">
                  <c:v>15.875</c:v>
                </c:pt>
                <c:pt idx="2476">
                  <c:v>15.875</c:v>
                </c:pt>
                <c:pt idx="2477">
                  <c:v>15.75</c:v>
                </c:pt>
                <c:pt idx="2478">
                  <c:v>15.75</c:v>
                </c:pt>
                <c:pt idx="2479">
                  <c:v>15.625</c:v>
                </c:pt>
                <c:pt idx="2480">
                  <c:v>15.75</c:v>
                </c:pt>
                <c:pt idx="2481">
                  <c:v>16</c:v>
                </c:pt>
                <c:pt idx="2482">
                  <c:v>16</c:v>
                </c:pt>
                <c:pt idx="2483">
                  <c:v>16.25</c:v>
                </c:pt>
                <c:pt idx="2484">
                  <c:v>16.125</c:v>
                </c:pt>
                <c:pt idx="2485">
                  <c:v>16.5</c:v>
                </c:pt>
                <c:pt idx="2486">
                  <c:v>16.875</c:v>
                </c:pt>
                <c:pt idx="2487">
                  <c:v>17</c:v>
                </c:pt>
                <c:pt idx="2488">
                  <c:v>17.75</c:v>
                </c:pt>
                <c:pt idx="2489">
                  <c:v>17.75</c:v>
                </c:pt>
                <c:pt idx="2490">
                  <c:v>17.75</c:v>
                </c:pt>
                <c:pt idx="2491">
                  <c:v>17.75</c:v>
                </c:pt>
                <c:pt idx="2492">
                  <c:v>17.75</c:v>
                </c:pt>
                <c:pt idx="2493">
                  <c:v>18</c:v>
                </c:pt>
                <c:pt idx="2494">
                  <c:v>18.875</c:v>
                </c:pt>
                <c:pt idx="2495">
                  <c:v>19</c:v>
                </c:pt>
                <c:pt idx="2496">
                  <c:v>19.125</c:v>
                </c:pt>
                <c:pt idx="2497">
                  <c:v>19</c:v>
                </c:pt>
                <c:pt idx="2498">
                  <c:v>19.125</c:v>
                </c:pt>
                <c:pt idx="2499">
                  <c:v>18.75</c:v>
                </c:pt>
                <c:pt idx="2500">
                  <c:v>19</c:v>
                </c:pt>
                <c:pt idx="2501">
                  <c:v>19</c:v>
                </c:pt>
                <c:pt idx="2502">
                  <c:v>18.5</c:v>
                </c:pt>
                <c:pt idx="2503">
                  <c:v>18.5</c:v>
                </c:pt>
                <c:pt idx="2504">
                  <c:v>18.25</c:v>
                </c:pt>
                <c:pt idx="2505">
                  <c:v>18.375</c:v>
                </c:pt>
                <c:pt idx="2506">
                  <c:v>18.375</c:v>
                </c:pt>
                <c:pt idx="2507">
                  <c:v>18.375</c:v>
                </c:pt>
                <c:pt idx="2508">
                  <c:v>18.375</c:v>
                </c:pt>
                <c:pt idx="2509">
                  <c:v>18.875</c:v>
                </c:pt>
                <c:pt idx="2510">
                  <c:v>19.625</c:v>
                </c:pt>
                <c:pt idx="2511">
                  <c:v>20</c:v>
                </c:pt>
                <c:pt idx="2512">
                  <c:v>19.75</c:v>
                </c:pt>
                <c:pt idx="2513">
                  <c:v>20.75</c:v>
                </c:pt>
                <c:pt idx="2514">
                  <c:v>20.25</c:v>
                </c:pt>
                <c:pt idx="2515">
                  <c:v>20</c:v>
                </c:pt>
                <c:pt idx="2516">
                  <c:v>20.125</c:v>
                </c:pt>
                <c:pt idx="2517">
                  <c:v>20.25</c:v>
                </c:pt>
                <c:pt idx="2518">
                  <c:v>20.75</c:v>
                </c:pt>
                <c:pt idx="2519">
                  <c:v>20.625</c:v>
                </c:pt>
                <c:pt idx="2520">
                  <c:v>20.5</c:v>
                </c:pt>
                <c:pt idx="2521">
                  <c:v>20.5</c:v>
                </c:pt>
                <c:pt idx="2522">
                  <c:v>19.875</c:v>
                </c:pt>
                <c:pt idx="2523">
                  <c:v>19.5</c:v>
                </c:pt>
                <c:pt idx="2524">
                  <c:v>18.625</c:v>
                </c:pt>
                <c:pt idx="2525">
                  <c:v>18.25</c:v>
                </c:pt>
                <c:pt idx="2526">
                  <c:v>18</c:v>
                </c:pt>
                <c:pt idx="2527">
                  <c:v>18.125</c:v>
                </c:pt>
                <c:pt idx="2528">
                  <c:v>17.75</c:v>
                </c:pt>
                <c:pt idx="2529">
                  <c:v>17.5</c:v>
                </c:pt>
                <c:pt idx="2530">
                  <c:v>17.375</c:v>
                </c:pt>
                <c:pt idx="2531">
                  <c:v>17.625</c:v>
                </c:pt>
                <c:pt idx="2532">
                  <c:v>17.25</c:v>
                </c:pt>
                <c:pt idx="2533">
                  <c:v>17.375</c:v>
                </c:pt>
                <c:pt idx="2534">
                  <c:v>17.875</c:v>
                </c:pt>
                <c:pt idx="2535">
                  <c:v>17.625</c:v>
                </c:pt>
                <c:pt idx="2536">
                  <c:v>18.375</c:v>
                </c:pt>
                <c:pt idx="2537">
                  <c:v>18.625</c:v>
                </c:pt>
                <c:pt idx="2538">
                  <c:v>18.375</c:v>
                </c:pt>
                <c:pt idx="2539">
                  <c:v>18.25</c:v>
                </c:pt>
                <c:pt idx="2540">
                  <c:v>18.125</c:v>
                </c:pt>
                <c:pt idx="2541">
                  <c:v>17.75</c:v>
                </c:pt>
                <c:pt idx="2542">
                  <c:v>17.75</c:v>
                </c:pt>
                <c:pt idx="2543">
                  <c:v>18.25</c:v>
                </c:pt>
                <c:pt idx="2544">
                  <c:v>19</c:v>
                </c:pt>
                <c:pt idx="2545">
                  <c:v>19</c:v>
                </c:pt>
                <c:pt idx="2546">
                  <c:v>19.125</c:v>
                </c:pt>
                <c:pt idx="2547">
                  <c:v>19</c:v>
                </c:pt>
                <c:pt idx="2548">
                  <c:v>19</c:v>
                </c:pt>
                <c:pt idx="2549">
                  <c:v>19</c:v>
                </c:pt>
                <c:pt idx="2550">
                  <c:v>19.375</c:v>
                </c:pt>
                <c:pt idx="2551">
                  <c:v>19.375</c:v>
                </c:pt>
                <c:pt idx="2552">
                  <c:v>19.25</c:v>
                </c:pt>
                <c:pt idx="2553">
                  <c:v>19.125</c:v>
                </c:pt>
                <c:pt idx="2554">
                  <c:v>19.25</c:v>
                </c:pt>
                <c:pt idx="2555">
                  <c:v>19.5</c:v>
                </c:pt>
                <c:pt idx="2556">
                  <c:v>19.25</c:v>
                </c:pt>
                <c:pt idx="2557">
                  <c:v>19.125</c:v>
                </c:pt>
                <c:pt idx="2558">
                  <c:v>19.125</c:v>
                </c:pt>
                <c:pt idx="2559">
                  <c:v>19.25</c:v>
                </c:pt>
                <c:pt idx="2560">
                  <c:v>19.125</c:v>
                </c:pt>
                <c:pt idx="2561">
                  <c:v>19.125</c:v>
                </c:pt>
                <c:pt idx="2562">
                  <c:v>19</c:v>
                </c:pt>
                <c:pt idx="2563">
                  <c:v>19.125</c:v>
                </c:pt>
                <c:pt idx="2564">
                  <c:v>19</c:v>
                </c:pt>
                <c:pt idx="2565">
                  <c:v>19</c:v>
                </c:pt>
                <c:pt idx="2566">
                  <c:v>19</c:v>
                </c:pt>
                <c:pt idx="2567">
                  <c:v>19</c:v>
                </c:pt>
                <c:pt idx="2568">
                  <c:v>19</c:v>
                </c:pt>
                <c:pt idx="2569">
                  <c:v>19.125</c:v>
                </c:pt>
                <c:pt idx="2570">
                  <c:v>19.25</c:v>
                </c:pt>
                <c:pt idx="2571">
                  <c:v>19.125</c:v>
                </c:pt>
                <c:pt idx="2572">
                  <c:v>19</c:v>
                </c:pt>
                <c:pt idx="2573">
                  <c:v>19.25</c:v>
                </c:pt>
                <c:pt idx="2574">
                  <c:v>19.375</c:v>
                </c:pt>
                <c:pt idx="2575">
                  <c:v>19.5</c:v>
                </c:pt>
                <c:pt idx="2576">
                  <c:v>19.5</c:v>
                </c:pt>
                <c:pt idx="2577">
                  <c:v>19.75</c:v>
                </c:pt>
                <c:pt idx="2578">
                  <c:v>19.875</c:v>
                </c:pt>
                <c:pt idx="2579">
                  <c:v>20</c:v>
                </c:pt>
                <c:pt idx="2580">
                  <c:v>20.125</c:v>
                </c:pt>
                <c:pt idx="2581">
                  <c:v>20.5</c:v>
                </c:pt>
                <c:pt idx="2582">
                  <c:v>20.5</c:v>
                </c:pt>
                <c:pt idx="2583">
                  <c:v>20.25</c:v>
                </c:pt>
                <c:pt idx="2584">
                  <c:v>20.125</c:v>
                </c:pt>
                <c:pt idx="2585">
                  <c:v>20.75</c:v>
                </c:pt>
                <c:pt idx="2586">
                  <c:v>21</c:v>
                </c:pt>
                <c:pt idx="2587">
                  <c:v>22</c:v>
                </c:pt>
                <c:pt idx="2588">
                  <c:v>22.75</c:v>
                </c:pt>
                <c:pt idx="2589">
                  <c:v>22</c:v>
                </c:pt>
                <c:pt idx="2590">
                  <c:v>21.875</c:v>
                </c:pt>
                <c:pt idx="2591">
                  <c:v>20.75</c:v>
                </c:pt>
                <c:pt idx="2592">
                  <c:v>20.5</c:v>
                </c:pt>
                <c:pt idx="2593">
                  <c:v>20.375</c:v>
                </c:pt>
                <c:pt idx="2594">
                  <c:v>20.375</c:v>
                </c:pt>
                <c:pt idx="2595">
                  <c:v>20.75</c:v>
                </c:pt>
                <c:pt idx="2596">
                  <c:v>21.125</c:v>
                </c:pt>
                <c:pt idx="2597">
                  <c:v>21.25</c:v>
                </c:pt>
                <c:pt idx="2598">
                  <c:v>21</c:v>
                </c:pt>
                <c:pt idx="2599">
                  <c:v>21.125</c:v>
                </c:pt>
                <c:pt idx="2600">
                  <c:v>21.125</c:v>
                </c:pt>
                <c:pt idx="2601">
                  <c:v>21.25</c:v>
                </c:pt>
                <c:pt idx="2602">
                  <c:v>21.375</c:v>
                </c:pt>
                <c:pt idx="2603">
                  <c:v>21.375</c:v>
                </c:pt>
                <c:pt idx="2604">
                  <c:v>21.375</c:v>
                </c:pt>
                <c:pt idx="2605">
                  <c:v>21.375</c:v>
                </c:pt>
                <c:pt idx="2606">
                  <c:v>21.375</c:v>
                </c:pt>
                <c:pt idx="2607">
                  <c:v>21.5</c:v>
                </c:pt>
                <c:pt idx="2608">
                  <c:v>21.5</c:v>
                </c:pt>
                <c:pt idx="2609">
                  <c:v>21.375</c:v>
                </c:pt>
                <c:pt idx="2610">
                  <c:v>21.5</c:v>
                </c:pt>
                <c:pt idx="2611">
                  <c:v>21.375</c:v>
                </c:pt>
                <c:pt idx="2612">
                  <c:v>22</c:v>
                </c:pt>
                <c:pt idx="2613">
                  <c:v>22</c:v>
                </c:pt>
                <c:pt idx="2614">
                  <c:v>22.375</c:v>
                </c:pt>
                <c:pt idx="2615">
                  <c:v>22.75</c:v>
                </c:pt>
                <c:pt idx="2616">
                  <c:v>23.125</c:v>
                </c:pt>
                <c:pt idx="2617">
                  <c:v>23.25</c:v>
                </c:pt>
                <c:pt idx="2618">
                  <c:v>25</c:v>
                </c:pt>
                <c:pt idx="2619">
                  <c:v>25.5</c:v>
                </c:pt>
                <c:pt idx="2620">
                  <c:v>24.875</c:v>
                </c:pt>
                <c:pt idx="2621">
                  <c:v>24.375</c:v>
                </c:pt>
                <c:pt idx="2622">
                  <c:v>24.375</c:v>
                </c:pt>
                <c:pt idx="2623">
                  <c:v>24</c:v>
                </c:pt>
                <c:pt idx="2624">
                  <c:v>23.375</c:v>
                </c:pt>
                <c:pt idx="2625">
                  <c:v>24.5</c:v>
                </c:pt>
                <c:pt idx="2626">
                  <c:v>25</c:v>
                </c:pt>
                <c:pt idx="2627">
                  <c:v>25</c:v>
                </c:pt>
                <c:pt idx="2628">
                  <c:v>25.625</c:v>
                </c:pt>
                <c:pt idx="2629">
                  <c:v>26.375</c:v>
                </c:pt>
                <c:pt idx="2630">
                  <c:v>26.25</c:v>
                </c:pt>
                <c:pt idx="2631">
                  <c:v>24.875</c:v>
                </c:pt>
                <c:pt idx="2632">
                  <c:v>23</c:v>
                </c:pt>
                <c:pt idx="2633">
                  <c:v>23</c:v>
                </c:pt>
                <c:pt idx="2634">
                  <c:v>23</c:v>
                </c:pt>
                <c:pt idx="2635">
                  <c:v>23.125</c:v>
                </c:pt>
                <c:pt idx="2636">
                  <c:v>23.25</c:v>
                </c:pt>
                <c:pt idx="2637">
                  <c:v>23</c:v>
                </c:pt>
                <c:pt idx="2638">
                  <c:v>23</c:v>
                </c:pt>
                <c:pt idx="2639">
                  <c:v>22.25</c:v>
                </c:pt>
                <c:pt idx="2640">
                  <c:v>22.125</c:v>
                </c:pt>
                <c:pt idx="2641">
                  <c:v>22</c:v>
                </c:pt>
                <c:pt idx="2642">
                  <c:v>22.375</c:v>
                </c:pt>
                <c:pt idx="2643">
                  <c:v>23</c:v>
                </c:pt>
                <c:pt idx="2644">
                  <c:v>23</c:v>
                </c:pt>
                <c:pt idx="2645">
                  <c:v>23</c:v>
                </c:pt>
                <c:pt idx="2646">
                  <c:v>24</c:v>
                </c:pt>
                <c:pt idx="2647">
                  <c:v>24.375</c:v>
                </c:pt>
                <c:pt idx="2648">
                  <c:v>24</c:v>
                </c:pt>
                <c:pt idx="2649">
                  <c:v>24.25</c:v>
                </c:pt>
                <c:pt idx="2650">
                  <c:v>24</c:v>
                </c:pt>
                <c:pt idx="2651">
                  <c:v>24</c:v>
                </c:pt>
                <c:pt idx="2652">
                  <c:v>24.125</c:v>
                </c:pt>
                <c:pt idx="2653">
                  <c:v>23.875</c:v>
                </c:pt>
                <c:pt idx="2654">
                  <c:v>23.75</c:v>
                </c:pt>
                <c:pt idx="2655">
                  <c:v>23.875</c:v>
                </c:pt>
                <c:pt idx="2656">
                  <c:v>23.75</c:v>
                </c:pt>
                <c:pt idx="2657">
                  <c:v>23.5</c:v>
                </c:pt>
                <c:pt idx="2658">
                  <c:v>23.625</c:v>
                </c:pt>
                <c:pt idx="2659">
                  <c:v>23.625</c:v>
                </c:pt>
                <c:pt idx="2660">
                  <c:v>23.75</c:v>
                </c:pt>
                <c:pt idx="2661">
                  <c:v>23.875</c:v>
                </c:pt>
                <c:pt idx="2662">
                  <c:v>24</c:v>
                </c:pt>
                <c:pt idx="2663">
                  <c:v>23.75</c:v>
                </c:pt>
                <c:pt idx="2664">
                  <c:v>24</c:v>
                </c:pt>
                <c:pt idx="2665">
                  <c:v>24.5</c:v>
                </c:pt>
                <c:pt idx="2666">
                  <c:v>24.125</c:v>
                </c:pt>
                <c:pt idx="2667">
                  <c:v>24.75</c:v>
                </c:pt>
                <c:pt idx="2668">
                  <c:v>24.5</c:v>
                </c:pt>
                <c:pt idx="2669">
                  <c:v>24.5</c:v>
                </c:pt>
                <c:pt idx="2670">
                  <c:v>24.5</c:v>
                </c:pt>
                <c:pt idx="2671">
                  <c:v>24.25</c:v>
                </c:pt>
                <c:pt idx="2672">
                  <c:v>24.125</c:v>
                </c:pt>
                <c:pt idx="2673">
                  <c:v>24.375</c:v>
                </c:pt>
                <c:pt idx="2674">
                  <c:v>24.125</c:v>
                </c:pt>
                <c:pt idx="2675">
                  <c:v>24.125</c:v>
                </c:pt>
                <c:pt idx="2676">
                  <c:v>24.25</c:v>
                </c:pt>
                <c:pt idx="2677">
                  <c:v>24.375</c:v>
                </c:pt>
                <c:pt idx="2678">
                  <c:v>24.5</c:v>
                </c:pt>
                <c:pt idx="2679">
                  <c:v>24.375</c:v>
                </c:pt>
                <c:pt idx="2680">
                  <c:v>24.5</c:v>
                </c:pt>
                <c:pt idx="2681">
                  <c:v>24.625</c:v>
                </c:pt>
                <c:pt idx="2682">
                  <c:v>25</c:v>
                </c:pt>
                <c:pt idx="2683">
                  <c:v>24.75</c:v>
                </c:pt>
                <c:pt idx="2684">
                  <c:v>24.625</c:v>
                </c:pt>
                <c:pt idx="2685">
                  <c:v>24.5</c:v>
                </c:pt>
                <c:pt idx="2686">
                  <c:v>24.375</c:v>
                </c:pt>
                <c:pt idx="2687">
                  <c:v>24.375</c:v>
                </c:pt>
                <c:pt idx="2688">
                  <c:v>24.25</c:v>
                </c:pt>
                <c:pt idx="2689">
                  <c:v>23.625</c:v>
                </c:pt>
                <c:pt idx="2690">
                  <c:v>22.75</c:v>
                </c:pt>
                <c:pt idx="2691">
                  <c:v>22.375</c:v>
                </c:pt>
                <c:pt idx="2692">
                  <c:v>22.375</c:v>
                </c:pt>
                <c:pt idx="2693">
                  <c:v>22.25</c:v>
                </c:pt>
                <c:pt idx="2694">
                  <c:v>21.75</c:v>
                </c:pt>
                <c:pt idx="2695">
                  <c:v>21.875</c:v>
                </c:pt>
                <c:pt idx="2696">
                  <c:v>21.625</c:v>
                </c:pt>
                <c:pt idx="2697">
                  <c:v>21.625</c:v>
                </c:pt>
                <c:pt idx="2698">
                  <c:v>21.5</c:v>
                </c:pt>
                <c:pt idx="2699">
                  <c:v>21.25</c:v>
                </c:pt>
                <c:pt idx="2700">
                  <c:v>21.25</c:v>
                </c:pt>
                <c:pt idx="2701">
                  <c:v>21.5</c:v>
                </c:pt>
                <c:pt idx="2702">
                  <c:v>21.5</c:v>
                </c:pt>
                <c:pt idx="2703">
                  <c:v>21.375</c:v>
                </c:pt>
                <c:pt idx="2704">
                  <c:v>21.375</c:v>
                </c:pt>
                <c:pt idx="2705">
                  <c:v>21.5</c:v>
                </c:pt>
                <c:pt idx="2706">
                  <c:v>21.5</c:v>
                </c:pt>
                <c:pt idx="2707">
                  <c:v>21.375</c:v>
                </c:pt>
                <c:pt idx="2708">
                  <c:v>21.25</c:v>
                </c:pt>
                <c:pt idx="2709">
                  <c:v>20.625</c:v>
                </c:pt>
                <c:pt idx="2710">
                  <c:v>20.75</c:v>
                </c:pt>
                <c:pt idx="2711">
                  <c:v>20.625</c:v>
                </c:pt>
                <c:pt idx="2712">
                  <c:v>20.25</c:v>
                </c:pt>
                <c:pt idx="2713">
                  <c:v>20.125</c:v>
                </c:pt>
                <c:pt idx="2714">
                  <c:v>20.25</c:v>
                </c:pt>
                <c:pt idx="2715">
                  <c:v>20.25</c:v>
                </c:pt>
                <c:pt idx="2716">
                  <c:v>20.375</c:v>
                </c:pt>
                <c:pt idx="2717">
                  <c:v>20.375</c:v>
                </c:pt>
                <c:pt idx="2718">
                  <c:v>20.5</c:v>
                </c:pt>
                <c:pt idx="2719">
                  <c:v>20.375</c:v>
                </c:pt>
                <c:pt idx="2720">
                  <c:v>20.375</c:v>
                </c:pt>
                <c:pt idx="2721">
                  <c:v>20.875</c:v>
                </c:pt>
                <c:pt idx="2722">
                  <c:v>21.5</c:v>
                </c:pt>
                <c:pt idx="2723">
                  <c:v>21.875</c:v>
                </c:pt>
                <c:pt idx="2724">
                  <c:v>23</c:v>
                </c:pt>
                <c:pt idx="2725">
                  <c:v>22.5</c:v>
                </c:pt>
                <c:pt idx="2726">
                  <c:v>22</c:v>
                </c:pt>
                <c:pt idx="2727">
                  <c:v>22</c:v>
                </c:pt>
                <c:pt idx="2728">
                  <c:v>21.75</c:v>
                </c:pt>
                <c:pt idx="2729">
                  <c:v>21.625</c:v>
                </c:pt>
                <c:pt idx="2730">
                  <c:v>21.875</c:v>
                </c:pt>
                <c:pt idx="2731">
                  <c:v>22</c:v>
                </c:pt>
                <c:pt idx="2732">
                  <c:v>22</c:v>
                </c:pt>
                <c:pt idx="2733">
                  <c:v>22</c:v>
                </c:pt>
                <c:pt idx="2734">
                  <c:v>21.75</c:v>
                </c:pt>
                <c:pt idx="2735">
                  <c:v>21.75</c:v>
                </c:pt>
                <c:pt idx="2736">
                  <c:v>22</c:v>
                </c:pt>
                <c:pt idx="2737">
                  <c:v>22</c:v>
                </c:pt>
                <c:pt idx="2738">
                  <c:v>21.875</c:v>
                </c:pt>
                <c:pt idx="2739">
                  <c:v>21.875</c:v>
                </c:pt>
                <c:pt idx="2740">
                  <c:v>21.625</c:v>
                </c:pt>
                <c:pt idx="2741">
                  <c:v>21.75</c:v>
                </c:pt>
                <c:pt idx="2742">
                  <c:v>21.875</c:v>
                </c:pt>
                <c:pt idx="2743">
                  <c:v>22</c:v>
                </c:pt>
                <c:pt idx="2744">
                  <c:v>22</c:v>
                </c:pt>
                <c:pt idx="2745">
                  <c:v>22.125</c:v>
                </c:pt>
                <c:pt idx="2746">
                  <c:v>22</c:v>
                </c:pt>
                <c:pt idx="2747">
                  <c:v>22</c:v>
                </c:pt>
                <c:pt idx="2748">
                  <c:v>22.25</c:v>
                </c:pt>
                <c:pt idx="2749">
                  <c:v>22.5</c:v>
                </c:pt>
                <c:pt idx="2750">
                  <c:v>24.25</c:v>
                </c:pt>
                <c:pt idx="2751">
                  <c:v>24.125</c:v>
                </c:pt>
                <c:pt idx="2752">
                  <c:v>24</c:v>
                </c:pt>
                <c:pt idx="2753">
                  <c:v>23.5</c:v>
                </c:pt>
                <c:pt idx="2754">
                  <c:v>23.5</c:v>
                </c:pt>
                <c:pt idx="2755">
                  <c:v>23.375</c:v>
                </c:pt>
                <c:pt idx="2756">
                  <c:v>23.875</c:v>
                </c:pt>
                <c:pt idx="2757">
                  <c:v>23.75</c:v>
                </c:pt>
                <c:pt idx="2758">
                  <c:v>23.625</c:v>
                </c:pt>
                <c:pt idx="2759">
                  <c:v>24.125</c:v>
                </c:pt>
                <c:pt idx="2760">
                  <c:v>24.375</c:v>
                </c:pt>
                <c:pt idx="2761">
                  <c:v>24.375</c:v>
                </c:pt>
                <c:pt idx="2762">
                  <c:v>24.75</c:v>
                </c:pt>
                <c:pt idx="2763">
                  <c:v>25.25</c:v>
                </c:pt>
                <c:pt idx="2764">
                  <c:v>25.875</c:v>
                </c:pt>
                <c:pt idx="2765">
                  <c:v>27.375</c:v>
                </c:pt>
                <c:pt idx="2766">
                  <c:v>28.375</c:v>
                </c:pt>
                <c:pt idx="2767">
                  <c:v>28</c:v>
                </c:pt>
                <c:pt idx="2768">
                  <c:v>27.625</c:v>
                </c:pt>
                <c:pt idx="2769">
                  <c:v>27.25</c:v>
                </c:pt>
                <c:pt idx="2770">
                  <c:v>26.875</c:v>
                </c:pt>
                <c:pt idx="2771">
                  <c:v>26.25</c:v>
                </c:pt>
                <c:pt idx="2772">
                  <c:v>25.875</c:v>
                </c:pt>
                <c:pt idx="2773">
                  <c:v>26.125</c:v>
                </c:pt>
                <c:pt idx="2774">
                  <c:v>26</c:v>
                </c:pt>
                <c:pt idx="2775">
                  <c:v>25.75</c:v>
                </c:pt>
                <c:pt idx="2776">
                  <c:v>25.875</c:v>
                </c:pt>
                <c:pt idx="2777">
                  <c:v>25.75</c:v>
                </c:pt>
                <c:pt idx="2778">
                  <c:v>25.875</c:v>
                </c:pt>
                <c:pt idx="2779">
                  <c:v>25.875</c:v>
                </c:pt>
                <c:pt idx="2780">
                  <c:v>25.875</c:v>
                </c:pt>
                <c:pt idx="2781">
                  <c:v>25.875</c:v>
                </c:pt>
                <c:pt idx="2782">
                  <c:v>26.75</c:v>
                </c:pt>
                <c:pt idx="2783">
                  <c:v>27.875</c:v>
                </c:pt>
                <c:pt idx="2784">
                  <c:v>28.375</c:v>
                </c:pt>
                <c:pt idx="2785">
                  <c:v>30</c:v>
                </c:pt>
                <c:pt idx="2786">
                  <c:v>29.375</c:v>
                </c:pt>
                <c:pt idx="2787">
                  <c:v>29</c:v>
                </c:pt>
                <c:pt idx="2788">
                  <c:v>29</c:v>
                </c:pt>
                <c:pt idx="2789">
                  <c:v>29</c:v>
                </c:pt>
                <c:pt idx="2790">
                  <c:v>30</c:v>
                </c:pt>
                <c:pt idx="2791">
                  <c:v>31.75</c:v>
                </c:pt>
                <c:pt idx="2792">
                  <c:v>31.5</c:v>
                </c:pt>
                <c:pt idx="2793">
                  <c:v>31.625</c:v>
                </c:pt>
                <c:pt idx="2794">
                  <c:v>32.375</c:v>
                </c:pt>
                <c:pt idx="2795">
                  <c:v>33.75</c:v>
                </c:pt>
                <c:pt idx="2796">
                  <c:v>34.625</c:v>
                </c:pt>
                <c:pt idx="2797">
                  <c:v>34.125</c:v>
                </c:pt>
                <c:pt idx="2798">
                  <c:v>33</c:v>
                </c:pt>
                <c:pt idx="2799">
                  <c:v>32.625</c:v>
                </c:pt>
                <c:pt idx="2800">
                  <c:v>31.25</c:v>
                </c:pt>
                <c:pt idx="2801">
                  <c:v>30.75</c:v>
                </c:pt>
                <c:pt idx="2802">
                  <c:v>30</c:v>
                </c:pt>
                <c:pt idx="2803">
                  <c:v>30</c:v>
                </c:pt>
                <c:pt idx="2804">
                  <c:v>31</c:v>
                </c:pt>
                <c:pt idx="2805">
                  <c:v>30.875</c:v>
                </c:pt>
                <c:pt idx="2806">
                  <c:v>31.25</c:v>
                </c:pt>
                <c:pt idx="2807">
                  <c:v>32.125</c:v>
                </c:pt>
                <c:pt idx="2808">
                  <c:v>32.125</c:v>
                </c:pt>
                <c:pt idx="2809">
                  <c:v>31.625</c:v>
                </c:pt>
                <c:pt idx="2810">
                  <c:v>31.625</c:v>
                </c:pt>
                <c:pt idx="2811">
                  <c:v>31.625</c:v>
                </c:pt>
                <c:pt idx="2812">
                  <c:v>30.5</c:v>
                </c:pt>
                <c:pt idx="2813">
                  <c:v>30.125</c:v>
                </c:pt>
                <c:pt idx="2814">
                  <c:v>30</c:v>
                </c:pt>
                <c:pt idx="2815">
                  <c:v>29.5</c:v>
                </c:pt>
                <c:pt idx="2816">
                  <c:v>29.375</c:v>
                </c:pt>
                <c:pt idx="2817">
                  <c:v>29.25</c:v>
                </c:pt>
                <c:pt idx="2818">
                  <c:v>28.75</c:v>
                </c:pt>
                <c:pt idx="2819">
                  <c:v>28.625</c:v>
                </c:pt>
                <c:pt idx="2820">
                  <c:v>28.125</c:v>
                </c:pt>
                <c:pt idx="2821">
                  <c:v>28</c:v>
                </c:pt>
                <c:pt idx="2822">
                  <c:v>28</c:v>
                </c:pt>
                <c:pt idx="2823">
                  <c:v>27.375</c:v>
                </c:pt>
                <c:pt idx="2824">
                  <c:v>27.375</c:v>
                </c:pt>
                <c:pt idx="2825">
                  <c:v>27</c:v>
                </c:pt>
                <c:pt idx="2826">
                  <c:v>27.125</c:v>
                </c:pt>
                <c:pt idx="2827">
                  <c:v>27.625</c:v>
                </c:pt>
                <c:pt idx="2828">
                  <c:v>27.625</c:v>
                </c:pt>
                <c:pt idx="2829">
                  <c:v>27.5</c:v>
                </c:pt>
                <c:pt idx="2830">
                  <c:v>27.625</c:v>
                </c:pt>
                <c:pt idx="2831">
                  <c:v>28</c:v>
                </c:pt>
                <c:pt idx="2832">
                  <c:v>28.25</c:v>
                </c:pt>
                <c:pt idx="2833">
                  <c:v>28.625</c:v>
                </c:pt>
                <c:pt idx="2834">
                  <c:v>29</c:v>
                </c:pt>
                <c:pt idx="2835">
                  <c:v>29</c:v>
                </c:pt>
                <c:pt idx="2836">
                  <c:v>27.75</c:v>
                </c:pt>
                <c:pt idx="2837">
                  <c:v>27.75</c:v>
                </c:pt>
                <c:pt idx="2838">
                  <c:v>27</c:v>
                </c:pt>
                <c:pt idx="2839">
                  <c:v>27.125</c:v>
                </c:pt>
                <c:pt idx="2840">
                  <c:v>25.875</c:v>
                </c:pt>
                <c:pt idx="2841">
                  <c:v>25.875</c:v>
                </c:pt>
                <c:pt idx="2842">
                  <c:v>26.125</c:v>
                </c:pt>
                <c:pt idx="2843">
                  <c:v>26.125</c:v>
                </c:pt>
                <c:pt idx="2844">
                  <c:v>26.375</c:v>
                </c:pt>
                <c:pt idx="2845">
                  <c:v>26.875</c:v>
                </c:pt>
                <c:pt idx="2846">
                  <c:v>27.125</c:v>
                </c:pt>
                <c:pt idx="2847">
                  <c:v>26.5</c:v>
                </c:pt>
                <c:pt idx="2848">
                  <c:v>26.625</c:v>
                </c:pt>
                <c:pt idx="2849">
                  <c:v>26.25</c:v>
                </c:pt>
                <c:pt idx="2850">
                  <c:v>26.5</c:v>
                </c:pt>
                <c:pt idx="2851">
                  <c:v>26.75</c:v>
                </c:pt>
                <c:pt idx="2852">
                  <c:v>26.25</c:v>
                </c:pt>
                <c:pt idx="2853">
                  <c:v>26.5</c:v>
                </c:pt>
                <c:pt idx="2854">
                  <c:v>26.375</c:v>
                </c:pt>
                <c:pt idx="2855">
                  <c:v>26.5</c:v>
                </c:pt>
                <c:pt idx="2856">
                  <c:v>27.125</c:v>
                </c:pt>
                <c:pt idx="2857">
                  <c:v>26.375</c:v>
                </c:pt>
                <c:pt idx="2858">
                  <c:v>26.25</c:v>
                </c:pt>
                <c:pt idx="2859">
                  <c:v>26.125</c:v>
                </c:pt>
                <c:pt idx="2860">
                  <c:v>26.375</c:v>
                </c:pt>
                <c:pt idx="2861">
                  <c:v>26.25</c:v>
                </c:pt>
                <c:pt idx="2862">
                  <c:v>25.875</c:v>
                </c:pt>
                <c:pt idx="2863">
                  <c:v>25.875</c:v>
                </c:pt>
                <c:pt idx="2864">
                  <c:v>25.875</c:v>
                </c:pt>
                <c:pt idx="2865">
                  <c:v>25.875</c:v>
                </c:pt>
                <c:pt idx="2866">
                  <c:v>25.875</c:v>
                </c:pt>
                <c:pt idx="2867">
                  <c:v>25.625</c:v>
                </c:pt>
                <c:pt idx="2868">
                  <c:v>26.375</c:v>
                </c:pt>
                <c:pt idx="2869">
                  <c:v>26.375</c:v>
                </c:pt>
                <c:pt idx="2870">
                  <c:v>26.625</c:v>
                </c:pt>
                <c:pt idx="2871">
                  <c:v>27.5</c:v>
                </c:pt>
                <c:pt idx="2872">
                  <c:v>27.75</c:v>
                </c:pt>
                <c:pt idx="2873">
                  <c:v>28.5</c:v>
                </c:pt>
                <c:pt idx="2874">
                  <c:v>29.125</c:v>
                </c:pt>
                <c:pt idx="2875">
                  <c:v>30.25</c:v>
                </c:pt>
                <c:pt idx="2876">
                  <c:v>31.125</c:v>
                </c:pt>
                <c:pt idx="2877">
                  <c:v>31.125</c:v>
                </c:pt>
                <c:pt idx="2878">
                  <c:v>31.5</c:v>
                </c:pt>
                <c:pt idx="2879">
                  <c:v>31</c:v>
                </c:pt>
                <c:pt idx="2880">
                  <c:v>30.625</c:v>
                </c:pt>
                <c:pt idx="2881">
                  <c:v>31.125</c:v>
                </c:pt>
                <c:pt idx="2882">
                  <c:v>30.5</c:v>
                </c:pt>
                <c:pt idx="2883">
                  <c:v>30.25</c:v>
                </c:pt>
                <c:pt idx="2884">
                  <c:v>30.375</c:v>
                </c:pt>
                <c:pt idx="2885">
                  <c:v>30.25</c:v>
                </c:pt>
                <c:pt idx="2886">
                  <c:v>30.25</c:v>
                </c:pt>
                <c:pt idx="2887">
                  <c:v>30</c:v>
                </c:pt>
                <c:pt idx="2888">
                  <c:v>30</c:v>
                </c:pt>
                <c:pt idx="2889">
                  <c:v>30.125</c:v>
                </c:pt>
                <c:pt idx="2890">
                  <c:v>29.375</c:v>
                </c:pt>
                <c:pt idx="2891">
                  <c:v>28.875</c:v>
                </c:pt>
                <c:pt idx="2892">
                  <c:v>29</c:v>
                </c:pt>
                <c:pt idx="2893">
                  <c:v>28.625</c:v>
                </c:pt>
                <c:pt idx="2894">
                  <c:v>29</c:v>
                </c:pt>
                <c:pt idx="2895">
                  <c:v>28.875</c:v>
                </c:pt>
                <c:pt idx="2896">
                  <c:v>28.875</c:v>
                </c:pt>
                <c:pt idx="2897">
                  <c:v>28.75</c:v>
                </c:pt>
                <c:pt idx="2898">
                  <c:v>28.375</c:v>
                </c:pt>
                <c:pt idx="2899">
                  <c:v>28.375</c:v>
                </c:pt>
                <c:pt idx="2900">
                  <c:v>28.875</c:v>
                </c:pt>
                <c:pt idx="2901">
                  <c:v>29</c:v>
                </c:pt>
                <c:pt idx="2902">
                  <c:v>29</c:v>
                </c:pt>
                <c:pt idx="2903">
                  <c:v>28.625</c:v>
                </c:pt>
                <c:pt idx="2904">
                  <c:v>28.875</c:v>
                </c:pt>
                <c:pt idx="2905">
                  <c:v>29</c:v>
                </c:pt>
                <c:pt idx="2906">
                  <c:v>28.875</c:v>
                </c:pt>
                <c:pt idx="2907">
                  <c:v>28.875</c:v>
                </c:pt>
                <c:pt idx="2908">
                  <c:v>29</c:v>
                </c:pt>
                <c:pt idx="2909">
                  <c:v>30</c:v>
                </c:pt>
                <c:pt idx="2910">
                  <c:v>29.875</c:v>
                </c:pt>
                <c:pt idx="2911">
                  <c:v>29.875</c:v>
                </c:pt>
                <c:pt idx="2912">
                  <c:v>30.25</c:v>
                </c:pt>
                <c:pt idx="2913">
                  <c:v>32</c:v>
                </c:pt>
                <c:pt idx="2914">
                  <c:v>32.625</c:v>
                </c:pt>
                <c:pt idx="2915">
                  <c:v>33</c:v>
                </c:pt>
                <c:pt idx="2916">
                  <c:v>32.5</c:v>
                </c:pt>
                <c:pt idx="2917">
                  <c:v>32</c:v>
                </c:pt>
                <c:pt idx="2918">
                  <c:v>32</c:v>
                </c:pt>
                <c:pt idx="2919">
                  <c:v>32.25</c:v>
                </c:pt>
                <c:pt idx="2920">
                  <c:v>32</c:v>
                </c:pt>
                <c:pt idx="2921">
                  <c:v>32.125</c:v>
                </c:pt>
                <c:pt idx="2922">
                  <c:v>31.625</c:v>
                </c:pt>
                <c:pt idx="2923">
                  <c:v>31.75</c:v>
                </c:pt>
                <c:pt idx="2924">
                  <c:v>31.25</c:v>
                </c:pt>
                <c:pt idx="2925">
                  <c:v>30.5</c:v>
                </c:pt>
                <c:pt idx="2926">
                  <c:v>30.75</c:v>
                </c:pt>
                <c:pt idx="2927">
                  <c:v>31.125</c:v>
                </c:pt>
                <c:pt idx="2928">
                  <c:v>32.25</c:v>
                </c:pt>
                <c:pt idx="2929">
                  <c:v>32.125</c:v>
                </c:pt>
                <c:pt idx="2930">
                  <c:v>32.75</c:v>
                </c:pt>
                <c:pt idx="2931">
                  <c:v>32.875</c:v>
                </c:pt>
                <c:pt idx="2932">
                  <c:v>32.625</c:v>
                </c:pt>
                <c:pt idx="2933">
                  <c:v>32.375</c:v>
                </c:pt>
                <c:pt idx="2934">
                  <c:v>32.375</c:v>
                </c:pt>
                <c:pt idx="2935">
                  <c:v>33.5</c:v>
                </c:pt>
                <c:pt idx="2936">
                  <c:v>34.125</c:v>
                </c:pt>
                <c:pt idx="2937">
                  <c:v>36.625</c:v>
                </c:pt>
                <c:pt idx="2938">
                  <c:v>37.25</c:v>
                </c:pt>
                <c:pt idx="2939">
                  <c:v>40.25</c:v>
                </c:pt>
                <c:pt idx="2940">
                  <c:v>42</c:v>
                </c:pt>
                <c:pt idx="2941">
                  <c:v>43</c:v>
                </c:pt>
                <c:pt idx="2942">
                  <c:v>45</c:v>
                </c:pt>
                <c:pt idx="2943">
                  <c:v>42.25</c:v>
                </c:pt>
                <c:pt idx="2944">
                  <c:v>39.5</c:v>
                </c:pt>
                <c:pt idx="2945">
                  <c:v>39.5</c:v>
                </c:pt>
                <c:pt idx="2946">
                  <c:v>40.625</c:v>
                </c:pt>
                <c:pt idx="2947">
                  <c:v>39.75</c:v>
                </c:pt>
                <c:pt idx="2948">
                  <c:v>39.75</c:v>
                </c:pt>
                <c:pt idx="2949">
                  <c:v>40.875</c:v>
                </c:pt>
                <c:pt idx="2950">
                  <c:v>41.75</c:v>
                </c:pt>
                <c:pt idx="2951">
                  <c:v>39.625</c:v>
                </c:pt>
                <c:pt idx="2952">
                  <c:v>38.5</c:v>
                </c:pt>
                <c:pt idx="2953">
                  <c:v>37.375</c:v>
                </c:pt>
                <c:pt idx="2954">
                  <c:v>37.75</c:v>
                </c:pt>
                <c:pt idx="2955">
                  <c:v>37.875</c:v>
                </c:pt>
                <c:pt idx="2956">
                  <c:v>39.25</c:v>
                </c:pt>
                <c:pt idx="2957">
                  <c:v>39.5</c:v>
                </c:pt>
                <c:pt idx="2958">
                  <c:v>40.5</c:v>
                </c:pt>
                <c:pt idx="2959">
                  <c:v>39.875</c:v>
                </c:pt>
                <c:pt idx="2960">
                  <c:v>40</c:v>
                </c:pt>
                <c:pt idx="2961">
                  <c:v>39.25</c:v>
                </c:pt>
                <c:pt idx="2962">
                  <c:v>39.125</c:v>
                </c:pt>
                <c:pt idx="2963">
                  <c:v>39.25</c:v>
                </c:pt>
                <c:pt idx="2964">
                  <c:v>39.5</c:v>
                </c:pt>
                <c:pt idx="2965">
                  <c:v>40.25</c:v>
                </c:pt>
                <c:pt idx="2966">
                  <c:v>40.25</c:v>
                </c:pt>
                <c:pt idx="2967">
                  <c:v>40.625</c:v>
                </c:pt>
                <c:pt idx="2968">
                  <c:v>40.625</c:v>
                </c:pt>
                <c:pt idx="2969">
                  <c:v>39.625</c:v>
                </c:pt>
                <c:pt idx="2970">
                  <c:v>38.5</c:v>
                </c:pt>
                <c:pt idx="2971">
                  <c:v>38</c:v>
                </c:pt>
                <c:pt idx="2972">
                  <c:v>34.75</c:v>
                </c:pt>
                <c:pt idx="2973">
                  <c:v>32.625</c:v>
                </c:pt>
                <c:pt idx="2974">
                  <c:v>33.5</c:v>
                </c:pt>
                <c:pt idx="2975">
                  <c:v>33.375</c:v>
                </c:pt>
                <c:pt idx="2976">
                  <c:v>33</c:v>
                </c:pt>
                <c:pt idx="2977">
                  <c:v>34.5</c:v>
                </c:pt>
                <c:pt idx="2978">
                  <c:v>34.125</c:v>
                </c:pt>
                <c:pt idx="2979">
                  <c:v>33.875</c:v>
                </c:pt>
                <c:pt idx="2980">
                  <c:v>33.5</c:v>
                </c:pt>
                <c:pt idx="2981">
                  <c:v>33.375</c:v>
                </c:pt>
                <c:pt idx="2982">
                  <c:v>34</c:v>
                </c:pt>
                <c:pt idx="2983">
                  <c:v>34</c:v>
                </c:pt>
                <c:pt idx="2984">
                  <c:v>34.75</c:v>
                </c:pt>
                <c:pt idx="2985">
                  <c:v>32.875</c:v>
                </c:pt>
                <c:pt idx="2986">
                  <c:v>32.625</c:v>
                </c:pt>
                <c:pt idx="2987">
                  <c:v>31.625</c:v>
                </c:pt>
                <c:pt idx="2988">
                  <c:v>31.25</c:v>
                </c:pt>
                <c:pt idx="2989">
                  <c:v>31.75</c:v>
                </c:pt>
                <c:pt idx="2990">
                  <c:v>32</c:v>
                </c:pt>
                <c:pt idx="2991">
                  <c:v>30.5</c:v>
                </c:pt>
                <c:pt idx="2992">
                  <c:v>30.5</c:v>
                </c:pt>
                <c:pt idx="2993">
                  <c:v>30.75</c:v>
                </c:pt>
                <c:pt idx="2994">
                  <c:v>30.25</c:v>
                </c:pt>
                <c:pt idx="2995">
                  <c:v>30.25</c:v>
                </c:pt>
                <c:pt idx="2996">
                  <c:v>29.5</c:v>
                </c:pt>
                <c:pt idx="2997">
                  <c:v>30</c:v>
                </c:pt>
                <c:pt idx="2998">
                  <c:v>30</c:v>
                </c:pt>
                <c:pt idx="2999">
                  <c:v>30.125</c:v>
                </c:pt>
                <c:pt idx="3000">
                  <c:v>30.125</c:v>
                </c:pt>
                <c:pt idx="3001">
                  <c:v>31.5</c:v>
                </c:pt>
                <c:pt idx="3002">
                  <c:v>31.375</c:v>
                </c:pt>
                <c:pt idx="3003">
                  <c:v>31.75</c:v>
                </c:pt>
                <c:pt idx="3004">
                  <c:v>33.875</c:v>
                </c:pt>
                <c:pt idx="3005">
                  <c:v>35.125</c:v>
                </c:pt>
                <c:pt idx="3006">
                  <c:v>36</c:v>
                </c:pt>
                <c:pt idx="3007">
                  <c:v>36.875</c:v>
                </c:pt>
                <c:pt idx="3008">
                  <c:v>36.75</c:v>
                </c:pt>
                <c:pt idx="3009">
                  <c:v>36</c:v>
                </c:pt>
                <c:pt idx="3010">
                  <c:v>35</c:v>
                </c:pt>
                <c:pt idx="3011">
                  <c:v>35.375</c:v>
                </c:pt>
                <c:pt idx="3012">
                  <c:v>35.5</c:v>
                </c:pt>
                <c:pt idx="3013">
                  <c:v>35.625</c:v>
                </c:pt>
                <c:pt idx="3014">
                  <c:v>35.75</c:v>
                </c:pt>
                <c:pt idx="3015">
                  <c:v>36</c:v>
                </c:pt>
                <c:pt idx="3016">
                  <c:v>35.5</c:v>
                </c:pt>
                <c:pt idx="3017">
                  <c:v>35.75</c:v>
                </c:pt>
                <c:pt idx="3018">
                  <c:v>36</c:v>
                </c:pt>
                <c:pt idx="3019">
                  <c:v>36.25</c:v>
                </c:pt>
                <c:pt idx="3020">
                  <c:v>36.875</c:v>
                </c:pt>
                <c:pt idx="3021">
                  <c:v>36.875</c:v>
                </c:pt>
                <c:pt idx="3022">
                  <c:v>38.75</c:v>
                </c:pt>
                <c:pt idx="3023">
                  <c:v>38</c:v>
                </c:pt>
                <c:pt idx="3024">
                  <c:v>38.5</c:v>
                </c:pt>
                <c:pt idx="3025">
                  <c:v>37.5</c:v>
                </c:pt>
                <c:pt idx="3026">
                  <c:v>37.5</c:v>
                </c:pt>
                <c:pt idx="3027">
                  <c:v>37.75</c:v>
                </c:pt>
                <c:pt idx="3028">
                  <c:v>37.75</c:v>
                </c:pt>
                <c:pt idx="3029">
                  <c:v>36.5</c:v>
                </c:pt>
                <c:pt idx="3030">
                  <c:v>34.875</c:v>
                </c:pt>
                <c:pt idx="3031">
                  <c:v>35.125</c:v>
                </c:pt>
                <c:pt idx="3032">
                  <c:v>35.375</c:v>
                </c:pt>
                <c:pt idx="3033">
                  <c:v>35.625</c:v>
                </c:pt>
                <c:pt idx="3034">
                  <c:v>35</c:v>
                </c:pt>
                <c:pt idx="3035">
                  <c:v>35.25</c:v>
                </c:pt>
                <c:pt idx="3036">
                  <c:v>36</c:v>
                </c:pt>
                <c:pt idx="3037">
                  <c:v>36</c:v>
                </c:pt>
                <c:pt idx="3038">
                  <c:v>36.25</c:v>
                </c:pt>
                <c:pt idx="3039">
                  <c:v>36.375</c:v>
                </c:pt>
                <c:pt idx="3040">
                  <c:v>36.25</c:v>
                </c:pt>
                <c:pt idx="3041">
                  <c:v>37</c:v>
                </c:pt>
                <c:pt idx="3042">
                  <c:v>37.75</c:v>
                </c:pt>
                <c:pt idx="3043">
                  <c:v>38.5</c:v>
                </c:pt>
                <c:pt idx="3044">
                  <c:v>38.5</c:v>
                </c:pt>
                <c:pt idx="3045">
                  <c:v>37.75</c:v>
                </c:pt>
                <c:pt idx="3046">
                  <c:v>37.75</c:v>
                </c:pt>
                <c:pt idx="3047">
                  <c:v>37.25</c:v>
                </c:pt>
                <c:pt idx="3048">
                  <c:v>37</c:v>
                </c:pt>
                <c:pt idx="3049">
                  <c:v>37.5</c:v>
                </c:pt>
                <c:pt idx="3050">
                  <c:v>36.75</c:v>
                </c:pt>
                <c:pt idx="3051">
                  <c:v>36.25</c:v>
                </c:pt>
                <c:pt idx="3052">
                  <c:v>36</c:v>
                </c:pt>
                <c:pt idx="3053">
                  <c:v>35.75</c:v>
                </c:pt>
                <c:pt idx="3054">
                  <c:v>35.875</c:v>
                </c:pt>
                <c:pt idx="3055">
                  <c:v>35.75</c:v>
                </c:pt>
                <c:pt idx="3056">
                  <c:v>35.625</c:v>
                </c:pt>
                <c:pt idx="3057">
                  <c:v>35.125</c:v>
                </c:pt>
                <c:pt idx="3058">
                  <c:v>35.25</c:v>
                </c:pt>
                <c:pt idx="3059">
                  <c:v>35.375</c:v>
                </c:pt>
                <c:pt idx="3060">
                  <c:v>35.5</c:v>
                </c:pt>
                <c:pt idx="3061">
                  <c:v>35.5</c:v>
                </c:pt>
                <c:pt idx="3062">
                  <c:v>35.5</c:v>
                </c:pt>
                <c:pt idx="3063">
                  <c:v>35.375</c:v>
                </c:pt>
                <c:pt idx="3064">
                  <c:v>34.875</c:v>
                </c:pt>
                <c:pt idx="3065">
                  <c:v>34.875</c:v>
                </c:pt>
                <c:pt idx="3066">
                  <c:v>35</c:v>
                </c:pt>
                <c:pt idx="3067">
                  <c:v>34.875</c:v>
                </c:pt>
                <c:pt idx="3068">
                  <c:v>35</c:v>
                </c:pt>
                <c:pt idx="3069">
                  <c:v>35.5</c:v>
                </c:pt>
                <c:pt idx="3070">
                  <c:v>36.375</c:v>
                </c:pt>
                <c:pt idx="3071">
                  <c:v>36.375</c:v>
                </c:pt>
                <c:pt idx="3072">
                  <c:v>35.5</c:v>
                </c:pt>
                <c:pt idx="3073">
                  <c:v>35.375</c:v>
                </c:pt>
                <c:pt idx="3074">
                  <c:v>34.5</c:v>
                </c:pt>
                <c:pt idx="3075">
                  <c:v>33.125</c:v>
                </c:pt>
                <c:pt idx="3076">
                  <c:v>33.25</c:v>
                </c:pt>
                <c:pt idx="3077">
                  <c:v>29.5</c:v>
                </c:pt>
                <c:pt idx="3078">
                  <c:v>30</c:v>
                </c:pt>
                <c:pt idx="3079">
                  <c:v>29</c:v>
                </c:pt>
                <c:pt idx="3080">
                  <c:v>28</c:v>
                </c:pt>
                <c:pt idx="3081">
                  <c:v>24.5</c:v>
                </c:pt>
                <c:pt idx="3082">
                  <c:v>23.125</c:v>
                </c:pt>
                <c:pt idx="3083">
                  <c:v>20.125</c:v>
                </c:pt>
                <c:pt idx="3084">
                  <c:v>18.75</c:v>
                </c:pt>
                <c:pt idx="3085">
                  <c:v>20.75</c:v>
                </c:pt>
                <c:pt idx="3086">
                  <c:v>24.875</c:v>
                </c:pt>
                <c:pt idx="3087">
                  <c:v>24.375</c:v>
                </c:pt>
                <c:pt idx="3088">
                  <c:v>23.5</c:v>
                </c:pt>
                <c:pt idx="3089">
                  <c:v>22.125</c:v>
                </c:pt>
                <c:pt idx="3090">
                  <c:v>23.25</c:v>
                </c:pt>
                <c:pt idx="3091">
                  <c:v>23</c:v>
                </c:pt>
                <c:pt idx="3092">
                  <c:v>23</c:v>
                </c:pt>
                <c:pt idx="3093">
                  <c:v>21.75</c:v>
                </c:pt>
                <c:pt idx="3094">
                  <c:v>21.625</c:v>
                </c:pt>
                <c:pt idx="3095">
                  <c:v>22.875</c:v>
                </c:pt>
                <c:pt idx="3096">
                  <c:v>23</c:v>
                </c:pt>
                <c:pt idx="3097">
                  <c:v>22.5</c:v>
                </c:pt>
                <c:pt idx="3098">
                  <c:v>22.5</c:v>
                </c:pt>
                <c:pt idx="3099">
                  <c:v>22.75</c:v>
                </c:pt>
                <c:pt idx="3100">
                  <c:v>22.625</c:v>
                </c:pt>
                <c:pt idx="3101">
                  <c:v>23.625</c:v>
                </c:pt>
                <c:pt idx="3102">
                  <c:v>23.5</c:v>
                </c:pt>
                <c:pt idx="3103">
                  <c:v>24.25</c:v>
                </c:pt>
                <c:pt idx="3104">
                  <c:v>24.375</c:v>
                </c:pt>
                <c:pt idx="3105">
                  <c:v>28.5</c:v>
                </c:pt>
                <c:pt idx="3106">
                  <c:v>28.625</c:v>
                </c:pt>
                <c:pt idx="3107">
                  <c:v>28.375</c:v>
                </c:pt>
                <c:pt idx="3108">
                  <c:v>28.25</c:v>
                </c:pt>
                <c:pt idx="3109">
                  <c:v>27.75</c:v>
                </c:pt>
                <c:pt idx="3110">
                  <c:v>25.875</c:v>
                </c:pt>
                <c:pt idx="3111">
                  <c:v>23.75</c:v>
                </c:pt>
                <c:pt idx="3112">
                  <c:v>24</c:v>
                </c:pt>
                <c:pt idx="3113">
                  <c:v>23.5</c:v>
                </c:pt>
                <c:pt idx="3114">
                  <c:v>24.25</c:v>
                </c:pt>
                <c:pt idx="3115">
                  <c:v>25.125</c:v>
                </c:pt>
                <c:pt idx="3116">
                  <c:v>25.875</c:v>
                </c:pt>
                <c:pt idx="3117">
                  <c:v>24.25</c:v>
                </c:pt>
                <c:pt idx="3118">
                  <c:v>24.5</c:v>
                </c:pt>
                <c:pt idx="3119">
                  <c:v>24.5</c:v>
                </c:pt>
                <c:pt idx="3120">
                  <c:v>24.125</c:v>
                </c:pt>
                <c:pt idx="3121">
                  <c:v>23.875</c:v>
                </c:pt>
                <c:pt idx="3122">
                  <c:v>23.75</c:v>
                </c:pt>
                <c:pt idx="3123">
                  <c:v>23.375</c:v>
                </c:pt>
                <c:pt idx="3124">
                  <c:v>23.125</c:v>
                </c:pt>
                <c:pt idx="3125">
                  <c:v>23.125</c:v>
                </c:pt>
                <c:pt idx="3126">
                  <c:v>23</c:v>
                </c:pt>
                <c:pt idx="3127">
                  <c:v>22.125</c:v>
                </c:pt>
                <c:pt idx="3128">
                  <c:v>22.125</c:v>
                </c:pt>
                <c:pt idx="3129">
                  <c:v>22.5</c:v>
                </c:pt>
                <c:pt idx="3130">
                  <c:v>22.5</c:v>
                </c:pt>
                <c:pt idx="3131">
                  <c:v>21.75</c:v>
                </c:pt>
                <c:pt idx="3132">
                  <c:v>21.75</c:v>
                </c:pt>
                <c:pt idx="3133">
                  <c:v>23</c:v>
                </c:pt>
                <c:pt idx="3134">
                  <c:v>22.5</c:v>
                </c:pt>
                <c:pt idx="3135">
                  <c:v>22.25</c:v>
                </c:pt>
                <c:pt idx="3136">
                  <c:v>22.375</c:v>
                </c:pt>
                <c:pt idx="3137">
                  <c:v>22</c:v>
                </c:pt>
                <c:pt idx="3138">
                  <c:v>22</c:v>
                </c:pt>
                <c:pt idx="3139">
                  <c:v>22.375</c:v>
                </c:pt>
                <c:pt idx="3140">
                  <c:v>21.75</c:v>
                </c:pt>
                <c:pt idx="3141">
                  <c:v>21.75</c:v>
                </c:pt>
                <c:pt idx="3142">
                  <c:v>21.875</c:v>
                </c:pt>
                <c:pt idx="3143">
                  <c:v>21.125</c:v>
                </c:pt>
                <c:pt idx="3144">
                  <c:v>20.875</c:v>
                </c:pt>
                <c:pt idx="3145">
                  <c:v>20.5</c:v>
                </c:pt>
                <c:pt idx="3146">
                  <c:v>19.25</c:v>
                </c:pt>
                <c:pt idx="3147">
                  <c:v>19</c:v>
                </c:pt>
                <c:pt idx="3148">
                  <c:v>18.75</c:v>
                </c:pt>
                <c:pt idx="3149">
                  <c:v>18.5</c:v>
                </c:pt>
                <c:pt idx="3150">
                  <c:v>16.5</c:v>
                </c:pt>
                <c:pt idx="3151">
                  <c:v>15.75</c:v>
                </c:pt>
                <c:pt idx="3152">
                  <c:v>15.875</c:v>
                </c:pt>
                <c:pt idx="3153">
                  <c:v>15</c:v>
                </c:pt>
                <c:pt idx="3154">
                  <c:v>15.375</c:v>
                </c:pt>
                <c:pt idx="3155">
                  <c:v>15</c:v>
                </c:pt>
                <c:pt idx="3156">
                  <c:v>15.25</c:v>
                </c:pt>
                <c:pt idx="3157">
                  <c:v>15.25</c:v>
                </c:pt>
                <c:pt idx="3158">
                  <c:v>16</c:v>
                </c:pt>
                <c:pt idx="3159">
                  <c:v>16</c:v>
                </c:pt>
                <c:pt idx="3160">
                  <c:v>17</c:v>
                </c:pt>
                <c:pt idx="3161">
                  <c:v>18</c:v>
                </c:pt>
                <c:pt idx="3162">
                  <c:v>17.375</c:v>
                </c:pt>
                <c:pt idx="3163">
                  <c:v>17.75</c:v>
                </c:pt>
                <c:pt idx="3164">
                  <c:v>17</c:v>
                </c:pt>
                <c:pt idx="3165">
                  <c:v>17</c:v>
                </c:pt>
                <c:pt idx="3166">
                  <c:v>16.875</c:v>
                </c:pt>
                <c:pt idx="3167">
                  <c:v>16</c:v>
                </c:pt>
                <c:pt idx="3168">
                  <c:v>15.875</c:v>
                </c:pt>
                <c:pt idx="3169">
                  <c:v>16</c:v>
                </c:pt>
                <c:pt idx="3170">
                  <c:v>16.25</c:v>
                </c:pt>
                <c:pt idx="3171">
                  <c:v>17.25</c:v>
                </c:pt>
                <c:pt idx="3172">
                  <c:v>16.875</c:v>
                </c:pt>
                <c:pt idx="3173">
                  <c:v>17.25</c:v>
                </c:pt>
                <c:pt idx="3174">
                  <c:v>17.75</c:v>
                </c:pt>
                <c:pt idx="3175">
                  <c:v>18.875</c:v>
                </c:pt>
                <c:pt idx="3176">
                  <c:v>18.75</c:v>
                </c:pt>
                <c:pt idx="3177">
                  <c:v>20</c:v>
                </c:pt>
                <c:pt idx="3178">
                  <c:v>20.125</c:v>
                </c:pt>
                <c:pt idx="3179">
                  <c:v>21</c:v>
                </c:pt>
                <c:pt idx="3180">
                  <c:v>20.5</c:v>
                </c:pt>
                <c:pt idx="3181">
                  <c:v>20.75</c:v>
                </c:pt>
                <c:pt idx="3182">
                  <c:v>20.5</c:v>
                </c:pt>
                <c:pt idx="3183">
                  <c:v>20</c:v>
                </c:pt>
                <c:pt idx="3184">
                  <c:v>19.625</c:v>
                </c:pt>
                <c:pt idx="3185">
                  <c:v>19.25</c:v>
                </c:pt>
                <c:pt idx="3186">
                  <c:v>19.625</c:v>
                </c:pt>
                <c:pt idx="3187">
                  <c:v>19.5</c:v>
                </c:pt>
                <c:pt idx="3188">
                  <c:v>19.75</c:v>
                </c:pt>
                <c:pt idx="3189">
                  <c:v>19.75</c:v>
                </c:pt>
                <c:pt idx="3190">
                  <c:v>19.375</c:v>
                </c:pt>
                <c:pt idx="3191">
                  <c:v>19</c:v>
                </c:pt>
                <c:pt idx="3192">
                  <c:v>19</c:v>
                </c:pt>
                <c:pt idx="3193">
                  <c:v>19</c:v>
                </c:pt>
                <c:pt idx="3194">
                  <c:v>18.625</c:v>
                </c:pt>
                <c:pt idx="3195">
                  <c:v>18.625</c:v>
                </c:pt>
                <c:pt idx="3196">
                  <c:v>19</c:v>
                </c:pt>
                <c:pt idx="3197">
                  <c:v>18.875</c:v>
                </c:pt>
                <c:pt idx="3198">
                  <c:v>18.625</c:v>
                </c:pt>
                <c:pt idx="3199">
                  <c:v>18.375</c:v>
                </c:pt>
                <c:pt idx="3200">
                  <c:v>18.25</c:v>
                </c:pt>
                <c:pt idx="3201">
                  <c:v>18.375</c:v>
                </c:pt>
                <c:pt idx="3202">
                  <c:v>18.5</c:v>
                </c:pt>
                <c:pt idx="3203">
                  <c:v>18.5</c:v>
                </c:pt>
                <c:pt idx="3204">
                  <c:v>19</c:v>
                </c:pt>
                <c:pt idx="3205">
                  <c:v>19.25</c:v>
                </c:pt>
                <c:pt idx="3206">
                  <c:v>19.75</c:v>
                </c:pt>
                <c:pt idx="3207">
                  <c:v>19.625</c:v>
                </c:pt>
                <c:pt idx="3208">
                  <c:v>19.375</c:v>
                </c:pt>
                <c:pt idx="3209">
                  <c:v>18.875</c:v>
                </c:pt>
                <c:pt idx="3210">
                  <c:v>18.5</c:v>
                </c:pt>
                <c:pt idx="3211">
                  <c:v>18.25</c:v>
                </c:pt>
                <c:pt idx="3212">
                  <c:v>18.625</c:v>
                </c:pt>
                <c:pt idx="3213">
                  <c:v>19</c:v>
                </c:pt>
                <c:pt idx="3214">
                  <c:v>18.75</c:v>
                </c:pt>
                <c:pt idx="3215">
                  <c:v>18.5</c:v>
                </c:pt>
                <c:pt idx="3216">
                  <c:v>18.375</c:v>
                </c:pt>
                <c:pt idx="3217">
                  <c:v>18</c:v>
                </c:pt>
                <c:pt idx="3218">
                  <c:v>18</c:v>
                </c:pt>
                <c:pt idx="3219">
                  <c:v>17.75</c:v>
                </c:pt>
                <c:pt idx="3220">
                  <c:v>17.875</c:v>
                </c:pt>
                <c:pt idx="3221">
                  <c:v>18</c:v>
                </c:pt>
                <c:pt idx="3222">
                  <c:v>18</c:v>
                </c:pt>
                <c:pt idx="3223">
                  <c:v>17.75</c:v>
                </c:pt>
                <c:pt idx="3224">
                  <c:v>17.625</c:v>
                </c:pt>
                <c:pt idx="3225">
                  <c:v>17.5</c:v>
                </c:pt>
                <c:pt idx="3226">
                  <c:v>17.625</c:v>
                </c:pt>
                <c:pt idx="3227">
                  <c:v>17.5</c:v>
                </c:pt>
                <c:pt idx="3228">
                  <c:v>17.25</c:v>
                </c:pt>
                <c:pt idx="3229">
                  <c:v>17.25</c:v>
                </c:pt>
                <c:pt idx="3230">
                  <c:v>17.5</c:v>
                </c:pt>
                <c:pt idx="3231">
                  <c:v>17.5</c:v>
                </c:pt>
                <c:pt idx="3232">
                  <c:v>17.625</c:v>
                </c:pt>
                <c:pt idx="3233">
                  <c:v>17.25</c:v>
                </c:pt>
                <c:pt idx="3234">
                  <c:v>17.25</c:v>
                </c:pt>
                <c:pt idx="3235">
                  <c:v>16.75</c:v>
                </c:pt>
                <c:pt idx="3236">
                  <c:v>16.75</c:v>
                </c:pt>
                <c:pt idx="3237">
                  <c:v>17.25</c:v>
                </c:pt>
                <c:pt idx="3238">
                  <c:v>17.375</c:v>
                </c:pt>
                <c:pt idx="3239">
                  <c:v>18.625</c:v>
                </c:pt>
                <c:pt idx="3240">
                  <c:v>19</c:v>
                </c:pt>
                <c:pt idx="3241">
                  <c:v>19</c:v>
                </c:pt>
                <c:pt idx="3242">
                  <c:v>18.5</c:v>
                </c:pt>
                <c:pt idx="3243">
                  <c:v>18.375</c:v>
                </c:pt>
                <c:pt idx="3244">
                  <c:v>18.5</c:v>
                </c:pt>
                <c:pt idx="3245">
                  <c:v>18.5</c:v>
                </c:pt>
                <c:pt idx="3246">
                  <c:v>18.375</c:v>
                </c:pt>
                <c:pt idx="3247">
                  <c:v>18.25</c:v>
                </c:pt>
                <c:pt idx="3248">
                  <c:v>18.5</c:v>
                </c:pt>
                <c:pt idx="3249">
                  <c:v>18.75</c:v>
                </c:pt>
                <c:pt idx="3250">
                  <c:v>18.875</c:v>
                </c:pt>
                <c:pt idx="3251">
                  <c:v>18.875</c:v>
                </c:pt>
                <c:pt idx="3252">
                  <c:v>19.25</c:v>
                </c:pt>
                <c:pt idx="3253">
                  <c:v>19.375</c:v>
                </c:pt>
                <c:pt idx="3254">
                  <c:v>18.75</c:v>
                </c:pt>
                <c:pt idx="3255">
                  <c:v>19</c:v>
                </c:pt>
                <c:pt idx="3256">
                  <c:v>18.625</c:v>
                </c:pt>
                <c:pt idx="3257">
                  <c:v>18.625</c:v>
                </c:pt>
                <c:pt idx="3258">
                  <c:v>18.25</c:v>
                </c:pt>
                <c:pt idx="3259">
                  <c:v>18</c:v>
                </c:pt>
                <c:pt idx="3260">
                  <c:v>18</c:v>
                </c:pt>
                <c:pt idx="3261">
                  <c:v>18</c:v>
                </c:pt>
                <c:pt idx="3262">
                  <c:v>17.75</c:v>
                </c:pt>
                <c:pt idx="3263">
                  <c:v>17.875</c:v>
                </c:pt>
                <c:pt idx="3264">
                  <c:v>17.875</c:v>
                </c:pt>
                <c:pt idx="3265">
                  <c:v>17.75</c:v>
                </c:pt>
                <c:pt idx="3266">
                  <c:v>17.375</c:v>
                </c:pt>
                <c:pt idx="3267">
                  <c:v>17.25</c:v>
                </c:pt>
                <c:pt idx="3268">
                  <c:v>17.5</c:v>
                </c:pt>
                <c:pt idx="3269">
                  <c:v>17.5</c:v>
                </c:pt>
                <c:pt idx="3270">
                  <c:v>17.375</c:v>
                </c:pt>
                <c:pt idx="3271">
                  <c:v>17.25</c:v>
                </c:pt>
                <c:pt idx="3272">
                  <c:v>17.5</c:v>
                </c:pt>
                <c:pt idx="3273">
                  <c:v>17.5</c:v>
                </c:pt>
                <c:pt idx="3274">
                  <c:v>17.25</c:v>
                </c:pt>
                <c:pt idx="3275">
                  <c:v>17</c:v>
                </c:pt>
                <c:pt idx="3276">
                  <c:v>16.5</c:v>
                </c:pt>
                <c:pt idx="3277">
                  <c:v>16.625</c:v>
                </c:pt>
                <c:pt idx="3278">
                  <c:v>16.75</c:v>
                </c:pt>
                <c:pt idx="3279">
                  <c:v>16.75</c:v>
                </c:pt>
                <c:pt idx="3280">
                  <c:v>16.875</c:v>
                </c:pt>
                <c:pt idx="3281">
                  <c:v>16.875</c:v>
                </c:pt>
                <c:pt idx="3282">
                  <c:v>16.75</c:v>
                </c:pt>
                <c:pt idx="3283">
                  <c:v>16.75</c:v>
                </c:pt>
                <c:pt idx="3284">
                  <c:v>16.625</c:v>
                </c:pt>
                <c:pt idx="3285">
                  <c:v>16.875</c:v>
                </c:pt>
                <c:pt idx="3286">
                  <c:v>16.875</c:v>
                </c:pt>
                <c:pt idx="3287">
                  <c:v>16.625</c:v>
                </c:pt>
                <c:pt idx="3288">
                  <c:v>16.875</c:v>
                </c:pt>
                <c:pt idx="3289">
                  <c:v>17</c:v>
                </c:pt>
                <c:pt idx="3290">
                  <c:v>17.125</c:v>
                </c:pt>
                <c:pt idx="3291">
                  <c:v>17.125</c:v>
                </c:pt>
                <c:pt idx="3292">
                  <c:v>17.125</c:v>
                </c:pt>
                <c:pt idx="3293">
                  <c:v>17</c:v>
                </c:pt>
                <c:pt idx="3294">
                  <c:v>17.125</c:v>
                </c:pt>
                <c:pt idx="3295">
                  <c:v>17.125</c:v>
                </c:pt>
                <c:pt idx="3296">
                  <c:v>17.25</c:v>
                </c:pt>
                <c:pt idx="3297">
                  <c:v>16.875</c:v>
                </c:pt>
                <c:pt idx="3298">
                  <c:v>17.125</c:v>
                </c:pt>
                <c:pt idx="3299">
                  <c:v>16.75</c:v>
                </c:pt>
                <c:pt idx="3300">
                  <c:v>16.625</c:v>
                </c:pt>
                <c:pt idx="3301">
                  <c:v>16.125</c:v>
                </c:pt>
                <c:pt idx="3302">
                  <c:v>15.75</c:v>
                </c:pt>
                <c:pt idx="3303">
                  <c:v>15.5</c:v>
                </c:pt>
                <c:pt idx="3304">
                  <c:v>15.375</c:v>
                </c:pt>
                <c:pt idx="3305">
                  <c:v>15</c:v>
                </c:pt>
                <c:pt idx="3306">
                  <c:v>15</c:v>
                </c:pt>
                <c:pt idx="3307">
                  <c:v>14.5</c:v>
                </c:pt>
                <c:pt idx="3308">
                  <c:v>14.5</c:v>
                </c:pt>
                <c:pt idx="3309">
                  <c:v>14.125</c:v>
                </c:pt>
                <c:pt idx="3310">
                  <c:v>13.625</c:v>
                </c:pt>
                <c:pt idx="3311">
                  <c:v>13.5</c:v>
                </c:pt>
                <c:pt idx="3312">
                  <c:v>13.75</c:v>
                </c:pt>
                <c:pt idx="3313">
                  <c:v>13.75</c:v>
                </c:pt>
                <c:pt idx="3314">
                  <c:v>13.625</c:v>
                </c:pt>
                <c:pt idx="3315">
                  <c:v>13.25</c:v>
                </c:pt>
                <c:pt idx="3316">
                  <c:v>13.125</c:v>
                </c:pt>
                <c:pt idx="3317">
                  <c:v>13</c:v>
                </c:pt>
                <c:pt idx="3318">
                  <c:v>13</c:v>
                </c:pt>
                <c:pt idx="3319">
                  <c:v>12.75</c:v>
                </c:pt>
                <c:pt idx="3320">
                  <c:v>12.5</c:v>
                </c:pt>
                <c:pt idx="3321">
                  <c:v>12.75</c:v>
                </c:pt>
                <c:pt idx="3322">
                  <c:v>12.875</c:v>
                </c:pt>
                <c:pt idx="3323">
                  <c:v>13.25</c:v>
                </c:pt>
                <c:pt idx="3324">
                  <c:v>13.875</c:v>
                </c:pt>
                <c:pt idx="3325">
                  <c:v>13.5</c:v>
                </c:pt>
                <c:pt idx="3326">
                  <c:v>13.875</c:v>
                </c:pt>
                <c:pt idx="3327">
                  <c:v>13.75</c:v>
                </c:pt>
                <c:pt idx="3328">
                  <c:v>13.625</c:v>
                </c:pt>
                <c:pt idx="3329">
                  <c:v>13.75</c:v>
                </c:pt>
                <c:pt idx="3330">
                  <c:v>14</c:v>
                </c:pt>
                <c:pt idx="3331">
                  <c:v>14</c:v>
                </c:pt>
                <c:pt idx="3332">
                  <c:v>14</c:v>
                </c:pt>
                <c:pt idx="3333">
                  <c:v>14.125</c:v>
                </c:pt>
                <c:pt idx="3334">
                  <c:v>13.875</c:v>
                </c:pt>
                <c:pt idx="3335">
                  <c:v>13.875</c:v>
                </c:pt>
                <c:pt idx="3336">
                  <c:v>14</c:v>
                </c:pt>
                <c:pt idx="3337">
                  <c:v>13.75</c:v>
                </c:pt>
                <c:pt idx="3338">
                  <c:v>13.5</c:v>
                </c:pt>
                <c:pt idx="3339">
                  <c:v>13.375</c:v>
                </c:pt>
                <c:pt idx="3340">
                  <c:v>13</c:v>
                </c:pt>
                <c:pt idx="3341">
                  <c:v>12.625</c:v>
                </c:pt>
                <c:pt idx="3342">
                  <c:v>12.625</c:v>
                </c:pt>
                <c:pt idx="3343">
                  <c:v>12.875</c:v>
                </c:pt>
                <c:pt idx="3344">
                  <c:v>13</c:v>
                </c:pt>
                <c:pt idx="3345">
                  <c:v>13.25</c:v>
                </c:pt>
                <c:pt idx="3346">
                  <c:v>13.5</c:v>
                </c:pt>
                <c:pt idx="3347">
                  <c:v>13.125</c:v>
                </c:pt>
                <c:pt idx="3348">
                  <c:v>13.75</c:v>
                </c:pt>
                <c:pt idx="3349">
                  <c:v>13.875</c:v>
                </c:pt>
                <c:pt idx="3350">
                  <c:v>13.5</c:v>
                </c:pt>
                <c:pt idx="3351">
                  <c:v>13.5</c:v>
                </c:pt>
                <c:pt idx="3352">
                  <c:v>13.5</c:v>
                </c:pt>
                <c:pt idx="3353">
                  <c:v>13.625</c:v>
                </c:pt>
                <c:pt idx="3354">
                  <c:v>13.375</c:v>
                </c:pt>
                <c:pt idx="3355">
                  <c:v>13.5</c:v>
                </c:pt>
                <c:pt idx="3356">
                  <c:v>13.25</c:v>
                </c:pt>
                <c:pt idx="3357">
                  <c:v>13.375</c:v>
                </c:pt>
                <c:pt idx="3358">
                  <c:v>13.375</c:v>
                </c:pt>
                <c:pt idx="3359">
                  <c:v>13.25</c:v>
                </c:pt>
                <c:pt idx="3360">
                  <c:v>12.875</c:v>
                </c:pt>
                <c:pt idx="3361">
                  <c:v>12.75</c:v>
                </c:pt>
                <c:pt idx="3362">
                  <c:v>12.875</c:v>
                </c:pt>
                <c:pt idx="3363">
                  <c:v>12.75</c:v>
                </c:pt>
                <c:pt idx="3364">
                  <c:v>12.75</c:v>
                </c:pt>
                <c:pt idx="3365">
                  <c:v>13</c:v>
                </c:pt>
                <c:pt idx="3366">
                  <c:v>13.25</c:v>
                </c:pt>
                <c:pt idx="3367">
                  <c:v>12.875</c:v>
                </c:pt>
                <c:pt idx="3368">
                  <c:v>12.875</c:v>
                </c:pt>
                <c:pt idx="3369">
                  <c:v>12.875</c:v>
                </c:pt>
                <c:pt idx="3370">
                  <c:v>12.625</c:v>
                </c:pt>
                <c:pt idx="3371">
                  <c:v>12.625</c:v>
                </c:pt>
                <c:pt idx="3372">
                  <c:v>12.375</c:v>
                </c:pt>
                <c:pt idx="3373">
                  <c:v>12</c:v>
                </c:pt>
                <c:pt idx="3374">
                  <c:v>12.25</c:v>
                </c:pt>
                <c:pt idx="3375">
                  <c:v>12.375</c:v>
                </c:pt>
                <c:pt idx="3376">
                  <c:v>12.25</c:v>
                </c:pt>
                <c:pt idx="3377">
                  <c:v>12.25</c:v>
                </c:pt>
                <c:pt idx="3378">
                  <c:v>12.375</c:v>
                </c:pt>
                <c:pt idx="3379">
                  <c:v>12.25</c:v>
                </c:pt>
                <c:pt idx="3380">
                  <c:v>12.375</c:v>
                </c:pt>
                <c:pt idx="3381">
                  <c:v>12.125</c:v>
                </c:pt>
                <c:pt idx="3382">
                  <c:v>12.125</c:v>
                </c:pt>
                <c:pt idx="3383">
                  <c:v>12</c:v>
                </c:pt>
                <c:pt idx="3384">
                  <c:v>12</c:v>
                </c:pt>
                <c:pt idx="3385">
                  <c:v>12</c:v>
                </c:pt>
                <c:pt idx="3386">
                  <c:v>12</c:v>
                </c:pt>
                <c:pt idx="3387">
                  <c:v>11.75</c:v>
                </c:pt>
                <c:pt idx="3388">
                  <c:v>11.625</c:v>
                </c:pt>
                <c:pt idx="3389">
                  <c:v>11.5</c:v>
                </c:pt>
                <c:pt idx="3390">
                  <c:v>12</c:v>
                </c:pt>
                <c:pt idx="3391">
                  <c:v>12</c:v>
                </c:pt>
                <c:pt idx="3392">
                  <c:v>12</c:v>
                </c:pt>
                <c:pt idx="3393">
                  <c:v>12</c:v>
                </c:pt>
                <c:pt idx="3394">
                  <c:v>12</c:v>
                </c:pt>
                <c:pt idx="3395">
                  <c:v>11.875</c:v>
                </c:pt>
                <c:pt idx="3396">
                  <c:v>12</c:v>
                </c:pt>
                <c:pt idx="3397">
                  <c:v>11.875</c:v>
                </c:pt>
                <c:pt idx="3398">
                  <c:v>11.875</c:v>
                </c:pt>
                <c:pt idx="3399">
                  <c:v>12</c:v>
                </c:pt>
                <c:pt idx="3400">
                  <c:v>11.875</c:v>
                </c:pt>
                <c:pt idx="3401">
                  <c:v>11.75</c:v>
                </c:pt>
                <c:pt idx="3402">
                  <c:v>11.875</c:v>
                </c:pt>
                <c:pt idx="3403">
                  <c:v>11.875</c:v>
                </c:pt>
                <c:pt idx="3404">
                  <c:v>12</c:v>
                </c:pt>
                <c:pt idx="3405">
                  <c:v>12.5</c:v>
                </c:pt>
                <c:pt idx="3406">
                  <c:v>12.625</c:v>
                </c:pt>
                <c:pt idx="3407">
                  <c:v>12.5</c:v>
                </c:pt>
                <c:pt idx="3408">
                  <c:v>12.625</c:v>
                </c:pt>
                <c:pt idx="3409">
                  <c:v>12.5</c:v>
                </c:pt>
                <c:pt idx="3410">
                  <c:v>12</c:v>
                </c:pt>
                <c:pt idx="3411">
                  <c:v>11.875</c:v>
                </c:pt>
                <c:pt idx="3412">
                  <c:v>11.5</c:v>
                </c:pt>
                <c:pt idx="3413">
                  <c:v>12.125</c:v>
                </c:pt>
                <c:pt idx="3414">
                  <c:v>12.125</c:v>
                </c:pt>
                <c:pt idx="3415">
                  <c:v>12.125</c:v>
                </c:pt>
                <c:pt idx="3416">
                  <c:v>11.875</c:v>
                </c:pt>
                <c:pt idx="3417">
                  <c:v>11.875</c:v>
                </c:pt>
                <c:pt idx="3418">
                  <c:v>11.75</c:v>
                </c:pt>
                <c:pt idx="3419">
                  <c:v>12.375</c:v>
                </c:pt>
                <c:pt idx="3420">
                  <c:v>12.25</c:v>
                </c:pt>
                <c:pt idx="3421">
                  <c:v>12.125</c:v>
                </c:pt>
                <c:pt idx="3422">
                  <c:v>12.5</c:v>
                </c:pt>
                <c:pt idx="3423">
                  <c:v>12.125</c:v>
                </c:pt>
                <c:pt idx="3424">
                  <c:v>12.25</c:v>
                </c:pt>
                <c:pt idx="3425">
                  <c:v>12.125</c:v>
                </c:pt>
                <c:pt idx="3426">
                  <c:v>12.25</c:v>
                </c:pt>
                <c:pt idx="3427">
                  <c:v>12.5</c:v>
                </c:pt>
                <c:pt idx="3428">
                  <c:v>12.625</c:v>
                </c:pt>
                <c:pt idx="3429">
                  <c:v>13</c:v>
                </c:pt>
                <c:pt idx="3430">
                  <c:v>13</c:v>
                </c:pt>
                <c:pt idx="3431">
                  <c:v>13</c:v>
                </c:pt>
                <c:pt idx="3432">
                  <c:v>12.75</c:v>
                </c:pt>
                <c:pt idx="3433">
                  <c:v>12.125</c:v>
                </c:pt>
                <c:pt idx="3434">
                  <c:v>12.375</c:v>
                </c:pt>
                <c:pt idx="3435">
                  <c:v>12.5</c:v>
                </c:pt>
                <c:pt idx="3436">
                  <c:v>12.375</c:v>
                </c:pt>
                <c:pt idx="3437">
                  <c:v>12.625</c:v>
                </c:pt>
                <c:pt idx="3438">
                  <c:v>12.375</c:v>
                </c:pt>
                <c:pt idx="3439">
                  <c:v>12.5</c:v>
                </c:pt>
                <c:pt idx="3440">
                  <c:v>12.5</c:v>
                </c:pt>
                <c:pt idx="3441">
                  <c:v>12.5</c:v>
                </c:pt>
                <c:pt idx="3442">
                  <c:v>12.375</c:v>
                </c:pt>
                <c:pt idx="3443">
                  <c:v>12.375</c:v>
                </c:pt>
                <c:pt idx="3444">
                  <c:v>12.5</c:v>
                </c:pt>
                <c:pt idx="3445">
                  <c:v>12.75</c:v>
                </c:pt>
                <c:pt idx="3446">
                  <c:v>12.875</c:v>
                </c:pt>
                <c:pt idx="3447">
                  <c:v>12.75</c:v>
                </c:pt>
                <c:pt idx="3448">
                  <c:v>12.5</c:v>
                </c:pt>
                <c:pt idx="3449">
                  <c:v>12.375</c:v>
                </c:pt>
                <c:pt idx="3450">
                  <c:v>12.375</c:v>
                </c:pt>
                <c:pt idx="3451">
                  <c:v>12.375</c:v>
                </c:pt>
                <c:pt idx="3452">
                  <c:v>12.125</c:v>
                </c:pt>
                <c:pt idx="3453">
                  <c:v>12.125</c:v>
                </c:pt>
                <c:pt idx="3454">
                  <c:v>11.875</c:v>
                </c:pt>
                <c:pt idx="3455">
                  <c:v>12</c:v>
                </c:pt>
                <c:pt idx="3456">
                  <c:v>11.875</c:v>
                </c:pt>
                <c:pt idx="3457">
                  <c:v>11.75</c:v>
                </c:pt>
                <c:pt idx="3458">
                  <c:v>11.625</c:v>
                </c:pt>
                <c:pt idx="3459">
                  <c:v>11.375</c:v>
                </c:pt>
                <c:pt idx="3460">
                  <c:v>11.5</c:v>
                </c:pt>
                <c:pt idx="3461">
                  <c:v>11.5</c:v>
                </c:pt>
                <c:pt idx="3462">
                  <c:v>11.375</c:v>
                </c:pt>
                <c:pt idx="3463">
                  <c:v>11.25</c:v>
                </c:pt>
                <c:pt idx="3464">
                  <c:v>11.125</c:v>
                </c:pt>
                <c:pt idx="3465">
                  <c:v>11.125</c:v>
                </c:pt>
                <c:pt idx="3466">
                  <c:v>11.125</c:v>
                </c:pt>
                <c:pt idx="3467">
                  <c:v>11.125</c:v>
                </c:pt>
                <c:pt idx="3468">
                  <c:v>11</c:v>
                </c:pt>
                <c:pt idx="3469">
                  <c:v>11</c:v>
                </c:pt>
                <c:pt idx="3470">
                  <c:v>11</c:v>
                </c:pt>
                <c:pt idx="3471">
                  <c:v>11</c:v>
                </c:pt>
                <c:pt idx="3472">
                  <c:v>10.75</c:v>
                </c:pt>
                <c:pt idx="3473">
                  <c:v>10.75</c:v>
                </c:pt>
                <c:pt idx="3474">
                  <c:v>10.75</c:v>
                </c:pt>
                <c:pt idx="3475">
                  <c:v>10.25</c:v>
                </c:pt>
                <c:pt idx="3476">
                  <c:v>10.25</c:v>
                </c:pt>
                <c:pt idx="3477">
                  <c:v>10.125</c:v>
                </c:pt>
                <c:pt idx="3478">
                  <c:v>10.125</c:v>
                </c:pt>
                <c:pt idx="3479">
                  <c:v>10.125</c:v>
                </c:pt>
                <c:pt idx="3480">
                  <c:v>9.875</c:v>
                </c:pt>
                <c:pt idx="3481">
                  <c:v>9.875</c:v>
                </c:pt>
                <c:pt idx="3482">
                  <c:v>9.875</c:v>
                </c:pt>
                <c:pt idx="3483">
                  <c:v>9.875</c:v>
                </c:pt>
                <c:pt idx="3484">
                  <c:v>10.25</c:v>
                </c:pt>
                <c:pt idx="3485">
                  <c:v>10.125</c:v>
                </c:pt>
                <c:pt idx="3486">
                  <c:v>9.875</c:v>
                </c:pt>
                <c:pt idx="3487">
                  <c:v>10</c:v>
                </c:pt>
                <c:pt idx="3488">
                  <c:v>9.75</c:v>
                </c:pt>
                <c:pt idx="3489">
                  <c:v>9.875</c:v>
                </c:pt>
                <c:pt idx="3490">
                  <c:v>9.625</c:v>
                </c:pt>
                <c:pt idx="3491">
                  <c:v>9.625</c:v>
                </c:pt>
                <c:pt idx="3492">
                  <c:v>9.75</c:v>
                </c:pt>
                <c:pt idx="3493">
                  <c:v>9.75</c:v>
                </c:pt>
                <c:pt idx="3494">
                  <c:v>9.75</c:v>
                </c:pt>
                <c:pt idx="3495">
                  <c:v>10</c:v>
                </c:pt>
                <c:pt idx="3496">
                  <c:v>9.625</c:v>
                </c:pt>
                <c:pt idx="3497">
                  <c:v>9.75</c:v>
                </c:pt>
                <c:pt idx="3498">
                  <c:v>8.75</c:v>
                </c:pt>
                <c:pt idx="3499">
                  <c:v>8.5</c:v>
                </c:pt>
                <c:pt idx="3500">
                  <c:v>8.625</c:v>
                </c:pt>
                <c:pt idx="3501">
                  <c:v>8.625</c:v>
                </c:pt>
                <c:pt idx="3502">
                  <c:v>9</c:v>
                </c:pt>
                <c:pt idx="3503">
                  <c:v>8.875</c:v>
                </c:pt>
                <c:pt idx="3504">
                  <c:v>8.75</c:v>
                </c:pt>
                <c:pt idx="3505">
                  <c:v>8.625</c:v>
                </c:pt>
                <c:pt idx="3506">
                  <c:v>8.625</c:v>
                </c:pt>
                <c:pt idx="3507">
                  <c:v>8.5</c:v>
                </c:pt>
                <c:pt idx="3508">
                  <c:v>8.75</c:v>
                </c:pt>
                <c:pt idx="3509">
                  <c:v>8.75</c:v>
                </c:pt>
                <c:pt idx="3510">
                  <c:v>8.875</c:v>
                </c:pt>
                <c:pt idx="3511">
                  <c:v>8.875</c:v>
                </c:pt>
                <c:pt idx="3512">
                  <c:v>8.75</c:v>
                </c:pt>
                <c:pt idx="3513">
                  <c:v>8.875</c:v>
                </c:pt>
                <c:pt idx="3514">
                  <c:v>8.875</c:v>
                </c:pt>
                <c:pt idx="3515">
                  <c:v>9.125</c:v>
                </c:pt>
                <c:pt idx="3516">
                  <c:v>9</c:v>
                </c:pt>
                <c:pt idx="3517">
                  <c:v>8.875</c:v>
                </c:pt>
                <c:pt idx="3518">
                  <c:v>9</c:v>
                </c:pt>
                <c:pt idx="3519">
                  <c:v>9</c:v>
                </c:pt>
                <c:pt idx="3520">
                  <c:v>9.125</c:v>
                </c:pt>
                <c:pt idx="3521">
                  <c:v>9.125</c:v>
                </c:pt>
                <c:pt idx="3522">
                  <c:v>9.25</c:v>
                </c:pt>
                <c:pt idx="3523">
                  <c:v>9.75</c:v>
                </c:pt>
                <c:pt idx="3524">
                  <c:v>9.875</c:v>
                </c:pt>
                <c:pt idx="3525">
                  <c:v>9.75</c:v>
                </c:pt>
                <c:pt idx="3526">
                  <c:v>9.5</c:v>
                </c:pt>
                <c:pt idx="3527">
                  <c:v>9.375</c:v>
                </c:pt>
                <c:pt idx="3528">
                  <c:v>9.5</c:v>
                </c:pt>
                <c:pt idx="3529">
                  <c:v>9.75</c:v>
                </c:pt>
                <c:pt idx="3530">
                  <c:v>9.375</c:v>
                </c:pt>
                <c:pt idx="3531">
                  <c:v>9.375</c:v>
                </c:pt>
                <c:pt idx="3532">
                  <c:v>9.375</c:v>
                </c:pt>
                <c:pt idx="3533">
                  <c:v>9.25</c:v>
                </c:pt>
                <c:pt idx="3534">
                  <c:v>9.25</c:v>
                </c:pt>
                <c:pt idx="3535">
                  <c:v>9.25</c:v>
                </c:pt>
                <c:pt idx="3536">
                  <c:v>9.375</c:v>
                </c:pt>
                <c:pt idx="3537">
                  <c:v>9.375</c:v>
                </c:pt>
                <c:pt idx="3538">
                  <c:v>9.25</c:v>
                </c:pt>
                <c:pt idx="3539">
                  <c:v>9.375</c:v>
                </c:pt>
                <c:pt idx="3540">
                  <c:v>9</c:v>
                </c:pt>
                <c:pt idx="3541">
                  <c:v>9.25</c:v>
                </c:pt>
                <c:pt idx="3542">
                  <c:v>9.125</c:v>
                </c:pt>
                <c:pt idx="3543">
                  <c:v>9.125</c:v>
                </c:pt>
                <c:pt idx="3544">
                  <c:v>9.375</c:v>
                </c:pt>
                <c:pt idx="3545">
                  <c:v>9.25</c:v>
                </c:pt>
                <c:pt idx="3546">
                  <c:v>9.25</c:v>
                </c:pt>
                <c:pt idx="3547">
                  <c:v>9.5</c:v>
                </c:pt>
                <c:pt idx="3548">
                  <c:v>9.5</c:v>
                </c:pt>
                <c:pt idx="3549">
                  <c:v>9.75</c:v>
                </c:pt>
                <c:pt idx="3550">
                  <c:v>9.625</c:v>
                </c:pt>
                <c:pt idx="3551">
                  <c:v>9.75</c:v>
                </c:pt>
                <c:pt idx="3552">
                  <c:v>10</c:v>
                </c:pt>
                <c:pt idx="3553">
                  <c:v>10.125</c:v>
                </c:pt>
                <c:pt idx="3554">
                  <c:v>10.5</c:v>
                </c:pt>
                <c:pt idx="3555">
                  <c:v>10.625</c:v>
                </c:pt>
                <c:pt idx="3556">
                  <c:v>10.75</c:v>
                </c:pt>
                <c:pt idx="3557">
                  <c:v>10.375</c:v>
                </c:pt>
                <c:pt idx="3558">
                  <c:v>10.375</c:v>
                </c:pt>
                <c:pt idx="3559">
                  <c:v>10.375</c:v>
                </c:pt>
                <c:pt idx="3560">
                  <c:v>10.125</c:v>
                </c:pt>
                <c:pt idx="3561">
                  <c:v>9.875</c:v>
                </c:pt>
                <c:pt idx="3562">
                  <c:v>10.125</c:v>
                </c:pt>
                <c:pt idx="3563">
                  <c:v>9.875</c:v>
                </c:pt>
                <c:pt idx="3564">
                  <c:v>10</c:v>
                </c:pt>
                <c:pt idx="3565">
                  <c:v>9.75</c:v>
                </c:pt>
                <c:pt idx="3566">
                  <c:v>9.75</c:v>
                </c:pt>
                <c:pt idx="3567">
                  <c:v>9.625</c:v>
                </c:pt>
                <c:pt idx="3568">
                  <c:v>9.5</c:v>
                </c:pt>
                <c:pt idx="3569">
                  <c:v>9.25</c:v>
                </c:pt>
                <c:pt idx="3570">
                  <c:v>9.25</c:v>
                </c:pt>
                <c:pt idx="3571">
                  <c:v>9.375</c:v>
                </c:pt>
                <c:pt idx="3572">
                  <c:v>9.25</c:v>
                </c:pt>
                <c:pt idx="3573">
                  <c:v>9.125</c:v>
                </c:pt>
                <c:pt idx="3574">
                  <c:v>9.25</c:v>
                </c:pt>
                <c:pt idx="3575">
                  <c:v>9.375</c:v>
                </c:pt>
                <c:pt idx="3576">
                  <c:v>9.25</c:v>
                </c:pt>
                <c:pt idx="3577">
                  <c:v>9.375</c:v>
                </c:pt>
                <c:pt idx="3578">
                  <c:v>9.375</c:v>
                </c:pt>
                <c:pt idx="3579">
                  <c:v>9.375</c:v>
                </c:pt>
                <c:pt idx="3580">
                  <c:v>9.625</c:v>
                </c:pt>
                <c:pt idx="3581">
                  <c:v>9.875</c:v>
                </c:pt>
                <c:pt idx="3582">
                  <c:v>9.75</c:v>
                </c:pt>
                <c:pt idx="3583">
                  <c:v>9.625</c:v>
                </c:pt>
                <c:pt idx="3584">
                  <c:v>9.625</c:v>
                </c:pt>
                <c:pt idx="3585">
                  <c:v>9.625</c:v>
                </c:pt>
                <c:pt idx="3586">
                  <c:v>9.625</c:v>
                </c:pt>
                <c:pt idx="3587">
                  <c:v>9.625</c:v>
                </c:pt>
                <c:pt idx="3588">
                  <c:v>9.625</c:v>
                </c:pt>
                <c:pt idx="3589">
                  <c:v>9.5</c:v>
                </c:pt>
                <c:pt idx="3590">
                  <c:v>9.5</c:v>
                </c:pt>
                <c:pt idx="3591">
                  <c:v>9.5</c:v>
                </c:pt>
                <c:pt idx="3592">
                  <c:v>9.375</c:v>
                </c:pt>
                <c:pt idx="3593">
                  <c:v>9.25</c:v>
                </c:pt>
                <c:pt idx="3594">
                  <c:v>9.5</c:v>
                </c:pt>
                <c:pt idx="3595">
                  <c:v>9.5</c:v>
                </c:pt>
                <c:pt idx="3596">
                  <c:v>9.25</c:v>
                </c:pt>
                <c:pt idx="3597">
                  <c:v>9.5</c:v>
                </c:pt>
                <c:pt idx="3598">
                  <c:v>9.5</c:v>
                </c:pt>
                <c:pt idx="3599">
                  <c:v>9.625</c:v>
                </c:pt>
                <c:pt idx="3600">
                  <c:v>9.625</c:v>
                </c:pt>
                <c:pt idx="3601">
                  <c:v>9.375</c:v>
                </c:pt>
                <c:pt idx="3602">
                  <c:v>9.5</c:v>
                </c:pt>
                <c:pt idx="3603">
                  <c:v>9.375</c:v>
                </c:pt>
                <c:pt idx="3604">
                  <c:v>9.375</c:v>
                </c:pt>
                <c:pt idx="3605">
                  <c:v>9.75</c:v>
                </c:pt>
                <c:pt idx="3606">
                  <c:v>9.875</c:v>
                </c:pt>
                <c:pt idx="3607">
                  <c:v>9.75</c:v>
                </c:pt>
                <c:pt idx="3608">
                  <c:v>9.75</c:v>
                </c:pt>
                <c:pt idx="3609">
                  <c:v>10</c:v>
                </c:pt>
                <c:pt idx="3610">
                  <c:v>10.125</c:v>
                </c:pt>
                <c:pt idx="3611">
                  <c:v>10.25</c:v>
                </c:pt>
                <c:pt idx="3612">
                  <c:v>10.625</c:v>
                </c:pt>
                <c:pt idx="3613">
                  <c:v>10.625</c:v>
                </c:pt>
                <c:pt idx="3614">
                  <c:v>10.625</c:v>
                </c:pt>
                <c:pt idx="3615">
                  <c:v>10.625</c:v>
                </c:pt>
                <c:pt idx="3616">
                  <c:v>11.25</c:v>
                </c:pt>
                <c:pt idx="3617">
                  <c:v>11</c:v>
                </c:pt>
                <c:pt idx="3618">
                  <c:v>11</c:v>
                </c:pt>
                <c:pt idx="3619">
                  <c:v>11</c:v>
                </c:pt>
                <c:pt idx="3620">
                  <c:v>10.75</c:v>
                </c:pt>
                <c:pt idx="3621">
                  <c:v>10.875</c:v>
                </c:pt>
                <c:pt idx="3622">
                  <c:v>10.875</c:v>
                </c:pt>
                <c:pt idx="3623">
                  <c:v>10.75</c:v>
                </c:pt>
                <c:pt idx="3624">
                  <c:v>10.625</c:v>
                </c:pt>
                <c:pt idx="3625">
                  <c:v>11</c:v>
                </c:pt>
                <c:pt idx="3626">
                  <c:v>10.875</c:v>
                </c:pt>
                <c:pt idx="3627">
                  <c:v>10.625</c:v>
                </c:pt>
                <c:pt idx="3628">
                  <c:v>10.625</c:v>
                </c:pt>
                <c:pt idx="3629">
                  <c:v>10.625</c:v>
                </c:pt>
                <c:pt idx="3630">
                  <c:v>10.75</c:v>
                </c:pt>
                <c:pt idx="3631">
                  <c:v>10.375</c:v>
                </c:pt>
                <c:pt idx="3632">
                  <c:v>10.375</c:v>
                </c:pt>
                <c:pt idx="3633">
                  <c:v>10.375</c:v>
                </c:pt>
                <c:pt idx="3634">
                  <c:v>10.5</c:v>
                </c:pt>
                <c:pt idx="3635">
                  <c:v>10.5</c:v>
                </c:pt>
                <c:pt idx="3636">
                  <c:v>11</c:v>
                </c:pt>
                <c:pt idx="3637">
                  <c:v>11.125</c:v>
                </c:pt>
                <c:pt idx="3638">
                  <c:v>10.875</c:v>
                </c:pt>
                <c:pt idx="3639">
                  <c:v>10.75</c:v>
                </c:pt>
                <c:pt idx="3640">
                  <c:v>10.75</c:v>
                </c:pt>
                <c:pt idx="3641">
                  <c:v>10.75</c:v>
                </c:pt>
                <c:pt idx="3642">
                  <c:v>10.5</c:v>
                </c:pt>
                <c:pt idx="3643">
                  <c:v>10.375</c:v>
                </c:pt>
                <c:pt idx="3644">
                  <c:v>10.375</c:v>
                </c:pt>
                <c:pt idx="3645">
                  <c:v>10.375</c:v>
                </c:pt>
                <c:pt idx="3646">
                  <c:v>10.375</c:v>
                </c:pt>
                <c:pt idx="3647">
                  <c:v>10.375</c:v>
                </c:pt>
                <c:pt idx="3648">
                  <c:v>10.375</c:v>
                </c:pt>
                <c:pt idx="3649">
                  <c:v>9.625</c:v>
                </c:pt>
                <c:pt idx="3650">
                  <c:v>9.875</c:v>
                </c:pt>
                <c:pt idx="3651">
                  <c:v>9.875</c:v>
                </c:pt>
                <c:pt idx="3652">
                  <c:v>9.75</c:v>
                </c:pt>
                <c:pt idx="3653">
                  <c:v>9.5</c:v>
                </c:pt>
                <c:pt idx="3654">
                  <c:v>9.5</c:v>
                </c:pt>
                <c:pt idx="3655">
                  <c:v>9.75</c:v>
                </c:pt>
                <c:pt idx="3656">
                  <c:v>9.625</c:v>
                </c:pt>
                <c:pt idx="3657">
                  <c:v>9.625</c:v>
                </c:pt>
                <c:pt idx="3658">
                  <c:v>9.75</c:v>
                </c:pt>
                <c:pt idx="3659">
                  <c:v>10.25</c:v>
                </c:pt>
                <c:pt idx="3660">
                  <c:v>10.25</c:v>
                </c:pt>
                <c:pt idx="3661">
                  <c:v>10.625</c:v>
                </c:pt>
                <c:pt idx="3662">
                  <c:v>10.375</c:v>
                </c:pt>
                <c:pt idx="3663">
                  <c:v>10.5</c:v>
                </c:pt>
                <c:pt idx="3664">
                  <c:v>10.5</c:v>
                </c:pt>
                <c:pt idx="3665">
                  <c:v>10.625</c:v>
                </c:pt>
                <c:pt idx="3666">
                  <c:v>10.375</c:v>
                </c:pt>
                <c:pt idx="3667">
                  <c:v>11.5</c:v>
                </c:pt>
                <c:pt idx="3668">
                  <c:v>11.375</c:v>
                </c:pt>
                <c:pt idx="3669">
                  <c:v>11.375</c:v>
                </c:pt>
                <c:pt idx="3670">
                  <c:v>11.375</c:v>
                </c:pt>
                <c:pt idx="3671">
                  <c:v>11.375</c:v>
                </c:pt>
                <c:pt idx="3672">
                  <c:v>12</c:v>
                </c:pt>
                <c:pt idx="3673">
                  <c:v>11.75</c:v>
                </c:pt>
                <c:pt idx="3674">
                  <c:v>12.375</c:v>
                </c:pt>
                <c:pt idx="3675">
                  <c:v>12.375</c:v>
                </c:pt>
                <c:pt idx="3676">
                  <c:v>12.375</c:v>
                </c:pt>
                <c:pt idx="3677">
                  <c:v>12.5</c:v>
                </c:pt>
                <c:pt idx="3678">
                  <c:v>12.5</c:v>
                </c:pt>
                <c:pt idx="3679">
                  <c:v>12.5</c:v>
                </c:pt>
                <c:pt idx="3680">
                  <c:v>12.125</c:v>
                </c:pt>
                <c:pt idx="3681">
                  <c:v>12.125</c:v>
                </c:pt>
                <c:pt idx="3682">
                  <c:v>12</c:v>
                </c:pt>
                <c:pt idx="3683">
                  <c:v>12.125</c:v>
                </c:pt>
                <c:pt idx="3684">
                  <c:v>11.75</c:v>
                </c:pt>
                <c:pt idx="3685">
                  <c:v>12</c:v>
                </c:pt>
                <c:pt idx="3686">
                  <c:v>11.875</c:v>
                </c:pt>
                <c:pt idx="3687">
                  <c:v>12</c:v>
                </c:pt>
                <c:pt idx="3688">
                  <c:v>12</c:v>
                </c:pt>
                <c:pt idx="3689">
                  <c:v>11.75</c:v>
                </c:pt>
                <c:pt idx="3690">
                  <c:v>11.75</c:v>
                </c:pt>
                <c:pt idx="3691">
                  <c:v>11.125</c:v>
                </c:pt>
                <c:pt idx="3692">
                  <c:v>11.125</c:v>
                </c:pt>
                <c:pt idx="3693">
                  <c:v>11.375</c:v>
                </c:pt>
                <c:pt idx="3694">
                  <c:v>11.5</c:v>
                </c:pt>
                <c:pt idx="3695">
                  <c:v>11.375</c:v>
                </c:pt>
                <c:pt idx="3696">
                  <c:v>11.25</c:v>
                </c:pt>
                <c:pt idx="3697">
                  <c:v>11.25</c:v>
                </c:pt>
                <c:pt idx="3698">
                  <c:v>11.25</c:v>
                </c:pt>
                <c:pt idx="3699">
                  <c:v>11.375</c:v>
                </c:pt>
                <c:pt idx="3700">
                  <c:v>11.125</c:v>
                </c:pt>
                <c:pt idx="3701">
                  <c:v>11.25</c:v>
                </c:pt>
                <c:pt idx="3702">
                  <c:v>11.25</c:v>
                </c:pt>
                <c:pt idx="3703">
                  <c:v>11</c:v>
                </c:pt>
                <c:pt idx="3704">
                  <c:v>11.25</c:v>
                </c:pt>
                <c:pt idx="3705">
                  <c:v>11.375</c:v>
                </c:pt>
                <c:pt idx="3706">
                  <c:v>11.875</c:v>
                </c:pt>
                <c:pt idx="3707">
                  <c:v>11</c:v>
                </c:pt>
                <c:pt idx="3708">
                  <c:v>10.875</c:v>
                </c:pt>
                <c:pt idx="3709">
                  <c:v>11</c:v>
                </c:pt>
                <c:pt idx="3710">
                  <c:v>10.75</c:v>
                </c:pt>
                <c:pt idx="3711">
                  <c:v>10</c:v>
                </c:pt>
                <c:pt idx="3712">
                  <c:v>10.125</c:v>
                </c:pt>
                <c:pt idx="3713">
                  <c:v>10</c:v>
                </c:pt>
                <c:pt idx="3714">
                  <c:v>10.25</c:v>
                </c:pt>
                <c:pt idx="3715">
                  <c:v>9.625</c:v>
                </c:pt>
                <c:pt idx="3716">
                  <c:v>9.75</c:v>
                </c:pt>
                <c:pt idx="3717">
                  <c:v>9.75</c:v>
                </c:pt>
                <c:pt idx="3718">
                  <c:v>9.625</c:v>
                </c:pt>
                <c:pt idx="3719">
                  <c:v>9.75</c:v>
                </c:pt>
                <c:pt idx="3720">
                  <c:v>9.75</c:v>
                </c:pt>
                <c:pt idx="3721">
                  <c:v>9.625</c:v>
                </c:pt>
                <c:pt idx="3722">
                  <c:v>9.375</c:v>
                </c:pt>
                <c:pt idx="3723">
                  <c:v>9.375</c:v>
                </c:pt>
                <c:pt idx="3724">
                  <c:v>9.5</c:v>
                </c:pt>
                <c:pt idx="3725">
                  <c:v>9.5</c:v>
                </c:pt>
                <c:pt idx="3726">
                  <c:v>9.375</c:v>
                </c:pt>
                <c:pt idx="3727">
                  <c:v>8.75</c:v>
                </c:pt>
                <c:pt idx="3728">
                  <c:v>8.25</c:v>
                </c:pt>
                <c:pt idx="3729">
                  <c:v>8</c:v>
                </c:pt>
                <c:pt idx="3730">
                  <c:v>7.375</c:v>
                </c:pt>
                <c:pt idx="3731">
                  <c:v>7.5</c:v>
                </c:pt>
                <c:pt idx="3732">
                  <c:v>7.5</c:v>
                </c:pt>
                <c:pt idx="3733">
                  <c:v>7.5</c:v>
                </c:pt>
                <c:pt idx="3734">
                  <c:v>7.5</c:v>
                </c:pt>
                <c:pt idx="3735">
                  <c:v>7.375</c:v>
                </c:pt>
                <c:pt idx="3736">
                  <c:v>7.125</c:v>
                </c:pt>
                <c:pt idx="3737">
                  <c:v>7.125</c:v>
                </c:pt>
                <c:pt idx="3738">
                  <c:v>7.125</c:v>
                </c:pt>
                <c:pt idx="3739">
                  <c:v>7.5</c:v>
                </c:pt>
                <c:pt idx="3740">
                  <c:v>7.5</c:v>
                </c:pt>
                <c:pt idx="3741">
                  <c:v>7.5</c:v>
                </c:pt>
                <c:pt idx="3742">
                  <c:v>7.25</c:v>
                </c:pt>
                <c:pt idx="3743">
                  <c:v>7.75</c:v>
                </c:pt>
                <c:pt idx="3744">
                  <c:v>8.125</c:v>
                </c:pt>
                <c:pt idx="3745">
                  <c:v>8.125</c:v>
                </c:pt>
                <c:pt idx="3746">
                  <c:v>8.25</c:v>
                </c:pt>
                <c:pt idx="3747">
                  <c:v>8.5</c:v>
                </c:pt>
                <c:pt idx="3748">
                  <c:v>8.375</c:v>
                </c:pt>
                <c:pt idx="3749">
                  <c:v>8.5</c:v>
                </c:pt>
                <c:pt idx="3750">
                  <c:v>8.75</c:v>
                </c:pt>
                <c:pt idx="3751">
                  <c:v>8.75</c:v>
                </c:pt>
                <c:pt idx="3752">
                  <c:v>9.625</c:v>
                </c:pt>
                <c:pt idx="3753">
                  <c:v>8.625</c:v>
                </c:pt>
                <c:pt idx="3754">
                  <c:v>8.125</c:v>
                </c:pt>
                <c:pt idx="3755">
                  <c:v>7.75</c:v>
                </c:pt>
                <c:pt idx="3756">
                  <c:v>7.5</c:v>
                </c:pt>
                <c:pt idx="3757">
                  <c:v>7.5</c:v>
                </c:pt>
                <c:pt idx="3758">
                  <c:v>7.625</c:v>
                </c:pt>
                <c:pt idx="3759">
                  <c:v>8.125</c:v>
                </c:pt>
                <c:pt idx="3760">
                  <c:v>7.875</c:v>
                </c:pt>
                <c:pt idx="3761">
                  <c:v>7.75</c:v>
                </c:pt>
                <c:pt idx="3762">
                  <c:v>8</c:v>
                </c:pt>
                <c:pt idx="3763">
                  <c:v>7.875</c:v>
                </c:pt>
                <c:pt idx="3764">
                  <c:v>7.75</c:v>
                </c:pt>
                <c:pt idx="3765">
                  <c:v>7.875</c:v>
                </c:pt>
                <c:pt idx="3766">
                  <c:v>7.875</c:v>
                </c:pt>
                <c:pt idx="3767">
                  <c:v>8</c:v>
                </c:pt>
                <c:pt idx="3768">
                  <c:v>7.625</c:v>
                </c:pt>
                <c:pt idx="3769">
                  <c:v>7.25</c:v>
                </c:pt>
                <c:pt idx="3770">
                  <c:v>7.5</c:v>
                </c:pt>
                <c:pt idx="3771">
                  <c:v>7.5</c:v>
                </c:pt>
                <c:pt idx="3772">
                  <c:v>7.625</c:v>
                </c:pt>
                <c:pt idx="3773">
                  <c:v>8</c:v>
                </c:pt>
                <c:pt idx="3774">
                  <c:v>7.875</c:v>
                </c:pt>
                <c:pt idx="3775">
                  <c:v>7.875</c:v>
                </c:pt>
                <c:pt idx="3776">
                  <c:v>8</c:v>
                </c:pt>
                <c:pt idx="3777">
                  <c:v>7.875</c:v>
                </c:pt>
                <c:pt idx="3778">
                  <c:v>7.875</c:v>
                </c:pt>
                <c:pt idx="3779">
                  <c:v>7.875</c:v>
                </c:pt>
                <c:pt idx="3780">
                  <c:v>7.875</c:v>
                </c:pt>
                <c:pt idx="3781">
                  <c:v>7.875</c:v>
                </c:pt>
                <c:pt idx="3782">
                  <c:v>8</c:v>
                </c:pt>
                <c:pt idx="3783">
                  <c:v>8</c:v>
                </c:pt>
                <c:pt idx="3784">
                  <c:v>7.875</c:v>
                </c:pt>
                <c:pt idx="3785">
                  <c:v>7.625</c:v>
                </c:pt>
                <c:pt idx="3786">
                  <c:v>7.375</c:v>
                </c:pt>
                <c:pt idx="3787">
                  <c:v>7.375</c:v>
                </c:pt>
                <c:pt idx="3788">
                  <c:v>7.5</c:v>
                </c:pt>
                <c:pt idx="3789">
                  <c:v>7.875</c:v>
                </c:pt>
                <c:pt idx="3790">
                  <c:v>8.25</c:v>
                </c:pt>
                <c:pt idx="3791">
                  <c:v>8.375</c:v>
                </c:pt>
                <c:pt idx="3792">
                  <c:v>8.375</c:v>
                </c:pt>
                <c:pt idx="3793">
                  <c:v>8.375</c:v>
                </c:pt>
                <c:pt idx="3794">
                  <c:v>8.375</c:v>
                </c:pt>
                <c:pt idx="3795">
                  <c:v>8.25</c:v>
                </c:pt>
                <c:pt idx="3796">
                  <c:v>8.125</c:v>
                </c:pt>
                <c:pt idx="3797">
                  <c:v>8.125</c:v>
                </c:pt>
                <c:pt idx="3798">
                  <c:v>8.125</c:v>
                </c:pt>
                <c:pt idx="3799">
                  <c:v>8</c:v>
                </c:pt>
                <c:pt idx="3800">
                  <c:v>8.125</c:v>
                </c:pt>
                <c:pt idx="3801">
                  <c:v>8</c:v>
                </c:pt>
                <c:pt idx="3802">
                  <c:v>8.125</c:v>
                </c:pt>
                <c:pt idx="3803">
                  <c:v>8.125</c:v>
                </c:pt>
                <c:pt idx="3804">
                  <c:v>8.25</c:v>
                </c:pt>
                <c:pt idx="3805">
                  <c:v>8.25</c:v>
                </c:pt>
                <c:pt idx="3806">
                  <c:v>8.25</c:v>
                </c:pt>
                <c:pt idx="3807">
                  <c:v>7.625</c:v>
                </c:pt>
                <c:pt idx="3808">
                  <c:v>7.875</c:v>
                </c:pt>
                <c:pt idx="3809">
                  <c:v>8.125</c:v>
                </c:pt>
                <c:pt idx="3810">
                  <c:v>8.875</c:v>
                </c:pt>
                <c:pt idx="3811">
                  <c:v>9</c:v>
                </c:pt>
                <c:pt idx="3812">
                  <c:v>8.75</c:v>
                </c:pt>
                <c:pt idx="3813">
                  <c:v>8.75</c:v>
                </c:pt>
                <c:pt idx="3814">
                  <c:v>8.5</c:v>
                </c:pt>
                <c:pt idx="3815">
                  <c:v>8.5</c:v>
                </c:pt>
                <c:pt idx="3816">
                  <c:v>8.5</c:v>
                </c:pt>
                <c:pt idx="3817">
                  <c:v>8.375</c:v>
                </c:pt>
                <c:pt idx="3818">
                  <c:v>8.375</c:v>
                </c:pt>
                <c:pt idx="3819">
                  <c:v>8.5</c:v>
                </c:pt>
                <c:pt idx="3820">
                  <c:v>8.375</c:v>
                </c:pt>
                <c:pt idx="3821">
                  <c:v>8</c:v>
                </c:pt>
                <c:pt idx="3822">
                  <c:v>7.875</c:v>
                </c:pt>
                <c:pt idx="3823">
                  <c:v>7.75</c:v>
                </c:pt>
                <c:pt idx="3824">
                  <c:v>7.875</c:v>
                </c:pt>
                <c:pt idx="3825">
                  <c:v>7.625</c:v>
                </c:pt>
                <c:pt idx="3826">
                  <c:v>7.625</c:v>
                </c:pt>
                <c:pt idx="3827">
                  <c:v>7.625</c:v>
                </c:pt>
                <c:pt idx="3828">
                  <c:v>7.625</c:v>
                </c:pt>
                <c:pt idx="3829">
                  <c:v>7.625</c:v>
                </c:pt>
                <c:pt idx="3830">
                  <c:v>7.625</c:v>
                </c:pt>
                <c:pt idx="3831">
                  <c:v>7.375</c:v>
                </c:pt>
                <c:pt idx="3832">
                  <c:v>7.375</c:v>
                </c:pt>
                <c:pt idx="3833">
                  <c:v>7.25</c:v>
                </c:pt>
                <c:pt idx="3834">
                  <c:v>7</c:v>
                </c:pt>
                <c:pt idx="3835">
                  <c:v>7.375</c:v>
                </c:pt>
                <c:pt idx="3836">
                  <c:v>7.5</c:v>
                </c:pt>
                <c:pt idx="3837">
                  <c:v>7.25</c:v>
                </c:pt>
                <c:pt idx="3838">
                  <c:v>7.25</c:v>
                </c:pt>
                <c:pt idx="3839">
                  <c:v>7.25</c:v>
                </c:pt>
                <c:pt idx="3840">
                  <c:v>7.25</c:v>
                </c:pt>
                <c:pt idx="3841">
                  <c:v>7.5</c:v>
                </c:pt>
                <c:pt idx="3842">
                  <c:v>7.375</c:v>
                </c:pt>
                <c:pt idx="3843">
                  <c:v>7.625</c:v>
                </c:pt>
                <c:pt idx="3844">
                  <c:v>7.5</c:v>
                </c:pt>
                <c:pt idx="3845">
                  <c:v>7.375</c:v>
                </c:pt>
                <c:pt idx="3846">
                  <c:v>7.25</c:v>
                </c:pt>
                <c:pt idx="3847">
                  <c:v>7.125</c:v>
                </c:pt>
                <c:pt idx="3848">
                  <c:v>7.25</c:v>
                </c:pt>
                <c:pt idx="3849">
                  <c:v>7.125</c:v>
                </c:pt>
                <c:pt idx="3850">
                  <c:v>6.875</c:v>
                </c:pt>
                <c:pt idx="3851">
                  <c:v>6.875</c:v>
                </c:pt>
                <c:pt idx="3852">
                  <c:v>6.75</c:v>
                </c:pt>
                <c:pt idx="3853">
                  <c:v>6.375</c:v>
                </c:pt>
                <c:pt idx="3854">
                  <c:v>6.375</c:v>
                </c:pt>
                <c:pt idx="3855">
                  <c:v>6.375</c:v>
                </c:pt>
                <c:pt idx="3856">
                  <c:v>6</c:v>
                </c:pt>
                <c:pt idx="3857">
                  <c:v>5.875</c:v>
                </c:pt>
                <c:pt idx="3858">
                  <c:v>5.875</c:v>
                </c:pt>
                <c:pt idx="3859">
                  <c:v>5.75</c:v>
                </c:pt>
                <c:pt idx="3860">
                  <c:v>5.75</c:v>
                </c:pt>
                <c:pt idx="3861">
                  <c:v>5.5</c:v>
                </c:pt>
                <c:pt idx="3862">
                  <c:v>5.5</c:v>
                </c:pt>
                <c:pt idx="3863">
                  <c:v>5.5</c:v>
                </c:pt>
                <c:pt idx="3864">
                  <c:v>5.75</c:v>
                </c:pt>
                <c:pt idx="3865">
                  <c:v>5.5</c:v>
                </c:pt>
                <c:pt idx="3866">
                  <c:v>5.5</c:v>
                </c:pt>
                <c:pt idx="3867">
                  <c:v>5.75</c:v>
                </c:pt>
                <c:pt idx="3868">
                  <c:v>5.625</c:v>
                </c:pt>
                <c:pt idx="3869">
                  <c:v>5.5</c:v>
                </c:pt>
                <c:pt idx="3870">
                  <c:v>5.375</c:v>
                </c:pt>
                <c:pt idx="3871">
                  <c:v>5.25</c:v>
                </c:pt>
                <c:pt idx="3872">
                  <c:v>5.75</c:v>
                </c:pt>
                <c:pt idx="3873">
                  <c:v>6.75</c:v>
                </c:pt>
                <c:pt idx="3874">
                  <c:v>7</c:v>
                </c:pt>
                <c:pt idx="3875">
                  <c:v>7.25</c:v>
                </c:pt>
                <c:pt idx="3876">
                  <c:v>7</c:v>
                </c:pt>
                <c:pt idx="3877">
                  <c:v>6.875</c:v>
                </c:pt>
                <c:pt idx="3878">
                  <c:v>6.75</c:v>
                </c:pt>
                <c:pt idx="3879">
                  <c:v>6.875</c:v>
                </c:pt>
                <c:pt idx="3880">
                  <c:v>7</c:v>
                </c:pt>
                <c:pt idx="3881">
                  <c:v>6.75</c:v>
                </c:pt>
                <c:pt idx="3882">
                  <c:v>6.375</c:v>
                </c:pt>
                <c:pt idx="3883">
                  <c:v>6.25</c:v>
                </c:pt>
                <c:pt idx="3884">
                  <c:v>6.375</c:v>
                </c:pt>
                <c:pt idx="3885">
                  <c:v>6.375</c:v>
                </c:pt>
                <c:pt idx="3886">
                  <c:v>6.375</c:v>
                </c:pt>
                <c:pt idx="3887">
                  <c:v>6.25</c:v>
                </c:pt>
                <c:pt idx="3888">
                  <c:v>6.25</c:v>
                </c:pt>
                <c:pt idx="3889">
                  <c:v>6.125</c:v>
                </c:pt>
                <c:pt idx="3890">
                  <c:v>6.125</c:v>
                </c:pt>
                <c:pt idx="3891">
                  <c:v>6.125</c:v>
                </c:pt>
                <c:pt idx="3892">
                  <c:v>6.25</c:v>
                </c:pt>
                <c:pt idx="3893">
                  <c:v>6.125</c:v>
                </c:pt>
                <c:pt idx="3894">
                  <c:v>6.125</c:v>
                </c:pt>
                <c:pt idx="3895">
                  <c:v>6</c:v>
                </c:pt>
                <c:pt idx="3896">
                  <c:v>6.125</c:v>
                </c:pt>
                <c:pt idx="3897">
                  <c:v>6.25</c:v>
                </c:pt>
                <c:pt idx="3898">
                  <c:v>6.125</c:v>
                </c:pt>
                <c:pt idx="3899">
                  <c:v>6.125</c:v>
                </c:pt>
                <c:pt idx="3900">
                  <c:v>6.25</c:v>
                </c:pt>
                <c:pt idx="3901">
                  <c:v>6.25</c:v>
                </c:pt>
                <c:pt idx="3902">
                  <c:v>6.25</c:v>
                </c:pt>
                <c:pt idx="3903">
                  <c:v>6.375</c:v>
                </c:pt>
                <c:pt idx="3904">
                  <c:v>6.375</c:v>
                </c:pt>
                <c:pt idx="3905">
                  <c:v>6.625</c:v>
                </c:pt>
                <c:pt idx="3906">
                  <c:v>6.625</c:v>
                </c:pt>
                <c:pt idx="3907">
                  <c:v>6.625</c:v>
                </c:pt>
                <c:pt idx="3908">
                  <c:v>6.625</c:v>
                </c:pt>
                <c:pt idx="3909">
                  <c:v>6.625</c:v>
                </c:pt>
                <c:pt idx="3910">
                  <c:v>6.875</c:v>
                </c:pt>
                <c:pt idx="3911">
                  <c:v>7.125</c:v>
                </c:pt>
                <c:pt idx="3912">
                  <c:v>7.125</c:v>
                </c:pt>
                <c:pt idx="3913">
                  <c:v>6.75</c:v>
                </c:pt>
                <c:pt idx="3914">
                  <c:v>6.75</c:v>
                </c:pt>
                <c:pt idx="3915">
                  <c:v>6.75</c:v>
                </c:pt>
                <c:pt idx="3916">
                  <c:v>7.13</c:v>
                </c:pt>
                <c:pt idx="3917">
                  <c:v>7</c:v>
                </c:pt>
                <c:pt idx="3918">
                  <c:v>7</c:v>
                </c:pt>
                <c:pt idx="3919">
                  <c:v>7</c:v>
                </c:pt>
                <c:pt idx="3920">
                  <c:v>7</c:v>
                </c:pt>
                <c:pt idx="3921">
                  <c:v>7.13</c:v>
                </c:pt>
                <c:pt idx="3922">
                  <c:v>6.75</c:v>
                </c:pt>
                <c:pt idx="3923">
                  <c:v>6.88</c:v>
                </c:pt>
                <c:pt idx="3924">
                  <c:v>6.63</c:v>
                </c:pt>
                <c:pt idx="3925">
                  <c:v>6.5</c:v>
                </c:pt>
                <c:pt idx="3926">
                  <c:v>6.25</c:v>
                </c:pt>
                <c:pt idx="3927">
                  <c:v>6.5</c:v>
                </c:pt>
                <c:pt idx="3928">
                  <c:v>6.38</c:v>
                </c:pt>
                <c:pt idx="3929">
                  <c:v>6.25</c:v>
                </c:pt>
                <c:pt idx="3930">
                  <c:v>6.25</c:v>
                </c:pt>
                <c:pt idx="3931">
                  <c:v>6.13</c:v>
                </c:pt>
                <c:pt idx="3932">
                  <c:v>6.13</c:v>
                </c:pt>
                <c:pt idx="3933">
                  <c:v>6</c:v>
                </c:pt>
                <c:pt idx="3934">
                  <c:v>5.88</c:v>
                </c:pt>
                <c:pt idx="3935">
                  <c:v>5.88</c:v>
                </c:pt>
                <c:pt idx="3936">
                  <c:v>5.88</c:v>
                </c:pt>
                <c:pt idx="3937">
                  <c:v>5.63</c:v>
                </c:pt>
                <c:pt idx="3938">
                  <c:v>5.5</c:v>
                </c:pt>
                <c:pt idx="3939">
                  <c:v>5.88</c:v>
                </c:pt>
                <c:pt idx="3940">
                  <c:v>5.63</c:v>
                </c:pt>
                <c:pt idx="3941">
                  <c:v>5.63</c:v>
                </c:pt>
                <c:pt idx="3942">
                  <c:v>5.75</c:v>
                </c:pt>
                <c:pt idx="3943">
                  <c:v>5.75</c:v>
                </c:pt>
                <c:pt idx="3944">
                  <c:v>5.88</c:v>
                </c:pt>
                <c:pt idx="3945">
                  <c:v>5.88</c:v>
                </c:pt>
                <c:pt idx="3946">
                  <c:v>5.75</c:v>
                </c:pt>
                <c:pt idx="3947">
                  <c:v>5.75</c:v>
                </c:pt>
                <c:pt idx="3948">
                  <c:v>5.63</c:v>
                </c:pt>
                <c:pt idx="3949">
                  <c:v>5.63</c:v>
                </c:pt>
                <c:pt idx="3950">
                  <c:v>5.38</c:v>
                </c:pt>
                <c:pt idx="3951">
                  <c:v>5.63</c:v>
                </c:pt>
                <c:pt idx="3952">
                  <c:v>5.75</c:v>
                </c:pt>
                <c:pt idx="3953">
                  <c:v>5.88</c:v>
                </c:pt>
                <c:pt idx="3954">
                  <c:v>6.13</c:v>
                </c:pt>
                <c:pt idx="3955">
                  <c:v>6.25</c:v>
                </c:pt>
                <c:pt idx="3956">
                  <c:v>6.25</c:v>
                </c:pt>
                <c:pt idx="3957">
                  <c:v>5.88</c:v>
                </c:pt>
                <c:pt idx="3958">
                  <c:v>6</c:v>
                </c:pt>
                <c:pt idx="3959">
                  <c:v>6</c:v>
                </c:pt>
                <c:pt idx="3960">
                  <c:v>6.25</c:v>
                </c:pt>
                <c:pt idx="3961">
                  <c:v>6.13</c:v>
                </c:pt>
                <c:pt idx="3962">
                  <c:v>6.63</c:v>
                </c:pt>
                <c:pt idx="3963">
                  <c:v>7</c:v>
                </c:pt>
                <c:pt idx="3964">
                  <c:v>7</c:v>
                </c:pt>
                <c:pt idx="3965">
                  <c:v>7</c:v>
                </c:pt>
                <c:pt idx="3966">
                  <c:v>6.88</c:v>
                </c:pt>
                <c:pt idx="3967">
                  <c:v>6.63</c:v>
                </c:pt>
                <c:pt idx="3968">
                  <c:v>6.75</c:v>
                </c:pt>
                <c:pt idx="3969">
                  <c:v>6.63</c:v>
                </c:pt>
                <c:pt idx="3970">
                  <c:v>6</c:v>
                </c:pt>
                <c:pt idx="3971">
                  <c:v>5.75</c:v>
                </c:pt>
                <c:pt idx="3972">
                  <c:v>5.63</c:v>
                </c:pt>
                <c:pt idx="3973">
                  <c:v>5.5</c:v>
                </c:pt>
                <c:pt idx="3974">
                  <c:v>5.63</c:v>
                </c:pt>
                <c:pt idx="3975">
                  <c:v>5.63</c:v>
                </c:pt>
                <c:pt idx="3976">
                  <c:v>5.88</c:v>
                </c:pt>
                <c:pt idx="3977">
                  <c:v>5.75</c:v>
                </c:pt>
                <c:pt idx="3978">
                  <c:v>5.88</c:v>
                </c:pt>
                <c:pt idx="3979">
                  <c:v>6</c:v>
                </c:pt>
                <c:pt idx="3980">
                  <c:v>5.75</c:v>
                </c:pt>
                <c:pt idx="3981">
                  <c:v>6</c:v>
                </c:pt>
                <c:pt idx="3982">
                  <c:v>6</c:v>
                </c:pt>
                <c:pt idx="3983">
                  <c:v>5.88</c:v>
                </c:pt>
                <c:pt idx="3984">
                  <c:v>6</c:v>
                </c:pt>
                <c:pt idx="3985">
                  <c:v>6.13</c:v>
                </c:pt>
                <c:pt idx="3986">
                  <c:v>6</c:v>
                </c:pt>
                <c:pt idx="3987">
                  <c:v>6</c:v>
                </c:pt>
                <c:pt idx="3988">
                  <c:v>5.88</c:v>
                </c:pt>
                <c:pt idx="3989">
                  <c:v>5.88</c:v>
                </c:pt>
                <c:pt idx="3990">
                  <c:v>5.75</c:v>
                </c:pt>
                <c:pt idx="3991">
                  <c:v>5.5</c:v>
                </c:pt>
                <c:pt idx="3992">
                  <c:v>5.88</c:v>
                </c:pt>
                <c:pt idx="3993">
                  <c:v>5.63</c:v>
                </c:pt>
                <c:pt idx="3994">
                  <c:v>5.63</c:v>
                </c:pt>
                <c:pt idx="3995">
                  <c:v>5.75</c:v>
                </c:pt>
                <c:pt idx="3996">
                  <c:v>5.5</c:v>
                </c:pt>
                <c:pt idx="3997">
                  <c:v>5.75</c:v>
                </c:pt>
                <c:pt idx="3998">
                  <c:v>5.75</c:v>
                </c:pt>
                <c:pt idx="3999">
                  <c:v>5.63</c:v>
                </c:pt>
                <c:pt idx="4000">
                  <c:v>5.63</c:v>
                </c:pt>
                <c:pt idx="4001">
                  <c:v>5.63</c:v>
                </c:pt>
                <c:pt idx="4002">
                  <c:v>5.63</c:v>
                </c:pt>
                <c:pt idx="4003">
                  <c:v>5.5</c:v>
                </c:pt>
                <c:pt idx="4004">
                  <c:v>5.5</c:v>
                </c:pt>
                <c:pt idx="4005">
                  <c:v>5.63</c:v>
                </c:pt>
                <c:pt idx="4006">
                  <c:v>5.38</c:v>
                </c:pt>
                <c:pt idx="4007">
                  <c:v>5.38</c:v>
                </c:pt>
                <c:pt idx="4008">
                  <c:v>5.38</c:v>
                </c:pt>
                <c:pt idx="4009">
                  <c:v>5.5</c:v>
                </c:pt>
                <c:pt idx="4010">
                  <c:v>5.38</c:v>
                </c:pt>
                <c:pt idx="4011">
                  <c:v>5.38</c:v>
                </c:pt>
                <c:pt idx="4012">
                  <c:v>5.13</c:v>
                </c:pt>
                <c:pt idx="4013">
                  <c:v>5.25</c:v>
                </c:pt>
                <c:pt idx="4014">
                  <c:v>5.25</c:v>
                </c:pt>
                <c:pt idx="4015">
                  <c:v>5.13</c:v>
                </c:pt>
                <c:pt idx="4016">
                  <c:v>5</c:v>
                </c:pt>
                <c:pt idx="4017">
                  <c:v>5.25</c:v>
                </c:pt>
                <c:pt idx="4018">
                  <c:v>5.38</c:v>
                </c:pt>
                <c:pt idx="4019">
                  <c:v>5.38</c:v>
                </c:pt>
                <c:pt idx="4020">
                  <c:v>5.5</c:v>
                </c:pt>
                <c:pt idx="4021">
                  <c:v>5.63</c:v>
                </c:pt>
                <c:pt idx="4022">
                  <c:v>5.5</c:v>
                </c:pt>
                <c:pt idx="4023">
                  <c:v>5.5</c:v>
                </c:pt>
                <c:pt idx="4024">
                  <c:v>5.88</c:v>
                </c:pt>
                <c:pt idx="4025">
                  <c:v>6.13</c:v>
                </c:pt>
                <c:pt idx="4026">
                  <c:v>6.25</c:v>
                </c:pt>
                <c:pt idx="4027">
                  <c:v>6.13</c:v>
                </c:pt>
                <c:pt idx="4028">
                  <c:v>6.13</c:v>
                </c:pt>
                <c:pt idx="4029">
                  <c:v>6.13</c:v>
                </c:pt>
                <c:pt idx="4030">
                  <c:v>5.88</c:v>
                </c:pt>
                <c:pt idx="4031">
                  <c:v>6</c:v>
                </c:pt>
                <c:pt idx="4032">
                  <c:v>6</c:v>
                </c:pt>
                <c:pt idx="4033">
                  <c:v>6</c:v>
                </c:pt>
                <c:pt idx="4034">
                  <c:v>5.75</c:v>
                </c:pt>
                <c:pt idx="4035">
                  <c:v>5.38</c:v>
                </c:pt>
                <c:pt idx="4036">
                  <c:v>5.25</c:v>
                </c:pt>
                <c:pt idx="4037">
                  <c:v>5.38</c:v>
                </c:pt>
                <c:pt idx="4038">
                  <c:v>5.5</c:v>
                </c:pt>
                <c:pt idx="4039">
                  <c:v>5.5</c:v>
                </c:pt>
                <c:pt idx="4040">
                  <c:v>5.75</c:v>
                </c:pt>
                <c:pt idx="4041">
                  <c:v>5.75</c:v>
                </c:pt>
                <c:pt idx="4042">
                  <c:v>5.75</c:v>
                </c:pt>
                <c:pt idx="4043">
                  <c:v>5.88</c:v>
                </c:pt>
                <c:pt idx="4044">
                  <c:v>5.88</c:v>
                </c:pt>
                <c:pt idx="4045">
                  <c:v>5.88</c:v>
                </c:pt>
                <c:pt idx="4046">
                  <c:v>5.88</c:v>
                </c:pt>
                <c:pt idx="4047">
                  <c:v>5.63</c:v>
                </c:pt>
                <c:pt idx="4048">
                  <c:v>5.75</c:v>
                </c:pt>
                <c:pt idx="4049">
                  <c:v>5.63</c:v>
                </c:pt>
                <c:pt idx="4050">
                  <c:v>5.88</c:v>
                </c:pt>
                <c:pt idx="4051">
                  <c:v>6</c:v>
                </c:pt>
                <c:pt idx="4052">
                  <c:v>5.88</c:v>
                </c:pt>
                <c:pt idx="4053">
                  <c:v>5.88</c:v>
                </c:pt>
                <c:pt idx="4054">
                  <c:v>6</c:v>
                </c:pt>
                <c:pt idx="4055">
                  <c:v>6</c:v>
                </c:pt>
                <c:pt idx="4056">
                  <c:v>5.88</c:v>
                </c:pt>
                <c:pt idx="4057">
                  <c:v>5.75</c:v>
                </c:pt>
                <c:pt idx="4058">
                  <c:v>5.75</c:v>
                </c:pt>
                <c:pt idx="4059">
                  <c:v>5.75</c:v>
                </c:pt>
                <c:pt idx="4060">
                  <c:v>5.75</c:v>
                </c:pt>
                <c:pt idx="4061">
                  <c:v>5.75</c:v>
                </c:pt>
                <c:pt idx="4062">
                  <c:v>5.75</c:v>
                </c:pt>
                <c:pt idx="4063">
                  <c:v>5.75</c:v>
                </c:pt>
                <c:pt idx="4064">
                  <c:v>5.75</c:v>
                </c:pt>
                <c:pt idx="4065">
                  <c:v>5.63</c:v>
                </c:pt>
                <c:pt idx="4066">
                  <c:v>5.63</c:v>
                </c:pt>
                <c:pt idx="4067">
                  <c:v>5.5</c:v>
                </c:pt>
                <c:pt idx="4068">
                  <c:v>5.5</c:v>
                </c:pt>
                <c:pt idx="4069">
                  <c:v>5.63</c:v>
                </c:pt>
                <c:pt idx="4070">
                  <c:v>5.63</c:v>
                </c:pt>
                <c:pt idx="4071">
                  <c:v>5.5</c:v>
                </c:pt>
                <c:pt idx="4072">
                  <c:v>5.5</c:v>
                </c:pt>
                <c:pt idx="4073">
                  <c:v>5.63</c:v>
                </c:pt>
                <c:pt idx="4074">
                  <c:v>5.38</c:v>
                </c:pt>
                <c:pt idx="4075">
                  <c:v>5.5</c:v>
                </c:pt>
                <c:pt idx="4076">
                  <c:v>5.5</c:v>
                </c:pt>
                <c:pt idx="4077">
                  <c:v>5.38</c:v>
                </c:pt>
                <c:pt idx="4078">
                  <c:v>5.25</c:v>
                </c:pt>
                <c:pt idx="4079">
                  <c:v>5.25</c:v>
                </c:pt>
                <c:pt idx="4080">
                  <c:v>5.13</c:v>
                </c:pt>
                <c:pt idx="4081">
                  <c:v>5</c:v>
                </c:pt>
                <c:pt idx="4082">
                  <c:v>5</c:v>
                </c:pt>
                <c:pt idx="4083">
                  <c:v>5.13</c:v>
                </c:pt>
                <c:pt idx="4084">
                  <c:v>5.13</c:v>
                </c:pt>
                <c:pt idx="4085">
                  <c:v>4.75</c:v>
                </c:pt>
                <c:pt idx="4086">
                  <c:v>4.75</c:v>
                </c:pt>
                <c:pt idx="4087">
                  <c:v>4.9000000000000004</c:v>
                </c:pt>
                <c:pt idx="4088">
                  <c:v>4.9000000000000004</c:v>
                </c:pt>
                <c:pt idx="4089">
                  <c:v>4.8499999999999996</c:v>
                </c:pt>
                <c:pt idx="4090">
                  <c:v>4.9000000000000004</c:v>
                </c:pt>
                <c:pt idx="4091">
                  <c:v>4.9000000000000004</c:v>
                </c:pt>
                <c:pt idx="4092">
                  <c:v>4.8</c:v>
                </c:pt>
                <c:pt idx="4093">
                  <c:v>4.5999999999999996</c:v>
                </c:pt>
                <c:pt idx="4094">
                  <c:v>4.55</c:v>
                </c:pt>
                <c:pt idx="4095">
                  <c:v>4.6500000000000004</c:v>
                </c:pt>
                <c:pt idx="4096">
                  <c:v>4.5999999999999996</c:v>
                </c:pt>
                <c:pt idx="4097">
                  <c:v>4.55</c:v>
                </c:pt>
                <c:pt idx="4098">
                  <c:v>4.7</c:v>
                </c:pt>
                <c:pt idx="4099">
                  <c:v>4.5999999999999996</c:v>
                </c:pt>
                <c:pt idx="4100">
                  <c:v>4.55</c:v>
                </c:pt>
                <c:pt idx="4101">
                  <c:v>4.55</c:v>
                </c:pt>
                <c:pt idx="4102">
                  <c:v>4.45</c:v>
                </c:pt>
                <c:pt idx="4103">
                  <c:v>4.4000000000000004</c:v>
                </c:pt>
                <c:pt idx="4104">
                  <c:v>4.3</c:v>
                </c:pt>
                <c:pt idx="4105">
                  <c:v>4.05</c:v>
                </c:pt>
                <c:pt idx="4106">
                  <c:v>4.2</c:v>
                </c:pt>
                <c:pt idx="4107">
                  <c:v>4.25</c:v>
                </c:pt>
                <c:pt idx="4108">
                  <c:v>4.25</c:v>
                </c:pt>
                <c:pt idx="4109">
                  <c:v>4.3</c:v>
                </c:pt>
                <c:pt idx="4110">
                  <c:v>4.4000000000000004</c:v>
                </c:pt>
                <c:pt idx="4111">
                  <c:v>4.55</c:v>
                </c:pt>
                <c:pt idx="4112">
                  <c:v>4.45</c:v>
                </c:pt>
                <c:pt idx="4113">
                  <c:v>4.5</c:v>
                </c:pt>
                <c:pt idx="4114">
                  <c:v>4.5</c:v>
                </c:pt>
                <c:pt idx="4115">
                  <c:v>4.75</c:v>
                </c:pt>
                <c:pt idx="4116">
                  <c:v>4.75</c:v>
                </c:pt>
                <c:pt idx="4117">
                  <c:v>4.6500000000000004</c:v>
                </c:pt>
                <c:pt idx="4118">
                  <c:v>4.6500000000000004</c:v>
                </c:pt>
                <c:pt idx="4119">
                  <c:v>4.7</c:v>
                </c:pt>
                <c:pt idx="4120">
                  <c:v>4.75</c:v>
                </c:pt>
                <c:pt idx="4121">
                  <c:v>4.9000000000000004</c:v>
                </c:pt>
                <c:pt idx="4122">
                  <c:v>4.75</c:v>
                </c:pt>
                <c:pt idx="4123">
                  <c:v>4.7</c:v>
                </c:pt>
                <c:pt idx="4124">
                  <c:v>4.5999999999999996</c:v>
                </c:pt>
                <c:pt idx="4125">
                  <c:v>4.5</c:v>
                </c:pt>
                <c:pt idx="4126">
                  <c:v>4.4000000000000004</c:v>
                </c:pt>
                <c:pt idx="4127">
                  <c:v>4.3</c:v>
                </c:pt>
                <c:pt idx="4128">
                  <c:v>4.25</c:v>
                </c:pt>
                <c:pt idx="4129">
                  <c:v>4.25</c:v>
                </c:pt>
                <c:pt idx="4130">
                  <c:v>4.25</c:v>
                </c:pt>
                <c:pt idx="4131">
                  <c:v>4.2</c:v>
                </c:pt>
                <c:pt idx="4132">
                  <c:v>4.1500000000000004</c:v>
                </c:pt>
                <c:pt idx="4133">
                  <c:v>4.2</c:v>
                </c:pt>
                <c:pt idx="4134">
                  <c:v>4.25</c:v>
                </c:pt>
                <c:pt idx="4135">
                  <c:v>4.3</c:v>
                </c:pt>
                <c:pt idx="4136">
                  <c:v>4.55</c:v>
                </c:pt>
                <c:pt idx="4137">
                  <c:v>4.6500000000000004</c:v>
                </c:pt>
                <c:pt idx="4138">
                  <c:v>4.9000000000000004</c:v>
                </c:pt>
                <c:pt idx="4139">
                  <c:v>5.25</c:v>
                </c:pt>
                <c:pt idx="4140">
                  <c:v>5.25</c:v>
                </c:pt>
                <c:pt idx="4141">
                  <c:v>5</c:v>
                </c:pt>
                <c:pt idx="4142">
                  <c:v>5</c:v>
                </c:pt>
                <c:pt idx="4143">
                  <c:v>4.8499999999999996</c:v>
                </c:pt>
                <c:pt idx="4144">
                  <c:v>5.13</c:v>
                </c:pt>
                <c:pt idx="4145">
                  <c:v>5.375</c:v>
                </c:pt>
                <c:pt idx="4146">
                  <c:v>5.125</c:v>
                </c:pt>
                <c:pt idx="4147">
                  <c:v>4.95</c:v>
                </c:pt>
                <c:pt idx="4148">
                  <c:v>5.13</c:v>
                </c:pt>
                <c:pt idx="4149">
                  <c:v>5</c:v>
                </c:pt>
                <c:pt idx="4150">
                  <c:v>5</c:v>
                </c:pt>
                <c:pt idx="4151">
                  <c:v>4.95</c:v>
                </c:pt>
                <c:pt idx="4152">
                  <c:v>4.8</c:v>
                </c:pt>
                <c:pt idx="4153">
                  <c:v>4.9000000000000004</c:v>
                </c:pt>
                <c:pt idx="4154">
                  <c:v>4.8499999999999996</c:v>
                </c:pt>
                <c:pt idx="4155">
                  <c:v>4.95</c:v>
                </c:pt>
                <c:pt idx="4156">
                  <c:v>5</c:v>
                </c:pt>
                <c:pt idx="4157">
                  <c:v>4.95</c:v>
                </c:pt>
                <c:pt idx="4158">
                  <c:v>4.9000000000000004</c:v>
                </c:pt>
                <c:pt idx="4159">
                  <c:v>4.6500000000000004</c:v>
                </c:pt>
                <c:pt idx="4160">
                  <c:v>4.6500000000000004</c:v>
                </c:pt>
                <c:pt idx="4161">
                  <c:v>4.5999999999999996</c:v>
                </c:pt>
                <c:pt idx="4162">
                  <c:v>4.4000000000000004</c:v>
                </c:pt>
                <c:pt idx="4163">
                  <c:v>4.3499999999999996</c:v>
                </c:pt>
                <c:pt idx="4164">
                  <c:v>4.3499999999999996</c:v>
                </c:pt>
                <c:pt idx="4165">
                  <c:v>4.3</c:v>
                </c:pt>
                <c:pt idx="4166">
                  <c:v>4.25</c:v>
                </c:pt>
                <c:pt idx="4167">
                  <c:v>4.4000000000000004</c:v>
                </c:pt>
                <c:pt idx="4168">
                  <c:v>4.4000000000000004</c:v>
                </c:pt>
                <c:pt idx="4169">
                  <c:v>4.4000000000000004</c:v>
                </c:pt>
                <c:pt idx="4170">
                  <c:v>4.25</c:v>
                </c:pt>
                <c:pt idx="4171">
                  <c:v>4.3</c:v>
                </c:pt>
                <c:pt idx="4172">
                  <c:v>4.4000000000000004</c:v>
                </c:pt>
                <c:pt idx="4173">
                  <c:v>4.4000000000000004</c:v>
                </c:pt>
                <c:pt idx="4174">
                  <c:v>4.63</c:v>
                </c:pt>
                <c:pt idx="4175">
                  <c:v>4.63</c:v>
                </c:pt>
                <c:pt idx="4176">
                  <c:v>4.5</c:v>
                </c:pt>
                <c:pt idx="4177">
                  <c:v>4.5</c:v>
                </c:pt>
                <c:pt idx="4178">
                  <c:v>4.5</c:v>
                </c:pt>
                <c:pt idx="4179">
                  <c:v>4.75</c:v>
                </c:pt>
                <c:pt idx="4180">
                  <c:v>4.63</c:v>
                </c:pt>
                <c:pt idx="4181">
                  <c:v>4.63</c:v>
                </c:pt>
                <c:pt idx="4182">
                  <c:v>4.63</c:v>
                </c:pt>
                <c:pt idx="4183">
                  <c:v>4.5</c:v>
                </c:pt>
                <c:pt idx="4184">
                  <c:v>4.75</c:v>
                </c:pt>
                <c:pt idx="4185">
                  <c:v>4.75</c:v>
                </c:pt>
                <c:pt idx="4186">
                  <c:v>4.75</c:v>
                </c:pt>
                <c:pt idx="4187">
                  <c:v>4.75</c:v>
                </c:pt>
                <c:pt idx="4188">
                  <c:v>4.63</c:v>
                </c:pt>
                <c:pt idx="4189">
                  <c:v>4.75</c:v>
                </c:pt>
                <c:pt idx="4190">
                  <c:v>5.38</c:v>
                </c:pt>
                <c:pt idx="4191">
                  <c:v>6</c:v>
                </c:pt>
                <c:pt idx="4192">
                  <c:v>5.5</c:v>
                </c:pt>
                <c:pt idx="4193">
                  <c:v>5.13</c:v>
                </c:pt>
                <c:pt idx="4194">
                  <c:v>5.13</c:v>
                </c:pt>
                <c:pt idx="4195">
                  <c:v>5.25</c:v>
                </c:pt>
                <c:pt idx="4196">
                  <c:v>5.13</c:v>
                </c:pt>
                <c:pt idx="4197">
                  <c:v>5.25</c:v>
                </c:pt>
                <c:pt idx="4198">
                  <c:v>5.25</c:v>
                </c:pt>
                <c:pt idx="4199">
                  <c:v>5.38</c:v>
                </c:pt>
                <c:pt idx="4200">
                  <c:v>5.38</c:v>
                </c:pt>
                <c:pt idx="4201">
                  <c:v>6</c:v>
                </c:pt>
                <c:pt idx="4202">
                  <c:v>5.75</c:v>
                </c:pt>
                <c:pt idx="4203">
                  <c:v>6</c:v>
                </c:pt>
                <c:pt idx="4204">
                  <c:v>5.88</c:v>
                </c:pt>
                <c:pt idx="4205">
                  <c:v>5.75</c:v>
                </c:pt>
                <c:pt idx="4206">
                  <c:v>5.88</c:v>
                </c:pt>
                <c:pt idx="4207">
                  <c:v>5.5</c:v>
                </c:pt>
                <c:pt idx="4208">
                  <c:v>5.5</c:v>
                </c:pt>
                <c:pt idx="4209">
                  <c:v>5.5</c:v>
                </c:pt>
                <c:pt idx="4210">
                  <c:v>5.38</c:v>
                </c:pt>
                <c:pt idx="4211">
                  <c:v>5.38</c:v>
                </c:pt>
                <c:pt idx="4212">
                  <c:v>5.38</c:v>
                </c:pt>
                <c:pt idx="4213">
                  <c:v>5.5</c:v>
                </c:pt>
                <c:pt idx="4214">
                  <c:v>5.63</c:v>
                </c:pt>
                <c:pt idx="4215">
                  <c:v>5.75</c:v>
                </c:pt>
                <c:pt idx="4216">
                  <c:v>5.63</c:v>
                </c:pt>
                <c:pt idx="4217">
                  <c:v>5.63</c:v>
                </c:pt>
                <c:pt idx="4218">
                  <c:v>5.5</c:v>
                </c:pt>
                <c:pt idx="4219">
                  <c:v>5.5</c:v>
                </c:pt>
                <c:pt idx="4220">
                  <c:v>5.5</c:v>
                </c:pt>
                <c:pt idx="4221">
                  <c:v>5.5</c:v>
                </c:pt>
                <c:pt idx="4222">
                  <c:v>5.38</c:v>
                </c:pt>
                <c:pt idx="4223">
                  <c:v>5.38</c:v>
                </c:pt>
                <c:pt idx="4224">
                  <c:v>5.13</c:v>
                </c:pt>
                <c:pt idx="4225">
                  <c:v>5.25</c:v>
                </c:pt>
                <c:pt idx="4226">
                  <c:v>5</c:v>
                </c:pt>
                <c:pt idx="4227">
                  <c:v>5</c:v>
                </c:pt>
                <c:pt idx="4228">
                  <c:v>5</c:v>
                </c:pt>
                <c:pt idx="4229">
                  <c:v>4.88</c:v>
                </c:pt>
                <c:pt idx="4230">
                  <c:v>5</c:v>
                </c:pt>
                <c:pt idx="4231">
                  <c:v>4.88</c:v>
                </c:pt>
                <c:pt idx="4232">
                  <c:v>4.75</c:v>
                </c:pt>
                <c:pt idx="4233">
                  <c:v>4.75</c:v>
                </c:pt>
                <c:pt idx="4234">
                  <c:v>4.75</c:v>
                </c:pt>
                <c:pt idx="4235">
                  <c:v>4.75</c:v>
                </c:pt>
                <c:pt idx="4236">
                  <c:v>4.75</c:v>
                </c:pt>
                <c:pt idx="4237">
                  <c:v>4.75</c:v>
                </c:pt>
                <c:pt idx="4238">
                  <c:v>4.88</c:v>
                </c:pt>
                <c:pt idx="4239">
                  <c:v>4.75</c:v>
                </c:pt>
                <c:pt idx="4240">
                  <c:v>4.75</c:v>
                </c:pt>
                <c:pt idx="4241">
                  <c:v>4.75</c:v>
                </c:pt>
                <c:pt idx="4242">
                  <c:v>4.75</c:v>
                </c:pt>
                <c:pt idx="4243">
                  <c:v>4.63</c:v>
                </c:pt>
                <c:pt idx="4244">
                  <c:v>4.5</c:v>
                </c:pt>
                <c:pt idx="4245">
                  <c:v>4.63</c:v>
                </c:pt>
                <c:pt idx="4246">
                  <c:v>4.63</c:v>
                </c:pt>
                <c:pt idx="4247">
                  <c:v>4.5</c:v>
                </c:pt>
                <c:pt idx="4248">
                  <c:v>4.25</c:v>
                </c:pt>
                <c:pt idx="4249">
                  <c:v>4.25</c:v>
                </c:pt>
                <c:pt idx="4250">
                  <c:v>4.25</c:v>
                </c:pt>
                <c:pt idx="4251">
                  <c:v>4</c:v>
                </c:pt>
                <c:pt idx="4252">
                  <c:v>4.38</c:v>
                </c:pt>
                <c:pt idx="4253">
                  <c:v>4.63</c:v>
                </c:pt>
                <c:pt idx="4254">
                  <c:v>4.5</c:v>
                </c:pt>
                <c:pt idx="4255">
                  <c:v>4.5</c:v>
                </c:pt>
                <c:pt idx="4256">
                  <c:v>4.38</c:v>
                </c:pt>
                <c:pt idx="4257">
                  <c:v>4.38</c:v>
                </c:pt>
                <c:pt idx="4258">
                  <c:v>4.25</c:v>
                </c:pt>
                <c:pt idx="4259">
                  <c:v>4.38</c:v>
                </c:pt>
                <c:pt idx="4260">
                  <c:v>4.25</c:v>
                </c:pt>
                <c:pt idx="4261">
                  <c:v>4.25</c:v>
                </c:pt>
                <c:pt idx="4262">
                  <c:v>4.5</c:v>
                </c:pt>
                <c:pt idx="4263">
                  <c:v>4.5</c:v>
                </c:pt>
                <c:pt idx="4264">
                  <c:v>4.38</c:v>
                </c:pt>
                <c:pt idx="4265">
                  <c:v>4.38</c:v>
                </c:pt>
                <c:pt idx="4266">
                  <c:v>4.63</c:v>
                </c:pt>
                <c:pt idx="4267">
                  <c:v>4.75</c:v>
                </c:pt>
                <c:pt idx="4268">
                  <c:v>4.75</c:v>
                </c:pt>
                <c:pt idx="4269">
                  <c:v>5.25</c:v>
                </c:pt>
                <c:pt idx="4270">
                  <c:v>5.13</c:v>
                </c:pt>
                <c:pt idx="4271">
                  <c:v>5</c:v>
                </c:pt>
                <c:pt idx="4272">
                  <c:v>4.8</c:v>
                </c:pt>
                <c:pt idx="4273">
                  <c:v>4.75</c:v>
                </c:pt>
                <c:pt idx="4274">
                  <c:v>4.75</c:v>
                </c:pt>
                <c:pt idx="4275">
                  <c:v>4.75</c:v>
                </c:pt>
                <c:pt idx="4276">
                  <c:v>4.95</c:v>
                </c:pt>
                <c:pt idx="4277">
                  <c:v>5</c:v>
                </c:pt>
                <c:pt idx="4278">
                  <c:v>4.9000000000000004</c:v>
                </c:pt>
                <c:pt idx="4279">
                  <c:v>5</c:v>
                </c:pt>
                <c:pt idx="4280">
                  <c:v>5</c:v>
                </c:pt>
                <c:pt idx="4281">
                  <c:v>5</c:v>
                </c:pt>
                <c:pt idx="4282">
                  <c:v>5</c:v>
                </c:pt>
                <c:pt idx="4283">
                  <c:v>5</c:v>
                </c:pt>
                <c:pt idx="4284">
                  <c:v>5</c:v>
                </c:pt>
                <c:pt idx="4285">
                  <c:v>5</c:v>
                </c:pt>
                <c:pt idx="4286">
                  <c:v>5.125</c:v>
                </c:pt>
                <c:pt idx="4287">
                  <c:v>5.125</c:v>
                </c:pt>
                <c:pt idx="4288">
                  <c:v>5.375</c:v>
                </c:pt>
                <c:pt idx="4289">
                  <c:v>5.375</c:v>
                </c:pt>
                <c:pt idx="4290">
                  <c:v>5.625</c:v>
                </c:pt>
                <c:pt idx="4291">
                  <c:v>5.5</c:v>
                </c:pt>
                <c:pt idx="4292">
                  <c:v>5.25</c:v>
                </c:pt>
                <c:pt idx="4293">
                  <c:v>5.375</c:v>
                </c:pt>
                <c:pt idx="4294">
                  <c:v>5.125</c:v>
                </c:pt>
                <c:pt idx="4295">
                  <c:v>5</c:v>
                </c:pt>
                <c:pt idx="4296">
                  <c:v>5</c:v>
                </c:pt>
                <c:pt idx="4297">
                  <c:v>5.13</c:v>
                </c:pt>
                <c:pt idx="4298">
                  <c:v>5.125</c:v>
                </c:pt>
                <c:pt idx="4299">
                  <c:v>5.25</c:v>
                </c:pt>
                <c:pt idx="4300">
                  <c:v>5.125</c:v>
                </c:pt>
                <c:pt idx="4301">
                  <c:v>5.25</c:v>
                </c:pt>
                <c:pt idx="4302">
                  <c:v>5.5</c:v>
                </c:pt>
                <c:pt idx="4303">
                  <c:v>5.63</c:v>
                </c:pt>
                <c:pt idx="4304">
                  <c:v>5.875</c:v>
                </c:pt>
                <c:pt idx="4305">
                  <c:v>5.875</c:v>
                </c:pt>
                <c:pt idx="4306">
                  <c:v>5.875</c:v>
                </c:pt>
                <c:pt idx="4307">
                  <c:v>5.875</c:v>
                </c:pt>
                <c:pt idx="4308">
                  <c:v>6</c:v>
                </c:pt>
                <c:pt idx="4309">
                  <c:v>6.125</c:v>
                </c:pt>
                <c:pt idx="4310">
                  <c:v>6.25</c:v>
                </c:pt>
                <c:pt idx="4311">
                  <c:v>6.25</c:v>
                </c:pt>
                <c:pt idx="4312">
                  <c:v>6.25</c:v>
                </c:pt>
                <c:pt idx="4313">
                  <c:v>6.375</c:v>
                </c:pt>
                <c:pt idx="4314">
                  <c:v>6.5</c:v>
                </c:pt>
                <c:pt idx="4315">
                  <c:v>6.5</c:v>
                </c:pt>
                <c:pt idx="4316">
                  <c:v>6.625</c:v>
                </c:pt>
                <c:pt idx="4317">
                  <c:v>6.5</c:v>
                </c:pt>
                <c:pt idx="4318">
                  <c:v>6.625</c:v>
                </c:pt>
                <c:pt idx="4319">
                  <c:v>6.25</c:v>
                </c:pt>
                <c:pt idx="4320">
                  <c:v>6.375</c:v>
                </c:pt>
                <c:pt idx="4321">
                  <c:v>6</c:v>
                </c:pt>
                <c:pt idx="4322">
                  <c:v>6</c:v>
                </c:pt>
                <c:pt idx="4323">
                  <c:v>6</c:v>
                </c:pt>
                <c:pt idx="4324">
                  <c:v>6</c:v>
                </c:pt>
                <c:pt idx="4325">
                  <c:v>5.75</c:v>
                </c:pt>
                <c:pt idx="4326">
                  <c:v>5.5</c:v>
                </c:pt>
                <c:pt idx="4327">
                  <c:v>5.625</c:v>
                </c:pt>
                <c:pt idx="4328">
                  <c:v>5.75</c:v>
                </c:pt>
                <c:pt idx="4329">
                  <c:v>5.625</c:v>
                </c:pt>
                <c:pt idx="4330">
                  <c:v>5.5</c:v>
                </c:pt>
                <c:pt idx="4331">
                  <c:v>5.25</c:v>
                </c:pt>
                <c:pt idx="4332">
                  <c:v>5.13</c:v>
                </c:pt>
                <c:pt idx="4333">
                  <c:v>5.25</c:v>
                </c:pt>
                <c:pt idx="4334">
                  <c:v>5.5</c:v>
                </c:pt>
                <c:pt idx="4335">
                  <c:v>5.375</c:v>
                </c:pt>
                <c:pt idx="4336">
                  <c:v>5.5</c:v>
                </c:pt>
                <c:pt idx="4337">
                  <c:v>5.375</c:v>
                </c:pt>
                <c:pt idx="4338">
                  <c:v>5.5</c:v>
                </c:pt>
                <c:pt idx="4339">
                  <c:v>5.75</c:v>
                </c:pt>
                <c:pt idx="4340">
                  <c:v>5.75</c:v>
                </c:pt>
                <c:pt idx="4341">
                  <c:v>5.625</c:v>
                </c:pt>
                <c:pt idx="4342">
                  <c:v>5.75</c:v>
                </c:pt>
                <c:pt idx="4343">
                  <c:v>5.75</c:v>
                </c:pt>
                <c:pt idx="4344">
                  <c:v>5.75</c:v>
                </c:pt>
                <c:pt idx="4345">
                  <c:v>5.625</c:v>
                </c:pt>
                <c:pt idx="4346">
                  <c:v>5.75</c:v>
                </c:pt>
                <c:pt idx="4347">
                  <c:v>5.875</c:v>
                </c:pt>
                <c:pt idx="4348">
                  <c:v>6</c:v>
                </c:pt>
                <c:pt idx="4349">
                  <c:v>5.875</c:v>
                </c:pt>
                <c:pt idx="4350">
                  <c:v>5.875</c:v>
                </c:pt>
                <c:pt idx="4351">
                  <c:v>5.75</c:v>
                </c:pt>
                <c:pt idx="4352">
                  <c:v>5.625</c:v>
                </c:pt>
                <c:pt idx="4353">
                  <c:v>5.875</c:v>
                </c:pt>
                <c:pt idx="4354">
                  <c:v>5.75</c:v>
                </c:pt>
                <c:pt idx="4355">
                  <c:v>6.125</c:v>
                </c:pt>
                <c:pt idx="4356">
                  <c:v>6</c:v>
                </c:pt>
                <c:pt idx="4357">
                  <c:v>6</c:v>
                </c:pt>
                <c:pt idx="4358">
                  <c:v>5.875</c:v>
                </c:pt>
                <c:pt idx="4359">
                  <c:v>5.875</c:v>
                </c:pt>
                <c:pt idx="4360">
                  <c:v>6</c:v>
                </c:pt>
                <c:pt idx="4361">
                  <c:v>5.875</c:v>
                </c:pt>
                <c:pt idx="4362">
                  <c:v>6</c:v>
                </c:pt>
                <c:pt idx="4363">
                  <c:v>6</c:v>
                </c:pt>
                <c:pt idx="4364">
                  <c:v>5.875</c:v>
                </c:pt>
                <c:pt idx="4365">
                  <c:v>5.75</c:v>
                </c:pt>
                <c:pt idx="4366">
                  <c:v>6</c:v>
                </c:pt>
                <c:pt idx="4367">
                  <c:v>5.875</c:v>
                </c:pt>
                <c:pt idx="4368">
                  <c:v>6</c:v>
                </c:pt>
                <c:pt idx="4369">
                  <c:v>6</c:v>
                </c:pt>
                <c:pt idx="4370">
                  <c:v>5.875</c:v>
                </c:pt>
                <c:pt idx="4371">
                  <c:v>6</c:v>
                </c:pt>
                <c:pt idx="4372">
                  <c:v>6</c:v>
                </c:pt>
                <c:pt idx="4373">
                  <c:v>5.75</c:v>
                </c:pt>
                <c:pt idx="4374">
                  <c:v>5.625</c:v>
                </c:pt>
                <c:pt idx="4375">
                  <c:v>5.625</c:v>
                </c:pt>
                <c:pt idx="4376">
                  <c:v>5.625</c:v>
                </c:pt>
                <c:pt idx="4377">
                  <c:v>5.625</c:v>
                </c:pt>
                <c:pt idx="4378">
                  <c:v>5.625</c:v>
                </c:pt>
                <c:pt idx="4379">
                  <c:v>5.5</c:v>
                </c:pt>
                <c:pt idx="4380">
                  <c:v>5.5</c:v>
                </c:pt>
                <c:pt idx="4381">
                  <c:v>5.5</c:v>
                </c:pt>
                <c:pt idx="4382">
                  <c:v>5.25</c:v>
                </c:pt>
                <c:pt idx="4383">
                  <c:v>5.25</c:v>
                </c:pt>
                <c:pt idx="4384">
                  <c:v>5.25</c:v>
                </c:pt>
                <c:pt idx="4385">
                  <c:v>5.375</c:v>
                </c:pt>
                <c:pt idx="4386">
                  <c:v>5.375</c:v>
                </c:pt>
                <c:pt idx="4387">
                  <c:v>5.5</c:v>
                </c:pt>
                <c:pt idx="4388">
                  <c:v>5.5</c:v>
                </c:pt>
                <c:pt idx="4389">
                  <c:v>5.875</c:v>
                </c:pt>
                <c:pt idx="4390">
                  <c:v>5.875</c:v>
                </c:pt>
                <c:pt idx="4391">
                  <c:v>5.875</c:v>
                </c:pt>
                <c:pt idx="4392">
                  <c:v>5.75</c:v>
                </c:pt>
                <c:pt idx="4393">
                  <c:v>5.375</c:v>
                </c:pt>
                <c:pt idx="4394">
                  <c:v>5.375</c:v>
                </c:pt>
                <c:pt idx="4395">
                  <c:v>5.5</c:v>
                </c:pt>
                <c:pt idx="4396">
                  <c:v>5.625</c:v>
                </c:pt>
                <c:pt idx="4397">
                  <c:v>5.5</c:v>
                </c:pt>
                <c:pt idx="4398">
                  <c:v>5.5</c:v>
                </c:pt>
                <c:pt idx="4399">
                  <c:v>5.375</c:v>
                </c:pt>
                <c:pt idx="4400">
                  <c:v>5.25</c:v>
                </c:pt>
                <c:pt idx="4401">
                  <c:v>5.25</c:v>
                </c:pt>
                <c:pt idx="4402">
                  <c:v>5.125</c:v>
                </c:pt>
                <c:pt idx="4403">
                  <c:v>5.125</c:v>
                </c:pt>
                <c:pt idx="4404">
                  <c:v>5</c:v>
                </c:pt>
                <c:pt idx="4405">
                  <c:v>5</c:v>
                </c:pt>
                <c:pt idx="4406">
                  <c:v>4.95</c:v>
                </c:pt>
                <c:pt idx="4407">
                  <c:v>5</c:v>
                </c:pt>
                <c:pt idx="4408">
                  <c:v>5</c:v>
                </c:pt>
                <c:pt idx="4409">
                  <c:v>5.25</c:v>
                </c:pt>
                <c:pt idx="4410">
                  <c:v>5.25</c:v>
                </c:pt>
                <c:pt idx="4411">
                  <c:v>5.5</c:v>
                </c:pt>
                <c:pt idx="4412">
                  <c:v>5.375</c:v>
                </c:pt>
                <c:pt idx="4413">
                  <c:v>5.25</c:v>
                </c:pt>
                <c:pt idx="4414">
                  <c:v>5.125</c:v>
                </c:pt>
                <c:pt idx="4415">
                  <c:v>5.125</c:v>
                </c:pt>
                <c:pt idx="4416">
                  <c:v>5.125</c:v>
                </c:pt>
                <c:pt idx="4417">
                  <c:v>5.125</c:v>
                </c:pt>
                <c:pt idx="4418">
                  <c:v>4.95</c:v>
                </c:pt>
                <c:pt idx="4419">
                  <c:v>5.25</c:v>
                </c:pt>
                <c:pt idx="4420">
                  <c:v>5.625</c:v>
                </c:pt>
                <c:pt idx="4421">
                  <c:v>5.875</c:v>
                </c:pt>
                <c:pt idx="4422">
                  <c:v>5.625</c:v>
                </c:pt>
                <c:pt idx="4423">
                  <c:v>5.125</c:v>
                </c:pt>
                <c:pt idx="4424">
                  <c:v>5.125</c:v>
                </c:pt>
                <c:pt idx="4425">
                  <c:v>5.25</c:v>
                </c:pt>
                <c:pt idx="4426">
                  <c:v>5.5</c:v>
                </c:pt>
                <c:pt idx="4427">
                  <c:v>5.5</c:v>
                </c:pt>
                <c:pt idx="4428">
                  <c:v>5.5</c:v>
                </c:pt>
                <c:pt idx="4429">
                  <c:v>5.25</c:v>
                </c:pt>
                <c:pt idx="4430">
                  <c:v>5.375</c:v>
                </c:pt>
                <c:pt idx="4431">
                  <c:v>5.25</c:v>
                </c:pt>
                <c:pt idx="4432">
                  <c:v>5.25</c:v>
                </c:pt>
                <c:pt idx="4433">
                  <c:v>5.375</c:v>
                </c:pt>
                <c:pt idx="4434">
                  <c:v>5.375</c:v>
                </c:pt>
                <c:pt idx="4435">
                  <c:v>5.375</c:v>
                </c:pt>
                <c:pt idx="4436">
                  <c:v>5.25</c:v>
                </c:pt>
                <c:pt idx="4437">
                  <c:v>5.125</c:v>
                </c:pt>
                <c:pt idx="4438">
                  <c:v>5</c:v>
                </c:pt>
                <c:pt idx="4439">
                  <c:v>5</c:v>
                </c:pt>
                <c:pt idx="4440">
                  <c:v>5</c:v>
                </c:pt>
                <c:pt idx="4441">
                  <c:v>5</c:v>
                </c:pt>
                <c:pt idx="4442">
                  <c:v>5</c:v>
                </c:pt>
                <c:pt idx="4443">
                  <c:v>5</c:v>
                </c:pt>
                <c:pt idx="4444">
                  <c:v>5</c:v>
                </c:pt>
                <c:pt idx="4445">
                  <c:v>5.13</c:v>
                </c:pt>
                <c:pt idx="4446">
                  <c:v>5.13</c:v>
                </c:pt>
                <c:pt idx="4447">
                  <c:v>5</c:v>
                </c:pt>
                <c:pt idx="4448">
                  <c:v>5.125</c:v>
                </c:pt>
                <c:pt idx="4449">
                  <c:v>5</c:v>
                </c:pt>
                <c:pt idx="4450">
                  <c:v>4.95</c:v>
                </c:pt>
                <c:pt idx="4451">
                  <c:v>4.8499999999999996</c:v>
                </c:pt>
                <c:pt idx="4452">
                  <c:v>4.8</c:v>
                </c:pt>
                <c:pt idx="4453">
                  <c:v>4.75</c:v>
                </c:pt>
                <c:pt idx="4454">
                  <c:v>5.13</c:v>
                </c:pt>
                <c:pt idx="4455">
                  <c:v>5.75</c:v>
                </c:pt>
                <c:pt idx="4456">
                  <c:v>5.875</c:v>
                </c:pt>
                <c:pt idx="4457">
                  <c:v>6</c:v>
                </c:pt>
                <c:pt idx="4458">
                  <c:v>5.75</c:v>
                </c:pt>
                <c:pt idx="4459">
                  <c:v>5.75</c:v>
                </c:pt>
                <c:pt idx="4460">
                  <c:v>5.875</c:v>
                </c:pt>
                <c:pt idx="4461">
                  <c:v>5.75</c:v>
                </c:pt>
                <c:pt idx="4462">
                  <c:v>5.625</c:v>
                </c:pt>
                <c:pt idx="4463">
                  <c:v>5.75</c:v>
                </c:pt>
                <c:pt idx="4464">
                  <c:v>5.5</c:v>
                </c:pt>
                <c:pt idx="4465">
                  <c:v>5.625</c:v>
                </c:pt>
                <c:pt idx="4466">
                  <c:v>5.625</c:v>
                </c:pt>
                <c:pt idx="4467">
                  <c:v>5.75</c:v>
                </c:pt>
                <c:pt idx="4468">
                  <c:v>5.375</c:v>
                </c:pt>
                <c:pt idx="4469">
                  <c:v>5.5</c:v>
                </c:pt>
                <c:pt idx="4470">
                  <c:v>5.375</c:v>
                </c:pt>
                <c:pt idx="4471">
                  <c:v>5.375</c:v>
                </c:pt>
                <c:pt idx="4472">
                  <c:v>5.5</c:v>
                </c:pt>
                <c:pt idx="4473">
                  <c:v>5.75</c:v>
                </c:pt>
                <c:pt idx="4474">
                  <c:v>5.625</c:v>
                </c:pt>
                <c:pt idx="4475">
                  <c:v>5.5</c:v>
                </c:pt>
                <c:pt idx="4476">
                  <c:v>5.5</c:v>
                </c:pt>
                <c:pt idx="4477">
                  <c:v>5.375</c:v>
                </c:pt>
                <c:pt idx="4478">
                  <c:v>5.625</c:v>
                </c:pt>
                <c:pt idx="4479">
                  <c:v>5.75</c:v>
                </c:pt>
                <c:pt idx="4480">
                  <c:v>5.75</c:v>
                </c:pt>
                <c:pt idx="4481">
                  <c:v>5.875</c:v>
                </c:pt>
                <c:pt idx="4482">
                  <c:v>6</c:v>
                </c:pt>
                <c:pt idx="4483">
                  <c:v>6.125</c:v>
                </c:pt>
                <c:pt idx="4484">
                  <c:v>6.5</c:v>
                </c:pt>
                <c:pt idx="4485">
                  <c:v>6.375</c:v>
                </c:pt>
                <c:pt idx="4486">
                  <c:v>6.125</c:v>
                </c:pt>
                <c:pt idx="4487">
                  <c:v>6.125</c:v>
                </c:pt>
                <c:pt idx="4488">
                  <c:v>6.125</c:v>
                </c:pt>
                <c:pt idx="4489">
                  <c:v>6.125</c:v>
                </c:pt>
                <c:pt idx="4490">
                  <c:v>6.375</c:v>
                </c:pt>
                <c:pt idx="4491">
                  <c:v>6.5</c:v>
                </c:pt>
                <c:pt idx="4492">
                  <c:v>6.625</c:v>
                </c:pt>
                <c:pt idx="4493">
                  <c:v>7</c:v>
                </c:pt>
                <c:pt idx="4494">
                  <c:v>7.125</c:v>
                </c:pt>
                <c:pt idx="4495">
                  <c:v>7</c:v>
                </c:pt>
                <c:pt idx="4496">
                  <c:v>7</c:v>
                </c:pt>
                <c:pt idx="4497">
                  <c:v>6.875</c:v>
                </c:pt>
                <c:pt idx="4498">
                  <c:v>6.375</c:v>
                </c:pt>
                <c:pt idx="4499">
                  <c:v>6.5</c:v>
                </c:pt>
                <c:pt idx="4500">
                  <c:v>6.75</c:v>
                </c:pt>
                <c:pt idx="4501">
                  <c:v>6.75</c:v>
                </c:pt>
                <c:pt idx="4502">
                  <c:v>6.75</c:v>
                </c:pt>
                <c:pt idx="4503">
                  <c:v>6.75</c:v>
                </c:pt>
                <c:pt idx="4504">
                  <c:v>6.75</c:v>
                </c:pt>
                <c:pt idx="4505">
                  <c:v>6.75</c:v>
                </c:pt>
                <c:pt idx="4506">
                  <c:v>6.75</c:v>
                </c:pt>
                <c:pt idx="4507">
                  <c:v>7.75</c:v>
                </c:pt>
                <c:pt idx="4508">
                  <c:v>8.25</c:v>
                </c:pt>
                <c:pt idx="4509">
                  <c:v>8.125</c:v>
                </c:pt>
                <c:pt idx="4510">
                  <c:v>8.5</c:v>
                </c:pt>
                <c:pt idx="4511">
                  <c:v>8.875</c:v>
                </c:pt>
                <c:pt idx="4512">
                  <c:v>9.125</c:v>
                </c:pt>
                <c:pt idx="4513">
                  <c:v>9.125</c:v>
                </c:pt>
                <c:pt idx="4514">
                  <c:v>9.25</c:v>
                </c:pt>
                <c:pt idx="4515">
                  <c:v>9.375</c:v>
                </c:pt>
                <c:pt idx="4516">
                  <c:v>9.625</c:v>
                </c:pt>
                <c:pt idx="4517">
                  <c:v>9.5</c:v>
                </c:pt>
                <c:pt idx="4518">
                  <c:v>9.75</c:v>
                </c:pt>
                <c:pt idx="4519">
                  <c:v>9.875</c:v>
                </c:pt>
                <c:pt idx="4520">
                  <c:v>11.125</c:v>
                </c:pt>
                <c:pt idx="4521">
                  <c:v>11.875</c:v>
                </c:pt>
                <c:pt idx="4522">
                  <c:v>11.875</c:v>
                </c:pt>
                <c:pt idx="4523">
                  <c:v>11.875</c:v>
                </c:pt>
                <c:pt idx="4524">
                  <c:v>12.875</c:v>
                </c:pt>
                <c:pt idx="4525">
                  <c:v>11.75</c:v>
                </c:pt>
                <c:pt idx="4526">
                  <c:v>11.625</c:v>
                </c:pt>
                <c:pt idx="4527">
                  <c:v>12</c:v>
                </c:pt>
                <c:pt idx="4528">
                  <c:v>12.5</c:v>
                </c:pt>
                <c:pt idx="4529">
                  <c:v>12</c:v>
                </c:pt>
                <c:pt idx="4530">
                  <c:v>12.625</c:v>
                </c:pt>
                <c:pt idx="4531">
                  <c:v>12.75</c:v>
                </c:pt>
                <c:pt idx="4532">
                  <c:v>12.63</c:v>
                </c:pt>
                <c:pt idx="4533">
                  <c:v>11.625</c:v>
                </c:pt>
                <c:pt idx="4534">
                  <c:v>11.375</c:v>
                </c:pt>
                <c:pt idx="4535">
                  <c:v>11.75</c:v>
                </c:pt>
                <c:pt idx="4536">
                  <c:v>11.75</c:v>
                </c:pt>
                <c:pt idx="4537">
                  <c:v>11.5</c:v>
                </c:pt>
                <c:pt idx="4538">
                  <c:v>11.375</c:v>
                </c:pt>
                <c:pt idx="4539">
                  <c:v>11.25</c:v>
                </c:pt>
                <c:pt idx="4540">
                  <c:v>10.875</c:v>
                </c:pt>
                <c:pt idx="4541">
                  <c:v>10.25</c:v>
                </c:pt>
                <c:pt idx="4542">
                  <c:v>10.125</c:v>
                </c:pt>
                <c:pt idx="4543">
                  <c:v>11.25</c:v>
                </c:pt>
                <c:pt idx="4544">
                  <c:v>11.75</c:v>
                </c:pt>
                <c:pt idx="4545">
                  <c:v>11.875</c:v>
                </c:pt>
                <c:pt idx="4546">
                  <c:v>11.875</c:v>
                </c:pt>
                <c:pt idx="4547">
                  <c:v>11.75</c:v>
                </c:pt>
                <c:pt idx="4548">
                  <c:v>11.625</c:v>
                </c:pt>
                <c:pt idx="4549">
                  <c:v>12.5</c:v>
                </c:pt>
                <c:pt idx="4550">
                  <c:v>12.5</c:v>
                </c:pt>
                <c:pt idx="4551">
                  <c:v>12.75</c:v>
                </c:pt>
                <c:pt idx="4552">
                  <c:v>12.875</c:v>
                </c:pt>
                <c:pt idx="4553">
                  <c:v>13.25</c:v>
                </c:pt>
                <c:pt idx="4554">
                  <c:v>13.75</c:v>
                </c:pt>
                <c:pt idx="4555">
                  <c:v>16.25</c:v>
                </c:pt>
                <c:pt idx="4556">
                  <c:v>15.75</c:v>
                </c:pt>
                <c:pt idx="4557">
                  <c:v>16.5</c:v>
                </c:pt>
                <c:pt idx="4558">
                  <c:v>16.25</c:v>
                </c:pt>
                <c:pt idx="4559">
                  <c:v>14.625</c:v>
                </c:pt>
                <c:pt idx="4560">
                  <c:v>14.125</c:v>
                </c:pt>
                <c:pt idx="4561">
                  <c:v>14.5</c:v>
                </c:pt>
                <c:pt idx="4562">
                  <c:v>14.25</c:v>
                </c:pt>
                <c:pt idx="4563">
                  <c:v>14.125</c:v>
                </c:pt>
                <c:pt idx="4564">
                  <c:v>14.25</c:v>
                </c:pt>
                <c:pt idx="4565">
                  <c:v>14.125</c:v>
                </c:pt>
                <c:pt idx="4566">
                  <c:v>14.125</c:v>
                </c:pt>
                <c:pt idx="4567">
                  <c:v>14.375</c:v>
                </c:pt>
                <c:pt idx="4568">
                  <c:v>14</c:v>
                </c:pt>
                <c:pt idx="4569">
                  <c:v>13.75</c:v>
                </c:pt>
                <c:pt idx="4570">
                  <c:v>13.625</c:v>
                </c:pt>
                <c:pt idx="4571">
                  <c:v>14.625</c:v>
                </c:pt>
                <c:pt idx="4572">
                  <c:v>14.625</c:v>
                </c:pt>
                <c:pt idx="4573">
                  <c:v>15.125</c:v>
                </c:pt>
                <c:pt idx="4574">
                  <c:v>16.25</c:v>
                </c:pt>
                <c:pt idx="4575">
                  <c:v>17</c:v>
                </c:pt>
                <c:pt idx="4576">
                  <c:v>17</c:v>
                </c:pt>
                <c:pt idx="4577">
                  <c:v>16.25</c:v>
                </c:pt>
                <c:pt idx="4578">
                  <c:v>15.25</c:v>
                </c:pt>
                <c:pt idx="4579">
                  <c:v>13.375</c:v>
                </c:pt>
                <c:pt idx="4580">
                  <c:v>12.63</c:v>
                </c:pt>
                <c:pt idx="4581">
                  <c:v>13.75</c:v>
                </c:pt>
                <c:pt idx="4582">
                  <c:v>13.625</c:v>
                </c:pt>
                <c:pt idx="4583">
                  <c:v>12.375</c:v>
                </c:pt>
                <c:pt idx="4584">
                  <c:v>12.125</c:v>
                </c:pt>
                <c:pt idx="4585">
                  <c:v>13</c:v>
                </c:pt>
                <c:pt idx="4586">
                  <c:v>13.625</c:v>
                </c:pt>
                <c:pt idx="4587">
                  <c:v>14.125</c:v>
                </c:pt>
                <c:pt idx="4588">
                  <c:v>14.75</c:v>
                </c:pt>
                <c:pt idx="4589">
                  <c:v>15.75</c:v>
                </c:pt>
                <c:pt idx="4590">
                  <c:v>16.875</c:v>
                </c:pt>
                <c:pt idx="4591">
                  <c:v>16.625</c:v>
                </c:pt>
                <c:pt idx="4592">
                  <c:v>16.875</c:v>
                </c:pt>
                <c:pt idx="4593">
                  <c:v>17.25</c:v>
                </c:pt>
                <c:pt idx="4594">
                  <c:v>16.375</c:v>
                </c:pt>
                <c:pt idx="4595">
                  <c:v>16.25</c:v>
                </c:pt>
                <c:pt idx="4596">
                  <c:v>16.625</c:v>
                </c:pt>
                <c:pt idx="4597">
                  <c:v>17</c:v>
                </c:pt>
                <c:pt idx="4598">
                  <c:v>16.875</c:v>
                </c:pt>
                <c:pt idx="4599">
                  <c:v>15.75</c:v>
                </c:pt>
                <c:pt idx="4600">
                  <c:v>16.125</c:v>
                </c:pt>
                <c:pt idx="4601">
                  <c:v>14.25</c:v>
                </c:pt>
                <c:pt idx="4602">
                  <c:v>14.25</c:v>
                </c:pt>
                <c:pt idx="4603">
                  <c:v>16</c:v>
                </c:pt>
                <c:pt idx="4604">
                  <c:v>15.75</c:v>
                </c:pt>
                <c:pt idx="4605">
                  <c:v>14.375</c:v>
                </c:pt>
                <c:pt idx="4606">
                  <c:v>14.25</c:v>
                </c:pt>
                <c:pt idx="4607">
                  <c:v>14.5</c:v>
                </c:pt>
                <c:pt idx="4608">
                  <c:v>15.5</c:v>
                </c:pt>
                <c:pt idx="4609">
                  <c:v>15.125</c:v>
                </c:pt>
                <c:pt idx="4610">
                  <c:v>15.75</c:v>
                </c:pt>
                <c:pt idx="4611">
                  <c:v>16.375</c:v>
                </c:pt>
                <c:pt idx="4612">
                  <c:v>15.875</c:v>
                </c:pt>
                <c:pt idx="4613">
                  <c:v>16.375</c:v>
                </c:pt>
                <c:pt idx="4614">
                  <c:v>16</c:v>
                </c:pt>
                <c:pt idx="4615">
                  <c:v>15.375</c:v>
                </c:pt>
                <c:pt idx="4616">
                  <c:v>15.375</c:v>
                </c:pt>
                <c:pt idx="4617">
                  <c:v>15.25</c:v>
                </c:pt>
                <c:pt idx="4618">
                  <c:v>15.75</c:v>
                </c:pt>
                <c:pt idx="4619">
                  <c:v>16.375</c:v>
                </c:pt>
                <c:pt idx="4620">
                  <c:v>16.75</c:v>
                </c:pt>
                <c:pt idx="4621">
                  <c:v>16.625</c:v>
                </c:pt>
                <c:pt idx="4622">
                  <c:v>18.125</c:v>
                </c:pt>
                <c:pt idx="4623">
                  <c:v>18</c:v>
                </c:pt>
                <c:pt idx="4624">
                  <c:v>18</c:v>
                </c:pt>
                <c:pt idx="4625">
                  <c:v>19</c:v>
                </c:pt>
                <c:pt idx="4626">
                  <c:v>18.75</c:v>
                </c:pt>
                <c:pt idx="4627">
                  <c:v>18.625</c:v>
                </c:pt>
                <c:pt idx="4628">
                  <c:v>18.25</c:v>
                </c:pt>
                <c:pt idx="4629">
                  <c:v>18.5</c:v>
                </c:pt>
                <c:pt idx="4630">
                  <c:v>18.5</c:v>
                </c:pt>
                <c:pt idx="4631">
                  <c:v>18.875</c:v>
                </c:pt>
                <c:pt idx="4632">
                  <c:v>18.875</c:v>
                </c:pt>
                <c:pt idx="4633">
                  <c:v>19</c:v>
                </c:pt>
                <c:pt idx="4634">
                  <c:v>19.25</c:v>
                </c:pt>
                <c:pt idx="4635">
                  <c:v>19.75</c:v>
                </c:pt>
                <c:pt idx="4636">
                  <c:v>20.25</c:v>
                </c:pt>
                <c:pt idx="4637">
                  <c:v>20.125</c:v>
                </c:pt>
                <c:pt idx="4638">
                  <c:v>20.25</c:v>
                </c:pt>
                <c:pt idx="4639">
                  <c:v>19.375</c:v>
                </c:pt>
                <c:pt idx="4640">
                  <c:v>19</c:v>
                </c:pt>
                <c:pt idx="4641">
                  <c:v>19.75</c:v>
                </c:pt>
                <c:pt idx="4642">
                  <c:v>20.5</c:v>
                </c:pt>
                <c:pt idx="4643">
                  <c:v>21</c:v>
                </c:pt>
                <c:pt idx="4644">
                  <c:v>20.375</c:v>
                </c:pt>
                <c:pt idx="4645">
                  <c:v>20</c:v>
                </c:pt>
                <c:pt idx="4646">
                  <c:v>20.5</c:v>
                </c:pt>
                <c:pt idx="4647">
                  <c:v>20.375</c:v>
                </c:pt>
                <c:pt idx="4648">
                  <c:v>19.75</c:v>
                </c:pt>
                <c:pt idx="4649">
                  <c:v>19.625</c:v>
                </c:pt>
                <c:pt idx="4650">
                  <c:v>19</c:v>
                </c:pt>
                <c:pt idx="4651">
                  <c:v>19.125</c:v>
                </c:pt>
                <c:pt idx="4652">
                  <c:v>18.875</c:v>
                </c:pt>
                <c:pt idx="4653">
                  <c:v>19.375</c:v>
                </c:pt>
                <c:pt idx="4654">
                  <c:v>18.75</c:v>
                </c:pt>
                <c:pt idx="4655">
                  <c:v>18.5</c:v>
                </c:pt>
                <c:pt idx="4656">
                  <c:v>18.375</c:v>
                </c:pt>
                <c:pt idx="4657">
                  <c:v>18.5</c:v>
                </c:pt>
                <c:pt idx="4658">
                  <c:v>18</c:v>
                </c:pt>
                <c:pt idx="4659">
                  <c:v>17.125</c:v>
                </c:pt>
                <c:pt idx="4660">
                  <c:v>17.875</c:v>
                </c:pt>
                <c:pt idx="4661">
                  <c:v>18.375</c:v>
                </c:pt>
                <c:pt idx="4662">
                  <c:v>18</c:v>
                </c:pt>
                <c:pt idx="4663">
                  <c:v>18.375</c:v>
                </c:pt>
                <c:pt idx="4664">
                  <c:v>18.375</c:v>
                </c:pt>
                <c:pt idx="4665">
                  <c:v>18.5</c:v>
                </c:pt>
                <c:pt idx="4666">
                  <c:v>19.5</c:v>
                </c:pt>
                <c:pt idx="4667">
                  <c:v>19.25</c:v>
                </c:pt>
                <c:pt idx="4668">
                  <c:v>19.125</c:v>
                </c:pt>
                <c:pt idx="4669">
                  <c:v>19.25</c:v>
                </c:pt>
                <c:pt idx="4670">
                  <c:v>19.125</c:v>
                </c:pt>
                <c:pt idx="4671">
                  <c:v>18.875</c:v>
                </c:pt>
                <c:pt idx="4672">
                  <c:v>18.5</c:v>
                </c:pt>
                <c:pt idx="4673">
                  <c:v>18</c:v>
                </c:pt>
                <c:pt idx="4674">
                  <c:v>18</c:v>
                </c:pt>
                <c:pt idx="4675">
                  <c:v>17.5</c:v>
                </c:pt>
                <c:pt idx="4676">
                  <c:v>17.5</c:v>
                </c:pt>
                <c:pt idx="4677">
                  <c:v>17.25</c:v>
                </c:pt>
                <c:pt idx="4678">
                  <c:v>17.25</c:v>
                </c:pt>
                <c:pt idx="4679">
                  <c:v>17.75</c:v>
                </c:pt>
                <c:pt idx="4680">
                  <c:v>17.25</c:v>
                </c:pt>
                <c:pt idx="4681">
                  <c:v>17.25</c:v>
                </c:pt>
                <c:pt idx="4682">
                  <c:v>17.75</c:v>
                </c:pt>
                <c:pt idx="4683">
                  <c:v>18.125</c:v>
                </c:pt>
                <c:pt idx="4684">
                  <c:v>18</c:v>
                </c:pt>
                <c:pt idx="4685">
                  <c:v>17.25</c:v>
                </c:pt>
                <c:pt idx="4686">
                  <c:v>17.25</c:v>
                </c:pt>
                <c:pt idx="4687">
                  <c:v>17.75</c:v>
                </c:pt>
                <c:pt idx="4688">
                  <c:v>17.875</c:v>
                </c:pt>
                <c:pt idx="4689">
                  <c:v>17.875</c:v>
                </c:pt>
                <c:pt idx="4690">
                  <c:v>17.75</c:v>
                </c:pt>
                <c:pt idx="4691">
                  <c:v>18</c:v>
                </c:pt>
                <c:pt idx="4692">
                  <c:v>18</c:v>
                </c:pt>
                <c:pt idx="4693">
                  <c:v>17.625</c:v>
                </c:pt>
                <c:pt idx="4694">
                  <c:v>16.625</c:v>
                </c:pt>
                <c:pt idx="4695">
                  <c:v>16.125</c:v>
                </c:pt>
                <c:pt idx="4696">
                  <c:v>15.875</c:v>
                </c:pt>
                <c:pt idx="4697">
                  <c:v>16</c:v>
                </c:pt>
                <c:pt idx="4698">
                  <c:v>16.125</c:v>
                </c:pt>
                <c:pt idx="4699">
                  <c:v>15.125</c:v>
                </c:pt>
                <c:pt idx="4700">
                  <c:v>15.125</c:v>
                </c:pt>
                <c:pt idx="4701">
                  <c:v>15.25</c:v>
                </c:pt>
                <c:pt idx="4702">
                  <c:v>15.875</c:v>
                </c:pt>
                <c:pt idx="4703">
                  <c:v>15.75</c:v>
                </c:pt>
                <c:pt idx="4704">
                  <c:v>16.375</c:v>
                </c:pt>
                <c:pt idx="4705">
                  <c:v>15.5</c:v>
                </c:pt>
                <c:pt idx="4706">
                  <c:v>15.125</c:v>
                </c:pt>
                <c:pt idx="4707">
                  <c:v>15.5</c:v>
                </c:pt>
                <c:pt idx="4708">
                  <c:v>16.125</c:v>
                </c:pt>
                <c:pt idx="4709">
                  <c:v>16.5</c:v>
                </c:pt>
                <c:pt idx="4710">
                  <c:v>16.375</c:v>
                </c:pt>
                <c:pt idx="4711">
                  <c:v>16.25</c:v>
                </c:pt>
                <c:pt idx="4712">
                  <c:v>15.875</c:v>
                </c:pt>
                <c:pt idx="4713">
                  <c:v>16.125</c:v>
                </c:pt>
                <c:pt idx="4714">
                  <c:v>16</c:v>
                </c:pt>
                <c:pt idx="4715">
                  <c:v>15.5</c:v>
                </c:pt>
                <c:pt idx="4716">
                  <c:v>15.75</c:v>
                </c:pt>
                <c:pt idx="4717">
                  <c:v>15.25</c:v>
                </c:pt>
                <c:pt idx="4718">
                  <c:v>15.75</c:v>
                </c:pt>
                <c:pt idx="4719">
                  <c:v>15.5</c:v>
                </c:pt>
                <c:pt idx="4720">
                  <c:v>15.5</c:v>
                </c:pt>
                <c:pt idx="4721">
                  <c:v>16.125</c:v>
                </c:pt>
                <c:pt idx="4722">
                  <c:v>15.625</c:v>
                </c:pt>
                <c:pt idx="4723">
                  <c:v>15.625</c:v>
                </c:pt>
                <c:pt idx="4724">
                  <c:v>15.375</c:v>
                </c:pt>
                <c:pt idx="4725">
                  <c:v>15.625</c:v>
                </c:pt>
                <c:pt idx="4726">
                  <c:v>15.5</c:v>
                </c:pt>
                <c:pt idx="4727">
                  <c:v>15.125</c:v>
                </c:pt>
                <c:pt idx="4728">
                  <c:v>15.25</c:v>
                </c:pt>
                <c:pt idx="4729">
                  <c:v>16</c:v>
                </c:pt>
                <c:pt idx="4730">
                  <c:v>15.875</c:v>
                </c:pt>
                <c:pt idx="4731">
                  <c:v>16</c:v>
                </c:pt>
                <c:pt idx="4732">
                  <c:v>16.375</c:v>
                </c:pt>
                <c:pt idx="4733">
                  <c:v>16</c:v>
                </c:pt>
                <c:pt idx="4734">
                  <c:v>15.625</c:v>
                </c:pt>
                <c:pt idx="4735">
                  <c:v>16</c:v>
                </c:pt>
                <c:pt idx="4736">
                  <c:v>16</c:v>
                </c:pt>
                <c:pt idx="4737">
                  <c:v>16.75</c:v>
                </c:pt>
                <c:pt idx="4738">
                  <c:v>16.875</c:v>
                </c:pt>
                <c:pt idx="4739">
                  <c:v>17.375</c:v>
                </c:pt>
                <c:pt idx="4740">
                  <c:v>17.5</c:v>
                </c:pt>
                <c:pt idx="4741">
                  <c:v>17.375</c:v>
                </c:pt>
                <c:pt idx="4742">
                  <c:v>17.125</c:v>
                </c:pt>
                <c:pt idx="4743">
                  <c:v>17</c:v>
                </c:pt>
                <c:pt idx="4744">
                  <c:v>17.625</c:v>
                </c:pt>
                <c:pt idx="4745">
                  <c:v>17.375</c:v>
                </c:pt>
                <c:pt idx="4746">
                  <c:v>17</c:v>
                </c:pt>
                <c:pt idx="4747">
                  <c:v>17</c:v>
                </c:pt>
                <c:pt idx="4748">
                  <c:v>17</c:v>
                </c:pt>
                <c:pt idx="4749">
                  <c:v>17</c:v>
                </c:pt>
                <c:pt idx="4750">
                  <c:v>16.75</c:v>
                </c:pt>
                <c:pt idx="4751">
                  <c:v>16.75</c:v>
                </c:pt>
                <c:pt idx="4752">
                  <c:v>16.5</c:v>
                </c:pt>
                <c:pt idx="4753">
                  <c:v>16.125</c:v>
                </c:pt>
                <c:pt idx="4754">
                  <c:v>15.75</c:v>
                </c:pt>
                <c:pt idx="4755">
                  <c:v>15.125</c:v>
                </c:pt>
                <c:pt idx="4756">
                  <c:v>14.25</c:v>
                </c:pt>
                <c:pt idx="4757">
                  <c:v>14.25</c:v>
                </c:pt>
                <c:pt idx="4758">
                  <c:v>14.5</c:v>
                </c:pt>
                <c:pt idx="4759">
                  <c:v>14.375</c:v>
                </c:pt>
                <c:pt idx="4760">
                  <c:v>14.875</c:v>
                </c:pt>
                <c:pt idx="4761">
                  <c:v>15.125</c:v>
                </c:pt>
                <c:pt idx="4762">
                  <c:v>15.25</c:v>
                </c:pt>
                <c:pt idx="4763">
                  <c:v>15.125</c:v>
                </c:pt>
                <c:pt idx="4764">
                  <c:v>15.125</c:v>
                </c:pt>
                <c:pt idx="4765">
                  <c:v>15</c:v>
                </c:pt>
                <c:pt idx="4766">
                  <c:v>15</c:v>
                </c:pt>
                <c:pt idx="4767">
                  <c:v>15.25</c:v>
                </c:pt>
                <c:pt idx="4768">
                  <c:v>15</c:v>
                </c:pt>
                <c:pt idx="4769">
                  <c:v>16.25</c:v>
                </c:pt>
                <c:pt idx="4770">
                  <c:v>15.875</c:v>
                </c:pt>
                <c:pt idx="4771">
                  <c:v>15.5</c:v>
                </c:pt>
                <c:pt idx="4772">
                  <c:v>15.625</c:v>
                </c:pt>
                <c:pt idx="4773">
                  <c:v>15.375</c:v>
                </c:pt>
                <c:pt idx="4774">
                  <c:v>15.5</c:v>
                </c:pt>
                <c:pt idx="4775">
                  <c:v>15.625</c:v>
                </c:pt>
                <c:pt idx="4776">
                  <c:v>15.75</c:v>
                </c:pt>
                <c:pt idx="4777">
                  <c:v>15.75</c:v>
                </c:pt>
                <c:pt idx="4778">
                  <c:v>15.875</c:v>
                </c:pt>
                <c:pt idx="4779">
                  <c:v>16.375</c:v>
                </c:pt>
                <c:pt idx="4780">
                  <c:v>16.125</c:v>
                </c:pt>
                <c:pt idx="4781">
                  <c:v>16.25</c:v>
                </c:pt>
                <c:pt idx="4782">
                  <c:v>16</c:v>
                </c:pt>
                <c:pt idx="4783">
                  <c:v>16.125</c:v>
                </c:pt>
                <c:pt idx="4784">
                  <c:v>15.875</c:v>
                </c:pt>
                <c:pt idx="4785">
                  <c:v>16</c:v>
                </c:pt>
                <c:pt idx="4786">
                  <c:v>16.125</c:v>
                </c:pt>
                <c:pt idx="4787">
                  <c:v>16.25</c:v>
                </c:pt>
                <c:pt idx="4788">
                  <c:v>16</c:v>
                </c:pt>
                <c:pt idx="4789">
                  <c:v>15.875</c:v>
                </c:pt>
                <c:pt idx="4790">
                  <c:v>15.875</c:v>
                </c:pt>
                <c:pt idx="4791">
                  <c:v>16</c:v>
                </c:pt>
                <c:pt idx="4792">
                  <c:v>16.125</c:v>
                </c:pt>
                <c:pt idx="4793">
                  <c:v>16</c:v>
                </c:pt>
                <c:pt idx="4794">
                  <c:v>16.125</c:v>
                </c:pt>
                <c:pt idx="4795">
                  <c:v>16.125</c:v>
                </c:pt>
                <c:pt idx="4796">
                  <c:v>16.25</c:v>
                </c:pt>
                <c:pt idx="4797">
                  <c:v>16.125</c:v>
                </c:pt>
                <c:pt idx="4798">
                  <c:v>16.75</c:v>
                </c:pt>
                <c:pt idx="4799">
                  <c:v>16.75</c:v>
                </c:pt>
                <c:pt idx="4800">
                  <c:v>17</c:v>
                </c:pt>
                <c:pt idx="4801">
                  <c:v>16.625</c:v>
                </c:pt>
                <c:pt idx="4802">
                  <c:v>16.875</c:v>
                </c:pt>
                <c:pt idx="4803">
                  <c:v>16.75</c:v>
                </c:pt>
                <c:pt idx="4804">
                  <c:v>16.5</c:v>
                </c:pt>
                <c:pt idx="4805">
                  <c:v>16.5</c:v>
                </c:pt>
                <c:pt idx="4806">
                  <c:v>16.5</c:v>
                </c:pt>
                <c:pt idx="4807">
                  <c:v>16.75</c:v>
                </c:pt>
                <c:pt idx="4808">
                  <c:v>17</c:v>
                </c:pt>
                <c:pt idx="4809">
                  <c:v>16.875</c:v>
                </c:pt>
                <c:pt idx="4810">
                  <c:v>16.875</c:v>
                </c:pt>
                <c:pt idx="4811">
                  <c:v>17</c:v>
                </c:pt>
                <c:pt idx="4812">
                  <c:v>16.75</c:v>
                </c:pt>
                <c:pt idx="4813">
                  <c:v>17.375</c:v>
                </c:pt>
                <c:pt idx="4814">
                  <c:v>16.875</c:v>
                </c:pt>
                <c:pt idx="4815">
                  <c:v>16.5</c:v>
                </c:pt>
                <c:pt idx="4816">
                  <c:v>16.375</c:v>
                </c:pt>
                <c:pt idx="4817">
                  <c:v>16.5</c:v>
                </c:pt>
                <c:pt idx="4818">
                  <c:v>16.375</c:v>
                </c:pt>
                <c:pt idx="4819">
                  <c:v>16.375</c:v>
                </c:pt>
                <c:pt idx="4820">
                  <c:v>16.625</c:v>
                </c:pt>
                <c:pt idx="4821">
                  <c:v>17</c:v>
                </c:pt>
                <c:pt idx="4822">
                  <c:v>17</c:v>
                </c:pt>
                <c:pt idx="4823">
                  <c:v>16.875</c:v>
                </c:pt>
                <c:pt idx="4824">
                  <c:v>17</c:v>
                </c:pt>
                <c:pt idx="4825">
                  <c:v>17.125</c:v>
                </c:pt>
                <c:pt idx="4826">
                  <c:v>17</c:v>
                </c:pt>
                <c:pt idx="4827">
                  <c:v>17</c:v>
                </c:pt>
                <c:pt idx="4828">
                  <c:v>16.625</c:v>
                </c:pt>
                <c:pt idx="4829">
                  <c:v>16.625</c:v>
                </c:pt>
                <c:pt idx="4830">
                  <c:v>16.5</c:v>
                </c:pt>
                <c:pt idx="4831">
                  <c:v>16.375</c:v>
                </c:pt>
                <c:pt idx="4832">
                  <c:v>16.5</c:v>
                </c:pt>
                <c:pt idx="4833">
                  <c:v>16.375</c:v>
                </c:pt>
                <c:pt idx="4834">
                  <c:v>16.375</c:v>
                </c:pt>
                <c:pt idx="4835">
                  <c:v>16.75</c:v>
                </c:pt>
                <c:pt idx="4836">
                  <c:v>16.625</c:v>
                </c:pt>
                <c:pt idx="4837">
                  <c:v>16.625</c:v>
                </c:pt>
                <c:pt idx="4838">
                  <c:v>16.5</c:v>
                </c:pt>
                <c:pt idx="4839">
                  <c:v>16.5</c:v>
                </c:pt>
                <c:pt idx="4840">
                  <c:v>16.625</c:v>
                </c:pt>
                <c:pt idx="4841">
                  <c:v>16.625</c:v>
                </c:pt>
                <c:pt idx="4842">
                  <c:v>16.875</c:v>
                </c:pt>
                <c:pt idx="4843">
                  <c:v>16.875</c:v>
                </c:pt>
                <c:pt idx="4844">
                  <c:v>17.125</c:v>
                </c:pt>
                <c:pt idx="4845">
                  <c:v>17</c:v>
                </c:pt>
                <c:pt idx="4846">
                  <c:v>17</c:v>
                </c:pt>
                <c:pt idx="4847">
                  <c:v>17.125</c:v>
                </c:pt>
                <c:pt idx="4848">
                  <c:v>17.375</c:v>
                </c:pt>
                <c:pt idx="4849">
                  <c:v>17.375</c:v>
                </c:pt>
                <c:pt idx="4850">
                  <c:v>17.5</c:v>
                </c:pt>
                <c:pt idx="4851">
                  <c:v>17.5</c:v>
                </c:pt>
                <c:pt idx="4852">
                  <c:v>17.875</c:v>
                </c:pt>
                <c:pt idx="4853">
                  <c:v>18.25</c:v>
                </c:pt>
                <c:pt idx="4854">
                  <c:v>18</c:v>
                </c:pt>
                <c:pt idx="4855">
                  <c:v>18</c:v>
                </c:pt>
                <c:pt idx="4856">
                  <c:v>18</c:v>
                </c:pt>
                <c:pt idx="4857">
                  <c:v>17.75</c:v>
                </c:pt>
                <c:pt idx="4858">
                  <c:v>17.75</c:v>
                </c:pt>
                <c:pt idx="4859">
                  <c:v>17.5</c:v>
                </c:pt>
                <c:pt idx="4860">
                  <c:v>17.625</c:v>
                </c:pt>
                <c:pt idx="4861">
                  <c:v>17.75</c:v>
                </c:pt>
                <c:pt idx="4862">
                  <c:v>18.125</c:v>
                </c:pt>
                <c:pt idx="4863">
                  <c:v>18</c:v>
                </c:pt>
                <c:pt idx="4864">
                  <c:v>18.5</c:v>
                </c:pt>
                <c:pt idx="4865">
                  <c:v>19.375</c:v>
                </c:pt>
                <c:pt idx="4866">
                  <c:v>19.25</c:v>
                </c:pt>
                <c:pt idx="4867">
                  <c:v>19.75</c:v>
                </c:pt>
                <c:pt idx="4868">
                  <c:v>19.625</c:v>
                </c:pt>
                <c:pt idx="4869">
                  <c:v>19.375</c:v>
                </c:pt>
                <c:pt idx="4870">
                  <c:v>19.375</c:v>
                </c:pt>
                <c:pt idx="4871">
                  <c:v>19.25</c:v>
                </c:pt>
                <c:pt idx="4872">
                  <c:v>19</c:v>
                </c:pt>
                <c:pt idx="4873">
                  <c:v>18.75</c:v>
                </c:pt>
                <c:pt idx="4874">
                  <c:v>19.25</c:v>
                </c:pt>
                <c:pt idx="4875">
                  <c:v>19.5</c:v>
                </c:pt>
                <c:pt idx="4876">
                  <c:v>19.125</c:v>
                </c:pt>
                <c:pt idx="4877">
                  <c:v>19.375</c:v>
                </c:pt>
                <c:pt idx="4878">
                  <c:v>19.125</c:v>
                </c:pt>
                <c:pt idx="4879">
                  <c:v>19.125</c:v>
                </c:pt>
                <c:pt idx="4880">
                  <c:v>18.875</c:v>
                </c:pt>
                <c:pt idx="4881">
                  <c:v>18.75</c:v>
                </c:pt>
                <c:pt idx="4882">
                  <c:v>18.75</c:v>
                </c:pt>
                <c:pt idx="4883">
                  <c:v>18.875</c:v>
                </c:pt>
                <c:pt idx="4884">
                  <c:v>18.625</c:v>
                </c:pt>
                <c:pt idx="4885">
                  <c:v>18.5</c:v>
                </c:pt>
                <c:pt idx="4886">
                  <c:v>18.375</c:v>
                </c:pt>
                <c:pt idx="4887">
                  <c:v>18.25</c:v>
                </c:pt>
                <c:pt idx="4888">
                  <c:v>18.125</c:v>
                </c:pt>
                <c:pt idx="4889">
                  <c:v>17.625</c:v>
                </c:pt>
                <c:pt idx="4890">
                  <c:v>17.25</c:v>
                </c:pt>
                <c:pt idx="4891">
                  <c:v>17.125</c:v>
                </c:pt>
                <c:pt idx="4892">
                  <c:v>17</c:v>
                </c:pt>
                <c:pt idx="4893">
                  <c:v>16.875</c:v>
                </c:pt>
                <c:pt idx="4894">
                  <c:v>16.875</c:v>
                </c:pt>
                <c:pt idx="4895">
                  <c:v>16.5</c:v>
                </c:pt>
                <c:pt idx="4896">
                  <c:v>16.625</c:v>
                </c:pt>
                <c:pt idx="4897">
                  <c:v>16.375</c:v>
                </c:pt>
                <c:pt idx="4898">
                  <c:v>16.25</c:v>
                </c:pt>
                <c:pt idx="4899">
                  <c:v>16.25</c:v>
                </c:pt>
                <c:pt idx="4900">
                  <c:v>15.5</c:v>
                </c:pt>
                <c:pt idx="4901">
                  <c:v>15.5</c:v>
                </c:pt>
                <c:pt idx="4902">
                  <c:v>15.625</c:v>
                </c:pt>
                <c:pt idx="4903">
                  <c:v>15.75</c:v>
                </c:pt>
                <c:pt idx="4904">
                  <c:v>15.5</c:v>
                </c:pt>
                <c:pt idx="4905">
                  <c:v>14.75</c:v>
                </c:pt>
                <c:pt idx="4906">
                  <c:v>14.375</c:v>
                </c:pt>
                <c:pt idx="4907">
                  <c:v>13.625</c:v>
                </c:pt>
                <c:pt idx="4908">
                  <c:v>13.75</c:v>
                </c:pt>
                <c:pt idx="4909">
                  <c:v>14</c:v>
                </c:pt>
                <c:pt idx="4910">
                  <c:v>13.75</c:v>
                </c:pt>
                <c:pt idx="4911">
                  <c:v>13.75</c:v>
                </c:pt>
                <c:pt idx="4912">
                  <c:v>13.5</c:v>
                </c:pt>
                <c:pt idx="4913">
                  <c:v>13</c:v>
                </c:pt>
                <c:pt idx="4914">
                  <c:v>12.375</c:v>
                </c:pt>
                <c:pt idx="4915">
                  <c:v>12</c:v>
                </c:pt>
                <c:pt idx="4916">
                  <c:v>12</c:v>
                </c:pt>
                <c:pt idx="4917">
                  <c:v>12.75</c:v>
                </c:pt>
                <c:pt idx="4918">
                  <c:v>13.125</c:v>
                </c:pt>
                <c:pt idx="4919">
                  <c:v>13.75</c:v>
                </c:pt>
                <c:pt idx="4920">
                  <c:v>13.75</c:v>
                </c:pt>
                <c:pt idx="4921">
                  <c:v>14</c:v>
                </c:pt>
                <c:pt idx="4922">
                  <c:v>14.375</c:v>
                </c:pt>
                <c:pt idx="4923">
                  <c:v>14.125</c:v>
                </c:pt>
                <c:pt idx="4924">
                  <c:v>13.5</c:v>
                </c:pt>
                <c:pt idx="4925">
                  <c:v>13.375</c:v>
                </c:pt>
                <c:pt idx="4926">
                  <c:v>14.125</c:v>
                </c:pt>
                <c:pt idx="4927">
                  <c:v>14</c:v>
                </c:pt>
                <c:pt idx="4928">
                  <c:v>14</c:v>
                </c:pt>
                <c:pt idx="4929">
                  <c:v>13.875</c:v>
                </c:pt>
                <c:pt idx="4930">
                  <c:v>14.75</c:v>
                </c:pt>
                <c:pt idx="4931">
                  <c:v>15.125</c:v>
                </c:pt>
                <c:pt idx="4932">
                  <c:v>14.75</c:v>
                </c:pt>
                <c:pt idx="4933">
                  <c:v>14.125</c:v>
                </c:pt>
                <c:pt idx="4934">
                  <c:v>13.5</c:v>
                </c:pt>
                <c:pt idx="4935">
                  <c:v>13.625</c:v>
                </c:pt>
                <c:pt idx="4936">
                  <c:v>13.125</c:v>
                </c:pt>
                <c:pt idx="4937">
                  <c:v>13.25</c:v>
                </c:pt>
                <c:pt idx="4938">
                  <c:v>13.25</c:v>
                </c:pt>
                <c:pt idx="4939">
                  <c:v>14.125</c:v>
                </c:pt>
                <c:pt idx="4940">
                  <c:v>14.5</c:v>
                </c:pt>
                <c:pt idx="4941">
                  <c:v>14.25</c:v>
                </c:pt>
                <c:pt idx="4942">
                  <c:v>13.875</c:v>
                </c:pt>
                <c:pt idx="4943">
                  <c:v>13.875</c:v>
                </c:pt>
                <c:pt idx="4944">
                  <c:v>14.25</c:v>
                </c:pt>
                <c:pt idx="4945">
                  <c:v>14.25</c:v>
                </c:pt>
                <c:pt idx="4946">
                  <c:v>14.375</c:v>
                </c:pt>
                <c:pt idx="4947">
                  <c:v>14</c:v>
                </c:pt>
                <c:pt idx="4948">
                  <c:v>14.125</c:v>
                </c:pt>
                <c:pt idx="4949">
                  <c:v>13.75</c:v>
                </c:pt>
                <c:pt idx="4950">
                  <c:v>13.75</c:v>
                </c:pt>
                <c:pt idx="4951">
                  <c:v>13.25</c:v>
                </c:pt>
                <c:pt idx="4952">
                  <c:v>13.125</c:v>
                </c:pt>
                <c:pt idx="4953">
                  <c:v>12.75</c:v>
                </c:pt>
                <c:pt idx="4954">
                  <c:v>12.875</c:v>
                </c:pt>
                <c:pt idx="4955">
                  <c:v>13.25</c:v>
                </c:pt>
                <c:pt idx="4956">
                  <c:v>13</c:v>
                </c:pt>
                <c:pt idx="4957">
                  <c:v>13.125</c:v>
                </c:pt>
                <c:pt idx="4958">
                  <c:v>13</c:v>
                </c:pt>
                <c:pt idx="4959">
                  <c:v>13.25</c:v>
                </c:pt>
                <c:pt idx="4960">
                  <c:v>13.5</c:v>
                </c:pt>
                <c:pt idx="4961">
                  <c:v>13.25</c:v>
                </c:pt>
                <c:pt idx="4962">
                  <c:v>13.125</c:v>
                </c:pt>
                <c:pt idx="4963">
                  <c:v>13.25</c:v>
                </c:pt>
                <c:pt idx="4964">
                  <c:v>13.375</c:v>
                </c:pt>
                <c:pt idx="4965">
                  <c:v>13.25</c:v>
                </c:pt>
                <c:pt idx="4966">
                  <c:v>13.625</c:v>
                </c:pt>
                <c:pt idx="4967">
                  <c:v>13.75</c:v>
                </c:pt>
                <c:pt idx="4968">
                  <c:v>13.375</c:v>
                </c:pt>
                <c:pt idx="4969">
                  <c:v>13.5</c:v>
                </c:pt>
                <c:pt idx="4970">
                  <c:v>13.625</c:v>
                </c:pt>
                <c:pt idx="4971">
                  <c:v>13.375</c:v>
                </c:pt>
                <c:pt idx="4972">
                  <c:v>13</c:v>
                </c:pt>
                <c:pt idx="4973">
                  <c:v>13.5</c:v>
                </c:pt>
                <c:pt idx="4974">
                  <c:v>13</c:v>
                </c:pt>
                <c:pt idx="4975">
                  <c:v>13.25</c:v>
                </c:pt>
                <c:pt idx="4976">
                  <c:v>13.25</c:v>
                </c:pt>
                <c:pt idx="4977">
                  <c:v>13.75</c:v>
                </c:pt>
                <c:pt idx="4978">
                  <c:v>14.5</c:v>
                </c:pt>
                <c:pt idx="4979">
                  <c:v>14.625</c:v>
                </c:pt>
                <c:pt idx="4980">
                  <c:v>15.25</c:v>
                </c:pt>
                <c:pt idx="4981">
                  <c:v>15.25</c:v>
                </c:pt>
                <c:pt idx="4982">
                  <c:v>15.75</c:v>
                </c:pt>
                <c:pt idx="4983">
                  <c:v>15.75</c:v>
                </c:pt>
                <c:pt idx="4984">
                  <c:v>16</c:v>
                </c:pt>
                <c:pt idx="4985">
                  <c:v>15.875</c:v>
                </c:pt>
                <c:pt idx="4986">
                  <c:v>15.75</c:v>
                </c:pt>
                <c:pt idx="4987">
                  <c:v>15.5</c:v>
                </c:pt>
                <c:pt idx="4988">
                  <c:v>15.75</c:v>
                </c:pt>
                <c:pt idx="4989">
                  <c:v>15.625</c:v>
                </c:pt>
                <c:pt idx="4990">
                  <c:v>15.75</c:v>
                </c:pt>
                <c:pt idx="4991">
                  <c:v>15.625</c:v>
                </c:pt>
                <c:pt idx="4992">
                  <c:v>15.625</c:v>
                </c:pt>
                <c:pt idx="4993">
                  <c:v>15.875</c:v>
                </c:pt>
                <c:pt idx="4994">
                  <c:v>16</c:v>
                </c:pt>
                <c:pt idx="4995">
                  <c:v>16.5</c:v>
                </c:pt>
                <c:pt idx="4996">
                  <c:v>17</c:v>
                </c:pt>
                <c:pt idx="4997">
                  <c:v>16.75</c:v>
                </c:pt>
                <c:pt idx="4998">
                  <c:v>16.875</c:v>
                </c:pt>
                <c:pt idx="4999">
                  <c:v>17.125</c:v>
                </c:pt>
                <c:pt idx="5000">
                  <c:v>17.25</c:v>
                </c:pt>
                <c:pt idx="5001">
                  <c:v>17</c:v>
                </c:pt>
                <c:pt idx="5002">
                  <c:v>15.875</c:v>
                </c:pt>
                <c:pt idx="5003">
                  <c:v>16.375</c:v>
                </c:pt>
                <c:pt idx="5004">
                  <c:v>16.25</c:v>
                </c:pt>
                <c:pt idx="5005">
                  <c:v>16</c:v>
                </c:pt>
                <c:pt idx="5006">
                  <c:v>16.5</c:v>
                </c:pt>
                <c:pt idx="5007">
                  <c:v>16.75</c:v>
                </c:pt>
                <c:pt idx="5008">
                  <c:v>16.75</c:v>
                </c:pt>
                <c:pt idx="5009">
                  <c:v>16.125</c:v>
                </c:pt>
                <c:pt idx="5010">
                  <c:v>16.125</c:v>
                </c:pt>
                <c:pt idx="5011">
                  <c:v>16.25</c:v>
                </c:pt>
                <c:pt idx="5012">
                  <c:v>16.25</c:v>
                </c:pt>
                <c:pt idx="5013">
                  <c:v>16.125</c:v>
                </c:pt>
                <c:pt idx="5014">
                  <c:v>16.25</c:v>
                </c:pt>
                <c:pt idx="5015">
                  <c:v>15.75</c:v>
                </c:pt>
                <c:pt idx="5016">
                  <c:v>15.625</c:v>
                </c:pt>
                <c:pt idx="5017">
                  <c:v>16.125</c:v>
                </c:pt>
                <c:pt idx="5018">
                  <c:v>16</c:v>
                </c:pt>
                <c:pt idx="5019">
                  <c:v>17.25</c:v>
                </c:pt>
                <c:pt idx="5020">
                  <c:v>17</c:v>
                </c:pt>
                <c:pt idx="5021">
                  <c:v>16.5</c:v>
                </c:pt>
                <c:pt idx="5022">
                  <c:v>16</c:v>
                </c:pt>
                <c:pt idx="5023">
                  <c:v>16</c:v>
                </c:pt>
                <c:pt idx="5024">
                  <c:v>15.875</c:v>
                </c:pt>
                <c:pt idx="5025">
                  <c:v>16.125</c:v>
                </c:pt>
                <c:pt idx="5026">
                  <c:v>16.5</c:v>
                </c:pt>
                <c:pt idx="5027">
                  <c:v>16.25</c:v>
                </c:pt>
                <c:pt idx="5028">
                  <c:v>16.375</c:v>
                </c:pt>
                <c:pt idx="5029">
                  <c:v>16.75</c:v>
                </c:pt>
                <c:pt idx="5030">
                  <c:v>16.5</c:v>
                </c:pt>
                <c:pt idx="5031">
                  <c:v>16.75</c:v>
                </c:pt>
                <c:pt idx="5032">
                  <c:v>17</c:v>
                </c:pt>
                <c:pt idx="5033">
                  <c:v>17.125</c:v>
                </c:pt>
                <c:pt idx="5034">
                  <c:v>17.5</c:v>
                </c:pt>
                <c:pt idx="5035">
                  <c:v>17.5</c:v>
                </c:pt>
                <c:pt idx="5036">
                  <c:v>17.625</c:v>
                </c:pt>
                <c:pt idx="5037">
                  <c:v>17.875</c:v>
                </c:pt>
                <c:pt idx="5038">
                  <c:v>17.75</c:v>
                </c:pt>
                <c:pt idx="5039">
                  <c:v>17.5</c:v>
                </c:pt>
                <c:pt idx="5040">
                  <c:v>17.5</c:v>
                </c:pt>
                <c:pt idx="5041">
                  <c:v>17.125</c:v>
                </c:pt>
                <c:pt idx="5042">
                  <c:v>17.5</c:v>
                </c:pt>
                <c:pt idx="5043">
                  <c:v>18.125</c:v>
                </c:pt>
                <c:pt idx="5044">
                  <c:v>18.5</c:v>
                </c:pt>
                <c:pt idx="5045">
                  <c:v>18.125</c:v>
                </c:pt>
                <c:pt idx="5046">
                  <c:v>18.25</c:v>
                </c:pt>
                <c:pt idx="5047">
                  <c:v>18.5</c:v>
                </c:pt>
                <c:pt idx="5048">
                  <c:v>19.375</c:v>
                </c:pt>
                <c:pt idx="5049">
                  <c:v>19.875</c:v>
                </c:pt>
                <c:pt idx="5050">
                  <c:v>19.875</c:v>
                </c:pt>
                <c:pt idx="5051">
                  <c:v>19.625</c:v>
                </c:pt>
                <c:pt idx="5052">
                  <c:v>19.5</c:v>
                </c:pt>
                <c:pt idx="5053">
                  <c:v>19.75</c:v>
                </c:pt>
                <c:pt idx="5054">
                  <c:v>19.75</c:v>
                </c:pt>
                <c:pt idx="5055">
                  <c:v>19.5</c:v>
                </c:pt>
                <c:pt idx="5056">
                  <c:v>19.25</c:v>
                </c:pt>
                <c:pt idx="5057">
                  <c:v>19.25</c:v>
                </c:pt>
                <c:pt idx="5058">
                  <c:v>19.25</c:v>
                </c:pt>
                <c:pt idx="5059">
                  <c:v>18.375</c:v>
                </c:pt>
                <c:pt idx="5060">
                  <c:v>18.25</c:v>
                </c:pt>
                <c:pt idx="5061">
                  <c:v>17.75</c:v>
                </c:pt>
                <c:pt idx="5062">
                  <c:v>18</c:v>
                </c:pt>
                <c:pt idx="5063">
                  <c:v>18.125</c:v>
                </c:pt>
                <c:pt idx="5064">
                  <c:v>17.75</c:v>
                </c:pt>
                <c:pt idx="5065">
                  <c:v>18.25</c:v>
                </c:pt>
                <c:pt idx="5066">
                  <c:v>18.75</c:v>
                </c:pt>
                <c:pt idx="5067">
                  <c:v>18.25</c:v>
                </c:pt>
                <c:pt idx="5068">
                  <c:v>18.5</c:v>
                </c:pt>
                <c:pt idx="5069">
                  <c:v>18.75</c:v>
                </c:pt>
                <c:pt idx="5070">
                  <c:v>18.5</c:v>
                </c:pt>
                <c:pt idx="5071">
                  <c:v>18.375</c:v>
                </c:pt>
                <c:pt idx="5072">
                  <c:v>18</c:v>
                </c:pt>
                <c:pt idx="5073">
                  <c:v>18.125</c:v>
                </c:pt>
                <c:pt idx="5074">
                  <c:v>18.25</c:v>
                </c:pt>
                <c:pt idx="5075">
                  <c:v>18.25</c:v>
                </c:pt>
                <c:pt idx="5076">
                  <c:v>18.5</c:v>
                </c:pt>
                <c:pt idx="5077">
                  <c:v>18.5</c:v>
                </c:pt>
                <c:pt idx="5078">
                  <c:v>18.5</c:v>
                </c:pt>
                <c:pt idx="5079">
                  <c:v>18.5</c:v>
                </c:pt>
                <c:pt idx="5080">
                  <c:v>18.625</c:v>
                </c:pt>
                <c:pt idx="5081">
                  <c:v>18.75</c:v>
                </c:pt>
                <c:pt idx="5082">
                  <c:v>19.125</c:v>
                </c:pt>
                <c:pt idx="5083">
                  <c:v>19.125</c:v>
                </c:pt>
                <c:pt idx="5084">
                  <c:v>19.125</c:v>
                </c:pt>
                <c:pt idx="5085">
                  <c:v>19.5</c:v>
                </c:pt>
                <c:pt idx="5086">
                  <c:v>19.5</c:v>
                </c:pt>
                <c:pt idx="5087">
                  <c:v>19</c:v>
                </c:pt>
                <c:pt idx="5088">
                  <c:v>18.625</c:v>
                </c:pt>
                <c:pt idx="5089">
                  <c:v>18.875</c:v>
                </c:pt>
                <c:pt idx="5090">
                  <c:v>19.125</c:v>
                </c:pt>
                <c:pt idx="5091">
                  <c:v>18.5</c:v>
                </c:pt>
                <c:pt idx="5092">
                  <c:v>18.625</c:v>
                </c:pt>
                <c:pt idx="5093">
                  <c:v>18.75</c:v>
                </c:pt>
                <c:pt idx="5094">
                  <c:v>18.5</c:v>
                </c:pt>
                <c:pt idx="5095">
                  <c:v>18.625</c:v>
                </c:pt>
                <c:pt idx="5096">
                  <c:v>18.5</c:v>
                </c:pt>
                <c:pt idx="5097">
                  <c:v>18.375</c:v>
                </c:pt>
                <c:pt idx="5098">
                  <c:v>18.375</c:v>
                </c:pt>
                <c:pt idx="5099">
                  <c:v>18.25</c:v>
                </c:pt>
                <c:pt idx="5100">
                  <c:v>18.25</c:v>
                </c:pt>
                <c:pt idx="5101">
                  <c:v>18.25</c:v>
                </c:pt>
                <c:pt idx="5102">
                  <c:v>18.25</c:v>
                </c:pt>
                <c:pt idx="5103">
                  <c:v>18</c:v>
                </c:pt>
                <c:pt idx="5104">
                  <c:v>17.75</c:v>
                </c:pt>
                <c:pt idx="5105">
                  <c:v>17.875</c:v>
                </c:pt>
                <c:pt idx="5106">
                  <c:v>18.25</c:v>
                </c:pt>
                <c:pt idx="5107">
                  <c:v>18.125</c:v>
                </c:pt>
                <c:pt idx="5108">
                  <c:v>18.375</c:v>
                </c:pt>
                <c:pt idx="5109">
                  <c:v>18.625</c:v>
                </c:pt>
                <c:pt idx="5110">
                  <c:v>18.5</c:v>
                </c:pt>
                <c:pt idx="5111">
                  <c:v>19</c:v>
                </c:pt>
                <c:pt idx="5112">
                  <c:v>18.875</c:v>
                </c:pt>
                <c:pt idx="5113">
                  <c:v>18.875</c:v>
                </c:pt>
                <c:pt idx="5114">
                  <c:v>18.75</c:v>
                </c:pt>
                <c:pt idx="5115">
                  <c:v>18.5</c:v>
                </c:pt>
                <c:pt idx="5116">
                  <c:v>18.75</c:v>
                </c:pt>
                <c:pt idx="5117">
                  <c:v>18.625</c:v>
                </c:pt>
                <c:pt idx="5118">
                  <c:v>18.625</c:v>
                </c:pt>
                <c:pt idx="5119">
                  <c:v>18.375</c:v>
                </c:pt>
                <c:pt idx="5120">
                  <c:v>18.5</c:v>
                </c:pt>
                <c:pt idx="5121">
                  <c:v>18.5</c:v>
                </c:pt>
                <c:pt idx="5122">
                  <c:v>18.625</c:v>
                </c:pt>
                <c:pt idx="5123">
                  <c:v>18.5</c:v>
                </c:pt>
                <c:pt idx="5124">
                  <c:v>18.25</c:v>
                </c:pt>
                <c:pt idx="5125">
                  <c:v>18.25</c:v>
                </c:pt>
                <c:pt idx="5126">
                  <c:v>18.25</c:v>
                </c:pt>
                <c:pt idx="5127">
                  <c:v>17.875</c:v>
                </c:pt>
                <c:pt idx="5128">
                  <c:v>18</c:v>
                </c:pt>
                <c:pt idx="5129">
                  <c:v>18.125</c:v>
                </c:pt>
                <c:pt idx="5130">
                  <c:v>18.125</c:v>
                </c:pt>
                <c:pt idx="5131">
                  <c:v>17.875</c:v>
                </c:pt>
                <c:pt idx="5132">
                  <c:v>17.625</c:v>
                </c:pt>
                <c:pt idx="5133">
                  <c:v>17.375</c:v>
                </c:pt>
                <c:pt idx="5134">
                  <c:v>17</c:v>
                </c:pt>
                <c:pt idx="5135">
                  <c:v>16.625</c:v>
                </c:pt>
                <c:pt idx="5136">
                  <c:v>16.75</c:v>
                </c:pt>
                <c:pt idx="5137">
                  <c:v>16.375</c:v>
                </c:pt>
                <c:pt idx="5138">
                  <c:v>16</c:v>
                </c:pt>
                <c:pt idx="5139">
                  <c:v>16.25</c:v>
                </c:pt>
                <c:pt idx="5140">
                  <c:v>15.875</c:v>
                </c:pt>
                <c:pt idx="5141">
                  <c:v>15.125</c:v>
                </c:pt>
                <c:pt idx="5142">
                  <c:v>14.75</c:v>
                </c:pt>
                <c:pt idx="5143">
                  <c:v>14.875</c:v>
                </c:pt>
                <c:pt idx="5144">
                  <c:v>14.875</c:v>
                </c:pt>
                <c:pt idx="5145">
                  <c:v>15.25</c:v>
                </c:pt>
                <c:pt idx="5146">
                  <c:v>15.5</c:v>
                </c:pt>
                <c:pt idx="5147">
                  <c:v>15.625</c:v>
                </c:pt>
                <c:pt idx="5148">
                  <c:v>16</c:v>
                </c:pt>
                <c:pt idx="5149">
                  <c:v>15.875</c:v>
                </c:pt>
                <c:pt idx="5150">
                  <c:v>16.625</c:v>
                </c:pt>
                <c:pt idx="5151">
                  <c:v>17.125</c:v>
                </c:pt>
                <c:pt idx="5152">
                  <c:v>16.75</c:v>
                </c:pt>
                <c:pt idx="5153">
                  <c:v>16.375</c:v>
                </c:pt>
                <c:pt idx="5154">
                  <c:v>16.25</c:v>
                </c:pt>
                <c:pt idx="5155">
                  <c:v>16.25</c:v>
                </c:pt>
                <c:pt idx="5156">
                  <c:v>16.375</c:v>
                </c:pt>
                <c:pt idx="5157">
                  <c:v>16.5</c:v>
                </c:pt>
                <c:pt idx="5158">
                  <c:v>16.75</c:v>
                </c:pt>
                <c:pt idx="5159">
                  <c:v>16.5</c:v>
                </c:pt>
                <c:pt idx="5160">
                  <c:v>16.5</c:v>
                </c:pt>
                <c:pt idx="5161">
                  <c:v>16.75</c:v>
                </c:pt>
                <c:pt idx="5162">
                  <c:v>16.875</c:v>
                </c:pt>
                <c:pt idx="5163">
                  <c:v>17.25</c:v>
                </c:pt>
                <c:pt idx="5164">
                  <c:v>17</c:v>
                </c:pt>
                <c:pt idx="5165">
                  <c:v>17</c:v>
                </c:pt>
                <c:pt idx="5166">
                  <c:v>17.25</c:v>
                </c:pt>
                <c:pt idx="5167">
                  <c:v>17.25</c:v>
                </c:pt>
                <c:pt idx="5168">
                  <c:v>17.375</c:v>
                </c:pt>
                <c:pt idx="5169">
                  <c:v>17.875</c:v>
                </c:pt>
                <c:pt idx="5170">
                  <c:v>17.75</c:v>
                </c:pt>
                <c:pt idx="5171">
                  <c:v>17.75</c:v>
                </c:pt>
                <c:pt idx="5172">
                  <c:v>17.875</c:v>
                </c:pt>
                <c:pt idx="5173">
                  <c:v>17.625</c:v>
                </c:pt>
                <c:pt idx="5174">
                  <c:v>17.375</c:v>
                </c:pt>
                <c:pt idx="5175">
                  <c:v>17.25</c:v>
                </c:pt>
                <c:pt idx="5176">
                  <c:v>17.375</c:v>
                </c:pt>
                <c:pt idx="5177">
                  <c:v>17.125</c:v>
                </c:pt>
                <c:pt idx="5178">
                  <c:v>17.25</c:v>
                </c:pt>
                <c:pt idx="5179">
                  <c:v>17.125</c:v>
                </c:pt>
                <c:pt idx="5180">
                  <c:v>17.375</c:v>
                </c:pt>
                <c:pt idx="5181">
                  <c:v>17.375</c:v>
                </c:pt>
                <c:pt idx="5182">
                  <c:v>17</c:v>
                </c:pt>
                <c:pt idx="5183">
                  <c:v>17</c:v>
                </c:pt>
                <c:pt idx="5184">
                  <c:v>17.125</c:v>
                </c:pt>
                <c:pt idx="5185">
                  <c:v>17.63</c:v>
                </c:pt>
                <c:pt idx="5186">
                  <c:v>18.25</c:v>
                </c:pt>
                <c:pt idx="5187">
                  <c:v>18.5</c:v>
                </c:pt>
                <c:pt idx="5188">
                  <c:v>19</c:v>
                </c:pt>
                <c:pt idx="5189">
                  <c:v>19.5</c:v>
                </c:pt>
                <c:pt idx="5190">
                  <c:v>19.5</c:v>
                </c:pt>
                <c:pt idx="5191">
                  <c:v>20.88</c:v>
                </c:pt>
                <c:pt idx="5192">
                  <c:v>20.25</c:v>
                </c:pt>
                <c:pt idx="5193">
                  <c:v>20.13</c:v>
                </c:pt>
                <c:pt idx="5194">
                  <c:v>20.5</c:v>
                </c:pt>
                <c:pt idx="5195">
                  <c:v>20.63</c:v>
                </c:pt>
                <c:pt idx="5196">
                  <c:v>20.88</c:v>
                </c:pt>
                <c:pt idx="5197">
                  <c:v>20.38</c:v>
                </c:pt>
                <c:pt idx="5198">
                  <c:v>20.63</c:v>
                </c:pt>
                <c:pt idx="5199">
                  <c:v>21.75</c:v>
                </c:pt>
                <c:pt idx="5200">
                  <c:v>21.63</c:v>
                </c:pt>
                <c:pt idx="5201">
                  <c:v>21.13</c:v>
                </c:pt>
                <c:pt idx="5202">
                  <c:v>22.13</c:v>
                </c:pt>
                <c:pt idx="5203">
                  <c:v>22.38</c:v>
                </c:pt>
                <c:pt idx="5204">
                  <c:v>23</c:v>
                </c:pt>
                <c:pt idx="5205">
                  <c:v>22.75</c:v>
                </c:pt>
                <c:pt idx="5206">
                  <c:v>22.5</c:v>
                </c:pt>
                <c:pt idx="5207">
                  <c:v>23.25</c:v>
                </c:pt>
                <c:pt idx="5208">
                  <c:v>23.88</c:v>
                </c:pt>
                <c:pt idx="5209">
                  <c:v>24.13</c:v>
                </c:pt>
                <c:pt idx="5210">
                  <c:v>24</c:v>
                </c:pt>
                <c:pt idx="5211">
                  <c:v>22.5</c:v>
                </c:pt>
                <c:pt idx="5212">
                  <c:v>22.75</c:v>
                </c:pt>
                <c:pt idx="5213">
                  <c:v>22</c:v>
                </c:pt>
                <c:pt idx="5214">
                  <c:v>21.88</c:v>
                </c:pt>
                <c:pt idx="5215">
                  <c:v>22.5</c:v>
                </c:pt>
                <c:pt idx="5216">
                  <c:v>23</c:v>
                </c:pt>
                <c:pt idx="5217">
                  <c:v>22.75</c:v>
                </c:pt>
                <c:pt idx="5218">
                  <c:v>23.25</c:v>
                </c:pt>
                <c:pt idx="5219">
                  <c:v>23.75</c:v>
                </c:pt>
                <c:pt idx="5220">
                  <c:v>23.38</c:v>
                </c:pt>
                <c:pt idx="5221">
                  <c:v>23.5</c:v>
                </c:pt>
                <c:pt idx="5222">
                  <c:v>23.63</c:v>
                </c:pt>
                <c:pt idx="5223">
                  <c:v>23.5</c:v>
                </c:pt>
                <c:pt idx="5224">
                  <c:v>23.38</c:v>
                </c:pt>
                <c:pt idx="5225">
                  <c:v>23.63</c:v>
                </c:pt>
                <c:pt idx="5226">
                  <c:v>23.88</c:v>
                </c:pt>
                <c:pt idx="5227">
                  <c:v>23.13</c:v>
                </c:pt>
                <c:pt idx="5228">
                  <c:v>22.75</c:v>
                </c:pt>
                <c:pt idx="5229">
                  <c:v>21.75</c:v>
                </c:pt>
                <c:pt idx="5230">
                  <c:v>21.75</c:v>
                </c:pt>
                <c:pt idx="5231">
                  <c:v>22.25</c:v>
                </c:pt>
                <c:pt idx="5232">
                  <c:v>23</c:v>
                </c:pt>
                <c:pt idx="5233">
                  <c:v>23.88</c:v>
                </c:pt>
                <c:pt idx="5234">
                  <c:v>24</c:v>
                </c:pt>
                <c:pt idx="5235">
                  <c:v>25.25</c:v>
                </c:pt>
                <c:pt idx="5236">
                  <c:v>25.88</c:v>
                </c:pt>
                <c:pt idx="5237">
                  <c:v>25.38</c:v>
                </c:pt>
                <c:pt idx="5238">
                  <c:v>25.38</c:v>
                </c:pt>
                <c:pt idx="5239">
                  <c:v>25.38</c:v>
                </c:pt>
                <c:pt idx="5240">
                  <c:v>25.5</c:v>
                </c:pt>
                <c:pt idx="5241">
                  <c:v>25.38</c:v>
                </c:pt>
                <c:pt idx="5242">
                  <c:v>25.38</c:v>
                </c:pt>
                <c:pt idx="5243">
                  <c:v>25.38</c:v>
                </c:pt>
                <c:pt idx="5244">
                  <c:v>25.25</c:v>
                </c:pt>
                <c:pt idx="5245">
                  <c:v>26</c:v>
                </c:pt>
                <c:pt idx="5246">
                  <c:v>25.88</c:v>
                </c:pt>
                <c:pt idx="5247">
                  <c:v>24.88</c:v>
                </c:pt>
                <c:pt idx="5248">
                  <c:v>24.25</c:v>
                </c:pt>
                <c:pt idx="5249">
                  <c:v>24.25</c:v>
                </c:pt>
                <c:pt idx="5250">
                  <c:v>23.75</c:v>
                </c:pt>
                <c:pt idx="5251">
                  <c:v>24.38</c:v>
                </c:pt>
                <c:pt idx="5252">
                  <c:v>24.75</c:v>
                </c:pt>
                <c:pt idx="5253">
                  <c:v>25.13</c:v>
                </c:pt>
                <c:pt idx="5254">
                  <c:v>25</c:v>
                </c:pt>
                <c:pt idx="5255">
                  <c:v>25.25</c:v>
                </c:pt>
                <c:pt idx="5256">
                  <c:v>25.13</c:v>
                </c:pt>
                <c:pt idx="5257">
                  <c:v>25</c:v>
                </c:pt>
                <c:pt idx="5258">
                  <c:v>24.7</c:v>
                </c:pt>
                <c:pt idx="5259">
                  <c:v>24.55</c:v>
                </c:pt>
                <c:pt idx="5260">
                  <c:v>24.5</c:v>
                </c:pt>
                <c:pt idx="5261">
                  <c:v>24.45</c:v>
                </c:pt>
                <c:pt idx="5262">
                  <c:v>24.600010000000001</c:v>
                </c:pt>
                <c:pt idx="5263">
                  <c:v>24.5</c:v>
                </c:pt>
                <c:pt idx="5264">
                  <c:v>24.100010000000001</c:v>
                </c:pt>
                <c:pt idx="5265">
                  <c:v>24</c:v>
                </c:pt>
                <c:pt idx="5266">
                  <c:v>24.5</c:v>
                </c:pt>
                <c:pt idx="5267">
                  <c:v>24.5</c:v>
                </c:pt>
                <c:pt idx="5268">
                  <c:v>24.5</c:v>
                </c:pt>
                <c:pt idx="5269">
                  <c:v>24.95</c:v>
                </c:pt>
                <c:pt idx="5270">
                  <c:v>25.5</c:v>
                </c:pt>
                <c:pt idx="5271">
                  <c:v>25.8</c:v>
                </c:pt>
                <c:pt idx="5272">
                  <c:v>25.45</c:v>
                </c:pt>
                <c:pt idx="5273">
                  <c:v>26.45</c:v>
                </c:pt>
                <c:pt idx="5274">
                  <c:v>27.25</c:v>
                </c:pt>
                <c:pt idx="5275">
                  <c:v>27</c:v>
                </c:pt>
                <c:pt idx="5276">
                  <c:v>27.95</c:v>
                </c:pt>
                <c:pt idx="5277">
                  <c:v>27.55</c:v>
                </c:pt>
                <c:pt idx="5278">
                  <c:v>27.55</c:v>
                </c:pt>
                <c:pt idx="5279">
                  <c:v>27.75</c:v>
                </c:pt>
                <c:pt idx="5280">
                  <c:v>27.7</c:v>
                </c:pt>
                <c:pt idx="5281">
                  <c:v>27.600010000000001</c:v>
                </c:pt>
                <c:pt idx="5282">
                  <c:v>27.399989999999999</c:v>
                </c:pt>
                <c:pt idx="5283">
                  <c:v>27</c:v>
                </c:pt>
                <c:pt idx="5284">
                  <c:v>26.899989999999999</c:v>
                </c:pt>
                <c:pt idx="5285">
                  <c:v>26.899989999999999</c:v>
                </c:pt>
                <c:pt idx="5286">
                  <c:v>27.100010000000001</c:v>
                </c:pt>
                <c:pt idx="5287">
                  <c:v>27.2</c:v>
                </c:pt>
                <c:pt idx="5288">
                  <c:v>27.100010000000001</c:v>
                </c:pt>
                <c:pt idx="5289">
                  <c:v>26.899989999999999</c:v>
                </c:pt>
                <c:pt idx="5290">
                  <c:v>26.899989999999999</c:v>
                </c:pt>
                <c:pt idx="5291">
                  <c:v>27.399989999999999</c:v>
                </c:pt>
                <c:pt idx="5292">
                  <c:v>27.25</c:v>
                </c:pt>
                <c:pt idx="5293">
                  <c:v>26.850010000000001</c:v>
                </c:pt>
                <c:pt idx="5294">
                  <c:v>25</c:v>
                </c:pt>
                <c:pt idx="5295">
                  <c:v>23.95</c:v>
                </c:pt>
                <c:pt idx="5296">
                  <c:v>24.8</c:v>
                </c:pt>
                <c:pt idx="5297">
                  <c:v>24</c:v>
                </c:pt>
                <c:pt idx="5298">
                  <c:v>22.600010000000001</c:v>
                </c:pt>
                <c:pt idx="5299">
                  <c:v>22.75</c:v>
                </c:pt>
                <c:pt idx="5300">
                  <c:v>22.7</c:v>
                </c:pt>
                <c:pt idx="5301">
                  <c:v>22.8</c:v>
                </c:pt>
                <c:pt idx="5302">
                  <c:v>22.7</c:v>
                </c:pt>
                <c:pt idx="5303">
                  <c:v>22.600010000000001</c:v>
                </c:pt>
                <c:pt idx="5304">
                  <c:v>22.899989999999999</c:v>
                </c:pt>
                <c:pt idx="5305">
                  <c:v>22.899989999999999</c:v>
                </c:pt>
                <c:pt idx="5306">
                  <c:v>22.95</c:v>
                </c:pt>
                <c:pt idx="5307">
                  <c:v>22.75</c:v>
                </c:pt>
                <c:pt idx="5308">
                  <c:v>22.850010000000001</c:v>
                </c:pt>
                <c:pt idx="5309">
                  <c:v>22.8</c:v>
                </c:pt>
                <c:pt idx="5310">
                  <c:v>22.100010000000001</c:v>
                </c:pt>
                <c:pt idx="5311">
                  <c:v>22.25</c:v>
                </c:pt>
                <c:pt idx="5312">
                  <c:v>22.100010000000001</c:v>
                </c:pt>
                <c:pt idx="5313">
                  <c:v>22.2</c:v>
                </c:pt>
                <c:pt idx="5314">
                  <c:v>22.3</c:v>
                </c:pt>
                <c:pt idx="5315">
                  <c:v>22.95</c:v>
                </c:pt>
                <c:pt idx="5316">
                  <c:v>22.399989999999999</c:v>
                </c:pt>
                <c:pt idx="5317">
                  <c:v>22.649989999999999</c:v>
                </c:pt>
                <c:pt idx="5318">
                  <c:v>22.649989999999999</c:v>
                </c:pt>
                <c:pt idx="5319">
                  <c:v>22.7</c:v>
                </c:pt>
                <c:pt idx="5320">
                  <c:v>22.899989999999999</c:v>
                </c:pt>
                <c:pt idx="5321">
                  <c:v>22.850010000000001</c:v>
                </c:pt>
                <c:pt idx="5322">
                  <c:v>22.399989999999999</c:v>
                </c:pt>
                <c:pt idx="5323">
                  <c:v>22.600010000000001</c:v>
                </c:pt>
                <c:pt idx="5324">
                  <c:v>22.850010000000001</c:v>
                </c:pt>
                <c:pt idx="5325">
                  <c:v>23</c:v>
                </c:pt>
                <c:pt idx="5326">
                  <c:v>22.55</c:v>
                </c:pt>
                <c:pt idx="5327">
                  <c:v>22.05</c:v>
                </c:pt>
                <c:pt idx="5328">
                  <c:v>21.100010000000001</c:v>
                </c:pt>
                <c:pt idx="5329">
                  <c:v>20.5</c:v>
                </c:pt>
                <c:pt idx="5330">
                  <c:v>20.7</c:v>
                </c:pt>
                <c:pt idx="5331">
                  <c:v>19.5</c:v>
                </c:pt>
                <c:pt idx="5332">
                  <c:v>19.600010000000001</c:v>
                </c:pt>
                <c:pt idx="5333">
                  <c:v>20.899989999999999</c:v>
                </c:pt>
                <c:pt idx="5334">
                  <c:v>20.5</c:v>
                </c:pt>
                <c:pt idx="5335">
                  <c:v>20.899989999999999</c:v>
                </c:pt>
                <c:pt idx="5336">
                  <c:v>21.55</c:v>
                </c:pt>
                <c:pt idx="5337">
                  <c:v>21.05</c:v>
                </c:pt>
                <c:pt idx="5338">
                  <c:v>20.649989999999999</c:v>
                </c:pt>
                <c:pt idx="5339">
                  <c:v>20.2</c:v>
                </c:pt>
                <c:pt idx="5340">
                  <c:v>20.25</c:v>
                </c:pt>
                <c:pt idx="5341">
                  <c:v>20.100010000000001</c:v>
                </c:pt>
                <c:pt idx="5342">
                  <c:v>20</c:v>
                </c:pt>
                <c:pt idx="5343">
                  <c:v>20.55</c:v>
                </c:pt>
                <c:pt idx="5344">
                  <c:v>20.8</c:v>
                </c:pt>
                <c:pt idx="5345">
                  <c:v>20.600010000000001</c:v>
                </c:pt>
                <c:pt idx="5346">
                  <c:v>21.25</c:v>
                </c:pt>
                <c:pt idx="5347">
                  <c:v>21.100010000000001</c:v>
                </c:pt>
                <c:pt idx="5348">
                  <c:v>21.25</c:v>
                </c:pt>
                <c:pt idx="5349">
                  <c:v>21.3</c:v>
                </c:pt>
                <c:pt idx="5350">
                  <c:v>22</c:v>
                </c:pt>
                <c:pt idx="5351">
                  <c:v>22.05</c:v>
                </c:pt>
                <c:pt idx="5352">
                  <c:v>22.05</c:v>
                </c:pt>
                <c:pt idx="5353">
                  <c:v>23.7</c:v>
                </c:pt>
                <c:pt idx="5354">
                  <c:v>23.899989999999999</c:v>
                </c:pt>
                <c:pt idx="5355">
                  <c:v>23.5</c:v>
                </c:pt>
                <c:pt idx="5356">
                  <c:v>23.5</c:v>
                </c:pt>
                <c:pt idx="5357">
                  <c:v>22.7</c:v>
                </c:pt>
                <c:pt idx="5358">
                  <c:v>22.399989999999999</c:v>
                </c:pt>
                <c:pt idx="5359">
                  <c:v>21.45</c:v>
                </c:pt>
                <c:pt idx="5360">
                  <c:v>21</c:v>
                </c:pt>
                <c:pt idx="5361">
                  <c:v>21.7</c:v>
                </c:pt>
                <c:pt idx="5362">
                  <c:v>21.25</c:v>
                </c:pt>
                <c:pt idx="5363">
                  <c:v>22.5</c:v>
                </c:pt>
                <c:pt idx="5364">
                  <c:v>22.55</c:v>
                </c:pt>
                <c:pt idx="5365">
                  <c:v>22.350010000000001</c:v>
                </c:pt>
                <c:pt idx="5366">
                  <c:v>22.5</c:v>
                </c:pt>
                <c:pt idx="5367">
                  <c:v>22.45</c:v>
                </c:pt>
                <c:pt idx="5368">
                  <c:v>22</c:v>
                </c:pt>
                <c:pt idx="5369">
                  <c:v>21.850010000000001</c:v>
                </c:pt>
                <c:pt idx="5370">
                  <c:v>22</c:v>
                </c:pt>
                <c:pt idx="5371">
                  <c:v>21.850010000000001</c:v>
                </c:pt>
                <c:pt idx="5372">
                  <c:v>21</c:v>
                </c:pt>
                <c:pt idx="5373">
                  <c:v>21.2</c:v>
                </c:pt>
                <c:pt idx="5374">
                  <c:v>20.850010000000001</c:v>
                </c:pt>
                <c:pt idx="5375">
                  <c:v>21.2</c:v>
                </c:pt>
                <c:pt idx="5376">
                  <c:v>22.100010000000001</c:v>
                </c:pt>
                <c:pt idx="5377">
                  <c:v>21.850010000000001</c:v>
                </c:pt>
                <c:pt idx="5378">
                  <c:v>22</c:v>
                </c:pt>
                <c:pt idx="5379">
                  <c:v>21.95</c:v>
                </c:pt>
                <c:pt idx="5380">
                  <c:v>22.100010000000001</c:v>
                </c:pt>
                <c:pt idx="5381">
                  <c:v>22.05</c:v>
                </c:pt>
                <c:pt idx="5382">
                  <c:v>22.05</c:v>
                </c:pt>
                <c:pt idx="5383">
                  <c:v>21.05</c:v>
                </c:pt>
                <c:pt idx="5384">
                  <c:v>20.55</c:v>
                </c:pt>
                <c:pt idx="5385">
                  <c:v>20.5</c:v>
                </c:pt>
                <c:pt idx="5386">
                  <c:v>20</c:v>
                </c:pt>
                <c:pt idx="5387">
                  <c:v>19.95</c:v>
                </c:pt>
                <c:pt idx="5388">
                  <c:v>19.850010000000001</c:v>
                </c:pt>
                <c:pt idx="5389">
                  <c:v>19.899989999999999</c:v>
                </c:pt>
                <c:pt idx="5390">
                  <c:v>19.899989999999999</c:v>
                </c:pt>
                <c:pt idx="5391">
                  <c:v>19.45</c:v>
                </c:pt>
                <c:pt idx="5392">
                  <c:v>19.399989999999999</c:v>
                </c:pt>
                <c:pt idx="5393">
                  <c:v>19.399989999999999</c:v>
                </c:pt>
                <c:pt idx="5394">
                  <c:v>19.149989999999999</c:v>
                </c:pt>
                <c:pt idx="5395">
                  <c:v>19.100010000000001</c:v>
                </c:pt>
                <c:pt idx="5396">
                  <c:v>18.75</c:v>
                </c:pt>
                <c:pt idx="5397">
                  <c:v>18.399989999999999</c:v>
                </c:pt>
                <c:pt idx="5398">
                  <c:v>18.25</c:v>
                </c:pt>
                <c:pt idx="5399">
                  <c:v>17.95</c:v>
                </c:pt>
                <c:pt idx="5400">
                  <c:v>17.25</c:v>
                </c:pt>
                <c:pt idx="5401">
                  <c:v>17.649989999999999</c:v>
                </c:pt>
                <c:pt idx="5402">
                  <c:v>18.25</c:v>
                </c:pt>
                <c:pt idx="5403">
                  <c:v>18.75</c:v>
                </c:pt>
                <c:pt idx="5404">
                  <c:v>19.149989999999999</c:v>
                </c:pt>
                <c:pt idx="5405">
                  <c:v>20.350010000000001</c:v>
                </c:pt>
                <c:pt idx="5406">
                  <c:v>19.8</c:v>
                </c:pt>
                <c:pt idx="5407">
                  <c:v>19.850010000000001</c:v>
                </c:pt>
                <c:pt idx="5408">
                  <c:v>19.149989999999999</c:v>
                </c:pt>
                <c:pt idx="5409">
                  <c:v>19.350010000000001</c:v>
                </c:pt>
                <c:pt idx="5410">
                  <c:v>19.7</c:v>
                </c:pt>
                <c:pt idx="5411">
                  <c:v>19.55</c:v>
                </c:pt>
                <c:pt idx="5412">
                  <c:v>19.350010000000001</c:v>
                </c:pt>
                <c:pt idx="5413">
                  <c:v>19.2</c:v>
                </c:pt>
                <c:pt idx="5414">
                  <c:v>19.2</c:v>
                </c:pt>
                <c:pt idx="5415">
                  <c:v>18.649989999999999</c:v>
                </c:pt>
                <c:pt idx="5416">
                  <c:v>18.899989999999999</c:v>
                </c:pt>
                <c:pt idx="5417">
                  <c:v>18.75</c:v>
                </c:pt>
                <c:pt idx="5418">
                  <c:v>18.100010000000001</c:v>
                </c:pt>
                <c:pt idx="5419">
                  <c:v>17.600010000000001</c:v>
                </c:pt>
                <c:pt idx="5420">
                  <c:v>17.850010000000001</c:v>
                </c:pt>
                <c:pt idx="5421">
                  <c:v>18.75</c:v>
                </c:pt>
                <c:pt idx="5422">
                  <c:v>18.7</c:v>
                </c:pt>
                <c:pt idx="5423">
                  <c:v>18.850010000000001</c:v>
                </c:pt>
                <c:pt idx="5424">
                  <c:v>19.5</c:v>
                </c:pt>
                <c:pt idx="5425">
                  <c:v>18.899989999999999</c:v>
                </c:pt>
                <c:pt idx="5426">
                  <c:v>19.100010000000001</c:v>
                </c:pt>
                <c:pt idx="5427">
                  <c:v>19.100010000000001</c:v>
                </c:pt>
                <c:pt idx="5428">
                  <c:v>18.8</c:v>
                </c:pt>
                <c:pt idx="5429">
                  <c:v>19.149989999999999</c:v>
                </c:pt>
                <c:pt idx="5430">
                  <c:v>18.899989999999999</c:v>
                </c:pt>
                <c:pt idx="5431">
                  <c:v>19.2</c:v>
                </c:pt>
                <c:pt idx="5432">
                  <c:v>19.45</c:v>
                </c:pt>
                <c:pt idx="5433">
                  <c:v>19.399989999999999</c:v>
                </c:pt>
                <c:pt idx="5434">
                  <c:v>19.2</c:v>
                </c:pt>
                <c:pt idx="5435">
                  <c:v>19.25</c:v>
                </c:pt>
                <c:pt idx="5436">
                  <c:v>19.45</c:v>
                </c:pt>
                <c:pt idx="5437">
                  <c:v>19.25</c:v>
                </c:pt>
                <c:pt idx="5438">
                  <c:v>19</c:v>
                </c:pt>
                <c:pt idx="5439">
                  <c:v>18.600010000000001</c:v>
                </c:pt>
                <c:pt idx="5440">
                  <c:v>17.899989999999999</c:v>
                </c:pt>
                <c:pt idx="5441">
                  <c:v>17.850010000000001</c:v>
                </c:pt>
                <c:pt idx="5442">
                  <c:v>17.3</c:v>
                </c:pt>
                <c:pt idx="5443">
                  <c:v>17.850010000000001</c:v>
                </c:pt>
                <c:pt idx="5444">
                  <c:v>18.05</c:v>
                </c:pt>
                <c:pt idx="5445">
                  <c:v>18.25</c:v>
                </c:pt>
                <c:pt idx="5446">
                  <c:v>17.7</c:v>
                </c:pt>
                <c:pt idx="5447">
                  <c:v>17.75</c:v>
                </c:pt>
                <c:pt idx="5448">
                  <c:v>18</c:v>
                </c:pt>
                <c:pt idx="5449">
                  <c:v>18.350010000000001</c:v>
                </c:pt>
                <c:pt idx="5450">
                  <c:v>17.75</c:v>
                </c:pt>
                <c:pt idx="5451">
                  <c:v>17.7</c:v>
                </c:pt>
                <c:pt idx="5452">
                  <c:v>17.350010000000001</c:v>
                </c:pt>
                <c:pt idx="5453">
                  <c:v>17.399989999999999</c:v>
                </c:pt>
                <c:pt idx="5454">
                  <c:v>18.05</c:v>
                </c:pt>
                <c:pt idx="5455">
                  <c:v>18.399989999999999</c:v>
                </c:pt>
                <c:pt idx="5456">
                  <c:v>18</c:v>
                </c:pt>
                <c:pt idx="5457">
                  <c:v>17.95</c:v>
                </c:pt>
                <c:pt idx="5458">
                  <c:v>17.899989999999999</c:v>
                </c:pt>
                <c:pt idx="5459">
                  <c:v>18</c:v>
                </c:pt>
                <c:pt idx="5460">
                  <c:v>18.05</c:v>
                </c:pt>
                <c:pt idx="5461">
                  <c:v>17.95</c:v>
                </c:pt>
                <c:pt idx="5462">
                  <c:v>17.649989999999999</c:v>
                </c:pt>
                <c:pt idx="5463">
                  <c:v>17.649989999999999</c:v>
                </c:pt>
                <c:pt idx="5464">
                  <c:v>17.100010000000001</c:v>
                </c:pt>
                <c:pt idx="5465">
                  <c:v>17</c:v>
                </c:pt>
                <c:pt idx="5466">
                  <c:v>16.850010000000001</c:v>
                </c:pt>
                <c:pt idx="5467">
                  <c:v>17.45</c:v>
                </c:pt>
                <c:pt idx="5468">
                  <c:v>17.649989999999999</c:v>
                </c:pt>
                <c:pt idx="5469">
                  <c:v>18.100010000000001</c:v>
                </c:pt>
                <c:pt idx="5470">
                  <c:v>18.350010000000001</c:v>
                </c:pt>
                <c:pt idx="5471">
                  <c:v>18.399989999999999</c:v>
                </c:pt>
                <c:pt idx="5472">
                  <c:v>18.45</c:v>
                </c:pt>
                <c:pt idx="5473">
                  <c:v>19.399989999999999</c:v>
                </c:pt>
                <c:pt idx="5474">
                  <c:v>19.5</c:v>
                </c:pt>
                <c:pt idx="5475">
                  <c:v>19.45</c:v>
                </c:pt>
                <c:pt idx="5476">
                  <c:v>19.350010000000001</c:v>
                </c:pt>
                <c:pt idx="5477">
                  <c:v>19.5</c:v>
                </c:pt>
                <c:pt idx="5478">
                  <c:v>19.850010000000001</c:v>
                </c:pt>
                <c:pt idx="5479">
                  <c:v>19.55</c:v>
                </c:pt>
                <c:pt idx="5480">
                  <c:v>19.05</c:v>
                </c:pt>
                <c:pt idx="5481">
                  <c:v>18.5</c:v>
                </c:pt>
                <c:pt idx="5482">
                  <c:v>18.350010000000001</c:v>
                </c:pt>
                <c:pt idx="5483">
                  <c:v>18.350010000000001</c:v>
                </c:pt>
                <c:pt idx="5484">
                  <c:v>18.149989999999999</c:v>
                </c:pt>
                <c:pt idx="5485">
                  <c:v>18.350010000000001</c:v>
                </c:pt>
                <c:pt idx="5486">
                  <c:v>18.399989999999999</c:v>
                </c:pt>
                <c:pt idx="5487">
                  <c:v>18.25</c:v>
                </c:pt>
                <c:pt idx="5488">
                  <c:v>18.2</c:v>
                </c:pt>
                <c:pt idx="5489">
                  <c:v>18.149989999999999</c:v>
                </c:pt>
                <c:pt idx="5490">
                  <c:v>18.100010000000001</c:v>
                </c:pt>
                <c:pt idx="5491">
                  <c:v>17.8</c:v>
                </c:pt>
                <c:pt idx="5492">
                  <c:v>17.600010000000001</c:v>
                </c:pt>
                <c:pt idx="5493">
                  <c:v>16.7</c:v>
                </c:pt>
                <c:pt idx="5494">
                  <c:v>17.100010000000001</c:v>
                </c:pt>
                <c:pt idx="5495">
                  <c:v>16.399989999999999</c:v>
                </c:pt>
                <c:pt idx="5496">
                  <c:v>16.149989999999999</c:v>
                </c:pt>
                <c:pt idx="5497">
                  <c:v>16.25</c:v>
                </c:pt>
                <c:pt idx="5498">
                  <c:v>15.7</c:v>
                </c:pt>
                <c:pt idx="5499">
                  <c:v>15.7</c:v>
                </c:pt>
                <c:pt idx="5500">
                  <c:v>15.65</c:v>
                </c:pt>
                <c:pt idx="5501">
                  <c:v>15.25</c:v>
                </c:pt>
                <c:pt idx="5502">
                  <c:v>15.55</c:v>
                </c:pt>
                <c:pt idx="5503">
                  <c:v>15.5</c:v>
                </c:pt>
                <c:pt idx="5504">
                  <c:v>15.3</c:v>
                </c:pt>
                <c:pt idx="5505">
                  <c:v>15.25</c:v>
                </c:pt>
                <c:pt idx="5506">
                  <c:v>14.6</c:v>
                </c:pt>
                <c:pt idx="5507">
                  <c:v>14.25</c:v>
                </c:pt>
                <c:pt idx="5508">
                  <c:v>13.8</c:v>
                </c:pt>
                <c:pt idx="5509">
                  <c:v>13.9</c:v>
                </c:pt>
                <c:pt idx="5510">
                  <c:v>13.4</c:v>
                </c:pt>
                <c:pt idx="5511">
                  <c:v>13.6</c:v>
                </c:pt>
                <c:pt idx="5512">
                  <c:v>13.95</c:v>
                </c:pt>
                <c:pt idx="5513">
                  <c:v>13.95</c:v>
                </c:pt>
                <c:pt idx="5514">
                  <c:v>14.15</c:v>
                </c:pt>
                <c:pt idx="5515">
                  <c:v>14.1</c:v>
                </c:pt>
                <c:pt idx="5516">
                  <c:v>13.95</c:v>
                </c:pt>
                <c:pt idx="5517">
                  <c:v>14</c:v>
                </c:pt>
                <c:pt idx="5518">
                  <c:v>13.9</c:v>
                </c:pt>
                <c:pt idx="5519">
                  <c:v>13.85</c:v>
                </c:pt>
                <c:pt idx="5520">
                  <c:v>13.95</c:v>
                </c:pt>
                <c:pt idx="5521">
                  <c:v>14</c:v>
                </c:pt>
                <c:pt idx="5522">
                  <c:v>14.15</c:v>
                </c:pt>
                <c:pt idx="5523">
                  <c:v>14.15</c:v>
                </c:pt>
                <c:pt idx="5524">
                  <c:v>14.4</c:v>
                </c:pt>
                <c:pt idx="5525">
                  <c:v>14.35</c:v>
                </c:pt>
                <c:pt idx="5526">
                  <c:v>14.8</c:v>
                </c:pt>
                <c:pt idx="5527">
                  <c:v>15.35</c:v>
                </c:pt>
                <c:pt idx="5528">
                  <c:v>15.8</c:v>
                </c:pt>
                <c:pt idx="5529">
                  <c:v>15.3</c:v>
                </c:pt>
                <c:pt idx="5530">
                  <c:v>15.4</c:v>
                </c:pt>
                <c:pt idx="5531">
                  <c:v>15.2</c:v>
                </c:pt>
                <c:pt idx="5532">
                  <c:v>15.1</c:v>
                </c:pt>
                <c:pt idx="5533">
                  <c:v>15.05</c:v>
                </c:pt>
                <c:pt idx="5534">
                  <c:v>14.9</c:v>
                </c:pt>
                <c:pt idx="5535">
                  <c:v>14.6</c:v>
                </c:pt>
                <c:pt idx="5536">
                  <c:v>14.7</c:v>
                </c:pt>
                <c:pt idx="5537">
                  <c:v>14.65</c:v>
                </c:pt>
                <c:pt idx="5538">
                  <c:v>14.75</c:v>
                </c:pt>
                <c:pt idx="5539">
                  <c:v>14.8</c:v>
                </c:pt>
                <c:pt idx="5540">
                  <c:v>14.85</c:v>
                </c:pt>
                <c:pt idx="5541">
                  <c:v>14.85</c:v>
                </c:pt>
                <c:pt idx="5542">
                  <c:v>14.7</c:v>
                </c:pt>
                <c:pt idx="5543">
                  <c:v>14.7</c:v>
                </c:pt>
                <c:pt idx="5544">
                  <c:v>14.55</c:v>
                </c:pt>
                <c:pt idx="5545">
                  <c:v>14.5</c:v>
                </c:pt>
                <c:pt idx="5546">
                  <c:v>14.85</c:v>
                </c:pt>
                <c:pt idx="5547">
                  <c:v>14.95</c:v>
                </c:pt>
                <c:pt idx="5548">
                  <c:v>14.9</c:v>
                </c:pt>
                <c:pt idx="5549">
                  <c:v>14.8</c:v>
                </c:pt>
                <c:pt idx="5550">
                  <c:v>15</c:v>
                </c:pt>
                <c:pt idx="5551">
                  <c:v>15.05</c:v>
                </c:pt>
                <c:pt idx="5552">
                  <c:v>15.45</c:v>
                </c:pt>
                <c:pt idx="5553">
                  <c:v>15.1</c:v>
                </c:pt>
                <c:pt idx="5554">
                  <c:v>14.95</c:v>
                </c:pt>
                <c:pt idx="5555">
                  <c:v>14.5</c:v>
                </c:pt>
                <c:pt idx="5556">
                  <c:v>14.3</c:v>
                </c:pt>
                <c:pt idx="5557">
                  <c:v>13.85</c:v>
                </c:pt>
                <c:pt idx="5558">
                  <c:v>14.1</c:v>
                </c:pt>
                <c:pt idx="5559">
                  <c:v>13.7</c:v>
                </c:pt>
                <c:pt idx="5560">
                  <c:v>13.85</c:v>
                </c:pt>
                <c:pt idx="5561">
                  <c:v>14</c:v>
                </c:pt>
                <c:pt idx="5562">
                  <c:v>13.3</c:v>
                </c:pt>
                <c:pt idx="5563">
                  <c:v>13.25</c:v>
                </c:pt>
                <c:pt idx="5564">
                  <c:v>13.2</c:v>
                </c:pt>
                <c:pt idx="5565">
                  <c:v>13.05</c:v>
                </c:pt>
                <c:pt idx="5566">
                  <c:v>12.85</c:v>
                </c:pt>
                <c:pt idx="5567">
                  <c:v>12.1</c:v>
                </c:pt>
                <c:pt idx="5568">
                  <c:v>12.15</c:v>
                </c:pt>
                <c:pt idx="5569">
                  <c:v>11.6</c:v>
                </c:pt>
                <c:pt idx="5570">
                  <c:v>11.95</c:v>
                </c:pt>
                <c:pt idx="5571">
                  <c:v>11.9</c:v>
                </c:pt>
                <c:pt idx="5572">
                  <c:v>11.6</c:v>
                </c:pt>
                <c:pt idx="5573">
                  <c:v>11.55</c:v>
                </c:pt>
                <c:pt idx="5574">
                  <c:v>11.05</c:v>
                </c:pt>
                <c:pt idx="5575">
                  <c:v>11.9</c:v>
                </c:pt>
                <c:pt idx="5576">
                  <c:v>12.15</c:v>
                </c:pt>
                <c:pt idx="5577">
                  <c:v>11.75</c:v>
                </c:pt>
                <c:pt idx="5578">
                  <c:v>11.8</c:v>
                </c:pt>
                <c:pt idx="5579">
                  <c:v>11.75</c:v>
                </c:pt>
                <c:pt idx="5580">
                  <c:v>11.8</c:v>
                </c:pt>
                <c:pt idx="5581">
                  <c:v>12</c:v>
                </c:pt>
                <c:pt idx="5582">
                  <c:v>12.2</c:v>
                </c:pt>
                <c:pt idx="5583">
                  <c:v>11.95</c:v>
                </c:pt>
                <c:pt idx="5584">
                  <c:v>11.9</c:v>
                </c:pt>
                <c:pt idx="5585">
                  <c:v>11.65</c:v>
                </c:pt>
                <c:pt idx="5586">
                  <c:v>11.65</c:v>
                </c:pt>
                <c:pt idx="5587">
                  <c:v>11.65</c:v>
                </c:pt>
                <c:pt idx="5588">
                  <c:v>11.55</c:v>
                </c:pt>
                <c:pt idx="5589">
                  <c:v>11.3</c:v>
                </c:pt>
                <c:pt idx="5590">
                  <c:v>11.95</c:v>
                </c:pt>
                <c:pt idx="5591">
                  <c:v>12.55</c:v>
                </c:pt>
                <c:pt idx="5592">
                  <c:v>12.75</c:v>
                </c:pt>
                <c:pt idx="5593">
                  <c:v>12.65</c:v>
                </c:pt>
                <c:pt idx="5594">
                  <c:v>12.8</c:v>
                </c:pt>
                <c:pt idx="5595">
                  <c:v>12.45</c:v>
                </c:pt>
                <c:pt idx="5596">
                  <c:v>12.45</c:v>
                </c:pt>
                <c:pt idx="5597">
                  <c:v>12.25</c:v>
                </c:pt>
                <c:pt idx="5598">
                  <c:v>12.2</c:v>
                </c:pt>
                <c:pt idx="5599">
                  <c:v>12.05</c:v>
                </c:pt>
                <c:pt idx="5600">
                  <c:v>12.3</c:v>
                </c:pt>
                <c:pt idx="5601">
                  <c:v>12.65</c:v>
                </c:pt>
                <c:pt idx="5602">
                  <c:v>12.65</c:v>
                </c:pt>
                <c:pt idx="5603">
                  <c:v>12.4</c:v>
                </c:pt>
                <c:pt idx="5604">
                  <c:v>12.25</c:v>
                </c:pt>
                <c:pt idx="5605">
                  <c:v>12.3</c:v>
                </c:pt>
                <c:pt idx="5606">
                  <c:v>12.15</c:v>
                </c:pt>
                <c:pt idx="5607">
                  <c:v>12.1</c:v>
                </c:pt>
                <c:pt idx="5608">
                  <c:v>12.25</c:v>
                </c:pt>
                <c:pt idx="5609">
                  <c:v>12.25</c:v>
                </c:pt>
                <c:pt idx="5610">
                  <c:v>12.1</c:v>
                </c:pt>
                <c:pt idx="5611">
                  <c:v>12.05</c:v>
                </c:pt>
                <c:pt idx="5612">
                  <c:v>12</c:v>
                </c:pt>
                <c:pt idx="5613">
                  <c:v>11.7</c:v>
                </c:pt>
                <c:pt idx="5614">
                  <c:v>11.95</c:v>
                </c:pt>
                <c:pt idx="5615">
                  <c:v>12</c:v>
                </c:pt>
                <c:pt idx="5616">
                  <c:v>11.8</c:v>
                </c:pt>
                <c:pt idx="5617">
                  <c:v>11.55</c:v>
                </c:pt>
                <c:pt idx="5618">
                  <c:v>11.7</c:v>
                </c:pt>
                <c:pt idx="5619">
                  <c:v>11.7</c:v>
                </c:pt>
                <c:pt idx="5620">
                  <c:v>11.7</c:v>
                </c:pt>
                <c:pt idx="5621">
                  <c:v>11.7</c:v>
                </c:pt>
                <c:pt idx="5622">
                  <c:v>11.7</c:v>
                </c:pt>
                <c:pt idx="5623">
                  <c:v>12</c:v>
                </c:pt>
                <c:pt idx="5624">
                  <c:v>12.4</c:v>
                </c:pt>
                <c:pt idx="5625">
                  <c:v>12.1</c:v>
                </c:pt>
                <c:pt idx="5626">
                  <c:v>12.5</c:v>
                </c:pt>
                <c:pt idx="5627">
                  <c:v>14</c:v>
                </c:pt>
                <c:pt idx="5628">
                  <c:v>13.7</c:v>
                </c:pt>
                <c:pt idx="5629">
                  <c:v>13.5</c:v>
                </c:pt>
                <c:pt idx="5630">
                  <c:v>13.85</c:v>
                </c:pt>
                <c:pt idx="5631">
                  <c:v>13.5</c:v>
                </c:pt>
                <c:pt idx="5632">
                  <c:v>13.2</c:v>
                </c:pt>
                <c:pt idx="5633">
                  <c:v>13.2</c:v>
                </c:pt>
                <c:pt idx="5634">
                  <c:v>13</c:v>
                </c:pt>
                <c:pt idx="5635">
                  <c:v>13.2</c:v>
                </c:pt>
                <c:pt idx="5636">
                  <c:v>13</c:v>
                </c:pt>
                <c:pt idx="5637">
                  <c:v>12.85</c:v>
                </c:pt>
                <c:pt idx="5638">
                  <c:v>12.75</c:v>
                </c:pt>
                <c:pt idx="5639">
                  <c:v>12.5</c:v>
                </c:pt>
                <c:pt idx="5640">
                  <c:v>12.45</c:v>
                </c:pt>
                <c:pt idx="5641">
                  <c:v>12.65</c:v>
                </c:pt>
                <c:pt idx="5642">
                  <c:v>12.75</c:v>
                </c:pt>
                <c:pt idx="5643">
                  <c:v>12.7</c:v>
                </c:pt>
                <c:pt idx="5644">
                  <c:v>11.5</c:v>
                </c:pt>
                <c:pt idx="5645">
                  <c:v>10.65</c:v>
                </c:pt>
                <c:pt idx="5646">
                  <c:v>10.45</c:v>
                </c:pt>
                <c:pt idx="5647">
                  <c:v>9.85</c:v>
                </c:pt>
                <c:pt idx="5648">
                  <c:v>10.25</c:v>
                </c:pt>
                <c:pt idx="5649">
                  <c:v>9.9499999999999993</c:v>
                </c:pt>
                <c:pt idx="5650">
                  <c:v>10.1</c:v>
                </c:pt>
                <c:pt idx="5651">
                  <c:v>9.6999999999999993</c:v>
                </c:pt>
                <c:pt idx="5652">
                  <c:v>9.65</c:v>
                </c:pt>
                <c:pt idx="5653">
                  <c:v>9.1999999999999993</c:v>
                </c:pt>
                <c:pt idx="5654">
                  <c:v>8.3000000000000007</c:v>
                </c:pt>
                <c:pt idx="5655">
                  <c:v>8.5</c:v>
                </c:pt>
                <c:pt idx="5656">
                  <c:v>8.3000000000000007</c:v>
                </c:pt>
                <c:pt idx="5657">
                  <c:v>7.85</c:v>
                </c:pt>
                <c:pt idx="5658">
                  <c:v>7.7</c:v>
                </c:pt>
                <c:pt idx="5659">
                  <c:v>7.05</c:v>
                </c:pt>
                <c:pt idx="5660">
                  <c:v>7</c:v>
                </c:pt>
                <c:pt idx="5661">
                  <c:v>7.8</c:v>
                </c:pt>
                <c:pt idx="5662">
                  <c:v>8</c:v>
                </c:pt>
                <c:pt idx="5663">
                  <c:v>7.45</c:v>
                </c:pt>
                <c:pt idx="5664">
                  <c:v>7.9</c:v>
                </c:pt>
                <c:pt idx="5665">
                  <c:v>7.3</c:v>
                </c:pt>
                <c:pt idx="5666">
                  <c:v>6.7</c:v>
                </c:pt>
                <c:pt idx="5667">
                  <c:v>6.65</c:v>
                </c:pt>
                <c:pt idx="5668">
                  <c:v>6.7</c:v>
                </c:pt>
                <c:pt idx="5669">
                  <c:v>6.75</c:v>
                </c:pt>
                <c:pt idx="5670">
                  <c:v>6.75</c:v>
                </c:pt>
                <c:pt idx="5671">
                  <c:v>7</c:v>
                </c:pt>
                <c:pt idx="5672">
                  <c:v>6.65</c:v>
                </c:pt>
                <c:pt idx="5673">
                  <c:v>6.5</c:v>
                </c:pt>
                <c:pt idx="5674">
                  <c:v>7.2</c:v>
                </c:pt>
                <c:pt idx="5675">
                  <c:v>6.4</c:v>
                </c:pt>
                <c:pt idx="5676">
                  <c:v>6.85</c:v>
                </c:pt>
                <c:pt idx="5677">
                  <c:v>7.65</c:v>
                </c:pt>
                <c:pt idx="5678">
                  <c:v>7.35</c:v>
                </c:pt>
                <c:pt idx="5679">
                  <c:v>7.05</c:v>
                </c:pt>
                <c:pt idx="5680">
                  <c:v>7.2</c:v>
                </c:pt>
                <c:pt idx="5681">
                  <c:v>7</c:v>
                </c:pt>
                <c:pt idx="5682">
                  <c:v>7.95</c:v>
                </c:pt>
                <c:pt idx="5683">
                  <c:v>7.6</c:v>
                </c:pt>
                <c:pt idx="5684">
                  <c:v>7.75</c:v>
                </c:pt>
                <c:pt idx="5685">
                  <c:v>7.55</c:v>
                </c:pt>
                <c:pt idx="5686">
                  <c:v>7.75</c:v>
                </c:pt>
                <c:pt idx="5687">
                  <c:v>8.25</c:v>
                </c:pt>
                <c:pt idx="5688">
                  <c:v>7.85</c:v>
                </c:pt>
                <c:pt idx="5689">
                  <c:v>7.7</c:v>
                </c:pt>
                <c:pt idx="5690">
                  <c:v>7.65</c:v>
                </c:pt>
                <c:pt idx="5691">
                  <c:v>7.8</c:v>
                </c:pt>
                <c:pt idx="5692">
                  <c:v>7.45</c:v>
                </c:pt>
                <c:pt idx="5693">
                  <c:v>7.3</c:v>
                </c:pt>
                <c:pt idx="5694">
                  <c:v>7.5</c:v>
                </c:pt>
                <c:pt idx="5695">
                  <c:v>7.25</c:v>
                </c:pt>
                <c:pt idx="5696">
                  <c:v>7</c:v>
                </c:pt>
                <c:pt idx="5697">
                  <c:v>6.85</c:v>
                </c:pt>
                <c:pt idx="5698">
                  <c:v>7.65</c:v>
                </c:pt>
                <c:pt idx="5699">
                  <c:v>7.65</c:v>
                </c:pt>
                <c:pt idx="5700">
                  <c:v>8.3000000000000007</c:v>
                </c:pt>
                <c:pt idx="5701">
                  <c:v>8.6</c:v>
                </c:pt>
                <c:pt idx="5702">
                  <c:v>8.4</c:v>
                </c:pt>
                <c:pt idx="5703">
                  <c:v>8.5</c:v>
                </c:pt>
                <c:pt idx="5704">
                  <c:v>8.5500000000000007</c:v>
                </c:pt>
                <c:pt idx="5705">
                  <c:v>8</c:v>
                </c:pt>
                <c:pt idx="5706">
                  <c:v>9.1999999999999993</c:v>
                </c:pt>
                <c:pt idx="5707">
                  <c:v>9.3000000000000007</c:v>
                </c:pt>
                <c:pt idx="5708">
                  <c:v>9.5500000000000007</c:v>
                </c:pt>
                <c:pt idx="5709">
                  <c:v>9.5500000000000007</c:v>
                </c:pt>
                <c:pt idx="5710">
                  <c:v>9.3000000000000007</c:v>
                </c:pt>
                <c:pt idx="5711">
                  <c:v>9.4499999999999993</c:v>
                </c:pt>
                <c:pt idx="5712">
                  <c:v>9.1</c:v>
                </c:pt>
                <c:pt idx="5713">
                  <c:v>8.3000000000000007</c:v>
                </c:pt>
                <c:pt idx="5714">
                  <c:v>8.85</c:v>
                </c:pt>
                <c:pt idx="5715">
                  <c:v>8.9</c:v>
                </c:pt>
                <c:pt idx="5716">
                  <c:v>8.8000000000000007</c:v>
                </c:pt>
                <c:pt idx="5717">
                  <c:v>8.75</c:v>
                </c:pt>
                <c:pt idx="5718">
                  <c:v>8.8000000000000007</c:v>
                </c:pt>
                <c:pt idx="5719">
                  <c:v>8.5</c:v>
                </c:pt>
                <c:pt idx="5720">
                  <c:v>8.25</c:v>
                </c:pt>
                <c:pt idx="5721">
                  <c:v>8.15</c:v>
                </c:pt>
                <c:pt idx="5722">
                  <c:v>8.25</c:v>
                </c:pt>
                <c:pt idx="5723">
                  <c:v>8.3000000000000007</c:v>
                </c:pt>
                <c:pt idx="5724">
                  <c:v>8.15</c:v>
                </c:pt>
                <c:pt idx="5725">
                  <c:v>8.25</c:v>
                </c:pt>
                <c:pt idx="5726">
                  <c:v>8.15</c:v>
                </c:pt>
                <c:pt idx="5727">
                  <c:v>8.1</c:v>
                </c:pt>
                <c:pt idx="5728">
                  <c:v>7.95</c:v>
                </c:pt>
                <c:pt idx="5729">
                  <c:v>8.0500000000000007</c:v>
                </c:pt>
                <c:pt idx="5730">
                  <c:v>8.5</c:v>
                </c:pt>
                <c:pt idx="5731">
                  <c:v>8.85</c:v>
                </c:pt>
                <c:pt idx="5732">
                  <c:v>8.9</c:v>
                </c:pt>
                <c:pt idx="5733">
                  <c:v>8.5</c:v>
                </c:pt>
                <c:pt idx="5734">
                  <c:v>8.5</c:v>
                </c:pt>
                <c:pt idx="5735">
                  <c:v>8.25</c:v>
                </c:pt>
                <c:pt idx="5736">
                  <c:v>8.35</c:v>
                </c:pt>
                <c:pt idx="5737">
                  <c:v>8.35</c:v>
                </c:pt>
                <c:pt idx="5738">
                  <c:v>8.4</c:v>
                </c:pt>
                <c:pt idx="5739">
                  <c:v>8.15</c:v>
                </c:pt>
                <c:pt idx="5740">
                  <c:v>8.3000000000000007</c:v>
                </c:pt>
                <c:pt idx="5741">
                  <c:v>8.4</c:v>
                </c:pt>
                <c:pt idx="5742">
                  <c:v>8.1999999999999993</c:v>
                </c:pt>
                <c:pt idx="5743">
                  <c:v>7.75</c:v>
                </c:pt>
                <c:pt idx="5744">
                  <c:v>7.6</c:v>
                </c:pt>
                <c:pt idx="5745">
                  <c:v>7.55</c:v>
                </c:pt>
                <c:pt idx="5746">
                  <c:v>7.5</c:v>
                </c:pt>
                <c:pt idx="5747">
                  <c:v>8</c:v>
                </c:pt>
                <c:pt idx="5748">
                  <c:v>8.0500000000000007</c:v>
                </c:pt>
                <c:pt idx="5749">
                  <c:v>7.4</c:v>
                </c:pt>
                <c:pt idx="5750">
                  <c:v>8</c:v>
                </c:pt>
                <c:pt idx="5751">
                  <c:v>8</c:v>
                </c:pt>
                <c:pt idx="5752">
                  <c:v>8</c:v>
                </c:pt>
                <c:pt idx="5753">
                  <c:v>8.1</c:v>
                </c:pt>
                <c:pt idx="5754">
                  <c:v>8</c:v>
                </c:pt>
                <c:pt idx="5755">
                  <c:v>8.4</c:v>
                </c:pt>
                <c:pt idx="5756">
                  <c:v>9.3000000000000007</c:v>
                </c:pt>
                <c:pt idx="5757">
                  <c:v>9.8000000000000007</c:v>
                </c:pt>
                <c:pt idx="5758">
                  <c:v>9.5500000000000007</c:v>
                </c:pt>
                <c:pt idx="5759">
                  <c:v>9.85</c:v>
                </c:pt>
                <c:pt idx="5760">
                  <c:v>9.6</c:v>
                </c:pt>
                <c:pt idx="5761">
                  <c:v>9.6999999999999993</c:v>
                </c:pt>
                <c:pt idx="5762">
                  <c:v>9.5500000000000007</c:v>
                </c:pt>
                <c:pt idx="5763">
                  <c:v>9.75</c:v>
                </c:pt>
                <c:pt idx="5764">
                  <c:v>9.9499999999999993</c:v>
                </c:pt>
                <c:pt idx="5765">
                  <c:v>9.75</c:v>
                </c:pt>
                <c:pt idx="5766">
                  <c:v>9.5</c:v>
                </c:pt>
                <c:pt idx="5767">
                  <c:v>10.050000000000001</c:v>
                </c:pt>
                <c:pt idx="5768">
                  <c:v>11.2</c:v>
                </c:pt>
                <c:pt idx="5769">
                  <c:v>11</c:v>
                </c:pt>
                <c:pt idx="5770">
                  <c:v>10.25</c:v>
                </c:pt>
                <c:pt idx="5771">
                  <c:v>10</c:v>
                </c:pt>
                <c:pt idx="5772">
                  <c:v>9.9</c:v>
                </c:pt>
                <c:pt idx="5773">
                  <c:v>10.5</c:v>
                </c:pt>
                <c:pt idx="5774">
                  <c:v>10.4</c:v>
                </c:pt>
                <c:pt idx="5775">
                  <c:v>10.35</c:v>
                </c:pt>
                <c:pt idx="5776">
                  <c:v>10.4</c:v>
                </c:pt>
                <c:pt idx="5777">
                  <c:v>10.199999999999999</c:v>
                </c:pt>
                <c:pt idx="5778">
                  <c:v>10.199999999999999</c:v>
                </c:pt>
                <c:pt idx="5779">
                  <c:v>10</c:v>
                </c:pt>
                <c:pt idx="5780">
                  <c:v>10.199999999999999</c:v>
                </c:pt>
                <c:pt idx="5781">
                  <c:v>10</c:v>
                </c:pt>
                <c:pt idx="5782">
                  <c:v>9.75</c:v>
                </c:pt>
                <c:pt idx="5783">
                  <c:v>9.9499999999999993</c:v>
                </c:pt>
                <c:pt idx="5784">
                  <c:v>9.8000000000000007</c:v>
                </c:pt>
                <c:pt idx="5785">
                  <c:v>10.3</c:v>
                </c:pt>
                <c:pt idx="5786">
                  <c:v>10</c:v>
                </c:pt>
                <c:pt idx="5787">
                  <c:v>9.75</c:v>
                </c:pt>
                <c:pt idx="5788">
                  <c:v>9.9</c:v>
                </c:pt>
                <c:pt idx="5789">
                  <c:v>9.85</c:v>
                </c:pt>
                <c:pt idx="5790">
                  <c:v>10</c:v>
                </c:pt>
                <c:pt idx="5791">
                  <c:v>9.6999999999999993</c:v>
                </c:pt>
                <c:pt idx="5792">
                  <c:v>9.4</c:v>
                </c:pt>
                <c:pt idx="5793">
                  <c:v>9.35</c:v>
                </c:pt>
                <c:pt idx="5794">
                  <c:v>9.35</c:v>
                </c:pt>
                <c:pt idx="5795">
                  <c:v>8.5</c:v>
                </c:pt>
                <c:pt idx="5796">
                  <c:v>8.5</c:v>
                </c:pt>
                <c:pt idx="5797">
                  <c:v>8.6999999999999993</c:v>
                </c:pt>
                <c:pt idx="5798">
                  <c:v>8.85</c:v>
                </c:pt>
                <c:pt idx="5799">
                  <c:v>8.75</c:v>
                </c:pt>
                <c:pt idx="5800">
                  <c:v>9.0500000000000007</c:v>
                </c:pt>
                <c:pt idx="5801">
                  <c:v>8.8000000000000007</c:v>
                </c:pt>
                <c:pt idx="5802">
                  <c:v>8.75</c:v>
                </c:pt>
                <c:pt idx="5803">
                  <c:v>8.1</c:v>
                </c:pt>
                <c:pt idx="5804">
                  <c:v>7.95</c:v>
                </c:pt>
                <c:pt idx="5805">
                  <c:v>7.9</c:v>
                </c:pt>
                <c:pt idx="5806">
                  <c:v>7.95</c:v>
                </c:pt>
                <c:pt idx="5807">
                  <c:v>8.15</c:v>
                </c:pt>
                <c:pt idx="5808">
                  <c:v>7.95</c:v>
                </c:pt>
                <c:pt idx="5809">
                  <c:v>8.25</c:v>
                </c:pt>
                <c:pt idx="5810">
                  <c:v>8.0500000000000007</c:v>
                </c:pt>
                <c:pt idx="5811">
                  <c:v>7.95</c:v>
                </c:pt>
                <c:pt idx="5812">
                  <c:v>7.7</c:v>
                </c:pt>
                <c:pt idx="5813">
                  <c:v>7.85</c:v>
                </c:pt>
                <c:pt idx="5814">
                  <c:v>7.9</c:v>
                </c:pt>
                <c:pt idx="5815">
                  <c:v>7.75</c:v>
                </c:pt>
                <c:pt idx="5816">
                  <c:v>8.15</c:v>
                </c:pt>
                <c:pt idx="5817">
                  <c:v>8.15</c:v>
                </c:pt>
                <c:pt idx="5818">
                  <c:v>8.15</c:v>
                </c:pt>
                <c:pt idx="5819">
                  <c:v>8.25</c:v>
                </c:pt>
                <c:pt idx="5820">
                  <c:v>8.3000000000000007</c:v>
                </c:pt>
                <c:pt idx="5821">
                  <c:v>8.15</c:v>
                </c:pt>
                <c:pt idx="5822">
                  <c:v>7.9</c:v>
                </c:pt>
                <c:pt idx="5823">
                  <c:v>7.7</c:v>
                </c:pt>
                <c:pt idx="5824">
                  <c:v>7.35</c:v>
                </c:pt>
                <c:pt idx="5825">
                  <c:v>7.25</c:v>
                </c:pt>
                <c:pt idx="5826">
                  <c:v>7.2</c:v>
                </c:pt>
                <c:pt idx="5827">
                  <c:v>7.5</c:v>
                </c:pt>
                <c:pt idx="5828">
                  <c:v>7.4</c:v>
                </c:pt>
                <c:pt idx="5829">
                  <c:v>7.35</c:v>
                </c:pt>
                <c:pt idx="5830">
                  <c:v>7.1</c:v>
                </c:pt>
                <c:pt idx="5831">
                  <c:v>7.05</c:v>
                </c:pt>
                <c:pt idx="5832">
                  <c:v>6.85</c:v>
                </c:pt>
                <c:pt idx="5833">
                  <c:v>7</c:v>
                </c:pt>
                <c:pt idx="5834">
                  <c:v>6.75</c:v>
                </c:pt>
                <c:pt idx="5835">
                  <c:v>6.7</c:v>
                </c:pt>
                <c:pt idx="5836">
                  <c:v>6.45</c:v>
                </c:pt>
                <c:pt idx="5837">
                  <c:v>6.55</c:v>
                </c:pt>
                <c:pt idx="5838">
                  <c:v>6.1</c:v>
                </c:pt>
                <c:pt idx="5839">
                  <c:v>6.1</c:v>
                </c:pt>
                <c:pt idx="5840">
                  <c:v>6.3</c:v>
                </c:pt>
                <c:pt idx="5841">
                  <c:v>6.2</c:v>
                </c:pt>
                <c:pt idx="5842">
                  <c:v>6.2</c:v>
                </c:pt>
                <c:pt idx="5843">
                  <c:v>6.1</c:v>
                </c:pt>
                <c:pt idx="5844">
                  <c:v>6.1</c:v>
                </c:pt>
                <c:pt idx="5845">
                  <c:v>5.8</c:v>
                </c:pt>
                <c:pt idx="5846">
                  <c:v>5.85</c:v>
                </c:pt>
                <c:pt idx="5847">
                  <c:v>5.3</c:v>
                </c:pt>
                <c:pt idx="5848">
                  <c:v>5.15</c:v>
                </c:pt>
                <c:pt idx="5849">
                  <c:v>5.4</c:v>
                </c:pt>
                <c:pt idx="5850">
                  <c:v>5.4</c:v>
                </c:pt>
                <c:pt idx="5851">
                  <c:v>5.55</c:v>
                </c:pt>
                <c:pt idx="5852">
                  <c:v>5.8</c:v>
                </c:pt>
                <c:pt idx="5853">
                  <c:v>5.55</c:v>
                </c:pt>
                <c:pt idx="5854">
                  <c:v>5.55</c:v>
                </c:pt>
                <c:pt idx="5855">
                  <c:v>5</c:v>
                </c:pt>
                <c:pt idx="5856">
                  <c:v>5</c:v>
                </c:pt>
                <c:pt idx="5857">
                  <c:v>4.5999999999999996</c:v>
                </c:pt>
                <c:pt idx="5858">
                  <c:v>4.5</c:v>
                </c:pt>
                <c:pt idx="5859">
                  <c:v>4.3499999999999996</c:v>
                </c:pt>
                <c:pt idx="5860">
                  <c:v>5.0999999999999996</c:v>
                </c:pt>
                <c:pt idx="5861">
                  <c:v>5.3</c:v>
                </c:pt>
                <c:pt idx="5862">
                  <c:v>5.6</c:v>
                </c:pt>
                <c:pt idx="5863">
                  <c:v>5.8</c:v>
                </c:pt>
                <c:pt idx="5864">
                  <c:v>5.7</c:v>
                </c:pt>
                <c:pt idx="5865">
                  <c:v>5.4</c:v>
                </c:pt>
                <c:pt idx="5866">
                  <c:v>5.8</c:v>
                </c:pt>
                <c:pt idx="5867">
                  <c:v>5.7</c:v>
                </c:pt>
                <c:pt idx="5868">
                  <c:v>5.25</c:v>
                </c:pt>
                <c:pt idx="5869">
                  <c:v>5.3</c:v>
                </c:pt>
                <c:pt idx="5870">
                  <c:v>5.15</c:v>
                </c:pt>
                <c:pt idx="5871">
                  <c:v>5.4</c:v>
                </c:pt>
                <c:pt idx="5872">
                  <c:v>5.25</c:v>
                </c:pt>
                <c:pt idx="5873">
                  <c:v>5.3</c:v>
                </c:pt>
                <c:pt idx="5874">
                  <c:v>5.2</c:v>
                </c:pt>
                <c:pt idx="5875">
                  <c:v>5.45</c:v>
                </c:pt>
                <c:pt idx="5876">
                  <c:v>6.35</c:v>
                </c:pt>
                <c:pt idx="5877">
                  <c:v>6.25</c:v>
                </c:pt>
                <c:pt idx="5878">
                  <c:v>6.5</c:v>
                </c:pt>
                <c:pt idx="5879">
                  <c:v>6.25</c:v>
                </c:pt>
                <c:pt idx="5880">
                  <c:v>6.55</c:v>
                </c:pt>
                <c:pt idx="5881">
                  <c:v>7.55</c:v>
                </c:pt>
                <c:pt idx="5882">
                  <c:v>8.1999999999999993</c:v>
                </c:pt>
                <c:pt idx="5883">
                  <c:v>7.5</c:v>
                </c:pt>
                <c:pt idx="5884">
                  <c:v>8.3000000000000007</c:v>
                </c:pt>
                <c:pt idx="5885">
                  <c:v>9.5500000000000007</c:v>
                </c:pt>
                <c:pt idx="5886">
                  <c:v>9</c:v>
                </c:pt>
                <c:pt idx="5887">
                  <c:v>8.1999999999999993</c:v>
                </c:pt>
                <c:pt idx="5888">
                  <c:v>8.0500000000000007</c:v>
                </c:pt>
                <c:pt idx="5889">
                  <c:v>7.5</c:v>
                </c:pt>
                <c:pt idx="5890">
                  <c:v>8</c:v>
                </c:pt>
                <c:pt idx="5891">
                  <c:v>8.35</c:v>
                </c:pt>
                <c:pt idx="5892">
                  <c:v>7.75</c:v>
                </c:pt>
                <c:pt idx="5893">
                  <c:v>7.8</c:v>
                </c:pt>
                <c:pt idx="5894">
                  <c:v>7.6</c:v>
                </c:pt>
                <c:pt idx="5895">
                  <c:v>7.45</c:v>
                </c:pt>
                <c:pt idx="5896">
                  <c:v>7.25</c:v>
                </c:pt>
                <c:pt idx="5897">
                  <c:v>7.05</c:v>
                </c:pt>
                <c:pt idx="5898">
                  <c:v>7.65</c:v>
                </c:pt>
                <c:pt idx="5899">
                  <c:v>8</c:v>
                </c:pt>
                <c:pt idx="5900">
                  <c:v>7.65</c:v>
                </c:pt>
                <c:pt idx="5901">
                  <c:v>7.7</c:v>
                </c:pt>
                <c:pt idx="5902">
                  <c:v>7.3</c:v>
                </c:pt>
                <c:pt idx="5903">
                  <c:v>7.15</c:v>
                </c:pt>
                <c:pt idx="5904">
                  <c:v>7.55</c:v>
                </c:pt>
                <c:pt idx="5905">
                  <c:v>8.0500000000000007</c:v>
                </c:pt>
                <c:pt idx="5906">
                  <c:v>7.85</c:v>
                </c:pt>
                <c:pt idx="5907">
                  <c:v>7.95</c:v>
                </c:pt>
                <c:pt idx="5908">
                  <c:v>7.95</c:v>
                </c:pt>
                <c:pt idx="5909">
                  <c:v>7.75</c:v>
                </c:pt>
                <c:pt idx="5910">
                  <c:v>8.25</c:v>
                </c:pt>
                <c:pt idx="5911">
                  <c:v>8.3000000000000007</c:v>
                </c:pt>
                <c:pt idx="5912">
                  <c:v>7.75</c:v>
                </c:pt>
                <c:pt idx="5913">
                  <c:v>7.8</c:v>
                </c:pt>
                <c:pt idx="5914">
                  <c:v>8.3000000000000007</c:v>
                </c:pt>
                <c:pt idx="5915">
                  <c:v>8</c:v>
                </c:pt>
                <c:pt idx="5916">
                  <c:v>7.75</c:v>
                </c:pt>
                <c:pt idx="5917">
                  <c:v>7.85</c:v>
                </c:pt>
                <c:pt idx="5918">
                  <c:v>7.6</c:v>
                </c:pt>
                <c:pt idx="5919">
                  <c:v>7.45</c:v>
                </c:pt>
                <c:pt idx="5920">
                  <c:v>7.4</c:v>
                </c:pt>
                <c:pt idx="5921">
                  <c:v>7.25</c:v>
                </c:pt>
                <c:pt idx="5922">
                  <c:v>6.95</c:v>
                </c:pt>
                <c:pt idx="5923">
                  <c:v>6.85</c:v>
                </c:pt>
                <c:pt idx="5924">
                  <c:v>6.7</c:v>
                </c:pt>
                <c:pt idx="5925">
                  <c:v>6.5</c:v>
                </c:pt>
                <c:pt idx="5926">
                  <c:v>6.3</c:v>
                </c:pt>
                <c:pt idx="5927">
                  <c:v>6.25</c:v>
                </c:pt>
                <c:pt idx="5928">
                  <c:v>5.95</c:v>
                </c:pt>
                <c:pt idx="5929">
                  <c:v>6</c:v>
                </c:pt>
                <c:pt idx="5930">
                  <c:v>6.15</c:v>
                </c:pt>
                <c:pt idx="5931">
                  <c:v>5.9</c:v>
                </c:pt>
                <c:pt idx="5932">
                  <c:v>5.8</c:v>
                </c:pt>
                <c:pt idx="5933">
                  <c:v>5.65</c:v>
                </c:pt>
                <c:pt idx="5934">
                  <c:v>6.2</c:v>
                </c:pt>
                <c:pt idx="5935">
                  <c:v>6.45</c:v>
                </c:pt>
                <c:pt idx="5936">
                  <c:v>6.6</c:v>
                </c:pt>
                <c:pt idx="5937">
                  <c:v>6.55</c:v>
                </c:pt>
                <c:pt idx="5938">
                  <c:v>6.3</c:v>
                </c:pt>
                <c:pt idx="5939">
                  <c:v>5.95</c:v>
                </c:pt>
                <c:pt idx="5940">
                  <c:v>6.1</c:v>
                </c:pt>
                <c:pt idx="5941">
                  <c:v>6.25</c:v>
                </c:pt>
                <c:pt idx="5942">
                  <c:v>6.3</c:v>
                </c:pt>
                <c:pt idx="5943">
                  <c:v>6.3</c:v>
                </c:pt>
                <c:pt idx="5944">
                  <c:v>6.55</c:v>
                </c:pt>
                <c:pt idx="5945">
                  <c:v>6.5</c:v>
                </c:pt>
                <c:pt idx="5946">
                  <c:v>6.35</c:v>
                </c:pt>
                <c:pt idx="5947">
                  <c:v>7.2</c:v>
                </c:pt>
                <c:pt idx="5948">
                  <c:v>7.35</c:v>
                </c:pt>
                <c:pt idx="5949">
                  <c:v>7.7</c:v>
                </c:pt>
                <c:pt idx="5950">
                  <c:v>7.2</c:v>
                </c:pt>
                <c:pt idx="5951">
                  <c:v>7.35</c:v>
                </c:pt>
                <c:pt idx="5952">
                  <c:v>7.2</c:v>
                </c:pt>
                <c:pt idx="5953">
                  <c:v>7.2</c:v>
                </c:pt>
                <c:pt idx="5954">
                  <c:v>6.95</c:v>
                </c:pt>
                <c:pt idx="5955">
                  <c:v>7.15</c:v>
                </c:pt>
                <c:pt idx="5956">
                  <c:v>6.75</c:v>
                </c:pt>
                <c:pt idx="5957">
                  <c:v>6.95</c:v>
                </c:pt>
                <c:pt idx="5958">
                  <c:v>6.9</c:v>
                </c:pt>
                <c:pt idx="5959">
                  <c:v>7</c:v>
                </c:pt>
                <c:pt idx="5960">
                  <c:v>6.55</c:v>
                </c:pt>
                <c:pt idx="5961">
                  <c:v>6.4</c:v>
                </c:pt>
                <c:pt idx="5962">
                  <c:v>6.7</c:v>
                </c:pt>
                <c:pt idx="5963">
                  <c:v>6.8</c:v>
                </c:pt>
                <c:pt idx="5964">
                  <c:v>7.25</c:v>
                </c:pt>
                <c:pt idx="5965">
                  <c:v>7.4</c:v>
                </c:pt>
                <c:pt idx="5966">
                  <c:v>7.1</c:v>
                </c:pt>
                <c:pt idx="5967">
                  <c:v>7.4</c:v>
                </c:pt>
                <c:pt idx="5968">
                  <c:v>7.35</c:v>
                </c:pt>
                <c:pt idx="5969">
                  <c:v>7.4</c:v>
                </c:pt>
                <c:pt idx="5970">
                  <c:v>7.4</c:v>
                </c:pt>
                <c:pt idx="5971">
                  <c:v>7.35</c:v>
                </c:pt>
                <c:pt idx="5972">
                  <c:v>7.45</c:v>
                </c:pt>
                <c:pt idx="5973">
                  <c:v>8.1</c:v>
                </c:pt>
                <c:pt idx="5974">
                  <c:v>8.35</c:v>
                </c:pt>
                <c:pt idx="5975">
                  <c:v>8.0500000000000007</c:v>
                </c:pt>
                <c:pt idx="5976">
                  <c:v>7.95</c:v>
                </c:pt>
                <c:pt idx="5977">
                  <c:v>8</c:v>
                </c:pt>
                <c:pt idx="5978">
                  <c:v>8</c:v>
                </c:pt>
                <c:pt idx="5979">
                  <c:v>8.0500000000000007</c:v>
                </c:pt>
                <c:pt idx="5980">
                  <c:v>8.15</c:v>
                </c:pt>
                <c:pt idx="5981">
                  <c:v>8.0500000000000007</c:v>
                </c:pt>
                <c:pt idx="5982">
                  <c:v>8.1</c:v>
                </c:pt>
                <c:pt idx="5983">
                  <c:v>8.3000000000000007</c:v>
                </c:pt>
                <c:pt idx="5984">
                  <c:v>8.3000000000000007</c:v>
                </c:pt>
                <c:pt idx="5985">
                  <c:v>8.85</c:v>
                </c:pt>
                <c:pt idx="5986">
                  <c:v>9.0500000000000007</c:v>
                </c:pt>
                <c:pt idx="5987">
                  <c:v>9.3000000000000007</c:v>
                </c:pt>
                <c:pt idx="5988">
                  <c:v>9</c:v>
                </c:pt>
                <c:pt idx="5989">
                  <c:v>9.3000000000000007</c:v>
                </c:pt>
                <c:pt idx="5990">
                  <c:v>8.9</c:v>
                </c:pt>
                <c:pt idx="5991">
                  <c:v>8.8000000000000007</c:v>
                </c:pt>
                <c:pt idx="5992">
                  <c:v>9</c:v>
                </c:pt>
                <c:pt idx="5993">
                  <c:v>8.85</c:v>
                </c:pt>
                <c:pt idx="5994">
                  <c:v>8.4</c:v>
                </c:pt>
                <c:pt idx="5995">
                  <c:v>8.35</c:v>
                </c:pt>
                <c:pt idx="5996">
                  <c:v>8.9</c:v>
                </c:pt>
                <c:pt idx="5997">
                  <c:v>9.1</c:v>
                </c:pt>
                <c:pt idx="5998">
                  <c:v>9</c:v>
                </c:pt>
                <c:pt idx="5999">
                  <c:v>9</c:v>
                </c:pt>
                <c:pt idx="6000">
                  <c:v>9.0500000000000007</c:v>
                </c:pt>
                <c:pt idx="6001">
                  <c:v>9</c:v>
                </c:pt>
                <c:pt idx="6002">
                  <c:v>8.5500000000000007</c:v>
                </c:pt>
                <c:pt idx="6003">
                  <c:v>8.15</c:v>
                </c:pt>
                <c:pt idx="6004">
                  <c:v>8</c:v>
                </c:pt>
                <c:pt idx="6005">
                  <c:v>7.8</c:v>
                </c:pt>
                <c:pt idx="6006">
                  <c:v>8.15</c:v>
                </c:pt>
                <c:pt idx="6007">
                  <c:v>8.0500000000000007</c:v>
                </c:pt>
                <c:pt idx="6008">
                  <c:v>7.95</c:v>
                </c:pt>
                <c:pt idx="6009">
                  <c:v>7.9</c:v>
                </c:pt>
                <c:pt idx="6010">
                  <c:v>7.85</c:v>
                </c:pt>
                <c:pt idx="6011">
                  <c:v>7.8</c:v>
                </c:pt>
                <c:pt idx="6012">
                  <c:v>7.85</c:v>
                </c:pt>
                <c:pt idx="6013">
                  <c:v>8.35</c:v>
                </c:pt>
                <c:pt idx="6014">
                  <c:v>8.65</c:v>
                </c:pt>
                <c:pt idx="6015">
                  <c:v>7.9</c:v>
                </c:pt>
                <c:pt idx="6016">
                  <c:v>8.1999999999999993</c:v>
                </c:pt>
                <c:pt idx="6017">
                  <c:v>8.4499999999999993</c:v>
                </c:pt>
                <c:pt idx="6018">
                  <c:v>8.8000000000000007</c:v>
                </c:pt>
                <c:pt idx="6019">
                  <c:v>8.6</c:v>
                </c:pt>
                <c:pt idx="6020">
                  <c:v>8.5500000000000007</c:v>
                </c:pt>
                <c:pt idx="6021">
                  <c:v>8.4499999999999993</c:v>
                </c:pt>
                <c:pt idx="6022">
                  <c:v>8.5500000000000007</c:v>
                </c:pt>
                <c:pt idx="6023">
                  <c:v>8.35</c:v>
                </c:pt>
                <c:pt idx="6024">
                  <c:v>8.3000000000000007</c:v>
                </c:pt>
                <c:pt idx="6025">
                  <c:v>8.85</c:v>
                </c:pt>
                <c:pt idx="6026">
                  <c:v>9</c:v>
                </c:pt>
                <c:pt idx="6027">
                  <c:v>9</c:v>
                </c:pt>
                <c:pt idx="6028">
                  <c:v>9.15</c:v>
                </c:pt>
                <c:pt idx="6029">
                  <c:v>9.0500000000000007</c:v>
                </c:pt>
                <c:pt idx="6030">
                  <c:v>9.35</c:v>
                </c:pt>
                <c:pt idx="6031">
                  <c:v>9.65</c:v>
                </c:pt>
                <c:pt idx="6032">
                  <c:v>9.1</c:v>
                </c:pt>
                <c:pt idx="6033">
                  <c:v>8.1999999999999993</c:v>
                </c:pt>
                <c:pt idx="6034">
                  <c:v>8.25</c:v>
                </c:pt>
                <c:pt idx="6035">
                  <c:v>8.25</c:v>
                </c:pt>
                <c:pt idx="6036">
                  <c:v>8.3000000000000007</c:v>
                </c:pt>
                <c:pt idx="6037">
                  <c:v>8.25</c:v>
                </c:pt>
                <c:pt idx="6038">
                  <c:v>8.0500000000000007</c:v>
                </c:pt>
                <c:pt idx="6039">
                  <c:v>8.0500000000000007</c:v>
                </c:pt>
                <c:pt idx="6040">
                  <c:v>8</c:v>
                </c:pt>
                <c:pt idx="6041">
                  <c:v>8.3000000000000007</c:v>
                </c:pt>
                <c:pt idx="6042">
                  <c:v>8.1999999999999993</c:v>
                </c:pt>
                <c:pt idx="6043">
                  <c:v>8</c:v>
                </c:pt>
                <c:pt idx="6044">
                  <c:v>7.8</c:v>
                </c:pt>
                <c:pt idx="6045">
                  <c:v>7.9</c:v>
                </c:pt>
                <c:pt idx="6046">
                  <c:v>8</c:v>
                </c:pt>
                <c:pt idx="6047">
                  <c:v>8.25</c:v>
                </c:pt>
                <c:pt idx="6048">
                  <c:v>8.15</c:v>
                </c:pt>
                <c:pt idx="6049">
                  <c:v>8.1</c:v>
                </c:pt>
                <c:pt idx="6050">
                  <c:v>7.9</c:v>
                </c:pt>
                <c:pt idx="6051">
                  <c:v>8</c:v>
                </c:pt>
                <c:pt idx="6052">
                  <c:v>8.15</c:v>
                </c:pt>
                <c:pt idx="6053">
                  <c:v>7.65</c:v>
                </c:pt>
                <c:pt idx="6054">
                  <c:v>7.65</c:v>
                </c:pt>
                <c:pt idx="6055">
                  <c:v>7.7</c:v>
                </c:pt>
                <c:pt idx="6056">
                  <c:v>8.1</c:v>
                </c:pt>
                <c:pt idx="6057">
                  <c:v>7.95</c:v>
                </c:pt>
                <c:pt idx="6058">
                  <c:v>7.7</c:v>
                </c:pt>
                <c:pt idx="6059">
                  <c:v>7.5</c:v>
                </c:pt>
                <c:pt idx="6060">
                  <c:v>7.85</c:v>
                </c:pt>
                <c:pt idx="6061">
                  <c:v>7.8</c:v>
                </c:pt>
                <c:pt idx="6062">
                  <c:v>7.75</c:v>
                </c:pt>
                <c:pt idx="6063">
                  <c:v>7.65</c:v>
                </c:pt>
                <c:pt idx="6064">
                  <c:v>7.95</c:v>
                </c:pt>
                <c:pt idx="6065">
                  <c:v>8.15</c:v>
                </c:pt>
                <c:pt idx="6066">
                  <c:v>8.4</c:v>
                </c:pt>
                <c:pt idx="6067">
                  <c:v>8.65</c:v>
                </c:pt>
                <c:pt idx="6068">
                  <c:v>8.9</c:v>
                </c:pt>
                <c:pt idx="6069">
                  <c:v>9.1</c:v>
                </c:pt>
                <c:pt idx="6070">
                  <c:v>9.3000000000000007</c:v>
                </c:pt>
                <c:pt idx="6071">
                  <c:v>9.5</c:v>
                </c:pt>
                <c:pt idx="6072">
                  <c:v>9.1</c:v>
                </c:pt>
                <c:pt idx="6073">
                  <c:v>8.9</c:v>
                </c:pt>
                <c:pt idx="6074">
                  <c:v>8.4499999999999993</c:v>
                </c:pt>
                <c:pt idx="6075">
                  <c:v>8.6</c:v>
                </c:pt>
                <c:pt idx="6076">
                  <c:v>8.1999999999999993</c:v>
                </c:pt>
                <c:pt idx="6077">
                  <c:v>8.1</c:v>
                </c:pt>
                <c:pt idx="6078">
                  <c:v>8.0500000000000007</c:v>
                </c:pt>
                <c:pt idx="6079">
                  <c:v>7.9</c:v>
                </c:pt>
                <c:pt idx="6080">
                  <c:v>7.9</c:v>
                </c:pt>
                <c:pt idx="6081">
                  <c:v>7.9</c:v>
                </c:pt>
                <c:pt idx="6082">
                  <c:v>7.85</c:v>
                </c:pt>
                <c:pt idx="6083">
                  <c:v>8.35</c:v>
                </c:pt>
                <c:pt idx="6084">
                  <c:v>8.5</c:v>
                </c:pt>
                <c:pt idx="6085">
                  <c:v>8.5</c:v>
                </c:pt>
                <c:pt idx="6086">
                  <c:v>8.3000000000000007</c:v>
                </c:pt>
                <c:pt idx="6087">
                  <c:v>8.25</c:v>
                </c:pt>
                <c:pt idx="6088">
                  <c:v>7.9</c:v>
                </c:pt>
                <c:pt idx="6089">
                  <c:v>8</c:v>
                </c:pt>
                <c:pt idx="6090">
                  <c:v>8.1</c:v>
                </c:pt>
                <c:pt idx="6091">
                  <c:v>8.1</c:v>
                </c:pt>
                <c:pt idx="6092">
                  <c:v>8.1999999999999993</c:v>
                </c:pt>
                <c:pt idx="6093">
                  <c:v>8.4</c:v>
                </c:pt>
                <c:pt idx="6094">
                  <c:v>8.9</c:v>
                </c:pt>
                <c:pt idx="6095">
                  <c:v>8.8000000000000007</c:v>
                </c:pt>
                <c:pt idx="6096">
                  <c:v>9.3000000000000007</c:v>
                </c:pt>
                <c:pt idx="6097">
                  <c:v>9.4</c:v>
                </c:pt>
                <c:pt idx="6098">
                  <c:v>9.75</c:v>
                </c:pt>
                <c:pt idx="6099">
                  <c:v>9.6</c:v>
                </c:pt>
                <c:pt idx="6100">
                  <c:v>9.75</c:v>
                </c:pt>
                <c:pt idx="6101">
                  <c:v>9.75</c:v>
                </c:pt>
                <c:pt idx="6102">
                  <c:v>9.9</c:v>
                </c:pt>
                <c:pt idx="6103">
                  <c:v>9.65</c:v>
                </c:pt>
                <c:pt idx="6104">
                  <c:v>9.6</c:v>
                </c:pt>
                <c:pt idx="6105">
                  <c:v>9.5</c:v>
                </c:pt>
                <c:pt idx="6106">
                  <c:v>9.75</c:v>
                </c:pt>
                <c:pt idx="6107">
                  <c:v>9.65</c:v>
                </c:pt>
                <c:pt idx="6108">
                  <c:v>9.6</c:v>
                </c:pt>
                <c:pt idx="6109">
                  <c:v>9.4</c:v>
                </c:pt>
                <c:pt idx="6110">
                  <c:v>9.5</c:v>
                </c:pt>
                <c:pt idx="6111">
                  <c:v>9.1999999999999993</c:v>
                </c:pt>
                <c:pt idx="6112">
                  <c:v>9</c:v>
                </c:pt>
                <c:pt idx="6113">
                  <c:v>8.6</c:v>
                </c:pt>
                <c:pt idx="6114">
                  <c:v>8.65</c:v>
                </c:pt>
                <c:pt idx="6115">
                  <c:v>8.65</c:v>
                </c:pt>
                <c:pt idx="6116">
                  <c:v>8.9499999999999993</c:v>
                </c:pt>
                <c:pt idx="6117">
                  <c:v>8.75</c:v>
                </c:pt>
                <c:pt idx="6118">
                  <c:v>8.8000000000000007</c:v>
                </c:pt>
                <c:pt idx="6119">
                  <c:v>8.75</c:v>
                </c:pt>
                <c:pt idx="6120">
                  <c:v>8.6</c:v>
                </c:pt>
                <c:pt idx="6121">
                  <c:v>8.75</c:v>
                </c:pt>
                <c:pt idx="6122">
                  <c:v>8.65</c:v>
                </c:pt>
                <c:pt idx="6123">
                  <c:v>8.4499999999999993</c:v>
                </c:pt>
                <c:pt idx="6124">
                  <c:v>8.5</c:v>
                </c:pt>
                <c:pt idx="6125">
                  <c:v>8.5500000000000007</c:v>
                </c:pt>
                <c:pt idx="6126">
                  <c:v>9</c:v>
                </c:pt>
                <c:pt idx="6127">
                  <c:v>9.35</c:v>
                </c:pt>
                <c:pt idx="6128">
                  <c:v>9.5500000000000007</c:v>
                </c:pt>
                <c:pt idx="6129">
                  <c:v>9.9</c:v>
                </c:pt>
                <c:pt idx="6130">
                  <c:v>11.85</c:v>
                </c:pt>
                <c:pt idx="6131">
                  <c:v>11.4</c:v>
                </c:pt>
                <c:pt idx="6132">
                  <c:v>11.7</c:v>
                </c:pt>
                <c:pt idx="6133">
                  <c:v>11.3</c:v>
                </c:pt>
                <c:pt idx="6134">
                  <c:v>12.25</c:v>
                </c:pt>
                <c:pt idx="6135">
                  <c:v>13.6</c:v>
                </c:pt>
                <c:pt idx="6136">
                  <c:v>13.6</c:v>
                </c:pt>
                <c:pt idx="6137">
                  <c:v>13.55</c:v>
                </c:pt>
                <c:pt idx="6138">
                  <c:v>13.8</c:v>
                </c:pt>
                <c:pt idx="6139">
                  <c:v>13.3</c:v>
                </c:pt>
                <c:pt idx="6140">
                  <c:v>13.35</c:v>
                </c:pt>
                <c:pt idx="6141">
                  <c:v>13.7</c:v>
                </c:pt>
                <c:pt idx="6142">
                  <c:v>13.1</c:v>
                </c:pt>
                <c:pt idx="6143">
                  <c:v>13.35</c:v>
                </c:pt>
                <c:pt idx="6144">
                  <c:v>13.15</c:v>
                </c:pt>
                <c:pt idx="6145">
                  <c:v>12.9</c:v>
                </c:pt>
                <c:pt idx="6146">
                  <c:v>12.35</c:v>
                </c:pt>
                <c:pt idx="6147">
                  <c:v>11.8</c:v>
                </c:pt>
                <c:pt idx="6148">
                  <c:v>11.9</c:v>
                </c:pt>
                <c:pt idx="6149">
                  <c:v>12</c:v>
                </c:pt>
                <c:pt idx="6150">
                  <c:v>11.3</c:v>
                </c:pt>
                <c:pt idx="6151">
                  <c:v>11.4</c:v>
                </c:pt>
                <c:pt idx="6152">
                  <c:v>11.85</c:v>
                </c:pt>
                <c:pt idx="6153">
                  <c:v>11.85</c:v>
                </c:pt>
                <c:pt idx="6154">
                  <c:v>11.8</c:v>
                </c:pt>
                <c:pt idx="6155">
                  <c:v>11.5</c:v>
                </c:pt>
                <c:pt idx="6156">
                  <c:v>11.1</c:v>
                </c:pt>
                <c:pt idx="6157">
                  <c:v>10.95</c:v>
                </c:pt>
                <c:pt idx="6158">
                  <c:v>10.5</c:v>
                </c:pt>
                <c:pt idx="6159">
                  <c:v>10.35</c:v>
                </c:pt>
                <c:pt idx="6160">
                  <c:v>10.9</c:v>
                </c:pt>
                <c:pt idx="6161">
                  <c:v>11.65</c:v>
                </c:pt>
                <c:pt idx="6162">
                  <c:v>11.1</c:v>
                </c:pt>
                <c:pt idx="6163">
                  <c:v>10.85</c:v>
                </c:pt>
                <c:pt idx="6164">
                  <c:v>10.75</c:v>
                </c:pt>
                <c:pt idx="6165">
                  <c:v>10.7</c:v>
                </c:pt>
                <c:pt idx="6166">
                  <c:v>11</c:v>
                </c:pt>
                <c:pt idx="6167">
                  <c:v>11</c:v>
                </c:pt>
                <c:pt idx="6168">
                  <c:v>11</c:v>
                </c:pt>
                <c:pt idx="6169">
                  <c:v>10.9</c:v>
                </c:pt>
                <c:pt idx="6170">
                  <c:v>11.45</c:v>
                </c:pt>
                <c:pt idx="6171">
                  <c:v>11.7</c:v>
                </c:pt>
                <c:pt idx="6172">
                  <c:v>11.9</c:v>
                </c:pt>
                <c:pt idx="6173">
                  <c:v>11.9</c:v>
                </c:pt>
                <c:pt idx="6174">
                  <c:v>11.1</c:v>
                </c:pt>
                <c:pt idx="6175">
                  <c:v>10.95</c:v>
                </c:pt>
                <c:pt idx="6176">
                  <c:v>10.75</c:v>
                </c:pt>
                <c:pt idx="6177">
                  <c:v>10.6</c:v>
                </c:pt>
                <c:pt idx="6178">
                  <c:v>10.199999999999999</c:v>
                </c:pt>
                <c:pt idx="6179">
                  <c:v>9.9</c:v>
                </c:pt>
                <c:pt idx="6180">
                  <c:v>10</c:v>
                </c:pt>
                <c:pt idx="6181">
                  <c:v>9.9</c:v>
                </c:pt>
                <c:pt idx="6182">
                  <c:v>9.9499999999999993</c:v>
                </c:pt>
                <c:pt idx="6183">
                  <c:v>9.9499999999999993</c:v>
                </c:pt>
                <c:pt idx="6184">
                  <c:v>9.9</c:v>
                </c:pt>
                <c:pt idx="6185">
                  <c:v>9.6</c:v>
                </c:pt>
                <c:pt idx="6186">
                  <c:v>9.85</c:v>
                </c:pt>
                <c:pt idx="6187">
                  <c:v>10.050000000000001</c:v>
                </c:pt>
                <c:pt idx="6188">
                  <c:v>10.5</c:v>
                </c:pt>
                <c:pt idx="6189">
                  <c:v>10.5</c:v>
                </c:pt>
                <c:pt idx="6190">
                  <c:v>10.45</c:v>
                </c:pt>
                <c:pt idx="6191">
                  <c:v>10.5</c:v>
                </c:pt>
                <c:pt idx="6192">
                  <c:v>11.1</c:v>
                </c:pt>
                <c:pt idx="6193">
                  <c:v>11.05</c:v>
                </c:pt>
                <c:pt idx="6194">
                  <c:v>10.85</c:v>
                </c:pt>
                <c:pt idx="6195">
                  <c:v>10.95</c:v>
                </c:pt>
                <c:pt idx="6196">
                  <c:v>10.6</c:v>
                </c:pt>
                <c:pt idx="6197">
                  <c:v>10.1</c:v>
                </c:pt>
                <c:pt idx="6198">
                  <c:v>10</c:v>
                </c:pt>
                <c:pt idx="6199">
                  <c:v>10.35</c:v>
                </c:pt>
                <c:pt idx="6200">
                  <c:v>10.5</c:v>
                </c:pt>
                <c:pt idx="6201">
                  <c:v>10.55</c:v>
                </c:pt>
                <c:pt idx="6202">
                  <c:v>10.3</c:v>
                </c:pt>
                <c:pt idx="6203">
                  <c:v>10.5</c:v>
                </c:pt>
                <c:pt idx="6204">
                  <c:v>10.4</c:v>
                </c:pt>
                <c:pt idx="6205">
                  <c:v>10.5</c:v>
                </c:pt>
                <c:pt idx="6206">
                  <c:v>10.15</c:v>
                </c:pt>
                <c:pt idx="6207">
                  <c:v>10.6</c:v>
                </c:pt>
                <c:pt idx="6208">
                  <c:v>10.95</c:v>
                </c:pt>
                <c:pt idx="6209">
                  <c:v>10.55</c:v>
                </c:pt>
                <c:pt idx="6210">
                  <c:v>10.25</c:v>
                </c:pt>
                <c:pt idx="6211">
                  <c:v>9.75</c:v>
                </c:pt>
                <c:pt idx="6212">
                  <c:v>9.5500000000000007</c:v>
                </c:pt>
                <c:pt idx="6213">
                  <c:v>9.5</c:v>
                </c:pt>
                <c:pt idx="6214">
                  <c:v>9.8000000000000007</c:v>
                </c:pt>
                <c:pt idx="6215">
                  <c:v>9.35</c:v>
                </c:pt>
                <c:pt idx="6216">
                  <c:v>9.3000000000000007</c:v>
                </c:pt>
                <c:pt idx="6217">
                  <c:v>8.65</c:v>
                </c:pt>
                <c:pt idx="6218">
                  <c:v>8.35</c:v>
                </c:pt>
                <c:pt idx="6219">
                  <c:v>8.6999999999999993</c:v>
                </c:pt>
                <c:pt idx="6220">
                  <c:v>10.8</c:v>
                </c:pt>
                <c:pt idx="6221">
                  <c:v>10.75</c:v>
                </c:pt>
                <c:pt idx="6222">
                  <c:v>9.65</c:v>
                </c:pt>
                <c:pt idx="6223">
                  <c:v>10.35</c:v>
                </c:pt>
                <c:pt idx="6224">
                  <c:v>11.1</c:v>
                </c:pt>
                <c:pt idx="6225">
                  <c:v>10.85</c:v>
                </c:pt>
                <c:pt idx="6226">
                  <c:v>10.3</c:v>
                </c:pt>
                <c:pt idx="6227">
                  <c:v>10.25</c:v>
                </c:pt>
                <c:pt idx="6228">
                  <c:v>10</c:v>
                </c:pt>
                <c:pt idx="6229">
                  <c:v>9.3000000000000007</c:v>
                </c:pt>
                <c:pt idx="6230">
                  <c:v>10.45</c:v>
                </c:pt>
                <c:pt idx="6231">
                  <c:v>10.5</c:v>
                </c:pt>
                <c:pt idx="6232">
                  <c:v>10.75</c:v>
                </c:pt>
                <c:pt idx="6233">
                  <c:v>11</c:v>
                </c:pt>
                <c:pt idx="6234">
                  <c:v>10.95</c:v>
                </c:pt>
                <c:pt idx="6235">
                  <c:v>10.199999999999999</c:v>
                </c:pt>
                <c:pt idx="6236">
                  <c:v>10.050000000000001</c:v>
                </c:pt>
                <c:pt idx="6237">
                  <c:v>10.1</c:v>
                </c:pt>
                <c:pt idx="6238">
                  <c:v>10.199999999999999</c:v>
                </c:pt>
                <c:pt idx="6239">
                  <c:v>9.85</c:v>
                </c:pt>
                <c:pt idx="6240">
                  <c:v>9.65</c:v>
                </c:pt>
                <c:pt idx="6241">
                  <c:v>9.5</c:v>
                </c:pt>
                <c:pt idx="6242">
                  <c:v>9.75</c:v>
                </c:pt>
                <c:pt idx="6243">
                  <c:v>9.3000000000000007</c:v>
                </c:pt>
                <c:pt idx="6244">
                  <c:v>9</c:v>
                </c:pt>
                <c:pt idx="6245">
                  <c:v>8.6999999999999993</c:v>
                </c:pt>
                <c:pt idx="6246">
                  <c:v>8.9499999999999993</c:v>
                </c:pt>
                <c:pt idx="6247">
                  <c:v>9</c:v>
                </c:pt>
                <c:pt idx="6248">
                  <c:v>8.8000000000000007</c:v>
                </c:pt>
                <c:pt idx="6249">
                  <c:v>9</c:v>
                </c:pt>
                <c:pt idx="6250">
                  <c:v>8.65</c:v>
                </c:pt>
                <c:pt idx="6251">
                  <c:v>8.9</c:v>
                </c:pt>
                <c:pt idx="6252">
                  <c:v>9</c:v>
                </c:pt>
                <c:pt idx="6253">
                  <c:v>9.1999999999999993</c:v>
                </c:pt>
                <c:pt idx="6254">
                  <c:v>9</c:v>
                </c:pt>
                <c:pt idx="6255">
                  <c:v>9</c:v>
                </c:pt>
                <c:pt idx="6256">
                  <c:v>8.5500000000000007</c:v>
                </c:pt>
                <c:pt idx="6257">
                  <c:v>8.6</c:v>
                </c:pt>
                <c:pt idx="6258">
                  <c:v>8</c:v>
                </c:pt>
                <c:pt idx="6259">
                  <c:v>7.95</c:v>
                </c:pt>
                <c:pt idx="6260">
                  <c:v>8.1</c:v>
                </c:pt>
                <c:pt idx="6261">
                  <c:v>8.0500000000000007</c:v>
                </c:pt>
                <c:pt idx="6262">
                  <c:v>8.6999999999999993</c:v>
                </c:pt>
                <c:pt idx="6263">
                  <c:v>8.6</c:v>
                </c:pt>
                <c:pt idx="6264">
                  <c:v>8.3000000000000007</c:v>
                </c:pt>
                <c:pt idx="6265">
                  <c:v>8.1</c:v>
                </c:pt>
                <c:pt idx="6266">
                  <c:v>8.1</c:v>
                </c:pt>
                <c:pt idx="6267">
                  <c:v>8.1</c:v>
                </c:pt>
                <c:pt idx="6268">
                  <c:v>8.15</c:v>
                </c:pt>
                <c:pt idx="6269">
                  <c:v>8.25</c:v>
                </c:pt>
                <c:pt idx="6270">
                  <c:v>8.6</c:v>
                </c:pt>
                <c:pt idx="6271">
                  <c:v>8.5</c:v>
                </c:pt>
                <c:pt idx="6272">
                  <c:v>8.25</c:v>
                </c:pt>
                <c:pt idx="6273">
                  <c:v>8.3000000000000007</c:v>
                </c:pt>
                <c:pt idx="6274">
                  <c:v>8.3000000000000007</c:v>
                </c:pt>
                <c:pt idx="6275">
                  <c:v>8.15</c:v>
                </c:pt>
                <c:pt idx="6276">
                  <c:v>8.1999999999999993</c:v>
                </c:pt>
                <c:pt idx="6277">
                  <c:v>8.15</c:v>
                </c:pt>
                <c:pt idx="6278">
                  <c:v>8.25</c:v>
                </c:pt>
                <c:pt idx="6279">
                  <c:v>7.9</c:v>
                </c:pt>
                <c:pt idx="6280">
                  <c:v>8.15</c:v>
                </c:pt>
                <c:pt idx="6281">
                  <c:v>8.6</c:v>
                </c:pt>
                <c:pt idx="6282">
                  <c:v>8.85</c:v>
                </c:pt>
                <c:pt idx="6283">
                  <c:v>9.6999999999999993</c:v>
                </c:pt>
                <c:pt idx="6284">
                  <c:v>9.1</c:v>
                </c:pt>
                <c:pt idx="6285">
                  <c:v>8.5500000000000007</c:v>
                </c:pt>
                <c:pt idx="6286">
                  <c:v>9.6999999999999993</c:v>
                </c:pt>
                <c:pt idx="6287">
                  <c:v>9.6</c:v>
                </c:pt>
                <c:pt idx="6288">
                  <c:v>9.6</c:v>
                </c:pt>
                <c:pt idx="6289">
                  <c:v>9.5</c:v>
                </c:pt>
                <c:pt idx="6290">
                  <c:v>9.4</c:v>
                </c:pt>
                <c:pt idx="6291">
                  <c:v>9.4499999999999993</c:v>
                </c:pt>
                <c:pt idx="6292">
                  <c:v>9.65</c:v>
                </c:pt>
                <c:pt idx="6293">
                  <c:v>8.9</c:v>
                </c:pt>
                <c:pt idx="6294">
                  <c:v>9.25</c:v>
                </c:pt>
                <c:pt idx="6295">
                  <c:v>8.6</c:v>
                </c:pt>
                <c:pt idx="6296">
                  <c:v>8.6</c:v>
                </c:pt>
                <c:pt idx="6297">
                  <c:v>8</c:v>
                </c:pt>
                <c:pt idx="6298">
                  <c:v>8</c:v>
                </c:pt>
                <c:pt idx="6299">
                  <c:v>8.25</c:v>
                </c:pt>
                <c:pt idx="6300">
                  <c:v>8.0500000000000007</c:v>
                </c:pt>
                <c:pt idx="6301">
                  <c:v>7.9</c:v>
                </c:pt>
                <c:pt idx="6302">
                  <c:v>8.25</c:v>
                </c:pt>
                <c:pt idx="6303">
                  <c:v>9</c:v>
                </c:pt>
                <c:pt idx="6304">
                  <c:v>10</c:v>
                </c:pt>
                <c:pt idx="6305">
                  <c:v>10.45</c:v>
                </c:pt>
                <c:pt idx="6306">
                  <c:v>10.25</c:v>
                </c:pt>
                <c:pt idx="6307">
                  <c:v>10.1</c:v>
                </c:pt>
                <c:pt idx="6308">
                  <c:v>9.75</c:v>
                </c:pt>
                <c:pt idx="6309">
                  <c:v>10.1</c:v>
                </c:pt>
                <c:pt idx="6310">
                  <c:v>9.9</c:v>
                </c:pt>
                <c:pt idx="6311">
                  <c:v>10.050000000000001</c:v>
                </c:pt>
                <c:pt idx="6312">
                  <c:v>9.65</c:v>
                </c:pt>
                <c:pt idx="6313">
                  <c:v>9.3000000000000007</c:v>
                </c:pt>
                <c:pt idx="6314">
                  <c:v>8.9499999999999993</c:v>
                </c:pt>
                <c:pt idx="6315">
                  <c:v>8.9</c:v>
                </c:pt>
                <c:pt idx="6316">
                  <c:v>9.1</c:v>
                </c:pt>
                <c:pt idx="6317">
                  <c:v>9.5500000000000007</c:v>
                </c:pt>
                <c:pt idx="6318">
                  <c:v>9.25</c:v>
                </c:pt>
                <c:pt idx="6319">
                  <c:v>9.4</c:v>
                </c:pt>
                <c:pt idx="6320">
                  <c:v>9.1999999999999993</c:v>
                </c:pt>
                <c:pt idx="6321">
                  <c:v>9.35</c:v>
                </c:pt>
                <c:pt idx="6322">
                  <c:v>9</c:v>
                </c:pt>
                <c:pt idx="6323">
                  <c:v>9.3000000000000007</c:v>
                </c:pt>
                <c:pt idx="6324">
                  <c:v>9.3000000000000007</c:v>
                </c:pt>
                <c:pt idx="6325">
                  <c:v>9.15</c:v>
                </c:pt>
                <c:pt idx="6326">
                  <c:v>9.1999999999999993</c:v>
                </c:pt>
                <c:pt idx="6327">
                  <c:v>8.9</c:v>
                </c:pt>
                <c:pt idx="6328">
                  <c:v>9</c:v>
                </c:pt>
                <c:pt idx="6329">
                  <c:v>8.9499999999999993</c:v>
                </c:pt>
                <c:pt idx="6330">
                  <c:v>8.9</c:v>
                </c:pt>
                <c:pt idx="6331">
                  <c:v>8.9</c:v>
                </c:pt>
                <c:pt idx="6332">
                  <c:v>8.5500000000000007</c:v>
                </c:pt>
                <c:pt idx="6333">
                  <c:v>8.4</c:v>
                </c:pt>
                <c:pt idx="6334">
                  <c:v>8.85</c:v>
                </c:pt>
                <c:pt idx="6335">
                  <c:v>8.5500000000000007</c:v>
                </c:pt>
                <c:pt idx="6336">
                  <c:v>8.6</c:v>
                </c:pt>
                <c:pt idx="6337">
                  <c:v>8.4499999999999993</c:v>
                </c:pt>
                <c:pt idx="6338">
                  <c:v>8.5500000000000007</c:v>
                </c:pt>
                <c:pt idx="6339">
                  <c:v>8.3000000000000007</c:v>
                </c:pt>
                <c:pt idx="6340">
                  <c:v>8.6</c:v>
                </c:pt>
                <c:pt idx="6341">
                  <c:v>8.9</c:v>
                </c:pt>
                <c:pt idx="6342">
                  <c:v>8.8000000000000007</c:v>
                </c:pt>
                <c:pt idx="6343">
                  <c:v>8.8000000000000007</c:v>
                </c:pt>
                <c:pt idx="6344">
                  <c:v>8.65</c:v>
                </c:pt>
                <c:pt idx="6345">
                  <c:v>8.6999999999999993</c:v>
                </c:pt>
                <c:pt idx="6346">
                  <c:v>8.0500000000000007</c:v>
                </c:pt>
                <c:pt idx="6347">
                  <c:v>8.25</c:v>
                </c:pt>
                <c:pt idx="6348">
                  <c:v>8.3000000000000007</c:v>
                </c:pt>
                <c:pt idx="6349">
                  <c:v>8.3000000000000007</c:v>
                </c:pt>
                <c:pt idx="6350">
                  <c:v>8.4499999999999993</c:v>
                </c:pt>
                <c:pt idx="6351">
                  <c:v>8.6999999999999993</c:v>
                </c:pt>
                <c:pt idx="6352">
                  <c:v>8.4499999999999993</c:v>
                </c:pt>
                <c:pt idx="6353">
                  <c:v>8.5</c:v>
                </c:pt>
                <c:pt idx="6354">
                  <c:v>8.5500000000000007</c:v>
                </c:pt>
                <c:pt idx="6355">
                  <c:v>8.5500000000000007</c:v>
                </c:pt>
                <c:pt idx="6356">
                  <c:v>8.4</c:v>
                </c:pt>
                <c:pt idx="6357">
                  <c:v>8.1999999999999993</c:v>
                </c:pt>
                <c:pt idx="6358">
                  <c:v>8.5</c:v>
                </c:pt>
                <c:pt idx="6359">
                  <c:v>8.25</c:v>
                </c:pt>
                <c:pt idx="6360">
                  <c:v>8.4</c:v>
                </c:pt>
                <c:pt idx="6361">
                  <c:v>8.35</c:v>
                </c:pt>
                <c:pt idx="6362">
                  <c:v>8.35</c:v>
                </c:pt>
                <c:pt idx="6363">
                  <c:v>8.5</c:v>
                </c:pt>
                <c:pt idx="6364">
                  <c:v>8.3000000000000007</c:v>
                </c:pt>
                <c:pt idx="6365">
                  <c:v>8.6999999999999993</c:v>
                </c:pt>
                <c:pt idx="6366">
                  <c:v>8.5</c:v>
                </c:pt>
                <c:pt idx="6367">
                  <c:v>8.6</c:v>
                </c:pt>
                <c:pt idx="6368">
                  <c:v>8.6</c:v>
                </c:pt>
                <c:pt idx="6369">
                  <c:v>8.6</c:v>
                </c:pt>
                <c:pt idx="6370">
                  <c:v>8.65</c:v>
                </c:pt>
                <c:pt idx="6371">
                  <c:v>8.9</c:v>
                </c:pt>
                <c:pt idx="6372">
                  <c:v>8.8000000000000007</c:v>
                </c:pt>
                <c:pt idx="6373">
                  <c:v>9</c:v>
                </c:pt>
                <c:pt idx="6374">
                  <c:v>9</c:v>
                </c:pt>
                <c:pt idx="6375">
                  <c:v>9.0500000000000007</c:v>
                </c:pt>
                <c:pt idx="6376">
                  <c:v>8.85</c:v>
                </c:pt>
                <c:pt idx="6377">
                  <c:v>8.8000000000000007</c:v>
                </c:pt>
                <c:pt idx="6378">
                  <c:v>8.5500000000000007</c:v>
                </c:pt>
                <c:pt idx="6379">
                  <c:v>8.65</c:v>
                </c:pt>
                <c:pt idx="6380">
                  <c:v>9.0500000000000007</c:v>
                </c:pt>
                <c:pt idx="6381">
                  <c:v>8.6</c:v>
                </c:pt>
                <c:pt idx="6382">
                  <c:v>8.6</c:v>
                </c:pt>
                <c:pt idx="6383">
                  <c:v>9.25</c:v>
                </c:pt>
                <c:pt idx="6384">
                  <c:v>8.9</c:v>
                </c:pt>
                <c:pt idx="6385">
                  <c:v>8.8000000000000007</c:v>
                </c:pt>
                <c:pt idx="6386">
                  <c:v>8.6999999999999993</c:v>
                </c:pt>
                <c:pt idx="6387">
                  <c:v>8.65</c:v>
                </c:pt>
                <c:pt idx="6388">
                  <c:v>8.8000000000000007</c:v>
                </c:pt>
                <c:pt idx="6389">
                  <c:v>8.6</c:v>
                </c:pt>
                <c:pt idx="6390">
                  <c:v>8.5500000000000007</c:v>
                </c:pt>
                <c:pt idx="6391">
                  <c:v>8.4499999999999993</c:v>
                </c:pt>
                <c:pt idx="6392">
                  <c:v>8.35</c:v>
                </c:pt>
                <c:pt idx="6393">
                  <c:v>8.65</c:v>
                </c:pt>
                <c:pt idx="6394">
                  <c:v>8.3000000000000007</c:v>
                </c:pt>
                <c:pt idx="6395">
                  <c:v>8.3000000000000007</c:v>
                </c:pt>
                <c:pt idx="6396">
                  <c:v>8.1999999999999993</c:v>
                </c:pt>
                <c:pt idx="6397">
                  <c:v>8.0500000000000007</c:v>
                </c:pt>
                <c:pt idx="6398">
                  <c:v>7.9</c:v>
                </c:pt>
                <c:pt idx="6399">
                  <c:v>7.95</c:v>
                </c:pt>
                <c:pt idx="6400">
                  <c:v>7.8</c:v>
                </c:pt>
                <c:pt idx="6401">
                  <c:v>7.55</c:v>
                </c:pt>
                <c:pt idx="6402">
                  <c:v>7.5</c:v>
                </c:pt>
                <c:pt idx="6403">
                  <c:v>7.45</c:v>
                </c:pt>
                <c:pt idx="6404">
                  <c:v>7.6</c:v>
                </c:pt>
                <c:pt idx="6405">
                  <c:v>8.15</c:v>
                </c:pt>
                <c:pt idx="6406">
                  <c:v>8.0500000000000007</c:v>
                </c:pt>
                <c:pt idx="6407">
                  <c:v>8.3000000000000007</c:v>
                </c:pt>
                <c:pt idx="6408">
                  <c:v>8.15</c:v>
                </c:pt>
                <c:pt idx="6409">
                  <c:v>7.9</c:v>
                </c:pt>
                <c:pt idx="6410">
                  <c:v>7.8</c:v>
                </c:pt>
                <c:pt idx="6411">
                  <c:v>7.8</c:v>
                </c:pt>
                <c:pt idx="6412">
                  <c:v>7.65</c:v>
                </c:pt>
                <c:pt idx="6413">
                  <c:v>7.75</c:v>
                </c:pt>
                <c:pt idx="6414">
                  <c:v>7.7</c:v>
                </c:pt>
                <c:pt idx="6415">
                  <c:v>7.85</c:v>
                </c:pt>
                <c:pt idx="6416">
                  <c:v>8</c:v>
                </c:pt>
                <c:pt idx="6417">
                  <c:v>7.95</c:v>
                </c:pt>
                <c:pt idx="6418">
                  <c:v>8.25</c:v>
                </c:pt>
                <c:pt idx="6419">
                  <c:v>8.4</c:v>
                </c:pt>
                <c:pt idx="6420">
                  <c:v>8.5500000000000007</c:v>
                </c:pt>
                <c:pt idx="6421">
                  <c:v>8.8000000000000007</c:v>
                </c:pt>
                <c:pt idx="6422">
                  <c:v>9.0500000000000007</c:v>
                </c:pt>
                <c:pt idx="6423">
                  <c:v>8.85</c:v>
                </c:pt>
                <c:pt idx="6424">
                  <c:v>8.9499999999999993</c:v>
                </c:pt>
                <c:pt idx="6425">
                  <c:v>10.15</c:v>
                </c:pt>
                <c:pt idx="6426">
                  <c:v>10.050000000000001</c:v>
                </c:pt>
                <c:pt idx="6427">
                  <c:v>9.6999999999999993</c:v>
                </c:pt>
                <c:pt idx="6428">
                  <c:v>10.1</c:v>
                </c:pt>
                <c:pt idx="6429">
                  <c:v>10.050000000000001</c:v>
                </c:pt>
                <c:pt idx="6430">
                  <c:v>10.1</c:v>
                </c:pt>
                <c:pt idx="6431">
                  <c:v>9.4499999999999993</c:v>
                </c:pt>
                <c:pt idx="6432">
                  <c:v>10</c:v>
                </c:pt>
                <c:pt idx="6433">
                  <c:v>9.8000000000000007</c:v>
                </c:pt>
                <c:pt idx="6434">
                  <c:v>9.9</c:v>
                </c:pt>
                <c:pt idx="6435">
                  <c:v>9.25</c:v>
                </c:pt>
                <c:pt idx="6436">
                  <c:v>9.35</c:v>
                </c:pt>
                <c:pt idx="6437">
                  <c:v>9</c:v>
                </c:pt>
                <c:pt idx="6438">
                  <c:v>8.75</c:v>
                </c:pt>
                <c:pt idx="6439">
                  <c:v>9.0500000000000007</c:v>
                </c:pt>
                <c:pt idx="6440">
                  <c:v>9.1</c:v>
                </c:pt>
                <c:pt idx="6441">
                  <c:v>9.15</c:v>
                </c:pt>
                <c:pt idx="6442">
                  <c:v>9.4</c:v>
                </c:pt>
                <c:pt idx="6443">
                  <c:v>9.5</c:v>
                </c:pt>
                <c:pt idx="6444">
                  <c:v>9.4499999999999993</c:v>
                </c:pt>
                <c:pt idx="6445">
                  <c:v>9.3000000000000007</c:v>
                </c:pt>
                <c:pt idx="6446">
                  <c:v>9.1999999999999993</c:v>
                </c:pt>
                <c:pt idx="6447">
                  <c:v>9</c:v>
                </c:pt>
                <c:pt idx="6448">
                  <c:v>9.5</c:v>
                </c:pt>
                <c:pt idx="6449">
                  <c:v>9.1999999999999993</c:v>
                </c:pt>
                <c:pt idx="6450">
                  <c:v>9.3000000000000007</c:v>
                </c:pt>
                <c:pt idx="6451">
                  <c:v>9.85</c:v>
                </c:pt>
                <c:pt idx="6452">
                  <c:v>10</c:v>
                </c:pt>
                <c:pt idx="6453">
                  <c:v>9.6999999999999993</c:v>
                </c:pt>
                <c:pt idx="6454">
                  <c:v>9.3000000000000007</c:v>
                </c:pt>
                <c:pt idx="6455">
                  <c:v>9.25</c:v>
                </c:pt>
                <c:pt idx="6456">
                  <c:v>9.25</c:v>
                </c:pt>
                <c:pt idx="6457">
                  <c:v>9.4</c:v>
                </c:pt>
                <c:pt idx="6458">
                  <c:v>9.15</c:v>
                </c:pt>
                <c:pt idx="6459">
                  <c:v>9.1999999999999993</c:v>
                </c:pt>
                <c:pt idx="6460">
                  <c:v>9.4</c:v>
                </c:pt>
                <c:pt idx="6461">
                  <c:v>9.1</c:v>
                </c:pt>
                <c:pt idx="6462">
                  <c:v>10.199999999999999</c:v>
                </c:pt>
                <c:pt idx="6463">
                  <c:v>9.9</c:v>
                </c:pt>
                <c:pt idx="6464">
                  <c:v>9.1999999999999993</c:v>
                </c:pt>
                <c:pt idx="6465">
                  <c:v>9.4</c:v>
                </c:pt>
                <c:pt idx="6466">
                  <c:v>9.1</c:v>
                </c:pt>
                <c:pt idx="6467">
                  <c:v>9.1</c:v>
                </c:pt>
                <c:pt idx="6468">
                  <c:v>9.17</c:v>
                </c:pt>
                <c:pt idx="6469">
                  <c:v>9.1</c:v>
                </c:pt>
                <c:pt idx="6470">
                  <c:v>9.3699999999999992</c:v>
                </c:pt>
                <c:pt idx="6471">
                  <c:v>9.25</c:v>
                </c:pt>
                <c:pt idx="6472">
                  <c:v>9.3000000000000007</c:v>
                </c:pt>
                <c:pt idx="6473">
                  <c:v>9</c:v>
                </c:pt>
                <c:pt idx="6474">
                  <c:v>9.0500000000000007</c:v>
                </c:pt>
                <c:pt idx="6475">
                  <c:v>8.4</c:v>
                </c:pt>
                <c:pt idx="6476">
                  <c:v>8.6</c:v>
                </c:pt>
                <c:pt idx="6477">
                  <c:v>8.4</c:v>
                </c:pt>
                <c:pt idx="6478">
                  <c:v>8.4</c:v>
                </c:pt>
                <c:pt idx="6479">
                  <c:v>8.35</c:v>
                </c:pt>
                <c:pt idx="6480">
                  <c:v>8.01</c:v>
                </c:pt>
                <c:pt idx="6481">
                  <c:v>8.4499999999999993</c:v>
                </c:pt>
                <c:pt idx="6482">
                  <c:v>8.65</c:v>
                </c:pt>
                <c:pt idx="6483">
                  <c:v>8.25</c:v>
                </c:pt>
                <c:pt idx="6484">
                  <c:v>8.35</c:v>
                </c:pt>
                <c:pt idx="6485">
                  <c:v>8.6999999999999993</c:v>
                </c:pt>
                <c:pt idx="6486">
                  <c:v>9.2799999999999994</c:v>
                </c:pt>
                <c:pt idx="6487">
                  <c:v>10.3</c:v>
                </c:pt>
                <c:pt idx="6488">
                  <c:v>10.4</c:v>
                </c:pt>
                <c:pt idx="6489">
                  <c:v>10.06</c:v>
                </c:pt>
                <c:pt idx="6490">
                  <c:v>10.25</c:v>
                </c:pt>
                <c:pt idx="6491">
                  <c:v>9.9</c:v>
                </c:pt>
                <c:pt idx="6492">
                  <c:v>10.25</c:v>
                </c:pt>
                <c:pt idx="6493">
                  <c:v>10.07</c:v>
                </c:pt>
                <c:pt idx="6494">
                  <c:v>10.35</c:v>
                </c:pt>
                <c:pt idx="6495">
                  <c:v>10.9</c:v>
                </c:pt>
                <c:pt idx="6496">
                  <c:v>11.47</c:v>
                </c:pt>
                <c:pt idx="6497">
                  <c:v>11.76</c:v>
                </c:pt>
                <c:pt idx="6498">
                  <c:v>11.2</c:v>
                </c:pt>
                <c:pt idx="6499">
                  <c:v>11.11</c:v>
                </c:pt>
                <c:pt idx="6500">
                  <c:v>10.95</c:v>
                </c:pt>
                <c:pt idx="6501">
                  <c:v>11.11</c:v>
                </c:pt>
                <c:pt idx="6502">
                  <c:v>11.05</c:v>
                </c:pt>
                <c:pt idx="6503">
                  <c:v>10.85</c:v>
                </c:pt>
                <c:pt idx="6504">
                  <c:v>10.85</c:v>
                </c:pt>
                <c:pt idx="6505">
                  <c:v>10.59</c:v>
                </c:pt>
                <c:pt idx="6506">
                  <c:v>10.6</c:v>
                </c:pt>
                <c:pt idx="6507">
                  <c:v>10.55</c:v>
                </c:pt>
                <c:pt idx="6508">
                  <c:v>10.31</c:v>
                </c:pt>
                <c:pt idx="6509">
                  <c:v>9.75</c:v>
                </c:pt>
                <c:pt idx="6510">
                  <c:v>9.75</c:v>
                </c:pt>
                <c:pt idx="6511">
                  <c:v>9.7799999999999994</c:v>
                </c:pt>
                <c:pt idx="6512">
                  <c:v>9.6199999999999992</c:v>
                </c:pt>
                <c:pt idx="6513">
                  <c:v>10.220000000000001</c:v>
                </c:pt>
                <c:pt idx="6514">
                  <c:v>10.8</c:v>
                </c:pt>
                <c:pt idx="6515">
                  <c:v>10.44</c:v>
                </c:pt>
                <c:pt idx="6516">
                  <c:v>10.75</c:v>
                </c:pt>
                <c:pt idx="6517">
                  <c:v>10.4</c:v>
                </c:pt>
                <c:pt idx="6518">
                  <c:v>10.24</c:v>
                </c:pt>
                <c:pt idx="6519">
                  <c:v>10.25</c:v>
                </c:pt>
                <c:pt idx="6520">
                  <c:v>10.99</c:v>
                </c:pt>
                <c:pt idx="6521">
                  <c:v>11.25</c:v>
                </c:pt>
                <c:pt idx="6522">
                  <c:v>11.05</c:v>
                </c:pt>
                <c:pt idx="6523">
                  <c:v>11.25</c:v>
                </c:pt>
                <c:pt idx="6524">
                  <c:v>11.35</c:v>
                </c:pt>
                <c:pt idx="6525">
                  <c:v>10.99</c:v>
                </c:pt>
                <c:pt idx="6526">
                  <c:v>10.55</c:v>
                </c:pt>
                <c:pt idx="6527">
                  <c:v>10.85</c:v>
                </c:pt>
                <c:pt idx="6528">
                  <c:v>10.9</c:v>
                </c:pt>
                <c:pt idx="6529">
                  <c:v>11.4</c:v>
                </c:pt>
                <c:pt idx="6530">
                  <c:v>11.6</c:v>
                </c:pt>
                <c:pt idx="6531">
                  <c:v>11.25</c:v>
                </c:pt>
                <c:pt idx="6532">
                  <c:v>11.92</c:v>
                </c:pt>
                <c:pt idx="6533">
                  <c:v>11.65</c:v>
                </c:pt>
                <c:pt idx="6534">
                  <c:v>11.35</c:v>
                </c:pt>
                <c:pt idx="6535">
                  <c:v>11.55</c:v>
                </c:pt>
                <c:pt idx="6536">
                  <c:v>11.75</c:v>
                </c:pt>
                <c:pt idx="6537">
                  <c:v>11.89</c:v>
                </c:pt>
                <c:pt idx="6538">
                  <c:v>12.45</c:v>
                </c:pt>
                <c:pt idx="6539">
                  <c:v>12.55</c:v>
                </c:pt>
                <c:pt idx="6540">
                  <c:v>12.5</c:v>
                </c:pt>
                <c:pt idx="6541">
                  <c:v>12.95</c:v>
                </c:pt>
                <c:pt idx="6542">
                  <c:v>12.76</c:v>
                </c:pt>
                <c:pt idx="6543">
                  <c:v>13.2</c:v>
                </c:pt>
                <c:pt idx="6544">
                  <c:v>13.4</c:v>
                </c:pt>
                <c:pt idx="6545">
                  <c:v>14.25</c:v>
                </c:pt>
                <c:pt idx="6546">
                  <c:v>13.81</c:v>
                </c:pt>
                <c:pt idx="6547">
                  <c:v>13.18</c:v>
                </c:pt>
                <c:pt idx="6548">
                  <c:v>12.65</c:v>
                </c:pt>
                <c:pt idx="6549">
                  <c:v>13</c:v>
                </c:pt>
                <c:pt idx="6550">
                  <c:v>12.9</c:v>
                </c:pt>
                <c:pt idx="6551">
                  <c:v>12.75</c:v>
                </c:pt>
                <c:pt idx="6552">
                  <c:v>12.36</c:v>
                </c:pt>
                <c:pt idx="6553">
                  <c:v>12.05</c:v>
                </c:pt>
                <c:pt idx="6554">
                  <c:v>12.5</c:v>
                </c:pt>
                <c:pt idx="6555">
                  <c:v>12.64</c:v>
                </c:pt>
                <c:pt idx="6556">
                  <c:v>12.75</c:v>
                </c:pt>
                <c:pt idx="6557">
                  <c:v>12.73</c:v>
                </c:pt>
                <c:pt idx="6558">
                  <c:v>12.25</c:v>
                </c:pt>
                <c:pt idx="6559">
                  <c:v>12.7</c:v>
                </c:pt>
                <c:pt idx="6560">
                  <c:v>12.55</c:v>
                </c:pt>
                <c:pt idx="6561">
                  <c:v>12.7</c:v>
                </c:pt>
                <c:pt idx="6562">
                  <c:v>12.57</c:v>
                </c:pt>
                <c:pt idx="6563">
                  <c:v>13.1</c:v>
                </c:pt>
                <c:pt idx="6564">
                  <c:v>12.73</c:v>
                </c:pt>
                <c:pt idx="6565">
                  <c:v>13</c:v>
                </c:pt>
                <c:pt idx="6566">
                  <c:v>12.94</c:v>
                </c:pt>
                <c:pt idx="6567">
                  <c:v>12.45</c:v>
                </c:pt>
                <c:pt idx="6568">
                  <c:v>12.08</c:v>
                </c:pt>
                <c:pt idx="6569">
                  <c:v>12.3</c:v>
                </c:pt>
                <c:pt idx="6570">
                  <c:v>12.58</c:v>
                </c:pt>
                <c:pt idx="6571">
                  <c:v>12.95</c:v>
                </c:pt>
                <c:pt idx="6572">
                  <c:v>13</c:v>
                </c:pt>
                <c:pt idx="6573">
                  <c:v>12.8</c:v>
                </c:pt>
                <c:pt idx="6574">
                  <c:v>13</c:v>
                </c:pt>
                <c:pt idx="6575">
                  <c:v>12.95</c:v>
                </c:pt>
                <c:pt idx="6576">
                  <c:v>12.85</c:v>
                </c:pt>
                <c:pt idx="6577">
                  <c:v>12.55</c:v>
                </c:pt>
                <c:pt idx="6578">
                  <c:v>12.9</c:v>
                </c:pt>
                <c:pt idx="6579">
                  <c:v>12.95</c:v>
                </c:pt>
                <c:pt idx="6580">
                  <c:v>13.51</c:v>
                </c:pt>
                <c:pt idx="6581">
                  <c:v>14</c:v>
                </c:pt>
                <c:pt idx="6582">
                  <c:v>13.42</c:v>
                </c:pt>
                <c:pt idx="6583">
                  <c:v>13</c:v>
                </c:pt>
                <c:pt idx="6584">
                  <c:v>12.75</c:v>
                </c:pt>
                <c:pt idx="6585">
                  <c:v>13.2</c:v>
                </c:pt>
                <c:pt idx="6586">
                  <c:v>13.06</c:v>
                </c:pt>
                <c:pt idx="6587">
                  <c:v>13.1</c:v>
                </c:pt>
                <c:pt idx="6588">
                  <c:v>13.09</c:v>
                </c:pt>
                <c:pt idx="6589">
                  <c:v>12.85</c:v>
                </c:pt>
                <c:pt idx="6590">
                  <c:v>12.85</c:v>
                </c:pt>
                <c:pt idx="6591">
                  <c:v>12.65</c:v>
                </c:pt>
                <c:pt idx="6592">
                  <c:v>12.65</c:v>
                </c:pt>
                <c:pt idx="6593">
                  <c:v>12.52</c:v>
                </c:pt>
                <c:pt idx="6594">
                  <c:v>12.6</c:v>
                </c:pt>
                <c:pt idx="6595">
                  <c:v>12.71</c:v>
                </c:pt>
                <c:pt idx="6596">
                  <c:v>12.5</c:v>
                </c:pt>
                <c:pt idx="6597">
                  <c:v>12.8</c:v>
                </c:pt>
                <c:pt idx="6598">
                  <c:v>13.05</c:v>
                </c:pt>
                <c:pt idx="6599">
                  <c:v>13.01</c:v>
                </c:pt>
                <c:pt idx="6600">
                  <c:v>13</c:v>
                </c:pt>
                <c:pt idx="6601">
                  <c:v>13.59</c:v>
                </c:pt>
                <c:pt idx="6602">
                  <c:v>13.6</c:v>
                </c:pt>
                <c:pt idx="6603">
                  <c:v>14.18</c:v>
                </c:pt>
                <c:pt idx="6604">
                  <c:v>14.04</c:v>
                </c:pt>
                <c:pt idx="6605">
                  <c:v>14.35</c:v>
                </c:pt>
                <c:pt idx="6606">
                  <c:v>14.25</c:v>
                </c:pt>
                <c:pt idx="6607">
                  <c:v>14.4</c:v>
                </c:pt>
                <c:pt idx="6608">
                  <c:v>14.45</c:v>
                </c:pt>
                <c:pt idx="6609">
                  <c:v>14.7</c:v>
                </c:pt>
                <c:pt idx="6610">
                  <c:v>15.01</c:v>
                </c:pt>
                <c:pt idx="6611">
                  <c:v>15.07</c:v>
                </c:pt>
                <c:pt idx="6612">
                  <c:v>14.8</c:v>
                </c:pt>
                <c:pt idx="6613">
                  <c:v>14.6</c:v>
                </c:pt>
                <c:pt idx="6614">
                  <c:v>14.43</c:v>
                </c:pt>
                <c:pt idx="6615">
                  <c:v>14.85</c:v>
                </c:pt>
                <c:pt idx="6616">
                  <c:v>14.95</c:v>
                </c:pt>
                <c:pt idx="6617">
                  <c:v>14.6</c:v>
                </c:pt>
                <c:pt idx="6618">
                  <c:v>14.4</c:v>
                </c:pt>
                <c:pt idx="6619">
                  <c:v>14.6</c:v>
                </c:pt>
                <c:pt idx="6620">
                  <c:v>14.75</c:v>
                </c:pt>
                <c:pt idx="6621">
                  <c:v>15.4</c:v>
                </c:pt>
                <c:pt idx="6622">
                  <c:v>15.53</c:v>
                </c:pt>
                <c:pt idx="6623">
                  <c:v>16.649989999999999</c:v>
                </c:pt>
                <c:pt idx="6624">
                  <c:v>16.170000000000002</c:v>
                </c:pt>
                <c:pt idx="6625">
                  <c:v>16.649989999999999</c:v>
                </c:pt>
                <c:pt idx="6626">
                  <c:v>16.649989999999999</c:v>
                </c:pt>
                <c:pt idx="6627">
                  <c:v>17.399989999999999</c:v>
                </c:pt>
                <c:pt idx="6628">
                  <c:v>17.259989999999998</c:v>
                </c:pt>
                <c:pt idx="6629">
                  <c:v>17.490010000000002</c:v>
                </c:pt>
                <c:pt idx="6630">
                  <c:v>17.600010000000001</c:v>
                </c:pt>
                <c:pt idx="6631">
                  <c:v>16.600010000000001</c:v>
                </c:pt>
                <c:pt idx="6632">
                  <c:v>16.2</c:v>
                </c:pt>
                <c:pt idx="6633">
                  <c:v>16.899989999999999</c:v>
                </c:pt>
                <c:pt idx="6634">
                  <c:v>16.5</c:v>
                </c:pt>
                <c:pt idx="6635">
                  <c:v>16.420000000000002</c:v>
                </c:pt>
                <c:pt idx="6636">
                  <c:v>16.45</c:v>
                </c:pt>
                <c:pt idx="6637">
                  <c:v>15.96</c:v>
                </c:pt>
                <c:pt idx="6638">
                  <c:v>15.55</c:v>
                </c:pt>
                <c:pt idx="6639">
                  <c:v>15.36</c:v>
                </c:pt>
                <c:pt idx="6640">
                  <c:v>16.55</c:v>
                </c:pt>
                <c:pt idx="6641">
                  <c:v>15.57</c:v>
                </c:pt>
                <c:pt idx="6642">
                  <c:v>15.09</c:v>
                </c:pt>
                <c:pt idx="6643">
                  <c:v>15</c:v>
                </c:pt>
                <c:pt idx="6644">
                  <c:v>15.5</c:v>
                </c:pt>
                <c:pt idx="6645">
                  <c:v>14.71</c:v>
                </c:pt>
                <c:pt idx="6646">
                  <c:v>15.5</c:v>
                </c:pt>
                <c:pt idx="6647">
                  <c:v>16</c:v>
                </c:pt>
                <c:pt idx="6648">
                  <c:v>15.5</c:v>
                </c:pt>
                <c:pt idx="6649">
                  <c:v>15.76</c:v>
                </c:pt>
                <c:pt idx="6650">
                  <c:v>14.75</c:v>
                </c:pt>
                <c:pt idx="6651">
                  <c:v>14.85</c:v>
                </c:pt>
                <c:pt idx="6652">
                  <c:v>15</c:v>
                </c:pt>
                <c:pt idx="6653">
                  <c:v>15</c:v>
                </c:pt>
                <c:pt idx="6654">
                  <c:v>14.8</c:v>
                </c:pt>
                <c:pt idx="6655">
                  <c:v>14.93</c:v>
                </c:pt>
                <c:pt idx="6656">
                  <c:v>15.5</c:v>
                </c:pt>
                <c:pt idx="6657">
                  <c:v>15.35</c:v>
                </c:pt>
                <c:pt idx="6658">
                  <c:v>15.68</c:v>
                </c:pt>
                <c:pt idx="6659">
                  <c:v>16.600010000000001</c:v>
                </c:pt>
                <c:pt idx="6660">
                  <c:v>16.7</c:v>
                </c:pt>
                <c:pt idx="6661">
                  <c:v>16.600010000000001</c:v>
                </c:pt>
                <c:pt idx="6662">
                  <c:v>17</c:v>
                </c:pt>
                <c:pt idx="6663">
                  <c:v>16.399989999999999</c:v>
                </c:pt>
                <c:pt idx="6664">
                  <c:v>16.3</c:v>
                </c:pt>
                <c:pt idx="6665">
                  <c:v>16.32001</c:v>
                </c:pt>
                <c:pt idx="6666">
                  <c:v>15.55</c:v>
                </c:pt>
                <c:pt idx="6667">
                  <c:v>15.2</c:v>
                </c:pt>
                <c:pt idx="6668">
                  <c:v>14.74</c:v>
                </c:pt>
                <c:pt idx="6669">
                  <c:v>14.85</c:v>
                </c:pt>
                <c:pt idx="6670">
                  <c:v>14.35</c:v>
                </c:pt>
                <c:pt idx="6671">
                  <c:v>14.3</c:v>
                </c:pt>
                <c:pt idx="6672">
                  <c:v>14.38</c:v>
                </c:pt>
                <c:pt idx="6673">
                  <c:v>14.37</c:v>
                </c:pt>
                <c:pt idx="6674">
                  <c:v>14.24</c:v>
                </c:pt>
                <c:pt idx="6675">
                  <c:v>13.8</c:v>
                </c:pt>
                <c:pt idx="6676">
                  <c:v>14.4</c:v>
                </c:pt>
                <c:pt idx="6677">
                  <c:v>15.1</c:v>
                </c:pt>
                <c:pt idx="6678">
                  <c:v>14.7</c:v>
                </c:pt>
                <c:pt idx="6679">
                  <c:v>15.04</c:v>
                </c:pt>
                <c:pt idx="6680">
                  <c:v>15.33</c:v>
                </c:pt>
                <c:pt idx="6681">
                  <c:v>15.1</c:v>
                </c:pt>
                <c:pt idx="6682">
                  <c:v>15.3</c:v>
                </c:pt>
                <c:pt idx="6683">
                  <c:v>15.42</c:v>
                </c:pt>
                <c:pt idx="6684">
                  <c:v>15.15</c:v>
                </c:pt>
                <c:pt idx="6685">
                  <c:v>14.89</c:v>
                </c:pt>
                <c:pt idx="6686">
                  <c:v>14.81</c:v>
                </c:pt>
                <c:pt idx="6687">
                  <c:v>15.39</c:v>
                </c:pt>
                <c:pt idx="6688">
                  <c:v>15.54</c:v>
                </c:pt>
                <c:pt idx="6689">
                  <c:v>15.85</c:v>
                </c:pt>
                <c:pt idx="6690">
                  <c:v>15.72</c:v>
                </c:pt>
                <c:pt idx="6691">
                  <c:v>16.350010000000001</c:v>
                </c:pt>
                <c:pt idx="6692">
                  <c:v>15.8</c:v>
                </c:pt>
                <c:pt idx="6693">
                  <c:v>16.079999999999998</c:v>
                </c:pt>
                <c:pt idx="6694">
                  <c:v>16.22</c:v>
                </c:pt>
                <c:pt idx="6695">
                  <c:v>16.05</c:v>
                </c:pt>
                <c:pt idx="6696">
                  <c:v>15.92</c:v>
                </c:pt>
                <c:pt idx="6697">
                  <c:v>15.65</c:v>
                </c:pt>
                <c:pt idx="6698">
                  <c:v>15.7</c:v>
                </c:pt>
                <c:pt idx="6699">
                  <c:v>15.7</c:v>
                </c:pt>
                <c:pt idx="6700">
                  <c:v>15.85</c:v>
                </c:pt>
                <c:pt idx="6701">
                  <c:v>15.85</c:v>
                </c:pt>
                <c:pt idx="6702">
                  <c:v>16.3</c:v>
                </c:pt>
                <c:pt idx="6703">
                  <c:v>15.93</c:v>
                </c:pt>
                <c:pt idx="6704">
                  <c:v>16.8</c:v>
                </c:pt>
                <c:pt idx="6705">
                  <c:v>16.87</c:v>
                </c:pt>
                <c:pt idx="6706">
                  <c:v>17.14</c:v>
                </c:pt>
                <c:pt idx="6707">
                  <c:v>17.03</c:v>
                </c:pt>
                <c:pt idx="6708">
                  <c:v>17.850010000000001</c:v>
                </c:pt>
                <c:pt idx="6709">
                  <c:v>18.75</c:v>
                </c:pt>
                <c:pt idx="6710">
                  <c:v>18.5</c:v>
                </c:pt>
                <c:pt idx="6711">
                  <c:v>18.399989999999999</c:v>
                </c:pt>
                <c:pt idx="6712">
                  <c:v>18.27</c:v>
                </c:pt>
                <c:pt idx="6713">
                  <c:v>18.8</c:v>
                </c:pt>
                <c:pt idx="6714">
                  <c:v>18.079999999999998</c:v>
                </c:pt>
                <c:pt idx="6715">
                  <c:v>17.77</c:v>
                </c:pt>
                <c:pt idx="6716">
                  <c:v>18.509989999999998</c:v>
                </c:pt>
                <c:pt idx="6717">
                  <c:v>18.32001</c:v>
                </c:pt>
                <c:pt idx="6718">
                  <c:v>19.25</c:v>
                </c:pt>
                <c:pt idx="6719">
                  <c:v>19.21001</c:v>
                </c:pt>
                <c:pt idx="6720">
                  <c:v>18.240010000000002</c:v>
                </c:pt>
                <c:pt idx="6721">
                  <c:v>19</c:v>
                </c:pt>
                <c:pt idx="6722">
                  <c:v>19.25</c:v>
                </c:pt>
                <c:pt idx="6723">
                  <c:v>19.600010000000001</c:v>
                </c:pt>
                <c:pt idx="6724">
                  <c:v>19.25</c:v>
                </c:pt>
                <c:pt idx="6725">
                  <c:v>19.850010000000001</c:v>
                </c:pt>
                <c:pt idx="6726">
                  <c:v>20.21001</c:v>
                </c:pt>
                <c:pt idx="6727">
                  <c:v>19.3</c:v>
                </c:pt>
                <c:pt idx="6728">
                  <c:v>19.63</c:v>
                </c:pt>
                <c:pt idx="6729">
                  <c:v>19.7</c:v>
                </c:pt>
                <c:pt idx="6730">
                  <c:v>20.399989999999999</c:v>
                </c:pt>
                <c:pt idx="6731">
                  <c:v>20.23</c:v>
                </c:pt>
                <c:pt idx="6732">
                  <c:v>19.89</c:v>
                </c:pt>
                <c:pt idx="6733">
                  <c:v>19.75</c:v>
                </c:pt>
                <c:pt idx="6734">
                  <c:v>19.5</c:v>
                </c:pt>
                <c:pt idx="6735">
                  <c:v>19.88</c:v>
                </c:pt>
                <c:pt idx="6736">
                  <c:v>19.92999</c:v>
                </c:pt>
                <c:pt idx="6737">
                  <c:v>19.41</c:v>
                </c:pt>
                <c:pt idx="6738">
                  <c:v>20.079999999999998</c:v>
                </c:pt>
                <c:pt idx="6739">
                  <c:v>19.850010000000001</c:v>
                </c:pt>
                <c:pt idx="6740">
                  <c:v>19.37</c:v>
                </c:pt>
                <c:pt idx="6741">
                  <c:v>19.28</c:v>
                </c:pt>
                <c:pt idx="6742">
                  <c:v>18.25</c:v>
                </c:pt>
                <c:pt idx="6743">
                  <c:v>18.509989999999998</c:v>
                </c:pt>
                <c:pt idx="6744">
                  <c:v>18.990010000000002</c:v>
                </c:pt>
                <c:pt idx="6745">
                  <c:v>18.45</c:v>
                </c:pt>
                <c:pt idx="6746">
                  <c:v>17.850010000000001</c:v>
                </c:pt>
                <c:pt idx="6747">
                  <c:v>18.25</c:v>
                </c:pt>
                <c:pt idx="6748">
                  <c:v>18.559999999999999</c:v>
                </c:pt>
                <c:pt idx="6749">
                  <c:v>18.240010000000002</c:v>
                </c:pt>
                <c:pt idx="6750">
                  <c:v>17.92999</c:v>
                </c:pt>
                <c:pt idx="6751">
                  <c:v>17.48</c:v>
                </c:pt>
                <c:pt idx="6752">
                  <c:v>18.75</c:v>
                </c:pt>
                <c:pt idx="6753">
                  <c:v>18.7</c:v>
                </c:pt>
                <c:pt idx="6754">
                  <c:v>18.87</c:v>
                </c:pt>
                <c:pt idx="6755">
                  <c:v>18.96001</c:v>
                </c:pt>
                <c:pt idx="6756">
                  <c:v>20</c:v>
                </c:pt>
                <c:pt idx="6757">
                  <c:v>21.05</c:v>
                </c:pt>
                <c:pt idx="6758">
                  <c:v>20.95</c:v>
                </c:pt>
                <c:pt idx="6759">
                  <c:v>21.899989999999999</c:v>
                </c:pt>
                <c:pt idx="6760">
                  <c:v>21.19</c:v>
                </c:pt>
                <c:pt idx="6761">
                  <c:v>21.75</c:v>
                </c:pt>
                <c:pt idx="6762">
                  <c:v>21.7</c:v>
                </c:pt>
                <c:pt idx="6763">
                  <c:v>20.66</c:v>
                </c:pt>
                <c:pt idx="6764">
                  <c:v>21.05</c:v>
                </c:pt>
                <c:pt idx="6765">
                  <c:v>20.67999</c:v>
                </c:pt>
                <c:pt idx="6766">
                  <c:v>20.71001</c:v>
                </c:pt>
                <c:pt idx="6767">
                  <c:v>20.350010000000001</c:v>
                </c:pt>
                <c:pt idx="6768">
                  <c:v>21.5</c:v>
                </c:pt>
                <c:pt idx="6769">
                  <c:v>22.19</c:v>
                </c:pt>
                <c:pt idx="6770">
                  <c:v>22.2</c:v>
                </c:pt>
                <c:pt idx="6771">
                  <c:v>21.78</c:v>
                </c:pt>
                <c:pt idx="6772">
                  <c:v>20.899989999999999</c:v>
                </c:pt>
                <c:pt idx="6773">
                  <c:v>22.100010000000001</c:v>
                </c:pt>
                <c:pt idx="6774">
                  <c:v>21.72</c:v>
                </c:pt>
                <c:pt idx="6775">
                  <c:v>22.27</c:v>
                </c:pt>
                <c:pt idx="6776">
                  <c:v>22.64</c:v>
                </c:pt>
                <c:pt idx="6777">
                  <c:v>23.03999</c:v>
                </c:pt>
                <c:pt idx="6778">
                  <c:v>23.38</c:v>
                </c:pt>
                <c:pt idx="6779">
                  <c:v>22.149989999999999</c:v>
                </c:pt>
                <c:pt idx="6780">
                  <c:v>23.25</c:v>
                </c:pt>
                <c:pt idx="6781">
                  <c:v>23.03999</c:v>
                </c:pt>
                <c:pt idx="6782">
                  <c:v>21.82001</c:v>
                </c:pt>
                <c:pt idx="6783">
                  <c:v>22.05</c:v>
                </c:pt>
                <c:pt idx="6784">
                  <c:v>22.649989999999999</c:v>
                </c:pt>
                <c:pt idx="6785">
                  <c:v>23.5</c:v>
                </c:pt>
                <c:pt idx="6786">
                  <c:v>24.5</c:v>
                </c:pt>
                <c:pt idx="6787">
                  <c:v>23.600010000000001</c:v>
                </c:pt>
                <c:pt idx="6788">
                  <c:v>23.37</c:v>
                </c:pt>
                <c:pt idx="6789">
                  <c:v>23.95</c:v>
                </c:pt>
                <c:pt idx="6790">
                  <c:v>24.05</c:v>
                </c:pt>
                <c:pt idx="6791">
                  <c:v>24.45</c:v>
                </c:pt>
                <c:pt idx="6792">
                  <c:v>22.96001</c:v>
                </c:pt>
                <c:pt idx="6793">
                  <c:v>22.67</c:v>
                </c:pt>
                <c:pt idx="6794">
                  <c:v>23.32001</c:v>
                </c:pt>
                <c:pt idx="6795">
                  <c:v>23.399989999999999</c:v>
                </c:pt>
                <c:pt idx="6796">
                  <c:v>25.37</c:v>
                </c:pt>
                <c:pt idx="6797">
                  <c:v>25.600010000000001</c:v>
                </c:pt>
                <c:pt idx="6798">
                  <c:v>26.7</c:v>
                </c:pt>
                <c:pt idx="6799">
                  <c:v>26.5</c:v>
                </c:pt>
                <c:pt idx="6800">
                  <c:v>25.600010000000001</c:v>
                </c:pt>
                <c:pt idx="6801">
                  <c:v>26.69</c:v>
                </c:pt>
                <c:pt idx="6802">
                  <c:v>26.12</c:v>
                </c:pt>
                <c:pt idx="6803">
                  <c:v>25.06</c:v>
                </c:pt>
                <c:pt idx="6804">
                  <c:v>25.649989999999999</c:v>
                </c:pt>
                <c:pt idx="6805">
                  <c:v>26.75</c:v>
                </c:pt>
                <c:pt idx="6806">
                  <c:v>26.47</c:v>
                </c:pt>
                <c:pt idx="6807">
                  <c:v>24.89</c:v>
                </c:pt>
                <c:pt idx="6808">
                  <c:v>25.78999</c:v>
                </c:pt>
                <c:pt idx="6809">
                  <c:v>24.33</c:v>
                </c:pt>
                <c:pt idx="6810">
                  <c:v>21.990010000000002</c:v>
                </c:pt>
                <c:pt idx="6811">
                  <c:v>23.46001</c:v>
                </c:pt>
                <c:pt idx="6812">
                  <c:v>22.53999</c:v>
                </c:pt>
                <c:pt idx="6813">
                  <c:v>21.759989999999998</c:v>
                </c:pt>
                <c:pt idx="6814">
                  <c:v>23</c:v>
                </c:pt>
                <c:pt idx="6815">
                  <c:v>21.72</c:v>
                </c:pt>
                <c:pt idx="6816">
                  <c:v>23</c:v>
                </c:pt>
                <c:pt idx="6817">
                  <c:v>22.8</c:v>
                </c:pt>
                <c:pt idx="6818">
                  <c:v>23.95</c:v>
                </c:pt>
                <c:pt idx="6819">
                  <c:v>24.240010000000002</c:v>
                </c:pt>
                <c:pt idx="6820">
                  <c:v>24.69</c:v>
                </c:pt>
                <c:pt idx="6821">
                  <c:v>24</c:v>
                </c:pt>
                <c:pt idx="6822">
                  <c:v>23.92</c:v>
                </c:pt>
                <c:pt idx="6823">
                  <c:v>22.259989999999998</c:v>
                </c:pt>
                <c:pt idx="6824">
                  <c:v>22.100010000000001</c:v>
                </c:pt>
                <c:pt idx="6825">
                  <c:v>21.57001</c:v>
                </c:pt>
                <c:pt idx="6826">
                  <c:v>21.490010000000002</c:v>
                </c:pt>
                <c:pt idx="6827">
                  <c:v>21.350010000000001</c:v>
                </c:pt>
                <c:pt idx="6828">
                  <c:v>21.05</c:v>
                </c:pt>
                <c:pt idx="6829">
                  <c:v>22.399989999999999</c:v>
                </c:pt>
                <c:pt idx="6830">
                  <c:v>23.399989999999999</c:v>
                </c:pt>
                <c:pt idx="6831">
                  <c:v>23.75</c:v>
                </c:pt>
                <c:pt idx="6832">
                  <c:v>22.759989999999998</c:v>
                </c:pt>
                <c:pt idx="6833">
                  <c:v>23.09</c:v>
                </c:pt>
                <c:pt idx="6834">
                  <c:v>22.46001</c:v>
                </c:pt>
                <c:pt idx="6835">
                  <c:v>22.100010000000001</c:v>
                </c:pt>
                <c:pt idx="6836">
                  <c:v>21.45</c:v>
                </c:pt>
                <c:pt idx="6837">
                  <c:v>21.48</c:v>
                </c:pt>
                <c:pt idx="6838">
                  <c:v>21.13</c:v>
                </c:pt>
                <c:pt idx="6839">
                  <c:v>20.899989999999999</c:v>
                </c:pt>
                <c:pt idx="6840">
                  <c:v>18.850010000000001</c:v>
                </c:pt>
                <c:pt idx="6841">
                  <c:v>19.490010000000002</c:v>
                </c:pt>
                <c:pt idx="6842">
                  <c:v>18.420000000000002</c:v>
                </c:pt>
                <c:pt idx="6843">
                  <c:v>16.02</c:v>
                </c:pt>
                <c:pt idx="6844">
                  <c:v>17.82001</c:v>
                </c:pt>
                <c:pt idx="6845">
                  <c:v>18.55</c:v>
                </c:pt>
                <c:pt idx="6846">
                  <c:v>18.190000000000001</c:v>
                </c:pt>
                <c:pt idx="6847">
                  <c:v>18.5</c:v>
                </c:pt>
                <c:pt idx="6848">
                  <c:v>19.399989999999999</c:v>
                </c:pt>
                <c:pt idx="6849">
                  <c:v>19.7</c:v>
                </c:pt>
                <c:pt idx="6850">
                  <c:v>20.11</c:v>
                </c:pt>
                <c:pt idx="6851">
                  <c:v>19.399989999999999</c:v>
                </c:pt>
                <c:pt idx="6852">
                  <c:v>21.16</c:v>
                </c:pt>
                <c:pt idx="6853">
                  <c:v>20.899989999999999</c:v>
                </c:pt>
                <c:pt idx="6854">
                  <c:v>21.149989999999999</c:v>
                </c:pt>
                <c:pt idx="6855">
                  <c:v>20.11</c:v>
                </c:pt>
                <c:pt idx="6856">
                  <c:v>21.399989999999999</c:v>
                </c:pt>
                <c:pt idx="6857">
                  <c:v>21.17999</c:v>
                </c:pt>
                <c:pt idx="6858">
                  <c:v>20.41</c:v>
                </c:pt>
                <c:pt idx="6859">
                  <c:v>20.45</c:v>
                </c:pt>
                <c:pt idx="6860">
                  <c:v>20.350010000000001</c:v>
                </c:pt>
                <c:pt idx="6861">
                  <c:v>20.7</c:v>
                </c:pt>
                <c:pt idx="6862">
                  <c:v>19.940000000000001</c:v>
                </c:pt>
                <c:pt idx="6863">
                  <c:v>21.100010000000001</c:v>
                </c:pt>
                <c:pt idx="6864">
                  <c:v>22.11</c:v>
                </c:pt>
                <c:pt idx="6865">
                  <c:v>22.25</c:v>
                </c:pt>
                <c:pt idx="6866">
                  <c:v>24.240010000000002</c:v>
                </c:pt>
                <c:pt idx="6867">
                  <c:v>23</c:v>
                </c:pt>
                <c:pt idx="6868">
                  <c:v>23.740010000000002</c:v>
                </c:pt>
                <c:pt idx="6869">
                  <c:v>23.7</c:v>
                </c:pt>
                <c:pt idx="6870">
                  <c:v>24.509989999999998</c:v>
                </c:pt>
                <c:pt idx="6871">
                  <c:v>24.7</c:v>
                </c:pt>
                <c:pt idx="6872">
                  <c:v>25.45</c:v>
                </c:pt>
                <c:pt idx="6873">
                  <c:v>24.44</c:v>
                </c:pt>
                <c:pt idx="6874">
                  <c:v>25.03</c:v>
                </c:pt>
                <c:pt idx="6875">
                  <c:v>26.23</c:v>
                </c:pt>
                <c:pt idx="6876">
                  <c:v>26.09</c:v>
                </c:pt>
                <c:pt idx="6877">
                  <c:v>26.59</c:v>
                </c:pt>
                <c:pt idx="6878">
                  <c:v>25.899989999999999</c:v>
                </c:pt>
                <c:pt idx="6879">
                  <c:v>25.59</c:v>
                </c:pt>
                <c:pt idx="6880">
                  <c:v>26.2</c:v>
                </c:pt>
                <c:pt idx="6881">
                  <c:v>25.75</c:v>
                </c:pt>
                <c:pt idx="6882">
                  <c:v>25.92999</c:v>
                </c:pt>
                <c:pt idx="6883">
                  <c:v>26.48</c:v>
                </c:pt>
                <c:pt idx="6884">
                  <c:v>25.3</c:v>
                </c:pt>
                <c:pt idx="6885">
                  <c:v>24.62</c:v>
                </c:pt>
                <c:pt idx="6886">
                  <c:v>24.8</c:v>
                </c:pt>
                <c:pt idx="6887">
                  <c:v>25.5</c:v>
                </c:pt>
                <c:pt idx="6888">
                  <c:v>24.38</c:v>
                </c:pt>
                <c:pt idx="6889">
                  <c:v>24.41</c:v>
                </c:pt>
                <c:pt idx="6890">
                  <c:v>24.02</c:v>
                </c:pt>
                <c:pt idx="6891">
                  <c:v>24.3</c:v>
                </c:pt>
                <c:pt idx="6892">
                  <c:v>23.100010000000001</c:v>
                </c:pt>
                <c:pt idx="6893">
                  <c:v>21.94</c:v>
                </c:pt>
                <c:pt idx="6894">
                  <c:v>22.2</c:v>
                </c:pt>
                <c:pt idx="6895">
                  <c:v>21.5</c:v>
                </c:pt>
                <c:pt idx="6896">
                  <c:v>21.8</c:v>
                </c:pt>
                <c:pt idx="6897">
                  <c:v>21.37</c:v>
                </c:pt>
                <c:pt idx="6898">
                  <c:v>21.7</c:v>
                </c:pt>
                <c:pt idx="6899">
                  <c:v>20.88</c:v>
                </c:pt>
                <c:pt idx="6900">
                  <c:v>20.89</c:v>
                </c:pt>
                <c:pt idx="6901">
                  <c:v>20.05</c:v>
                </c:pt>
                <c:pt idx="6902">
                  <c:v>21.17999</c:v>
                </c:pt>
                <c:pt idx="6903">
                  <c:v>20.32001</c:v>
                </c:pt>
                <c:pt idx="6904">
                  <c:v>20.190000000000001</c:v>
                </c:pt>
                <c:pt idx="6905">
                  <c:v>20.63</c:v>
                </c:pt>
                <c:pt idx="6906">
                  <c:v>21.100010000000001</c:v>
                </c:pt>
                <c:pt idx="6907">
                  <c:v>21.52</c:v>
                </c:pt>
                <c:pt idx="6908">
                  <c:v>21.399989999999999</c:v>
                </c:pt>
                <c:pt idx="6909">
                  <c:v>18.84</c:v>
                </c:pt>
                <c:pt idx="6910">
                  <c:v>19.27</c:v>
                </c:pt>
                <c:pt idx="6911">
                  <c:v>19.25</c:v>
                </c:pt>
                <c:pt idx="6912">
                  <c:v>19.12</c:v>
                </c:pt>
                <c:pt idx="6913">
                  <c:v>19.21001</c:v>
                </c:pt>
                <c:pt idx="6914">
                  <c:v>19.2</c:v>
                </c:pt>
                <c:pt idx="6915">
                  <c:v>19.399989999999999</c:v>
                </c:pt>
                <c:pt idx="6916">
                  <c:v>19.17999</c:v>
                </c:pt>
                <c:pt idx="6917">
                  <c:v>19.7</c:v>
                </c:pt>
                <c:pt idx="6918">
                  <c:v>19</c:v>
                </c:pt>
                <c:pt idx="6919">
                  <c:v>19.149989999999999</c:v>
                </c:pt>
                <c:pt idx="6920">
                  <c:v>19.64</c:v>
                </c:pt>
                <c:pt idx="6921">
                  <c:v>19.350010000000001</c:v>
                </c:pt>
                <c:pt idx="6922">
                  <c:v>18.740010000000002</c:v>
                </c:pt>
                <c:pt idx="6923">
                  <c:v>18.12</c:v>
                </c:pt>
                <c:pt idx="6924">
                  <c:v>17.5</c:v>
                </c:pt>
                <c:pt idx="6925">
                  <c:v>17.62</c:v>
                </c:pt>
                <c:pt idx="6926">
                  <c:v>17.12</c:v>
                </c:pt>
                <c:pt idx="6927">
                  <c:v>17.12</c:v>
                </c:pt>
                <c:pt idx="6928">
                  <c:v>17.2</c:v>
                </c:pt>
                <c:pt idx="6929">
                  <c:v>17.2</c:v>
                </c:pt>
                <c:pt idx="6930">
                  <c:v>17.14</c:v>
                </c:pt>
                <c:pt idx="6931">
                  <c:v>16.75</c:v>
                </c:pt>
                <c:pt idx="6932">
                  <c:v>18.39</c:v>
                </c:pt>
                <c:pt idx="6933">
                  <c:v>18.350010000000001</c:v>
                </c:pt>
                <c:pt idx="6934">
                  <c:v>19.100010000000001</c:v>
                </c:pt>
                <c:pt idx="6935">
                  <c:v>20.25</c:v>
                </c:pt>
                <c:pt idx="6936">
                  <c:v>19.77</c:v>
                </c:pt>
                <c:pt idx="6937">
                  <c:v>19.809999999999999</c:v>
                </c:pt>
                <c:pt idx="6938">
                  <c:v>19.7</c:v>
                </c:pt>
                <c:pt idx="6939">
                  <c:v>21.3</c:v>
                </c:pt>
                <c:pt idx="6940">
                  <c:v>21.95</c:v>
                </c:pt>
                <c:pt idx="6941">
                  <c:v>22.17</c:v>
                </c:pt>
                <c:pt idx="6942">
                  <c:v>21.88</c:v>
                </c:pt>
                <c:pt idx="6943">
                  <c:v>22.42999</c:v>
                </c:pt>
                <c:pt idx="6944">
                  <c:v>22.100010000000001</c:v>
                </c:pt>
                <c:pt idx="6945">
                  <c:v>22.100010000000001</c:v>
                </c:pt>
                <c:pt idx="6946">
                  <c:v>23</c:v>
                </c:pt>
                <c:pt idx="6947">
                  <c:v>22.73</c:v>
                </c:pt>
                <c:pt idx="6948">
                  <c:v>23.88</c:v>
                </c:pt>
                <c:pt idx="6949">
                  <c:v>23.03</c:v>
                </c:pt>
                <c:pt idx="6950">
                  <c:v>23.33</c:v>
                </c:pt>
                <c:pt idx="6951">
                  <c:v>23.5</c:v>
                </c:pt>
                <c:pt idx="6952">
                  <c:v>24.12</c:v>
                </c:pt>
                <c:pt idx="6953">
                  <c:v>23.44</c:v>
                </c:pt>
                <c:pt idx="6954">
                  <c:v>22.3</c:v>
                </c:pt>
                <c:pt idx="6955">
                  <c:v>23</c:v>
                </c:pt>
                <c:pt idx="6956">
                  <c:v>22.66</c:v>
                </c:pt>
                <c:pt idx="6957">
                  <c:v>23.07001</c:v>
                </c:pt>
                <c:pt idx="6958">
                  <c:v>22.42999</c:v>
                </c:pt>
                <c:pt idx="6959">
                  <c:v>20.649989999999999</c:v>
                </c:pt>
                <c:pt idx="6960">
                  <c:v>20.5</c:v>
                </c:pt>
                <c:pt idx="6961">
                  <c:v>21.399989999999999</c:v>
                </c:pt>
                <c:pt idx="6962">
                  <c:v>20.81</c:v>
                </c:pt>
                <c:pt idx="6963">
                  <c:v>21.03</c:v>
                </c:pt>
                <c:pt idx="6964">
                  <c:v>21.42</c:v>
                </c:pt>
                <c:pt idx="6965">
                  <c:v>21.8</c:v>
                </c:pt>
                <c:pt idx="6966">
                  <c:v>22.5</c:v>
                </c:pt>
                <c:pt idx="6967">
                  <c:v>23.46001</c:v>
                </c:pt>
                <c:pt idx="6968">
                  <c:v>22.600010000000001</c:v>
                </c:pt>
                <c:pt idx="6969">
                  <c:v>22.25</c:v>
                </c:pt>
                <c:pt idx="6970">
                  <c:v>21.53</c:v>
                </c:pt>
                <c:pt idx="6971">
                  <c:v>22.34</c:v>
                </c:pt>
                <c:pt idx="6972">
                  <c:v>22.100010000000001</c:v>
                </c:pt>
                <c:pt idx="6973">
                  <c:v>22.28</c:v>
                </c:pt>
                <c:pt idx="6974">
                  <c:v>22.75</c:v>
                </c:pt>
                <c:pt idx="6975">
                  <c:v>21.899989999999999</c:v>
                </c:pt>
                <c:pt idx="6976">
                  <c:v>21.3</c:v>
                </c:pt>
                <c:pt idx="6977">
                  <c:v>21.350010000000001</c:v>
                </c:pt>
                <c:pt idx="6978">
                  <c:v>20.21001</c:v>
                </c:pt>
                <c:pt idx="6979">
                  <c:v>21</c:v>
                </c:pt>
                <c:pt idx="6980">
                  <c:v>20.13</c:v>
                </c:pt>
                <c:pt idx="6981">
                  <c:v>21.05</c:v>
                </c:pt>
                <c:pt idx="6982">
                  <c:v>20.22</c:v>
                </c:pt>
                <c:pt idx="6983">
                  <c:v>19.78</c:v>
                </c:pt>
                <c:pt idx="6984">
                  <c:v>20.38</c:v>
                </c:pt>
                <c:pt idx="6985">
                  <c:v>20.600010000000001</c:v>
                </c:pt>
                <c:pt idx="6986">
                  <c:v>21.2</c:v>
                </c:pt>
                <c:pt idx="6987">
                  <c:v>20.62</c:v>
                </c:pt>
                <c:pt idx="6988">
                  <c:v>20.22</c:v>
                </c:pt>
                <c:pt idx="6989">
                  <c:v>19.98</c:v>
                </c:pt>
                <c:pt idx="6990">
                  <c:v>20.350010000000001</c:v>
                </c:pt>
                <c:pt idx="6991">
                  <c:v>19.940000000000001</c:v>
                </c:pt>
                <c:pt idx="6992">
                  <c:v>20.47</c:v>
                </c:pt>
                <c:pt idx="6993">
                  <c:v>19.64</c:v>
                </c:pt>
                <c:pt idx="6994">
                  <c:v>19.78</c:v>
                </c:pt>
                <c:pt idx="6995">
                  <c:v>19.95</c:v>
                </c:pt>
                <c:pt idx="6996">
                  <c:v>19.559999999999999</c:v>
                </c:pt>
                <c:pt idx="6997">
                  <c:v>18.97</c:v>
                </c:pt>
                <c:pt idx="6998">
                  <c:v>18.309999999999999</c:v>
                </c:pt>
                <c:pt idx="6999">
                  <c:v>17.75</c:v>
                </c:pt>
                <c:pt idx="7000">
                  <c:v>17.45</c:v>
                </c:pt>
                <c:pt idx="7001">
                  <c:v>17.82001</c:v>
                </c:pt>
                <c:pt idx="7002">
                  <c:v>18.5</c:v>
                </c:pt>
                <c:pt idx="7003">
                  <c:v>18.12</c:v>
                </c:pt>
                <c:pt idx="7004">
                  <c:v>18.98</c:v>
                </c:pt>
                <c:pt idx="7005">
                  <c:v>18.490010000000002</c:v>
                </c:pt>
                <c:pt idx="7006">
                  <c:v>17.5</c:v>
                </c:pt>
                <c:pt idx="7007">
                  <c:v>17.11</c:v>
                </c:pt>
                <c:pt idx="7008">
                  <c:v>17.059999999999999</c:v>
                </c:pt>
                <c:pt idx="7009">
                  <c:v>16.759989999999998</c:v>
                </c:pt>
                <c:pt idx="7010">
                  <c:v>17.53</c:v>
                </c:pt>
                <c:pt idx="7011">
                  <c:v>17.17999</c:v>
                </c:pt>
                <c:pt idx="7012">
                  <c:v>18.53999</c:v>
                </c:pt>
                <c:pt idx="7013">
                  <c:v>19.100010000000001</c:v>
                </c:pt>
                <c:pt idx="7014">
                  <c:v>16.22</c:v>
                </c:pt>
                <c:pt idx="7015">
                  <c:v>15.82</c:v>
                </c:pt>
                <c:pt idx="7016">
                  <c:v>15.1</c:v>
                </c:pt>
                <c:pt idx="7017">
                  <c:v>15.45</c:v>
                </c:pt>
                <c:pt idx="7018">
                  <c:v>15.6</c:v>
                </c:pt>
                <c:pt idx="7019">
                  <c:v>15.66</c:v>
                </c:pt>
                <c:pt idx="7020">
                  <c:v>15.9</c:v>
                </c:pt>
                <c:pt idx="7021">
                  <c:v>15.58</c:v>
                </c:pt>
                <c:pt idx="7022">
                  <c:v>15.52</c:v>
                </c:pt>
                <c:pt idx="7023">
                  <c:v>15.34</c:v>
                </c:pt>
                <c:pt idx="7024">
                  <c:v>15.59</c:v>
                </c:pt>
                <c:pt idx="7025">
                  <c:v>15.32</c:v>
                </c:pt>
                <c:pt idx="7026">
                  <c:v>15.59</c:v>
                </c:pt>
                <c:pt idx="7027">
                  <c:v>16.05</c:v>
                </c:pt>
                <c:pt idx="7028">
                  <c:v>15.84</c:v>
                </c:pt>
                <c:pt idx="7029">
                  <c:v>15.6</c:v>
                </c:pt>
                <c:pt idx="7030">
                  <c:v>15.1</c:v>
                </c:pt>
                <c:pt idx="7031">
                  <c:v>14.51</c:v>
                </c:pt>
                <c:pt idx="7032">
                  <c:v>14.45</c:v>
                </c:pt>
                <c:pt idx="7033">
                  <c:v>14.35</c:v>
                </c:pt>
                <c:pt idx="7034">
                  <c:v>14.4</c:v>
                </c:pt>
                <c:pt idx="7035">
                  <c:v>14.92</c:v>
                </c:pt>
                <c:pt idx="7036">
                  <c:v>14.96</c:v>
                </c:pt>
                <c:pt idx="7037">
                  <c:v>15.37</c:v>
                </c:pt>
                <c:pt idx="7038">
                  <c:v>15.16</c:v>
                </c:pt>
                <c:pt idx="7039">
                  <c:v>14.45</c:v>
                </c:pt>
                <c:pt idx="7040">
                  <c:v>14.45</c:v>
                </c:pt>
                <c:pt idx="7041">
                  <c:v>14.43</c:v>
                </c:pt>
                <c:pt idx="7042">
                  <c:v>14.94</c:v>
                </c:pt>
                <c:pt idx="7043">
                  <c:v>14.4</c:v>
                </c:pt>
                <c:pt idx="7044">
                  <c:v>14.7</c:v>
                </c:pt>
                <c:pt idx="7045">
                  <c:v>14.75</c:v>
                </c:pt>
                <c:pt idx="7046">
                  <c:v>14.3</c:v>
                </c:pt>
                <c:pt idx="7047">
                  <c:v>14.74</c:v>
                </c:pt>
                <c:pt idx="7048">
                  <c:v>15.33</c:v>
                </c:pt>
                <c:pt idx="7049">
                  <c:v>15.25</c:v>
                </c:pt>
                <c:pt idx="7050">
                  <c:v>15.64</c:v>
                </c:pt>
                <c:pt idx="7051">
                  <c:v>15.55</c:v>
                </c:pt>
                <c:pt idx="7052">
                  <c:v>15.8</c:v>
                </c:pt>
                <c:pt idx="7053">
                  <c:v>15.15</c:v>
                </c:pt>
                <c:pt idx="7054">
                  <c:v>15.1</c:v>
                </c:pt>
                <c:pt idx="7055">
                  <c:v>15.24</c:v>
                </c:pt>
                <c:pt idx="7056">
                  <c:v>15.17</c:v>
                </c:pt>
                <c:pt idx="7057">
                  <c:v>14.99</c:v>
                </c:pt>
                <c:pt idx="7058">
                  <c:v>15.08</c:v>
                </c:pt>
                <c:pt idx="7059">
                  <c:v>15.79</c:v>
                </c:pt>
                <c:pt idx="7060">
                  <c:v>15.96</c:v>
                </c:pt>
                <c:pt idx="7061">
                  <c:v>15.74</c:v>
                </c:pt>
                <c:pt idx="7062">
                  <c:v>15.26</c:v>
                </c:pt>
                <c:pt idx="7063">
                  <c:v>15.44</c:v>
                </c:pt>
                <c:pt idx="7064">
                  <c:v>15.47</c:v>
                </c:pt>
                <c:pt idx="7065">
                  <c:v>15.61</c:v>
                </c:pt>
                <c:pt idx="7066">
                  <c:v>15.69</c:v>
                </c:pt>
                <c:pt idx="7067">
                  <c:v>16.42999</c:v>
                </c:pt>
                <c:pt idx="7068">
                  <c:v>16.16</c:v>
                </c:pt>
                <c:pt idx="7069">
                  <c:v>16.66</c:v>
                </c:pt>
                <c:pt idx="7070">
                  <c:v>16.579999999999998</c:v>
                </c:pt>
                <c:pt idx="7071">
                  <c:v>16.009989999999998</c:v>
                </c:pt>
                <c:pt idx="7072">
                  <c:v>15.52</c:v>
                </c:pt>
                <c:pt idx="7073">
                  <c:v>15.67</c:v>
                </c:pt>
                <c:pt idx="7074">
                  <c:v>15.8</c:v>
                </c:pt>
                <c:pt idx="7075">
                  <c:v>15.55</c:v>
                </c:pt>
                <c:pt idx="7076">
                  <c:v>15.55</c:v>
                </c:pt>
                <c:pt idx="7077">
                  <c:v>15.85</c:v>
                </c:pt>
                <c:pt idx="7078">
                  <c:v>15.73</c:v>
                </c:pt>
                <c:pt idx="7079">
                  <c:v>16.25</c:v>
                </c:pt>
                <c:pt idx="7080">
                  <c:v>15.97</c:v>
                </c:pt>
                <c:pt idx="7081">
                  <c:v>15.68</c:v>
                </c:pt>
                <c:pt idx="7082">
                  <c:v>15.95</c:v>
                </c:pt>
                <c:pt idx="7083">
                  <c:v>15.86</c:v>
                </c:pt>
                <c:pt idx="7084">
                  <c:v>15.9</c:v>
                </c:pt>
                <c:pt idx="7085">
                  <c:v>16</c:v>
                </c:pt>
                <c:pt idx="7086">
                  <c:v>15.16</c:v>
                </c:pt>
                <c:pt idx="7087">
                  <c:v>14.76</c:v>
                </c:pt>
                <c:pt idx="7088">
                  <c:v>14.68</c:v>
                </c:pt>
                <c:pt idx="7089">
                  <c:v>15.01</c:v>
                </c:pt>
                <c:pt idx="7090">
                  <c:v>15.63</c:v>
                </c:pt>
                <c:pt idx="7091">
                  <c:v>15.57</c:v>
                </c:pt>
                <c:pt idx="7092">
                  <c:v>16.36</c:v>
                </c:pt>
                <c:pt idx="7093">
                  <c:v>17.149989999999999</c:v>
                </c:pt>
                <c:pt idx="7094">
                  <c:v>17.34</c:v>
                </c:pt>
                <c:pt idx="7095">
                  <c:v>17.559999999999999</c:v>
                </c:pt>
                <c:pt idx="7096">
                  <c:v>16.92999</c:v>
                </c:pt>
                <c:pt idx="7097">
                  <c:v>16.96001</c:v>
                </c:pt>
                <c:pt idx="7098">
                  <c:v>16.96001</c:v>
                </c:pt>
                <c:pt idx="7099">
                  <c:v>16.77</c:v>
                </c:pt>
                <c:pt idx="7100">
                  <c:v>17</c:v>
                </c:pt>
                <c:pt idx="7101">
                  <c:v>17.41</c:v>
                </c:pt>
                <c:pt idx="7102">
                  <c:v>17.39</c:v>
                </c:pt>
                <c:pt idx="7103">
                  <c:v>18.48</c:v>
                </c:pt>
                <c:pt idx="7104">
                  <c:v>18.67999</c:v>
                </c:pt>
                <c:pt idx="7105">
                  <c:v>18.38</c:v>
                </c:pt>
                <c:pt idx="7106">
                  <c:v>18.47</c:v>
                </c:pt>
                <c:pt idx="7107">
                  <c:v>18.63</c:v>
                </c:pt>
                <c:pt idx="7108">
                  <c:v>18.850010000000001</c:v>
                </c:pt>
                <c:pt idx="7109">
                  <c:v>18.28999</c:v>
                </c:pt>
                <c:pt idx="7110">
                  <c:v>19.17999</c:v>
                </c:pt>
                <c:pt idx="7111">
                  <c:v>19.86</c:v>
                </c:pt>
                <c:pt idx="7112">
                  <c:v>19.559999999999999</c:v>
                </c:pt>
                <c:pt idx="7113">
                  <c:v>19.559999999999999</c:v>
                </c:pt>
                <c:pt idx="7114">
                  <c:v>19.21001</c:v>
                </c:pt>
                <c:pt idx="7115">
                  <c:v>19.02</c:v>
                </c:pt>
                <c:pt idx="7116">
                  <c:v>20.3</c:v>
                </c:pt>
                <c:pt idx="7117">
                  <c:v>20.38</c:v>
                </c:pt>
                <c:pt idx="7118">
                  <c:v>20.07001</c:v>
                </c:pt>
                <c:pt idx="7119">
                  <c:v>19.66</c:v>
                </c:pt>
                <c:pt idx="7120">
                  <c:v>19.14</c:v>
                </c:pt>
                <c:pt idx="7121">
                  <c:v>19</c:v>
                </c:pt>
                <c:pt idx="7122">
                  <c:v>19.38</c:v>
                </c:pt>
                <c:pt idx="7123">
                  <c:v>19.37</c:v>
                </c:pt>
                <c:pt idx="7124">
                  <c:v>20.02</c:v>
                </c:pt>
                <c:pt idx="7125">
                  <c:v>19.829999999999998</c:v>
                </c:pt>
                <c:pt idx="7126">
                  <c:v>20</c:v>
                </c:pt>
                <c:pt idx="7127">
                  <c:v>19.37</c:v>
                </c:pt>
                <c:pt idx="7128">
                  <c:v>19.3</c:v>
                </c:pt>
                <c:pt idx="7129">
                  <c:v>19.100010000000001</c:v>
                </c:pt>
                <c:pt idx="7130">
                  <c:v>19.100010000000001</c:v>
                </c:pt>
                <c:pt idx="7131">
                  <c:v>18.47</c:v>
                </c:pt>
                <c:pt idx="7132">
                  <c:v>18.2</c:v>
                </c:pt>
                <c:pt idx="7133">
                  <c:v>18.02</c:v>
                </c:pt>
                <c:pt idx="7134">
                  <c:v>17.8</c:v>
                </c:pt>
                <c:pt idx="7135">
                  <c:v>17.84</c:v>
                </c:pt>
                <c:pt idx="7136">
                  <c:v>17.170000000000002</c:v>
                </c:pt>
                <c:pt idx="7137">
                  <c:v>16.600010000000001</c:v>
                </c:pt>
                <c:pt idx="7138">
                  <c:v>16.399989999999999</c:v>
                </c:pt>
                <c:pt idx="7139">
                  <c:v>16.78</c:v>
                </c:pt>
                <c:pt idx="7140">
                  <c:v>16.88</c:v>
                </c:pt>
                <c:pt idx="7141">
                  <c:v>16.899989999999999</c:v>
                </c:pt>
                <c:pt idx="7142">
                  <c:v>16.13</c:v>
                </c:pt>
                <c:pt idx="7143">
                  <c:v>16.36</c:v>
                </c:pt>
                <c:pt idx="7144">
                  <c:v>16.67999</c:v>
                </c:pt>
                <c:pt idx="7145">
                  <c:v>16.850010000000001</c:v>
                </c:pt>
                <c:pt idx="7146">
                  <c:v>17</c:v>
                </c:pt>
                <c:pt idx="7147">
                  <c:v>16.67999</c:v>
                </c:pt>
                <c:pt idx="7148">
                  <c:v>16.88</c:v>
                </c:pt>
                <c:pt idx="7149">
                  <c:v>16.73</c:v>
                </c:pt>
                <c:pt idx="7150">
                  <c:v>16.990010000000002</c:v>
                </c:pt>
                <c:pt idx="7151">
                  <c:v>16.600010000000001</c:v>
                </c:pt>
                <c:pt idx="7152">
                  <c:v>16.75</c:v>
                </c:pt>
                <c:pt idx="7153">
                  <c:v>17.53</c:v>
                </c:pt>
                <c:pt idx="7154">
                  <c:v>17.96001</c:v>
                </c:pt>
                <c:pt idx="7155">
                  <c:v>17.72</c:v>
                </c:pt>
                <c:pt idx="7156">
                  <c:v>18.420000000000002</c:v>
                </c:pt>
                <c:pt idx="7157">
                  <c:v>18.36</c:v>
                </c:pt>
                <c:pt idx="7158">
                  <c:v>18.14</c:v>
                </c:pt>
                <c:pt idx="7159">
                  <c:v>18.42999</c:v>
                </c:pt>
                <c:pt idx="7160">
                  <c:v>14.37</c:v>
                </c:pt>
                <c:pt idx="7161">
                  <c:v>14.38</c:v>
                </c:pt>
                <c:pt idx="7162">
                  <c:v>13.93</c:v>
                </c:pt>
                <c:pt idx="7163">
                  <c:v>14.22</c:v>
                </c:pt>
                <c:pt idx="7164">
                  <c:v>13.87</c:v>
                </c:pt>
                <c:pt idx="7165">
                  <c:v>13.89</c:v>
                </c:pt>
                <c:pt idx="7166">
                  <c:v>14.33</c:v>
                </c:pt>
                <c:pt idx="7167">
                  <c:v>13.91</c:v>
                </c:pt>
                <c:pt idx="7168">
                  <c:v>13.65</c:v>
                </c:pt>
                <c:pt idx="7169">
                  <c:v>14.6</c:v>
                </c:pt>
                <c:pt idx="7170">
                  <c:v>14.24</c:v>
                </c:pt>
                <c:pt idx="7171">
                  <c:v>14.12</c:v>
                </c:pt>
                <c:pt idx="7172">
                  <c:v>13.95</c:v>
                </c:pt>
                <c:pt idx="7173">
                  <c:v>14.56</c:v>
                </c:pt>
                <c:pt idx="7174">
                  <c:v>14.55</c:v>
                </c:pt>
                <c:pt idx="7175">
                  <c:v>14.5</c:v>
                </c:pt>
                <c:pt idx="7176">
                  <c:v>14.85</c:v>
                </c:pt>
                <c:pt idx="7177">
                  <c:v>14.68</c:v>
                </c:pt>
                <c:pt idx="7178">
                  <c:v>14.67</c:v>
                </c:pt>
                <c:pt idx="7179">
                  <c:v>15.06</c:v>
                </c:pt>
                <c:pt idx="7180">
                  <c:v>15.45</c:v>
                </c:pt>
                <c:pt idx="7181">
                  <c:v>15.32</c:v>
                </c:pt>
                <c:pt idx="7182">
                  <c:v>15.6</c:v>
                </c:pt>
                <c:pt idx="7183">
                  <c:v>15.4</c:v>
                </c:pt>
                <c:pt idx="7184">
                  <c:v>15.45</c:v>
                </c:pt>
                <c:pt idx="7185">
                  <c:v>14.96</c:v>
                </c:pt>
                <c:pt idx="7186">
                  <c:v>15.26</c:v>
                </c:pt>
                <c:pt idx="7187">
                  <c:v>15.46</c:v>
                </c:pt>
                <c:pt idx="7188">
                  <c:v>15.15</c:v>
                </c:pt>
                <c:pt idx="7189">
                  <c:v>14.75</c:v>
                </c:pt>
                <c:pt idx="7190">
                  <c:v>15.44</c:v>
                </c:pt>
                <c:pt idx="7191">
                  <c:v>15.45</c:v>
                </c:pt>
                <c:pt idx="7192">
                  <c:v>15.43</c:v>
                </c:pt>
                <c:pt idx="7193">
                  <c:v>15.1</c:v>
                </c:pt>
                <c:pt idx="7194">
                  <c:v>15.55</c:v>
                </c:pt>
                <c:pt idx="7195">
                  <c:v>15.55</c:v>
                </c:pt>
                <c:pt idx="7196">
                  <c:v>15.18</c:v>
                </c:pt>
                <c:pt idx="7197">
                  <c:v>15.05</c:v>
                </c:pt>
                <c:pt idx="7198">
                  <c:v>15.05</c:v>
                </c:pt>
                <c:pt idx="7199">
                  <c:v>14.97</c:v>
                </c:pt>
                <c:pt idx="7200">
                  <c:v>15.92</c:v>
                </c:pt>
                <c:pt idx="7201">
                  <c:v>15.68</c:v>
                </c:pt>
                <c:pt idx="7202">
                  <c:v>15.63</c:v>
                </c:pt>
                <c:pt idx="7203">
                  <c:v>15.76</c:v>
                </c:pt>
                <c:pt idx="7204">
                  <c:v>16.2</c:v>
                </c:pt>
                <c:pt idx="7205">
                  <c:v>16.309999999999999</c:v>
                </c:pt>
                <c:pt idx="7206">
                  <c:v>16</c:v>
                </c:pt>
                <c:pt idx="7207">
                  <c:v>16.149989999999999</c:v>
                </c:pt>
                <c:pt idx="7208">
                  <c:v>16.690000000000001</c:v>
                </c:pt>
                <c:pt idx="7209">
                  <c:v>16.649989999999999</c:v>
                </c:pt>
                <c:pt idx="7210">
                  <c:v>16.55</c:v>
                </c:pt>
                <c:pt idx="7211">
                  <c:v>16.399989999999999</c:v>
                </c:pt>
                <c:pt idx="7212">
                  <c:v>15.71</c:v>
                </c:pt>
                <c:pt idx="7213">
                  <c:v>15.86</c:v>
                </c:pt>
                <c:pt idx="7214">
                  <c:v>15.66</c:v>
                </c:pt>
                <c:pt idx="7215">
                  <c:v>16.8</c:v>
                </c:pt>
                <c:pt idx="7216">
                  <c:v>17.02</c:v>
                </c:pt>
                <c:pt idx="7217">
                  <c:v>16.899989999999999</c:v>
                </c:pt>
                <c:pt idx="7218">
                  <c:v>16.63</c:v>
                </c:pt>
                <c:pt idx="7219">
                  <c:v>16.45</c:v>
                </c:pt>
                <c:pt idx="7220">
                  <c:v>16.75</c:v>
                </c:pt>
                <c:pt idx="7221">
                  <c:v>16.47</c:v>
                </c:pt>
                <c:pt idx="7222">
                  <c:v>15.99</c:v>
                </c:pt>
                <c:pt idx="7223">
                  <c:v>16.850010000000001</c:v>
                </c:pt>
                <c:pt idx="7224">
                  <c:v>16.899989999999999</c:v>
                </c:pt>
                <c:pt idx="7225">
                  <c:v>17.55</c:v>
                </c:pt>
                <c:pt idx="7226">
                  <c:v>16.899989999999999</c:v>
                </c:pt>
                <c:pt idx="7227">
                  <c:v>17.16</c:v>
                </c:pt>
                <c:pt idx="7228">
                  <c:v>17.57001</c:v>
                </c:pt>
                <c:pt idx="7229">
                  <c:v>17.899989999999999</c:v>
                </c:pt>
                <c:pt idx="7230">
                  <c:v>17.88</c:v>
                </c:pt>
                <c:pt idx="7231">
                  <c:v>18.329999999999998</c:v>
                </c:pt>
                <c:pt idx="7232">
                  <c:v>18.11</c:v>
                </c:pt>
                <c:pt idx="7233">
                  <c:v>18.14</c:v>
                </c:pt>
                <c:pt idx="7234">
                  <c:v>18.149989999999999</c:v>
                </c:pt>
                <c:pt idx="7235">
                  <c:v>18.53</c:v>
                </c:pt>
                <c:pt idx="7236">
                  <c:v>17.86</c:v>
                </c:pt>
                <c:pt idx="7237">
                  <c:v>17.899989999999999</c:v>
                </c:pt>
                <c:pt idx="7238">
                  <c:v>17.579999999999998</c:v>
                </c:pt>
                <c:pt idx="7239">
                  <c:v>17.41</c:v>
                </c:pt>
                <c:pt idx="7240">
                  <c:v>17.740010000000002</c:v>
                </c:pt>
                <c:pt idx="7241">
                  <c:v>17.600010000000001</c:v>
                </c:pt>
                <c:pt idx="7242">
                  <c:v>18.240010000000002</c:v>
                </c:pt>
                <c:pt idx="7243">
                  <c:v>18.240010000000002</c:v>
                </c:pt>
                <c:pt idx="7244">
                  <c:v>18.7</c:v>
                </c:pt>
                <c:pt idx="7245">
                  <c:v>18.2</c:v>
                </c:pt>
                <c:pt idx="7246">
                  <c:v>18.45</c:v>
                </c:pt>
                <c:pt idx="7247">
                  <c:v>18.72</c:v>
                </c:pt>
                <c:pt idx="7248">
                  <c:v>19.07001</c:v>
                </c:pt>
                <c:pt idx="7249">
                  <c:v>18.97</c:v>
                </c:pt>
                <c:pt idx="7250">
                  <c:v>19.2</c:v>
                </c:pt>
                <c:pt idx="7251">
                  <c:v>18.600010000000001</c:v>
                </c:pt>
                <c:pt idx="7252">
                  <c:v>19</c:v>
                </c:pt>
                <c:pt idx="7253">
                  <c:v>19.42999</c:v>
                </c:pt>
                <c:pt idx="7254">
                  <c:v>18.940000000000001</c:v>
                </c:pt>
                <c:pt idx="7255">
                  <c:v>19.17999</c:v>
                </c:pt>
                <c:pt idx="7256">
                  <c:v>19.41</c:v>
                </c:pt>
                <c:pt idx="7257">
                  <c:v>19.39</c:v>
                </c:pt>
                <c:pt idx="7258">
                  <c:v>18.72</c:v>
                </c:pt>
                <c:pt idx="7259">
                  <c:v>18.72</c:v>
                </c:pt>
                <c:pt idx="7260">
                  <c:v>19.03</c:v>
                </c:pt>
                <c:pt idx="7261">
                  <c:v>18.559999999999999</c:v>
                </c:pt>
                <c:pt idx="7262">
                  <c:v>19.309999999999999</c:v>
                </c:pt>
                <c:pt idx="7263">
                  <c:v>19.079999999999998</c:v>
                </c:pt>
                <c:pt idx="7264">
                  <c:v>19.25</c:v>
                </c:pt>
                <c:pt idx="7265">
                  <c:v>19.57001</c:v>
                </c:pt>
                <c:pt idx="7266">
                  <c:v>19.53</c:v>
                </c:pt>
                <c:pt idx="7267">
                  <c:v>19.45</c:v>
                </c:pt>
                <c:pt idx="7268">
                  <c:v>19.170000000000002</c:v>
                </c:pt>
                <c:pt idx="7269">
                  <c:v>18.940000000000001</c:v>
                </c:pt>
                <c:pt idx="7270">
                  <c:v>18.8</c:v>
                </c:pt>
                <c:pt idx="7271">
                  <c:v>18.95</c:v>
                </c:pt>
                <c:pt idx="7272">
                  <c:v>18.95</c:v>
                </c:pt>
                <c:pt idx="7273">
                  <c:v>18.88</c:v>
                </c:pt>
                <c:pt idx="7274">
                  <c:v>17.86</c:v>
                </c:pt>
                <c:pt idx="7275">
                  <c:v>17.98</c:v>
                </c:pt>
                <c:pt idx="7276">
                  <c:v>18.03999</c:v>
                </c:pt>
                <c:pt idx="7277">
                  <c:v>18.28999</c:v>
                </c:pt>
                <c:pt idx="7278">
                  <c:v>18.05</c:v>
                </c:pt>
                <c:pt idx="7279">
                  <c:v>17.09</c:v>
                </c:pt>
                <c:pt idx="7280">
                  <c:v>17.240010000000002</c:v>
                </c:pt>
                <c:pt idx="7281">
                  <c:v>17.32001</c:v>
                </c:pt>
                <c:pt idx="7282">
                  <c:v>17.02</c:v>
                </c:pt>
                <c:pt idx="7283">
                  <c:v>17.100010000000001</c:v>
                </c:pt>
                <c:pt idx="7284">
                  <c:v>16.87</c:v>
                </c:pt>
                <c:pt idx="7285">
                  <c:v>16.059999999999999</c:v>
                </c:pt>
                <c:pt idx="7286">
                  <c:v>16.649989999999999</c:v>
                </c:pt>
                <c:pt idx="7287">
                  <c:v>16.66</c:v>
                </c:pt>
                <c:pt idx="7288">
                  <c:v>16.600010000000001</c:v>
                </c:pt>
                <c:pt idx="7289">
                  <c:v>17.649989999999999</c:v>
                </c:pt>
                <c:pt idx="7290">
                  <c:v>17.25</c:v>
                </c:pt>
                <c:pt idx="7291">
                  <c:v>16.7</c:v>
                </c:pt>
                <c:pt idx="7292">
                  <c:v>16.170000000000002</c:v>
                </c:pt>
                <c:pt idx="7293">
                  <c:v>16.740010000000002</c:v>
                </c:pt>
                <c:pt idx="7294">
                  <c:v>17</c:v>
                </c:pt>
                <c:pt idx="7295">
                  <c:v>16.66</c:v>
                </c:pt>
                <c:pt idx="7296">
                  <c:v>16.690000000000001</c:v>
                </c:pt>
                <c:pt idx="7297">
                  <c:v>16.96001</c:v>
                </c:pt>
                <c:pt idx="7298">
                  <c:v>17.170000000000002</c:v>
                </c:pt>
                <c:pt idx="7299">
                  <c:v>17.23</c:v>
                </c:pt>
                <c:pt idx="7300">
                  <c:v>17.600010000000001</c:v>
                </c:pt>
                <c:pt idx="7301">
                  <c:v>17.78</c:v>
                </c:pt>
                <c:pt idx="7302">
                  <c:v>18.42999</c:v>
                </c:pt>
                <c:pt idx="7303">
                  <c:v>18.88</c:v>
                </c:pt>
                <c:pt idx="7304">
                  <c:v>18.88</c:v>
                </c:pt>
                <c:pt idx="7305">
                  <c:v>18.899989999999999</c:v>
                </c:pt>
                <c:pt idx="7306">
                  <c:v>19.03999</c:v>
                </c:pt>
                <c:pt idx="7307">
                  <c:v>19.14</c:v>
                </c:pt>
                <c:pt idx="7308">
                  <c:v>18.52</c:v>
                </c:pt>
                <c:pt idx="7309">
                  <c:v>18.55</c:v>
                </c:pt>
                <c:pt idx="7310">
                  <c:v>18.12</c:v>
                </c:pt>
                <c:pt idx="7311">
                  <c:v>18.16</c:v>
                </c:pt>
                <c:pt idx="7312">
                  <c:v>18.350010000000001</c:v>
                </c:pt>
                <c:pt idx="7313">
                  <c:v>18.05</c:v>
                </c:pt>
                <c:pt idx="7314">
                  <c:v>17.670000000000002</c:v>
                </c:pt>
                <c:pt idx="7315">
                  <c:v>17.7</c:v>
                </c:pt>
                <c:pt idx="7316">
                  <c:v>17.75</c:v>
                </c:pt>
                <c:pt idx="7317">
                  <c:v>17.5</c:v>
                </c:pt>
                <c:pt idx="7318">
                  <c:v>17.670000000000002</c:v>
                </c:pt>
                <c:pt idx="7319">
                  <c:v>17.84</c:v>
                </c:pt>
                <c:pt idx="7320">
                  <c:v>18.16</c:v>
                </c:pt>
                <c:pt idx="7321">
                  <c:v>18.240010000000002</c:v>
                </c:pt>
                <c:pt idx="7322">
                  <c:v>18.39</c:v>
                </c:pt>
                <c:pt idx="7323">
                  <c:v>18.42999</c:v>
                </c:pt>
                <c:pt idx="7324">
                  <c:v>18.62</c:v>
                </c:pt>
                <c:pt idx="7325">
                  <c:v>18.88</c:v>
                </c:pt>
                <c:pt idx="7326">
                  <c:v>18.86</c:v>
                </c:pt>
                <c:pt idx="7327">
                  <c:v>18.329999999999998</c:v>
                </c:pt>
                <c:pt idx="7328">
                  <c:v>17.899989999999999</c:v>
                </c:pt>
                <c:pt idx="7329">
                  <c:v>17.77</c:v>
                </c:pt>
                <c:pt idx="7330">
                  <c:v>17.96001</c:v>
                </c:pt>
                <c:pt idx="7331">
                  <c:v>17.759989999999998</c:v>
                </c:pt>
                <c:pt idx="7332">
                  <c:v>18.12</c:v>
                </c:pt>
                <c:pt idx="7333">
                  <c:v>18.64</c:v>
                </c:pt>
                <c:pt idx="7334">
                  <c:v>19.05</c:v>
                </c:pt>
                <c:pt idx="7335">
                  <c:v>19.28999</c:v>
                </c:pt>
                <c:pt idx="7336">
                  <c:v>18.899989999999999</c:v>
                </c:pt>
                <c:pt idx="7337">
                  <c:v>18.490010000000002</c:v>
                </c:pt>
                <c:pt idx="7338">
                  <c:v>18.57001</c:v>
                </c:pt>
                <c:pt idx="7339">
                  <c:v>18.399989999999999</c:v>
                </c:pt>
                <c:pt idx="7340">
                  <c:v>18.52</c:v>
                </c:pt>
                <c:pt idx="7341">
                  <c:v>18.38</c:v>
                </c:pt>
                <c:pt idx="7342">
                  <c:v>18.36</c:v>
                </c:pt>
                <c:pt idx="7343">
                  <c:v>18.03</c:v>
                </c:pt>
                <c:pt idx="7344">
                  <c:v>17.829999999999998</c:v>
                </c:pt>
                <c:pt idx="7345">
                  <c:v>17.399989999999999</c:v>
                </c:pt>
                <c:pt idx="7346">
                  <c:v>17.27</c:v>
                </c:pt>
                <c:pt idx="7347">
                  <c:v>17.52</c:v>
                </c:pt>
                <c:pt idx="7348">
                  <c:v>17.63</c:v>
                </c:pt>
                <c:pt idx="7349">
                  <c:v>17.7</c:v>
                </c:pt>
                <c:pt idx="7350">
                  <c:v>17.559999999999999</c:v>
                </c:pt>
                <c:pt idx="7351">
                  <c:v>17.86</c:v>
                </c:pt>
                <c:pt idx="7352">
                  <c:v>17.329999999999998</c:v>
                </c:pt>
                <c:pt idx="7353">
                  <c:v>16.73</c:v>
                </c:pt>
                <c:pt idx="7354">
                  <c:v>16.829999999999998</c:v>
                </c:pt>
                <c:pt idx="7355">
                  <c:v>16.920000000000002</c:v>
                </c:pt>
                <c:pt idx="7356">
                  <c:v>17.05</c:v>
                </c:pt>
                <c:pt idx="7357">
                  <c:v>16.78999</c:v>
                </c:pt>
                <c:pt idx="7358">
                  <c:v>16.7</c:v>
                </c:pt>
                <c:pt idx="7359">
                  <c:v>16.600010000000001</c:v>
                </c:pt>
                <c:pt idx="7360">
                  <c:v>16.64</c:v>
                </c:pt>
                <c:pt idx="7361">
                  <c:v>16.67999</c:v>
                </c:pt>
                <c:pt idx="7362">
                  <c:v>16.850010000000001</c:v>
                </c:pt>
                <c:pt idx="7363">
                  <c:v>17.45</c:v>
                </c:pt>
                <c:pt idx="7364">
                  <c:v>17.75</c:v>
                </c:pt>
                <c:pt idx="7365">
                  <c:v>17.600010000000001</c:v>
                </c:pt>
                <c:pt idx="7366">
                  <c:v>17.47</c:v>
                </c:pt>
                <c:pt idx="7367">
                  <c:v>17.670000000000002</c:v>
                </c:pt>
                <c:pt idx="7368">
                  <c:v>17.509989999999998</c:v>
                </c:pt>
                <c:pt idx="7369">
                  <c:v>17.55</c:v>
                </c:pt>
                <c:pt idx="7370">
                  <c:v>17.329999999999998</c:v>
                </c:pt>
                <c:pt idx="7371">
                  <c:v>17.86</c:v>
                </c:pt>
                <c:pt idx="7372">
                  <c:v>17.75</c:v>
                </c:pt>
                <c:pt idx="7373">
                  <c:v>17.420000000000002</c:v>
                </c:pt>
                <c:pt idx="7374">
                  <c:v>17.05</c:v>
                </c:pt>
                <c:pt idx="7375">
                  <c:v>16.579999999999998</c:v>
                </c:pt>
                <c:pt idx="7376">
                  <c:v>16.82001</c:v>
                </c:pt>
                <c:pt idx="7377">
                  <c:v>17.07001</c:v>
                </c:pt>
                <c:pt idx="7378">
                  <c:v>17.009989999999998</c:v>
                </c:pt>
                <c:pt idx="7379">
                  <c:v>17.14</c:v>
                </c:pt>
                <c:pt idx="7380">
                  <c:v>17.14</c:v>
                </c:pt>
                <c:pt idx="7381">
                  <c:v>17.23</c:v>
                </c:pt>
                <c:pt idx="7382">
                  <c:v>17.100010000000001</c:v>
                </c:pt>
                <c:pt idx="7383">
                  <c:v>16.88</c:v>
                </c:pt>
                <c:pt idx="7384">
                  <c:v>17.059999999999999</c:v>
                </c:pt>
                <c:pt idx="7385">
                  <c:v>17.39</c:v>
                </c:pt>
                <c:pt idx="7386">
                  <c:v>17.28</c:v>
                </c:pt>
                <c:pt idx="7387">
                  <c:v>17.77</c:v>
                </c:pt>
                <c:pt idx="7388">
                  <c:v>17.5</c:v>
                </c:pt>
                <c:pt idx="7389">
                  <c:v>17.28</c:v>
                </c:pt>
                <c:pt idx="7390">
                  <c:v>17.670000000000002</c:v>
                </c:pt>
                <c:pt idx="7391">
                  <c:v>17.690000000000001</c:v>
                </c:pt>
                <c:pt idx="7392">
                  <c:v>17.95</c:v>
                </c:pt>
                <c:pt idx="7393">
                  <c:v>17.850010000000001</c:v>
                </c:pt>
                <c:pt idx="7394">
                  <c:v>17.8</c:v>
                </c:pt>
                <c:pt idx="7395">
                  <c:v>18.100010000000001</c:v>
                </c:pt>
                <c:pt idx="7396">
                  <c:v>18.2</c:v>
                </c:pt>
                <c:pt idx="7397">
                  <c:v>17.97</c:v>
                </c:pt>
                <c:pt idx="7398">
                  <c:v>18.149989999999999</c:v>
                </c:pt>
                <c:pt idx="7399">
                  <c:v>17.740010000000002</c:v>
                </c:pt>
                <c:pt idx="7400">
                  <c:v>17.17999</c:v>
                </c:pt>
                <c:pt idx="7401">
                  <c:v>16.97</c:v>
                </c:pt>
                <c:pt idx="7402">
                  <c:v>17.309999999999999</c:v>
                </c:pt>
                <c:pt idx="7403">
                  <c:v>17.13</c:v>
                </c:pt>
                <c:pt idx="7404">
                  <c:v>17.63</c:v>
                </c:pt>
                <c:pt idx="7405">
                  <c:v>18.23</c:v>
                </c:pt>
                <c:pt idx="7406">
                  <c:v>18.350010000000001</c:v>
                </c:pt>
                <c:pt idx="7407">
                  <c:v>18.22</c:v>
                </c:pt>
                <c:pt idx="7408">
                  <c:v>19</c:v>
                </c:pt>
                <c:pt idx="7409">
                  <c:v>19.16</c:v>
                </c:pt>
                <c:pt idx="7410">
                  <c:v>18.77</c:v>
                </c:pt>
                <c:pt idx="7411">
                  <c:v>18.690000000000001</c:v>
                </c:pt>
                <c:pt idx="7412">
                  <c:v>18.809999999999999</c:v>
                </c:pt>
                <c:pt idx="7413">
                  <c:v>18.399989999999999</c:v>
                </c:pt>
                <c:pt idx="7414">
                  <c:v>18.11</c:v>
                </c:pt>
                <c:pt idx="7415">
                  <c:v>18.600010000000001</c:v>
                </c:pt>
                <c:pt idx="7416">
                  <c:v>19.03999</c:v>
                </c:pt>
                <c:pt idx="7417">
                  <c:v>19.38</c:v>
                </c:pt>
                <c:pt idx="7418">
                  <c:v>18.72</c:v>
                </c:pt>
                <c:pt idx="7419">
                  <c:v>18.990010000000002</c:v>
                </c:pt>
                <c:pt idx="7420">
                  <c:v>18.89</c:v>
                </c:pt>
                <c:pt idx="7421">
                  <c:v>19</c:v>
                </c:pt>
                <c:pt idx="7422">
                  <c:v>19.39</c:v>
                </c:pt>
                <c:pt idx="7423">
                  <c:v>19.079999999999998</c:v>
                </c:pt>
                <c:pt idx="7424">
                  <c:v>19.45</c:v>
                </c:pt>
                <c:pt idx="7425">
                  <c:v>19.64</c:v>
                </c:pt>
                <c:pt idx="7426">
                  <c:v>19.28</c:v>
                </c:pt>
                <c:pt idx="7427">
                  <c:v>19.17999</c:v>
                </c:pt>
                <c:pt idx="7428">
                  <c:v>19.14</c:v>
                </c:pt>
                <c:pt idx="7429">
                  <c:v>18.829999999999998</c:v>
                </c:pt>
                <c:pt idx="7430">
                  <c:v>18.57001</c:v>
                </c:pt>
                <c:pt idx="7431">
                  <c:v>18.75</c:v>
                </c:pt>
                <c:pt idx="7432">
                  <c:v>19</c:v>
                </c:pt>
                <c:pt idx="7433">
                  <c:v>19.23</c:v>
                </c:pt>
                <c:pt idx="7434">
                  <c:v>18.71001</c:v>
                </c:pt>
                <c:pt idx="7435">
                  <c:v>18.350010000000001</c:v>
                </c:pt>
                <c:pt idx="7436">
                  <c:v>17.8</c:v>
                </c:pt>
                <c:pt idx="7437">
                  <c:v>17.61</c:v>
                </c:pt>
                <c:pt idx="7438">
                  <c:v>17.57001</c:v>
                </c:pt>
                <c:pt idx="7439">
                  <c:v>17.2</c:v>
                </c:pt>
                <c:pt idx="7440">
                  <c:v>16.82001</c:v>
                </c:pt>
                <c:pt idx="7441">
                  <c:v>17</c:v>
                </c:pt>
                <c:pt idx="7442">
                  <c:v>16.89</c:v>
                </c:pt>
                <c:pt idx="7443">
                  <c:v>16.98</c:v>
                </c:pt>
                <c:pt idx="7444">
                  <c:v>16.940000000000001</c:v>
                </c:pt>
                <c:pt idx="7445">
                  <c:v>16.850010000000001</c:v>
                </c:pt>
                <c:pt idx="7446">
                  <c:v>16.649989999999999</c:v>
                </c:pt>
                <c:pt idx="7447">
                  <c:v>16.75</c:v>
                </c:pt>
                <c:pt idx="7448">
                  <c:v>16.73</c:v>
                </c:pt>
                <c:pt idx="7449">
                  <c:v>16.8</c:v>
                </c:pt>
                <c:pt idx="7450">
                  <c:v>17.27</c:v>
                </c:pt>
                <c:pt idx="7451">
                  <c:v>17.059999999999999</c:v>
                </c:pt>
                <c:pt idx="7452">
                  <c:v>17.25</c:v>
                </c:pt>
                <c:pt idx="7453">
                  <c:v>16.649989999999999</c:v>
                </c:pt>
                <c:pt idx="7454">
                  <c:v>16.53</c:v>
                </c:pt>
                <c:pt idx="7455">
                  <c:v>16.52</c:v>
                </c:pt>
                <c:pt idx="7456">
                  <c:v>16.05</c:v>
                </c:pt>
                <c:pt idx="7457">
                  <c:v>15.95</c:v>
                </c:pt>
                <c:pt idx="7458">
                  <c:v>15.94</c:v>
                </c:pt>
                <c:pt idx="7459">
                  <c:v>15.72</c:v>
                </c:pt>
                <c:pt idx="7460">
                  <c:v>15.77</c:v>
                </c:pt>
                <c:pt idx="7461">
                  <c:v>16.03</c:v>
                </c:pt>
                <c:pt idx="7462">
                  <c:v>15.69</c:v>
                </c:pt>
                <c:pt idx="7463">
                  <c:v>15.44</c:v>
                </c:pt>
                <c:pt idx="7464">
                  <c:v>15.44</c:v>
                </c:pt>
                <c:pt idx="7465">
                  <c:v>15.45</c:v>
                </c:pt>
                <c:pt idx="7466">
                  <c:v>15.65</c:v>
                </c:pt>
                <c:pt idx="7467">
                  <c:v>15.74</c:v>
                </c:pt>
                <c:pt idx="7468">
                  <c:v>15.86</c:v>
                </c:pt>
                <c:pt idx="7469">
                  <c:v>16.170000000000002</c:v>
                </c:pt>
                <c:pt idx="7470">
                  <c:v>16.05</c:v>
                </c:pt>
                <c:pt idx="7471">
                  <c:v>15.75</c:v>
                </c:pt>
                <c:pt idx="7472">
                  <c:v>15.81</c:v>
                </c:pt>
                <c:pt idx="7473">
                  <c:v>15.99</c:v>
                </c:pt>
                <c:pt idx="7474">
                  <c:v>15.92</c:v>
                </c:pt>
                <c:pt idx="7475">
                  <c:v>15.83</c:v>
                </c:pt>
                <c:pt idx="7476">
                  <c:v>15.96</c:v>
                </c:pt>
                <c:pt idx="7477">
                  <c:v>16.079999999999998</c:v>
                </c:pt>
                <c:pt idx="7478">
                  <c:v>15.86</c:v>
                </c:pt>
                <c:pt idx="7479">
                  <c:v>15.9</c:v>
                </c:pt>
                <c:pt idx="7480">
                  <c:v>15.47</c:v>
                </c:pt>
                <c:pt idx="7481">
                  <c:v>15.09</c:v>
                </c:pt>
                <c:pt idx="7482">
                  <c:v>15.07</c:v>
                </c:pt>
                <c:pt idx="7483">
                  <c:v>15.78</c:v>
                </c:pt>
                <c:pt idx="7484">
                  <c:v>15.88</c:v>
                </c:pt>
                <c:pt idx="7485">
                  <c:v>16.509989999999998</c:v>
                </c:pt>
                <c:pt idx="7486">
                  <c:v>16.86</c:v>
                </c:pt>
                <c:pt idx="7487">
                  <c:v>16.850010000000001</c:v>
                </c:pt>
                <c:pt idx="7488">
                  <c:v>17.22</c:v>
                </c:pt>
                <c:pt idx="7489">
                  <c:v>17.16</c:v>
                </c:pt>
                <c:pt idx="7490">
                  <c:v>17.399989999999999</c:v>
                </c:pt>
                <c:pt idx="7491">
                  <c:v>17.759989999999998</c:v>
                </c:pt>
                <c:pt idx="7492">
                  <c:v>17.95</c:v>
                </c:pt>
                <c:pt idx="7493">
                  <c:v>17.92999</c:v>
                </c:pt>
                <c:pt idx="7494">
                  <c:v>18.13</c:v>
                </c:pt>
                <c:pt idx="7495">
                  <c:v>18.059999999999999</c:v>
                </c:pt>
                <c:pt idx="7496">
                  <c:v>17.57001</c:v>
                </c:pt>
                <c:pt idx="7497">
                  <c:v>17.59</c:v>
                </c:pt>
                <c:pt idx="7498">
                  <c:v>17.55</c:v>
                </c:pt>
                <c:pt idx="7499">
                  <c:v>17.8</c:v>
                </c:pt>
                <c:pt idx="7500">
                  <c:v>18.11</c:v>
                </c:pt>
                <c:pt idx="7501">
                  <c:v>18.64</c:v>
                </c:pt>
                <c:pt idx="7502">
                  <c:v>18.55</c:v>
                </c:pt>
                <c:pt idx="7503">
                  <c:v>18.32001</c:v>
                </c:pt>
                <c:pt idx="7504">
                  <c:v>18.53999</c:v>
                </c:pt>
                <c:pt idx="7505">
                  <c:v>18.28</c:v>
                </c:pt>
                <c:pt idx="7506">
                  <c:v>18.259989999999998</c:v>
                </c:pt>
                <c:pt idx="7507">
                  <c:v>18.72</c:v>
                </c:pt>
                <c:pt idx="7508">
                  <c:v>18.559999999999999</c:v>
                </c:pt>
                <c:pt idx="7509">
                  <c:v>18.17999</c:v>
                </c:pt>
                <c:pt idx="7510">
                  <c:v>17.829999999999998</c:v>
                </c:pt>
                <c:pt idx="7511">
                  <c:v>17.39</c:v>
                </c:pt>
                <c:pt idx="7512">
                  <c:v>17.440000000000001</c:v>
                </c:pt>
                <c:pt idx="7513">
                  <c:v>17.3</c:v>
                </c:pt>
                <c:pt idx="7514">
                  <c:v>17.23</c:v>
                </c:pt>
                <c:pt idx="7515">
                  <c:v>17.07001</c:v>
                </c:pt>
                <c:pt idx="7516">
                  <c:v>17.579999999999998</c:v>
                </c:pt>
                <c:pt idx="7517">
                  <c:v>17.649999999999999</c:v>
                </c:pt>
                <c:pt idx="7518">
                  <c:v>17.59</c:v>
                </c:pt>
                <c:pt idx="7519">
                  <c:v>17.25</c:v>
                </c:pt>
                <c:pt idx="7520">
                  <c:v>17.329999999999998</c:v>
                </c:pt>
                <c:pt idx="7521">
                  <c:v>17.37</c:v>
                </c:pt>
                <c:pt idx="7522">
                  <c:v>17.57</c:v>
                </c:pt>
                <c:pt idx="7523">
                  <c:v>17.68</c:v>
                </c:pt>
                <c:pt idx="7524">
                  <c:v>17.850000000000001</c:v>
                </c:pt>
                <c:pt idx="7525">
                  <c:v>17.649999999999999</c:v>
                </c:pt>
                <c:pt idx="7526">
                  <c:v>17.45</c:v>
                </c:pt>
                <c:pt idx="7527">
                  <c:v>16.7</c:v>
                </c:pt>
                <c:pt idx="7528">
                  <c:v>16.59</c:v>
                </c:pt>
                <c:pt idx="7529">
                  <c:v>17.12</c:v>
                </c:pt>
                <c:pt idx="7530">
                  <c:v>17.5</c:v>
                </c:pt>
                <c:pt idx="7531">
                  <c:v>17.170000000000002</c:v>
                </c:pt>
                <c:pt idx="7532">
                  <c:v>16.87</c:v>
                </c:pt>
                <c:pt idx="7533">
                  <c:v>16.84</c:v>
                </c:pt>
                <c:pt idx="7534">
                  <c:v>17.2</c:v>
                </c:pt>
                <c:pt idx="7535">
                  <c:v>17.13</c:v>
                </c:pt>
                <c:pt idx="7536">
                  <c:v>16.75</c:v>
                </c:pt>
                <c:pt idx="7537">
                  <c:v>16.64</c:v>
                </c:pt>
                <c:pt idx="7538">
                  <c:v>16.649999999999999</c:v>
                </c:pt>
                <c:pt idx="7539">
                  <c:v>16.420000000000002</c:v>
                </c:pt>
                <c:pt idx="7540">
                  <c:v>16.649999999999999</c:v>
                </c:pt>
                <c:pt idx="7541">
                  <c:v>17.03</c:v>
                </c:pt>
                <c:pt idx="7542">
                  <c:v>17.22</c:v>
                </c:pt>
                <c:pt idx="7543">
                  <c:v>16.86</c:v>
                </c:pt>
                <c:pt idx="7544">
                  <c:v>16.5</c:v>
                </c:pt>
                <c:pt idx="7545">
                  <c:v>15.73</c:v>
                </c:pt>
                <c:pt idx="7546">
                  <c:v>15.66</c:v>
                </c:pt>
                <c:pt idx="7547">
                  <c:v>14.85</c:v>
                </c:pt>
                <c:pt idx="7548">
                  <c:v>14.51</c:v>
                </c:pt>
                <c:pt idx="7549">
                  <c:v>14.1</c:v>
                </c:pt>
                <c:pt idx="7550">
                  <c:v>14.12</c:v>
                </c:pt>
                <c:pt idx="7551">
                  <c:v>14.32</c:v>
                </c:pt>
                <c:pt idx="7552">
                  <c:v>13.98</c:v>
                </c:pt>
                <c:pt idx="7553">
                  <c:v>13.85</c:v>
                </c:pt>
                <c:pt idx="7554">
                  <c:v>14.49</c:v>
                </c:pt>
                <c:pt idx="7555">
                  <c:v>14.66</c:v>
                </c:pt>
                <c:pt idx="7556">
                  <c:v>14.67</c:v>
                </c:pt>
                <c:pt idx="7557">
                  <c:v>14.89</c:v>
                </c:pt>
                <c:pt idx="7558">
                  <c:v>14.74</c:v>
                </c:pt>
                <c:pt idx="7559">
                  <c:v>14.7</c:v>
                </c:pt>
                <c:pt idx="7560">
                  <c:v>14.93</c:v>
                </c:pt>
                <c:pt idx="7561">
                  <c:v>14.85</c:v>
                </c:pt>
                <c:pt idx="7562">
                  <c:v>15.11</c:v>
                </c:pt>
                <c:pt idx="7563">
                  <c:v>15.14</c:v>
                </c:pt>
                <c:pt idx="7564">
                  <c:v>15.1</c:v>
                </c:pt>
                <c:pt idx="7565">
                  <c:v>15.13</c:v>
                </c:pt>
                <c:pt idx="7566">
                  <c:v>15.18</c:v>
                </c:pt>
                <c:pt idx="7567">
                  <c:v>15.45</c:v>
                </c:pt>
                <c:pt idx="7568">
                  <c:v>15.64</c:v>
                </c:pt>
                <c:pt idx="7569">
                  <c:v>15.25</c:v>
                </c:pt>
                <c:pt idx="7570">
                  <c:v>15.27</c:v>
                </c:pt>
                <c:pt idx="7571">
                  <c:v>15.8</c:v>
                </c:pt>
                <c:pt idx="7572">
                  <c:v>15.65</c:v>
                </c:pt>
                <c:pt idx="7573">
                  <c:v>15.46</c:v>
                </c:pt>
                <c:pt idx="7574">
                  <c:v>15.55</c:v>
                </c:pt>
                <c:pt idx="7575">
                  <c:v>15.41</c:v>
                </c:pt>
                <c:pt idx="7576">
                  <c:v>15.15</c:v>
                </c:pt>
                <c:pt idx="7577">
                  <c:v>15.32</c:v>
                </c:pt>
                <c:pt idx="7578">
                  <c:v>15.44</c:v>
                </c:pt>
                <c:pt idx="7579">
                  <c:v>15.19</c:v>
                </c:pt>
                <c:pt idx="7580">
                  <c:v>15.6</c:v>
                </c:pt>
                <c:pt idx="7581">
                  <c:v>15.33</c:v>
                </c:pt>
                <c:pt idx="7582">
                  <c:v>15.43</c:v>
                </c:pt>
                <c:pt idx="7583">
                  <c:v>15.1</c:v>
                </c:pt>
                <c:pt idx="7584">
                  <c:v>15.37</c:v>
                </c:pt>
                <c:pt idx="7585">
                  <c:v>15.45</c:v>
                </c:pt>
                <c:pt idx="7586">
                  <c:v>15.07</c:v>
                </c:pt>
                <c:pt idx="7587">
                  <c:v>15.36</c:v>
                </c:pt>
                <c:pt idx="7588">
                  <c:v>15.19</c:v>
                </c:pt>
                <c:pt idx="7589">
                  <c:v>15.14</c:v>
                </c:pt>
                <c:pt idx="7590">
                  <c:v>14.96</c:v>
                </c:pt>
                <c:pt idx="7591">
                  <c:v>14.9</c:v>
                </c:pt>
                <c:pt idx="7592">
                  <c:v>15.11</c:v>
                </c:pt>
                <c:pt idx="7593">
                  <c:v>15.08</c:v>
                </c:pt>
                <c:pt idx="7594">
                  <c:v>15.24</c:v>
                </c:pt>
                <c:pt idx="7595">
                  <c:v>15.52</c:v>
                </c:pt>
                <c:pt idx="7596">
                  <c:v>15.53</c:v>
                </c:pt>
                <c:pt idx="7597">
                  <c:v>15.4</c:v>
                </c:pt>
                <c:pt idx="7598">
                  <c:v>15.33</c:v>
                </c:pt>
                <c:pt idx="7599">
                  <c:v>15.36</c:v>
                </c:pt>
                <c:pt idx="7600">
                  <c:v>15.06</c:v>
                </c:pt>
                <c:pt idx="7601">
                  <c:v>14.98</c:v>
                </c:pt>
                <c:pt idx="7602">
                  <c:v>15.2</c:v>
                </c:pt>
                <c:pt idx="7603">
                  <c:v>16.16</c:v>
                </c:pt>
                <c:pt idx="7604">
                  <c:v>16.059999999999999</c:v>
                </c:pt>
                <c:pt idx="7605">
                  <c:v>15.91</c:v>
                </c:pt>
                <c:pt idx="7606">
                  <c:v>15.78</c:v>
                </c:pt>
                <c:pt idx="7607">
                  <c:v>15.97</c:v>
                </c:pt>
                <c:pt idx="7608">
                  <c:v>15.95</c:v>
                </c:pt>
                <c:pt idx="7609">
                  <c:v>16.45</c:v>
                </c:pt>
                <c:pt idx="7610">
                  <c:v>16.3</c:v>
                </c:pt>
                <c:pt idx="7611">
                  <c:v>15.91</c:v>
                </c:pt>
                <c:pt idx="7612">
                  <c:v>15.94</c:v>
                </c:pt>
                <c:pt idx="7613">
                  <c:v>15.8</c:v>
                </c:pt>
                <c:pt idx="7614">
                  <c:v>15.99</c:v>
                </c:pt>
                <c:pt idx="7615">
                  <c:v>15.8</c:v>
                </c:pt>
                <c:pt idx="7616">
                  <c:v>15.95</c:v>
                </c:pt>
                <c:pt idx="7617">
                  <c:v>15.77</c:v>
                </c:pt>
                <c:pt idx="7618">
                  <c:v>15.33</c:v>
                </c:pt>
                <c:pt idx="7619">
                  <c:v>15.4</c:v>
                </c:pt>
                <c:pt idx="7620">
                  <c:v>15.4</c:v>
                </c:pt>
                <c:pt idx="7621">
                  <c:v>15.52</c:v>
                </c:pt>
                <c:pt idx="7622">
                  <c:v>15.25</c:v>
                </c:pt>
                <c:pt idx="7623">
                  <c:v>15.4</c:v>
                </c:pt>
                <c:pt idx="7624">
                  <c:v>16.14</c:v>
                </c:pt>
                <c:pt idx="7625">
                  <c:v>16.25</c:v>
                </c:pt>
                <c:pt idx="7626">
                  <c:v>16.3</c:v>
                </c:pt>
                <c:pt idx="7627">
                  <c:v>16.34</c:v>
                </c:pt>
                <c:pt idx="7628">
                  <c:v>16.329999999999998</c:v>
                </c:pt>
                <c:pt idx="7629">
                  <c:v>16.41</c:v>
                </c:pt>
                <c:pt idx="7630">
                  <c:v>16.649999999999999</c:v>
                </c:pt>
                <c:pt idx="7631">
                  <c:v>16.29</c:v>
                </c:pt>
                <c:pt idx="7632">
                  <c:v>16.86</c:v>
                </c:pt>
                <c:pt idx="7633">
                  <c:v>17.16</c:v>
                </c:pt>
                <c:pt idx="7634">
                  <c:v>17.670000000000002</c:v>
                </c:pt>
                <c:pt idx="7635">
                  <c:v>17.2</c:v>
                </c:pt>
                <c:pt idx="7636">
                  <c:v>16.82</c:v>
                </c:pt>
                <c:pt idx="7637">
                  <c:v>17.579999999999998</c:v>
                </c:pt>
                <c:pt idx="7638">
                  <c:v>17.38</c:v>
                </c:pt>
                <c:pt idx="7639">
                  <c:v>17.41</c:v>
                </c:pt>
                <c:pt idx="7640">
                  <c:v>17.559999999999999</c:v>
                </c:pt>
                <c:pt idx="7641">
                  <c:v>17.16</c:v>
                </c:pt>
                <c:pt idx="7642">
                  <c:v>17.420000000000002</c:v>
                </c:pt>
                <c:pt idx="7643">
                  <c:v>17.670000000000002</c:v>
                </c:pt>
                <c:pt idx="7644">
                  <c:v>17.23</c:v>
                </c:pt>
                <c:pt idx="7645">
                  <c:v>17.239999999999998</c:v>
                </c:pt>
                <c:pt idx="7646">
                  <c:v>17.079999999999998</c:v>
                </c:pt>
                <c:pt idx="7647">
                  <c:v>16.53</c:v>
                </c:pt>
                <c:pt idx="7648">
                  <c:v>16.68</c:v>
                </c:pt>
                <c:pt idx="7649">
                  <c:v>17.04</c:v>
                </c:pt>
                <c:pt idx="7650">
                  <c:v>16.98</c:v>
                </c:pt>
                <c:pt idx="7651">
                  <c:v>16.72</c:v>
                </c:pt>
                <c:pt idx="7652">
                  <c:v>17</c:v>
                </c:pt>
                <c:pt idx="7653">
                  <c:v>16.899999999999999</c:v>
                </c:pt>
                <c:pt idx="7654">
                  <c:v>16.850000000000001</c:v>
                </c:pt>
                <c:pt idx="7655">
                  <c:v>16.45</c:v>
                </c:pt>
                <c:pt idx="7656">
                  <c:v>16.2</c:v>
                </c:pt>
                <c:pt idx="7657">
                  <c:v>15.19</c:v>
                </c:pt>
                <c:pt idx="7658">
                  <c:v>15.85</c:v>
                </c:pt>
                <c:pt idx="7659">
                  <c:v>15.8</c:v>
                </c:pt>
                <c:pt idx="7660">
                  <c:v>15.96</c:v>
                </c:pt>
                <c:pt idx="7661">
                  <c:v>15.46</c:v>
                </c:pt>
                <c:pt idx="7662">
                  <c:v>15.59</c:v>
                </c:pt>
                <c:pt idx="7663">
                  <c:v>15.95</c:v>
                </c:pt>
                <c:pt idx="7664">
                  <c:v>16.2</c:v>
                </c:pt>
                <c:pt idx="7665">
                  <c:v>15.9</c:v>
                </c:pt>
                <c:pt idx="7666">
                  <c:v>16.38</c:v>
                </c:pt>
                <c:pt idx="7667">
                  <c:v>16.18</c:v>
                </c:pt>
                <c:pt idx="7668">
                  <c:v>16.399999999999999</c:v>
                </c:pt>
                <c:pt idx="7669">
                  <c:v>16.149999999999999</c:v>
                </c:pt>
                <c:pt idx="7670">
                  <c:v>16.2</c:v>
                </c:pt>
                <c:pt idx="7671">
                  <c:v>16.45</c:v>
                </c:pt>
                <c:pt idx="7672">
                  <c:v>16.52</c:v>
                </c:pt>
                <c:pt idx="7673">
                  <c:v>16.809999999999999</c:v>
                </c:pt>
                <c:pt idx="7674">
                  <c:v>16.850000000000001</c:v>
                </c:pt>
                <c:pt idx="7675">
                  <c:v>16.48</c:v>
                </c:pt>
                <c:pt idx="7676">
                  <c:v>17.73</c:v>
                </c:pt>
                <c:pt idx="7677">
                  <c:v>18.07</c:v>
                </c:pt>
                <c:pt idx="7678">
                  <c:v>18</c:v>
                </c:pt>
                <c:pt idx="7679">
                  <c:v>18.149999999999999</c:v>
                </c:pt>
                <c:pt idx="7680">
                  <c:v>18.07</c:v>
                </c:pt>
                <c:pt idx="7681">
                  <c:v>17.68</c:v>
                </c:pt>
                <c:pt idx="7682">
                  <c:v>17.940000000000001</c:v>
                </c:pt>
                <c:pt idx="7683">
                  <c:v>18</c:v>
                </c:pt>
                <c:pt idx="7684">
                  <c:v>17.95</c:v>
                </c:pt>
                <c:pt idx="7685">
                  <c:v>17.53</c:v>
                </c:pt>
                <c:pt idx="7686">
                  <c:v>17.100000000000001</c:v>
                </c:pt>
                <c:pt idx="7687">
                  <c:v>18</c:v>
                </c:pt>
                <c:pt idx="7688">
                  <c:v>17.79</c:v>
                </c:pt>
                <c:pt idx="7689">
                  <c:v>18.239999999999998</c:v>
                </c:pt>
                <c:pt idx="7690">
                  <c:v>19.16</c:v>
                </c:pt>
                <c:pt idx="7691">
                  <c:v>19.98</c:v>
                </c:pt>
                <c:pt idx="7692">
                  <c:v>20.350000000000001</c:v>
                </c:pt>
                <c:pt idx="7693">
                  <c:v>20.73</c:v>
                </c:pt>
                <c:pt idx="7694">
                  <c:v>20.67</c:v>
                </c:pt>
                <c:pt idx="7695">
                  <c:v>20.49</c:v>
                </c:pt>
                <c:pt idx="7696">
                  <c:v>20.07</c:v>
                </c:pt>
                <c:pt idx="7697">
                  <c:v>20.68</c:v>
                </c:pt>
                <c:pt idx="7698">
                  <c:v>21.65</c:v>
                </c:pt>
                <c:pt idx="7699">
                  <c:v>21.61</c:v>
                </c:pt>
                <c:pt idx="7700">
                  <c:v>21.1</c:v>
                </c:pt>
                <c:pt idx="7701">
                  <c:v>21.87</c:v>
                </c:pt>
                <c:pt idx="7702">
                  <c:v>22.5</c:v>
                </c:pt>
                <c:pt idx="7703">
                  <c:v>21.97</c:v>
                </c:pt>
                <c:pt idx="7704">
                  <c:v>22.77</c:v>
                </c:pt>
                <c:pt idx="7705">
                  <c:v>23</c:v>
                </c:pt>
                <c:pt idx="7706">
                  <c:v>23.02</c:v>
                </c:pt>
                <c:pt idx="7707">
                  <c:v>25.51</c:v>
                </c:pt>
                <c:pt idx="7708">
                  <c:v>25.07</c:v>
                </c:pt>
                <c:pt idx="7709">
                  <c:v>24.96</c:v>
                </c:pt>
                <c:pt idx="7710">
                  <c:v>25.57</c:v>
                </c:pt>
                <c:pt idx="7711">
                  <c:v>25.81</c:v>
                </c:pt>
                <c:pt idx="7712">
                  <c:v>26.04</c:v>
                </c:pt>
                <c:pt idx="7713">
                  <c:v>25.73</c:v>
                </c:pt>
                <c:pt idx="7714">
                  <c:v>25.22</c:v>
                </c:pt>
                <c:pt idx="7715">
                  <c:v>25.14</c:v>
                </c:pt>
                <c:pt idx="7716">
                  <c:v>25.34</c:v>
                </c:pt>
                <c:pt idx="7717">
                  <c:v>25.13</c:v>
                </c:pt>
                <c:pt idx="7718">
                  <c:v>24.09</c:v>
                </c:pt>
                <c:pt idx="7719">
                  <c:v>25.11</c:v>
                </c:pt>
                <c:pt idx="7720">
                  <c:v>24.56</c:v>
                </c:pt>
                <c:pt idx="7721">
                  <c:v>24.9</c:v>
                </c:pt>
                <c:pt idx="7722">
                  <c:v>24.92</c:v>
                </c:pt>
                <c:pt idx="7723">
                  <c:v>25.55</c:v>
                </c:pt>
                <c:pt idx="7724">
                  <c:v>26.01</c:v>
                </c:pt>
                <c:pt idx="7725">
                  <c:v>26.28</c:v>
                </c:pt>
                <c:pt idx="7726">
                  <c:v>27.02</c:v>
                </c:pt>
                <c:pt idx="7727">
                  <c:v>27.92</c:v>
                </c:pt>
                <c:pt idx="7728">
                  <c:v>28.41</c:v>
                </c:pt>
                <c:pt idx="7729">
                  <c:v>29.13</c:v>
                </c:pt>
                <c:pt idx="7730">
                  <c:v>28.37</c:v>
                </c:pt>
                <c:pt idx="7731">
                  <c:v>29.76</c:v>
                </c:pt>
                <c:pt idx="7732">
                  <c:v>27.68</c:v>
                </c:pt>
                <c:pt idx="7733">
                  <c:v>27.25</c:v>
                </c:pt>
                <c:pt idx="7734">
                  <c:v>28.05</c:v>
                </c:pt>
                <c:pt idx="7735">
                  <c:v>27.01</c:v>
                </c:pt>
                <c:pt idx="7736">
                  <c:v>26.5</c:v>
                </c:pt>
                <c:pt idx="7737">
                  <c:v>27.98</c:v>
                </c:pt>
                <c:pt idx="7738">
                  <c:v>27.71</c:v>
                </c:pt>
                <c:pt idx="7739">
                  <c:v>29.58</c:v>
                </c:pt>
                <c:pt idx="7740">
                  <c:v>29.67</c:v>
                </c:pt>
                <c:pt idx="7741">
                  <c:v>30.6</c:v>
                </c:pt>
                <c:pt idx="7742">
                  <c:v>30.18</c:v>
                </c:pt>
                <c:pt idx="7743">
                  <c:v>30.55</c:v>
                </c:pt>
                <c:pt idx="7744">
                  <c:v>29.38</c:v>
                </c:pt>
                <c:pt idx="7745">
                  <c:v>30.57</c:v>
                </c:pt>
                <c:pt idx="7746">
                  <c:v>29.47</c:v>
                </c:pt>
                <c:pt idx="7747">
                  <c:v>29.03</c:v>
                </c:pt>
                <c:pt idx="7748">
                  <c:v>30.2</c:v>
                </c:pt>
                <c:pt idx="7749">
                  <c:v>31.92</c:v>
                </c:pt>
                <c:pt idx="7750">
                  <c:v>31.53</c:v>
                </c:pt>
                <c:pt idx="7751">
                  <c:v>30.9</c:v>
                </c:pt>
                <c:pt idx="7752">
                  <c:v>29.16</c:v>
                </c:pt>
                <c:pt idx="7753">
                  <c:v>28.11</c:v>
                </c:pt>
                <c:pt idx="7754">
                  <c:v>28.31</c:v>
                </c:pt>
                <c:pt idx="7755">
                  <c:v>28.74</c:v>
                </c:pt>
                <c:pt idx="7756">
                  <c:v>28.05</c:v>
                </c:pt>
                <c:pt idx="7757">
                  <c:v>28.3</c:v>
                </c:pt>
                <c:pt idx="7758">
                  <c:v>28.54</c:v>
                </c:pt>
                <c:pt idx="7759">
                  <c:v>28.88</c:v>
                </c:pt>
                <c:pt idx="7760">
                  <c:v>30.4</c:v>
                </c:pt>
                <c:pt idx="7761">
                  <c:v>30.04</c:v>
                </c:pt>
                <c:pt idx="7762">
                  <c:v>29.58</c:v>
                </c:pt>
                <c:pt idx="7763">
                  <c:v>29.83</c:v>
                </c:pt>
                <c:pt idx="7764">
                  <c:v>31.06</c:v>
                </c:pt>
                <c:pt idx="7765">
                  <c:v>32.630000000000003</c:v>
                </c:pt>
                <c:pt idx="7766">
                  <c:v>32.799999999999997</c:v>
                </c:pt>
                <c:pt idx="7767">
                  <c:v>31.8</c:v>
                </c:pt>
                <c:pt idx="7768">
                  <c:v>33</c:v>
                </c:pt>
                <c:pt idx="7769">
                  <c:v>34.729999999999997</c:v>
                </c:pt>
                <c:pt idx="7770">
                  <c:v>35.53</c:v>
                </c:pt>
                <c:pt idx="7771">
                  <c:v>36.17</c:v>
                </c:pt>
                <c:pt idx="7772">
                  <c:v>36.299999999999997</c:v>
                </c:pt>
                <c:pt idx="7773">
                  <c:v>37.75</c:v>
                </c:pt>
                <c:pt idx="7774">
                  <c:v>37.17</c:v>
                </c:pt>
                <c:pt idx="7775">
                  <c:v>36.799999999999997</c:v>
                </c:pt>
                <c:pt idx="7776">
                  <c:v>36.619999999999997</c:v>
                </c:pt>
                <c:pt idx="7777">
                  <c:v>35.5</c:v>
                </c:pt>
                <c:pt idx="7778">
                  <c:v>36.57</c:v>
                </c:pt>
                <c:pt idx="7779">
                  <c:v>37.6</c:v>
                </c:pt>
                <c:pt idx="7780">
                  <c:v>38.65</c:v>
                </c:pt>
                <c:pt idx="7781">
                  <c:v>39.11</c:v>
                </c:pt>
                <c:pt idx="7782">
                  <c:v>40.18</c:v>
                </c:pt>
                <c:pt idx="7783">
                  <c:v>38.42</c:v>
                </c:pt>
                <c:pt idx="7784">
                  <c:v>39.590000000000003</c:v>
                </c:pt>
                <c:pt idx="7785">
                  <c:v>40.04</c:v>
                </c:pt>
                <c:pt idx="7786">
                  <c:v>40.25</c:v>
                </c:pt>
                <c:pt idx="7787">
                  <c:v>40.909999999999997</c:v>
                </c:pt>
                <c:pt idx="7788">
                  <c:v>37.86</c:v>
                </c:pt>
                <c:pt idx="7789">
                  <c:v>41</c:v>
                </c:pt>
                <c:pt idx="7790">
                  <c:v>41.04</c:v>
                </c:pt>
                <c:pt idx="7791">
                  <c:v>41.85</c:v>
                </c:pt>
                <c:pt idx="7792">
                  <c:v>41.06</c:v>
                </c:pt>
                <c:pt idx="7793">
                  <c:v>41.21</c:v>
                </c:pt>
                <c:pt idx="7794">
                  <c:v>42.45</c:v>
                </c:pt>
                <c:pt idx="7795">
                  <c:v>42.36</c:v>
                </c:pt>
                <c:pt idx="7796">
                  <c:v>44.35</c:v>
                </c:pt>
                <c:pt idx="7797">
                  <c:v>44.4</c:v>
                </c:pt>
                <c:pt idx="7798">
                  <c:v>43.25</c:v>
                </c:pt>
                <c:pt idx="7799">
                  <c:v>41.77</c:v>
                </c:pt>
                <c:pt idx="7800">
                  <c:v>38.96</c:v>
                </c:pt>
                <c:pt idx="7801">
                  <c:v>38.81</c:v>
                </c:pt>
                <c:pt idx="7802">
                  <c:v>37.090000000000003</c:v>
                </c:pt>
                <c:pt idx="7803">
                  <c:v>37.06</c:v>
                </c:pt>
                <c:pt idx="7804">
                  <c:v>36.82</c:v>
                </c:pt>
                <c:pt idx="7805">
                  <c:v>37.200000000000003</c:v>
                </c:pt>
                <c:pt idx="7806">
                  <c:v>35.18</c:v>
                </c:pt>
                <c:pt idx="7807">
                  <c:v>36.659999999999997</c:v>
                </c:pt>
                <c:pt idx="7808">
                  <c:v>36.549999999999997</c:v>
                </c:pt>
                <c:pt idx="7809">
                  <c:v>37.36</c:v>
                </c:pt>
                <c:pt idx="7810">
                  <c:v>36.159999999999997</c:v>
                </c:pt>
                <c:pt idx="7811">
                  <c:v>36.9</c:v>
                </c:pt>
                <c:pt idx="7812">
                  <c:v>37.4</c:v>
                </c:pt>
                <c:pt idx="7813">
                  <c:v>38.07</c:v>
                </c:pt>
                <c:pt idx="7814">
                  <c:v>36.54</c:v>
                </c:pt>
                <c:pt idx="7815">
                  <c:v>34.78</c:v>
                </c:pt>
                <c:pt idx="7816">
                  <c:v>33</c:v>
                </c:pt>
                <c:pt idx="7817">
                  <c:v>31.92</c:v>
                </c:pt>
                <c:pt idx="7818">
                  <c:v>31.8</c:v>
                </c:pt>
                <c:pt idx="7819">
                  <c:v>30.25</c:v>
                </c:pt>
                <c:pt idx="7820">
                  <c:v>29.01</c:v>
                </c:pt>
                <c:pt idx="7821">
                  <c:v>29.46</c:v>
                </c:pt>
                <c:pt idx="7822">
                  <c:v>31.7</c:v>
                </c:pt>
                <c:pt idx="7823">
                  <c:v>31.22</c:v>
                </c:pt>
                <c:pt idx="7824">
                  <c:v>30.38</c:v>
                </c:pt>
                <c:pt idx="7825">
                  <c:v>31.7</c:v>
                </c:pt>
                <c:pt idx="7826">
                  <c:v>33.4</c:v>
                </c:pt>
                <c:pt idx="7827">
                  <c:v>33.42</c:v>
                </c:pt>
                <c:pt idx="7828">
                  <c:v>34.72</c:v>
                </c:pt>
                <c:pt idx="7829">
                  <c:v>34.79</c:v>
                </c:pt>
                <c:pt idx="7830">
                  <c:v>33.35</c:v>
                </c:pt>
                <c:pt idx="7831">
                  <c:v>32.549999999999997</c:v>
                </c:pt>
                <c:pt idx="7832">
                  <c:v>35.33</c:v>
                </c:pt>
                <c:pt idx="7833">
                  <c:v>37.01</c:v>
                </c:pt>
                <c:pt idx="7834">
                  <c:v>38.18</c:v>
                </c:pt>
                <c:pt idx="7835">
                  <c:v>37.72</c:v>
                </c:pt>
                <c:pt idx="7836">
                  <c:v>38.15</c:v>
                </c:pt>
                <c:pt idx="7837">
                  <c:v>37.79</c:v>
                </c:pt>
                <c:pt idx="7838">
                  <c:v>37.75</c:v>
                </c:pt>
                <c:pt idx="7839">
                  <c:v>39.479999999999997</c:v>
                </c:pt>
                <c:pt idx="7840">
                  <c:v>39.340000000000003</c:v>
                </c:pt>
                <c:pt idx="7841">
                  <c:v>38.590000000000003</c:v>
                </c:pt>
                <c:pt idx="7842">
                  <c:v>39.22</c:v>
                </c:pt>
                <c:pt idx="7843">
                  <c:v>38.020000000000003</c:v>
                </c:pt>
                <c:pt idx="7844">
                  <c:v>38.89</c:v>
                </c:pt>
                <c:pt idx="7845">
                  <c:v>39.869999999999997</c:v>
                </c:pt>
                <c:pt idx="7846">
                  <c:v>38.35</c:v>
                </c:pt>
                <c:pt idx="7847">
                  <c:v>36.94</c:v>
                </c:pt>
                <c:pt idx="7848">
                  <c:v>37.75</c:v>
                </c:pt>
                <c:pt idx="7849">
                  <c:v>39.07</c:v>
                </c:pt>
                <c:pt idx="7850">
                  <c:v>40.270000000000003</c:v>
                </c:pt>
                <c:pt idx="7851">
                  <c:v>38.5</c:v>
                </c:pt>
                <c:pt idx="7852">
                  <c:v>40.03</c:v>
                </c:pt>
                <c:pt idx="7853">
                  <c:v>40.42</c:v>
                </c:pt>
                <c:pt idx="7854">
                  <c:v>41.86</c:v>
                </c:pt>
                <c:pt idx="7855">
                  <c:v>42.25</c:v>
                </c:pt>
                <c:pt idx="7856">
                  <c:v>41.16</c:v>
                </c:pt>
                <c:pt idx="7857">
                  <c:v>41.61</c:v>
                </c:pt>
                <c:pt idx="7858">
                  <c:v>41.29</c:v>
                </c:pt>
                <c:pt idx="7859">
                  <c:v>42.19</c:v>
                </c:pt>
                <c:pt idx="7860">
                  <c:v>41.34</c:v>
                </c:pt>
                <c:pt idx="7861">
                  <c:v>39.479999999999997</c:v>
                </c:pt>
                <c:pt idx="7862">
                  <c:v>39.14</c:v>
                </c:pt>
                <c:pt idx="7863">
                  <c:v>39.61</c:v>
                </c:pt>
                <c:pt idx="7864">
                  <c:v>40.33</c:v>
                </c:pt>
                <c:pt idx="7865">
                  <c:v>39.18</c:v>
                </c:pt>
                <c:pt idx="7866">
                  <c:v>38.909999999999997</c:v>
                </c:pt>
                <c:pt idx="7867">
                  <c:v>41.52</c:v>
                </c:pt>
                <c:pt idx="7868">
                  <c:v>41.51</c:v>
                </c:pt>
                <c:pt idx="7869">
                  <c:v>41.05</c:v>
                </c:pt>
                <c:pt idx="7870">
                  <c:v>40.64</c:v>
                </c:pt>
                <c:pt idx="7871">
                  <c:v>40.46</c:v>
                </c:pt>
                <c:pt idx="7872">
                  <c:v>39.22</c:v>
                </c:pt>
                <c:pt idx="7873">
                  <c:v>38.65</c:v>
                </c:pt>
                <c:pt idx="7874">
                  <c:v>39.08</c:v>
                </c:pt>
                <c:pt idx="7875">
                  <c:v>41.98</c:v>
                </c:pt>
                <c:pt idx="7876">
                  <c:v>42.76</c:v>
                </c:pt>
                <c:pt idx="7877">
                  <c:v>44.9</c:v>
                </c:pt>
                <c:pt idx="7878">
                  <c:v>43.71</c:v>
                </c:pt>
                <c:pt idx="7879">
                  <c:v>42.08</c:v>
                </c:pt>
                <c:pt idx="7880">
                  <c:v>41.17</c:v>
                </c:pt>
                <c:pt idx="7881">
                  <c:v>37.32</c:v>
                </c:pt>
                <c:pt idx="7882">
                  <c:v>36.200000000000003</c:v>
                </c:pt>
                <c:pt idx="7883">
                  <c:v>36.07</c:v>
                </c:pt>
                <c:pt idx="7884">
                  <c:v>34.200000000000003</c:v>
                </c:pt>
                <c:pt idx="7885">
                  <c:v>34.549999999999997</c:v>
                </c:pt>
                <c:pt idx="7886">
                  <c:v>35.32</c:v>
                </c:pt>
                <c:pt idx="7887">
                  <c:v>33.840000000000003</c:v>
                </c:pt>
                <c:pt idx="7888">
                  <c:v>33.18</c:v>
                </c:pt>
                <c:pt idx="7889">
                  <c:v>33.29</c:v>
                </c:pt>
                <c:pt idx="7890">
                  <c:v>34.22</c:v>
                </c:pt>
                <c:pt idx="7891">
                  <c:v>33.79</c:v>
                </c:pt>
                <c:pt idx="7892">
                  <c:v>34.799999999999997</c:v>
                </c:pt>
                <c:pt idx="7893">
                  <c:v>36.340000000000003</c:v>
                </c:pt>
                <c:pt idx="7894">
                  <c:v>35.06</c:v>
                </c:pt>
                <c:pt idx="7895">
                  <c:v>34.61</c:v>
                </c:pt>
                <c:pt idx="7896">
                  <c:v>35.14</c:v>
                </c:pt>
                <c:pt idx="7897">
                  <c:v>32.01</c:v>
                </c:pt>
                <c:pt idx="7898">
                  <c:v>32.450000000000003</c:v>
                </c:pt>
                <c:pt idx="7899">
                  <c:v>33.85</c:v>
                </c:pt>
                <c:pt idx="7900">
                  <c:v>33.47</c:v>
                </c:pt>
                <c:pt idx="7901">
                  <c:v>33.75</c:v>
                </c:pt>
                <c:pt idx="7902">
                  <c:v>33.479999999999997</c:v>
                </c:pt>
                <c:pt idx="7903">
                  <c:v>35.380000000000003</c:v>
                </c:pt>
                <c:pt idx="7904">
                  <c:v>36.58</c:v>
                </c:pt>
                <c:pt idx="7905">
                  <c:v>37.9</c:v>
                </c:pt>
                <c:pt idx="7906">
                  <c:v>37.33</c:v>
                </c:pt>
                <c:pt idx="7907">
                  <c:v>36.299999999999997</c:v>
                </c:pt>
                <c:pt idx="7908">
                  <c:v>37.53</c:v>
                </c:pt>
                <c:pt idx="7909">
                  <c:v>36.65</c:v>
                </c:pt>
                <c:pt idx="7910">
                  <c:v>37.229999999999997</c:v>
                </c:pt>
                <c:pt idx="7911">
                  <c:v>37.28</c:v>
                </c:pt>
                <c:pt idx="7912">
                  <c:v>38.78</c:v>
                </c:pt>
                <c:pt idx="7913">
                  <c:v>39.450000000000003</c:v>
                </c:pt>
                <c:pt idx="7914">
                  <c:v>39.86</c:v>
                </c:pt>
                <c:pt idx="7915">
                  <c:v>41.2</c:v>
                </c:pt>
                <c:pt idx="7916">
                  <c:v>41.45</c:v>
                </c:pt>
                <c:pt idx="7917">
                  <c:v>42.15</c:v>
                </c:pt>
                <c:pt idx="7918">
                  <c:v>42.4</c:v>
                </c:pt>
                <c:pt idx="7919">
                  <c:v>43.11</c:v>
                </c:pt>
                <c:pt idx="7920">
                  <c:v>43.17</c:v>
                </c:pt>
                <c:pt idx="7921">
                  <c:v>43.04</c:v>
                </c:pt>
                <c:pt idx="7922">
                  <c:v>43.24</c:v>
                </c:pt>
                <c:pt idx="7923">
                  <c:v>45.04</c:v>
                </c:pt>
                <c:pt idx="7924">
                  <c:v>43.65</c:v>
                </c:pt>
                <c:pt idx="7925">
                  <c:v>43.98</c:v>
                </c:pt>
                <c:pt idx="7926">
                  <c:v>43.54</c:v>
                </c:pt>
                <c:pt idx="7927">
                  <c:v>43.65</c:v>
                </c:pt>
                <c:pt idx="7928">
                  <c:v>42.59</c:v>
                </c:pt>
                <c:pt idx="7929">
                  <c:v>42.93</c:v>
                </c:pt>
                <c:pt idx="7930">
                  <c:v>43.01</c:v>
                </c:pt>
                <c:pt idx="7931">
                  <c:v>45.65</c:v>
                </c:pt>
                <c:pt idx="7932">
                  <c:v>45.62</c:v>
                </c:pt>
                <c:pt idx="7933">
                  <c:v>45.83</c:v>
                </c:pt>
                <c:pt idx="7934">
                  <c:v>47.42</c:v>
                </c:pt>
                <c:pt idx="7935">
                  <c:v>48</c:v>
                </c:pt>
                <c:pt idx="7936">
                  <c:v>48.27</c:v>
                </c:pt>
                <c:pt idx="7937">
                  <c:v>48.99</c:v>
                </c:pt>
                <c:pt idx="7938">
                  <c:v>50.39</c:v>
                </c:pt>
                <c:pt idx="7939">
                  <c:v>49.76</c:v>
                </c:pt>
                <c:pt idx="7940">
                  <c:v>51.36</c:v>
                </c:pt>
                <c:pt idx="7941">
                  <c:v>50.89</c:v>
                </c:pt>
                <c:pt idx="7942">
                  <c:v>50</c:v>
                </c:pt>
                <c:pt idx="7943">
                  <c:v>50.49</c:v>
                </c:pt>
                <c:pt idx="7944">
                  <c:v>47.83</c:v>
                </c:pt>
                <c:pt idx="7945">
                  <c:v>48.71</c:v>
                </c:pt>
                <c:pt idx="7946">
                  <c:v>49.08</c:v>
                </c:pt>
                <c:pt idx="7947">
                  <c:v>49</c:v>
                </c:pt>
                <c:pt idx="7948">
                  <c:v>48.7</c:v>
                </c:pt>
                <c:pt idx="7949">
                  <c:v>47.2</c:v>
                </c:pt>
                <c:pt idx="7950">
                  <c:v>46.95</c:v>
                </c:pt>
                <c:pt idx="7951">
                  <c:v>48.65</c:v>
                </c:pt>
                <c:pt idx="7952">
                  <c:v>47.37</c:v>
                </c:pt>
                <c:pt idx="7953">
                  <c:v>46.09</c:v>
                </c:pt>
                <c:pt idx="7954">
                  <c:v>46.3</c:v>
                </c:pt>
                <c:pt idx="7955">
                  <c:v>47.87</c:v>
                </c:pt>
                <c:pt idx="7956">
                  <c:v>48.4</c:v>
                </c:pt>
                <c:pt idx="7957">
                  <c:v>48.09</c:v>
                </c:pt>
                <c:pt idx="7958">
                  <c:v>49.15</c:v>
                </c:pt>
                <c:pt idx="7959">
                  <c:v>45.48</c:v>
                </c:pt>
                <c:pt idx="7960">
                  <c:v>44.55</c:v>
                </c:pt>
                <c:pt idx="7961">
                  <c:v>43.98</c:v>
                </c:pt>
                <c:pt idx="7962">
                  <c:v>44.66</c:v>
                </c:pt>
                <c:pt idx="7963">
                  <c:v>43.85</c:v>
                </c:pt>
                <c:pt idx="7964">
                  <c:v>42.71</c:v>
                </c:pt>
                <c:pt idx="7965">
                  <c:v>43.13</c:v>
                </c:pt>
                <c:pt idx="7966">
                  <c:v>44.73</c:v>
                </c:pt>
                <c:pt idx="7967">
                  <c:v>45.37</c:v>
                </c:pt>
                <c:pt idx="7968">
                  <c:v>44.4</c:v>
                </c:pt>
                <c:pt idx="7969">
                  <c:v>44.57</c:v>
                </c:pt>
                <c:pt idx="7970">
                  <c:v>42.23</c:v>
                </c:pt>
                <c:pt idx="7971">
                  <c:v>42.88</c:v>
                </c:pt>
                <c:pt idx="7972">
                  <c:v>42.89</c:v>
                </c:pt>
                <c:pt idx="7973">
                  <c:v>45.69</c:v>
                </c:pt>
                <c:pt idx="7974">
                  <c:v>46.7</c:v>
                </c:pt>
                <c:pt idx="7975">
                  <c:v>46.21</c:v>
                </c:pt>
                <c:pt idx="7976">
                  <c:v>46.79</c:v>
                </c:pt>
                <c:pt idx="7977">
                  <c:v>46.08</c:v>
                </c:pt>
                <c:pt idx="7978">
                  <c:v>46.69</c:v>
                </c:pt>
                <c:pt idx="7979">
                  <c:v>47.19</c:v>
                </c:pt>
                <c:pt idx="7980">
                  <c:v>47.78</c:v>
                </c:pt>
                <c:pt idx="7981">
                  <c:v>47.2</c:v>
                </c:pt>
                <c:pt idx="7982">
                  <c:v>47.5</c:v>
                </c:pt>
                <c:pt idx="7983">
                  <c:v>48.05</c:v>
                </c:pt>
                <c:pt idx="7984">
                  <c:v>47.85</c:v>
                </c:pt>
                <c:pt idx="7985">
                  <c:v>48.48</c:v>
                </c:pt>
                <c:pt idx="7986">
                  <c:v>47.11</c:v>
                </c:pt>
                <c:pt idx="7987">
                  <c:v>47.05</c:v>
                </c:pt>
                <c:pt idx="7988">
                  <c:v>47.96</c:v>
                </c:pt>
                <c:pt idx="7989">
                  <c:v>46.91</c:v>
                </c:pt>
                <c:pt idx="7990">
                  <c:v>47.1</c:v>
                </c:pt>
                <c:pt idx="7991">
                  <c:v>46.45</c:v>
                </c:pt>
                <c:pt idx="7992">
                  <c:v>46.11</c:v>
                </c:pt>
                <c:pt idx="7993">
                  <c:v>45.36</c:v>
                </c:pt>
                <c:pt idx="7994">
                  <c:v>47.13</c:v>
                </c:pt>
                <c:pt idx="7995">
                  <c:v>47.05</c:v>
                </c:pt>
                <c:pt idx="7996">
                  <c:v>47.6</c:v>
                </c:pt>
                <c:pt idx="7997">
                  <c:v>48.47</c:v>
                </c:pt>
                <c:pt idx="7998">
                  <c:v>45.6</c:v>
                </c:pt>
                <c:pt idx="7999">
                  <c:v>46.04</c:v>
                </c:pt>
                <c:pt idx="8000">
                  <c:v>44.7</c:v>
                </c:pt>
                <c:pt idx="8001">
                  <c:v>42.97</c:v>
                </c:pt>
                <c:pt idx="8002">
                  <c:v>42.27</c:v>
                </c:pt>
                <c:pt idx="8003">
                  <c:v>43.77</c:v>
                </c:pt>
                <c:pt idx="8004">
                  <c:v>43.4</c:v>
                </c:pt>
                <c:pt idx="8005">
                  <c:v>43.25</c:v>
                </c:pt>
                <c:pt idx="8006">
                  <c:v>43.23</c:v>
                </c:pt>
                <c:pt idx="8007">
                  <c:v>44.16</c:v>
                </c:pt>
                <c:pt idx="8008">
                  <c:v>42.91</c:v>
                </c:pt>
                <c:pt idx="8009">
                  <c:v>43.43</c:v>
                </c:pt>
                <c:pt idx="8010">
                  <c:v>44.28</c:v>
                </c:pt>
                <c:pt idx="8011">
                  <c:v>44.2</c:v>
                </c:pt>
                <c:pt idx="8012">
                  <c:v>44.48</c:v>
                </c:pt>
                <c:pt idx="8013">
                  <c:v>43.84</c:v>
                </c:pt>
                <c:pt idx="8014">
                  <c:v>44.6</c:v>
                </c:pt>
                <c:pt idx="8015">
                  <c:v>44.22</c:v>
                </c:pt>
                <c:pt idx="8016">
                  <c:v>44.24</c:v>
                </c:pt>
                <c:pt idx="8017">
                  <c:v>43.9</c:v>
                </c:pt>
                <c:pt idx="8018">
                  <c:v>42.19</c:v>
                </c:pt>
                <c:pt idx="8019">
                  <c:v>42.11</c:v>
                </c:pt>
                <c:pt idx="8020">
                  <c:v>41.84</c:v>
                </c:pt>
                <c:pt idx="8021">
                  <c:v>40.83</c:v>
                </c:pt>
                <c:pt idx="8022">
                  <c:v>42.32</c:v>
                </c:pt>
                <c:pt idx="8023">
                  <c:v>42.42</c:v>
                </c:pt>
                <c:pt idx="8024">
                  <c:v>43.43</c:v>
                </c:pt>
                <c:pt idx="8025">
                  <c:v>43.03</c:v>
                </c:pt>
                <c:pt idx="8026">
                  <c:v>43.33</c:v>
                </c:pt>
                <c:pt idx="8027">
                  <c:v>43.15</c:v>
                </c:pt>
                <c:pt idx="8028">
                  <c:v>42.26</c:v>
                </c:pt>
                <c:pt idx="8029">
                  <c:v>42.31</c:v>
                </c:pt>
                <c:pt idx="8030">
                  <c:v>43.85</c:v>
                </c:pt>
                <c:pt idx="8031">
                  <c:v>44.3</c:v>
                </c:pt>
                <c:pt idx="8032">
                  <c:v>43.5</c:v>
                </c:pt>
                <c:pt idx="8033">
                  <c:v>43.6</c:v>
                </c:pt>
                <c:pt idx="8034">
                  <c:v>41.54</c:v>
                </c:pt>
                <c:pt idx="8035">
                  <c:v>42.17</c:v>
                </c:pt>
                <c:pt idx="8036">
                  <c:v>41.42</c:v>
                </c:pt>
                <c:pt idx="8037">
                  <c:v>40.93</c:v>
                </c:pt>
                <c:pt idx="8038">
                  <c:v>40.57</c:v>
                </c:pt>
                <c:pt idx="8039">
                  <c:v>39.299999999999997</c:v>
                </c:pt>
                <c:pt idx="8040">
                  <c:v>40.39</c:v>
                </c:pt>
                <c:pt idx="8041">
                  <c:v>39.049999999999997</c:v>
                </c:pt>
                <c:pt idx="8042">
                  <c:v>39</c:v>
                </c:pt>
                <c:pt idx="8043">
                  <c:v>39.479999999999997</c:v>
                </c:pt>
                <c:pt idx="8044">
                  <c:v>39.92</c:v>
                </c:pt>
                <c:pt idx="8045">
                  <c:v>39.67</c:v>
                </c:pt>
                <c:pt idx="8046">
                  <c:v>39.83</c:v>
                </c:pt>
                <c:pt idx="8047">
                  <c:v>39.18</c:v>
                </c:pt>
                <c:pt idx="8048">
                  <c:v>39.6</c:v>
                </c:pt>
                <c:pt idx="8049">
                  <c:v>39</c:v>
                </c:pt>
                <c:pt idx="8050">
                  <c:v>40</c:v>
                </c:pt>
                <c:pt idx="8051">
                  <c:v>38.97</c:v>
                </c:pt>
                <c:pt idx="8052">
                  <c:v>38.85</c:v>
                </c:pt>
                <c:pt idx="8053">
                  <c:v>38</c:v>
                </c:pt>
                <c:pt idx="8054">
                  <c:v>37.85</c:v>
                </c:pt>
                <c:pt idx="8055">
                  <c:v>38.18</c:v>
                </c:pt>
                <c:pt idx="8056">
                  <c:v>38.14</c:v>
                </c:pt>
                <c:pt idx="8057">
                  <c:v>38.25</c:v>
                </c:pt>
                <c:pt idx="8058">
                  <c:v>36.76</c:v>
                </c:pt>
                <c:pt idx="8059">
                  <c:v>36.67</c:v>
                </c:pt>
                <c:pt idx="8060">
                  <c:v>36.229999999999997</c:v>
                </c:pt>
                <c:pt idx="8061">
                  <c:v>36.299999999999997</c:v>
                </c:pt>
                <c:pt idx="8062">
                  <c:v>36.770000000000003</c:v>
                </c:pt>
                <c:pt idx="8063">
                  <c:v>38.92</c:v>
                </c:pt>
                <c:pt idx="8064">
                  <c:v>40.21</c:v>
                </c:pt>
                <c:pt idx="8065">
                  <c:v>40.119999999999997</c:v>
                </c:pt>
                <c:pt idx="8066">
                  <c:v>39.5</c:v>
                </c:pt>
                <c:pt idx="8067">
                  <c:v>39.22</c:v>
                </c:pt>
                <c:pt idx="8068">
                  <c:v>37.96</c:v>
                </c:pt>
                <c:pt idx="8069">
                  <c:v>37.74</c:v>
                </c:pt>
                <c:pt idx="8070">
                  <c:v>37.72</c:v>
                </c:pt>
                <c:pt idx="8071">
                  <c:v>37.4</c:v>
                </c:pt>
                <c:pt idx="8072">
                  <c:v>37.99</c:v>
                </c:pt>
                <c:pt idx="8073">
                  <c:v>38.479999999999997</c:v>
                </c:pt>
                <c:pt idx="8074">
                  <c:v>39.57</c:v>
                </c:pt>
                <c:pt idx="8075">
                  <c:v>39.47</c:v>
                </c:pt>
                <c:pt idx="8076">
                  <c:v>39.39</c:v>
                </c:pt>
                <c:pt idx="8077">
                  <c:v>38.700000000000003</c:v>
                </c:pt>
                <c:pt idx="8078">
                  <c:v>39.630000000000003</c:v>
                </c:pt>
                <c:pt idx="8079">
                  <c:v>38.72</c:v>
                </c:pt>
                <c:pt idx="8080">
                  <c:v>37.61</c:v>
                </c:pt>
                <c:pt idx="8081">
                  <c:v>36.5</c:v>
                </c:pt>
                <c:pt idx="8082">
                  <c:v>37.57</c:v>
                </c:pt>
                <c:pt idx="8083">
                  <c:v>38.01</c:v>
                </c:pt>
                <c:pt idx="8084">
                  <c:v>38.72</c:v>
                </c:pt>
                <c:pt idx="8085">
                  <c:v>39.619999999999997</c:v>
                </c:pt>
                <c:pt idx="8086">
                  <c:v>40.299999999999997</c:v>
                </c:pt>
                <c:pt idx="8087">
                  <c:v>41.91</c:v>
                </c:pt>
                <c:pt idx="8088">
                  <c:v>42.76</c:v>
                </c:pt>
                <c:pt idx="8089">
                  <c:v>42.65</c:v>
                </c:pt>
                <c:pt idx="8090">
                  <c:v>43.07</c:v>
                </c:pt>
                <c:pt idx="8091">
                  <c:v>43.15</c:v>
                </c:pt>
                <c:pt idx="8092">
                  <c:v>44.8</c:v>
                </c:pt>
                <c:pt idx="8093">
                  <c:v>45.17</c:v>
                </c:pt>
                <c:pt idx="8094">
                  <c:v>43.83</c:v>
                </c:pt>
                <c:pt idx="8095">
                  <c:v>43.74</c:v>
                </c:pt>
                <c:pt idx="8096">
                  <c:v>46</c:v>
                </c:pt>
                <c:pt idx="8097">
                  <c:v>46.52</c:v>
                </c:pt>
                <c:pt idx="8098">
                  <c:v>47.35</c:v>
                </c:pt>
                <c:pt idx="8099">
                  <c:v>46.54</c:v>
                </c:pt>
                <c:pt idx="8100">
                  <c:v>45.14</c:v>
                </c:pt>
                <c:pt idx="8101">
                  <c:v>44.57</c:v>
                </c:pt>
                <c:pt idx="8102">
                  <c:v>43.56</c:v>
                </c:pt>
                <c:pt idx="8103">
                  <c:v>43.64</c:v>
                </c:pt>
                <c:pt idx="8104">
                  <c:v>45.59</c:v>
                </c:pt>
                <c:pt idx="8105">
                  <c:v>45.43</c:v>
                </c:pt>
                <c:pt idx="8106">
                  <c:v>44.08</c:v>
                </c:pt>
                <c:pt idx="8107">
                  <c:v>44.5</c:v>
                </c:pt>
                <c:pt idx="8108">
                  <c:v>45.1</c:v>
                </c:pt>
                <c:pt idx="8109">
                  <c:v>44.76</c:v>
                </c:pt>
                <c:pt idx="8110">
                  <c:v>46.93</c:v>
                </c:pt>
                <c:pt idx="8111">
                  <c:v>46.77</c:v>
                </c:pt>
                <c:pt idx="8112">
                  <c:v>47.42</c:v>
                </c:pt>
                <c:pt idx="8113">
                  <c:v>47.11</c:v>
                </c:pt>
                <c:pt idx="8114">
                  <c:v>45.38</c:v>
                </c:pt>
                <c:pt idx="8115">
                  <c:v>41.56</c:v>
                </c:pt>
                <c:pt idx="8116">
                  <c:v>40.200000000000003</c:v>
                </c:pt>
                <c:pt idx="8117">
                  <c:v>40.700000000000003</c:v>
                </c:pt>
                <c:pt idx="8118">
                  <c:v>41.73</c:v>
                </c:pt>
                <c:pt idx="8119">
                  <c:v>42.88</c:v>
                </c:pt>
                <c:pt idx="8120">
                  <c:v>44.48</c:v>
                </c:pt>
                <c:pt idx="8121">
                  <c:v>44.39</c:v>
                </c:pt>
                <c:pt idx="8122">
                  <c:v>45.18</c:v>
                </c:pt>
                <c:pt idx="8123">
                  <c:v>44.25</c:v>
                </c:pt>
                <c:pt idx="8124">
                  <c:v>44.12</c:v>
                </c:pt>
                <c:pt idx="8125">
                  <c:v>45.55</c:v>
                </c:pt>
                <c:pt idx="8126">
                  <c:v>45.64</c:v>
                </c:pt>
                <c:pt idx="8127">
                  <c:v>47.22</c:v>
                </c:pt>
                <c:pt idx="8128">
                  <c:v>47.48</c:v>
                </c:pt>
                <c:pt idx="8129">
                  <c:v>46.41</c:v>
                </c:pt>
                <c:pt idx="8130">
                  <c:v>50.9</c:v>
                </c:pt>
                <c:pt idx="8131">
                  <c:v>51.9</c:v>
                </c:pt>
                <c:pt idx="8132">
                  <c:v>51.3</c:v>
                </c:pt>
                <c:pt idx="8133">
                  <c:v>52.01</c:v>
                </c:pt>
                <c:pt idx="8134">
                  <c:v>50.69</c:v>
                </c:pt>
                <c:pt idx="8135">
                  <c:v>50.15</c:v>
                </c:pt>
                <c:pt idx="8136">
                  <c:v>49.56</c:v>
                </c:pt>
                <c:pt idx="8137">
                  <c:v>49.24</c:v>
                </c:pt>
                <c:pt idx="8138">
                  <c:v>50.75</c:v>
                </c:pt>
                <c:pt idx="8139">
                  <c:v>50.11</c:v>
                </c:pt>
                <c:pt idx="8140">
                  <c:v>51.34</c:v>
                </c:pt>
                <c:pt idx="8141">
                  <c:v>49.65</c:v>
                </c:pt>
                <c:pt idx="8142">
                  <c:v>48.99</c:v>
                </c:pt>
                <c:pt idx="8143">
                  <c:v>48.18</c:v>
                </c:pt>
                <c:pt idx="8144">
                  <c:v>47.01</c:v>
                </c:pt>
                <c:pt idx="8145">
                  <c:v>48.31</c:v>
                </c:pt>
                <c:pt idx="8146">
                  <c:v>49.33</c:v>
                </c:pt>
                <c:pt idx="8147">
                  <c:v>50.69</c:v>
                </c:pt>
                <c:pt idx="8148">
                  <c:v>49.65</c:v>
                </c:pt>
                <c:pt idx="8149">
                  <c:v>48.45</c:v>
                </c:pt>
                <c:pt idx="8150">
                  <c:v>49.35</c:v>
                </c:pt>
                <c:pt idx="8151">
                  <c:v>50.96</c:v>
                </c:pt>
                <c:pt idx="8152">
                  <c:v>52.54</c:v>
                </c:pt>
                <c:pt idx="8153">
                  <c:v>53.25</c:v>
                </c:pt>
                <c:pt idx="8154">
                  <c:v>53.35</c:v>
                </c:pt>
                <c:pt idx="8155">
                  <c:v>53.21</c:v>
                </c:pt>
                <c:pt idx="8156">
                  <c:v>54.12</c:v>
                </c:pt>
                <c:pt idx="8157">
                  <c:v>53.5</c:v>
                </c:pt>
                <c:pt idx="8158">
                  <c:v>52.56</c:v>
                </c:pt>
                <c:pt idx="8159">
                  <c:v>53.71</c:v>
                </c:pt>
                <c:pt idx="8160">
                  <c:v>51.8</c:v>
                </c:pt>
                <c:pt idx="8161">
                  <c:v>52</c:v>
                </c:pt>
                <c:pt idx="8162">
                  <c:v>51.11</c:v>
                </c:pt>
                <c:pt idx="8163">
                  <c:v>50.26</c:v>
                </c:pt>
                <c:pt idx="8164">
                  <c:v>50.88</c:v>
                </c:pt>
                <c:pt idx="8165">
                  <c:v>52.88</c:v>
                </c:pt>
                <c:pt idx="8166">
                  <c:v>53.7</c:v>
                </c:pt>
                <c:pt idx="8167">
                  <c:v>52.17</c:v>
                </c:pt>
                <c:pt idx="8168">
                  <c:v>53.99</c:v>
                </c:pt>
                <c:pt idx="8169">
                  <c:v>52.2</c:v>
                </c:pt>
                <c:pt idx="8170">
                  <c:v>53.55</c:v>
                </c:pt>
                <c:pt idx="8171">
                  <c:v>52.42</c:v>
                </c:pt>
                <c:pt idx="8172">
                  <c:v>53.44</c:v>
                </c:pt>
                <c:pt idx="8173">
                  <c:v>52.18</c:v>
                </c:pt>
                <c:pt idx="8174">
                  <c:v>51.53</c:v>
                </c:pt>
                <c:pt idx="8175">
                  <c:v>50.37</c:v>
                </c:pt>
                <c:pt idx="8176">
                  <c:v>47</c:v>
                </c:pt>
                <c:pt idx="8177">
                  <c:v>48.26</c:v>
                </c:pt>
                <c:pt idx="8178">
                  <c:v>49.66</c:v>
                </c:pt>
                <c:pt idx="8179">
                  <c:v>48.6</c:v>
                </c:pt>
                <c:pt idx="8180">
                  <c:v>49.5</c:v>
                </c:pt>
                <c:pt idx="8181">
                  <c:v>47.8</c:v>
                </c:pt>
                <c:pt idx="8182">
                  <c:v>50.8</c:v>
                </c:pt>
                <c:pt idx="8183">
                  <c:v>50.07</c:v>
                </c:pt>
                <c:pt idx="8184">
                  <c:v>50.5</c:v>
                </c:pt>
                <c:pt idx="8185">
                  <c:v>51</c:v>
                </c:pt>
                <c:pt idx="8186">
                  <c:v>48.78</c:v>
                </c:pt>
                <c:pt idx="8187">
                  <c:v>47.72</c:v>
                </c:pt>
                <c:pt idx="8188">
                  <c:v>48.75</c:v>
                </c:pt>
                <c:pt idx="8189">
                  <c:v>48.77</c:v>
                </c:pt>
                <c:pt idx="8190">
                  <c:v>47.99</c:v>
                </c:pt>
                <c:pt idx="8191">
                  <c:v>48.45</c:v>
                </c:pt>
                <c:pt idx="8192">
                  <c:v>48.7</c:v>
                </c:pt>
                <c:pt idx="8193">
                  <c:v>48.26</c:v>
                </c:pt>
                <c:pt idx="8194">
                  <c:v>49.69</c:v>
                </c:pt>
                <c:pt idx="8195">
                  <c:v>49.2</c:v>
                </c:pt>
                <c:pt idx="8196">
                  <c:v>49.6</c:v>
                </c:pt>
                <c:pt idx="8197">
                  <c:v>49.32</c:v>
                </c:pt>
                <c:pt idx="8198">
                  <c:v>50.77</c:v>
                </c:pt>
                <c:pt idx="8199">
                  <c:v>49.15</c:v>
                </c:pt>
                <c:pt idx="8200">
                  <c:v>48.48</c:v>
                </c:pt>
                <c:pt idx="8201">
                  <c:v>46.3</c:v>
                </c:pt>
                <c:pt idx="8202">
                  <c:v>47.75</c:v>
                </c:pt>
                <c:pt idx="8203">
                  <c:v>48.4</c:v>
                </c:pt>
                <c:pt idx="8204">
                  <c:v>48.21</c:v>
                </c:pt>
                <c:pt idx="8205">
                  <c:v>49.85</c:v>
                </c:pt>
                <c:pt idx="8206">
                  <c:v>50.32</c:v>
                </c:pt>
                <c:pt idx="8207">
                  <c:v>50.53</c:v>
                </c:pt>
                <c:pt idx="8208">
                  <c:v>53.5</c:v>
                </c:pt>
                <c:pt idx="8209">
                  <c:v>54.42</c:v>
                </c:pt>
                <c:pt idx="8210">
                  <c:v>56.11</c:v>
                </c:pt>
                <c:pt idx="8211">
                  <c:v>58.01</c:v>
                </c:pt>
                <c:pt idx="8212">
                  <c:v>57.97</c:v>
                </c:pt>
                <c:pt idx="8213">
                  <c:v>58.69</c:v>
                </c:pt>
                <c:pt idx="8214">
                  <c:v>60.8</c:v>
                </c:pt>
                <c:pt idx="8215">
                  <c:v>61.41</c:v>
                </c:pt>
                <c:pt idx="8216">
                  <c:v>62.25</c:v>
                </c:pt>
                <c:pt idx="8217">
                  <c:v>62.67</c:v>
                </c:pt>
                <c:pt idx="8218">
                  <c:v>61.45</c:v>
                </c:pt>
                <c:pt idx="8219">
                  <c:v>59.15</c:v>
                </c:pt>
                <c:pt idx="8220">
                  <c:v>56.26</c:v>
                </c:pt>
                <c:pt idx="8221">
                  <c:v>55.25</c:v>
                </c:pt>
                <c:pt idx="8222">
                  <c:v>56.42</c:v>
                </c:pt>
                <c:pt idx="8223">
                  <c:v>54.55</c:v>
                </c:pt>
                <c:pt idx="8224">
                  <c:v>60.23</c:v>
                </c:pt>
                <c:pt idx="8225">
                  <c:v>58.97</c:v>
                </c:pt>
                <c:pt idx="8226">
                  <c:v>61</c:v>
                </c:pt>
                <c:pt idx="8227">
                  <c:v>63.19</c:v>
                </c:pt>
                <c:pt idx="8228">
                  <c:v>63.62</c:v>
                </c:pt>
                <c:pt idx="8229">
                  <c:v>62.58</c:v>
                </c:pt>
                <c:pt idx="8230">
                  <c:v>63.13</c:v>
                </c:pt>
                <c:pt idx="8231">
                  <c:v>63.57</c:v>
                </c:pt>
                <c:pt idx="8232">
                  <c:v>61.98</c:v>
                </c:pt>
                <c:pt idx="8233">
                  <c:v>59.98</c:v>
                </c:pt>
                <c:pt idx="8234">
                  <c:v>59.06</c:v>
                </c:pt>
                <c:pt idx="8235">
                  <c:v>60.43</c:v>
                </c:pt>
                <c:pt idx="8236">
                  <c:v>61.4</c:v>
                </c:pt>
                <c:pt idx="8237">
                  <c:v>63.45</c:v>
                </c:pt>
                <c:pt idx="8238">
                  <c:v>64.569999999999993</c:v>
                </c:pt>
                <c:pt idx="8239">
                  <c:v>62.81</c:v>
                </c:pt>
                <c:pt idx="8240">
                  <c:v>63</c:v>
                </c:pt>
                <c:pt idx="8241">
                  <c:v>62.47</c:v>
                </c:pt>
                <c:pt idx="8242">
                  <c:v>63.2</c:v>
                </c:pt>
                <c:pt idx="8243">
                  <c:v>67</c:v>
                </c:pt>
                <c:pt idx="8244">
                  <c:v>67.930000000000007</c:v>
                </c:pt>
                <c:pt idx="8245">
                  <c:v>66.56</c:v>
                </c:pt>
                <c:pt idx="8246">
                  <c:v>65.790000000000006</c:v>
                </c:pt>
                <c:pt idx="8247">
                  <c:v>65.64</c:v>
                </c:pt>
                <c:pt idx="8248">
                  <c:v>66.25</c:v>
                </c:pt>
                <c:pt idx="8249">
                  <c:v>67.78</c:v>
                </c:pt>
                <c:pt idx="8250">
                  <c:v>68.53</c:v>
                </c:pt>
                <c:pt idx="8251">
                  <c:v>68</c:v>
                </c:pt>
                <c:pt idx="8252">
                  <c:v>70.650000000000006</c:v>
                </c:pt>
                <c:pt idx="8253">
                  <c:v>69.22</c:v>
                </c:pt>
                <c:pt idx="8254">
                  <c:v>72.37</c:v>
                </c:pt>
                <c:pt idx="8255">
                  <c:v>73.599999999999994</c:v>
                </c:pt>
                <c:pt idx="8256">
                  <c:v>71.95</c:v>
                </c:pt>
                <c:pt idx="8257">
                  <c:v>69.900000000000006</c:v>
                </c:pt>
                <c:pt idx="8258">
                  <c:v>72.31</c:v>
                </c:pt>
                <c:pt idx="8259">
                  <c:v>72.709999999999994</c:v>
                </c:pt>
                <c:pt idx="8260">
                  <c:v>76.53</c:v>
                </c:pt>
                <c:pt idx="8261">
                  <c:v>79</c:v>
                </c:pt>
                <c:pt idx="8262">
                  <c:v>79.31</c:v>
                </c:pt>
                <c:pt idx="8263">
                  <c:v>73.5</c:v>
                </c:pt>
                <c:pt idx="8264">
                  <c:v>69.75</c:v>
                </c:pt>
                <c:pt idx="8265">
                  <c:v>69.08</c:v>
                </c:pt>
                <c:pt idx="8266">
                  <c:v>67.44</c:v>
                </c:pt>
                <c:pt idx="8267">
                  <c:v>71.39</c:v>
                </c:pt>
                <c:pt idx="8268">
                  <c:v>72.3</c:v>
                </c:pt>
                <c:pt idx="8269">
                  <c:v>71.569999999999993</c:v>
                </c:pt>
                <c:pt idx="8270">
                  <c:v>70.7</c:v>
                </c:pt>
                <c:pt idx="8271">
                  <c:v>69.62</c:v>
                </c:pt>
                <c:pt idx="8272">
                  <c:v>66.010000000000005</c:v>
                </c:pt>
                <c:pt idx="8273">
                  <c:v>68.06</c:v>
                </c:pt>
                <c:pt idx="8274">
                  <c:v>68.34</c:v>
                </c:pt>
                <c:pt idx="8275">
                  <c:v>70.19</c:v>
                </c:pt>
                <c:pt idx="8276">
                  <c:v>69.92</c:v>
                </c:pt>
                <c:pt idx="8277">
                  <c:v>69.36</c:v>
                </c:pt>
                <c:pt idx="8278">
                  <c:v>72.2</c:v>
                </c:pt>
                <c:pt idx="8279">
                  <c:v>71.77</c:v>
                </c:pt>
                <c:pt idx="8280">
                  <c:v>70.739999999999995</c:v>
                </c:pt>
                <c:pt idx="8281">
                  <c:v>71.569999999999993</c:v>
                </c:pt>
                <c:pt idx="8282">
                  <c:v>73.87</c:v>
                </c:pt>
                <c:pt idx="8283">
                  <c:v>76.099999999999994</c:v>
                </c:pt>
                <c:pt idx="8284">
                  <c:v>76.75</c:v>
                </c:pt>
                <c:pt idx="8285">
                  <c:v>72.47</c:v>
                </c:pt>
                <c:pt idx="8286">
                  <c:v>70.709999999999994</c:v>
                </c:pt>
                <c:pt idx="8287">
                  <c:v>69.2</c:v>
                </c:pt>
                <c:pt idx="8288">
                  <c:v>65.25</c:v>
                </c:pt>
                <c:pt idx="8289">
                  <c:v>62.26</c:v>
                </c:pt>
                <c:pt idx="8290">
                  <c:v>63.35</c:v>
                </c:pt>
                <c:pt idx="8291">
                  <c:v>61.81</c:v>
                </c:pt>
                <c:pt idx="8292">
                  <c:v>59.22</c:v>
                </c:pt>
                <c:pt idx="8293">
                  <c:v>63.25</c:v>
                </c:pt>
                <c:pt idx="8294">
                  <c:v>62.45</c:v>
                </c:pt>
                <c:pt idx="8295">
                  <c:v>63.88</c:v>
                </c:pt>
                <c:pt idx="8296">
                  <c:v>64.87</c:v>
                </c:pt>
                <c:pt idx="8297">
                  <c:v>64.58</c:v>
                </c:pt>
                <c:pt idx="8298">
                  <c:v>62.75</c:v>
                </c:pt>
                <c:pt idx="8299">
                  <c:v>67.45</c:v>
                </c:pt>
                <c:pt idx="8300">
                  <c:v>66.739999999999995</c:v>
                </c:pt>
                <c:pt idx="8301">
                  <c:v>66.3</c:v>
                </c:pt>
                <c:pt idx="8302">
                  <c:v>65.41</c:v>
                </c:pt>
                <c:pt idx="8303">
                  <c:v>63.91</c:v>
                </c:pt>
                <c:pt idx="8304">
                  <c:v>67.290000000000006</c:v>
                </c:pt>
                <c:pt idx="8305">
                  <c:v>69.3</c:v>
                </c:pt>
                <c:pt idx="8306">
                  <c:v>72.58</c:v>
                </c:pt>
                <c:pt idx="8307">
                  <c:v>69.900000000000006</c:v>
                </c:pt>
                <c:pt idx="8308">
                  <c:v>70.319999999999993</c:v>
                </c:pt>
                <c:pt idx="8309">
                  <c:v>71.040000000000006</c:v>
                </c:pt>
                <c:pt idx="8310">
                  <c:v>70.2</c:v>
                </c:pt>
                <c:pt idx="8311">
                  <c:v>68.8</c:v>
                </c:pt>
                <c:pt idx="8312">
                  <c:v>70.12</c:v>
                </c:pt>
                <c:pt idx="8313">
                  <c:v>67.959999999999994</c:v>
                </c:pt>
                <c:pt idx="8314">
                  <c:v>70.349999999999994</c:v>
                </c:pt>
                <c:pt idx="8315">
                  <c:v>70.95</c:v>
                </c:pt>
                <c:pt idx="8316">
                  <c:v>69.010000000000005</c:v>
                </c:pt>
                <c:pt idx="8317">
                  <c:v>67.849999999999994</c:v>
                </c:pt>
                <c:pt idx="8318">
                  <c:v>67.989999999999995</c:v>
                </c:pt>
                <c:pt idx="8319">
                  <c:v>71.099999999999994</c:v>
                </c:pt>
                <c:pt idx="8320">
                  <c:v>72.12</c:v>
                </c:pt>
                <c:pt idx="8321">
                  <c:v>67.209999999999994</c:v>
                </c:pt>
                <c:pt idx="8322">
                  <c:v>67.3</c:v>
                </c:pt>
                <c:pt idx="8323">
                  <c:v>64.75</c:v>
                </c:pt>
                <c:pt idx="8324">
                  <c:v>65.09</c:v>
                </c:pt>
                <c:pt idx="8325">
                  <c:v>65</c:v>
                </c:pt>
                <c:pt idx="8326">
                  <c:v>65.5</c:v>
                </c:pt>
                <c:pt idx="8327">
                  <c:v>65.12</c:v>
                </c:pt>
                <c:pt idx="8328">
                  <c:v>64.989999999999995</c:v>
                </c:pt>
                <c:pt idx="8329">
                  <c:v>66.02</c:v>
                </c:pt>
                <c:pt idx="8330">
                  <c:v>66.52</c:v>
                </c:pt>
                <c:pt idx="8331">
                  <c:v>66.94</c:v>
                </c:pt>
                <c:pt idx="8332">
                  <c:v>66.739999999999995</c:v>
                </c:pt>
                <c:pt idx="8333">
                  <c:v>71.819999999999993</c:v>
                </c:pt>
                <c:pt idx="8334">
                  <c:v>74.55</c:v>
                </c:pt>
                <c:pt idx="8335">
                  <c:v>76.489999999999995</c:v>
                </c:pt>
                <c:pt idx="8336">
                  <c:v>74.59</c:v>
                </c:pt>
                <c:pt idx="8337">
                  <c:v>75</c:v>
                </c:pt>
                <c:pt idx="8338">
                  <c:v>72.16</c:v>
                </c:pt>
                <c:pt idx="8339">
                  <c:v>72.209999999999994</c:v>
                </c:pt>
                <c:pt idx="8340">
                  <c:v>71.81</c:v>
                </c:pt>
                <c:pt idx="8341">
                  <c:v>71.3</c:v>
                </c:pt>
                <c:pt idx="8342">
                  <c:v>73.849999999999994</c:v>
                </c:pt>
                <c:pt idx="8343">
                  <c:v>77</c:v>
                </c:pt>
                <c:pt idx="8344">
                  <c:v>78.790000000000006</c:v>
                </c:pt>
                <c:pt idx="8345">
                  <c:v>75.819999999999993</c:v>
                </c:pt>
                <c:pt idx="8346">
                  <c:v>73.23</c:v>
                </c:pt>
                <c:pt idx="8347">
                  <c:v>70.28</c:v>
                </c:pt>
                <c:pt idx="8348">
                  <c:v>70.319999999999993</c:v>
                </c:pt>
                <c:pt idx="8349">
                  <c:v>71.83</c:v>
                </c:pt>
                <c:pt idx="8350">
                  <c:v>68.650000000000006</c:v>
                </c:pt>
                <c:pt idx="8351">
                  <c:v>64.8</c:v>
                </c:pt>
                <c:pt idx="8352">
                  <c:v>59.78</c:v>
                </c:pt>
                <c:pt idx="8353">
                  <c:v>60.05</c:v>
                </c:pt>
                <c:pt idx="8354">
                  <c:v>60.26</c:v>
                </c:pt>
                <c:pt idx="8355">
                  <c:v>57.34</c:v>
                </c:pt>
                <c:pt idx="8356">
                  <c:v>56.94</c:v>
                </c:pt>
                <c:pt idx="8357">
                  <c:v>56.1</c:v>
                </c:pt>
                <c:pt idx="8358">
                  <c:v>54.58</c:v>
                </c:pt>
                <c:pt idx="8359">
                  <c:v>50.65</c:v>
                </c:pt>
                <c:pt idx="8360">
                  <c:v>53.22</c:v>
                </c:pt>
                <c:pt idx="8361">
                  <c:v>54.27</c:v>
                </c:pt>
                <c:pt idx="8362">
                  <c:v>50.43</c:v>
                </c:pt>
                <c:pt idx="8363">
                  <c:v>49</c:v>
                </c:pt>
                <c:pt idx="8364">
                  <c:v>51.92</c:v>
                </c:pt>
                <c:pt idx="8365">
                  <c:v>56.9</c:v>
                </c:pt>
                <c:pt idx="8366">
                  <c:v>53.84</c:v>
                </c:pt>
                <c:pt idx="8367">
                  <c:v>51.28</c:v>
                </c:pt>
                <c:pt idx="8368">
                  <c:v>54.94</c:v>
                </c:pt>
                <c:pt idx="8369">
                  <c:v>57.42</c:v>
                </c:pt>
                <c:pt idx="8370">
                  <c:v>57.76</c:v>
                </c:pt>
                <c:pt idx="8371">
                  <c:v>60.75</c:v>
                </c:pt>
                <c:pt idx="8372">
                  <c:v>58.52</c:v>
                </c:pt>
                <c:pt idx="8373">
                  <c:v>59.85</c:v>
                </c:pt>
                <c:pt idx="8374">
                  <c:v>59.1</c:v>
                </c:pt>
                <c:pt idx="8375">
                  <c:v>60.42</c:v>
                </c:pt>
                <c:pt idx="8376">
                  <c:v>61.05</c:v>
                </c:pt>
                <c:pt idx="8377">
                  <c:v>60.95</c:v>
                </c:pt>
                <c:pt idx="8378">
                  <c:v>56.48</c:v>
                </c:pt>
                <c:pt idx="8379">
                  <c:v>55.59</c:v>
                </c:pt>
                <c:pt idx="8380">
                  <c:v>54.24</c:v>
                </c:pt>
                <c:pt idx="8381">
                  <c:v>55.34</c:v>
                </c:pt>
                <c:pt idx="8382">
                  <c:v>51.26</c:v>
                </c:pt>
                <c:pt idx="8383">
                  <c:v>47.83</c:v>
                </c:pt>
                <c:pt idx="8384">
                  <c:v>49.43</c:v>
                </c:pt>
                <c:pt idx="8385">
                  <c:v>48.42</c:v>
                </c:pt>
                <c:pt idx="8386">
                  <c:v>56.14</c:v>
                </c:pt>
                <c:pt idx="8387">
                  <c:v>54.34</c:v>
                </c:pt>
                <c:pt idx="8388">
                  <c:v>56.62</c:v>
                </c:pt>
                <c:pt idx="8389">
                  <c:v>62.99</c:v>
                </c:pt>
                <c:pt idx="8390">
                  <c:v>60.55</c:v>
                </c:pt>
                <c:pt idx="8391">
                  <c:v>65</c:v>
                </c:pt>
                <c:pt idx="8392">
                  <c:v>68.319999999999993</c:v>
                </c:pt>
                <c:pt idx="8393">
                  <c:v>66.5</c:v>
                </c:pt>
                <c:pt idx="8394">
                  <c:v>68.36</c:v>
                </c:pt>
                <c:pt idx="8395">
                  <c:v>63.84</c:v>
                </c:pt>
                <c:pt idx="8396">
                  <c:v>61.75</c:v>
                </c:pt>
                <c:pt idx="8397">
                  <c:v>60.84</c:v>
                </c:pt>
                <c:pt idx="8398">
                  <c:v>58.1</c:v>
                </c:pt>
                <c:pt idx="8399">
                  <c:v>59.4</c:v>
                </c:pt>
                <c:pt idx="8400">
                  <c:v>50.48</c:v>
                </c:pt>
                <c:pt idx="8401">
                  <c:v>51.31</c:v>
                </c:pt>
                <c:pt idx="8402">
                  <c:v>48</c:v>
                </c:pt>
                <c:pt idx="8403">
                  <c:v>50.25</c:v>
                </c:pt>
                <c:pt idx="8404">
                  <c:v>57.37</c:v>
                </c:pt>
                <c:pt idx="8405">
                  <c:v>55.3</c:v>
                </c:pt>
                <c:pt idx="8406">
                  <c:v>47.46</c:v>
                </c:pt>
                <c:pt idx="8407">
                  <c:v>51.5</c:v>
                </c:pt>
                <c:pt idx="8408">
                  <c:v>47.2</c:v>
                </c:pt>
                <c:pt idx="8409">
                  <c:v>41.92</c:v>
                </c:pt>
                <c:pt idx="8410">
                  <c:v>42.9</c:v>
                </c:pt>
                <c:pt idx="8411">
                  <c:v>47.06</c:v>
                </c:pt>
                <c:pt idx="8412">
                  <c:v>42.18</c:v>
                </c:pt>
                <c:pt idx="8413">
                  <c:v>31.75</c:v>
                </c:pt>
                <c:pt idx="8414">
                  <c:v>30.01</c:v>
                </c:pt>
                <c:pt idx="8415">
                  <c:v>33.86</c:v>
                </c:pt>
                <c:pt idx="8416">
                  <c:v>27.5</c:v>
                </c:pt>
                <c:pt idx="8417">
                  <c:v>30.58</c:v>
                </c:pt>
                <c:pt idx="8418">
                  <c:v>33.31</c:v>
                </c:pt>
                <c:pt idx="8419">
                  <c:v>35.42</c:v>
                </c:pt>
                <c:pt idx="8420">
                  <c:v>33.26</c:v>
                </c:pt>
                <c:pt idx="8421">
                  <c:v>33.85</c:v>
                </c:pt>
                <c:pt idx="8422">
                  <c:v>39</c:v>
                </c:pt>
                <c:pt idx="8423">
                  <c:v>38.14</c:v>
                </c:pt>
                <c:pt idx="8424">
                  <c:v>35.68</c:v>
                </c:pt>
                <c:pt idx="8425">
                  <c:v>38.159999999999997</c:v>
                </c:pt>
                <c:pt idx="8426">
                  <c:v>41.75</c:v>
                </c:pt>
                <c:pt idx="8427">
                  <c:v>39.47</c:v>
                </c:pt>
                <c:pt idx="8428">
                  <c:v>36.65</c:v>
                </c:pt>
                <c:pt idx="8429">
                  <c:v>41.5</c:v>
                </c:pt>
                <c:pt idx="8430">
                  <c:v>40.01</c:v>
                </c:pt>
                <c:pt idx="8431">
                  <c:v>36.79</c:v>
                </c:pt>
                <c:pt idx="8432">
                  <c:v>37.549999999999997</c:v>
                </c:pt>
                <c:pt idx="8433">
                  <c:v>33.08</c:v>
                </c:pt>
                <c:pt idx="8434">
                  <c:v>34.49</c:v>
                </c:pt>
                <c:pt idx="8435">
                  <c:v>41.8</c:v>
                </c:pt>
                <c:pt idx="8436">
                  <c:v>41.75</c:v>
                </c:pt>
                <c:pt idx="8437">
                  <c:v>43.32</c:v>
                </c:pt>
                <c:pt idx="8438">
                  <c:v>44.2</c:v>
                </c:pt>
                <c:pt idx="8439">
                  <c:v>46.01</c:v>
                </c:pt>
                <c:pt idx="8440">
                  <c:v>48.59</c:v>
                </c:pt>
                <c:pt idx="8441">
                  <c:v>39.97</c:v>
                </c:pt>
                <c:pt idx="8442">
                  <c:v>40.549999999999997</c:v>
                </c:pt>
                <c:pt idx="8443">
                  <c:v>38.4</c:v>
                </c:pt>
                <c:pt idx="8444">
                  <c:v>37</c:v>
                </c:pt>
                <c:pt idx="8445">
                  <c:v>36.5</c:v>
                </c:pt>
                <c:pt idx="8446">
                  <c:v>39.42</c:v>
                </c:pt>
                <c:pt idx="8447">
                  <c:v>40.200000000000003</c:v>
                </c:pt>
                <c:pt idx="8448">
                  <c:v>46.24</c:v>
                </c:pt>
                <c:pt idx="8449">
                  <c:v>44.4</c:v>
                </c:pt>
                <c:pt idx="8450">
                  <c:v>48.51</c:v>
                </c:pt>
                <c:pt idx="8451">
                  <c:v>52.2</c:v>
                </c:pt>
                <c:pt idx="8452">
                  <c:v>56.02</c:v>
                </c:pt>
                <c:pt idx="8453">
                  <c:v>57.16</c:v>
                </c:pt>
                <c:pt idx="8454">
                  <c:v>52.79</c:v>
                </c:pt>
                <c:pt idx="8455">
                  <c:v>58</c:v>
                </c:pt>
                <c:pt idx="8456">
                  <c:v>54.3</c:v>
                </c:pt>
                <c:pt idx="8457">
                  <c:v>56.43</c:v>
                </c:pt>
                <c:pt idx="8458">
                  <c:v>56.38</c:v>
                </c:pt>
                <c:pt idx="8459">
                  <c:v>62.13</c:v>
                </c:pt>
                <c:pt idx="8460">
                  <c:v>61.24</c:v>
                </c:pt>
                <c:pt idx="8461">
                  <c:v>62.77</c:v>
                </c:pt>
                <c:pt idx="8462">
                  <c:v>62.25</c:v>
                </c:pt>
                <c:pt idx="8463">
                  <c:v>58.96</c:v>
                </c:pt>
                <c:pt idx="8464">
                  <c:v>61.5</c:v>
                </c:pt>
                <c:pt idx="8465">
                  <c:v>56.1</c:v>
                </c:pt>
                <c:pt idx="8466">
                  <c:v>59.53</c:v>
                </c:pt>
                <c:pt idx="8467">
                  <c:v>59.14</c:v>
                </c:pt>
                <c:pt idx="8468">
                  <c:v>56.37</c:v>
                </c:pt>
                <c:pt idx="8469">
                  <c:v>58.24</c:v>
                </c:pt>
                <c:pt idx="8470">
                  <c:v>56.22</c:v>
                </c:pt>
                <c:pt idx="8471">
                  <c:v>60.22</c:v>
                </c:pt>
                <c:pt idx="8472">
                  <c:v>62.9</c:v>
                </c:pt>
                <c:pt idx="8473">
                  <c:v>62</c:v>
                </c:pt>
                <c:pt idx="8474">
                  <c:v>62.88</c:v>
                </c:pt>
                <c:pt idx="8475">
                  <c:v>64.849999999999994</c:v>
                </c:pt>
                <c:pt idx="8476">
                  <c:v>64.47</c:v>
                </c:pt>
                <c:pt idx="8477">
                  <c:v>69.489999999999995</c:v>
                </c:pt>
                <c:pt idx="8478">
                  <c:v>66.75</c:v>
                </c:pt>
                <c:pt idx="8479">
                  <c:v>64.23</c:v>
                </c:pt>
                <c:pt idx="8480">
                  <c:v>63.19</c:v>
                </c:pt>
                <c:pt idx="8481">
                  <c:v>65.77</c:v>
                </c:pt>
                <c:pt idx="8482">
                  <c:v>65.5</c:v>
                </c:pt>
                <c:pt idx="8483">
                  <c:v>62.65</c:v>
                </c:pt>
                <c:pt idx="8484">
                  <c:v>62.35</c:v>
                </c:pt>
                <c:pt idx="8485">
                  <c:v>64.900000000000006</c:v>
                </c:pt>
                <c:pt idx="8486">
                  <c:v>67.62</c:v>
                </c:pt>
                <c:pt idx="8487">
                  <c:v>68.099999999999994</c:v>
                </c:pt>
                <c:pt idx="8488">
                  <c:v>64.5</c:v>
                </c:pt>
                <c:pt idx="8489">
                  <c:v>66</c:v>
                </c:pt>
                <c:pt idx="8490">
                  <c:v>70.08</c:v>
                </c:pt>
                <c:pt idx="8491">
                  <c:v>69.8</c:v>
                </c:pt>
                <c:pt idx="8492">
                  <c:v>66.34</c:v>
                </c:pt>
                <c:pt idx="8493">
                  <c:v>68.599999999999994</c:v>
                </c:pt>
                <c:pt idx="8494">
                  <c:v>67.3</c:v>
                </c:pt>
                <c:pt idx="8495">
                  <c:v>65.33</c:v>
                </c:pt>
                <c:pt idx="8496">
                  <c:v>68.459999999999994</c:v>
                </c:pt>
                <c:pt idx="8497">
                  <c:v>68.680000000000007</c:v>
                </c:pt>
                <c:pt idx="8498">
                  <c:v>62.6</c:v>
                </c:pt>
                <c:pt idx="8499">
                  <c:v>61.92</c:v>
                </c:pt>
                <c:pt idx="8500">
                  <c:v>61.72</c:v>
                </c:pt>
                <c:pt idx="8501">
                  <c:v>63.95</c:v>
                </c:pt>
                <c:pt idx="8502">
                  <c:v>59.73</c:v>
                </c:pt>
                <c:pt idx="8503">
                  <c:v>62.29</c:v>
                </c:pt>
                <c:pt idx="8504">
                  <c:v>60.2</c:v>
                </c:pt>
                <c:pt idx="8505">
                  <c:v>65.400000000000006</c:v>
                </c:pt>
                <c:pt idx="8506">
                  <c:v>63.92</c:v>
                </c:pt>
                <c:pt idx="8507">
                  <c:v>62.65</c:v>
                </c:pt>
                <c:pt idx="8508">
                  <c:v>59.16</c:v>
                </c:pt>
                <c:pt idx="8509">
                  <c:v>63.5</c:v>
                </c:pt>
                <c:pt idx="8510">
                  <c:v>63.13</c:v>
                </c:pt>
                <c:pt idx="8511">
                  <c:v>64.239999999999995</c:v>
                </c:pt>
                <c:pt idx="8512">
                  <c:v>61.88</c:v>
                </c:pt>
                <c:pt idx="8513">
                  <c:v>60.96</c:v>
                </c:pt>
                <c:pt idx="8514">
                  <c:v>66.69</c:v>
                </c:pt>
                <c:pt idx="8515">
                  <c:v>68.59</c:v>
                </c:pt>
                <c:pt idx="8516">
                  <c:v>69.510000000000005</c:v>
                </c:pt>
                <c:pt idx="8517">
                  <c:v>69.27</c:v>
                </c:pt>
                <c:pt idx="8518">
                  <c:v>69.42</c:v>
                </c:pt>
                <c:pt idx="8519">
                  <c:v>71.489999999999995</c:v>
                </c:pt>
                <c:pt idx="8520">
                  <c:v>71.2</c:v>
                </c:pt>
                <c:pt idx="8521">
                  <c:v>69.84</c:v>
                </c:pt>
                <c:pt idx="8522">
                  <c:v>71.400000000000006</c:v>
                </c:pt>
                <c:pt idx="8523">
                  <c:v>72.47</c:v>
                </c:pt>
                <c:pt idx="8524">
                  <c:v>73.5</c:v>
                </c:pt>
                <c:pt idx="8525">
                  <c:v>67.5</c:v>
                </c:pt>
                <c:pt idx="8526">
                  <c:v>63.01</c:v>
                </c:pt>
                <c:pt idx="8527">
                  <c:v>61.82</c:v>
                </c:pt>
                <c:pt idx="8528">
                  <c:v>62.19</c:v>
                </c:pt>
                <c:pt idx="8529">
                  <c:v>61.46</c:v>
                </c:pt>
                <c:pt idx="8530">
                  <c:v>60.35</c:v>
                </c:pt>
                <c:pt idx="8531">
                  <c:v>59.66</c:v>
                </c:pt>
                <c:pt idx="8532">
                  <c:v>59.97</c:v>
                </c:pt>
                <c:pt idx="8533">
                  <c:v>59.37</c:v>
                </c:pt>
                <c:pt idx="8534">
                  <c:v>55.01</c:v>
                </c:pt>
                <c:pt idx="8535">
                  <c:v>53</c:v>
                </c:pt>
                <c:pt idx="8536">
                  <c:v>58.59</c:v>
                </c:pt>
                <c:pt idx="8537">
                  <c:v>55.75</c:v>
                </c:pt>
                <c:pt idx="8538">
                  <c:v>56.58</c:v>
                </c:pt>
                <c:pt idx="8539">
                  <c:v>57.98</c:v>
                </c:pt>
                <c:pt idx="8540">
                  <c:v>60.26</c:v>
                </c:pt>
                <c:pt idx="8541">
                  <c:v>57.82</c:v>
                </c:pt>
                <c:pt idx="8542">
                  <c:v>56.01</c:v>
                </c:pt>
                <c:pt idx="8543">
                  <c:v>55.43</c:v>
                </c:pt>
                <c:pt idx="8544">
                  <c:v>52.75</c:v>
                </c:pt>
                <c:pt idx="8545">
                  <c:v>52.37</c:v>
                </c:pt>
                <c:pt idx="8546">
                  <c:v>54.35</c:v>
                </c:pt>
                <c:pt idx="8547">
                  <c:v>54.39</c:v>
                </c:pt>
                <c:pt idx="8548">
                  <c:v>56.49</c:v>
                </c:pt>
                <c:pt idx="8549">
                  <c:v>56.1</c:v>
                </c:pt>
                <c:pt idx="8550">
                  <c:v>57.22</c:v>
                </c:pt>
                <c:pt idx="8551">
                  <c:v>56.07</c:v>
                </c:pt>
                <c:pt idx="8552">
                  <c:v>60.02</c:v>
                </c:pt>
                <c:pt idx="8553">
                  <c:v>61.64</c:v>
                </c:pt>
                <c:pt idx="8554">
                  <c:v>62.55</c:v>
                </c:pt>
                <c:pt idx="8555">
                  <c:v>61.32</c:v>
                </c:pt>
                <c:pt idx="8556">
                  <c:v>61.58</c:v>
                </c:pt>
                <c:pt idx="8557">
                  <c:v>64.760000000000005</c:v>
                </c:pt>
                <c:pt idx="8558">
                  <c:v>65.12</c:v>
                </c:pt>
                <c:pt idx="8559">
                  <c:v>64.81</c:v>
                </c:pt>
                <c:pt idx="8560">
                  <c:v>64.150000000000006</c:v>
                </c:pt>
                <c:pt idx="8561">
                  <c:v>64</c:v>
                </c:pt>
                <c:pt idx="8562">
                  <c:v>61.87</c:v>
                </c:pt>
                <c:pt idx="8563">
                  <c:v>65.83</c:v>
                </c:pt>
                <c:pt idx="8564">
                  <c:v>67.489999999999995</c:v>
                </c:pt>
                <c:pt idx="8565">
                  <c:v>65.62</c:v>
                </c:pt>
                <c:pt idx="8566">
                  <c:v>66.48</c:v>
                </c:pt>
                <c:pt idx="8567">
                  <c:v>64.37</c:v>
                </c:pt>
                <c:pt idx="8568">
                  <c:v>66.33</c:v>
                </c:pt>
                <c:pt idx="8569">
                  <c:v>64.08</c:v>
                </c:pt>
                <c:pt idx="8570">
                  <c:v>64.95</c:v>
                </c:pt>
                <c:pt idx="8571">
                  <c:v>62.51</c:v>
                </c:pt>
                <c:pt idx="8572">
                  <c:v>62.57</c:v>
                </c:pt>
                <c:pt idx="8573">
                  <c:v>62.67</c:v>
                </c:pt>
                <c:pt idx="8574">
                  <c:v>60.55</c:v>
                </c:pt>
                <c:pt idx="8575">
                  <c:v>59.4</c:v>
                </c:pt>
                <c:pt idx="8576">
                  <c:v>60.32</c:v>
                </c:pt>
                <c:pt idx="8577">
                  <c:v>59.92</c:v>
                </c:pt>
                <c:pt idx="8578">
                  <c:v>58.09</c:v>
                </c:pt>
                <c:pt idx="8579">
                  <c:v>59.98</c:v>
                </c:pt>
                <c:pt idx="8580">
                  <c:v>56.27</c:v>
                </c:pt>
                <c:pt idx="8581">
                  <c:v>58.93</c:v>
                </c:pt>
                <c:pt idx="8582">
                  <c:v>61.95</c:v>
                </c:pt>
                <c:pt idx="8583">
                  <c:v>64.260000000000005</c:v>
                </c:pt>
                <c:pt idx="8584">
                  <c:v>62.66</c:v>
                </c:pt>
                <c:pt idx="8585">
                  <c:v>63</c:v>
                </c:pt>
                <c:pt idx="8586">
                  <c:v>61.27</c:v>
                </c:pt>
                <c:pt idx="8587">
                  <c:v>62.24</c:v>
                </c:pt>
                <c:pt idx="8588">
                  <c:v>61.7</c:v>
                </c:pt>
                <c:pt idx="8589">
                  <c:v>59.33</c:v>
                </c:pt>
                <c:pt idx="8590">
                  <c:v>59.9</c:v>
                </c:pt>
                <c:pt idx="8591">
                  <c:v>57.16</c:v>
                </c:pt>
                <c:pt idx="8592">
                  <c:v>57.3</c:v>
                </c:pt>
                <c:pt idx="8593">
                  <c:v>57</c:v>
                </c:pt>
                <c:pt idx="8594">
                  <c:v>58.35</c:v>
                </c:pt>
                <c:pt idx="8595">
                  <c:v>58.6</c:v>
                </c:pt>
                <c:pt idx="8596">
                  <c:v>60.65</c:v>
                </c:pt>
                <c:pt idx="8597">
                  <c:v>61.37</c:v>
                </c:pt>
                <c:pt idx="8598">
                  <c:v>61.96</c:v>
                </c:pt>
                <c:pt idx="8599">
                  <c:v>63.99</c:v>
                </c:pt>
                <c:pt idx="8600">
                  <c:v>62.68</c:v>
                </c:pt>
                <c:pt idx="8601">
                  <c:v>62.11</c:v>
                </c:pt>
                <c:pt idx="8602">
                  <c:v>62.29</c:v>
                </c:pt>
                <c:pt idx="8603">
                  <c:v>62.08</c:v>
                </c:pt>
                <c:pt idx="8604">
                  <c:v>61.59</c:v>
                </c:pt>
                <c:pt idx="8605">
                  <c:v>58.25</c:v>
                </c:pt>
                <c:pt idx="8606">
                  <c:v>56.85</c:v>
                </c:pt>
                <c:pt idx="8607">
                  <c:v>61.08</c:v>
                </c:pt>
                <c:pt idx="8608">
                  <c:v>63.19</c:v>
                </c:pt>
                <c:pt idx="8609">
                  <c:v>64.83</c:v>
                </c:pt>
                <c:pt idx="8610">
                  <c:v>64.400000000000006</c:v>
                </c:pt>
                <c:pt idx="8611">
                  <c:v>64.94</c:v>
                </c:pt>
                <c:pt idx="8612">
                  <c:v>63.5</c:v>
                </c:pt>
                <c:pt idx="8613">
                  <c:v>61.71</c:v>
                </c:pt>
                <c:pt idx="8614">
                  <c:v>61.5</c:v>
                </c:pt>
                <c:pt idx="8615">
                  <c:v>60.6</c:v>
                </c:pt>
                <c:pt idx="8616">
                  <c:v>61.51</c:v>
                </c:pt>
                <c:pt idx="8617">
                  <c:v>61.22</c:v>
                </c:pt>
                <c:pt idx="8618">
                  <c:v>58.61</c:v>
                </c:pt>
                <c:pt idx="8619">
                  <c:v>59.76</c:v>
                </c:pt>
                <c:pt idx="8620">
                  <c:v>59.71</c:v>
                </c:pt>
                <c:pt idx="8621">
                  <c:v>60.31</c:v>
                </c:pt>
                <c:pt idx="8622">
                  <c:v>61.96</c:v>
                </c:pt>
                <c:pt idx="8623">
                  <c:v>61.23</c:v>
                </c:pt>
                <c:pt idx="8624">
                  <c:v>62.52</c:v>
                </c:pt>
                <c:pt idx="8625">
                  <c:v>62.27</c:v>
                </c:pt>
                <c:pt idx="8626">
                  <c:v>63.28</c:v>
                </c:pt>
                <c:pt idx="8627">
                  <c:v>64.16</c:v>
                </c:pt>
                <c:pt idx="8628">
                  <c:v>62.79</c:v>
                </c:pt>
                <c:pt idx="8629">
                  <c:v>62.32</c:v>
                </c:pt>
                <c:pt idx="8630">
                  <c:v>69.150000000000006</c:v>
                </c:pt>
                <c:pt idx="8631">
                  <c:v>73.3</c:v>
                </c:pt>
                <c:pt idx="8632">
                  <c:v>73.150000000000006</c:v>
                </c:pt>
                <c:pt idx="8633">
                  <c:v>70.849999999999994</c:v>
                </c:pt>
                <c:pt idx="8634">
                  <c:v>69.650000000000006</c:v>
                </c:pt>
                <c:pt idx="8635">
                  <c:v>73.5</c:v>
                </c:pt>
                <c:pt idx="8636">
                  <c:v>75.790000000000006</c:v>
                </c:pt>
                <c:pt idx="8637">
                  <c:v>75.25</c:v>
                </c:pt>
                <c:pt idx="8638">
                  <c:v>75.8</c:v>
                </c:pt>
                <c:pt idx="8639">
                  <c:v>76.010000000000005</c:v>
                </c:pt>
                <c:pt idx="8640">
                  <c:v>75.03</c:v>
                </c:pt>
                <c:pt idx="8641">
                  <c:v>72.400000000000006</c:v>
                </c:pt>
                <c:pt idx="8642">
                  <c:v>74.010000000000005</c:v>
                </c:pt>
                <c:pt idx="8643">
                  <c:v>74.83</c:v>
                </c:pt>
                <c:pt idx="8644">
                  <c:v>72.47</c:v>
                </c:pt>
                <c:pt idx="8645">
                  <c:v>69.25</c:v>
                </c:pt>
                <c:pt idx="8646">
                  <c:v>69.92</c:v>
                </c:pt>
                <c:pt idx="8647">
                  <c:v>69.97</c:v>
                </c:pt>
                <c:pt idx="8648">
                  <c:v>71.56</c:v>
                </c:pt>
                <c:pt idx="8649">
                  <c:v>72.41</c:v>
                </c:pt>
                <c:pt idx="8650">
                  <c:v>69.5</c:v>
                </c:pt>
                <c:pt idx="8651">
                  <c:v>69.28</c:v>
                </c:pt>
                <c:pt idx="8652">
                  <c:v>71.260000000000005</c:v>
                </c:pt>
                <c:pt idx="8653">
                  <c:v>75</c:v>
                </c:pt>
                <c:pt idx="8654">
                  <c:v>76.260000000000005</c:v>
                </c:pt>
                <c:pt idx="8655">
                  <c:v>75.59</c:v>
                </c:pt>
                <c:pt idx="8656">
                  <c:v>74.989999999999995</c:v>
                </c:pt>
                <c:pt idx="8657">
                  <c:v>75.47</c:v>
                </c:pt>
                <c:pt idx="8658">
                  <c:v>74.2</c:v>
                </c:pt>
                <c:pt idx="8659">
                  <c:v>72.66</c:v>
                </c:pt>
                <c:pt idx="8660">
                  <c:v>73.83</c:v>
                </c:pt>
                <c:pt idx="8661">
                  <c:v>73.45</c:v>
                </c:pt>
                <c:pt idx="8662">
                  <c:v>73.31</c:v>
                </c:pt>
                <c:pt idx="8663">
                  <c:v>72.81</c:v>
                </c:pt>
                <c:pt idx="8664">
                  <c:v>72.459999999999994</c:v>
                </c:pt>
                <c:pt idx="8665">
                  <c:v>72.099999999999994</c:v>
                </c:pt>
                <c:pt idx="8666">
                  <c:v>69.900000000000006</c:v>
                </c:pt>
                <c:pt idx="8667">
                  <c:v>69.05</c:v>
                </c:pt>
                <c:pt idx="8668">
                  <c:v>66.099999999999994</c:v>
                </c:pt>
                <c:pt idx="8669">
                  <c:v>61.19</c:v>
                </c:pt>
                <c:pt idx="8670">
                  <c:v>57.6</c:v>
                </c:pt>
                <c:pt idx="8671">
                  <c:v>58.7</c:v>
                </c:pt>
                <c:pt idx="8672">
                  <c:v>62.82</c:v>
                </c:pt>
                <c:pt idx="8673">
                  <c:v>60.39</c:v>
                </c:pt>
                <c:pt idx="8674">
                  <c:v>60.28</c:v>
                </c:pt>
                <c:pt idx="8675">
                  <c:v>62</c:v>
                </c:pt>
                <c:pt idx="8676">
                  <c:v>63.24</c:v>
                </c:pt>
                <c:pt idx="8677">
                  <c:v>63.86</c:v>
                </c:pt>
                <c:pt idx="8678">
                  <c:v>63.48</c:v>
                </c:pt>
                <c:pt idx="8679">
                  <c:v>62.93</c:v>
                </c:pt>
                <c:pt idx="8680">
                  <c:v>63.75</c:v>
                </c:pt>
                <c:pt idx="8681">
                  <c:v>64.75</c:v>
                </c:pt>
                <c:pt idx="8682">
                  <c:v>64.88</c:v>
                </c:pt>
                <c:pt idx="8683">
                  <c:v>64.05</c:v>
                </c:pt>
                <c:pt idx="8684">
                  <c:v>65.61</c:v>
                </c:pt>
                <c:pt idx="8685">
                  <c:v>65.06</c:v>
                </c:pt>
                <c:pt idx="8686">
                  <c:v>66.680000000000007</c:v>
                </c:pt>
                <c:pt idx="8687">
                  <c:v>66.98</c:v>
                </c:pt>
                <c:pt idx="8688">
                  <c:v>68.099999999999994</c:v>
                </c:pt>
                <c:pt idx="8689">
                  <c:v>66.7</c:v>
                </c:pt>
                <c:pt idx="8690">
                  <c:v>65.88</c:v>
                </c:pt>
                <c:pt idx="8691">
                  <c:v>65.8</c:v>
                </c:pt>
                <c:pt idx="8692">
                  <c:v>68.66</c:v>
                </c:pt>
                <c:pt idx="8693">
                  <c:v>71.23</c:v>
                </c:pt>
                <c:pt idx="8694">
                  <c:v>69.34</c:v>
                </c:pt>
                <c:pt idx="8695">
                  <c:v>66.47</c:v>
                </c:pt>
                <c:pt idx="8696">
                  <c:v>65.83</c:v>
                </c:pt>
                <c:pt idx="8697">
                  <c:v>64.510000000000005</c:v>
                </c:pt>
                <c:pt idx="8698">
                  <c:v>66.05</c:v>
                </c:pt>
                <c:pt idx="8699">
                  <c:v>65.819999999999993</c:v>
                </c:pt>
                <c:pt idx="8700">
                  <c:v>64.87</c:v>
                </c:pt>
                <c:pt idx="8701">
                  <c:v>63.93</c:v>
                </c:pt>
                <c:pt idx="8702">
                  <c:v>63.13</c:v>
                </c:pt>
                <c:pt idx="8703">
                  <c:v>63.7</c:v>
                </c:pt>
                <c:pt idx="8704">
                  <c:v>57.65</c:v>
                </c:pt>
                <c:pt idx="8705">
                  <c:v>57.52</c:v>
                </c:pt>
                <c:pt idx="8706">
                  <c:v>56.46</c:v>
                </c:pt>
                <c:pt idx="8707">
                  <c:v>56.95</c:v>
                </c:pt>
                <c:pt idx="8708">
                  <c:v>57.6</c:v>
                </c:pt>
                <c:pt idx="8709">
                  <c:v>57.99</c:v>
                </c:pt>
                <c:pt idx="8710">
                  <c:v>56.6</c:v>
                </c:pt>
                <c:pt idx="8711">
                  <c:v>56.81</c:v>
                </c:pt>
                <c:pt idx="8712">
                  <c:v>56.92</c:v>
                </c:pt>
                <c:pt idx="8713">
                  <c:v>58.65</c:v>
                </c:pt>
                <c:pt idx="8714">
                  <c:v>58.87</c:v>
                </c:pt>
                <c:pt idx="8715">
                  <c:v>60.16</c:v>
                </c:pt>
                <c:pt idx="8716">
                  <c:v>59.71</c:v>
                </c:pt>
                <c:pt idx="8717">
                  <c:v>61.37</c:v>
                </c:pt>
                <c:pt idx="8718">
                  <c:v>61.52</c:v>
                </c:pt>
                <c:pt idx="8719">
                  <c:v>59.95</c:v>
                </c:pt>
                <c:pt idx="8720">
                  <c:v>60.53</c:v>
                </c:pt>
                <c:pt idx="8721">
                  <c:v>59.84</c:v>
                </c:pt>
                <c:pt idx="8722">
                  <c:v>58.5</c:v>
                </c:pt>
                <c:pt idx="8723">
                  <c:v>58.8</c:v>
                </c:pt>
                <c:pt idx="8724">
                  <c:v>59.98</c:v>
                </c:pt>
                <c:pt idx="8725">
                  <c:v>58.39</c:v>
                </c:pt>
                <c:pt idx="8726">
                  <c:v>55.71</c:v>
                </c:pt>
                <c:pt idx="8727">
                  <c:v>56.97</c:v>
                </c:pt>
                <c:pt idx="8728">
                  <c:v>56.1</c:v>
                </c:pt>
                <c:pt idx="8729">
                  <c:v>56.48</c:v>
                </c:pt>
                <c:pt idx="8730">
                  <c:v>56.29</c:v>
                </c:pt>
                <c:pt idx="8731">
                  <c:v>55.96</c:v>
                </c:pt>
                <c:pt idx="8732">
                  <c:v>54.05</c:v>
                </c:pt>
                <c:pt idx="8733">
                  <c:v>57.22</c:v>
                </c:pt>
                <c:pt idx="8734">
                  <c:v>57.26</c:v>
                </c:pt>
                <c:pt idx="8735">
                  <c:v>57.08</c:v>
                </c:pt>
                <c:pt idx="8736">
                  <c:v>54.05</c:v>
                </c:pt>
                <c:pt idx="8737">
                  <c:v>58.28</c:v>
                </c:pt>
                <c:pt idx="8738">
                  <c:v>56.11</c:v>
                </c:pt>
                <c:pt idx="8739">
                  <c:v>58.36</c:v>
                </c:pt>
                <c:pt idx="8740">
                  <c:v>58.8</c:v>
                </c:pt>
                <c:pt idx="8741">
                  <c:v>61.07</c:v>
                </c:pt>
                <c:pt idx="8742">
                  <c:v>61.47</c:v>
                </c:pt>
                <c:pt idx="8743">
                  <c:v>62.55</c:v>
                </c:pt>
                <c:pt idx="8744">
                  <c:v>61.89</c:v>
                </c:pt>
                <c:pt idx="8745">
                  <c:v>62.87</c:v>
                </c:pt>
                <c:pt idx="8746">
                  <c:v>60.72</c:v>
                </c:pt>
                <c:pt idx="8747">
                  <c:v>60.42</c:v>
                </c:pt>
                <c:pt idx="8748">
                  <c:v>58.54</c:v>
                </c:pt>
                <c:pt idx="8749">
                  <c:v>58.53</c:v>
                </c:pt>
                <c:pt idx="8750">
                  <c:v>60.77</c:v>
                </c:pt>
                <c:pt idx="8751">
                  <c:v>60.76</c:v>
                </c:pt>
                <c:pt idx="8752">
                  <c:v>61.26</c:v>
                </c:pt>
                <c:pt idx="8753">
                  <c:v>62.31</c:v>
                </c:pt>
                <c:pt idx="8754">
                  <c:v>62.85</c:v>
                </c:pt>
                <c:pt idx="8755">
                  <c:v>61.83</c:v>
                </c:pt>
                <c:pt idx="8756">
                  <c:v>62.73</c:v>
                </c:pt>
                <c:pt idx="8757">
                  <c:v>61.75</c:v>
                </c:pt>
                <c:pt idx="8758">
                  <c:v>60.59</c:v>
                </c:pt>
                <c:pt idx="8759">
                  <c:v>59.65</c:v>
                </c:pt>
                <c:pt idx="8760">
                  <c:v>60.72</c:v>
                </c:pt>
                <c:pt idx="8761">
                  <c:v>59.42</c:v>
                </c:pt>
                <c:pt idx="8762">
                  <c:v>59.12</c:v>
                </c:pt>
                <c:pt idx="8763">
                  <c:v>60.68</c:v>
                </c:pt>
                <c:pt idx="8764">
                  <c:v>60.63</c:v>
                </c:pt>
                <c:pt idx="8765">
                  <c:v>59.89</c:v>
                </c:pt>
                <c:pt idx="8766">
                  <c:v>58.5</c:v>
                </c:pt>
                <c:pt idx="8767">
                  <c:v>58.5</c:v>
                </c:pt>
                <c:pt idx="8768">
                  <c:v>58.93</c:v>
                </c:pt>
                <c:pt idx="8769">
                  <c:v>56.65</c:v>
                </c:pt>
                <c:pt idx="8770">
                  <c:v>55.61</c:v>
                </c:pt>
                <c:pt idx="8771">
                  <c:v>57.09</c:v>
                </c:pt>
                <c:pt idx="8772">
                  <c:v>57.31</c:v>
                </c:pt>
                <c:pt idx="8773">
                  <c:v>55.98</c:v>
                </c:pt>
                <c:pt idx="8774">
                  <c:v>56.74</c:v>
                </c:pt>
                <c:pt idx="8775">
                  <c:v>58.08</c:v>
                </c:pt>
                <c:pt idx="8776">
                  <c:v>58.37</c:v>
                </c:pt>
                <c:pt idx="8777">
                  <c:v>58.28</c:v>
                </c:pt>
                <c:pt idx="8778">
                  <c:v>60.28</c:v>
                </c:pt>
                <c:pt idx="8779">
                  <c:v>60.16</c:v>
                </c:pt>
                <c:pt idx="8780">
                  <c:v>61.39</c:v>
                </c:pt>
                <c:pt idx="8781">
                  <c:v>60.58</c:v>
                </c:pt>
                <c:pt idx="8782">
                  <c:v>59.71</c:v>
                </c:pt>
                <c:pt idx="8783">
                  <c:v>61.14</c:v>
                </c:pt>
                <c:pt idx="8784">
                  <c:v>60.55</c:v>
                </c:pt>
                <c:pt idx="8785">
                  <c:v>60.38</c:v>
                </c:pt>
                <c:pt idx="8786">
                  <c:v>60.01</c:v>
                </c:pt>
                <c:pt idx="8787">
                  <c:v>59.25</c:v>
                </c:pt>
                <c:pt idx="8788">
                  <c:v>60.31</c:v>
                </c:pt>
                <c:pt idx="8789">
                  <c:v>60.39</c:v>
                </c:pt>
                <c:pt idx="8790">
                  <c:v>61.49</c:v>
                </c:pt>
                <c:pt idx="8791">
                  <c:v>61.41</c:v>
                </c:pt>
                <c:pt idx="8792">
                  <c:v>62.15</c:v>
                </c:pt>
                <c:pt idx="8793">
                  <c:v>64.239999999999995</c:v>
                </c:pt>
                <c:pt idx="8794">
                  <c:v>64.02</c:v>
                </c:pt>
                <c:pt idx="8795">
                  <c:v>64.430000000000007</c:v>
                </c:pt>
                <c:pt idx="8796">
                  <c:v>63.35</c:v>
                </c:pt>
                <c:pt idx="8797">
                  <c:v>63.7</c:v>
                </c:pt>
                <c:pt idx="8798">
                  <c:v>63.86</c:v>
                </c:pt>
                <c:pt idx="8799">
                  <c:v>66.92</c:v>
                </c:pt>
                <c:pt idx="8800">
                  <c:v>65.53</c:v>
                </c:pt>
                <c:pt idx="8801">
                  <c:v>64.760000000000005</c:v>
                </c:pt>
                <c:pt idx="8802">
                  <c:v>66.87</c:v>
                </c:pt>
                <c:pt idx="8803">
                  <c:v>66.489999999999995</c:v>
                </c:pt>
                <c:pt idx="8804">
                  <c:v>65.319999999999993</c:v>
                </c:pt>
                <c:pt idx="8805">
                  <c:v>66.45</c:v>
                </c:pt>
                <c:pt idx="8806">
                  <c:v>64.900000000000006</c:v>
                </c:pt>
                <c:pt idx="8807">
                  <c:v>64.75</c:v>
                </c:pt>
                <c:pt idx="8808">
                  <c:v>61.9</c:v>
                </c:pt>
                <c:pt idx="8809">
                  <c:v>60.83</c:v>
                </c:pt>
                <c:pt idx="8810">
                  <c:v>60.09</c:v>
                </c:pt>
                <c:pt idx="8811">
                  <c:v>62.4</c:v>
                </c:pt>
                <c:pt idx="8812">
                  <c:v>61.8</c:v>
                </c:pt>
                <c:pt idx="8813">
                  <c:v>62.05</c:v>
                </c:pt>
                <c:pt idx="8814">
                  <c:v>61.59</c:v>
                </c:pt>
                <c:pt idx="8815">
                  <c:v>62</c:v>
                </c:pt>
                <c:pt idx="8816">
                  <c:v>61.18</c:v>
                </c:pt>
                <c:pt idx="8817">
                  <c:v>62.25</c:v>
                </c:pt>
                <c:pt idx="8818">
                  <c:v>61.36</c:v>
                </c:pt>
                <c:pt idx="8819">
                  <c:v>61.02</c:v>
                </c:pt>
                <c:pt idx="8820">
                  <c:v>63.02</c:v>
                </c:pt>
                <c:pt idx="8821">
                  <c:v>62.75</c:v>
                </c:pt>
                <c:pt idx="8822">
                  <c:v>61.14</c:v>
                </c:pt>
                <c:pt idx="8823">
                  <c:v>61.5</c:v>
                </c:pt>
                <c:pt idx="8824">
                  <c:v>62.26</c:v>
                </c:pt>
                <c:pt idx="8825">
                  <c:v>60.91</c:v>
                </c:pt>
                <c:pt idx="8826">
                  <c:v>62.67</c:v>
                </c:pt>
                <c:pt idx="8827">
                  <c:v>63.66</c:v>
                </c:pt>
                <c:pt idx="8828">
                  <c:v>65.44</c:v>
                </c:pt>
                <c:pt idx="8829">
                  <c:v>66.14</c:v>
                </c:pt>
                <c:pt idx="8830">
                  <c:v>63.96</c:v>
                </c:pt>
                <c:pt idx="8831">
                  <c:v>63.7</c:v>
                </c:pt>
                <c:pt idx="8832">
                  <c:v>63.8</c:v>
                </c:pt>
                <c:pt idx="8833">
                  <c:v>64.11</c:v>
                </c:pt>
                <c:pt idx="8834">
                  <c:v>64.95</c:v>
                </c:pt>
                <c:pt idx="8835">
                  <c:v>64.47</c:v>
                </c:pt>
                <c:pt idx="8836">
                  <c:v>64.150000000000006</c:v>
                </c:pt>
                <c:pt idx="8837">
                  <c:v>64.58</c:v>
                </c:pt>
                <c:pt idx="8838">
                  <c:v>61.07</c:v>
                </c:pt>
                <c:pt idx="8839">
                  <c:v>61.19</c:v>
                </c:pt>
                <c:pt idx="8840">
                  <c:v>59.89</c:v>
                </c:pt>
                <c:pt idx="8841">
                  <c:v>60.77</c:v>
                </c:pt>
                <c:pt idx="8842">
                  <c:v>59.59</c:v>
                </c:pt>
                <c:pt idx="8843">
                  <c:v>59.98</c:v>
                </c:pt>
                <c:pt idx="8844">
                  <c:v>59.77</c:v>
                </c:pt>
                <c:pt idx="8845">
                  <c:v>59.45</c:v>
                </c:pt>
                <c:pt idx="8846">
                  <c:v>60.18</c:v>
                </c:pt>
                <c:pt idx="8847">
                  <c:v>60.67</c:v>
                </c:pt>
                <c:pt idx="8848">
                  <c:v>59.15</c:v>
                </c:pt>
                <c:pt idx="8849">
                  <c:v>58.32</c:v>
                </c:pt>
                <c:pt idx="8850">
                  <c:v>59.37</c:v>
                </c:pt>
                <c:pt idx="8851">
                  <c:v>58.97</c:v>
                </c:pt>
                <c:pt idx="8852">
                  <c:v>59.9</c:v>
                </c:pt>
                <c:pt idx="8853">
                  <c:v>59.38</c:v>
                </c:pt>
                <c:pt idx="8854">
                  <c:v>58.18</c:v>
                </c:pt>
                <c:pt idx="8855">
                  <c:v>56.75</c:v>
                </c:pt>
                <c:pt idx="8856">
                  <c:v>57.27</c:v>
                </c:pt>
                <c:pt idx="8857">
                  <c:v>57.09</c:v>
                </c:pt>
                <c:pt idx="8858">
                  <c:v>57.43</c:v>
                </c:pt>
                <c:pt idx="8859">
                  <c:v>57.36</c:v>
                </c:pt>
                <c:pt idx="8860">
                  <c:v>59.67</c:v>
                </c:pt>
                <c:pt idx="8861">
                  <c:v>59.61</c:v>
                </c:pt>
                <c:pt idx="8862">
                  <c:v>61.37</c:v>
                </c:pt>
                <c:pt idx="8863">
                  <c:v>61.76</c:v>
                </c:pt>
                <c:pt idx="8864">
                  <c:v>62.85</c:v>
                </c:pt>
                <c:pt idx="8865">
                  <c:v>63.02</c:v>
                </c:pt>
                <c:pt idx="8866">
                  <c:v>64.59</c:v>
                </c:pt>
                <c:pt idx="8867">
                  <c:v>64.33</c:v>
                </c:pt>
                <c:pt idx="8868">
                  <c:v>65.33</c:v>
                </c:pt>
                <c:pt idx="8869">
                  <c:v>64.08</c:v>
                </c:pt>
                <c:pt idx="8870">
                  <c:v>64.89</c:v>
                </c:pt>
                <c:pt idx="8871">
                  <c:v>65.69</c:v>
                </c:pt>
                <c:pt idx="8872">
                  <c:v>66.23</c:v>
                </c:pt>
                <c:pt idx="8873">
                  <c:v>65.69</c:v>
                </c:pt>
                <c:pt idx="8874">
                  <c:v>66.27</c:v>
                </c:pt>
                <c:pt idx="8875">
                  <c:v>67.569999999999993</c:v>
                </c:pt>
                <c:pt idx="8876">
                  <c:v>67.77</c:v>
                </c:pt>
                <c:pt idx="8877">
                  <c:v>68.599999999999994</c:v>
                </c:pt>
                <c:pt idx="8878">
                  <c:v>68.87</c:v>
                </c:pt>
                <c:pt idx="8879">
                  <c:v>69.44</c:v>
                </c:pt>
                <c:pt idx="8880">
                  <c:v>67.760000000000005</c:v>
                </c:pt>
                <c:pt idx="8881">
                  <c:v>68.64</c:v>
                </c:pt>
                <c:pt idx="8882">
                  <c:v>67.94</c:v>
                </c:pt>
                <c:pt idx="8883">
                  <c:v>69.08</c:v>
                </c:pt>
                <c:pt idx="8884">
                  <c:v>67.75</c:v>
                </c:pt>
                <c:pt idx="8885">
                  <c:v>66.7</c:v>
                </c:pt>
                <c:pt idx="8886">
                  <c:v>67.099999999999994</c:v>
                </c:pt>
                <c:pt idx="8887">
                  <c:v>66.69</c:v>
                </c:pt>
                <c:pt idx="8888">
                  <c:v>69.02</c:v>
                </c:pt>
                <c:pt idx="8889">
                  <c:v>68.91</c:v>
                </c:pt>
                <c:pt idx="8890">
                  <c:v>69.849999999999994</c:v>
                </c:pt>
                <c:pt idx="8891">
                  <c:v>70.2</c:v>
                </c:pt>
                <c:pt idx="8892">
                  <c:v>70.31</c:v>
                </c:pt>
                <c:pt idx="8893">
                  <c:v>70.23</c:v>
                </c:pt>
                <c:pt idx="8894">
                  <c:v>71.58</c:v>
                </c:pt>
                <c:pt idx="8895">
                  <c:v>71.83</c:v>
                </c:pt>
                <c:pt idx="8896">
                  <c:v>70.97</c:v>
                </c:pt>
                <c:pt idx="8897">
                  <c:v>71.010000000000005</c:v>
                </c:pt>
                <c:pt idx="8898">
                  <c:v>73.11</c:v>
                </c:pt>
                <c:pt idx="8899">
                  <c:v>72.930000000000007</c:v>
                </c:pt>
                <c:pt idx="8900">
                  <c:v>73.150000000000006</c:v>
                </c:pt>
                <c:pt idx="8901">
                  <c:v>72.53</c:v>
                </c:pt>
                <c:pt idx="8902">
                  <c:v>71.98</c:v>
                </c:pt>
                <c:pt idx="8903">
                  <c:v>74.290000000000006</c:v>
                </c:pt>
                <c:pt idx="8904">
                  <c:v>75</c:v>
                </c:pt>
                <c:pt idx="8905">
                  <c:v>72.62</c:v>
                </c:pt>
                <c:pt idx="8906">
                  <c:v>73.48</c:v>
                </c:pt>
                <c:pt idx="8907">
                  <c:v>73.010000000000005</c:v>
                </c:pt>
                <c:pt idx="8908">
                  <c:v>74.52</c:v>
                </c:pt>
                <c:pt idx="8909">
                  <c:v>73.67</c:v>
                </c:pt>
                <c:pt idx="8910">
                  <c:v>73.489999999999995</c:v>
                </c:pt>
                <c:pt idx="8911">
                  <c:v>73.44</c:v>
                </c:pt>
                <c:pt idx="8912">
                  <c:v>70.540000000000006</c:v>
                </c:pt>
                <c:pt idx="8913">
                  <c:v>71.5</c:v>
                </c:pt>
                <c:pt idx="8914">
                  <c:v>71.12</c:v>
                </c:pt>
                <c:pt idx="8915">
                  <c:v>72.17</c:v>
                </c:pt>
                <c:pt idx="8916">
                  <c:v>72.94</c:v>
                </c:pt>
                <c:pt idx="8917">
                  <c:v>73.55</c:v>
                </c:pt>
                <c:pt idx="8918">
                  <c:v>72.84</c:v>
                </c:pt>
                <c:pt idx="8919">
                  <c:v>77.23</c:v>
                </c:pt>
                <c:pt idx="8920">
                  <c:v>79.099999999999994</c:v>
                </c:pt>
                <c:pt idx="8921">
                  <c:v>78.41</c:v>
                </c:pt>
                <c:pt idx="8922">
                  <c:v>77.989999999999995</c:v>
                </c:pt>
                <c:pt idx="8923">
                  <c:v>77.290000000000006</c:v>
                </c:pt>
                <c:pt idx="8924">
                  <c:v>80.260000000000005</c:v>
                </c:pt>
                <c:pt idx="8925">
                  <c:v>79.989999999999995</c:v>
                </c:pt>
                <c:pt idx="8926">
                  <c:v>83</c:v>
                </c:pt>
                <c:pt idx="8927">
                  <c:v>80.63</c:v>
                </c:pt>
                <c:pt idx="8928">
                  <c:v>81.510000000000005</c:v>
                </c:pt>
                <c:pt idx="8929">
                  <c:v>81.55</c:v>
                </c:pt>
                <c:pt idx="8930">
                  <c:v>80.55</c:v>
                </c:pt>
                <c:pt idx="8931">
                  <c:v>79.25</c:v>
                </c:pt>
                <c:pt idx="8932">
                  <c:v>78.95</c:v>
                </c:pt>
                <c:pt idx="8933">
                  <c:v>79.430000000000007</c:v>
                </c:pt>
                <c:pt idx="8934">
                  <c:v>78.75</c:v>
                </c:pt>
                <c:pt idx="8935">
                  <c:v>79.66</c:v>
                </c:pt>
                <c:pt idx="8936">
                  <c:v>80.19</c:v>
                </c:pt>
                <c:pt idx="8937">
                  <c:v>80.3</c:v>
                </c:pt>
                <c:pt idx="8938">
                  <c:v>80.13</c:v>
                </c:pt>
                <c:pt idx="8939">
                  <c:v>80.12</c:v>
                </c:pt>
                <c:pt idx="8940">
                  <c:v>79.22</c:v>
                </c:pt>
                <c:pt idx="8941">
                  <c:v>79.73</c:v>
                </c:pt>
                <c:pt idx="8942">
                  <c:v>83.08</c:v>
                </c:pt>
                <c:pt idx="8943">
                  <c:v>83.47</c:v>
                </c:pt>
                <c:pt idx="8944">
                  <c:v>83.48</c:v>
                </c:pt>
                <c:pt idx="8945">
                  <c:v>85.24</c:v>
                </c:pt>
                <c:pt idx="8946">
                  <c:v>87.91</c:v>
                </c:pt>
                <c:pt idx="8947">
                  <c:v>85.8</c:v>
                </c:pt>
                <c:pt idx="8948">
                  <c:v>84.41</c:v>
                </c:pt>
                <c:pt idx="8949">
                  <c:v>84.07</c:v>
                </c:pt>
                <c:pt idx="8950">
                  <c:v>83.66</c:v>
                </c:pt>
                <c:pt idx="8951">
                  <c:v>83.46</c:v>
                </c:pt>
                <c:pt idx="8952">
                  <c:v>82.98</c:v>
                </c:pt>
                <c:pt idx="8953">
                  <c:v>80.790000000000006</c:v>
                </c:pt>
                <c:pt idx="8954">
                  <c:v>76.16</c:v>
                </c:pt>
                <c:pt idx="8955">
                  <c:v>76.459999999999994</c:v>
                </c:pt>
                <c:pt idx="8956">
                  <c:v>78.040000000000006</c:v>
                </c:pt>
                <c:pt idx="8957">
                  <c:v>77.87</c:v>
                </c:pt>
                <c:pt idx="8958">
                  <c:v>76.349999999999994</c:v>
                </c:pt>
                <c:pt idx="8959">
                  <c:v>76.23</c:v>
                </c:pt>
                <c:pt idx="8960">
                  <c:v>76.150000000000006</c:v>
                </c:pt>
                <c:pt idx="8961">
                  <c:v>76.900000000000006</c:v>
                </c:pt>
                <c:pt idx="8962">
                  <c:v>76.45</c:v>
                </c:pt>
                <c:pt idx="8963">
                  <c:v>76.599999999999994</c:v>
                </c:pt>
                <c:pt idx="8964">
                  <c:v>71.72</c:v>
                </c:pt>
                <c:pt idx="8965">
                  <c:v>71.239999999999995</c:v>
                </c:pt>
                <c:pt idx="8966">
                  <c:v>69.650000000000006</c:v>
                </c:pt>
                <c:pt idx="8967">
                  <c:v>69.8</c:v>
                </c:pt>
                <c:pt idx="8968">
                  <c:v>71.319999999999993</c:v>
                </c:pt>
                <c:pt idx="8969">
                  <c:v>71.540000000000006</c:v>
                </c:pt>
                <c:pt idx="8970">
                  <c:v>71.59</c:v>
                </c:pt>
                <c:pt idx="8971">
                  <c:v>69.87</c:v>
                </c:pt>
                <c:pt idx="8972">
                  <c:v>68.56</c:v>
                </c:pt>
                <c:pt idx="8973">
                  <c:v>68.3</c:v>
                </c:pt>
                <c:pt idx="8974">
                  <c:v>69.489999999999995</c:v>
                </c:pt>
                <c:pt idx="8975">
                  <c:v>69.650000000000006</c:v>
                </c:pt>
                <c:pt idx="8976">
                  <c:v>69.14</c:v>
                </c:pt>
                <c:pt idx="8977">
                  <c:v>67.650000000000006</c:v>
                </c:pt>
                <c:pt idx="8978">
                  <c:v>67.39</c:v>
                </c:pt>
                <c:pt idx="8979">
                  <c:v>67.2</c:v>
                </c:pt>
                <c:pt idx="8980">
                  <c:v>69.930000000000007</c:v>
                </c:pt>
                <c:pt idx="8981">
                  <c:v>67.36</c:v>
                </c:pt>
                <c:pt idx="8982">
                  <c:v>69.16</c:v>
                </c:pt>
                <c:pt idx="8983">
                  <c:v>68.540000000000006</c:v>
                </c:pt>
                <c:pt idx="8984">
                  <c:v>69.91</c:v>
                </c:pt>
                <c:pt idx="8985">
                  <c:v>68.94</c:v>
                </c:pt>
                <c:pt idx="8986">
                  <c:v>71.53</c:v>
                </c:pt>
                <c:pt idx="8987">
                  <c:v>72.040000000000006</c:v>
                </c:pt>
                <c:pt idx="8988">
                  <c:v>71.239999999999995</c:v>
                </c:pt>
                <c:pt idx="8989">
                  <c:v>73.47</c:v>
                </c:pt>
                <c:pt idx="8990">
                  <c:v>72.25</c:v>
                </c:pt>
                <c:pt idx="8991">
                  <c:v>72.599999999999994</c:v>
                </c:pt>
                <c:pt idx="8992">
                  <c:v>71.05</c:v>
                </c:pt>
                <c:pt idx="8993">
                  <c:v>72.78</c:v>
                </c:pt>
                <c:pt idx="8994">
                  <c:v>74.8</c:v>
                </c:pt>
                <c:pt idx="8995">
                  <c:v>75.39</c:v>
                </c:pt>
                <c:pt idx="8996">
                  <c:v>71.73</c:v>
                </c:pt>
                <c:pt idx="8997">
                  <c:v>70.260000000000005</c:v>
                </c:pt>
                <c:pt idx="8998">
                  <c:v>68.67</c:v>
                </c:pt>
                <c:pt idx="8999">
                  <c:v>70.66</c:v>
                </c:pt>
                <c:pt idx="9000">
                  <c:v>67.7</c:v>
                </c:pt>
                <c:pt idx="9001">
                  <c:v>67.77</c:v>
                </c:pt>
                <c:pt idx="9002">
                  <c:v>68.3</c:v>
                </c:pt>
                <c:pt idx="9003">
                  <c:v>70.349999999999994</c:v>
                </c:pt>
                <c:pt idx="9004">
                  <c:v>69.959999999999994</c:v>
                </c:pt>
                <c:pt idx="9005">
                  <c:v>68.650000000000006</c:v>
                </c:pt>
                <c:pt idx="9006">
                  <c:v>68.77</c:v>
                </c:pt>
                <c:pt idx="9007">
                  <c:v>67.8</c:v>
                </c:pt>
                <c:pt idx="9008">
                  <c:v>66.38</c:v>
                </c:pt>
                <c:pt idx="9009">
                  <c:v>65.41</c:v>
                </c:pt>
                <c:pt idx="9010">
                  <c:v>64.150000000000006</c:v>
                </c:pt>
                <c:pt idx="9011">
                  <c:v>64.95</c:v>
                </c:pt>
                <c:pt idx="9012">
                  <c:v>64.72</c:v>
                </c:pt>
                <c:pt idx="9013">
                  <c:v>63.92</c:v>
                </c:pt>
                <c:pt idx="9014">
                  <c:v>63.58</c:v>
                </c:pt>
                <c:pt idx="9015">
                  <c:v>64.48</c:v>
                </c:pt>
                <c:pt idx="9016">
                  <c:v>65.55</c:v>
                </c:pt>
                <c:pt idx="9017">
                  <c:v>65.819999999999993</c:v>
                </c:pt>
                <c:pt idx="9018">
                  <c:v>66.23</c:v>
                </c:pt>
                <c:pt idx="9019">
                  <c:v>67.900000000000006</c:v>
                </c:pt>
                <c:pt idx="9020">
                  <c:v>67.040000000000006</c:v>
                </c:pt>
                <c:pt idx="9021">
                  <c:v>66.38</c:v>
                </c:pt>
                <c:pt idx="9022">
                  <c:v>64.650000000000006</c:v>
                </c:pt>
                <c:pt idx="9023">
                  <c:v>63.25</c:v>
                </c:pt>
                <c:pt idx="9024">
                  <c:v>63.12</c:v>
                </c:pt>
                <c:pt idx="9025">
                  <c:v>64.45</c:v>
                </c:pt>
                <c:pt idx="9026">
                  <c:v>62.11</c:v>
                </c:pt>
                <c:pt idx="9027">
                  <c:v>62.04</c:v>
                </c:pt>
                <c:pt idx="9028">
                  <c:v>64.3</c:v>
                </c:pt>
                <c:pt idx="9029">
                  <c:v>63.55</c:v>
                </c:pt>
                <c:pt idx="9030">
                  <c:v>62.8</c:v>
                </c:pt>
                <c:pt idx="9031">
                  <c:v>63.84</c:v>
                </c:pt>
                <c:pt idx="9032">
                  <c:v>62.67</c:v>
                </c:pt>
                <c:pt idx="9033">
                  <c:v>62.61</c:v>
                </c:pt>
                <c:pt idx="9034">
                  <c:v>62.26</c:v>
                </c:pt>
                <c:pt idx="9035">
                  <c:v>62.8</c:v>
                </c:pt>
                <c:pt idx="9036">
                  <c:v>62.72</c:v>
                </c:pt>
                <c:pt idx="9037">
                  <c:v>61.23</c:v>
                </c:pt>
                <c:pt idx="9038">
                  <c:v>63.95</c:v>
                </c:pt>
                <c:pt idx="9039">
                  <c:v>64.25</c:v>
                </c:pt>
                <c:pt idx="9040">
                  <c:v>64.989999999999995</c:v>
                </c:pt>
                <c:pt idx="9041">
                  <c:v>62.86</c:v>
                </c:pt>
                <c:pt idx="9042">
                  <c:v>62.61</c:v>
                </c:pt>
                <c:pt idx="9043">
                  <c:v>64.03</c:v>
                </c:pt>
                <c:pt idx="9044">
                  <c:v>64.260000000000005</c:v>
                </c:pt>
                <c:pt idx="9045">
                  <c:v>65.92</c:v>
                </c:pt>
                <c:pt idx="9046">
                  <c:v>63.39</c:v>
                </c:pt>
                <c:pt idx="9047">
                  <c:v>61.3</c:v>
                </c:pt>
                <c:pt idx="9048">
                  <c:v>61.87</c:v>
                </c:pt>
                <c:pt idx="9049">
                  <c:v>60.81</c:v>
                </c:pt>
                <c:pt idx="9050">
                  <c:v>60.7</c:v>
                </c:pt>
                <c:pt idx="9051">
                  <c:v>61.32</c:v>
                </c:pt>
                <c:pt idx="9052">
                  <c:v>61.18</c:v>
                </c:pt>
                <c:pt idx="9053">
                  <c:v>60.44</c:v>
                </c:pt>
                <c:pt idx="9054">
                  <c:v>59.44</c:v>
                </c:pt>
                <c:pt idx="9055">
                  <c:v>59.44</c:v>
                </c:pt>
                <c:pt idx="9056">
                  <c:v>60.05</c:v>
                </c:pt>
                <c:pt idx="9057">
                  <c:v>60.67</c:v>
                </c:pt>
                <c:pt idx="9058">
                  <c:v>60.76</c:v>
                </c:pt>
                <c:pt idx="9059">
                  <c:v>60.98</c:v>
                </c:pt>
                <c:pt idx="9060">
                  <c:v>60.93</c:v>
                </c:pt>
                <c:pt idx="9061">
                  <c:v>62.47</c:v>
                </c:pt>
                <c:pt idx="9062">
                  <c:v>63.2</c:v>
                </c:pt>
                <c:pt idx="9063">
                  <c:v>63.24</c:v>
                </c:pt>
                <c:pt idx="9064">
                  <c:v>63.45</c:v>
                </c:pt>
                <c:pt idx="9065">
                  <c:v>63.53</c:v>
                </c:pt>
                <c:pt idx="9066">
                  <c:v>62.63</c:v>
                </c:pt>
                <c:pt idx="9067">
                  <c:v>62.66</c:v>
                </c:pt>
                <c:pt idx="9068">
                  <c:v>62.31</c:v>
                </c:pt>
                <c:pt idx="9069">
                  <c:v>63.99</c:v>
                </c:pt>
                <c:pt idx="9070">
                  <c:v>62.3</c:v>
                </c:pt>
                <c:pt idx="9071">
                  <c:v>62.14</c:v>
                </c:pt>
                <c:pt idx="9072">
                  <c:v>60.22</c:v>
                </c:pt>
                <c:pt idx="9073">
                  <c:v>61.18</c:v>
                </c:pt>
                <c:pt idx="9074">
                  <c:v>60.19</c:v>
                </c:pt>
                <c:pt idx="9075">
                  <c:v>59.38</c:v>
                </c:pt>
                <c:pt idx="9076">
                  <c:v>59.79</c:v>
                </c:pt>
                <c:pt idx="9077">
                  <c:v>60.61</c:v>
                </c:pt>
                <c:pt idx="9078">
                  <c:v>59.53</c:v>
                </c:pt>
                <c:pt idx="9079">
                  <c:v>60.62</c:v>
                </c:pt>
                <c:pt idx="9080">
                  <c:v>59.81</c:v>
                </c:pt>
                <c:pt idx="9081">
                  <c:v>63.63</c:v>
                </c:pt>
                <c:pt idx="9082">
                  <c:v>63.75</c:v>
                </c:pt>
                <c:pt idx="9083">
                  <c:v>63.56</c:v>
                </c:pt>
                <c:pt idx="9084">
                  <c:v>63.07</c:v>
                </c:pt>
                <c:pt idx="9085">
                  <c:v>64.2</c:v>
                </c:pt>
                <c:pt idx="9086">
                  <c:v>61.64</c:v>
                </c:pt>
                <c:pt idx="9087">
                  <c:v>60.97</c:v>
                </c:pt>
                <c:pt idx="9088">
                  <c:v>60.98</c:v>
                </c:pt>
                <c:pt idx="9089">
                  <c:v>60.39</c:v>
                </c:pt>
                <c:pt idx="9090">
                  <c:v>60.65</c:v>
                </c:pt>
                <c:pt idx="9091">
                  <c:v>61.9</c:v>
                </c:pt>
                <c:pt idx="9092">
                  <c:v>60.37</c:v>
                </c:pt>
                <c:pt idx="9093">
                  <c:v>60.54</c:v>
                </c:pt>
                <c:pt idx="9094">
                  <c:v>60.15</c:v>
                </c:pt>
                <c:pt idx="9095">
                  <c:v>62.2</c:v>
                </c:pt>
                <c:pt idx="9096">
                  <c:v>62.95</c:v>
                </c:pt>
                <c:pt idx="9097">
                  <c:v>62.07</c:v>
                </c:pt>
                <c:pt idx="9098">
                  <c:v>62.03</c:v>
                </c:pt>
                <c:pt idx="9099">
                  <c:v>63.05</c:v>
                </c:pt>
                <c:pt idx="9100">
                  <c:v>60.31</c:v>
                </c:pt>
                <c:pt idx="9101">
                  <c:v>60.27</c:v>
                </c:pt>
                <c:pt idx="9102">
                  <c:v>59.3</c:v>
                </c:pt>
                <c:pt idx="9103">
                  <c:v>60.12</c:v>
                </c:pt>
                <c:pt idx="9104">
                  <c:v>58.63</c:v>
                </c:pt>
                <c:pt idx="9105">
                  <c:v>58.93</c:v>
                </c:pt>
                <c:pt idx="9106">
                  <c:v>57.02</c:v>
                </c:pt>
                <c:pt idx="9107">
                  <c:v>54.14</c:v>
                </c:pt>
                <c:pt idx="9108">
                  <c:v>53.14</c:v>
                </c:pt>
                <c:pt idx="9109">
                  <c:v>55.39</c:v>
                </c:pt>
                <c:pt idx="9110">
                  <c:v>56.27</c:v>
                </c:pt>
                <c:pt idx="9111">
                  <c:v>54.16</c:v>
                </c:pt>
                <c:pt idx="9112">
                  <c:v>55.22</c:v>
                </c:pt>
                <c:pt idx="9113">
                  <c:v>56.99</c:v>
                </c:pt>
                <c:pt idx="9114">
                  <c:v>59.42</c:v>
                </c:pt>
                <c:pt idx="9115">
                  <c:v>62.48</c:v>
                </c:pt>
                <c:pt idx="9116">
                  <c:v>62.7</c:v>
                </c:pt>
                <c:pt idx="9117">
                  <c:v>61.99</c:v>
                </c:pt>
                <c:pt idx="9118">
                  <c:v>63.45</c:v>
                </c:pt>
                <c:pt idx="9119">
                  <c:v>62.5</c:v>
                </c:pt>
                <c:pt idx="9120">
                  <c:v>62.63</c:v>
                </c:pt>
                <c:pt idx="9121">
                  <c:v>63</c:v>
                </c:pt>
                <c:pt idx="9122">
                  <c:v>64.97</c:v>
                </c:pt>
                <c:pt idx="9123">
                  <c:v>67.66</c:v>
                </c:pt>
                <c:pt idx="9124">
                  <c:v>65.72</c:v>
                </c:pt>
                <c:pt idx="9125">
                  <c:v>64.959999999999994</c:v>
                </c:pt>
                <c:pt idx="9126">
                  <c:v>66.510000000000005</c:v>
                </c:pt>
                <c:pt idx="9127">
                  <c:v>67.37</c:v>
                </c:pt>
                <c:pt idx="9128">
                  <c:v>67.040000000000006</c:v>
                </c:pt>
                <c:pt idx="9129">
                  <c:v>68.180000000000007</c:v>
                </c:pt>
                <c:pt idx="9130">
                  <c:v>67.69</c:v>
                </c:pt>
                <c:pt idx="9131">
                  <c:v>67.55</c:v>
                </c:pt>
                <c:pt idx="9132">
                  <c:v>70.010000000000005</c:v>
                </c:pt>
                <c:pt idx="9133">
                  <c:v>69.94</c:v>
                </c:pt>
                <c:pt idx="9134">
                  <c:v>70.349999999999994</c:v>
                </c:pt>
                <c:pt idx="9135">
                  <c:v>71.08</c:v>
                </c:pt>
                <c:pt idx="9136">
                  <c:v>70.72</c:v>
                </c:pt>
                <c:pt idx="9137">
                  <c:v>69.13</c:v>
                </c:pt>
                <c:pt idx="9138">
                  <c:v>69.12</c:v>
                </c:pt>
                <c:pt idx="9139">
                  <c:v>68.650000000000006</c:v>
                </c:pt>
                <c:pt idx="9140">
                  <c:v>66.849999999999994</c:v>
                </c:pt>
                <c:pt idx="9141">
                  <c:v>66.98</c:v>
                </c:pt>
                <c:pt idx="9142">
                  <c:v>67.2</c:v>
                </c:pt>
                <c:pt idx="9143">
                  <c:v>68.95</c:v>
                </c:pt>
                <c:pt idx="9144">
                  <c:v>68.41</c:v>
                </c:pt>
                <c:pt idx="9145">
                  <c:v>66.209999999999994</c:v>
                </c:pt>
                <c:pt idx="9146">
                  <c:v>62.65</c:v>
                </c:pt>
                <c:pt idx="9147">
                  <c:v>64.14</c:v>
                </c:pt>
                <c:pt idx="9148">
                  <c:v>62.68</c:v>
                </c:pt>
                <c:pt idx="9149">
                  <c:v>60.51</c:v>
                </c:pt>
                <c:pt idx="9150">
                  <c:v>62.08</c:v>
                </c:pt>
                <c:pt idx="9151">
                  <c:v>62.65</c:v>
                </c:pt>
                <c:pt idx="9152">
                  <c:v>61.5</c:v>
                </c:pt>
                <c:pt idx="9153">
                  <c:v>59.59</c:v>
                </c:pt>
                <c:pt idx="9154">
                  <c:v>59.81</c:v>
                </c:pt>
                <c:pt idx="9155">
                  <c:v>61.55</c:v>
                </c:pt>
                <c:pt idx="9156">
                  <c:v>59.22</c:v>
                </c:pt>
                <c:pt idx="9157">
                  <c:v>60.74</c:v>
                </c:pt>
                <c:pt idx="9158">
                  <c:v>60.38</c:v>
                </c:pt>
                <c:pt idx="9159">
                  <c:v>59.56</c:v>
                </c:pt>
                <c:pt idx="9160">
                  <c:v>59.84</c:v>
                </c:pt>
                <c:pt idx="9161">
                  <c:v>58.48</c:v>
                </c:pt>
                <c:pt idx="9162">
                  <c:v>57.97</c:v>
                </c:pt>
                <c:pt idx="9163">
                  <c:v>47.35</c:v>
                </c:pt>
                <c:pt idx="9164">
                  <c:v>44.3</c:v>
                </c:pt>
                <c:pt idx="9165">
                  <c:v>44.3</c:v>
                </c:pt>
                <c:pt idx="9166">
                  <c:v>44.87</c:v>
                </c:pt>
                <c:pt idx="9167">
                  <c:v>46.03</c:v>
                </c:pt>
                <c:pt idx="9168">
                  <c:v>45.05</c:v>
                </c:pt>
                <c:pt idx="9169">
                  <c:v>42.37</c:v>
                </c:pt>
                <c:pt idx="9170">
                  <c:v>43.47</c:v>
                </c:pt>
                <c:pt idx="9171">
                  <c:v>43.24</c:v>
                </c:pt>
                <c:pt idx="9172">
                  <c:v>44.2</c:v>
                </c:pt>
                <c:pt idx="9173">
                  <c:v>44.65</c:v>
                </c:pt>
                <c:pt idx="9174">
                  <c:v>45.98</c:v>
                </c:pt>
                <c:pt idx="9175">
                  <c:v>46.01</c:v>
                </c:pt>
                <c:pt idx="9176">
                  <c:v>47.56</c:v>
                </c:pt>
                <c:pt idx="9177">
                  <c:v>46.35</c:v>
                </c:pt>
                <c:pt idx="9178">
                  <c:v>46.96</c:v>
                </c:pt>
                <c:pt idx="9179">
                  <c:v>47.09</c:v>
                </c:pt>
                <c:pt idx="9180">
                  <c:v>47.71</c:v>
                </c:pt>
                <c:pt idx="9181">
                  <c:v>47.29</c:v>
                </c:pt>
                <c:pt idx="9182">
                  <c:v>47.87</c:v>
                </c:pt>
                <c:pt idx="9183">
                  <c:v>47.75</c:v>
                </c:pt>
                <c:pt idx="9184">
                  <c:v>46.33</c:v>
                </c:pt>
                <c:pt idx="9185">
                  <c:v>46.18</c:v>
                </c:pt>
                <c:pt idx="9186">
                  <c:v>44.35</c:v>
                </c:pt>
                <c:pt idx="9187">
                  <c:v>44.99</c:v>
                </c:pt>
                <c:pt idx="9188">
                  <c:v>44.14</c:v>
                </c:pt>
                <c:pt idx="9189">
                  <c:v>44.02</c:v>
                </c:pt>
                <c:pt idx="9190">
                  <c:v>43.62</c:v>
                </c:pt>
                <c:pt idx="9191">
                  <c:v>42.25</c:v>
                </c:pt>
                <c:pt idx="9192">
                  <c:v>42.37</c:v>
                </c:pt>
                <c:pt idx="9193">
                  <c:v>45.74</c:v>
                </c:pt>
                <c:pt idx="9194">
                  <c:v>44.93</c:v>
                </c:pt>
                <c:pt idx="9195">
                  <c:v>43.88</c:v>
                </c:pt>
                <c:pt idx="9196">
                  <c:v>43.42</c:v>
                </c:pt>
                <c:pt idx="9197">
                  <c:v>43.86</c:v>
                </c:pt>
                <c:pt idx="9198">
                  <c:v>44.15</c:v>
                </c:pt>
                <c:pt idx="9199">
                  <c:v>43.32</c:v>
                </c:pt>
                <c:pt idx="9200">
                  <c:v>43.98</c:v>
                </c:pt>
                <c:pt idx="9201">
                  <c:v>43.08</c:v>
                </c:pt>
                <c:pt idx="9202">
                  <c:v>41.76</c:v>
                </c:pt>
                <c:pt idx="9203">
                  <c:v>40.15</c:v>
                </c:pt>
                <c:pt idx="9204">
                  <c:v>38</c:v>
                </c:pt>
                <c:pt idx="9205">
                  <c:v>38.24</c:v>
                </c:pt>
                <c:pt idx="9206">
                  <c:v>37.69</c:v>
                </c:pt>
                <c:pt idx="9207">
                  <c:v>38.520000000000003</c:v>
                </c:pt>
                <c:pt idx="9208">
                  <c:v>38.380000000000003</c:v>
                </c:pt>
                <c:pt idx="9209">
                  <c:v>37.72</c:v>
                </c:pt>
                <c:pt idx="9210">
                  <c:v>37.549999999999997</c:v>
                </c:pt>
                <c:pt idx="9211">
                  <c:v>36.01</c:v>
                </c:pt>
                <c:pt idx="9212">
                  <c:v>36.61</c:v>
                </c:pt>
                <c:pt idx="9213">
                  <c:v>37.049999999999997</c:v>
                </c:pt>
                <c:pt idx="9214">
                  <c:v>38.68</c:v>
                </c:pt>
                <c:pt idx="9215">
                  <c:v>38.020000000000003</c:v>
                </c:pt>
                <c:pt idx="9216">
                  <c:v>38.69</c:v>
                </c:pt>
                <c:pt idx="9217">
                  <c:v>38.82</c:v>
                </c:pt>
                <c:pt idx="9218">
                  <c:v>38.950000000000003</c:v>
                </c:pt>
                <c:pt idx="9219">
                  <c:v>38.89</c:v>
                </c:pt>
                <c:pt idx="9220">
                  <c:v>38.479999999999997</c:v>
                </c:pt>
                <c:pt idx="9221">
                  <c:v>38.06</c:v>
                </c:pt>
                <c:pt idx="9222">
                  <c:v>37.880000000000003</c:v>
                </c:pt>
                <c:pt idx="9223">
                  <c:v>38.18</c:v>
                </c:pt>
                <c:pt idx="9224">
                  <c:v>36.11</c:v>
                </c:pt>
                <c:pt idx="9225">
                  <c:v>36.340000000000003</c:v>
                </c:pt>
                <c:pt idx="9226">
                  <c:v>36.33</c:v>
                </c:pt>
                <c:pt idx="9227">
                  <c:v>35.549999999999997</c:v>
                </c:pt>
                <c:pt idx="9228">
                  <c:v>35.729999999999997</c:v>
                </c:pt>
                <c:pt idx="9229">
                  <c:v>34.82</c:v>
                </c:pt>
                <c:pt idx="9230">
                  <c:v>37.76</c:v>
                </c:pt>
                <c:pt idx="9231">
                  <c:v>37.9</c:v>
                </c:pt>
                <c:pt idx="9232">
                  <c:v>39.24</c:v>
                </c:pt>
                <c:pt idx="9233">
                  <c:v>37.74</c:v>
                </c:pt>
                <c:pt idx="9234">
                  <c:v>37.590000000000003</c:v>
                </c:pt>
                <c:pt idx="9235">
                  <c:v>37.409999999999997</c:v>
                </c:pt>
                <c:pt idx="9236">
                  <c:v>37.42</c:v>
                </c:pt>
                <c:pt idx="9237">
                  <c:v>36.1</c:v>
                </c:pt>
                <c:pt idx="9238">
                  <c:v>36.44</c:v>
                </c:pt>
                <c:pt idx="9239">
                  <c:v>35.97</c:v>
                </c:pt>
                <c:pt idx="9240">
                  <c:v>35.340000000000003</c:v>
                </c:pt>
                <c:pt idx="9241">
                  <c:v>35.49</c:v>
                </c:pt>
                <c:pt idx="9242">
                  <c:v>34.75</c:v>
                </c:pt>
                <c:pt idx="9243">
                  <c:v>34.5</c:v>
                </c:pt>
                <c:pt idx="9244">
                  <c:v>33.85</c:v>
                </c:pt>
                <c:pt idx="9245">
                  <c:v>34.119999999999997</c:v>
                </c:pt>
                <c:pt idx="9246">
                  <c:v>36.57</c:v>
                </c:pt>
                <c:pt idx="9247">
                  <c:v>35.270000000000003</c:v>
                </c:pt>
                <c:pt idx="9248">
                  <c:v>36.380000000000003</c:v>
                </c:pt>
                <c:pt idx="9249">
                  <c:v>37.549999999999997</c:v>
                </c:pt>
                <c:pt idx="9250">
                  <c:v>37.42</c:v>
                </c:pt>
                <c:pt idx="9251">
                  <c:v>36.9</c:v>
                </c:pt>
                <c:pt idx="9252">
                  <c:v>36.36</c:v>
                </c:pt>
                <c:pt idx="9253">
                  <c:v>37.04</c:v>
                </c:pt>
                <c:pt idx="9254">
                  <c:v>35.97</c:v>
                </c:pt>
                <c:pt idx="9255">
                  <c:v>36.28</c:v>
                </c:pt>
                <c:pt idx="9256">
                  <c:v>35.869999999999997</c:v>
                </c:pt>
                <c:pt idx="9257">
                  <c:v>35.75</c:v>
                </c:pt>
                <c:pt idx="9258">
                  <c:v>35.29</c:v>
                </c:pt>
                <c:pt idx="9259">
                  <c:v>35.35</c:v>
                </c:pt>
                <c:pt idx="9260">
                  <c:v>35.76</c:v>
                </c:pt>
                <c:pt idx="9261">
                  <c:v>36.1</c:v>
                </c:pt>
                <c:pt idx="9262">
                  <c:v>35.020000000000003</c:v>
                </c:pt>
                <c:pt idx="9263">
                  <c:v>34.909999999999997</c:v>
                </c:pt>
                <c:pt idx="9264">
                  <c:v>33.39</c:v>
                </c:pt>
                <c:pt idx="9265">
                  <c:v>33.24</c:v>
                </c:pt>
                <c:pt idx="9266">
                  <c:v>33.44</c:v>
                </c:pt>
                <c:pt idx="9267">
                  <c:v>32.799999999999997</c:v>
                </c:pt>
                <c:pt idx="9268">
                  <c:v>33.33</c:v>
                </c:pt>
                <c:pt idx="9269">
                  <c:v>32.86</c:v>
                </c:pt>
                <c:pt idx="9270">
                  <c:v>32.799999999999997</c:v>
                </c:pt>
                <c:pt idx="9271">
                  <c:v>33.61</c:v>
                </c:pt>
                <c:pt idx="9272">
                  <c:v>34.08</c:v>
                </c:pt>
                <c:pt idx="9273">
                  <c:v>33.299999999999997</c:v>
                </c:pt>
                <c:pt idx="9274">
                  <c:v>33.07</c:v>
                </c:pt>
                <c:pt idx="9275">
                  <c:v>32.83</c:v>
                </c:pt>
                <c:pt idx="9276">
                  <c:v>33.24</c:v>
                </c:pt>
                <c:pt idx="9277">
                  <c:v>34.68</c:v>
                </c:pt>
                <c:pt idx="9278">
                  <c:v>33.590000000000003</c:v>
                </c:pt>
                <c:pt idx="9279">
                  <c:v>32.5</c:v>
                </c:pt>
                <c:pt idx="9280">
                  <c:v>32.200000000000003</c:v>
                </c:pt>
                <c:pt idx="9281">
                  <c:v>32.229999999999997</c:v>
                </c:pt>
                <c:pt idx="9282">
                  <c:v>33.33</c:v>
                </c:pt>
                <c:pt idx="9283">
                  <c:v>32.53</c:v>
                </c:pt>
                <c:pt idx="9284">
                  <c:v>34.18</c:v>
                </c:pt>
                <c:pt idx="9285">
                  <c:v>33.299999999999997</c:v>
                </c:pt>
                <c:pt idx="9286">
                  <c:v>32.520000000000003</c:v>
                </c:pt>
                <c:pt idx="9287">
                  <c:v>33.68</c:v>
                </c:pt>
                <c:pt idx="9288">
                  <c:v>33.29</c:v>
                </c:pt>
                <c:pt idx="9289">
                  <c:v>33.6</c:v>
                </c:pt>
                <c:pt idx="9290">
                  <c:v>32.92</c:v>
                </c:pt>
                <c:pt idx="9291">
                  <c:v>32.32</c:v>
                </c:pt>
                <c:pt idx="9292">
                  <c:v>32.44</c:v>
                </c:pt>
                <c:pt idx="9293">
                  <c:v>33.89</c:v>
                </c:pt>
                <c:pt idx="9294">
                  <c:v>35.26</c:v>
                </c:pt>
                <c:pt idx="9295">
                  <c:v>38.659999999999997</c:v>
                </c:pt>
                <c:pt idx="9296">
                  <c:v>39.46</c:v>
                </c:pt>
                <c:pt idx="9297">
                  <c:v>39.1</c:v>
                </c:pt>
                <c:pt idx="9298">
                  <c:v>38.68</c:v>
                </c:pt>
                <c:pt idx="9299">
                  <c:v>37.950000000000003</c:v>
                </c:pt>
                <c:pt idx="9300">
                  <c:v>38.11</c:v>
                </c:pt>
                <c:pt idx="9301">
                  <c:v>38.4</c:v>
                </c:pt>
                <c:pt idx="9302">
                  <c:v>37.22</c:v>
                </c:pt>
                <c:pt idx="9303">
                  <c:v>38.24</c:v>
                </c:pt>
                <c:pt idx="9304">
                  <c:v>37.78</c:v>
                </c:pt>
                <c:pt idx="9305">
                  <c:v>36.82</c:v>
                </c:pt>
                <c:pt idx="9306">
                  <c:v>35.82</c:v>
                </c:pt>
                <c:pt idx="9307">
                  <c:v>34.19</c:v>
                </c:pt>
                <c:pt idx="9308">
                  <c:v>34.479999999999997</c:v>
                </c:pt>
                <c:pt idx="9309">
                  <c:v>36.61</c:v>
                </c:pt>
                <c:pt idx="9310">
                  <c:v>36.97</c:v>
                </c:pt>
                <c:pt idx="9311">
                  <c:v>37.97</c:v>
                </c:pt>
                <c:pt idx="9312">
                  <c:v>40.17</c:v>
                </c:pt>
                <c:pt idx="9313">
                  <c:v>40.67</c:v>
                </c:pt>
                <c:pt idx="9314">
                  <c:v>41.02</c:v>
                </c:pt>
                <c:pt idx="9315">
                  <c:v>41.31</c:v>
                </c:pt>
                <c:pt idx="9316">
                  <c:v>39.43</c:v>
                </c:pt>
                <c:pt idx="9317">
                  <c:v>39.31</c:v>
                </c:pt>
                <c:pt idx="9318">
                  <c:v>38.659999999999997</c:v>
                </c:pt>
                <c:pt idx="9319">
                  <c:v>42.26</c:v>
                </c:pt>
                <c:pt idx="9320">
                  <c:v>42.24</c:v>
                </c:pt>
                <c:pt idx="9321">
                  <c:v>42.25</c:v>
                </c:pt>
                <c:pt idx="9322">
                  <c:v>41.97</c:v>
                </c:pt>
                <c:pt idx="9323">
                  <c:v>40.78</c:v>
                </c:pt>
                <c:pt idx="9324">
                  <c:v>41.3</c:v>
                </c:pt>
                <c:pt idx="9325">
                  <c:v>40.659999999999997</c:v>
                </c:pt>
                <c:pt idx="9326">
                  <c:v>42.41</c:v>
                </c:pt>
                <c:pt idx="9327">
                  <c:v>43.31</c:v>
                </c:pt>
                <c:pt idx="9328">
                  <c:v>43.11</c:v>
                </c:pt>
                <c:pt idx="9329">
                  <c:v>42.91</c:v>
                </c:pt>
                <c:pt idx="9330">
                  <c:v>43.48</c:v>
                </c:pt>
                <c:pt idx="9331">
                  <c:v>43.4</c:v>
                </c:pt>
                <c:pt idx="9332">
                  <c:v>43.11</c:v>
                </c:pt>
                <c:pt idx="9333">
                  <c:v>41.43</c:v>
                </c:pt>
                <c:pt idx="9334">
                  <c:v>41.56</c:v>
                </c:pt>
                <c:pt idx="9335">
                  <c:v>43.29</c:v>
                </c:pt>
                <c:pt idx="9336">
                  <c:v>41.47</c:v>
                </c:pt>
                <c:pt idx="9337">
                  <c:v>41.28</c:v>
                </c:pt>
                <c:pt idx="9338">
                  <c:v>40.4</c:v>
                </c:pt>
                <c:pt idx="9339">
                  <c:v>41.24</c:v>
                </c:pt>
                <c:pt idx="9340">
                  <c:v>43.14</c:v>
                </c:pt>
                <c:pt idx="9341">
                  <c:v>43.65</c:v>
                </c:pt>
                <c:pt idx="9342">
                  <c:v>42.44</c:v>
                </c:pt>
                <c:pt idx="9343">
                  <c:v>41.23</c:v>
                </c:pt>
                <c:pt idx="9344">
                  <c:v>41.26</c:v>
                </c:pt>
                <c:pt idx="9345">
                  <c:v>39.53</c:v>
                </c:pt>
                <c:pt idx="9346">
                  <c:v>38.69</c:v>
                </c:pt>
                <c:pt idx="9347">
                  <c:v>37.82</c:v>
                </c:pt>
                <c:pt idx="9348">
                  <c:v>38.21</c:v>
                </c:pt>
                <c:pt idx="9349">
                  <c:v>37.68</c:v>
                </c:pt>
                <c:pt idx="9350">
                  <c:v>37.299999999999997</c:v>
                </c:pt>
                <c:pt idx="9351">
                  <c:v>37.11</c:v>
                </c:pt>
                <c:pt idx="9352">
                  <c:v>37.65</c:v>
                </c:pt>
                <c:pt idx="9353">
                  <c:v>38.020000000000003</c:v>
                </c:pt>
                <c:pt idx="9354">
                  <c:v>37.21</c:v>
                </c:pt>
                <c:pt idx="9355">
                  <c:v>38.35</c:v>
                </c:pt>
                <c:pt idx="9356">
                  <c:v>39.57</c:v>
                </c:pt>
                <c:pt idx="9357">
                  <c:v>42.58</c:v>
                </c:pt>
                <c:pt idx="9358">
                  <c:v>43.39</c:v>
                </c:pt>
                <c:pt idx="9359">
                  <c:v>44.44</c:v>
                </c:pt>
                <c:pt idx="9360">
                  <c:v>44.01</c:v>
                </c:pt>
                <c:pt idx="9361">
                  <c:v>44.31</c:v>
                </c:pt>
                <c:pt idx="9362">
                  <c:v>43.83</c:v>
                </c:pt>
                <c:pt idx="9363">
                  <c:v>43.75</c:v>
                </c:pt>
                <c:pt idx="9364">
                  <c:v>45.2</c:v>
                </c:pt>
                <c:pt idx="9365">
                  <c:v>44.88</c:v>
                </c:pt>
                <c:pt idx="9366">
                  <c:v>44.94</c:v>
                </c:pt>
                <c:pt idx="9367">
                  <c:v>45.06</c:v>
                </c:pt>
                <c:pt idx="9368">
                  <c:v>44.6</c:v>
                </c:pt>
                <c:pt idx="9369">
                  <c:v>44.09</c:v>
                </c:pt>
                <c:pt idx="9370">
                  <c:v>43.52</c:v>
                </c:pt>
                <c:pt idx="9371">
                  <c:v>45.33</c:v>
                </c:pt>
                <c:pt idx="9372">
                  <c:v>45.83</c:v>
                </c:pt>
                <c:pt idx="9373">
                  <c:v>46.2</c:v>
                </c:pt>
                <c:pt idx="9374">
                  <c:v>46.17</c:v>
                </c:pt>
                <c:pt idx="9375">
                  <c:v>46.91</c:v>
                </c:pt>
                <c:pt idx="9376">
                  <c:v>47.02</c:v>
                </c:pt>
                <c:pt idx="9377">
                  <c:v>46.97</c:v>
                </c:pt>
                <c:pt idx="9378">
                  <c:v>46.41</c:v>
                </c:pt>
                <c:pt idx="9379">
                  <c:v>46.4</c:v>
                </c:pt>
                <c:pt idx="9380">
                  <c:v>46.04</c:v>
                </c:pt>
                <c:pt idx="9381">
                  <c:v>45.69</c:v>
                </c:pt>
                <c:pt idx="9382">
                  <c:v>47.61</c:v>
                </c:pt>
                <c:pt idx="9383">
                  <c:v>47.12</c:v>
                </c:pt>
                <c:pt idx="9384">
                  <c:v>47.35</c:v>
                </c:pt>
                <c:pt idx="9385">
                  <c:v>47.45</c:v>
                </c:pt>
                <c:pt idx="9386">
                  <c:v>48.38</c:v>
                </c:pt>
                <c:pt idx="9387">
                  <c:v>46.94</c:v>
                </c:pt>
                <c:pt idx="9388">
                  <c:v>46.82</c:v>
                </c:pt>
                <c:pt idx="9389">
                  <c:v>47.18</c:v>
                </c:pt>
                <c:pt idx="9390">
                  <c:v>48.61</c:v>
                </c:pt>
                <c:pt idx="9391">
                  <c:v>49.93</c:v>
                </c:pt>
                <c:pt idx="9392">
                  <c:v>50.12</c:v>
                </c:pt>
                <c:pt idx="9393">
                  <c:v>50.57</c:v>
                </c:pt>
                <c:pt idx="9394">
                  <c:v>51.22</c:v>
                </c:pt>
                <c:pt idx="9395">
                  <c:v>50.82</c:v>
                </c:pt>
                <c:pt idx="9396">
                  <c:v>50.66</c:v>
                </c:pt>
                <c:pt idx="9397">
                  <c:v>49.31</c:v>
                </c:pt>
                <c:pt idx="9398">
                  <c:v>48.64</c:v>
                </c:pt>
                <c:pt idx="9399">
                  <c:v>49.2</c:v>
                </c:pt>
                <c:pt idx="9400">
                  <c:v>50.68</c:v>
                </c:pt>
                <c:pt idx="9401">
                  <c:v>51</c:v>
                </c:pt>
                <c:pt idx="9402">
                  <c:v>51.83</c:v>
                </c:pt>
                <c:pt idx="9403">
                  <c:v>51.67</c:v>
                </c:pt>
                <c:pt idx="9404">
                  <c:v>51.96</c:v>
                </c:pt>
                <c:pt idx="9405">
                  <c:v>52.8</c:v>
                </c:pt>
                <c:pt idx="9406">
                  <c:v>52.38</c:v>
                </c:pt>
                <c:pt idx="9407">
                  <c:v>50.96</c:v>
                </c:pt>
                <c:pt idx="9408">
                  <c:v>50.84</c:v>
                </c:pt>
                <c:pt idx="9409">
                  <c:v>51.49</c:v>
                </c:pt>
                <c:pt idx="9410">
                  <c:v>50.5</c:v>
                </c:pt>
                <c:pt idx="9411">
                  <c:v>50.1</c:v>
                </c:pt>
                <c:pt idx="9412">
                  <c:v>51.24</c:v>
                </c:pt>
                <c:pt idx="9413">
                  <c:v>51.92</c:v>
                </c:pt>
                <c:pt idx="9414">
                  <c:v>51.84</c:v>
                </c:pt>
                <c:pt idx="9415">
                  <c:v>52.41</c:v>
                </c:pt>
                <c:pt idx="9416">
                  <c:v>53.17</c:v>
                </c:pt>
                <c:pt idx="9417">
                  <c:v>52.26</c:v>
                </c:pt>
                <c:pt idx="9418">
                  <c:v>51.38</c:v>
                </c:pt>
                <c:pt idx="9419">
                  <c:v>55.97</c:v>
                </c:pt>
                <c:pt idx="9420">
                  <c:v>55.53</c:v>
                </c:pt>
                <c:pt idx="9421">
                  <c:v>55.96</c:v>
                </c:pt>
                <c:pt idx="9422">
                  <c:v>55.82</c:v>
                </c:pt>
                <c:pt idx="9423">
                  <c:v>56.39</c:v>
                </c:pt>
                <c:pt idx="9424">
                  <c:v>56.19</c:v>
                </c:pt>
                <c:pt idx="9425">
                  <c:v>52.65</c:v>
                </c:pt>
                <c:pt idx="9426">
                  <c:v>53.92</c:v>
                </c:pt>
                <c:pt idx="9427">
                  <c:v>54.55</c:v>
                </c:pt>
                <c:pt idx="9428">
                  <c:v>55.55</c:v>
                </c:pt>
                <c:pt idx="9429">
                  <c:v>56.48</c:v>
                </c:pt>
                <c:pt idx="9430">
                  <c:v>55.67</c:v>
                </c:pt>
                <c:pt idx="9431">
                  <c:v>55.77</c:v>
                </c:pt>
                <c:pt idx="9432">
                  <c:v>55.29</c:v>
                </c:pt>
                <c:pt idx="9433">
                  <c:v>54.44</c:v>
                </c:pt>
                <c:pt idx="9434">
                  <c:v>51.66</c:v>
                </c:pt>
                <c:pt idx="9435">
                  <c:v>52.19</c:v>
                </c:pt>
                <c:pt idx="9436">
                  <c:v>55.2</c:v>
                </c:pt>
                <c:pt idx="9437">
                  <c:v>54.36</c:v>
                </c:pt>
                <c:pt idx="9438">
                  <c:v>55.13</c:v>
                </c:pt>
                <c:pt idx="9439">
                  <c:v>55.08</c:v>
                </c:pt>
                <c:pt idx="9440">
                  <c:v>55.64</c:v>
                </c:pt>
                <c:pt idx="9441">
                  <c:v>56.89</c:v>
                </c:pt>
                <c:pt idx="9442">
                  <c:v>55.02</c:v>
                </c:pt>
                <c:pt idx="9443">
                  <c:v>55.44</c:v>
                </c:pt>
                <c:pt idx="9444">
                  <c:v>56</c:v>
                </c:pt>
                <c:pt idx="9445">
                  <c:v>55.39</c:v>
                </c:pt>
                <c:pt idx="9446">
                  <c:v>54.88</c:v>
                </c:pt>
                <c:pt idx="9447">
                  <c:v>53.6</c:v>
                </c:pt>
                <c:pt idx="9448">
                  <c:v>51.96</c:v>
                </c:pt>
                <c:pt idx="9449">
                  <c:v>52.6</c:v>
                </c:pt>
                <c:pt idx="9450">
                  <c:v>53.1</c:v>
                </c:pt>
                <c:pt idx="9451">
                  <c:v>53.56</c:v>
                </c:pt>
                <c:pt idx="9452">
                  <c:v>52.87</c:v>
                </c:pt>
                <c:pt idx="9453">
                  <c:v>53.49</c:v>
                </c:pt>
                <c:pt idx="9454">
                  <c:v>52.53</c:v>
                </c:pt>
                <c:pt idx="9455">
                  <c:v>52.92</c:v>
                </c:pt>
                <c:pt idx="9456">
                  <c:v>52.21</c:v>
                </c:pt>
                <c:pt idx="9457">
                  <c:v>51.22</c:v>
                </c:pt>
                <c:pt idx="9458">
                  <c:v>50.9</c:v>
                </c:pt>
                <c:pt idx="9459">
                  <c:v>50.1</c:v>
                </c:pt>
                <c:pt idx="9460">
                  <c:v>51</c:v>
                </c:pt>
                <c:pt idx="9461">
                  <c:v>50.51</c:v>
                </c:pt>
                <c:pt idx="9462">
                  <c:v>50.74</c:v>
                </c:pt>
                <c:pt idx="9463">
                  <c:v>50.48</c:v>
                </c:pt>
                <c:pt idx="9464">
                  <c:v>52.13</c:v>
                </c:pt>
                <c:pt idx="9465">
                  <c:v>52.74</c:v>
                </c:pt>
                <c:pt idx="9466">
                  <c:v>50.93</c:v>
                </c:pt>
                <c:pt idx="9467">
                  <c:v>50.39</c:v>
                </c:pt>
                <c:pt idx="9468">
                  <c:v>48.83</c:v>
                </c:pt>
                <c:pt idx="9469">
                  <c:v>49.34</c:v>
                </c:pt>
                <c:pt idx="9470">
                  <c:v>49.25</c:v>
                </c:pt>
                <c:pt idx="9471">
                  <c:v>49.93</c:v>
                </c:pt>
                <c:pt idx="9472">
                  <c:v>50.16</c:v>
                </c:pt>
                <c:pt idx="9473">
                  <c:v>49.91</c:v>
                </c:pt>
                <c:pt idx="9474">
                  <c:v>50.22</c:v>
                </c:pt>
                <c:pt idx="9475">
                  <c:v>50.2</c:v>
                </c:pt>
                <c:pt idx="9476">
                  <c:v>49.94</c:v>
                </c:pt>
                <c:pt idx="9477">
                  <c:v>50.12</c:v>
                </c:pt>
                <c:pt idx="9478">
                  <c:v>50.15</c:v>
                </c:pt>
                <c:pt idx="9479">
                  <c:v>50.26</c:v>
                </c:pt>
                <c:pt idx="9480">
                  <c:v>49.28</c:v>
                </c:pt>
                <c:pt idx="9481">
                  <c:v>47.72</c:v>
                </c:pt>
                <c:pt idx="9482">
                  <c:v>46.2</c:v>
                </c:pt>
                <c:pt idx="9483">
                  <c:v>46.15</c:v>
                </c:pt>
                <c:pt idx="9484">
                  <c:v>46.35</c:v>
                </c:pt>
                <c:pt idx="9485">
                  <c:v>46.77</c:v>
                </c:pt>
                <c:pt idx="9486">
                  <c:v>45.63</c:v>
                </c:pt>
                <c:pt idx="9487">
                  <c:v>46.17</c:v>
                </c:pt>
                <c:pt idx="9488">
                  <c:v>46.01</c:v>
                </c:pt>
                <c:pt idx="9489">
                  <c:v>45.59</c:v>
                </c:pt>
                <c:pt idx="9490">
                  <c:v>45.32</c:v>
                </c:pt>
                <c:pt idx="9491">
                  <c:v>45.55</c:v>
                </c:pt>
                <c:pt idx="9492">
                  <c:v>45.64</c:v>
                </c:pt>
                <c:pt idx="9493">
                  <c:v>44.32</c:v>
                </c:pt>
                <c:pt idx="9494">
                  <c:v>44.79</c:v>
                </c:pt>
                <c:pt idx="9495">
                  <c:v>44.15</c:v>
                </c:pt>
                <c:pt idx="9496">
                  <c:v>43.77</c:v>
                </c:pt>
                <c:pt idx="9497">
                  <c:v>41.44</c:v>
                </c:pt>
                <c:pt idx="9498">
                  <c:v>41.23</c:v>
                </c:pt>
                <c:pt idx="9499">
                  <c:v>39.31</c:v>
                </c:pt>
                <c:pt idx="9500">
                  <c:v>41.08</c:v>
                </c:pt>
                <c:pt idx="9501">
                  <c:v>41.03</c:v>
                </c:pt>
                <c:pt idx="9502">
                  <c:v>41.92</c:v>
                </c:pt>
                <c:pt idx="9503">
                  <c:v>43.03</c:v>
                </c:pt>
                <c:pt idx="9504">
                  <c:v>42.28</c:v>
                </c:pt>
                <c:pt idx="9505">
                  <c:v>41.36</c:v>
                </c:pt>
                <c:pt idx="9506">
                  <c:v>41.19</c:v>
                </c:pt>
                <c:pt idx="9507">
                  <c:v>40.31</c:v>
                </c:pt>
                <c:pt idx="9508">
                  <c:v>39.659999999999997</c:v>
                </c:pt>
                <c:pt idx="9509">
                  <c:v>41.54</c:v>
                </c:pt>
                <c:pt idx="9510">
                  <c:v>40.56</c:v>
                </c:pt>
                <c:pt idx="9511">
                  <c:v>40.409999999999997</c:v>
                </c:pt>
                <c:pt idx="9512">
                  <c:v>40</c:v>
                </c:pt>
                <c:pt idx="9513">
                  <c:v>41.29</c:v>
                </c:pt>
                <c:pt idx="9514">
                  <c:v>40.21</c:v>
                </c:pt>
                <c:pt idx="9515">
                  <c:v>40.67</c:v>
                </c:pt>
                <c:pt idx="9516">
                  <c:v>40.32</c:v>
                </c:pt>
                <c:pt idx="9517">
                  <c:v>40.81</c:v>
                </c:pt>
                <c:pt idx="9518">
                  <c:v>41.4</c:v>
                </c:pt>
                <c:pt idx="9519">
                  <c:v>41.66</c:v>
                </c:pt>
                <c:pt idx="9520">
                  <c:v>42.17</c:v>
                </c:pt>
                <c:pt idx="9521">
                  <c:v>41.94</c:v>
                </c:pt>
                <c:pt idx="9522">
                  <c:v>41.11</c:v>
                </c:pt>
                <c:pt idx="9523">
                  <c:v>40.85</c:v>
                </c:pt>
                <c:pt idx="9524">
                  <c:v>41.27</c:v>
                </c:pt>
                <c:pt idx="9525">
                  <c:v>41.67</c:v>
                </c:pt>
                <c:pt idx="9526">
                  <c:v>41.21</c:v>
                </c:pt>
                <c:pt idx="9527">
                  <c:v>39.43</c:v>
                </c:pt>
                <c:pt idx="9528">
                  <c:v>37.299999999999997</c:v>
                </c:pt>
                <c:pt idx="9529">
                  <c:v>38.119999999999997</c:v>
                </c:pt>
                <c:pt idx="9530">
                  <c:v>38.700000000000003</c:v>
                </c:pt>
                <c:pt idx="9531">
                  <c:v>38.43</c:v>
                </c:pt>
                <c:pt idx="9532">
                  <c:v>40.07</c:v>
                </c:pt>
                <c:pt idx="9533">
                  <c:v>39.229999999999997</c:v>
                </c:pt>
                <c:pt idx="9534">
                  <c:v>39.200000000000003</c:v>
                </c:pt>
                <c:pt idx="9535">
                  <c:v>36.119999999999997</c:v>
                </c:pt>
                <c:pt idx="9536">
                  <c:v>33.159999999999997</c:v>
                </c:pt>
                <c:pt idx="9537">
                  <c:v>33.25</c:v>
                </c:pt>
                <c:pt idx="9538">
                  <c:v>31.9</c:v>
                </c:pt>
                <c:pt idx="9539">
                  <c:v>33.229999999999997</c:v>
                </c:pt>
                <c:pt idx="9540">
                  <c:v>33.18</c:v>
                </c:pt>
                <c:pt idx="9541">
                  <c:v>33.67</c:v>
                </c:pt>
                <c:pt idx="9542">
                  <c:v>32.83</c:v>
                </c:pt>
                <c:pt idx="9543">
                  <c:v>34.1</c:v>
                </c:pt>
                <c:pt idx="9544">
                  <c:v>33.65</c:v>
                </c:pt>
                <c:pt idx="9545">
                  <c:v>31.53</c:v>
                </c:pt>
                <c:pt idx="9546">
                  <c:v>31.21</c:v>
                </c:pt>
                <c:pt idx="9547">
                  <c:v>32.520000000000003</c:v>
                </c:pt>
                <c:pt idx="9548">
                  <c:v>31.78</c:v>
                </c:pt>
                <c:pt idx="9549">
                  <c:v>32.28</c:v>
                </c:pt>
                <c:pt idx="9550">
                  <c:v>31.79</c:v>
                </c:pt>
                <c:pt idx="9551">
                  <c:v>31.4</c:v>
                </c:pt>
                <c:pt idx="9552">
                  <c:v>30.4</c:v>
                </c:pt>
                <c:pt idx="9553">
                  <c:v>32.01</c:v>
                </c:pt>
                <c:pt idx="9554">
                  <c:v>31.56</c:v>
                </c:pt>
                <c:pt idx="9555">
                  <c:v>31.43</c:v>
                </c:pt>
                <c:pt idx="9556">
                  <c:v>30.73</c:v>
                </c:pt>
                <c:pt idx="9557">
                  <c:v>30.76</c:v>
                </c:pt>
                <c:pt idx="9558">
                  <c:v>29.03</c:v>
                </c:pt>
                <c:pt idx="9559">
                  <c:v>29.91</c:v>
                </c:pt>
                <c:pt idx="9560">
                  <c:v>28.75</c:v>
                </c:pt>
                <c:pt idx="9561">
                  <c:v>29.44</c:v>
                </c:pt>
                <c:pt idx="9562">
                  <c:v>30.36</c:v>
                </c:pt>
                <c:pt idx="9563">
                  <c:v>30.22</c:v>
                </c:pt>
                <c:pt idx="9564">
                  <c:v>29.64</c:v>
                </c:pt>
                <c:pt idx="9565">
                  <c:v>30.01</c:v>
                </c:pt>
                <c:pt idx="9566">
                  <c:v>29.75</c:v>
                </c:pt>
                <c:pt idx="9567">
                  <c:v>31.85</c:v>
                </c:pt>
                <c:pt idx="9568">
                  <c:v>32.47</c:v>
                </c:pt>
                <c:pt idx="9569">
                  <c:v>33.700000000000003</c:v>
                </c:pt>
                <c:pt idx="9570">
                  <c:v>33.86</c:v>
                </c:pt>
                <c:pt idx="9571">
                  <c:v>33.47</c:v>
                </c:pt>
                <c:pt idx="9572">
                  <c:v>33.9</c:v>
                </c:pt>
                <c:pt idx="9573">
                  <c:v>34.159999999999997</c:v>
                </c:pt>
                <c:pt idx="9574">
                  <c:v>31.65</c:v>
                </c:pt>
                <c:pt idx="9575">
                  <c:v>31.67</c:v>
                </c:pt>
                <c:pt idx="9576">
                  <c:v>30.79</c:v>
                </c:pt>
                <c:pt idx="9577">
                  <c:v>31.47</c:v>
                </c:pt>
                <c:pt idx="9578">
                  <c:v>31.46</c:v>
                </c:pt>
                <c:pt idx="9579">
                  <c:v>30.59</c:v>
                </c:pt>
                <c:pt idx="9580">
                  <c:v>31.11</c:v>
                </c:pt>
                <c:pt idx="9581">
                  <c:v>30.14</c:v>
                </c:pt>
                <c:pt idx="9582">
                  <c:v>29.7</c:v>
                </c:pt>
                <c:pt idx="9583">
                  <c:v>27.42</c:v>
                </c:pt>
                <c:pt idx="9584">
                  <c:v>28.07</c:v>
                </c:pt>
                <c:pt idx="9585">
                  <c:v>27.38</c:v>
                </c:pt>
                <c:pt idx="9586">
                  <c:v>27.59</c:v>
                </c:pt>
                <c:pt idx="9587">
                  <c:v>26.32</c:v>
                </c:pt>
                <c:pt idx="9588">
                  <c:v>26.54</c:v>
                </c:pt>
                <c:pt idx="9589">
                  <c:v>29</c:v>
                </c:pt>
                <c:pt idx="9590">
                  <c:v>28.52</c:v>
                </c:pt>
                <c:pt idx="9591">
                  <c:v>29.29</c:v>
                </c:pt>
                <c:pt idx="9592">
                  <c:v>29.39</c:v>
                </c:pt>
                <c:pt idx="9593">
                  <c:v>28.15</c:v>
                </c:pt>
                <c:pt idx="9594">
                  <c:v>29.08</c:v>
                </c:pt>
                <c:pt idx="9595">
                  <c:v>28.75</c:v>
                </c:pt>
                <c:pt idx="9596">
                  <c:v>28.56</c:v>
                </c:pt>
                <c:pt idx="9597">
                  <c:v>30.28</c:v>
                </c:pt>
                <c:pt idx="9598">
                  <c:v>29.52</c:v>
                </c:pt>
                <c:pt idx="9599">
                  <c:v>29.49</c:v>
                </c:pt>
                <c:pt idx="9600">
                  <c:v>30.14</c:v>
                </c:pt>
                <c:pt idx="9601">
                  <c:v>29.14</c:v>
                </c:pt>
                <c:pt idx="9602">
                  <c:v>28.1</c:v>
                </c:pt>
                <c:pt idx="9603">
                  <c:v>29.3</c:v>
                </c:pt>
                <c:pt idx="9604">
                  <c:v>30.89</c:v>
                </c:pt>
                <c:pt idx="9605">
                  <c:v>31.05</c:v>
                </c:pt>
                <c:pt idx="9606">
                  <c:v>29.04</c:v>
                </c:pt>
                <c:pt idx="9607">
                  <c:v>28.8</c:v>
                </c:pt>
                <c:pt idx="9608">
                  <c:v>29.69</c:v>
                </c:pt>
                <c:pt idx="9609">
                  <c:v>29.82</c:v>
                </c:pt>
                <c:pt idx="9610">
                  <c:v>29.7</c:v>
                </c:pt>
                <c:pt idx="9611">
                  <c:v>29.21</c:v>
                </c:pt>
                <c:pt idx="9612">
                  <c:v>28.45</c:v>
                </c:pt>
                <c:pt idx="9613">
                  <c:v>27.61</c:v>
                </c:pt>
                <c:pt idx="9614">
                  <c:v>26.41</c:v>
                </c:pt>
                <c:pt idx="9615">
                  <c:v>26.76</c:v>
                </c:pt>
                <c:pt idx="9616">
                  <c:v>28.37</c:v>
                </c:pt>
                <c:pt idx="9617">
                  <c:v>28.43</c:v>
                </c:pt>
                <c:pt idx="9618">
                  <c:v>30.17</c:v>
                </c:pt>
                <c:pt idx="9619">
                  <c:v>29.65</c:v>
                </c:pt>
                <c:pt idx="9620">
                  <c:v>30.78</c:v>
                </c:pt>
                <c:pt idx="9621">
                  <c:v>32.520000000000003</c:v>
                </c:pt>
                <c:pt idx="9622">
                  <c:v>32</c:v>
                </c:pt>
                <c:pt idx="9623">
                  <c:v>32.03</c:v>
                </c:pt>
                <c:pt idx="9624">
                  <c:v>33.44</c:v>
                </c:pt>
                <c:pt idx="9625">
                  <c:v>32.26</c:v>
                </c:pt>
                <c:pt idx="9626">
                  <c:v>33.01</c:v>
                </c:pt>
                <c:pt idx="9627">
                  <c:v>34.18</c:v>
                </c:pt>
                <c:pt idx="9628">
                  <c:v>34.57</c:v>
                </c:pt>
                <c:pt idx="9629">
                  <c:v>32.65</c:v>
                </c:pt>
                <c:pt idx="9630">
                  <c:v>32.21</c:v>
                </c:pt>
                <c:pt idx="9631">
                  <c:v>32.08</c:v>
                </c:pt>
                <c:pt idx="9632">
                  <c:v>31.75</c:v>
                </c:pt>
                <c:pt idx="9633">
                  <c:v>31.86</c:v>
                </c:pt>
                <c:pt idx="9634">
                  <c:v>32.159999999999997</c:v>
                </c:pt>
                <c:pt idx="9635">
                  <c:v>30.34</c:v>
                </c:pt>
                <c:pt idx="9636">
                  <c:v>31</c:v>
                </c:pt>
                <c:pt idx="9637">
                  <c:v>30.23</c:v>
                </c:pt>
                <c:pt idx="9638">
                  <c:v>28.93</c:v>
                </c:pt>
                <c:pt idx="9639">
                  <c:v>28.85</c:v>
                </c:pt>
                <c:pt idx="9640">
                  <c:v>27.3</c:v>
                </c:pt>
                <c:pt idx="9641">
                  <c:v>27.86</c:v>
                </c:pt>
                <c:pt idx="9642">
                  <c:v>27.57</c:v>
                </c:pt>
                <c:pt idx="9643">
                  <c:v>28.11</c:v>
                </c:pt>
                <c:pt idx="9644">
                  <c:v>30.19</c:v>
                </c:pt>
                <c:pt idx="9645">
                  <c:v>29.44</c:v>
                </c:pt>
                <c:pt idx="9646">
                  <c:v>27.7</c:v>
                </c:pt>
                <c:pt idx="9647">
                  <c:v>27.12</c:v>
                </c:pt>
                <c:pt idx="9648">
                  <c:v>27.14</c:v>
                </c:pt>
                <c:pt idx="9649">
                  <c:v>27.91</c:v>
                </c:pt>
                <c:pt idx="9650">
                  <c:v>27.09</c:v>
                </c:pt>
                <c:pt idx="9651">
                  <c:v>27.11</c:v>
                </c:pt>
                <c:pt idx="9652">
                  <c:v>27.28</c:v>
                </c:pt>
                <c:pt idx="9653">
                  <c:v>26.61</c:v>
                </c:pt>
                <c:pt idx="9654">
                  <c:v>26.84</c:v>
                </c:pt>
                <c:pt idx="9655">
                  <c:v>26.49</c:v>
                </c:pt>
                <c:pt idx="9656">
                  <c:v>26.14</c:v>
                </c:pt>
                <c:pt idx="9657">
                  <c:v>26.95</c:v>
                </c:pt>
                <c:pt idx="9658">
                  <c:v>25.95</c:v>
                </c:pt>
                <c:pt idx="9659">
                  <c:v>25.91</c:v>
                </c:pt>
                <c:pt idx="9660">
                  <c:v>25.84</c:v>
                </c:pt>
                <c:pt idx="9661">
                  <c:v>25.36</c:v>
                </c:pt>
                <c:pt idx="9662">
                  <c:v>25.75</c:v>
                </c:pt>
                <c:pt idx="9663">
                  <c:v>24.85</c:v>
                </c:pt>
                <c:pt idx="9664">
                  <c:v>26.3</c:v>
                </c:pt>
                <c:pt idx="9665">
                  <c:v>25.66</c:v>
                </c:pt>
                <c:pt idx="9666">
                  <c:v>26.11</c:v>
                </c:pt>
                <c:pt idx="9667">
                  <c:v>27.42</c:v>
                </c:pt>
                <c:pt idx="9668">
                  <c:v>26.85</c:v>
                </c:pt>
                <c:pt idx="9669">
                  <c:v>31.82</c:v>
                </c:pt>
                <c:pt idx="9670">
                  <c:v>32.24</c:v>
                </c:pt>
                <c:pt idx="9671">
                  <c:v>32.770000000000003</c:v>
                </c:pt>
                <c:pt idx="9672">
                  <c:v>31.47</c:v>
                </c:pt>
                <c:pt idx="9673">
                  <c:v>31.76</c:v>
                </c:pt>
                <c:pt idx="9674">
                  <c:v>30.96</c:v>
                </c:pt>
                <c:pt idx="9675">
                  <c:v>30.16</c:v>
                </c:pt>
                <c:pt idx="9676">
                  <c:v>30.72</c:v>
                </c:pt>
                <c:pt idx="9677">
                  <c:v>30.36</c:v>
                </c:pt>
                <c:pt idx="9678">
                  <c:v>30.32</c:v>
                </c:pt>
                <c:pt idx="9679">
                  <c:v>29.82</c:v>
                </c:pt>
                <c:pt idx="9680">
                  <c:v>30.68</c:v>
                </c:pt>
                <c:pt idx="9681">
                  <c:v>30.06</c:v>
                </c:pt>
                <c:pt idx="9682">
                  <c:v>29.38</c:v>
                </c:pt>
                <c:pt idx="9683">
                  <c:v>29.41</c:v>
                </c:pt>
                <c:pt idx="9684">
                  <c:v>30.74</c:v>
                </c:pt>
                <c:pt idx="9685">
                  <c:v>29.8</c:v>
                </c:pt>
                <c:pt idx="9686">
                  <c:v>28.72</c:v>
                </c:pt>
                <c:pt idx="9687">
                  <c:v>29.22</c:v>
                </c:pt>
                <c:pt idx="9688">
                  <c:v>28.24</c:v>
                </c:pt>
                <c:pt idx="9689">
                  <c:v>27.82</c:v>
                </c:pt>
                <c:pt idx="9690">
                  <c:v>27.56</c:v>
                </c:pt>
                <c:pt idx="9691">
                  <c:v>28.04</c:v>
                </c:pt>
                <c:pt idx="9692">
                  <c:v>27.61</c:v>
                </c:pt>
                <c:pt idx="9693">
                  <c:v>28.76</c:v>
                </c:pt>
                <c:pt idx="9694">
                  <c:v>28.37</c:v>
                </c:pt>
                <c:pt idx="9695">
                  <c:v>28.97</c:v>
                </c:pt>
                <c:pt idx="9696">
                  <c:v>27.23</c:v>
                </c:pt>
                <c:pt idx="9697">
                  <c:v>27.25</c:v>
                </c:pt>
                <c:pt idx="9698">
                  <c:v>28.16</c:v>
                </c:pt>
                <c:pt idx="9699">
                  <c:v>27.16</c:v>
                </c:pt>
                <c:pt idx="9700">
                  <c:v>27.07</c:v>
                </c:pt>
                <c:pt idx="9701">
                  <c:v>27.58</c:v>
                </c:pt>
                <c:pt idx="9702">
                  <c:v>29.07</c:v>
                </c:pt>
                <c:pt idx="9703">
                  <c:v>28.03</c:v>
                </c:pt>
                <c:pt idx="9704">
                  <c:v>27.88</c:v>
                </c:pt>
                <c:pt idx="9705">
                  <c:v>27.89</c:v>
                </c:pt>
                <c:pt idx="9706">
                  <c:v>27.82</c:v>
                </c:pt>
                <c:pt idx="9707">
                  <c:v>27.59</c:v>
                </c:pt>
                <c:pt idx="9708">
                  <c:v>27.35</c:v>
                </c:pt>
                <c:pt idx="9709">
                  <c:v>26.75</c:v>
                </c:pt>
                <c:pt idx="9710">
                  <c:v>26.92</c:v>
                </c:pt>
                <c:pt idx="9711">
                  <c:v>27.01</c:v>
                </c:pt>
                <c:pt idx="9712">
                  <c:v>28.25</c:v>
                </c:pt>
                <c:pt idx="9713">
                  <c:v>28.54</c:v>
                </c:pt>
                <c:pt idx="9714">
                  <c:v>27.58</c:v>
                </c:pt>
                <c:pt idx="9715">
                  <c:v>28.03</c:v>
                </c:pt>
                <c:pt idx="9716">
                  <c:v>29.42</c:v>
                </c:pt>
                <c:pt idx="9717">
                  <c:v>28.81</c:v>
                </c:pt>
                <c:pt idx="9718">
                  <c:v>29.17</c:v>
                </c:pt>
                <c:pt idx="9719">
                  <c:v>29.37</c:v>
                </c:pt>
                <c:pt idx="9720">
                  <c:v>28.93</c:v>
                </c:pt>
                <c:pt idx="9721">
                  <c:v>28.22</c:v>
                </c:pt>
                <c:pt idx="9722">
                  <c:v>29.68</c:v>
                </c:pt>
                <c:pt idx="9723">
                  <c:v>31.03</c:v>
                </c:pt>
                <c:pt idx="9724">
                  <c:v>30.43</c:v>
                </c:pt>
                <c:pt idx="9725">
                  <c:v>31.46</c:v>
                </c:pt>
                <c:pt idx="9726">
                  <c:v>31.12</c:v>
                </c:pt>
                <c:pt idx="9727">
                  <c:v>32.21</c:v>
                </c:pt>
                <c:pt idx="9728">
                  <c:v>32.85</c:v>
                </c:pt>
                <c:pt idx="9729">
                  <c:v>32.69</c:v>
                </c:pt>
                <c:pt idx="9730">
                  <c:v>31.62</c:v>
                </c:pt>
                <c:pt idx="9731">
                  <c:v>33.909999999999997</c:v>
                </c:pt>
                <c:pt idx="9732">
                  <c:v>34.17</c:v>
                </c:pt>
                <c:pt idx="9733">
                  <c:v>33.54</c:v>
                </c:pt>
                <c:pt idx="9734">
                  <c:v>34.11</c:v>
                </c:pt>
                <c:pt idx="9735">
                  <c:v>35.340000000000003</c:v>
                </c:pt>
                <c:pt idx="9736">
                  <c:v>34.229999999999997</c:v>
                </c:pt>
                <c:pt idx="9737">
                  <c:v>34.659999999999997</c:v>
                </c:pt>
                <c:pt idx="9738">
                  <c:v>35.21</c:v>
                </c:pt>
                <c:pt idx="9739">
                  <c:v>34.61</c:v>
                </c:pt>
                <c:pt idx="9740">
                  <c:v>34.520000000000003</c:v>
                </c:pt>
                <c:pt idx="9741">
                  <c:v>34.549999999999997</c:v>
                </c:pt>
                <c:pt idx="9742">
                  <c:v>35.67</c:v>
                </c:pt>
                <c:pt idx="9743">
                  <c:v>37.53</c:v>
                </c:pt>
                <c:pt idx="9744">
                  <c:v>37.57</c:v>
                </c:pt>
                <c:pt idx="9745">
                  <c:v>36.159999999999997</c:v>
                </c:pt>
                <c:pt idx="9746">
                  <c:v>36.770000000000003</c:v>
                </c:pt>
                <c:pt idx="9747">
                  <c:v>37.1</c:v>
                </c:pt>
                <c:pt idx="9748">
                  <c:v>36.92</c:v>
                </c:pt>
                <c:pt idx="9749">
                  <c:v>35.83</c:v>
                </c:pt>
                <c:pt idx="9750">
                  <c:v>37.99</c:v>
                </c:pt>
                <c:pt idx="9751">
                  <c:v>38.130000000000003</c:v>
                </c:pt>
                <c:pt idx="9752">
                  <c:v>37.97</c:v>
                </c:pt>
                <c:pt idx="9753">
                  <c:v>37.25</c:v>
                </c:pt>
                <c:pt idx="9754">
                  <c:v>36.700000000000003</c:v>
                </c:pt>
                <c:pt idx="9755">
                  <c:v>36.51</c:v>
                </c:pt>
                <c:pt idx="9756">
                  <c:v>35.53</c:v>
                </c:pt>
                <c:pt idx="9757">
                  <c:v>36.08</c:v>
                </c:pt>
                <c:pt idx="9758">
                  <c:v>36</c:v>
                </c:pt>
                <c:pt idx="9759">
                  <c:v>35.979999999999997</c:v>
                </c:pt>
                <c:pt idx="9760">
                  <c:v>36.409999999999997</c:v>
                </c:pt>
                <c:pt idx="9761">
                  <c:v>35.909999999999997</c:v>
                </c:pt>
                <c:pt idx="9762">
                  <c:v>35.82</c:v>
                </c:pt>
                <c:pt idx="9763">
                  <c:v>36.159999999999997</c:v>
                </c:pt>
                <c:pt idx="9764">
                  <c:v>37.86</c:v>
                </c:pt>
                <c:pt idx="9765">
                  <c:v>38.51</c:v>
                </c:pt>
                <c:pt idx="9766">
                  <c:v>38.409999999999997</c:v>
                </c:pt>
                <c:pt idx="9767">
                  <c:v>37.21</c:v>
                </c:pt>
                <c:pt idx="9768">
                  <c:v>37.049999999999997</c:v>
                </c:pt>
                <c:pt idx="9769">
                  <c:v>36.15</c:v>
                </c:pt>
                <c:pt idx="9770">
                  <c:v>36.409999999999997</c:v>
                </c:pt>
                <c:pt idx="9771">
                  <c:v>36.590000000000003</c:v>
                </c:pt>
                <c:pt idx="9772">
                  <c:v>34.53</c:v>
                </c:pt>
                <c:pt idx="9773">
                  <c:v>34.69</c:v>
                </c:pt>
                <c:pt idx="9774">
                  <c:v>33.340000000000003</c:v>
                </c:pt>
                <c:pt idx="9775">
                  <c:v>33.799999999999997</c:v>
                </c:pt>
                <c:pt idx="9776">
                  <c:v>34.29</c:v>
                </c:pt>
                <c:pt idx="9777">
                  <c:v>33.47</c:v>
                </c:pt>
                <c:pt idx="9778">
                  <c:v>33.28</c:v>
                </c:pt>
                <c:pt idx="9779">
                  <c:v>33.85</c:v>
                </c:pt>
                <c:pt idx="9780">
                  <c:v>33.6</c:v>
                </c:pt>
                <c:pt idx="9781">
                  <c:v>33.92</c:v>
                </c:pt>
                <c:pt idx="9782">
                  <c:v>34.07</c:v>
                </c:pt>
                <c:pt idx="9783">
                  <c:v>34.880000000000003</c:v>
                </c:pt>
                <c:pt idx="9784">
                  <c:v>34.159999999999997</c:v>
                </c:pt>
                <c:pt idx="9785">
                  <c:v>34.32</c:v>
                </c:pt>
                <c:pt idx="9786">
                  <c:v>34.03</c:v>
                </c:pt>
                <c:pt idx="9787">
                  <c:v>34.61</c:v>
                </c:pt>
                <c:pt idx="9788">
                  <c:v>33.450000000000003</c:v>
                </c:pt>
                <c:pt idx="9789">
                  <c:v>30.71</c:v>
                </c:pt>
                <c:pt idx="9790">
                  <c:v>31.26</c:v>
                </c:pt>
                <c:pt idx="9791">
                  <c:v>30.05</c:v>
                </c:pt>
                <c:pt idx="9792">
                  <c:v>30.28</c:v>
                </c:pt>
                <c:pt idx="9793">
                  <c:v>31.44</c:v>
                </c:pt>
                <c:pt idx="9794">
                  <c:v>31.17</c:v>
                </c:pt>
                <c:pt idx="9795">
                  <c:v>32.049999999999997</c:v>
                </c:pt>
                <c:pt idx="9796">
                  <c:v>31.86</c:v>
                </c:pt>
                <c:pt idx="9797">
                  <c:v>32.53</c:v>
                </c:pt>
                <c:pt idx="9798">
                  <c:v>32.369999999999997</c:v>
                </c:pt>
                <c:pt idx="9799">
                  <c:v>32.42</c:v>
                </c:pt>
                <c:pt idx="9800">
                  <c:v>35.53</c:v>
                </c:pt>
                <c:pt idx="9801">
                  <c:v>35.090000000000003</c:v>
                </c:pt>
                <c:pt idx="9802">
                  <c:v>35.369999999999997</c:v>
                </c:pt>
                <c:pt idx="9803">
                  <c:v>34.979999999999997</c:v>
                </c:pt>
                <c:pt idx="9804">
                  <c:v>35.04</c:v>
                </c:pt>
                <c:pt idx="9805">
                  <c:v>35.380000000000003</c:v>
                </c:pt>
                <c:pt idx="9806">
                  <c:v>36.4</c:v>
                </c:pt>
                <c:pt idx="9807">
                  <c:v>35.79</c:v>
                </c:pt>
                <c:pt idx="9808">
                  <c:v>36.130000000000003</c:v>
                </c:pt>
                <c:pt idx="9809">
                  <c:v>35.67</c:v>
                </c:pt>
                <c:pt idx="9810">
                  <c:v>35.18</c:v>
                </c:pt>
                <c:pt idx="9811">
                  <c:v>34.950000000000003</c:v>
                </c:pt>
                <c:pt idx="9812">
                  <c:v>35.130000000000003</c:v>
                </c:pt>
                <c:pt idx="9813">
                  <c:v>35.28</c:v>
                </c:pt>
                <c:pt idx="9814">
                  <c:v>34.869999999999997</c:v>
                </c:pt>
                <c:pt idx="9815">
                  <c:v>34.61</c:v>
                </c:pt>
                <c:pt idx="9816">
                  <c:v>32.79</c:v>
                </c:pt>
                <c:pt idx="9817">
                  <c:v>32.31</c:v>
                </c:pt>
                <c:pt idx="9818">
                  <c:v>32.25</c:v>
                </c:pt>
                <c:pt idx="9819">
                  <c:v>32.99</c:v>
                </c:pt>
                <c:pt idx="9820">
                  <c:v>33.21</c:v>
                </c:pt>
                <c:pt idx="9821">
                  <c:v>33.29</c:v>
                </c:pt>
                <c:pt idx="9822">
                  <c:v>33.24</c:v>
                </c:pt>
                <c:pt idx="9823">
                  <c:v>33.57</c:v>
                </c:pt>
                <c:pt idx="9824">
                  <c:v>33.56</c:v>
                </c:pt>
                <c:pt idx="9825">
                  <c:v>33.479999999999997</c:v>
                </c:pt>
                <c:pt idx="9826">
                  <c:v>34.35</c:v>
                </c:pt>
                <c:pt idx="9827">
                  <c:v>34.74</c:v>
                </c:pt>
                <c:pt idx="9828">
                  <c:v>35.770000000000003</c:v>
                </c:pt>
                <c:pt idx="9829">
                  <c:v>36.25</c:v>
                </c:pt>
                <c:pt idx="9830">
                  <c:v>36.29</c:v>
                </c:pt>
                <c:pt idx="9831">
                  <c:v>36.92</c:v>
                </c:pt>
                <c:pt idx="9832">
                  <c:v>38.28</c:v>
                </c:pt>
                <c:pt idx="9833">
                  <c:v>40.18</c:v>
                </c:pt>
                <c:pt idx="9834">
                  <c:v>40.119999999999997</c:v>
                </c:pt>
                <c:pt idx="9835">
                  <c:v>40.520000000000003</c:v>
                </c:pt>
                <c:pt idx="9836">
                  <c:v>39.450000000000003</c:v>
                </c:pt>
                <c:pt idx="9837">
                  <c:v>40.130000000000003</c:v>
                </c:pt>
                <c:pt idx="9838">
                  <c:v>39.840000000000003</c:v>
                </c:pt>
                <c:pt idx="9839">
                  <c:v>40.11</c:v>
                </c:pt>
                <c:pt idx="9840">
                  <c:v>40.86</c:v>
                </c:pt>
                <c:pt idx="9841">
                  <c:v>41.38</c:v>
                </c:pt>
                <c:pt idx="9842">
                  <c:v>40.53</c:v>
                </c:pt>
                <c:pt idx="9843">
                  <c:v>40.99</c:v>
                </c:pt>
                <c:pt idx="9844">
                  <c:v>40.71</c:v>
                </c:pt>
                <c:pt idx="9845">
                  <c:v>41.55</c:v>
                </c:pt>
                <c:pt idx="9846">
                  <c:v>43.1</c:v>
                </c:pt>
                <c:pt idx="9847">
                  <c:v>42.2</c:v>
                </c:pt>
                <c:pt idx="9848">
                  <c:v>43.86</c:v>
                </c:pt>
                <c:pt idx="9849">
                  <c:v>43.3</c:v>
                </c:pt>
                <c:pt idx="9850">
                  <c:v>42.43</c:v>
                </c:pt>
                <c:pt idx="9851">
                  <c:v>43.1</c:v>
                </c:pt>
                <c:pt idx="9852">
                  <c:v>44.85</c:v>
                </c:pt>
                <c:pt idx="9853">
                  <c:v>44.82</c:v>
                </c:pt>
                <c:pt idx="9854">
                  <c:v>44.57</c:v>
                </c:pt>
                <c:pt idx="9855">
                  <c:v>44.06</c:v>
                </c:pt>
                <c:pt idx="9856">
                  <c:v>44.22</c:v>
                </c:pt>
                <c:pt idx="9857">
                  <c:v>43.8</c:v>
                </c:pt>
                <c:pt idx="9858">
                  <c:v>45.23</c:v>
                </c:pt>
                <c:pt idx="9859">
                  <c:v>45.52</c:v>
                </c:pt>
                <c:pt idx="9860">
                  <c:v>44.88</c:v>
                </c:pt>
                <c:pt idx="9861">
                  <c:v>44.42</c:v>
                </c:pt>
                <c:pt idx="9862">
                  <c:v>40.54</c:v>
                </c:pt>
                <c:pt idx="9863">
                  <c:v>41.15</c:v>
                </c:pt>
                <c:pt idx="9864">
                  <c:v>41.21</c:v>
                </c:pt>
                <c:pt idx="9865">
                  <c:v>42.44</c:v>
                </c:pt>
                <c:pt idx="9866">
                  <c:v>42.26</c:v>
                </c:pt>
                <c:pt idx="9867">
                  <c:v>42.23</c:v>
                </c:pt>
                <c:pt idx="9868">
                  <c:v>42.41</c:v>
                </c:pt>
                <c:pt idx="9869">
                  <c:v>43.79</c:v>
                </c:pt>
                <c:pt idx="9870">
                  <c:v>43.79</c:v>
                </c:pt>
                <c:pt idx="9871">
                  <c:v>43.52</c:v>
                </c:pt>
                <c:pt idx="9872">
                  <c:v>42.96</c:v>
                </c:pt>
                <c:pt idx="9873">
                  <c:v>43.2</c:v>
                </c:pt>
                <c:pt idx="9874">
                  <c:v>42.96</c:v>
                </c:pt>
                <c:pt idx="9875">
                  <c:v>42.7</c:v>
                </c:pt>
                <c:pt idx="9876">
                  <c:v>40.94</c:v>
                </c:pt>
                <c:pt idx="9877">
                  <c:v>40.86</c:v>
                </c:pt>
                <c:pt idx="9878">
                  <c:v>40.049999999999997</c:v>
                </c:pt>
                <c:pt idx="9879">
                  <c:v>40.869999999999997</c:v>
                </c:pt>
                <c:pt idx="9880">
                  <c:v>40.35</c:v>
                </c:pt>
                <c:pt idx="9881">
                  <c:v>40.96</c:v>
                </c:pt>
                <c:pt idx="9882">
                  <c:v>41.58</c:v>
                </c:pt>
                <c:pt idx="9883">
                  <c:v>40.299999999999997</c:v>
                </c:pt>
                <c:pt idx="9884">
                  <c:v>39.57</c:v>
                </c:pt>
                <c:pt idx="9885">
                  <c:v>37.93</c:v>
                </c:pt>
                <c:pt idx="9886">
                  <c:v>37.94</c:v>
                </c:pt>
                <c:pt idx="9887">
                  <c:v>37.08</c:v>
                </c:pt>
                <c:pt idx="9888">
                  <c:v>37.71</c:v>
                </c:pt>
                <c:pt idx="9889">
                  <c:v>37.28</c:v>
                </c:pt>
                <c:pt idx="9890">
                  <c:v>38.03</c:v>
                </c:pt>
                <c:pt idx="9891">
                  <c:v>37.700000000000003</c:v>
                </c:pt>
                <c:pt idx="9892">
                  <c:v>37.85</c:v>
                </c:pt>
                <c:pt idx="9893">
                  <c:v>38.18</c:v>
                </c:pt>
                <c:pt idx="9894">
                  <c:v>37.270000000000003</c:v>
                </c:pt>
                <c:pt idx="9895">
                  <c:v>35.57</c:v>
                </c:pt>
                <c:pt idx="9896">
                  <c:v>34.22</c:v>
                </c:pt>
                <c:pt idx="9897">
                  <c:v>33.18</c:v>
                </c:pt>
                <c:pt idx="9898">
                  <c:v>33.85</c:v>
                </c:pt>
                <c:pt idx="9899">
                  <c:v>33.119999999999997</c:v>
                </c:pt>
                <c:pt idx="9900">
                  <c:v>33.43</c:v>
                </c:pt>
                <c:pt idx="9901">
                  <c:v>33.369999999999997</c:v>
                </c:pt>
                <c:pt idx="9902">
                  <c:v>33.11</c:v>
                </c:pt>
                <c:pt idx="9903">
                  <c:v>32.39</c:v>
                </c:pt>
                <c:pt idx="9904">
                  <c:v>32.700000000000003</c:v>
                </c:pt>
                <c:pt idx="9905">
                  <c:v>33.799999999999997</c:v>
                </c:pt>
                <c:pt idx="9906">
                  <c:v>31.56</c:v>
                </c:pt>
                <c:pt idx="9907">
                  <c:v>31.84</c:v>
                </c:pt>
                <c:pt idx="9908">
                  <c:v>31.24</c:v>
                </c:pt>
                <c:pt idx="9909">
                  <c:v>34.049999999999997</c:v>
                </c:pt>
                <c:pt idx="9910">
                  <c:v>32.99</c:v>
                </c:pt>
                <c:pt idx="9911">
                  <c:v>32.82</c:v>
                </c:pt>
                <c:pt idx="9912">
                  <c:v>33.979999999999997</c:v>
                </c:pt>
                <c:pt idx="9913">
                  <c:v>34.659999999999997</c:v>
                </c:pt>
                <c:pt idx="9914">
                  <c:v>34.18</c:v>
                </c:pt>
                <c:pt idx="9915">
                  <c:v>32.340000000000003</c:v>
                </c:pt>
                <c:pt idx="9916">
                  <c:v>34.22</c:v>
                </c:pt>
                <c:pt idx="9917">
                  <c:v>33.97</c:v>
                </c:pt>
                <c:pt idx="9918">
                  <c:v>32.369999999999997</c:v>
                </c:pt>
                <c:pt idx="9919">
                  <c:v>32.840000000000003</c:v>
                </c:pt>
                <c:pt idx="9920">
                  <c:v>32.81</c:v>
                </c:pt>
                <c:pt idx="9921">
                  <c:v>32.21</c:v>
                </c:pt>
                <c:pt idx="9922">
                  <c:v>32.909999999999997</c:v>
                </c:pt>
                <c:pt idx="9923">
                  <c:v>31.32</c:v>
                </c:pt>
                <c:pt idx="9924">
                  <c:v>27.67</c:v>
                </c:pt>
                <c:pt idx="9925">
                  <c:v>26.56</c:v>
                </c:pt>
                <c:pt idx="9926">
                  <c:v>27.22</c:v>
                </c:pt>
                <c:pt idx="9927">
                  <c:v>26.21</c:v>
                </c:pt>
                <c:pt idx="9928">
                  <c:v>25.17</c:v>
                </c:pt>
                <c:pt idx="9929">
                  <c:v>26.41</c:v>
                </c:pt>
                <c:pt idx="9930">
                  <c:v>27.83</c:v>
                </c:pt>
                <c:pt idx="9931">
                  <c:v>26.18</c:v>
                </c:pt>
                <c:pt idx="9932">
                  <c:v>27.27</c:v>
                </c:pt>
                <c:pt idx="9933">
                  <c:v>26.88</c:v>
                </c:pt>
                <c:pt idx="9934">
                  <c:v>26.65</c:v>
                </c:pt>
                <c:pt idx="9935">
                  <c:v>28.31</c:v>
                </c:pt>
                <c:pt idx="9936">
                  <c:v>29.04</c:v>
                </c:pt>
                <c:pt idx="9937">
                  <c:v>30.36</c:v>
                </c:pt>
                <c:pt idx="9938">
                  <c:v>29.56</c:v>
                </c:pt>
                <c:pt idx="9939">
                  <c:v>30.47</c:v>
                </c:pt>
                <c:pt idx="9940">
                  <c:v>29.95</c:v>
                </c:pt>
                <c:pt idx="9941">
                  <c:v>29.29</c:v>
                </c:pt>
                <c:pt idx="9942">
                  <c:v>30.29</c:v>
                </c:pt>
                <c:pt idx="9943">
                  <c:v>29.26</c:v>
                </c:pt>
                <c:pt idx="9944">
                  <c:v>28.64</c:v>
                </c:pt>
                <c:pt idx="9945">
                  <c:v>26.68</c:v>
                </c:pt>
                <c:pt idx="9946">
                  <c:v>28.43</c:v>
                </c:pt>
                <c:pt idx="9947">
                  <c:v>27.6</c:v>
                </c:pt>
                <c:pt idx="9948">
                  <c:v>28.73</c:v>
                </c:pt>
                <c:pt idx="9949">
                  <c:v>27.59</c:v>
                </c:pt>
                <c:pt idx="9950">
                  <c:v>27.09</c:v>
                </c:pt>
                <c:pt idx="9951">
                  <c:v>27.4</c:v>
                </c:pt>
                <c:pt idx="9952">
                  <c:v>29.34</c:v>
                </c:pt>
                <c:pt idx="9953">
                  <c:v>28.54</c:v>
                </c:pt>
                <c:pt idx="9954">
                  <c:v>28.3</c:v>
                </c:pt>
                <c:pt idx="9955">
                  <c:v>28.05</c:v>
                </c:pt>
                <c:pt idx="9956">
                  <c:v>25.86</c:v>
                </c:pt>
                <c:pt idx="9957">
                  <c:v>25.37</c:v>
                </c:pt>
                <c:pt idx="9958">
                  <c:v>27</c:v>
                </c:pt>
                <c:pt idx="9959">
                  <c:v>28.68</c:v>
                </c:pt>
                <c:pt idx="9960">
                  <c:v>28.97</c:v>
                </c:pt>
                <c:pt idx="9961">
                  <c:v>26.91</c:v>
                </c:pt>
                <c:pt idx="9962">
                  <c:v>26.75</c:v>
                </c:pt>
                <c:pt idx="9963">
                  <c:v>27.54</c:v>
                </c:pt>
                <c:pt idx="9964">
                  <c:v>27.73</c:v>
                </c:pt>
                <c:pt idx="9965">
                  <c:v>29.06</c:v>
                </c:pt>
                <c:pt idx="9966">
                  <c:v>28.92</c:v>
                </c:pt>
                <c:pt idx="9967">
                  <c:v>31.72</c:v>
                </c:pt>
                <c:pt idx="9968">
                  <c:v>32.200000000000003</c:v>
                </c:pt>
                <c:pt idx="9969">
                  <c:v>34.299999999999997</c:v>
                </c:pt>
                <c:pt idx="9970">
                  <c:v>33.69</c:v>
                </c:pt>
                <c:pt idx="9971">
                  <c:v>33.130000000000003</c:v>
                </c:pt>
                <c:pt idx="9972">
                  <c:v>35.29</c:v>
                </c:pt>
                <c:pt idx="9973">
                  <c:v>37</c:v>
                </c:pt>
                <c:pt idx="9974">
                  <c:v>35.549999999999997</c:v>
                </c:pt>
                <c:pt idx="9975">
                  <c:v>35.1</c:v>
                </c:pt>
                <c:pt idx="9976">
                  <c:v>37.549999999999997</c:v>
                </c:pt>
                <c:pt idx="9977">
                  <c:v>39.18</c:v>
                </c:pt>
                <c:pt idx="9978">
                  <c:v>38.94</c:v>
                </c:pt>
                <c:pt idx="9979">
                  <c:v>40.15</c:v>
                </c:pt>
                <c:pt idx="9980">
                  <c:v>40.29</c:v>
                </c:pt>
                <c:pt idx="9981">
                  <c:v>41.43</c:v>
                </c:pt>
                <c:pt idx="9982">
                  <c:v>40.380000000000003</c:v>
                </c:pt>
                <c:pt idx="9983">
                  <c:v>40.78</c:v>
                </c:pt>
                <c:pt idx="9984">
                  <c:v>42.58</c:v>
                </c:pt>
                <c:pt idx="9985">
                  <c:v>41.2</c:v>
                </c:pt>
                <c:pt idx="9986">
                  <c:v>41.24</c:v>
                </c:pt>
                <c:pt idx="9987">
                  <c:v>42.84</c:v>
                </c:pt>
                <c:pt idx="9988">
                  <c:v>43.48</c:v>
                </c:pt>
                <c:pt idx="9989">
                  <c:v>41.86</c:v>
                </c:pt>
                <c:pt idx="9990">
                  <c:v>42.85</c:v>
                </c:pt>
                <c:pt idx="9991">
                  <c:v>42.84</c:v>
                </c:pt>
                <c:pt idx="9992">
                  <c:v>39.54</c:v>
                </c:pt>
                <c:pt idx="9993">
                  <c:v>39.97</c:v>
                </c:pt>
                <c:pt idx="9994">
                  <c:v>39.46</c:v>
                </c:pt>
                <c:pt idx="9995">
                  <c:v>38.82</c:v>
                </c:pt>
                <c:pt idx="9996">
                  <c:v>40.65</c:v>
                </c:pt>
                <c:pt idx="9997">
                  <c:v>40.659999999999997</c:v>
                </c:pt>
                <c:pt idx="9998">
                  <c:v>38.69</c:v>
                </c:pt>
                <c:pt idx="9999">
                  <c:v>39.64</c:v>
                </c:pt>
                <c:pt idx="10000">
                  <c:v>38.590000000000003</c:v>
                </c:pt>
                <c:pt idx="10001">
                  <c:v>38.11</c:v>
                </c:pt>
                <c:pt idx="10002">
                  <c:v>38.76</c:v>
                </c:pt>
                <c:pt idx="10003">
                  <c:v>38.18</c:v>
                </c:pt>
                <c:pt idx="10004">
                  <c:v>39.92</c:v>
                </c:pt>
                <c:pt idx="10005">
                  <c:v>40.25</c:v>
                </c:pt>
                <c:pt idx="10006">
                  <c:v>40.17</c:v>
                </c:pt>
                <c:pt idx="10007">
                  <c:v>40.130000000000003</c:v>
                </c:pt>
                <c:pt idx="10008">
                  <c:v>39.520000000000003</c:v>
                </c:pt>
                <c:pt idx="10009">
                  <c:v>38.21</c:v>
                </c:pt>
                <c:pt idx="10010">
                  <c:v>39.17</c:v>
                </c:pt>
                <c:pt idx="10011">
                  <c:v>36.130000000000003</c:v>
                </c:pt>
                <c:pt idx="10012">
                  <c:v>34.840000000000003</c:v>
                </c:pt>
                <c:pt idx="10013">
                  <c:v>34.82</c:v>
                </c:pt>
                <c:pt idx="10014">
                  <c:v>36.479999999999997</c:v>
                </c:pt>
                <c:pt idx="10015">
                  <c:v>36.19</c:v>
                </c:pt>
                <c:pt idx="10016">
                  <c:v>36.229999999999997</c:v>
                </c:pt>
                <c:pt idx="10017">
                  <c:v>36.32</c:v>
                </c:pt>
                <c:pt idx="10018">
                  <c:v>35.9</c:v>
                </c:pt>
                <c:pt idx="10019">
                  <c:v>36.79</c:v>
                </c:pt>
                <c:pt idx="10020">
                  <c:v>36.270000000000003</c:v>
                </c:pt>
                <c:pt idx="10021">
                  <c:v>37.46</c:v>
                </c:pt>
                <c:pt idx="10022">
                  <c:v>38.03</c:v>
                </c:pt>
                <c:pt idx="10023">
                  <c:v>37.81</c:v>
                </c:pt>
                <c:pt idx="10024">
                  <c:v>37.68</c:v>
                </c:pt>
                <c:pt idx="10025">
                  <c:v>36.36</c:v>
                </c:pt>
                <c:pt idx="10026">
                  <c:v>36.31</c:v>
                </c:pt>
                <c:pt idx="10027">
                  <c:v>35.5</c:v>
                </c:pt>
                <c:pt idx="10028">
                  <c:v>35.19</c:v>
                </c:pt>
                <c:pt idx="10029">
                  <c:v>38.130000000000003</c:v>
                </c:pt>
                <c:pt idx="10030">
                  <c:v>37.380000000000003</c:v>
                </c:pt>
                <c:pt idx="10031">
                  <c:v>38.5</c:v>
                </c:pt>
                <c:pt idx="10032">
                  <c:v>37.1</c:v>
                </c:pt>
                <c:pt idx="10033">
                  <c:v>36.29</c:v>
                </c:pt>
                <c:pt idx="10034">
                  <c:v>36.270000000000003</c:v>
                </c:pt>
                <c:pt idx="10035">
                  <c:v>37.36</c:v>
                </c:pt>
                <c:pt idx="10036">
                  <c:v>36.630000000000003</c:v>
                </c:pt>
                <c:pt idx="10037">
                  <c:v>36.69</c:v>
                </c:pt>
                <c:pt idx="10038">
                  <c:v>37.35</c:v>
                </c:pt>
                <c:pt idx="10039">
                  <c:v>36.630000000000003</c:v>
                </c:pt>
                <c:pt idx="10040">
                  <c:v>36.99</c:v>
                </c:pt>
                <c:pt idx="10041">
                  <c:v>36.86</c:v>
                </c:pt>
                <c:pt idx="10042">
                  <c:v>37.57</c:v>
                </c:pt>
                <c:pt idx="10043">
                  <c:v>35.58</c:v>
                </c:pt>
                <c:pt idx="10044">
                  <c:v>37.11</c:v>
                </c:pt>
                <c:pt idx="10045">
                  <c:v>36.33</c:v>
                </c:pt>
                <c:pt idx="10046">
                  <c:v>36.409999999999997</c:v>
                </c:pt>
                <c:pt idx="10047">
                  <c:v>38.57</c:v>
                </c:pt>
                <c:pt idx="10048">
                  <c:v>38.31</c:v>
                </c:pt>
                <c:pt idx="10049">
                  <c:v>36.520000000000003</c:v>
                </c:pt>
                <c:pt idx="10050">
                  <c:v>38.590000000000003</c:v>
                </c:pt>
                <c:pt idx="10051">
                  <c:v>38.159999999999997</c:v>
                </c:pt>
                <c:pt idx="10052">
                  <c:v>38.340000000000003</c:v>
                </c:pt>
                <c:pt idx="10053">
                  <c:v>36.93</c:v>
                </c:pt>
                <c:pt idx="10054">
                  <c:v>38.11</c:v>
                </c:pt>
                <c:pt idx="10055">
                  <c:v>38.32</c:v>
                </c:pt>
                <c:pt idx="10056">
                  <c:v>39.24</c:v>
                </c:pt>
                <c:pt idx="10057">
                  <c:v>40.22</c:v>
                </c:pt>
                <c:pt idx="10058">
                  <c:v>40.83</c:v>
                </c:pt>
                <c:pt idx="10059">
                  <c:v>40.75</c:v>
                </c:pt>
                <c:pt idx="10060">
                  <c:v>40.29</c:v>
                </c:pt>
                <c:pt idx="10061">
                  <c:v>39.770000000000003</c:v>
                </c:pt>
                <c:pt idx="10062">
                  <c:v>40</c:v>
                </c:pt>
                <c:pt idx="10063">
                  <c:v>39.9</c:v>
                </c:pt>
                <c:pt idx="10064">
                  <c:v>40.08</c:v>
                </c:pt>
                <c:pt idx="10065">
                  <c:v>39.79</c:v>
                </c:pt>
                <c:pt idx="10066">
                  <c:v>38.61</c:v>
                </c:pt>
                <c:pt idx="10067">
                  <c:v>39.08</c:v>
                </c:pt>
                <c:pt idx="10068">
                  <c:v>39.909999999999997</c:v>
                </c:pt>
                <c:pt idx="10069">
                  <c:v>40.020000000000003</c:v>
                </c:pt>
                <c:pt idx="10070">
                  <c:v>40.229999999999997</c:v>
                </c:pt>
                <c:pt idx="10071">
                  <c:v>40.5</c:v>
                </c:pt>
                <c:pt idx="10072">
                  <c:v>39.67</c:v>
                </c:pt>
                <c:pt idx="10073">
                  <c:v>39.6</c:v>
                </c:pt>
                <c:pt idx="10074">
                  <c:v>38.4</c:v>
                </c:pt>
                <c:pt idx="10075">
                  <c:v>38.94</c:v>
                </c:pt>
                <c:pt idx="10076">
                  <c:v>38.18</c:v>
                </c:pt>
                <c:pt idx="10077">
                  <c:v>38.72</c:v>
                </c:pt>
                <c:pt idx="10078">
                  <c:v>38.299999999999997</c:v>
                </c:pt>
                <c:pt idx="10079">
                  <c:v>38</c:v>
                </c:pt>
                <c:pt idx="10080">
                  <c:v>38.28</c:v>
                </c:pt>
                <c:pt idx="10081">
                  <c:v>37.25</c:v>
                </c:pt>
                <c:pt idx="10082">
                  <c:v>37.89</c:v>
                </c:pt>
                <c:pt idx="10083">
                  <c:v>39.020000000000003</c:v>
                </c:pt>
                <c:pt idx="10084">
                  <c:v>38.08</c:v>
                </c:pt>
                <c:pt idx="10085">
                  <c:v>37.229999999999997</c:v>
                </c:pt>
                <c:pt idx="10086">
                  <c:v>37.11</c:v>
                </c:pt>
                <c:pt idx="10087">
                  <c:v>37.19</c:v>
                </c:pt>
                <c:pt idx="10088">
                  <c:v>36.49</c:v>
                </c:pt>
                <c:pt idx="10089">
                  <c:v>35.93</c:v>
                </c:pt>
                <c:pt idx="10090">
                  <c:v>36.03</c:v>
                </c:pt>
                <c:pt idx="10091">
                  <c:v>35.46</c:v>
                </c:pt>
                <c:pt idx="10092">
                  <c:v>35.65</c:v>
                </c:pt>
                <c:pt idx="10093">
                  <c:v>36.44</c:v>
                </c:pt>
                <c:pt idx="10094">
                  <c:v>37.65</c:v>
                </c:pt>
                <c:pt idx="10095">
                  <c:v>36.159999999999997</c:v>
                </c:pt>
                <c:pt idx="10096">
                  <c:v>36.36</c:v>
                </c:pt>
                <c:pt idx="10097">
                  <c:v>36.35</c:v>
                </c:pt>
                <c:pt idx="10098">
                  <c:v>35.4</c:v>
                </c:pt>
                <c:pt idx="10099">
                  <c:v>34.840000000000003</c:v>
                </c:pt>
                <c:pt idx="10100">
                  <c:v>34.92</c:v>
                </c:pt>
                <c:pt idx="10101">
                  <c:v>34.81</c:v>
                </c:pt>
                <c:pt idx="10102">
                  <c:v>34.56</c:v>
                </c:pt>
                <c:pt idx="10103">
                  <c:v>32.72</c:v>
                </c:pt>
                <c:pt idx="10104">
                  <c:v>29.52</c:v>
                </c:pt>
                <c:pt idx="10105">
                  <c:v>30.18</c:v>
                </c:pt>
                <c:pt idx="10106">
                  <c:v>30.38</c:v>
                </c:pt>
                <c:pt idx="10107">
                  <c:v>29.16</c:v>
                </c:pt>
                <c:pt idx="10108">
                  <c:v>31.26</c:v>
                </c:pt>
                <c:pt idx="10109">
                  <c:v>29.88</c:v>
                </c:pt>
                <c:pt idx="10110">
                  <c:v>29.87</c:v>
                </c:pt>
                <c:pt idx="10111">
                  <c:v>30.29</c:v>
                </c:pt>
                <c:pt idx="10112">
                  <c:v>28.13</c:v>
                </c:pt>
                <c:pt idx="10113">
                  <c:v>28.94</c:v>
                </c:pt>
                <c:pt idx="10114">
                  <c:v>28.09</c:v>
                </c:pt>
                <c:pt idx="10115">
                  <c:v>27.83</c:v>
                </c:pt>
                <c:pt idx="10116">
                  <c:v>28.72</c:v>
                </c:pt>
                <c:pt idx="10117">
                  <c:v>28.96</c:v>
                </c:pt>
                <c:pt idx="10118">
                  <c:v>30.79</c:v>
                </c:pt>
                <c:pt idx="10119">
                  <c:v>31.09</c:v>
                </c:pt>
                <c:pt idx="10120">
                  <c:v>33.51</c:v>
                </c:pt>
                <c:pt idx="10121">
                  <c:v>31.65</c:v>
                </c:pt>
                <c:pt idx="10122">
                  <c:v>30.99</c:v>
                </c:pt>
                <c:pt idx="10123">
                  <c:v>32.21</c:v>
                </c:pt>
                <c:pt idx="10124">
                  <c:v>32.08</c:v>
                </c:pt>
                <c:pt idx="10125">
                  <c:v>34.53</c:v>
                </c:pt>
                <c:pt idx="10126">
                  <c:v>35.49</c:v>
                </c:pt>
                <c:pt idx="10127">
                  <c:v>34.47</c:v>
                </c:pt>
                <c:pt idx="10128">
                  <c:v>32.74</c:v>
                </c:pt>
                <c:pt idx="10129">
                  <c:v>31.7</c:v>
                </c:pt>
                <c:pt idx="10130">
                  <c:v>30.04</c:v>
                </c:pt>
                <c:pt idx="10131">
                  <c:v>31.04</c:v>
                </c:pt>
                <c:pt idx="10132">
                  <c:v>32.51</c:v>
                </c:pt>
                <c:pt idx="10133">
                  <c:v>32.22</c:v>
                </c:pt>
                <c:pt idx="10134">
                  <c:v>31.91</c:v>
                </c:pt>
                <c:pt idx="10135">
                  <c:v>31.3</c:v>
                </c:pt>
                <c:pt idx="10136">
                  <c:v>30.06</c:v>
                </c:pt>
                <c:pt idx="10137">
                  <c:v>30.24</c:v>
                </c:pt>
                <c:pt idx="10138">
                  <c:v>29.96</c:v>
                </c:pt>
                <c:pt idx="10139">
                  <c:v>28.56</c:v>
                </c:pt>
                <c:pt idx="10140">
                  <c:v>28.85</c:v>
                </c:pt>
                <c:pt idx="10141">
                  <c:v>29.36</c:v>
                </c:pt>
                <c:pt idx="10142">
                  <c:v>29.41</c:v>
                </c:pt>
                <c:pt idx="10143">
                  <c:v>29.23</c:v>
                </c:pt>
                <c:pt idx="10144">
                  <c:v>31.24</c:v>
                </c:pt>
                <c:pt idx="10145">
                  <c:v>31.96</c:v>
                </c:pt>
                <c:pt idx="10146">
                  <c:v>32.299999999999997</c:v>
                </c:pt>
                <c:pt idx="10147">
                  <c:v>31.92</c:v>
                </c:pt>
                <c:pt idx="10148">
                  <c:v>30.54</c:v>
                </c:pt>
                <c:pt idx="10149">
                  <c:v>30.82</c:v>
                </c:pt>
                <c:pt idx="10150">
                  <c:v>34.28</c:v>
                </c:pt>
                <c:pt idx="10151">
                  <c:v>34.590000000000003</c:v>
                </c:pt>
                <c:pt idx="10152">
                  <c:v>33.15</c:v>
                </c:pt>
                <c:pt idx="10153">
                  <c:v>33.090000000000003</c:v>
                </c:pt>
                <c:pt idx="10154">
                  <c:v>33.83</c:v>
                </c:pt>
                <c:pt idx="10155">
                  <c:v>32.75</c:v>
                </c:pt>
                <c:pt idx="10156">
                  <c:v>36.6</c:v>
                </c:pt>
                <c:pt idx="10157">
                  <c:v>37.01</c:v>
                </c:pt>
                <c:pt idx="10158">
                  <c:v>37.6</c:v>
                </c:pt>
                <c:pt idx="10159">
                  <c:v>36.81</c:v>
                </c:pt>
                <c:pt idx="10160">
                  <c:v>35.78</c:v>
                </c:pt>
                <c:pt idx="10161">
                  <c:v>37.159999999999997</c:v>
                </c:pt>
                <c:pt idx="10162">
                  <c:v>36.68</c:v>
                </c:pt>
                <c:pt idx="10163">
                  <c:v>39.07</c:v>
                </c:pt>
                <c:pt idx="10164">
                  <c:v>38.71</c:v>
                </c:pt>
                <c:pt idx="10165">
                  <c:v>37.67</c:v>
                </c:pt>
                <c:pt idx="10166">
                  <c:v>36.85</c:v>
                </c:pt>
                <c:pt idx="10167">
                  <c:v>37.64</c:v>
                </c:pt>
                <c:pt idx="10168">
                  <c:v>37.36</c:v>
                </c:pt>
                <c:pt idx="10169">
                  <c:v>38.15</c:v>
                </c:pt>
                <c:pt idx="10170">
                  <c:v>38.340000000000003</c:v>
                </c:pt>
                <c:pt idx="10171">
                  <c:v>36.82</c:v>
                </c:pt>
                <c:pt idx="10172">
                  <c:v>37.18</c:v>
                </c:pt>
                <c:pt idx="10173">
                  <c:v>36.659999999999997</c:v>
                </c:pt>
                <c:pt idx="10174">
                  <c:v>37</c:v>
                </c:pt>
                <c:pt idx="10175">
                  <c:v>36.96</c:v>
                </c:pt>
                <c:pt idx="10176">
                  <c:v>36.840000000000003</c:v>
                </c:pt>
                <c:pt idx="10177">
                  <c:v>36.25</c:v>
                </c:pt>
                <c:pt idx="10178">
                  <c:v>36.32</c:v>
                </c:pt>
                <c:pt idx="10179">
                  <c:v>34.76</c:v>
                </c:pt>
                <c:pt idx="10180">
                  <c:v>33.450000000000003</c:v>
                </c:pt>
                <c:pt idx="10181">
                  <c:v>34.31</c:v>
                </c:pt>
                <c:pt idx="10182">
                  <c:v>34.03</c:v>
                </c:pt>
                <c:pt idx="10183">
                  <c:v>35.03</c:v>
                </c:pt>
                <c:pt idx="10184">
                  <c:v>34.75</c:v>
                </c:pt>
                <c:pt idx="10185">
                  <c:v>34.71</c:v>
                </c:pt>
                <c:pt idx="10186">
                  <c:v>34.86</c:v>
                </c:pt>
                <c:pt idx="10187">
                  <c:v>33.369999999999997</c:v>
                </c:pt>
                <c:pt idx="10188">
                  <c:v>35.1</c:v>
                </c:pt>
                <c:pt idx="10189">
                  <c:v>35.96</c:v>
                </c:pt>
                <c:pt idx="10190">
                  <c:v>34.92</c:v>
                </c:pt>
                <c:pt idx="10191">
                  <c:v>34.68</c:v>
                </c:pt>
                <c:pt idx="10192">
                  <c:v>35.51</c:v>
                </c:pt>
                <c:pt idx="10193">
                  <c:v>35.5</c:v>
                </c:pt>
                <c:pt idx="10194">
                  <c:v>35.729999999999997</c:v>
                </c:pt>
                <c:pt idx="10195">
                  <c:v>34.83</c:v>
                </c:pt>
                <c:pt idx="10196">
                  <c:v>35.479999999999997</c:v>
                </c:pt>
                <c:pt idx="10197">
                  <c:v>36.5</c:v>
                </c:pt>
                <c:pt idx="10198">
                  <c:v>35.82</c:v>
                </c:pt>
                <c:pt idx="10199">
                  <c:v>35.96</c:v>
                </c:pt>
                <c:pt idx="10200">
                  <c:v>38.93</c:v>
                </c:pt>
                <c:pt idx="10201">
                  <c:v>37.619999999999997</c:v>
                </c:pt>
                <c:pt idx="10202">
                  <c:v>38.15</c:v>
                </c:pt>
                <c:pt idx="10203">
                  <c:v>37.869999999999997</c:v>
                </c:pt>
                <c:pt idx="10204">
                  <c:v>37.46</c:v>
                </c:pt>
                <c:pt idx="10205">
                  <c:v>38.26</c:v>
                </c:pt>
                <c:pt idx="10206">
                  <c:v>36.520000000000003</c:v>
                </c:pt>
                <c:pt idx="10207">
                  <c:v>36.31</c:v>
                </c:pt>
                <c:pt idx="10208">
                  <c:v>37.6</c:v>
                </c:pt>
                <c:pt idx="10209">
                  <c:v>34.93</c:v>
                </c:pt>
                <c:pt idx="10210">
                  <c:v>36.31</c:v>
                </c:pt>
                <c:pt idx="10211">
                  <c:v>37.340000000000003</c:v>
                </c:pt>
                <c:pt idx="10212">
                  <c:v>36.9</c:v>
                </c:pt>
                <c:pt idx="10213">
                  <c:v>36.99</c:v>
                </c:pt>
                <c:pt idx="10214">
                  <c:v>37.729999999999997</c:v>
                </c:pt>
                <c:pt idx="10215">
                  <c:v>37.159999999999997</c:v>
                </c:pt>
                <c:pt idx="10216">
                  <c:v>36.380000000000003</c:v>
                </c:pt>
                <c:pt idx="10217">
                  <c:v>36.369999999999997</c:v>
                </c:pt>
                <c:pt idx="10218">
                  <c:v>37.57</c:v>
                </c:pt>
                <c:pt idx="10219">
                  <c:v>38.64</c:v>
                </c:pt>
                <c:pt idx="10220">
                  <c:v>40.07</c:v>
                </c:pt>
                <c:pt idx="10221">
                  <c:v>42.28</c:v>
                </c:pt>
                <c:pt idx="10222">
                  <c:v>41.82</c:v>
                </c:pt>
                <c:pt idx="10223">
                  <c:v>40.69</c:v>
                </c:pt>
                <c:pt idx="10224">
                  <c:v>40.700000000000003</c:v>
                </c:pt>
                <c:pt idx="10225">
                  <c:v>41.61</c:v>
                </c:pt>
                <c:pt idx="10226">
                  <c:v>40.06</c:v>
                </c:pt>
                <c:pt idx="10227">
                  <c:v>40.76</c:v>
                </c:pt>
                <c:pt idx="10228">
                  <c:v>40.85</c:v>
                </c:pt>
                <c:pt idx="10229">
                  <c:v>38.99</c:v>
                </c:pt>
                <c:pt idx="10230">
                  <c:v>39</c:v>
                </c:pt>
                <c:pt idx="10231">
                  <c:v>38.9</c:v>
                </c:pt>
                <c:pt idx="10232">
                  <c:v>38.64</c:v>
                </c:pt>
                <c:pt idx="10233">
                  <c:v>39.78</c:v>
                </c:pt>
                <c:pt idx="10234">
                  <c:v>40.46</c:v>
                </c:pt>
                <c:pt idx="10235">
                  <c:v>40.82</c:v>
                </c:pt>
                <c:pt idx="10236">
                  <c:v>40.69</c:v>
                </c:pt>
                <c:pt idx="10237">
                  <c:v>41.52</c:v>
                </c:pt>
                <c:pt idx="10238">
                  <c:v>41.89</c:v>
                </c:pt>
                <c:pt idx="10239">
                  <c:v>41.75</c:v>
                </c:pt>
                <c:pt idx="10240">
                  <c:v>43.22</c:v>
                </c:pt>
                <c:pt idx="10241">
                  <c:v>45</c:v>
                </c:pt>
                <c:pt idx="10242">
                  <c:v>46.55</c:v>
                </c:pt>
                <c:pt idx="10243">
                  <c:v>47.24</c:v>
                </c:pt>
                <c:pt idx="10244">
                  <c:v>45.91</c:v>
                </c:pt>
                <c:pt idx="10245">
                  <c:v>46.47</c:v>
                </c:pt>
                <c:pt idx="10246">
                  <c:v>49.04</c:v>
                </c:pt>
                <c:pt idx="10247">
                  <c:v>49.4</c:v>
                </c:pt>
                <c:pt idx="10248">
                  <c:v>47.41</c:v>
                </c:pt>
                <c:pt idx="10249">
                  <c:v>46.46</c:v>
                </c:pt>
                <c:pt idx="10250">
                  <c:v>48.2</c:v>
                </c:pt>
                <c:pt idx="10251">
                  <c:v>47.62</c:v>
                </c:pt>
                <c:pt idx="10252">
                  <c:v>47.45</c:v>
                </c:pt>
                <c:pt idx="10253">
                  <c:v>48.53</c:v>
                </c:pt>
                <c:pt idx="10254">
                  <c:v>48.21</c:v>
                </c:pt>
                <c:pt idx="10255">
                  <c:v>48.21</c:v>
                </c:pt>
                <c:pt idx="10256">
                  <c:v>46.72</c:v>
                </c:pt>
                <c:pt idx="10257">
                  <c:v>47.61</c:v>
                </c:pt>
                <c:pt idx="10258">
                  <c:v>44.86</c:v>
                </c:pt>
                <c:pt idx="10259">
                  <c:v>45.51</c:v>
                </c:pt>
                <c:pt idx="10260">
                  <c:v>46.04</c:v>
                </c:pt>
                <c:pt idx="10261">
                  <c:v>45.67</c:v>
                </c:pt>
                <c:pt idx="10262">
                  <c:v>46.78</c:v>
                </c:pt>
                <c:pt idx="10263">
                  <c:v>45.75</c:v>
                </c:pt>
                <c:pt idx="10264">
                  <c:v>45.46</c:v>
                </c:pt>
                <c:pt idx="10265">
                  <c:v>48.49</c:v>
                </c:pt>
                <c:pt idx="10266">
                  <c:v>47.26</c:v>
                </c:pt>
                <c:pt idx="10267">
                  <c:v>46.55</c:v>
                </c:pt>
                <c:pt idx="10268">
                  <c:v>47.84</c:v>
                </c:pt>
                <c:pt idx="10269">
                  <c:v>49.59</c:v>
                </c:pt>
                <c:pt idx="10270">
                  <c:v>49.35</c:v>
                </c:pt>
                <c:pt idx="10271">
                  <c:v>49.51</c:v>
                </c:pt>
                <c:pt idx="10272">
                  <c:v>49.77</c:v>
                </c:pt>
                <c:pt idx="10273">
                  <c:v>48.86</c:v>
                </c:pt>
                <c:pt idx="10274">
                  <c:v>46.85</c:v>
                </c:pt>
                <c:pt idx="10275">
                  <c:v>47.82</c:v>
                </c:pt>
                <c:pt idx="10276">
                  <c:v>47.55</c:v>
                </c:pt>
                <c:pt idx="10277">
                  <c:v>48.73</c:v>
                </c:pt>
                <c:pt idx="10278">
                  <c:v>47.66</c:v>
                </c:pt>
                <c:pt idx="10279">
                  <c:v>46.99</c:v>
                </c:pt>
                <c:pt idx="10280">
                  <c:v>47.55</c:v>
                </c:pt>
                <c:pt idx="10281">
                  <c:v>46.78</c:v>
                </c:pt>
                <c:pt idx="10282">
                  <c:v>47.96</c:v>
                </c:pt>
                <c:pt idx="10283">
                  <c:v>47.84</c:v>
                </c:pt>
                <c:pt idx="10284">
                  <c:v>49.76</c:v>
                </c:pt>
                <c:pt idx="10285">
                  <c:v>50.07</c:v>
                </c:pt>
                <c:pt idx="10286">
                  <c:v>52.34</c:v>
                </c:pt>
                <c:pt idx="10287">
                  <c:v>52.4</c:v>
                </c:pt>
                <c:pt idx="10288">
                  <c:v>51.84</c:v>
                </c:pt>
                <c:pt idx="10289">
                  <c:v>50.83</c:v>
                </c:pt>
                <c:pt idx="10290">
                  <c:v>51.94</c:v>
                </c:pt>
                <c:pt idx="10291">
                  <c:v>51.3</c:v>
                </c:pt>
                <c:pt idx="10292">
                  <c:v>52.56</c:v>
                </c:pt>
                <c:pt idx="10293">
                  <c:v>51.61</c:v>
                </c:pt>
                <c:pt idx="10294">
                  <c:v>53.24</c:v>
                </c:pt>
                <c:pt idx="10295">
                  <c:v>52.39</c:v>
                </c:pt>
                <c:pt idx="10296">
                  <c:v>51.49</c:v>
                </c:pt>
                <c:pt idx="10297">
                  <c:v>51.86</c:v>
                </c:pt>
                <c:pt idx="10298">
                  <c:v>52.26</c:v>
                </c:pt>
                <c:pt idx="10299">
                  <c:v>54.38</c:v>
                </c:pt>
                <c:pt idx="10300">
                  <c:v>59.31</c:v>
                </c:pt>
                <c:pt idx="10301">
                  <c:v>58.69</c:v>
                </c:pt>
                <c:pt idx="10302">
                  <c:v>58.12</c:v>
                </c:pt>
                <c:pt idx="10303">
                  <c:v>56.37</c:v>
                </c:pt>
                <c:pt idx="10304">
                  <c:v>57.89</c:v>
                </c:pt>
                <c:pt idx="10305">
                  <c:v>59.49</c:v>
                </c:pt>
                <c:pt idx="10306">
                  <c:v>57.18</c:v>
                </c:pt>
                <c:pt idx="10307">
                  <c:v>58.57</c:v>
                </c:pt>
                <c:pt idx="10308">
                  <c:v>59.94</c:v>
                </c:pt>
                <c:pt idx="10309">
                  <c:v>58.73</c:v>
                </c:pt>
                <c:pt idx="10310">
                  <c:v>59.65</c:v>
                </c:pt>
                <c:pt idx="10311">
                  <c:v>61.39</c:v>
                </c:pt>
                <c:pt idx="10312">
                  <c:v>62.34</c:v>
                </c:pt>
                <c:pt idx="10313">
                  <c:v>58.46</c:v>
                </c:pt>
                <c:pt idx="10314">
                  <c:v>59.84</c:v>
                </c:pt>
                <c:pt idx="10315">
                  <c:v>60.44</c:v>
                </c:pt>
                <c:pt idx="10316">
                  <c:v>58.03</c:v>
                </c:pt>
                <c:pt idx="10317">
                  <c:v>58.38</c:v>
                </c:pt>
                <c:pt idx="10318">
                  <c:v>58.55</c:v>
                </c:pt>
                <c:pt idx="10319">
                  <c:v>57.72</c:v>
                </c:pt>
                <c:pt idx="10320">
                  <c:v>58</c:v>
                </c:pt>
                <c:pt idx="10321">
                  <c:v>58.86</c:v>
                </c:pt>
                <c:pt idx="10322">
                  <c:v>59.01</c:v>
                </c:pt>
                <c:pt idx="10323">
                  <c:v>59.14</c:v>
                </c:pt>
                <c:pt idx="10324">
                  <c:v>64.900000000000006</c:v>
                </c:pt>
                <c:pt idx="10325">
                  <c:v>64.45</c:v>
                </c:pt>
                <c:pt idx="10326">
                  <c:v>64.08</c:v>
                </c:pt>
                <c:pt idx="10327">
                  <c:v>64.33</c:v>
                </c:pt>
                <c:pt idx="10328">
                  <c:v>64.97</c:v>
                </c:pt>
                <c:pt idx="10329">
                  <c:v>64.52</c:v>
                </c:pt>
                <c:pt idx="10330">
                  <c:v>65.930000000000007</c:v>
                </c:pt>
                <c:pt idx="10331">
                  <c:v>64.16</c:v>
                </c:pt>
                <c:pt idx="10332">
                  <c:v>66.239999999999995</c:v>
                </c:pt>
                <c:pt idx="10333">
                  <c:v>65.45</c:v>
                </c:pt>
                <c:pt idx="10334">
                  <c:v>64.69</c:v>
                </c:pt>
                <c:pt idx="10335">
                  <c:v>64.63</c:v>
                </c:pt>
                <c:pt idx="10336">
                  <c:v>63.53</c:v>
                </c:pt>
                <c:pt idx="10337">
                  <c:v>64.63</c:v>
                </c:pt>
                <c:pt idx="10338">
                  <c:v>63.56</c:v>
                </c:pt>
                <c:pt idx="10339">
                  <c:v>67.510000000000005</c:v>
                </c:pt>
                <c:pt idx="10340">
                  <c:v>68.81</c:v>
                </c:pt>
                <c:pt idx="10341">
                  <c:v>68.2</c:v>
                </c:pt>
                <c:pt idx="10342">
                  <c:v>68.7</c:v>
                </c:pt>
                <c:pt idx="10343">
                  <c:v>69.14</c:v>
                </c:pt>
                <c:pt idx="10344">
                  <c:v>70.95</c:v>
                </c:pt>
                <c:pt idx="10345">
                  <c:v>71.930000000000007</c:v>
                </c:pt>
                <c:pt idx="10346">
                  <c:v>73</c:v>
                </c:pt>
                <c:pt idx="10347">
                  <c:v>71.930000000000007</c:v>
                </c:pt>
                <c:pt idx="10348">
                  <c:v>72.84</c:v>
                </c:pt>
                <c:pt idx="10349">
                  <c:v>73</c:v>
                </c:pt>
                <c:pt idx="10350">
                  <c:v>70.760000000000005</c:v>
                </c:pt>
                <c:pt idx="10351">
                  <c:v>73.73</c:v>
                </c:pt>
                <c:pt idx="10352">
                  <c:v>72.45</c:v>
                </c:pt>
                <c:pt idx="10353">
                  <c:v>72.55</c:v>
                </c:pt>
                <c:pt idx="10354">
                  <c:v>72.58</c:v>
                </c:pt>
                <c:pt idx="10355">
                  <c:v>72.58</c:v>
                </c:pt>
                <c:pt idx="10356">
                  <c:v>68.22</c:v>
                </c:pt>
                <c:pt idx="10357">
                  <c:v>69.680000000000007</c:v>
                </c:pt>
                <c:pt idx="10358">
                  <c:v>70.66</c:v>
                </c:pt>
                <c:pt idx="10359">
                  <c:v>67.78</c:v>
                </c:pt>
                <c:pt idx="10360">
                  <c:v>69.599999999999994</c:v>
                </c:pt>
                <c:pt idx="10361">
                  <c:v>72.19</c:v>
                </c:pt>
                <c:pt idx="10362">
                  <c:v>74.53</c:v>
                </c:pt>
                <c:pt idx="10363">
                  <c:v>75.98</c:v>
                </c:pt>
                <c:pt idx="10364">
                  <c:v>77.83</c:v>
                </c:pt>
                <c:pt idx="10365">
                  <c:v>77.56</c:v>
                </c:pt>
                <c:pt idx="10366">
                  <c:v>77.91</c:v>
                </c:pt>
                <c:pt idx="10367">
                  <c:v>76.22</c:v>
                </c:pt>
                <c:pt idx="10368">
                  <c:v>75.39</c:v>
                </c:pt>
                <c:pt idx="10369">
                  <c:v>76.63</c:v>
                </c:pt>
                <c:pt idx="10370">
                  <c:v>77.19</c:v>
                </c:pt>
                <c:pt idx="10371">
                  <c:v>76.03</c:v>
                </c:pt>
                <c:pt idx="10372">
                  <c:v>75.8</c:v>
                </c:pt>
                <c:pt idx="10373">
                  <c:v>75.14</c:v>
                </c:pt>
                <c:pt idx="10374">
                  <c:v>74.67</c:v>
                </c:pt>
                <c:pt idx="10375">
                  <c:v>73.67</c:v>
                </c:pt>
                <c:pt idx="10376">
                  <c:v>73.760000000000005</c:v>
                </c:pt>
                <c:pt idx="10377">
                  <c:v>72.209999999999994</c:v>
                </c:pt>
                <c:pt idx="10378">
                  <c:v>72.989999999999995</c:v>
                </c:pt>
                <c:pt idx="10379">
                  <c:v>72.19</c:v>
                </c:pt>
                <c:pt idx="10380">
                  <c:v>67.239999999999995</c:v>
                </c:pt>
                <c:pt idx="10381">
                  <c:v>67.86</c:v>
                </c:pt>
                <c:pt idx="10382">
                  <c:v>68.16</c:v>
                </c:pt>
                <c:pt idx="10383">
                  <c:v>69.41</c:v>
                </c:pt>
                <c:pt idx="10384">
                  <c:v>66.510000000000005</c:v>
                </c:pt>
                <c:pt idx="10385">
                  <c:v>66.47</c:v>
                </c:pt>
                <c:pt idx="10386">
                  <c:v>68.150000000000006</c:v>
                </c:pt>
                <c:pt idx="10387">
                  <c:v>69.73</c:v>
                </c:pt>
                <c:pt idx="10388">
                  <c:v>71.8</c:v>
                </c:pt>
                <c:pt idx="10389">
                  <c:v>72.37</c:v>
                </c:pt>
                <c:pt idx="10390">
                  <c:v>70.489999999999995</c:v>
                </c:pt>
                <c:pt idx="10391">
                  <c:v>66.48</c:v>
                </c:pt>
                <c:pt idx="10392">
                  <c:v>68.790000000000006</c:v>
                </c:pt>
                <c:pt idx="10393">
                  <c:v>67.489999999999995</c:v>
                </c:pt>
                <c:pt idx="10394">
                  <c:v>67.33</c:v>
                </c:pt>
                <c:pt idx="10395">
                  <c:v>67.959999999999994</c:v>
                </c:pt>
                <c:pt idx="10396">
                  <c:v>67.989999999999995</c:v>
                </c:pt>
                <c:pt idx="10397">
                  <c:v>68.78</c:v>
                </c:pt>
                <c:pt idx="10398">
                  <c:v>69.08</c:v>
                </c:pt>
                <c:pt idx="10399">
                  <c:v>73.44</c:v>
                </c:pt>
                <c:pt idx="10400">
                  <c:v>73.87</c:v>
                </c:pt>
                <c:pt idx="10401">
                  <c:v>71.540000000000006</c:v>
                </c:pt>
                <c:pt idx="10402">
                  <c:v>71.650000000000006</c:v>
                </c:pt>
                <c:pt idx="10403">
                  <c:v>71.290000000000006</c:v>
                </c:pt>
                <c:pt idx="10404">
                  <c:v>72.010000000000005</c:v>
                </c:pt>
                <c:pt idx="10405">
                  <c:v>72.510000000000005</c:v>
                </c:pt>
                <c:pt idx="10406">
                  <c:v>70.95</c:v>
                </c:pt>
                <c:pt idx="10407">
                  <c:v>69.12</c:v>
                </c:pt>
                <c:pt idx="10408">
                  <c:v>62.66</c:v>
                </c:pt>
                <c:pt idx="10409">
                  <c:v>61.63</c:v>
                </c:pt>
                <c:pt idx="10410">
                  <c:v>60.26</c:v>
                </c:pt>
                <c:pt idx="10411">
                  <c:v>59.67</c:v>
                </c:pt>
                <c:pt idx="10412">
                  <c:v>59.22</c:v>
                </c:pt>
                <c:pt idx="10413">
                  <c:v>61.09</c:v>
                </c:pt>
                <c:pt idx="10414">
                  <c:v>61.16</c:v>
                </c:pt>
                <c:pt idx="10415">
                  <c:v>60.01</c:v>
                </c:pt>
                <c:pt idx="10416">
                  <c:v>60.61</c:v>
                </c:pt>
                <c:pt idx="10417">
                  <c:v>62.89</c:v>
                </c:pt>
                <c:pt idx="10418">
                  <c:v>64.89</c:v>
                </c:pt>
                <c:pt idx="10419">
                  <c:v>64.959999999999994</c:v>
                </c:pt>
                <c:pt idx="10420">
                  <c:v>65.33</c:v>
                </c:pt>
                <c:pt idx="10421">
                  <c:v>64.55</c:v>
                </c:pt>
                <c:pt idx="10422">
                  <c:v>66.239999999999995</c:v>
                </c:pt>
                <c:pt idx="10423">
                  <c:v>64.42</c:v>
                </c:pt>
                <c:pt idx="10424">
                  <c:v>65.11</c:v>
                </c:pt>
                <c:pt idx="10425">
                  <c:v>66.17</c:v>
                </c:pt>
                <c:pt idx="10426">
                  <c:v>68.12</c:v>
                </c:pt>
                <c:pt idx="10427">
                  <c:v>69.23</c:v>
                </c:pt>
                <c:pt idx="10428">
                  <c:v>68.56</c:v>
                </c:pt>
                <c:pt idx="10429">
                  <c:v>69.39</c:v>
                </c:pt>
                <c:pt idx="10430">
                  <c:v>69.260000000000005</c:v>
                </c:pt>
                <c:pt idx="10431">
                  <c:v>66.31</c:v>
                </c:pt>
                <c:pt idx="10432">
                  <c:v>66.17</c:v>
                </c:pt>
                <c:pt idx="10433">
                  <c:v>67.680000000000007</c:v>
                </c:pt>
                <c:pt idx="10434">
                  <c:v>62.75</c:v>
                </c:pt>
                <c:pt idx="10435">
                  <c:v>57.19</c:v>
                </c:pt>
                <c:pt idx="10436">
                  <c:v>56.92</c:v>
                </c:pt>
                <c:pt idx="10437">
                  <c:v>59.48</c:v>
                </c:pt>
                <c:pt idx="10438">
                  <c:v>59.49</c:v>
                </c:pt>
                <c:pt idx="10439">
                  <c:v>57.77</c:v>
                </c:pt>
                <c:pt idx="10440">
                  <c:v>57.04</c:v>
                </c:pt>
                <c:pt idx="10441">
                  <c:v>58.06</c:v>
                </c:pt>
                <c:pt idx="10442">
                  <c:v>57.5</c:v>
                </c:pt>
                <c:pt idx="10443">
                  <c:v>53.78</c:v>
                </c:pt>
                <c:pt idx="10444">
                  <c:v>54.37</c:v>
                </c:pt>
                <c:pt idx="10445">
                  <c:v>55.11</c:v>
                </c:pt>
                <c:pt idx="10446">
                  <c:v>56.66</c:v>
                </c:pt>
                <c:pt idx="10447">
                  <c:v>56.37</c:v>
                </c:pt>
                <c:pt idx="10448">
                  <c:v>55.2</c:v>
                </c:pt>
                <c:pt idx="10449">
                  <c:v>53.43</c:v>
                </c:pt>
                <c:pt idx="10450">
                  <c:v>54.6</c:v>
                </c:pt>
                <c:pt idx="10451">
                  <c:v>54.28</c:v>
                </c:pt>
                <c:pt idx="10452">
                  <c:v>53.79</c:v>
                </c:pt>
                <c:pt idx="10453">
                  <c:v>53.33</c:v>
                </c:pt>
                <c:pt idx="10454">
                  <c:v>53.31</c:v>
                </c:pt>
                <c:pt idx="10455">
                  <c:v>50.4</c:v>
                </c:pt>
                <c:pt idx="10456">
                  <c:v>51.06</c:v>
                </c:pt>
                <c:pt idx="10457">
                  <c:v>52.07</c:v>
                </c:pt>
                <c:pt idx="10458">
                  <c:v>50.29</c:v>
                </c:pt>
                <c:pt idx="10459">
                  <c:v>48.62</c:v>
                </c:pt>
                <c:pt idx="10460">
                  <c:v>49.7</c:v>
                </c:pt>
                <c:pt idx="10461">
                  <c:v>51.18</c:v>
                </c:pt>
                <c:pt idx="10462">
                  <c:v>50.42</c:v>
                </c:pt>
                <c:pt idx="10463">
                  <c:v>51.27</c:v>
                </c:pt>
                <c:pt idx="10464">
                  <c:v>51.44</c:v>
                </c:pt>
                <c:pt idx="10465">
                  <c:v>52.61</c:v>
                </c:pt>
                <c:pt idx="10466">
                  <c:v>54.9</c:v>
                </c:pt>
                <c:pt idx="10467">
                  <c:v>58.57</c:v>
                </c:pt>
                <c:pt idx="10468">
                  <c:v>56.45</c:v>
                </c:pt>
                <c:pt idx="10469">
                  <c:v>57.83</c:v>
                </c:pt>
                <c:pt idx="10470">
                  <c:v>57.56</c:v>
                </c:pt>
                <c:pt idx="10471">
                  <c:v>60.3</c:v>
                </c:pt>
                <c:pt idx="10472">
                  <c:v>59.39</c:v>
                </c:pt>
                <c:pt idx="10473">
                  <c:v>58.3</c:v>
                </c:pt>
                <c:pt idx="10474">
                  <c:v>58.68</c:v>
                </c:pt>
                <c:pt idx="10475">
                  <c:v>60.05</c:v>
                </c:pt>
                <c:pt idx="10476">
                  <c:v>59.92</c:v>
                </c:pt>
                <c:pt idx="10477">
                  <c:v>60.46</c:v>
                </c:pt>
                <c:pt idx="10478">
                  <c:v>61.17</c:v>
                </c:pt>
                <c:pt idx="10479">
                  <c:v>60.71</c:v>
                </c:pt>
                <c:pt idx="10480">
                  <c:v>60.48</c:v>
                </c:pt>
                <c:pt idx="10481">
                  <c:v>60.3</c:v>
                </c:pt>
                <c:pt idx="10482">
                  <c:v>60.85</c:v>
                </c:pt>
                <c:pt idx="10483">
                  <c:v>62.49</c:v>
                </c:pt>
                <c:pt idx="10484">
                  <c:v>62.16</c:v>
                </c:pt>
                <c:pt idx="10485">
                  <c:v>59.91</c:v>
                </c:pt>
                <c:pt idx="10486">
                  <c:v>58.87</c:v>
                </c:pt>
                <c:pt idx="10487">
                  <c:v>60.29</c:v>
                </c:pt>
                <c:pt idx="10488">
                  <c:v>60.6</c:v>
                </c:pt>
                <c:pt idx="10489">
                  <c:v>62.07</c:v>
                </c:pt>
                <c:pt idx="10490">
                  <c:v>61.91</c:v>
                </c:pt>
                <c:pt idx="10491">
                  <c:v>63.39</c:v>
                </c:pt>
                <c:pt idx="10492">
                  <c:v>64.13</c:v>
                </c:pt>
                <c:pt idx="10493">
                  <c:v>65.89</c:v>
                </c:pt>
                <c:pt idx="10494">
                  <c:v>65.930000000000007</c:v>
                </c:pt>
                <c:pt idx="10495">
                  <c:v>66.87</c:v>
                </c:pt>
                <c:pt idx="10496">
                  <c:v>66</c:v>
                </c:pt>
                <c:pt idx="10497">
                  <c:v>66.489999999999995</c:v>
                </c:pt>
                <c:pt idx="10498">
                  <c:v>65.05</c:v>
                </c:pt>
                <c:pt idx="10499">
                  <c:v>64.55</c:v>
                </c:pt>
                <c:pt idx="10500">
                  <c:v>64.58</c:v>
                </c:pt>
                <c:pt idx="10501">
                  <c:v>61.66</c:v>
                </c:pt>
                <c:pt idx="10502">
                  <c:v>61.32</c:v>
                </c:pt>
                <c:pt idx="10503">
                  <c:v>61.41</c:v>
                </c:pt>
                <c:pt idx="10504">
                  <c:v>59.64</c:v>
                </c:pt>
                <c:pt idx="10505">
                  <c:v>59.53</c:v>
                </c:pt>
                <c:pt idx="10506">
                  <c:v>59.39</c:v>
                </c:pt>
                <c:pt idx="10507">
                  <c:v>55.33</c:v>
                </c:pt>
                <c:pt idx="10508">
                  <c:v>55.85</c:v>
                </c:pt>
                <c:pt idx="10509">
                  <c:v>56.28</c:v>
                </c:pt>
                <c:pt idx="10510">
                  <c:v>54.29</c:v>
                </c:pt>
                <c:pt idx="10511">
                  <c:v>55.16</c:v>
                </c:pt>
                <c:pt idx="10512">
                  <c:v>53.63</c:v>
                </c:pt>
                <c:pt idx="10513">
                  <c:v>53.63</c:v>
                </c:pt>
                <c:pt idx="10514">
                  <c:v>54.05</c:v>
                </c:pt>
                <c:pt idx="10515">
                  <c:v>53.82</c:v>
                </c:pt>
                <c:pt idx="10516">
                  <c:v>55.47</c:v>
                </c:pt>
                <c:pt idx="10517">
                  <c:v>55.46</c:v>
                </c:pt>
                <c:pt idx="10518">
                  <c:v>53.77</c:v>
                </c:pt>
                <c:pt idx="10519">
                  <c:v>57.25</c:v>
                </c:pt>
                <c:pt idx="10520">
                  <c:v>56.43</c:v>
                </c:pt>
                <c:pt idx="10521">
                  <c:v>56.5</c:v>
                </c:pt>
                <c:pt idx="10522">
                  <c:v>57.46</c:v>
                </c:pt>
                <c:pt idx="10523">
                  <c:v>58.91</c:v>
                </c:pt>
                <c:pt idx="10524">
                  <c:v>59.12</c:v>
                </c:pt>
                <c:pt idx="10525">
                  <c:v>59.15</c:v>
                </c:pt>
                <c:pt idx="10526">
                  <c:v>58.66</c:v>
                </c:pt>
                <c:pt idx="10527">
                  <c:v>59.71</c:v>
                </c:pt>
                <c:pt idx="10528">
                  <c:v>57.62</c:v>
                </c:pt>
                <c:pt idx="10529">
                  <c:v>57.53</c:v>
                </c:pt>
                <c:pt idx="10530">
                  <c:v>56.39</c:v>
                </c:pt>
                <c:pt idx="10531">
                  <c:v>56.42</c:v>
                </c:pt>
                <c:pt idx="10532">
                  <c:v>58.3</c:v>
                </c:pt>
                <c:pt idx="10533">
                  <c:v>59.44</c:v>
                </c:pt>
                <c:pt idx="10534">
                  <c:v>59.94</c:v>
                </c:pt>
                <c:pt idx="10535">
                  <c:v>60.27</c:v>
                </c:pt>
                <c:pt idx="10536">
                  <c:v>59.8</c:v>
                </c:pt>
                <c:pt idx="10537">
                  <c:v>60.36</c:v>
                </c:pt>
                <c:pt idx="10538">
                  <c:v>61.82</c:v>
                </c:pt>
                <c:pt idx="10539">
                  <c:v>62.51</c:v>
                </c:pt>
                <c:pt idx="10540">
                  <c:v>62.13</c:v>
                </c:pt>
                <c:pt idx="10541">
                  <c:v>62.13</c:v>
                </c:pt>
                <c:pt idx="10542">
                  <c:v>62.16</c:v>
                </c:pt>
                <c:pt idx="10543">
                  <c:v>61.19</c:v>
                </c:pt>
                <c:pt idx="10544">
                  <c:v>61.35</c:v>
                </c:pt>
                <c:pt idx="10545">
                  <c:v>62.13</c:v>
                </c:pt>
                <c:pt idx="10546">
                  <c:v>61.68</c:v>
                </c:pt>
                <c:pt idx="10547">
                  <c:v>58.93</c:v>
                </c:pt>
                <c:pt idx="10548">
                  <c:v>59.3</c:v>
                </c:pt>
                <c:pt idx="10549">
                  <c:v>59.04</c:v>
                </c:pt>
                <c:pt idx="10550">
                  <c:v>65.25</c:v>
                </c:pt>
                <c:pt idx="10551">
                  <c:v>63.83</c:v>
                </c:pt>
                <c:pt idx="10552">
                  <c:v>64.25</c:v>
                </c:pt>
                <c:pt idx="10553">
                  <c:v>63.5</c:v>
                </c:pt>
                <c:pt idx="10554">
                  <c:v>62.41</c:v>
                </c:pt>
                <c:pt idx="10555">
                  <c:v>63.75</c:v>
                </c:pt>
                <c:pt idx="10556">
                  <c:v>63.89</c:v>
                </c:pt>
                <c:pt idx="10557">
                  <c:v>63.48</c:v>
                </c:pt>
                <c:pt idx="10558">
                  <c:v>63.85</c:v>
                </c:pt>
                <c:pt idx="10559">
                  <c:v>65.150000000000006</c:v>
                </c:pt>
                <c:pt idx="10560">
                  <c:v>66.33</c:v>
                </c:pt>
                <c:pt idx="10561">
                  <c:v>66.569999999999993</c:v>
                </c:pt>
                <c:pt idx="10562">
                  <c:v>66.77</c:v>
                </c:pt>
                <c:pt idx="10563">
                  <c:v>67.39</c:v>
                </c:pt>
                <c:pt idx="10564">
                  <c:v>66.38</c:v>
                </c:pt>
                <c:pt idx="10565">
                  <c:v>66.59</c:v>
                </c:pt>
                <c:pt idx="10566">
                  <c:v>64.33</c:v>
                </c:pt>
                <c:pt idx="10567">
                  <c:v>64.790000000000006</c:v>
                </c:pt>
                <c:pt idx="10568">
                  <c:v>65</c:v>
                </c:pt>
                <c:pt idx="10569">
                  <c:v>66.13</c:v>
                </c:pt>
                <c:pt idx="10570">
                  <c:v>65.28</c:v>
                </c:pt>
                <c:pt idx="10571">
                  <c:v>64.709999999999994</c:v>
                </c:pt>
                <c:pt idx="10572">
                  <c:v>65.290000000000006</c:v>
                </c:pt>
                <c:pt idx="10573">
                  <c:v>65.75</c:v>
                </c:pt>
                <c:pt idx="10574">
                  <c:v>65.959999999999994</c:v>
                </c:pt>
                <c:pt idx="10575">
                  <c:v>64.849999999999994</c:v>
                </c:pt>
                <c:pt idx="10576">
                  <c:v>67.91</c:v>
                </c:pt>
                <c:pt idx="10577">
                  <c:v>67.64</c:v>
                </c:pt>
                <c:pt idx="10578">
                  <c:v>66.989999999999995</c:v>
                </c:pt>
                <c:pt idx="10579">
                  <c:v>64.849999999999994</c:v>
                </c:pt>
                <c:pt idx="10580">
                  <c:v>64.2</c:v>
                </c:pt>
                <c:pt idx="10581">
                  <c:v>65.23</c:v>
                </c:pt>
                <c:pt idx="10582">
                  <c:v>62.18</c:v>
                </c:pt>
                <c:pt idx="10583">
                  <c:v>61.6</c:v>
                </c:pt>
                <c:pt idx="10584">
                  <c:v>62</c:v>
                </c:pt>
                <c:pt idx="10585">
                  <c:v>61.12</c:v>
                </c:pt>
                <c:pt idx="10586">
                  <c:v>60.71</c:v>
                </c:pt>
                <c:pt idx="10587">
                  <c:v>61.88</c:v>
                </c:pt>
                <c:pt idx="10588">
                  <c:v>61.6</c:v>
                </c:pt>
                <c:pt idx="10589">
                  <c:v>63.43</c:v>
                </c:pt>
                <c:pt idx="10590">
                  <c:v>62.58</c:v>
                </c:pt>
                <c:pt idx="10591">
                  <c:v>60.65</c:v>
                </c:pt>
                <c:pt idx="10592">
                  <c:v>60.55</c:v>
                </c:pt>
                <c:pt idx="10593">
                  <c:v>58.24</c:v>
                </c:pt>
                <c:pt idx="10594">
                  <c:v>58.48</c:v>
                </c:pt>
                <c:pt idx="10595">
                  <c:v>56.3</c:v>
                </c:pt>
                <c:pt idx="10596">
                  <c:v>57.33</c:v>
                </c:pt>
                <c:pt idx="10597">
                  <c:v>57.05</c:v>
                </c:pt>
                <c:pt idx="10598">
                  <c:v>56.2</c:v>
                </c:pt>
                <c:pt idx="10599">
                  <c:v>57.32</c:v>
                </c:pt>
                <c:pt idx="10600">
                  <c:v>57.92</c:v>
                </c:pt>
                <c:pt idx="10601">
                  <c:v>56.88</c:v>
                </c:pt>
                <c:pt idx="10602">
                  <c:v>55.56</c:v>
                </c:pt>
                <c:pt idx="10603">
                  <c:v>56.46</c:v>
                </c:pt>
                <c:pt idx="10604">
                  <c:v>57.02</c:v>
                </c:pt>
                <c:pt idx="10605">
                  <c:v>56.81</c:v>
                </c:pt>
                <c:pt idx="10606">
                  <c:v>56.58</c:v>
                </c:pt>
                <c:pt idx="10607">
                  <c:v>57.41</c:v>
                </c:pt>
                <c:pt idx="10608">
                  <c:v>57.69</c:v>
                </c:pt>
                <c:pt idx="10609">
                  <c:v>57.4</c:v>
                </c:pt>
                <c:pt idx="10610">
                  <c:v>56.8</c:v>
                </c:pt>
                <c:pt idx="10611">
                  <c:v>59.02</c:v>
                </c:pt>
                <c:pt idx="10612">
                  <c:v>59.37</c:v>
                </c:pt>
                <c:pt idx="10613">
                  <c:v>58.85</c:v>
                </c:pt>
                <c:pt idx="10614">
                  <c:v>58.21</c:v>
                </c:pt>
                <c:pt idx="10615">
                  <c:v>57.9</c:v>
                </c:pt>
                <c:pt idx="10616">
                  <c:v>57.8</c:v>
                </c:pt>
                <c:pt idx="10617">
                  <c:v>57.35</c:v>
                </c:pt>
                <c:pt idx="10618">
                  <c:v>56.62</c:v>
                </c:pt>
                <c:pt idx="10619">
                  <c:v>56.39</c:v>
                </c:pt>
                <c:pt idx="10620">
                  <c:v>56.82</c:v>
                </c:pt>
                <c:pt idx="10621">
                  <c:v>59.02</c:v>
                </c:pt>
                <c:pt idx="10622">
                  <c:v>58.53</c:v>
                </c:pt>
                <c:pt idx="10623">
                  <c:v>58.49</c:v>
                </c:pt>
                <c:pt idx="10624">
                  <c:v>58.24</c:v>
                </c:pt>
                <c:pt idx="10625">
                  <c:v>58.97</c:v>
                </c:pt>
                <c:pt idx="10626">
                  <c:v>59.62</c:v>
                </c:pt>
                <c:pt idx="10627">
                  <c:v>58.92</c:v>
                </c:pt>
                <c:pt idx="10628">
                  <c:v>59.33</c:v>
                </c:pt>
                <c:pt idx="10629">
                  <c:v>58.89</c:v>
                </c:pt>
                <c:pt idx="10630">
                  <c:v>58.96</c:v>
                </c:pt>
                <c:pt idx="10631">
                  <c:v>58.86</c:v>
                </c:pt>
                <c:pt idx="10632">
                  <c:v>59.24</c:v>
                </c:pt>
                <c:pt idx="10633">
                  <c:v>61.99</c:v>
                </c:pt>
                <c:pt idx="10634">
                  <c:v>63.9</c:v>
                </c:pt>
                <c:pt idx="10635">
                  <c:v>63.7</c:v>
                </c:pt>
                <c:pt idx="10636">
                  <c:v>64.010000000000005</c:v>
                </c:pt>
                <c:pt idx="10637">
                  <c:v>63.4</c:v>
                </c:pt>
                <c:pt idx="10638">
                  <c:v>63.58</c:v>
                </c:pt>
                <c:pt idx="10639">
                  <c:v>61.78</c:v>
                </c:pt>
                <c:pt idx="10640">
                  <c:v>62.26</c:v>
                </c:pt>
                <c:pt idx="10641">
                  <c:v>62.12</c:v>
                </c:pt>
                <c:pt idx="10642">
                  <c:v>59.95</c:v>
                </c:pt>
                <c:pt idx="10643">
                  <c:v>60.41</c:v>
                </c:pt>
                <c:pt idx="10644">
                  <c:v>59.14</c:v>
                </c:pt>
                <c:pt idx="10645">
                  <c:v>59.5</c:v>
                </c:pt>
                <c:pt idx="10646">
                  <c:v>58.74</c:v>
                </c:pt>
                <c:pt idx="10647">
                  <c:v>58.05</c:v>
                </c:pt>
                <c:pt idx="10648">
                  <c:v>58.25</c:v>
                </c:pt>
                <c:pt idx="10649">
                  <c:v>57.83</c:v>
                </c:pt>
                <c:pt idx="10650">
                  <c:v>56.93</c:v>
                </c:pt>
                <c:pt idx="10651">
                  <c:v>57.67</c:v>
                </c:pt>
                <c:pt idx="10652">
                  <c:v>58.8</c:v>
                </c:pt>
                <c:pt idx="10653">
                  <c:v>56.78</c:v>
                </c:pt>
                <c:pt idx="10654">
                  <c:v>56.64</c:v>
                </c:pt>
                <c:pt idx="10655">
                  <c:v>56.72</c:v>
                </c:pt>
                <c:pt idx="10656">
                  <c:v>56.39</c:v>
                </c:pt>
                <c:pt idx="10657">
                  <c:v>56.54</c:v>
                </c:pt>
                <c:pt idx="10658">
                  <c:v>56.35</c:v>
                </c:pt>
                <c:pt idx="10659">
                  <c:v>56.68</c:v>
                </c:pt>
                <c:pt idx="10660">
                  <c:v>56.96</c:v>
                </c:pt>
                <c:pt idx="10661">
                  <c:v>57.46</c:v>
                </c:pt>
                <c:pt idx="10662">
                  <c:v>57.52</c:v>
                </c:pt>
                <c:pt idx="10663">
                  <c:v>57.62</c:v>
                </c:pt>
                <c:pt idx="10664">
                  <c:v>57.74</c:v>
                </c:pt>
                <c:pt idx="10665">
                  <c:v>58.33</c:v>
                </c:pt>
                <c:pt idx="10666">
                  <c:v>57</c:v>
                </c:pt>
                <c:pt idx="10667">
                  <c:v>56.48</c:v>
                </c:pt>
                <c:pt idx="10668">
                  <c:v>55.84</c:v>
                </c:pt>
                <c:pt idx="10669">
                  <c:v>55.75</c:v>
                </c:pt>
                <c:pt idx="10670">
                  <c:v>55.99</c:v>
                </c:pt>
                <c:pt idx="10671">
                  <c:v>56.81</c:v>
                </c:pt>
                <c:pt idx="10672">
                  <c:v>56.12</c:v>
                </c:pt>
                <c:pt idx="10673">
                  <c:v>56.2</c:v>
                </c:pt>
                <c:pt idx="10674">
                  <c:v>58.33</c:v>
                </c:pt>
                <c:pt idx="10675">
                  <c:v>58.33</c:v>
                </c:pt>
                <c:pt idx="10676">
                  <c:v>57.98</c:v>
                </c:pt>
                <c:pt idx="10677">
                  <c:v>57.6</c:v>
                </c:pt>
                <c:pt idx="10678">
                  <c:v>57</c:v>
                </c:pt>
                <c:pt idx="10679">
                  <c:v>56.41</c:v>
                </c:pt>
                <c:pt idx="10680">
                  <c:v>56.3</c:v>
                </c:pt>
                <c:pt idx="10681">
                  <c:v>57.46</c:v>
                </c:pt>
                <c:pt idx="10682">
                  <c:v>57.57</c:v>
                </c:pt>
                <c:pt idx="10683">
                  <c:v>58.05</c:v>
                </c:pt>
                <c:pt idx="10684">
                  <c:v>57.47</c:v>
                </c:pt>
                <c:pt idx="10685">
                  <c:v>57.05</c:v>
                </c:pt>
                <c:pt idx="10686">
                  <c:v>57.36</c:v>
                </c:pt>
                <c:pt idx="10687">
                  <c:v>57.83</c:v>
                </c:pt>
                <c:pt idx="10688">
                  <c:v>57.92</c:v>
                </c:pt>
                <c:pt idx="10689">
                  <c:v>56.88</c:v>
                </c:pt>
                <c:pt idx="10690">
                  <c:v>56.92</c:v>
                </c:pt>
                <c:pt idx="10691">
                  <c:v>56.36</c:v>
                </c:pt>
                <c:pt idx="10692">
                  <c:v>56.82</c:v>
                </c:pt>
                <c:pt idx="10693">
                  <c:v>57.09</c:v>
                </c:pt>
                <c:pt idx="10694">
                  <c:v>57.25</c:v>
                </c:pt>
                <c:pt idx="10695">
                  <c:v>57.22</c:v>
                </c:pt>
                <c:pt idx="10696">
                  <c:v>57.93</c:v>
                </c:pt>
                <c:pt idx="10697">
                  <c:v>57.93</c:v>
                </c:pt>
                <c:pt idx="10698">
                  <c:v>56.05</c:v>
                </c:pt>
                <c:pt idx="10699">
                  <c:v>56.55</c:v>
                </c:pt>
                <c:pt idx="10700">
                  <c:v>55.42</c:v>
                </c:pt>
                <c:pt idx="10701">
                  <c:v>54.85</c:v>
                </c:pt>
                <c:pt idx="10702">
                  <c:v>53.89</c:v>
                </c:pt>
                <c:pt idx="10703">
                  <c:v>53.01</c:v>
                </c:pt>
                <c:pt idx="10704">
                  <c:v>54.21</c:v>
                </c:pt>
                <c:pt idx="10705">
                  <c:v>55.08</c:v>
                </c:pt>
                <c:pt idx="10706">
                  <c:v>54.68</c:v>
                </c:pt>
                <c:pt idx="10707">
                  <c:v>53.98</c:v>
                </c:pt>
                <c:pt idx="10708">
                  <c:v>54.69</c:v>
                </c:pt>
                <c:pt idx="10709">
                  <c:v>54.65</c:v>
                </c:pt>
                <c:pt idx="10710">
                  <c:v>55.36</c:v>
                </c:pt>
                <c:pt idx="10711">
                  <c:v>56.23</c:v>
                </c:pt>
                <c:pt idx="10712">
                  <c:v>56.44</c:v>
                </c:pt>
                <c:pt idx="10713">
                  <c:v>56.86</c:v>
                </c:pt>
                <c:pt idx="10714">
                  <c:v>56.74</c:v>
                </c:pt>
                <c:pt idx="10715">
                  <c:v>57.62</c:v>
                </c:pt>
                <c:pt idx="10716">
                  <c:v>58.14</c:v>
                </c:pt>
                <c:pt idx="10717">
                  <c:v>58.2</c:v>
                </c:pt>
                <c:pt idx="10718">
                  <c:v>58.04</c:v>
                </c:pt>
                <c:pt idx="10719">
                  <c:v>58.48</c:v>
                </c:pt>
                <c:pt idx="10720">
                  <c:v>58.24</c:v>
                </c:pt>
                <c:pt idx="10721">
                  <c:v>58.56</c:v>
                </c:pt>
                <c:pt idx="10722">
                  <c:v>58.34</c:v>
                </c:pt>
                <c:pt idx="10723">
                  <c:v>58.54</c:v>
                </c:pt>
                <c:pt idx="10724">
                  <c:v>58.26</c:v>
                </c:pt>
                <c:pt idx="10725">
                  <c:v>58.41</c:v>
                </c:pt>
                <c:pt idx="10726">
                  <c:v>58.06</c:v>
                </c:pt>
                <c:pt idx="10727">
                  <c:v>58.88</c:v>
                </c:pt>
                <c:pt idx="10728">
                  <c:v>59.39</c:v>
                </c:pt>
                <c:pt idx="10729">
                  <c:v>59.57</c:v>
                </c:pt>
                <c:pt idx="10730">
                  <c:v>58.95</c:v>
                </c:pt>
                <c:pt idx="10731">
                  <c:v>57.99</c:v>
                </c:pt>
                <c:pt idx="10732">
                  <c:v>57.84</c:v>
                </c:pt>
                <c:pt idx="10733">
                  <c:v>57.15</c:v>
                </c:pt>
                <c:pt idx="10734">
                  <c:v>57.78</c:v>
                </c:pt>
                <c:pt idx="10735">
                  <c:v>60.57</c:v>
                </c:pt>
                <c:pt idx="10736">
                  <c:v>60.37</c:v>
                </c:pt>
                <c:pt idx="10737">
                  <c:v>60.72</c:v>
                </c:pt>
                <c:pt idx="10738">
                  <c:v>58.79</c:v>
                </c:pt>
                <c:pt idx="10739">
                  <c:v>58.4</c:v>
                </c:pt>
                <c:pt idx="10740">
                  <c:v>58.19</c:v>
                </c:pt>
                <c:pt idx="10741">
                  <c:v>57.85</c:v>
                </c:pt>
                <c:pt idx="10742">
                  <c:v>56.91</c:v>
                </c:pt>
                <c:pt idx="10743">
                  <c:v>56.12</c:v>
                </c:pt>
                <c:pt idx="10744">
                  <c:v>54.98</c:v>
                </c:pt>
                <c:pt idx="10745">
                  <c:v>55.09</c:v>
                </c:pt>
                <c:pt idx="10746">
                  <c:v>54.81</c:v>
                </c:pt>
                <c:pt idx="10747">
                  <c:v>54.09</c:v>
                </c:pt>
                <c:pt idx="10748">
                  <c:v>55.49</c:v>
                </c:pt>
                <c:pt idx="10749">
                  <c:v>55.32</c:v>
                </c:pt>
                <c:pt idx="10750">
                  <c:v>57.17</c:v>
                </c:pt>
                <c:pt idx="10751">
                  <c:v>56.29</c:v>
                </c:pt>
                <c:pt idx="10752">
                  <c:v>54.12</c:v>
                </c:pt>
                <c:pt idx="10753">
                  <c:v>52.7</c:v>
                </c:pt>
                <c:pt idx="10754">
                  <c:v>51.29</c:v>
                </c:pt>
                <c:pt idx="10755">
                  <c:v>51.19</c:v>
                </c:pt>
                <c:pt idx="10756">
                  <c:v>51.39</c:v>
                </c:pt>
                <c:pt idx="10757">
                  <c:v>51.27</c:v>
                </c:pt>
                <c:pt idx="10758">
                  <c:v>49.3</c:v>
                </c:pt>
                <c:pt idx="10759">
                  <c:v>48.89</c:v>
                </c:pt>
                <c:pt idx="10760">
                  <c:v>49.59</c:v>
                </c:pt>
                <c:pt idx="10761">
                  <c:v>49.15</c:v>
                </c:pt>
                <c:pt idx="10762">
                  <c:v>49.83</c:v>
                </c:pt>
                <c:pt idx="10763">
                  <c:v>50.5</c:v>
                </c:pt>
                <c:pt idx="10764">
                  <c:v>49.47</c:v>
                </c:pt>
                <c:pt idx="10765">
                  <c:v>50.42</c:v>
                </c:pt>
                <c:pt idx="10766">
                  <c:v>50.04</c:v>
                </c:pt>
                <c:pt idx="10767">
                  <c:v>50.65</c:v>
                </c:pt>
                <c:pt idx="10768">
                  <c:v>51.25</c:v>
                </c:pt>
                <c:pt idx="10769">
                  <c:v>51.57</c:v>
                </c:pt>
                <c:pt idx="10770">
                  <c:v>51.01</c:v>
                </c:pt>
                <c:pt idx="10771">
                  <c:v>51.74</c:v>
                </c:pt>
                <c:pt idx="10772">
                  <c:v>51.96</c:v>
                </c:pt>
                <c:pt idx="10773">
                  <c:v>51.84</c:v>
                </c:pt>
                <c:pt idx="10774">
                  <c:v>52.34</c:v>
                </c:pt>
                <c:pt idx="10775">
                  <c:v>51.77</c:v>
                </c:pt>
                <c:pt idx="10776">
                  <c:v>53.86</c:v>
                </c:pt>
                <c:pt idx="10777">
                  <c:v>54.46</c:v>
                </c:pt>
                <c:pt idx="10778">
                  <c:v>53.97</c:v>
                </c:pt>
                <c:pt idx="10779">
                  <c:v>53.54</c:v>
                </c:pt>
                <c:pt idx="10780">
                  <c:v>54.2</c:v>
                </c:pt>
                <c:pt idx="10781">
                  <c:v>55.02</c:v>
                </c:pt>
                <c:pt idx="10782">
                  <c:v>54.15</c:v>
                </c:pt>
                <c:pt idx="10783">
                  <c:v>53.2</c:v>
                </c:pt>
                <c:pt idx="10784">
                  <c:v>53.63</c:v>
                </c:pt>
                <c:pt idx="10785">
                  <c:v>54.33</c:v>
                </c:pt>
                <c:pt idx="10786">
                  <c:v>54.79</c:v>
                </c:pt>
                <c:pt idx="10787">
                  <c:v>54.64</c:v>
                </c:pt>
                <c:pt idx="10788">
                  <c:v>55.25</c:v>
                </c:pt>
                <c:pt idx="10789">
                  <c:v>54.79</c:v>
                </c:pt>
                <c:pt idx="10790">
                  <c:v>56.53</c:v>
                </c:pt>
                <c:pt idx="10791">
                  <c:v>56.79</c:v>
                </c:pt>
                <c:pt idx="10792">
                  <c:v>56.57</c:v>
                </c:pt>
                <c:pt idx="10793">
                  <c:v>57.45</c:v>
                </c:pt>
                <c:pt idx="10794">
                  <c:v>56.23</c:v>
                </c:pt>
                <c:pt idx="10795">
                  <c:v>56.28</c:v>
                </c:pt>
                <c:pt idx="10796">
                  <c:v>55.9</c:v>
                </c:pt>
                <c:pt idx="10797">
                  <c:v>55.86</c:v>
                </c:pt>
                <c:pt idx="10798">
                  <c:v>55.56</c:v>
                </c:pt>
                <c:pt idx="10799">
                  <c:v>56.22</c:v>
                </c:pt>
                <c:pt idx="10800">
                  <c:v>56.45</c:v>
                </c:pt>
                <c:pt idx="10801">
                  <c:v>54.03</c:v>
                </c:pt>
                <c:pt idx="10802">
                  <c:v>54.22</c:v>
                </c:pt>
                <c:pt idx="10803">
                  <c:v>54.23</c:v>
                </c:pt>
                <c:pt idx="10804">
                  <c:v>54.63</c:v>
                </c:pt>
                <c:pt idx="10805">
                  <c:v>55.01</c:v>
                </c:pt>
                <c:pt idx="10806">
                  <c:v>55.13</c:v>
                </c:pt>
                <c:pt idx="10807">
                  <c:v>55.81</c:v>
                </c:pt>
                <c:pt idx="10808">
                  <c:v>56.12</c:v>
                </c:pt>
                <c:pt idx="10809">
                  <c:v>57.01</c:v>
                </c:pt>
                <c:pt idx="10810">
                  <c:v>57.14</c:v>
                </c:pt>
                <c:pt idx="10811">
                  <c:v>57.39</c:v>
                </c:pt>
                <c:pt idx="10812">
                  <c:v>56.16</c:v>
                </c:pt>
                <c:pt idx="10813">
                  <c:v>56.12</c:v>
                </c:pt>
                <c:pt idx="10814">
                  <c:v>55.67</c:v>
                </c:pt>
                <c:pt idx="10815">
                  <c:v>55.46</c:v>
                </c:pt>
                <c:pt idx="10816">
                  <c:v>54.87</c:v>
                </c:pt>
                <c:pt idx="10817">
                  <c:v>55.9</c:v>
                </c:pt>
                <c:pt idx="10818">
                  <c:v>57.06</c:v>
                </c:pt>
                <c:pt idx="10819">
                  <c:v>56.94</c:v>
                </c:pt>
                <c:pt idx="10820">
                  <c:v>56.65</c:v>
                </c:pt>
                <c:pt idx="10821">
                  <c:v>58.52</c:v>
                </c:pt>
                <c:pt idx="10822">
                  <c:v>58.41</c:v>
                </c:pt>
                <c:pt idx="10823">
                  <c:v>58.19</c:v>
                </c:pt>
                <c:pt idx="10824">
                  <c:v>57.92</c:v>
                </c:pt>
                <c:pt idx="10825">
                  <c:v>57.4</c:v>
                </c:pt>
                <c:pt idx="10826">
                  <c:v>57.95</c:v>
                </c:pt>
                <c:pt idx="10827">
                  <c:v>57.62</c:v>
                </c:pt>
                <c:pt idx="10828">
                  <c:v>57.44</c:v>
                </c:pt>
                <c:pt idx="10829">
                  <c:v>57.54</c:v>
                </c:pt>
                <c:pt idx="10830">
                  <c:v>58.54</c:v>
                </c:pt>
                <c:pt idx="10831">
                  <c:v>59.28</c:v>
                </c:pt>
                <c:pt idx="10832">
                  <c:v>59.41</c:v>
                </c:pt>
                <c:pt idx="10833">
                  <c:v>60.96</c:v>
                </c:pt>
                <c:pt idx="10834">
                  <c:v>59.83</c:v>
                </c:pt>
                <c:pt idx="10835">
                  <c:v>59.93</c:v>
                </c:pt>
                <c:pt idx="10836">
                  <c:v>59.05</c:v>
                </c:pt>
                <c:pt idx="10837">
                  <c:v>58.5</c:v>
                </c:pt>
                <c:pt idx="10838">
                  <c:v>58.66</c:v>
                </c:pt>
                <c:pt idx="10839">
                  <c:v>59.54</c:v>
                </c:pt>
                <c:pt idx="10840">
                  <c:v>58.94</c:v>
                </c:pt>
                <c:pt idx="10841">
                  <c:v>59.29</c:v>
                </c:pt>
                <c:pt idx="10842">
                  <c:v>59.07</c:v>
                </c:pt>
                <c:pt idx="10843">
                  <c:v>59.19</c:v>
                </c:pt>
                <c:pt idx="10844">
                  <c:v>60.27</c:v>
                </c:pt>
                <c:pt idx="10845">
                  <c:v>60.94</c:v>
                </c:pt>
                <c:pt idx="10846">
                  <c:v>61.58</c:v>
                </c:pt>
                <c:pt idx="10847">
                  <c:v>62.69</c:v>
                </c:pt>
                <c:pt idx="10848">
                  <c:v>61.44</c:v>
                </c:pt>
                <c:pt idx="10849">
                  <c:v>60.6</c:v>
                </c:pt>
                <c:pt idx="10850">
                  <c:v>60.7</c:v>
                </c:pt>
                <c:pt idx="10851">
                  <c:v>59.73</c:v>
                </c:pt>
                <c:pt idx="10852">
                  <c:v>60.61</c:v>
                </c:pt>
                <c:pt idx="10853">
                  <c:v>59.91</c:v>
                </c:pt>
                <c:pt idx="10854">
                  <c:v>59.98</c:v>
                </c:pt>
                <c:pt idx="10855">
                  <c:v>60.09</c:v>
                </c:pt>
                <c:pt idx="10856">
                  <c:v>59.9</c:v>
                </c:pt>
                <c:pt idx="10857">
                  <c:v>60.3</c:v>
                </c:pt>
                <c:pt idx="10858">
                  <c:v>60.38</c:v>
                </c:pt>
                <c:pt idx="10859">
                  <c:v>58.33</c:v>
                </c:pt>
                <c:pt idx="10860">
                  <c:v>58.44</c:v>
                </c:pt>
                <c:pt idx="10861">
                  <c:v>58.48</c:v>
                </c:pt>
                <c:pt idx="10862">
                  <c:v>55.59</c:v>
                </c:pt>
                <c:pt idx="10863">
                  <c:v>54.54</c:v>
                </c:pt>
                <c:pt idx="10864">
                  <c:v>54.62</c:v>
                </c:pt>
                <c:pt idx="10865">
                  <c:v>54.5</c:v>
                </c:pt>
                <c:pt idx="10866">
                  <c:v>53.73</c:v>
                </c:pt>
                <c:pt idx="10867">
                  <c:v>53.76</c:v>
                </c:pt>
                <c:pt idx="10868">
                  <c:v>53.99</c:v>
                </c:pt>
                <c:pt idx="10869">
                  <c:v>52.51</c:v>
                </c:pt>
                <c:pt idx="10870">
                  <c:v>52.2</c:v>
                </c:pt>
                <c:pt idx="10871">
                  <c:v>52.75</c:v>
                </c:pt>
                <c:pt idx="10872">
                  <c:v>52.48</c:v>
                </c:pt>
                <c:pt idx="10873">
                  <c:v>50.75</c:v>
                </c:pt>
                <c:pt idx="10874">
                  <c:v>50.05</c:v>
                </c:pt>
                <c:pt idx="10875">
                  <c:v>46.62</c:v>
                </c:pt>
                <c:pt idx="10876">
                  <c:v>45.46</c:v>
                </c:pt>
                <c:pt idx="10877">
                  <c:v>46.52</c:v>
                </c:pt>
                <c:pt idx="10878">
                  <c:v>46.2</c:v>
                </c:pt>
                <c:pt idx="10879">
                  <c:v>46.38</c:v>
                </c:pt>
                <c:pt idx="10880">
                  <c:v>46.93</c:v>
                </c:pt>
                <c:pt idx="10881">
                  <c:v>45.38</c:v>
                </c:pt>
                <c:pt idx="10882">
                  <c:v>47.13</c:v>
                </c:pt>
                <c:pt idx="10883">
                  <c:v>47.62</c:v>
                </c:pt>
                <c:pt idx="10884">
                  <c:v>46.51</c:v>
                </c:pt>
                <c:pt idx="10885">
                  <c:v>46.02</c:v>
                </c:pt>
                <c:pt idx="10886">
                  <c:v>45.22</c:v>
                </c:pt>
                <c:pt idx="10887">
                  <c:v>44.98</c:v>
                </c:pt>
                <c:pt idx="10888">
                  <c:v>43.75</c:v>
                </c:pt>
                <c:pt idx="10889">
                  <c:v>42.93</c:v>
                </c:pt>
                <c:pt idx="10890">
                  <c:v>42.95</c:v>
                </c:pt>
                <c:pt idx="10891">
                  <c:v>43.73</c:v>
                </c:pt>
                <c:pt idx="10892">
                  <c:v>43.47</c:v>
                </c:pt>
                <c:pt idx="10893">
                  <c:v>43.34</c:v>
                </c:pt>
                <c:pt idx="10894">
                  <c:v>44.4</c:v>
                </c:pt>
                <c:pt idx="10895">
                  <c:v>43.67</c:v>
                </c:pt>
                <c:pt idx="10896">
                  <c:v>43.38</c:v>
                </c:pt>
                <c:pt idx="10897">
                  <c:v>44.41</c:v>
                </c:pt>
                <c:pt idx="10898">
                  <c:v>44.76</c:v>
                </c:pt>
                <c:pt idx="10899">
                  <c:v>45.1</c:v>
                </c:pt>
                <c:pt idx="10900">
                  <c:v>45.4</c:v>
                </c:pt>
                <c:pt idx="10901">
                  <c:v>44.76</c:v>
                </c:pt>
                <c:pt idx="10902">
                  <c:v>44.46</c:v>
                </c:pt>
                <c:pt idx="10903">
                  <c:v>45.55</c:v>
                </c:pt>
                <c:pt idx="10904">
                  <c:v>43.91</c:v>
                </c:pt>
                <c:pt idx="10905">
                  <c:v>44.33</c:v>
                </c:pt>
                <c:pt idx="10906">
                  <c:v>44.12</c:v>
                </c:pt>
                <c:pt idx="10907">
                  <c:v>43.69</c:v>
                </c:pt>
                <c:pt idx="10908">
                  <c:v>45.97</c:v>
                </c:pt>
                <c:pt idx="10909">
                  <c:v>44.93</c:v>
                </c:pt>
                <c:pt idx="10910">
                  <c:v>45.28</c:v>
                </c:pt>
                <c:pt idx="10911">
                  <c:v>45.45</c:v>
                </c:pt>
                <c:pt idx="10912">
                  <c:v>43.6</c:v>
                </c:pt>
                <c:pt idx="10913">
                  <c:v>45.29</c:v>
                </c:pt>
                <c:pt idx="10914">
                  <c:v>48.71</c:v>
                </c:pt>
                <c:pt idx="10915">
                  <c:v>48.59</c:v>
                </c:pt>
                <c:pt idx="10916">
                  <c:v>49.35</c:v>
                </c:pt>
                <c:pt idx="10917">
                  <c:v>48.23</c:v>
                </c:pt>
                <c:pt idx="10918">
                  <c:v>47.86</c:v>
                </c:pt>
                <c:pt idx="10919">
                  <c:v>48.44</c:v>
                </c:pt>
                <c:pt idx="10920">
                  <c:v>48.53</c:v>
                </c:pt>
                <c:pt idx="10921">
                  <c:v>47.56</c:v>
                </c:pt>
                <c:pt idx="10922">
                  <c:v>48.6</c:v>
                </c:pt>
                <c:pt idx="10923">
                  <c:v>47.82</c:v>
                </c:pt>
                <c:pt idx="10924">
                  <c:v>46.36</c:v>
                </c:pt>
                <c:pt idx="10925">
                  <c:v>46.06</c:v>
                </c:pt>
                <c:pt idx="10926">
                  <c:v>46.63</c:v>
                </c:pt>
                <c:pt idx="10927">
                  <c:v>46.76</c:v>
                </c:pt>
                <c:pt idx="10928">
                  <c:v>46.5</c:v>
                </c:pt>
                <c:pt idx="10929">
                  <c:v>48.56</c:v>
                </c:pt>
                <c:pt idx="10930">
                  <c:v>48.83</c:v>
                </c:pt>
                <c:pt idx="10931">
                  <c:v>47.56</c:v>
                </c:pt>
                <c:pt idx="10932">
                  <c:v>47.26</c:v>
                </c:pt>
                <c:pt idx="10933">
                  <c:v>46.81</c:v>
                </c:pt>
                <c:pt idx="10934">
                  <c:v>46.84</c:v>
                </c:pt>
                <c:pt idx="10935">
                  <c:v>45.25</c:v>
                </c:pt>
                <c:pt idx="10936">
                  <c:v>45.01</c:v>
                </c:pt>
                <c:pt idx="10937">
                  <c:v>44.48</c:v>
                </c:pt>
                <c:pt idx="10938">
                  <c:v>46.21</c:v>
                </c:pt>
                <c:pt idx="10939">
                  <c:v>46.52</c:v>
                </c:pt>
                <c:pt idx="10940">
                  <c:v>47.38</c:v>
                </c:pt>
                <c:pt idx="10941">
                  <c:v>47.08</c:v>
                </c:pt>
                <c:pt idx="10942">
                  <c:v>47.71</c:v>
                </c:pt>
                <c:pt idx="10943">
                  <c:v>49.41</c:v>
                </c:pt>
                <c:pt idx="10944">
                  <c:v>49.91</c:v>
                </c:pt>
                <c:pt idx="10945">
                  <c:v>47.63</c:v>
                </c:pt>
                <c:pt idx="10946">
                  <c:v>47.25</c:v>
                </c:pt>
                <c:pt idx="10947">
                  <c:v>46.46</c:v>
                </c:pt>
                <c:pt idx="10948">
                  <c:v>47.13</c:v>
                </c:pt>
                <c:pt idx="10949">
                  <c:v>46.4</c:v>
                </c:pt>
                <c:pt idx="10950">
                  <c:v>46.73</c:v>
                </c:pt>
                <c:pt idx="10951">
                  <c:v>47.35</c:v>
                </c:pt>
                <c:pt idx="10952">
                  <c:v>48.69</c:v>
                </c:pt>
                <c:pt idx="10953">
                  <c:v>49.41</c:v>
                </c:pt>
                <c:pt idx="10954">
                  <c:v>51.29</c:v>
                </c:pt>
                <c:pt idx="10955">
                  <c:v>53.13</c:v>
                </c:pt>
                <c:pt idx="10956">
                  <c:v>52.64</c:v>
                </c:pt>
                <c:pt idx="10957">
                  <c:v>52.36</c:v>
                </c:pt>
                <c:pt idx="10958">
                  <c:v>52.74</c:v>
                </c:pt>
                <c:pt idx="10959">
                  <c:v>53.45</c:v>
                </c:pt>
                <c:pt idx="10960">
                  <c:v>51.92</c:v>
                </c:pt>
                <c:pt idx="10961">
                  <c:v>52.88</c:v>
                </c:pt>
                <c:pt idx="10962">
                  <c:v>54.35</c:v>
                </c:pt>
                <c:pt idx="10963">
                  <c:v>51.6</c:v>
                </c:pt>
                <c:pt idx="10964">
                  <c:v>54.55</c:v>
                </c:pt>
                <c:pt idx="10965">
                  <c:v>54.09</c:v>
                </c:pt>
                <c:pt idx="10966">
                  <c:v>55.57</c:v>
                </c:pt>
                <c:pt idx="10967">
                  <c:v>55.66</c:v>
                </c:pt>
                <c:pt idx="10968">
                  <c:v>55.01</c:v>
                </c:pt>
                <c:pt idx="10969">
                  <c:v>55.1</c:v>
                </c:pt>
                <c:pt idx="10970">
                  <c:v>54.81</c:v>
                </c:pt>
                <c:pt idx="10971">
                  <c:v>55.6</c:v>
                </c:pt>
                <c:pt idx="10972">
                  <c:v>54.23</c:v>
                </c:pt>
                <c:pt idx="10973">
                  <c:v>52.96</c:v>
                </c:pt>
                <c:pt idx="10974">
                  <c:v>52.6</c:v>
                </c:pt>
                <c:pt idx="10975">
                  <c:v>53.47</c:v>
                </c:pt>
                <c:pt idx="10976">
                  <c:v>52.51</c:v>
                </c:pt>
                <c:pt idx="10977">
                  <c:v>52.84</c:v>
                </c:pt>
                <c:pt idx="10978">
                  <c:v>52.87</c:v>
                </c:pt>
                <c:pt idx="10979">
                  <c:v>51.9</c:v>
                </c:pt>
                <c:pt idx="10980">
                  <c:v>52.11</c:v>
                </c:pt>
                <c:pt idx="10981">
                  <c:v>52.38</c:v>
                </c:pt>
                <c:pt idx="10982">
                  <c:v>51.74</c:v>
                </c:pt>
                <c:pt idx="10983">
                  <c:v>52.07</c:v>
                </c:pt>
                <c:pt idx="10984">
                  <c:v>52.5</c:v>
                </c:pt>
                <c:pt idx="10985">
                  <c:v>52.27</c:v>
                </c:pt>
                <c:pt idx="10986">
                  <c:v>52.92</c:v>
                </c:pt>
                <c:pt idx="10987">
                  <c:v>54.64</c:v>
                </c:pt>
                <c:pt idx="10988">
                  <c:v>55.03</c:v>
                </c:pt>
                <c:pt idx="10989">
                  <c:v>56.26</c:v>
                </c:pt>
                <c:pt idx="10990">
                  <c:v>56.38</c:v>
                </c:pt>
                <c:pt idx="10991">
                  <c:v>57.15</c:v>
                </c:pt>
                <c:pt idx="10992">
                  <c:v>56.62</c:v>
                </c:pt>
                <c:pt idx="10993">
                  <c:v>57.14</c:v>
                </c:pt>
                <c:pt idx="10994">
                  <c:v>57.4</c:v>
                </c:pt>
                <c:pt idx="10995">
                  <c:v>56.78</c:v>
                </c:pt>
                <c:pt idx="10996">
                  <c:v>56.99</c:v>
                </c:pt>
                <c:pt idx="10997">
                  <c:v>57.48</c:v>
                </c:pt>
                <c:pt idx="10998">
                  <c:v>56.62</c:v>
                </c:pt>
                <c:pt idx="10999">
                  <c:v>55.6</c:v>
                </c:pt>
                <c:pt idx="11000">
                  <c:v>55.12</c:v>
                </c:pt>
                <c:pt idx="11001">
                  <c:v>55.69</c:v>
                </c:pt>
                <c:pt idx="11002">
                  <c:v>57.16</c:v>
                </c:pt>
                <c:pt idx="11003">
                  <c:v>57.26</c:v>
                </c:pt>
                <c:pt idx="11004">
                  <c:v>57.64</c:v>
                </c:pt>
                <c:pt idx="11005">
                  <c:v>57.18</c:v>
                </c:pt>
                <c:pt idx="11006">
                  <c:v>57.26</c:v>
                </c:pt>
                <c:pt idx="11007">
                  <c:v>57.04</c:v>
                </c:pt>
                <c:pt idx="11008">
                  <c:v>56.95</c:v>
                </c:pt>
                <c:pt idx="11009">
                  <c:v>55.89</c:v>
                </c:pt>
                <c:pt idx="11010">
                  <c:v>55.97</c:v>
                </c:pt>
                <c:pt idx="11011">
                  <c:v>56.2</c:v>
                </c:pt>
                <c:pt idx="11012">
                  <c:v>56.6</c:v>
                </c:pt>
                <c:pt idx="11013">
                  <c:v>56.89</c:v>
                </c:pt>
                <c:pt idx="11014">
                  <c:v>55.83</c:v>
                </c:pt>
                <c:pt idx="11015">
                  <c:v>56.99</c:v>
                </c:pt>
                <c:pt idx="11016">
                  <c:v>58.48</c:v>
                </c:pt>
                <c:pt idx="11017">
                  <c:v>58.09</c:v>
                </c:pt>
                <c:pt idx="11018">
                  <c:v>59.37</c:v>
                </c:pt>
                <c:pt idx="11019">
                  <c:v>59.3</c:v>
                </c:pt>
                <c:pt idx="11020">
                  <c:v>58.15</c:v>
                </c:pt>
                <c:pt idx="11021">
                  <c:v>58.46</c:v>
                </c:pt>
                <c:pt idx="11022">
                  <c:v>57.65</c:v>
                </c:pt>
                <c:pt idx="11023">
                  <c:v>57.67</c:v>
                </c:pt>
                <c:pt idx="11024">
                  <c:v>58.93</c:v>
                </c:pt>
                <c:pt idx="11025">
                  <c:v>59.29</c:v>
                </c:pt>
                <c:pt idx="11026">
                  <c:v>59.47</c:v>
                </c:pt>
                <c:pt idx="11027">
                  <c:v>60.45</c:v>
                </c:pt>
                <c:pt idx="11028">
                  <c:v>61.02</c:v>
                </c:pt>
                <c:pt idx="11029">
                  <c:v>59.79</c:v>
                </c:pt>
                <c:pt idx="11030">
                  <c:v>58.45</c:v>
                </c:pt>
                <c:pt idx="11031">
                  <c:v>58.1</c:v>
                </c:pt>
                <c:pt idx="11032">
                  <c:v>57.09</c:v>
                </c:pt>
                <c:pt idx="11033">
                  <c:v>57.67</c:v>
                </c:pt>
                <c:pt idx="11034">
                  <c:v>57.07</c:v>
                </c:pt>
                <c:pt idx="11035">
                  <c:v>58.35</c:v>
                </c:pt>
                <c:pt idx="11036">
                  <c:v>58.02</c:v>
                </c:pt>
                <c:pt idx="11037">
                  <c:v>58.15</c:v>
                </c:pt>
                <c:pt idx="11038">
                  <c:v>58.21</c:v>
                </c:pt>
                <c:pt idx="11039">
                  <c:v>57.4</c:v>
                </c:pt>
                <c:pt idx="11040">
                  <c:v>56.67</c:v>
                </c:pt>
                <c:pt idx="11041">
                  <c:v>56.31</c:v>
                </c:pt>
                <c:pt idx="11042">
                  <c:v>57.4</c:v>
                </c:pt>
                <c:pt idx="11043">
                  <c:v>55.69</c:v>
                </c:pt>
                <c:pt idx="11044">
                  <c:v>54.53</c:v>
                </c:pt>
                <c:pt idx="11045">
                  <c:v>54.06</c:v>
                </c:pt>
                <c:pt idx="11046">
                  <c:v>53.58</c:v>
                </c:pt>
                <c:pt idx="11047">
                  <c:v>53.92</c:v>
                </c:pt>
                <c:pt idx="11048">
                  <c:v>54.72</c:v>
                </c:pt>
                <c:pt idx="11049">
                  <c:v>54.8</c:v>
                </c:pt>
                <c:pt idx="11050">
                  <c:v>56.91</c:v>
                </c:pt>
                <c:pt idx="11051">
                  <c:v>55.54</c:v>
                </c:pt>
                <c:pt idx="11052">
                  <c:v>55.48</c:v>
                </c:pt>
                <c:pt idx="11053">
                  <c:v>55.14</c:v>
                </c:pt>
                <c:pt idx="11054">
                  <c:v>54.28</c:v>
                </c:pt>
                <c:pt idx="11055">
                  <c:v>55.19</c:v>
                </c:pt>
                <c:pt idx="11056">
                  <c:v>54.94</c:v>
                </c:pt>
                <c:pt idx="11057">
                  <c:v>56.15</c:v>
                </c:pt>
                <c:pt idx="11058">
                  <c:v>55</c:v>
                </c:pt>
                <c:pt idx="11059">
                  <c:v>54.78</c:v>
                </c:pt>
                <c:pt idx="11060">
                  <c:v>54.19</c:v>
                </c:pt>
                <c:pt idx="11061">
                  <c:v>55.93</c:v>
                </c:pt>
                <c:pt idx="11062">
                  <c:v>55.88</c:v>
                </c:pt>
                <c:pt idx="11063">
                  <c:v>55.21</c:v>
                </c:pt>
                <c:pt idx="11064">
                  <c:v>54.89</c:v>
                </c:pt>
                <c:pt idx="11065">
                  <c:v>55.33</c:v>
                </c:pt>
                <c:pt idx="11066">
                  <c:v>54.86</c:v>
                </c:pt>
                <c:pt idx="11067">
                  <c:v>54.13</c:v>
                </c:pt>
                <c:pt idx="11068">
                  <c:v>55.07</c:v>
                </c:pt>
                <c:pt idx="11069">
                  <c:v>55.22</c:v>
                </c:pt>
                <c:pt idx="11070">
                  <c:v>55.43</c:v>
                </c:pt>
                <c:pt idx="11071">
                  <c:v>55.56</c:v>
                </c:pt>
                <c:pt idx="11072">
                  <c:v>55.8</c:v>
                </c:pt>
                <c:pt idx="11073">
                  <c:v>56.66</c:v>
                </c:pt>
                <c:pt idx="11074">
                  <c:v>58.95</c:v>
                </c:pt>
                <c:pt idx="11075">
                  <c:v>60.74</c:v>
                </c:pt>
                <c:pt idx="11076">
                  <c:v>60.66</c:v>
                </c:pt>
                <c:pt idx="11077">
                  <c:v>61.63</c:v>
                </c:pt>
                <c:pt idx="11078">
                  <c:v>61.73</c:v>
                </c:pt>
                <c:pt idx="11079">
                  <c:v>61.34</c:v>
                </c:pt>
                <c:pt idx="11080">
                  <c:v>60.85</c:v>
                </c:pt>
                <c:pt idx="11081">
                  <c:v>61.23</c:v>
                </c:pt>
                <c:pt idx="11082">
                  <c:v>62.04</c:v>
                </c:pt>
                <c:pt idx="11083">
                  <c:v>62.28</c:v>
                </c:pt>
                <c:pt idx="11084">
                  <c:v>62.06</c:v>
                </c:pt>
                <c:pt idx="11085">
                  <c:v>63.14</c:v>
                </c:pt>
                <c:pt idx="11086">
                  <c:v>63.97</c:v>
                </c:pt>
                <c:pt idx="11087">
                  <c:v>64.33</c:v>
                </c:pt>
                <c:pt idx="11088">
                  <c:v>65.819999999999993</c:v>
                </c:pt>
                <c:pt idx="11089">
                  <c:v>66.709999999999994</c:v>
                </c:pt>
                <c:pt idx="11090">
                  <c:v>68.930000000000007</c:v>
                </c:pt>
                <c:pt idx="11091">
                  <c:v>67.5</c:v>
                </c:pt>
                <c:pt idx="11092">
                  <c:v>67.069999999999993</c:v>
                </c:pt>
                <c:pt idx="11093">
                  <c:v>66.66</c:v>
                </c:pt>
                <c:pt idx="11094">
                  <c:v>67.14</c:v>
                </c:pt>
                <c:pt idx="11095">
                  <c:v>67.45</c:v>
                </c:pt>
                <c:pt idx="11096">
                  <c:v>67.59</c:v>
                </c:pt>
                <c:pt idx="11097">
                  <c:v>67.5</c:v>
                </c:pt>
                <c:pt idx="11098">
                  <c:v>67.430000000000007</c:v>
                </c:pt>
                <c:pt idx="11099">
                  <c:v>67.040000000000006</c:v>
                </c:pt>
                <c:pt idx="11100">
                  <c:v>67.8</c:v>
                </c:pt>
                <c:pt idx="11101">
                  <c:v>68.03</c:v>
                </c:pt>
                <c:pt idx="11102">
                  <c:v>67.81</c:v>
                </c:pt>
                <c:pt idx="11103">
                  <c:v>67.63</c:v>
                </c:pt>
                <c:pt idx="11104">
                  <c:v>67.69</c:v>
                </c:pt>
                <c:pt idx="11105">
                  <c:v>67.41</c:v>
                </c:pt>
                <c:pt idx="11106">
                  <c:v>69</c:v>
                </c:pt>
                <c:pt idx="11107">
                  <c:v>70.44</c:v>
                </c:pt>
                <c:pt idx="11108">
                  <c:v>69.94</c:v>
                </c:pt>
                <c:pt idx="11109">
                  <c:v>70.37</c:v>
                </c:pt>
                <c:pt idx="11110">
                  <c:v>69.930000000000007</c:v>
                </c:pt>
                <c:pt idx="11111">
                  <c:v>70.59</c:v>
                </c:pt>
                <c:pt idx="11112">
                  <c:v>70.73</c:v>
                </c:pt>
                <c:pt idx="11113">
                  <c:v>70.81</c:v>
                </c:pt>
                <c:pt idx="11114">
                  <c:v>71.540000000000006</c:v>
                </c:pt>
                <c:pt idx="11115">
                  <c:v>71.28</c:v>
                </c:pt>
                <c:pt idx="11116">
                  <c:v>68.95</c:v>
                </c:pt>
                <c:pt idx="11117">
                  <c:v>71.87</c:v>
                </c:pt>
                <c:pt idx="11118">
                  <c:v>71.45</c:v>
                </c:pt>
                <c:pt idx="11119">
                  <c:v>75.349999999999994</c:v>
                </c:pt>
                <c:pt idx="11120">
                  <c:v>77.7</c:v>
                </c:pt>
                <c:pt idx="11121">
                  <c:v>78.55</c:v>
                </c:pt>
                <c:pt idx="11122">
                  <c:v>78.25</c:v>
                </c:pt>
                <c:pt idx="11123">
                  <c:v>78.91</c:v>
                </c:pt>
                <c:pt idx="11124">
                  <c:v>77.59</c:v>
                </c:pt>
                <c:pt idx="11125">
                  <c:v>77.790000000000006</c:v>
                </c:pt>
                <c:pt idx="11126">
                  <c:v>78.84</c:v>
                </c:pt>
                <c:pt idx="11127">
                  <c:v>78.400000000000006</c:v>
                </c:pt>
                <c:pt idx="11128">
                  <c:v>77.97</c:v>
                </c:pt>
                <c:pt idx="11129">
                  <c:v>79.099999999999994</c:v>
                </c:pt>
                <c:pt idx="11130">
                  <c:v>79.2</c:v>
                </c:pt>
                <c:pt idx="11131">
                  <c:v>78.92</c:v>
                </c:pt>
                <c:pt idx="11132">
                  <c:v>81.819999999999993</c:v>
                </c:pt>
                <c:pt idx="11133">
                  <c:v>82.28</c:v>
                </c:pt>
                <c:pt idx="11134">
                  <c:v>85.17</c:v>
                </c:pt>
                <c:pt idx="11135">
                  <c:v>85.02</c:v>
                </c:pt>
                <c:pt idx="11136">
                  <c:v>82.25</c:v>
                </c:pt>
                <c:pt idx="11137">
                  <c:v>83.24</c:v>
                </c:pt>
                <c:pt idx="11138">
                  <c:v>84.49</c:v>
                </c:pt>
                <c:pt idx="11139">
                  <c:v>84.91</c:v>
                </c:pt>
                <c:pt idx="11140">
                  <c:v>81.180000000000007</c:v>
                </c:pt>
                <c:pt idx="11141">
                  <c:v>78.48</c:v>
                </c:pt>
                <c:pt idx="11142">
                  <c:v>75.94</c:v>
                </c:pt>
                <c:pt idx="11143">
                  <c:v>74.58</c:v>
                </c:pt>
                <c:pt idx="11144">
                  <c:v>75.510000000000005</c:v>
                </c:pt>
                <c:pt idx="11145">
                  <c:v>74.739999999999995</c:v>
                </c:pt>
                <c:pt idx="11146">
                  <c:v>73.319999999999993</c:v>
                </c:pt>
                <c:pt idx="11147">
                  <c:v>73.989999999999995</c:v>
                </c:pt>
                <c:pt idx="11148">
                  <c:v>76.44</c:v>
                </c:pt>
                <c:pt idx="11149">
                  <c:v>75.56</c:v>
                </c:pt>
                <c:pt idx="11150">
                  <c:v>75.86</c:v>
                </c:pt>
                <c:pt idx="11151">
                  <c:v>77.290000000000006</c:v>
                </c:pt>
                <c:pt idx="11152">
                  <c:v>78.92</c:v>
                </c:pt>
                <c:pt idx="11153">
                  <c:v>79.319999999999993</c:v>
                </c:pt>
                <c:pt idx="11154">
                  <c:v>77.53</c:v>
                </c:pt>
                <c:pt idx="11155">
                  <c:v>76.900000000000006</c:v>
                </c:pt>
                <c:pt idx="11156">
                  <c:v>73.48</c:v>
                </c:pt>
                <c:pt idx="11157">
                  <c:v>71</c:v>
                </c:pt>
                <c:pt idx="11158">
                  <c:v>70.260000000000005</c:v>
                </c:pt>
                <c:pt idx="11159">
                  <c:v>71.209999999999994</c:v>
                </c:pt>
                <c:pt idx="11160">
                  <c:v>71.28</c:v>
                </c:pt>
                <c:pt idx="11161">
                  <c:v>72.34</c:v>
                </c:pt>
                <c:pt idx="11162">
                  <c:v>72.02</c:v>
                </c:pt>
                <c:pt idx="11163">
                  <c:v>73.25</c:v>
                </c:pt>
                <c:pt idx="11164">
                  <c:v>72.959999999999994</c:v>
                </c:pt>
                <c:pt idx="11165">
                  <c:v>73.17</c:v>
                </c:pt>
                <c:pt idx="11166">
                  <c:v>68.959999999999994</c:v>
                </c:pt>
                <c:pt idx="11167">
                  <c:v>68.47</c:v>
                </c:pt>
                <c:pt idx="11168">
                  <c:v>69.040000000000006</c:v>
                </c:pt>
                <c:pt idx="11169">
                  <c:v>70.44</c:v>
                </c:pt>
                <c:pt idx="11170">
                  <c:v>71.13</c:v>
                </c:pt>
                <c:pt idx="11171">
                  <c:v>69.37</c:v>
                </c:pt>
                <c:pt idx="11172">
                  <c:v>69.459999999999994</c:v>
                </c:pt>
                <c:pt idx="11173">
                  <c:v>70.62</c:v>
                </c:pt>
                <c:pt idx="11174">
                  <c:v>75.27</c:v>
                </c:pt>
                <c:pt idx="11175">
                  <c:v>76.73</c:v>
                </c:pt>
                <c:pt idx="11176">
                  <c:v>76.17</c:v>
                </c:pt>
                <c:pt idx="11177">
                  <c:v>77.599999999999994</c:v>
                </c:pt>
                <c:pt idx="11178">
                  <c:v>78.75</c:v>
                </c:pt>
                <c:pt idx="11179">
                  <c:v>80.95</c:v>
                </c:pt>
                <c:pt idx="11180">
                  <c:v>79.290000000000006</c:v>
                </c:pt>
                <c:pt idx="11181">
                  <c:v>78.41</c:v>
                </c:pt>
                <c:pt idx="11182">
                  <c:v>77.709999999999994</c:v>
                </c:pt>
                <c:pt idx="11183">
                  <c:v>78.42</c:v>
                </c:pt>
                <c:pt idx="11184">
                  <c:v>77.03</c:v>
                </c:pt>
                <c:pt idx="11185">
                  <c:v>76.28</c:v>
                </c:pt>
                <c:pt idx="11186">
                  <c:v>76.53</c:v>
                </c:pt>
                <c:pt idx="11187">
                  <c:v>76.94</c:v>
                </c:pt>
                <c:pt idx="11188">
                  <c:v>78.209999999999994</c:v>
                </c:pt>
                <c:pt idx="11189">
                  <c:v>78.48</c:v>
                </c:pt>
                <c:pt idx="11190">
                  <c:v>77.540000000000006</c:v>
                </c:pt>
                <c:pt idx="11191">
                  <c:v>78.349999999999994</c:v>
                </c:pt>
                <c:pt idx="11192">
                  <c:v>79.83</c:v>
                </c:pt>
                <c:pt idx="11193">
                  <c:v>80.63</c:v>
                </c:pt>
                <c:pt idx="11194">
                  <c:v>80</c:v>
                </c:pt>
                <c:pt idx="11195">
                  <c:v>79.760000000000005</c:v>
                </c:pt>
                <c:pt idx="11196">
                  <c:v>77.349999999999994</c:v>
                </c:pt>
                <c:pt idx="11197">
                  <c:v>77.17</c:v>
                </c:pt>
                <c:pt idx="11198">
                  <c:v>77.13</c:v>
                </c:pt>
                <c:pt idx="11199">
                  <c:v>77.989999999999995</c:v>
                </c:pt>
                <c:pt idx="11200">
                  <c:v>78.92</c:v>
                </c:pt>
                <c:pt idx="11201">
                  <c:v>79.86</c:v>
                </c:pt>
                <c:pt idx="11202">
                  <c:v>82.03</c:v>
                </c:pt>
                <c:pt idx="11203">
                  <c:v>80.959999999999994</c:v>
                </c:pt>
                <c:pt idx="11204">
                  <c:v>80.94</c:v>
                </c:pt>
                <c:pt idx="11205">
                  <c:v>80</c:v>
                </c:pt>
                <c:pt idx="11206">
                  <c:v>78.48</c:v>
                </c:pt>
                <c:pt idx="11207">
                  <c:v>78.39</c:v>
                </c:pt>
                <c:pt idx="11208">
                  <c:v>80.430000000000007</c:v>
                </c:pt>
                <c:pt idx="11209">
                  <c:v>79.95</c:v>
                </c:pt>
                <c:pt idx="11210">
                  <c:v>80.64</c:v>
                </c:pt>
                <c:pt idx="11211">
                  <c:v>78.91</c:v>
                </c:pt>
                <c:pt idx="11212">
                  <c:v>77.78</c:v>
                </c:pt>
                <c:pt idx="11213">
                  <c:v>77.52</c:v>
                </c:pt>
                <c:pt idx="11214">
                  <c:v>77.099999999999994</c:v>
                </c:pt>
                <c:pt idx="11215">
                  <c:v>76.180000000000007</c:v>
                </c:pt>
                <c:pt idx="11216">
                  <c:v>78.56</c:v>
                </c:pt>
                <c:pt idx="11217">
                  <c:v>80.739999999999995</c:v>
                </c:pt>
                <c:pt idx="11218">
                  <c:v>80.22</c:v>
                </c:pt>
                <c:pt idx="11219">
                  <c:v>81.58</c:v>
                </c:pt>
                <c:pt idx="11220">
                  <c:v>79.98</c:v>
                </c:pt>
                <c:pt idx="11221">
                  <c:v>78.98</c:v>
                </c:pt>
                <c:pt idx="11222">
                  <c:v>79.12</c:v>
                </c:pt>
                <c:pt idx="11223">
                  <c:v>79.08</c:v>
                </c:pt>
                <c:pt idx="11224">
                  <c:v>79.97</c:v>
                </c:pt>
                <c:pt idx="11225">
                  <c:v>77.19</c:v>
                </c:pt>
                <c:pt idx="11226">
                  <c:v>77.06</c:v>
                </c:pt>
                <c:pt idx="11227">
                  <c:v>77.44</c:v>
                </c:pt>
                <c:pt idx="11228">
                  <c:v>75.94</c:v>
                </c:pt>
                <c:pt idx="11229">
                  <c:v>76.05</c:v>
                </c:pt>
                <c:pt idx="11230">
                  <c:v>78.63</c:v>
                </c:pt>
                <c:pt idx="11231">
                  <c:v>78.709999999999994</c:v>
                </c:pt>
                <c:pt idx="11232">
                  <c:v>78.88</c:v>
                </c:pt>
                <c:pt idx="11233">
                  <c:v>80.12</c:v>
                </c:pt>
                <c:pt idx="11234">
                  <c:v>81.680000000000007</c:v>
                </c:pt>
                <c:pt idx="11235">
                  <c:v>79.73</c:v>
                </c:pt>
                <c:pt idx="11236">
                  <c:v>80.069999999999993</c:v>
                </c:pt>
                <c:pt idx="11237">
                  <c:v>81.45</c:v>
                </c:pt>
                <c:pt idx="11238">
                  <c:v>81.39</c:v>
                </c:pt>
                <c:pt idx="11239">
                  <c:v>78.27</c:v>
                </c:pt>
                <c:pt idx="11240">
                  <c:v>80.11</c:v>
                </c:pt>
                <c:pt idx="11241">
                  <c:v>80.650000000000006</c:v>
                </c:pt>
                <c:pt idx="11242">
                  <c:v>81.8</c:v>
                </c:pt>
                <c:pt idx="11243">
                  <c:v>81</c:v>
                </c:pt>
                <c:pt idx="11244">
                  <c:v>79</c:v>
                </c:pt>
                <c:pt idx="11245">
                  <c:v>79.209999999999994</c:v>
                </c:pt>
                <c:pt idx="11246">
                  <c:v>79.239999999999995</c:v>
                </c:pt>
                <c:pt idx="11247">
                  <c:v>77.290000000000006</c:v>
                </c:pt>
                <c:pt idx="11248">
                  <c:v>78.86</c:v>
                </c:pt>
                <c:pt idx="11249">
                  <c:v>79.180000000000007</c:v>
                </c:pt>
                <c:pt idx="11250">
                  <c:v>78.67</c:v>
                </c:pt>
                <c:pt idx="11251">
                  <c:v>78.290000000000006</c:v>
                </c:pt>
                <c:pt idx="11252">
                  <c:v>66.06</c:v>
                </c:pt>
                <c:pt idx="11253">
                  <c:v>65.709999999999994</c:v>
                </c:pt>
                <c:pt idx="11254">
                  <c:v>65.63</c:v>
                </c:pt>
                <c:pt idx="11255">
                  <c:v>68.150000000000006</c:v>
                </c:pt>
                <c:pt idx="11256">
                  <c:v>68.7</c:v>
                </c:pt>
                <c:pt idx="11257">
                  <c:v>70.13</c:v>
                </c:pt>
                <c:pt idx="11258">
                  <c:v>69.08</c:v>
                </c:pt>
                <c:pt idx="11259">
                  <c:v>68.14</c:v>
                </c:pt>
                <c:pt idx="11260">
                  <c:v>66.88</c:v>
                </c:pt>
                <c:pt idx="11261">
                  <c:v>63.69</c:v>
                </c:pt>
                <c:pt idx="11262">
                  <c:v>64.31</c:v>
                </c:pt>
                <c:pt idx="11263">
                  <c:v>67.66</c:v>
                </c:pt>
                <c:pt idx="11264">
                  <c:v>68.28</c:v>
                </c:pt>
                <c:pt idx="11265">
                  <c:v>71.37</c:v>
                </c:pt>
                <c:pt idx="11266">
                  <c:v>71.150000000000006</c:v>
                </c:pt>
                <c:pt idx="11267">
                  <c:v>67.38</c:v>
                </c:pt>
                <c:pt idx="11268">
                  <c:v>67.709999999999994</c:v>
                </c:pt>
                <c:pt idx="11269">
                  <c:v>62.3</c:v>
                </c:pt>
                <c:pt idx="11270">
                  <c:v>58.69</c:v>
                </c:pt>
                <c:pt idx="11271">
                  <c:v>51.66</c:v>
                </c:pt>
                <c:pt idx="11272">
                  <c:v>54.28</c:v>
                </c:pt>
                <c:pt idx="11273">
                  <c:v>58.92</c:v>
                </c:pt>
                <c:pt idx="11274">
                  <c:v>51.89</c:v>
                </c:pt>
                <c:pt idx="11275">
                  <c:v>57.07</c:v>
                </c:pt>
                <c:pt idx="11276">
                  <c:v>53.88</c:v>
                </c:pt>
                <c:pt idx="11277">
                  <c:v>55.52</c:v>
                </c:pt>
                <c:pt idx="11278">
                  <c:v>64.23</c:v>
                </c:pt>
                <c:pt idx="11279">
                  <c:v>59.16</c:v>
                </c:pt>
                <c:pt idx="11280">
                  <c:v>58.08</c:v>
                </c:pt>
                <c:pt idx="11281">
                  <c:v>54.06</c:v>
                </c:pt>
                <c:pt idx="11282">
                  <c:v>56.63</c:v>
                </c:pt>
                <c:pt idx="11283">
                  <c:v>56.18</c:v>
                </c:pt>
                <c:pt idx="11284">
                  <c:v>59.16</c:v>
                </c:pt>
                <c:pt idx="11285">
                  <c:v>62.11</c:v>
                </c:pt>
                <c:pt idx="11286">
                  <c:v>63.11</c:v>
                </c:pt>
                <c:pt idx="11287">
                  <c:v>64.5</c:v>
                </c:pt>
                <c:pt idx="11288">
                  <c:v>63.52</c:v>
                </c:pt>
                <c:pt idx="11289">
                  <c:v>64.430000000000007</c:v>
                </c:pt>
                <c:pt idx="11290">
                  <c:v>68.510000000000005</c:v>
                </c:pt>
                <c:pt idx="11291">
                  <c:v>71.84</c:v>
                </c:pt>
                <c:pt idx="11292">
                  <c:v>73.5</c:v>
                </c:pt>
                <c:pt idx="11293">
                  <c:v>74.17</c:v>
                </c:pt>
                <c:pt idx="11294">
                  <c:v>76.19</c:v>
                </c:pt>
                <c:pt idx="11295">
                  <c:v>75.55</c:v>
                </c:pt>
                <c:pt idx="11296">
                  <c:v>76.27</c:v>
                </c:pt>
                <c:pt idx="11297">
                  <c:v>76.459999999999994</c:v>
                </c:pt>
                <c:pt idx="11298">
                  <c:v>80.180000000000007</c:v>
                </c:pt>
                <c:pt idx="11299">
                  <c:v>84.6</c:v>
                </c:pt>
                <c:pt idx="11300">
                  <c:v>85.85</c:v>
                </c:pt>
                <c:pt idx="11301">
                  <c:v>85.39</c:v>
                </c:pt>
                <c:pt idx="11302">
                  <c:v>85.55</c:v>
                </c:pt>
                <c:pt idx="11303">
                  <c:v>84.12</c:v>
                </c:pt>
                <c:pt idx="11304">
                  <c:v>81.33</c:v>
                </c:pt>
                <c:pt idx="11305">
                  <c:v>86.18</c:v>
                </c:pt>
                <c:pt idx="11306">
                  <c:v>89.69</c:v>
                </c:pt>
                <c:pt idx="11307">
                  <c:v>89.67</c:v>
                </c:pt>
                <c:pt idx="11308">
                  <c:v>89.56</c:v>
                </c:pt>
                <c:pt idx="11309">
                  <c:v>91.72</c:v>
                </c:pt>
                <c:pt idx="11310">
                  <c:v>91.78</c:v>
                </c:pt>
                <c:pt idx="11311">
                  <c:v>90.48</c:v>
                </c:pt>
                <c:pt idx="11312">
                  <c:v>90.37</c:v>
                </c:pt>
                <c:pt idx="11313">
                  <c:v>91.72</c:v>
                </c:pt>
                <c:pt idx="11314">
                  <c:v>92.72</c:v>
                </c:pt>
                <c:pt idx="11315">
                  <c:v>97.27</c:v>
                </c:pt>
                <c:pt idx="11316">
                  <c:v>94.76</c:v>
                </c:pt>
                <c:pt idx="11317">
                  <c:v>92.69</c:v>
                </c:pt>
                <c:pt idx="11318">
                  <c:v>90.65</c:v>
                </c:pt>
                <c:pt idx="11319">
                  <c:v>91.79</c:v>
                </c:pt>
                <c:pt idx="11320">
                  <c:v>91.24</c:v>
                </c:pt>
                <c:pt idx="11321">
                  <c:v>87.5</c:v>
                </c:pt>
                <c:pt idx="11322">
                  <c:v>86.93</c:v>
                </c:pt>
                <c:pt idx="11323">
                  <c:v>87.51</c:v>
                </c:pt>
                <c:pt idx="11324">
                  <c:v>88.09</c:v>
                </c:pt>
                <c:pt idx="11325">
                  <c:v>86.98</c:v>
                </c:pt>
                <c:pt idx="11326">
                  <c:v>84.05</c:v>
                </c:pt>
                <c:pt idx="11327">
                  <c:v>78.599999999999994</c:v>
                </c:pt>
                <c:pt idx="11328">
                  <c:v>78.63</c:v>
                </c:pt>
                <c:pt idx="11329">
                  <c:v>78.23</c:v>
                </c:pt>
                <c:pt idx="11330">
                  <c:v>77.099999999999994</c:v>
                </c:pt>
                <c:pt idx="11331">
                  <c:v>78.86</c:v>
                </c:pt>
                <c:pt idx="11332">
                  <c:v>82.73</c:v>
                </c:pt>
                <c:pt idx="11333">
                  <c:v>81.489999999999995</c:v>
                </c:pt>
                <c:pt idx="11334">
                  <c:v>80.56</c:v>
                </c:pt>
                <c:pt idx="11335">
                  <c:v>82.88</c:v>
                </c:pt>
                <c:pt idx="11336">
                  <c:v>79.930000000000007</c:v>
                </c:pt>
                <c:pt idx="11337">
                  <c:v>79.27</c:v>
                </c:pt>
                <c:pt idx="11338">
                  <c:v>78.2</c:v>
                </c:pt>
                <c:pt idx="11339">
                  <c:v>80.5</c:v>
                </c:pt>
                <c:pt idx="11340">
                  <c:v>83.11</c:v>
                </c:pt>
                <c:pt idx="11341">
                  <c:v>84.6</c:v>
                </c:pt>
                <c:pt idx="11342">
                  <c:v>83.85</c:v>
                </c:pt>
                <c:pt idx="11343">
                  <c:v>84.13</c:v>
                </c:pt>
                <c:pt idx="11344">
                  <c:v>84.09</c:v>
                </c:pt>
                <c:pt idx="11345">
                  <c:v>85.2</c:v>
                </c:pt>
                <c:pt idx="11346">
                  <c:v>86.93</c:v>
                </c:pt>
                <c:pt idx="11347">
                  <c:v>85.32</c:v>
                </c:pt>
                <c:pt idx="11348">
                  <c:v>84.7</c:v>
                </c:pt>
                <c:pt idx="11349">
                  <c:v>85.13</c:v>
                </c:pt>
                <c:pt idx="11350">
                  <c:v>87.58</c:v>
                </c:pt>
                <c:pt idx="11351">
                  <c:v>89.08</c:v>
                </c:pt>
                <c:pt idx="11352">
                  <c:v>90.07</c:v>
                </c:pt>
                <c:pt idx="11353">
                  <c:v>88.4</c:v>
                </c:pt>
                <c:pt idx="11354">
                  <c:v>84.81</c:v>
                </c:pt>
                <c:pt idx="11355">
                  <c:v>88.69</c:v>
                </c:pt>
                <c:pt idx="11356">
                  <c:v>88.96</c:v>
                </c:pt>
                <c:pt idx="11357">
                  <c:v>88.33</c:v>
                </c:pt>
                <c:pt idx="11358">
                  <c:v>90.91</c:v>
                </c:pt>
                <c:pt idx="11359">
                  <c:v>93</c:v>
                </c:pt>
                <c:pt idx="11360">
                  <c:v>92.78</c:v>
                </c:pt>
                <c:pt idx="11361">
                  <c:v>93.91</c:v>
                </c:pt>
                <c:pt idx="11362">
                  <c:v>92.66</c:v>
                </c:pt>
                <c:pt idx="11363">
                  <c:v>96.41</c:v>
                </c:pt>
                <c:pt idx="11364">
                  <c:v>99.05</c:v>
                </c:pt>
                <c:pt idx="11365">
                  <c:v>100.46</c:v>
                </c:pt>
                <c:pt idx="11366">
                  <c:v>97.71</c:v>
                </c:pt>
                <c:pt idx="11367">
                  <c:v>101.46</c:v>
                </c:pt>
                <c:pt idx="11368">
                  <c:v>106.37</c:v>
                </c:pt>
                <c:pt idx="11369">
                  <c:v>108.62</c:v>
                </c:pt>
                <c:pt idx="11370">
                  <c:v>110.83</c:v>
                </c:pt>
                <c:pt idx="11371">
                  <c:v>111.9</c:v>
                </c:pt>
                <c:pt idx="11372">
                  <c:v>110.1</c:v>
                </c:pt>
                <c:pt idx="11373">
                  <c:v>109.38</c:v>
                </c:pt>
                <c:pt idx="11374">
                  <c:v>102.79</c:v>
                </c:pt>
                <c:pt idx="11375">
                  <c:v>102.53</c:v>
                </c:pt>
                <c:pt idx="11376">
                  <c:v>104.61</c:v>
                </c:pt>
                <c:pt idx="11377">
                  <c:v>104.78</c:v>
                </c:pt>
                <c:pt idx="11378">
                  <c:v>108.9</c:v>
                </c:pt>
                <c:pt idx="11379">
                  <c:v>108.29</c:v>
                </c:pt>
                <c:pt idx="11380">
                  <c:v>106.39</c:v>
                </c:pt>
                <c:pt idx="11381">
                  <c:v>106.68</c:v>
                </c:pt>
                <c:pt idx="11382">
                  <c:v>104.86</c:v>
                </c:pt>
                <c:pt idx="11383">
                  <c:v>104</c:v>
                </c:pt>
                <c:pt idx="11384">
                  <c:v>103.53</c:v>
                </c:pt>
                <c:pt idx="11385">
                  <c:v>106.2</c:v>
                </c:pt>
                <c:pt idx="11386">
                  <c:v>104.13</c:v>
                </c:pt>
                <c:pt idx="11387">
                  <c:v>107.44</c:v>
                </c:pt>
                <c:pt idx="11388">
                  <c:v>107.54</c:v>
                </c:pt>
                <c:pt idx="11389">
                  <c:v>106.08</c:v>
                </c:pt>
                <c:pt idx="11390">
                  <c:v>107.01</c:v>
                </c:pt>
                <c:pt idx="11391">
                  <c:v>105.17</c:v>
                </c:pt>
                <c:pt idx="11392">
                  <c:v>102.87</c:v>
                </c:pt>
                <c:pt idx="11393">
                  <c:v>105.25</c:v>
                </c:pt>
                <c:pt idx="11394">
                  <c:v>109.46</c:v>
                </c:pt>
                <c:pt idx="11395">
                  <c:v>108.35</c:v>
                </c:pt>
                <c:pt idx="11396">
                  <c:v>108.3</c:v>
                </c:pt>
                <c:pt idx="11397">
                  <c:v>114</c:v>
                </c:pt>
                <c:pt idx="11398">
                  <c:v>113.31</c:v>
                </c:pt>
                <c:pt idx="11399">
                  <c:v>112.66</c:v>
                </c:pt>
                <c:pt idx="11400">
                  <c:v>110.74</c:v>
                </c:pt>
                <c:pt idx="11401">
                  <c:v>106.09</c:v>
                </c:pt>
                <c:pt idx="11402">
                  <c:v>104.5</c:v>
                </c:pt>
                <c:pt idx="11403">
                  <c:v>105.07</c:v>
                </c:pt>
                <c:pt idx="11404">
                  <c:v>100.06</c:v>
                </c:pt>
                <c:pt idx="11405">
                  <c:v>104.59</c:v>
                </c:pt>
                <c:pt idx="11406">
                  <c:v>104.63</c:v>
                </c:pt>
                <c:pt idx="11407">
                  <c:v>104.67</c:v>
                </c:pt>
                <c:pt idx="11408">
                  <c:v>106.81</c:v>
                </c:pt>
                <c:pt idx="11409">
                  <c:v>106.09</c:v>
                </c:pt>
                <c:pt idx="11410">
                  <c:v>107.65</c:v>
                </c:pt>
                <c:pt idx="11411">
                  <c:v>105.99</c:v>
                </c:pt>
                <c:pt idx="11412">
                  <c:v>107.31</c:v>
                </c:pt>
                <c:pt idx="11413">
                  <c:v>103.75</c:v>
                </c:pt>
                <c:pt idx="11414">
                  <c:v>102.93</c:v>
                </c:pt>
                <c:pt idx="11415">
                  <c:v>103.77</c:v>
                </c:pt>
                <c:pt idx="11416">
                  <c:v>108.56</c:v>
                </c:pt>
                <c:pt idx="11417">
                  <c:v>109.35</c:v>
                </c:pt>
                <c:pt idx="11418">
                  <c:v>110.6</c:v>
                </c:pt>
                <c:pt idx="11419">
                  <c:v>109.58</c:v>
                </c:pt>
                <c:pt idx="11420">
                  <c:v>107.34</c:v>
                </c:pt>
                <c:pt idx="11421">
                  <c:v>104.91</c:v>
                </c:pt>
                <c:pt idx="11422">
                  <c:v>104.78</c:v>
                </c:pt>
                <c:pt idx="11423">
                  <c:v>107.41</c:v>
                </c:pt>
                <c:pt idx="11424">
                  <c:v>104.58</c:v>
                </c:pt>
                <c:pt idx="11425">
                  <c:v>104.1</c:v>
                </c:pt>
                <c:pt idx="11426">
                  <c:v>104.69</c:v>
                </c:pt>
                <c:pt idx="11427">
                  <c:v>106.21</c:v>
                </c:pt>
                <c:pt idx="11428">
                  <c:v>101.26</c:v>
                </c:pt>
                <c:pt idx="11429">
                  <c:v>104.79</c:v>
                </c:pt>
                <c:pt idx="11430">
                  <c:v>105.47</c:v>
                </c:pt>
                <c:pt idx="11431">
                  <c:v>107.13</c:v>
                </c:pt>
                <c:pt idx="11432">
                  <c:v>108.42</c:v>
                </c:pt>
                <c:pt idx="11433">
                  <c:v>104.69</c:v>
                </c:pt>
                <c:pt idx="11434">
                  <c:v>108.43</c:v>
                </c:pt>
                <c:pt idx="11435">
                  <c:v>109.74</c:v>
                </c:pt>
                <c:pt idx="11436">
                  <c:v>98.87</c:v>
                </c:pt>
                <c:pt idx="11437">
                  <c:v>95.49</c:v>
                </c:pt>
                <c:pt idx="11438">
                  <c:v>95.44</c:v>
                </c:pt>
                <c:pt idx="11439">
                  <c:v>97.75</c:v>
                </c:pt>
                <c:pt idx="11440">
                  <c:v>97.55</c:v>
                </c:pt>
                <c:pt idx="11441">
                  <c:v>95.62</c:v>
                </c:pt>
                <c:pt idx="11442">
                  <c:v>93.82</c:v>
                </c:pt>
                <c:pt idx="11443">
                  <c:v>90.01</c:v>
                </c:pt>
                <c:pt idx="11444">
                  <c:v>88.2</c:v>
                </c:pt>
                <c:pt idx="11445">
                  <c:v>88.48</c:v>
                </c:pt>
                <c:pt idx="11446">
                  <c:v>84.65</c:v>
                </c:pt>
                <c:pt idx="11447">
                  <c:v>81.790000000000006</c:v>
                </c:pt>
                <c:pt idx="11448">
                  <c:v>82.91</c:v>
                </c:pt>
                <c:pt idx="11449">
                  <c:v>84.13</c:v>
                </c:pt>
                <c:pt idx="11450">
                  <c:v>84.19</c:v>
                </c:pt>
                <c:pt idx="11451">
                  <c:v>85.11</c:v>
                </c:pt>
                <c:pt idx="11452">
                  <c:v>89.03</c:v>
                </c:pt>
                <c:pt idx="11453">
                  <c:v>89.27</c:v>
                </c:pt>
                <c:pt idx="11454">
                  <c:v>88.83</c:v>
                </c:pt>
                <c:pt idx="11455">
                  <c:v>88.17</c:v>
                </c:pt>
                <c:pt idx="11456">
                  <c:v>92.39</c:v>
                </c:pt>
                <c:pt idx="11457">
                  <c:v>93.57</c:v>
                </c:pt>
                <c:pt idx="11458">
                  <c:v>90.64</c:v>
                </c:pt>
                <c:pt idx="11459">
                  <c:v>90.37</c:v>
                </c:pt>
                <c:pt idx="11460">
                  <c:v>89.61</c:v>
                </c:pt>
                <c:pt idx="11461">
                  <c:v>87.66</c:v>
                </c:pt>
                <c:pt idx="11462">
                  <c:v>89.2</c:v>
                </c:pt>
                <c:pt idx="11463">
                  <c:v>91.01</c:v>
                </c:pt>
                <c:pt idx="11464">
                  <c:v>92.96</c:v>
                </c:pt>
                <c:pt idx="11465">
                  <c:v>91.59</c:v>
                </c:pt>
                <c:pt idx="11466">
                  <c:v>92.06</c:v>
                </c:pt>
                <c:pt idx="11467">
                  <c:v>90.62</c:v>
                </c:pt>
                <c:pt idx="11468">
                  <c:v>91.31</c:v>
                </c:pt>
                <c:pt idx="11469">
                  <c:v>91.64</c:v>
                </c:pt>
                <c:pt idx="11470">
                  <c:v>91.25</c:v>
                </c:pt>
                <c:pt idx="11471">
                  <c:v>92.09</c:v>
                </c:pt>
                <c:pt idx="11472">
                  <c:v>89.59</c:v>
                </c:pt>
                <c:pt idx="11473">
                  <c:v>96.21</c:v>
                </c:pt>
                <c:pt idx="11474">
                  <c:v>94.07</c:v>
                </c:pt>
                <c:pt idx="11475">
                  <c:v>95.79</c:v>
                </c:pt>
                <c:pt idx="11476">
                  <c:v>96.68</c:v>
                </c:pt>
                <c:pt idx="11477">
                  <c:v>91.62</c:v>
                </c:pt>
                <c:pt idx="11478">
                  <c:v>88.64</c:v>
                </c:pt>
                <c:pt idx="11479">
                  <c:v>89.41</c:v>
                </c:pt>
                <c:pt idx="11480">
                  <c:v>88.94</c:v>
                </c:pt>
                <c:pt idx="11481">
                  <c:v>88.35</c:v>
                </c:pt>
                <c:pt idx="11482">
                  <c:v>87.39</c:v>
                </c:pt>
                <c:pt idx="11483">
                  <c:v>87.14</c:v>
                </c:pt>
                <c:pt idx="11484">
                  <c:v>87.23</c:v>
                </c:pt>
                <c:pt idx="11485">
                  <c:v>90.14</c:v>
                </c:pt>
                <c:pt idx="11486">
                  <c:v>89.53</c:v>
                </c:pt>
                <c:pt idx="11487">
                  <c:v>89.94</c:v>
                </c:pt>
                <c:pt idx="11488">
                  <c:v>90.63</c:v>
                </c:pt>
                <c:pt idx="11489">
                  <c:v>90.04</c:v>
                </c:pt>
                <c:pt idx="11490">
                  <c:v>86.96</c:v>
                </c:pt>
                <c:pt idx="11491">
                  <c:v>88.85</c:v>
                </c:pt>
                <c:pt idx="11492">
                  <c:v>89.27</c:v>
                </c:pt>
                <c:pt idx="11493">
                  <c:v>91.01</c:v>
                </c:pt>
                <c:pt idx="11494">
                  <c:v>88.72</c:v>
                </c:pt>
                <c:pt idx="11495">
                  <c:v>88.59</c:v>
                </c:pt>
                <c:pt idx="11496">
                  <c:v>87.8</c:v>
                </c:pt>
                <c:pt idx="11497">
                  <c:v>90.5</c:v>
                </c:pt>
                <c:pt idx="11498">
                  <c:v>92.39</c:v>
                </c:pt>
                <c:pt idx="11499">
                  <c:v>91.96</c:v>
                </c:pt>
                <c:pt idx="11500">
                  <c:v>92.75</c:v>
                </c:pt>
                <c:pt idx="11501">
                  <c:v>90.32</c:v>
                </c:pt>
                <c:pt idx="11502">
                  <c:v>84.7</c:v>
                </c:pt>
                <c:pt idx="11503">
                  <c:v>80.989999999999995</c:v>
                </c:pt>
                <c:pt idx="11504">
                  <c:v>78.28</c:v>
                </c:pt>
                <c:pt idx="11505">
                  <c:v>77.39</c:v>
                </c:pt>
                <c:pt idx="11506">
                  <c:v>75.47</c:v>
                </c:pt>
                <c:pt idx="11507">
                  <c:v>78.59</c:v>
                </c:pt>
                <c:pt idx="11508">
                  <c:v>76.45</c:v>
                </c:pt>
                <c:pt idx="11509">
                  <c:v>77.14</c:v>
                </c:pt>
                <c:pt idx="11510">
                  <c:v>74</c:v>
                </c:pt>
                <c:pt idx="11511">
                  <c:v>71.040000000000006</c:v>
                </c:pt>
                <c:pt idx="11512">
                  <c:v>70.06</c:v>
                </c:pt>
                <c:pt idx="11513">
                  <c:v>72.069999999999993</c:v>
                </c:pt>
                <c:pt idx="11514">
                  <c:v>70.87</c:v>
                </c:pt>
                <c:pt idx="11515">
                  <c:v>71.3</c:v>
                </c:pt>
                <c:pt idx="11516">
                  <c:v>72.38</c:v>
                </c:pt>
                <c:pt idx="11517">
                  <c:v>71.89</c:v>
                </c:pt>
                <c:pt idx="11518">
                  <c:v>72.8</c:v>
                </c:pt>
                <c:pt idx="11519">
                  <c:v>73.08</c:v>
                </c:pt>
                <c:pt idx="11520">
                  <c:v>73.91</c:v>
                </c:pt>
                <c:pt idx="11521">
                  <c:v>73.72</c:v>
                </c:pt>
                <c:pt idx="11522">
                  <c:v>74.44</c:v>
                </c:pt>
                <c:pt idx="11523">
                  <c:v>73.69</c:v>
                </c:pt>
                <c:pt idx="11524">
                  <c:v>76.2</c:v>
                </c:pt>
                <c:pt idx="11525">
                  <c:v>75.23</c:v>
                </c:pt>
                <c:pt idx="11526">
                  <c:v>75.81</c:v>
                </c:pt>
                <c:pt idx="11527">
                  <c:v>75.67</c:v>
                </c:pt>
                <c:pt idx="11528">
                  <c:v>74.59</c:v>
                </c:pt>
                <c:pt idx="11529">
                  <c:v>73.849999999999994</c:v>
                </c:pt>
                <c:pt idx="11530">
                  <c:v>73.150000000000006</c:v>
                </c:pt>
                <c:pt idx="11531">
                  <c:v>73.989999999999995</c:v>
                </c:pt>
                <c:pt idx="11532">
                  <c:v>74.28</c:v>
                </c:pt>
                <c:pt idx="11533">
                  <c:v>71.67</c:v>
                </c:pt>
                <c:pt idx="11534">
                  <c:v>72.650000000000006</c:v>
                </c:pt>
                <c:pt idx="11535">
                  <c:v>74.86</c:v>
                </c:pt>
                <c:pt idx="11536">
                  <c:v>75.180000000000007</c:v>
                </c:pt>
                <c:pt idx="11537">
                  <c:v>76.180000000000007</c:v>
                </c:pt>
                <c:pt idx="11538">
                  <c:v>75.81</c:v>
                </c:pt>
                <c:pt idx="11539">
                  <c:v>76.44</c:v>
                </c:pt>
                <c:pt idx="11540">
                  <c:v>76.13</c:v>
                </c:pt>
                <c:pt idx="11541">
                  <c:v>75.5</c:v>
                </c:pt>
                <c:pt idx="11542">
                  <c:v>76.75</c:v>
                </c:pt>
                <c:pt idx="11543">
                  <c:v>76.13</c:v>
                </c:pt>
                <c:pt idx="11544">
                  <c:v>79.349999999999994</c:v>
                </c:pt>
                <c:pt idx="11545">
                  <c:v>80.739999999999995</c:v>
                </c:pt>
                <c:pt idx="11546">
                  <c:v>82.3</c:v>
                </c:pt>
                <c:pt idx="11547">
                  <c:v>83.71</c:v>
                </c:pt>
                <c:pt idx="11548">
                  <c:v>84</c:v>
                </c:pt>
                <c:pt idx="11549">
                  <c:v>82.71</c:v>
                </c:pt>
                <c:pt idx="11550">
                  <c:v>82.47</c:v>
                </c:pt>
                <c:pt idx="11551">
                  <c:v>81.61</c:v>
                </c:pt>
                <c:pt idx="11552">
                  <c:v>80.06</c:v>
                </c:pt>
                <c:pt idx="11553">
                  <c:v>80.23</c:v>
                </c:pt>
                <c:pt idx="11554">
                  <c:v>78.069999999999993</c:v>
                </c:pt>
                <c:pt idx="11555">
                  <c:v>76.819999999999993</c:v>
                </c:pt>
                <c:pt idx="11556">
                  <c:v>82.18</c:v>
                </c:pt>
                <c:pt idx="11557">
                  <c:v>81.66</c:v>
                </c:pt>
                <c:pt idx="11558">
                  <c:v>81.81</c:v>
                </c:pt>
                <c:pt idx="11559">
                  <c:v>83.04</c:v>
                </c:pt>
                <c:pt idx="11560">
                  <c:v>83.93</c:v>
                </c:pt>
                <c:pt idx="11561">
                  <c:v>82.79</c:v>
                </c:pt>
                <c:pt idx="11562">
                  <c:v>83.61</c:v>
                </c:pt>
                <c:pt idx="11563">
                  <c:v>83.17</c:v>
                </c:pt>
                <c:pt idx="11564">
                  <c:v>83.8</c:v>
                </c:pt>
                <c:pt idx="11565">
                  <c:v>84.82</c:v>
                </c:pt>
                <c:pt idx="11566">
                  <c:v>88.34</c:v>
                </c:pt>
                <c:pt idx="11567">
                  <c:v>88</c:v>
                </c:pt>
                <c:pt idx="11568">
                  <c:v>87.45</c:v>
                </c:pt>
                <c:pt idx="11569">
                  <c:v>88.73</c:v>
                </c:pt>
                <c:pt idx="11570">
                  <c:v>86.98</c:v>
                </c:pt>
                <c:pt idx="11571">
                  <c:v>87.19</c:v>
                </c:pt>
                <c:pt idx="11572">
                  <c:v>88.2</c:v>
                </c:pt>
                <c:pt idx="11573">
                  <c:v>86.47</c:v>
                </c:pt>
                <c:pt idx="11574">
                  <c:v>86.98</c:v>
                </c:pt>
                <c:pt idx="11575">
                  <c:v>85.51</c:v>
                </c:pt>
                <c:pt idx="11576">
                  <c:v>86.51</c:v>
                </c:pt>
                <c:pt idx="11577">
                  <c:v>86.68</c:v>
                </c:pt>
                <c:pt idx="11578">
                  <c:v>84.65</c:v>
                </c:pt>
                <c:pt idx="11579">
                  <c:v>85.37</c:v>
                </c:pt>
                <c:pt idx="11580">
                  <c:v>85.2</c:v>
                </c:pt>
                <c:pt idx="11581">
                  <c:v>84.98</c:v>
                </c:pt>
                <c:pt idx="11582">
                  <c:v>85.67</c:v>
                </c:pt>
                <c:pt idx="11583">
                  <c:v>87.6</c:v>
                </c:pt>
                <c:pt idx="11584">
                  <c:v>86.66</c:v>
                </c:pt>
                <c:pt idx="11585">
                  <c:v>86.15</c:v>
                </c:pt>
                <c:pt idx="11586">
                  <c:v>84.83</c:v>
                </c:pt>
                <c:pt idx="11587">
                  <c:v>83.83</c:v>
                </c:pt>
                <c:pt idx="11588">
                  <c:v>79.62</c:v>
                </c:pt>
                <c:pt idx="11589">
                  <c:v>77.83</c:v>
                </c:pt>
                <c:pt idx="11590">
                  <c:v>79.2</c:v>
                </c:pt>
                <c:pt idx="11591">
                  <c:v>77.98</c:v>
                </c:pt>
                <c:pt idx="11592">
                  <c:v>76.92</c:v>
                </c:pt>
                <c:pt idx="11593">
                  <c:v>77.12</c:v>
                </c:pt>
                <c:pt idx="11594">
                  <c:v>76.62</c:v>
                </c:pt>
                <c:pt idx="11595">
                  <c:v>75.349999999999994</c:v>
                </c:pt>
                <c:pt idx="11596">
                  <c:v>75.17</c:v>
                </c:pt>
                <c:pt idx="11597">
                  <c:v>74.959999999999994</c:v>
                </c:pt>
                <c:pt idx="11598">
                  <c:v>76.05</c:v>
                </c:pt>
                <c:pt idx="11599">
                  <c:v>76</c:v>
                </c:pt>
                <c:pt idx="11600">
                  <c:v>76.97</c:v>
                </c:pt>
                <c:pt idx="11601">
                  <c:v>77.22</c:v>
                </c:pt>
                <c:pt idx="11602">
                  <c:v>75.900000000000006</c:v>
                </c:pt>
                <c:pt idx="11603">
                  <c:v>76.52</c:v>
                </c:pt>
                <c:pt idx="11604">
                  <c:v>75.33</c:v>
                </c:pt>
                <c:pt idx="11605">
                  <c:v>77.27</c:v>
                </c:pt>
                <c:pt idx="11606">
                  <c:v>77.819999999999993</c:v>
                </c:pt>
                <c:pt idx="11607">
                  <c:v>78.88</c:v>
                </c:pt>
                <c:pt idx="11608">
                  <c:v>77.19</c:v>
                </c:pt>
                <c:pt idx="11609">
                  <c:v>77.39</c:v>
                </c:pt>
                <c:pt idx="11610">
                  <c:v>77.23</c:v>
                </c:pt>
                <c:pt idx="11611">
                  <c:v>76.8</c:v>
                </c:pt>
                <c:pt idx="11612">
                  <c:v>75.88</c:v>
                </c:pt>
                <c:pt idx="11613">
                  <c:v>75.36</c:v>
                </c:pt>
                <c:pt idx="11614">
                  <c:v>76.64</c:v>
                </c:pt>
                <c:pt idx="11615">
                  <c:v>77.010000000000005</c:v>
                </c:pt>
                <c:pt idx="11616">
                  <c:v>77.37</c:v>
                </c:pt>
                <c:pt idx="11617">
                  <c:v>80.599999999999994</c:v>
                </c:pt>
                <c:pt idx="11618">
                  <c:v>80.709999999999994</c:v>
                </c:pt>
                <c:pt idx="11619">
                  <c:v>80.260000000000005</c:v>
                </c:pt>
                <c:pt idx="11620">
                  <c:v>79.45</c:v>
                </c:pt>
                <c:pt idx="11621">
                  <c:v>77.31</c:v>
                </c:pt>
                <c:pt idx="11622">
                  <c:v>76</c:v>
                </c:pt>
                <c:pt idx="11623">
                  <c:v>74.12</c:v>
                </c:pt>
                <c:pt idx="11624">
                  <c:v>72.5</c:v>
                </c:pt>
                <c:pt idx="11625">
                  <c:v>73.38</c:v>
                </c:pt>
                <c:pt idx="11626">
                  <c:v>72.58</c:v>
                </c:pt>
                <c:pt idx="11627">
                  <c:v>74.05</c:v>
                </c:pt>
                <c:pt idx="11628">
                  <c:v>74.17</c:v>
                </c:pt>
                <c:pt idx="11629">
                  <c:v>73.599999999999994</c:v>
                </c:pt>
                <c:pt idx="11630">
                  <c:v>71.599999999999994</c:v>
                </c:pt>
                <c:pt idx="11631">
                  <c:v>71.77</c:v>
                </c:pt>
                <c:pt idx="11632">
                  <c:v>72.010000000000005</c:v>
                </c:pt>
                <c:pt idx="11633">
                  <c:v>73.72</c:v>
                </c:pt>
                <c:pt idx="11634">
                  <c:v>73.400000000000006</c:v>
                </c:pt>
                <c:pt idx="11635">
                  <c:v>72.03</c:v>
                </c:pt>
                <c:pt idx="11636">
                  <c:v>71.69</c:v>
                </c:pt>
                <c:pt idx="11637">
                  <c:v>73.92</c:v>
                </c:pt>
                <c:pt idx="11638">
                  <c:v>72.239999999999995</c:v>
                </c:pt>
                <c:pt idx="11639">
                  <c:v>72.599999999999994</c:v>
                </c:pt>
                <c:pt idx="11640">
                  <c:v>72.03</c:v>
                </c:pt>
                <c:pt idx="11641">
                  <c:v>72.3</c:v>
                </c:pt>
                <c:pt idx="11642">
                  <c:v>73.72</c:v>
                </c:pt>
                <c:pt idx="11643">
                  <c:v>72.180000000000007</c:v>
                </c:pt>
                <c:pt idx="11644">
                  <c:v>72.28</c:v>
                </c:pt>
                <c:pt idx="11645">
                  <c:v>71.73</c:v>
                </c:pt>
                <c:pt idx="11646">
                  <c:v>69.95</c:v>
                </c:pt>
                <c:pt idx="11647">
                  <c:v>70.25</c:v>
                </c:pt>
                <c:pt idx="11648">
                  <c:v>70.73</c:v>
                </c:pt>
                <c:pt idx="11649">
                  <c:v>70.66</c:v>
                </c:pt>
                <c:pt idx="11650">
                  <c:v>68.25</c:v>
                </c:pt>
                <c:pt idx="11651">
                  <c:v>67.819999999999993</c:v>
                </c:pt>
                <c:pt idx="11652">
                  <c:v>67.92</c:v>
                </c:pt>
                <c:pt idx="11653">
                  <c:v>67.7</c:v>
                </c:pt>
                <c:pt idx="11654">
                  <c:v>67.010000000000005</c:v>
                </c:pt>
                <c:pt idx="11655">
                  <c:v>64.739999999999995</c:v>
                </c:pt>
                <c:pt idx="11656">
                  <c:v>64.09</c:v>
                </c:pt>
                <c:pt idx="11657">
                  <c:v>63.81</c:v>
                </c:pt>
                <c:pt idx="11658">
                  <c:v>63.03</c:v>
                </c:pt>
                <c:pt idx="11659">
                  <c:v>65.22</c:v>
                </c:pt>
                <c:pt idx="11660">
                  <c:v>65.709999999999994</c:v>
                </c:pt>
                <c:pt idx="11661">
                  <c:v>64.459999999999994</c:v>
                </c:pt>
                <c:pt idx="11662">
                  <c:v>65.510000000000005</c:v>
                </c:pt>
                <c:pt idx="11663">
                  <c:v>66.150000000000006</c:v>
                </c:pt>
                <c:pt idx="11664">
                  <c:v>67.06</c:v>
                </c:pt>
                <c:pt idx="11665">
                  <c:v>67.400000000000006</c:v>
                </c:pt>
                <c:pt idx="11666">
                  <c:v>67.290000000000006</c:v>
                </c:pt>
                <c:pt idx="11667">
                  <c:v>68.650000000000006</c:v>
                </c:pt>
                <c:pt idx="11668">
                  <c:v>71.010000000000005</c:v>
                </c:pt>
                <c:pt idx="11669">
                  <c:v>71.8</c:v>
                </c:pt>
                <c:pt idx="11670">
                  <c:v>71.09</c:v>
                </c:pt>
                <c:pt idx="11671">
                  <c:v>70.14</c:v>
                </c:pt>
                <c:pt idx="11672">
                  <c:v>70.16</c:v>
                </c:pt>
                <c:pt idx="11673">
                  <c:v>70.62</c:v>
                </c:pt>
                <c:pt idx="11674">
                  <c:v>70.69</c:v>
                </c:pt>
                <c:pt idx="11675">
                  <c:v>70.67</c:v>
                </c:pt>
                <c:pt idx="11676">
                  <c:v>71.66</c:v>
                </c:pt>
                <c:pt idx="11677">
                  <c:v>70.95</c:v>
                </c:pt>
                <c:pt idx="11678">
                  <c:v>70.11</c:v>
                </c:pt>
                <c:pt idx="11679">
                  <c:v>68.34</c:v>
                </c:pt>
                <c:pt idx="11680">
                  <c:v>65.69</c:v>
                </c:pt>
                <c:pt idx="11681">
                  <c:v>65.75</c:v>
                </c:pt>
                <c:pt idx="11682">
                  <c:v>64.77</c:v>
                </c:pt>
                <c:pt idx="11683">
                  <c:v>65.19</c:v>
                </c:pt>
                <c:pt idx="11684">
                  <c:v>65.03</c:v>
                </c:pt>
                <c:pt idx="11685">
                  <c:v>66.69</c:v>
                </c:pt>
                <c:pt idx="11686">
                  <c:v>66.709999999999994</c:v>
                </c:pt>
                <c:pt idx="11687">
                  <c:v>69.06</c:v>
                </c:pt>
                <c:pt idx="11688">
                  <c:v>71.45</c:v>
                </c:pt>
                <c:pt idx="11689">
                  <c:v>71.69</c:v>
                </c:pt>
                <c:pt idx="11690">
                  <c:v>71.59</c:v>
                </c:pt>
                <c:pt idx="11691">
                  <c:v>71.81</c:v>
                </c:pt>
                <c:pt idx="11692">
                  <c:v>70.790000000000006</c:v>
                </c:pt>
                <c:pt idx="11693">
                  <c:v>71.930000000000007</c:v>
                </c:pt>
                <c:pt idx="11694">
                  <c:v>70.28</c:v>
                </c:pt>
                <c:pt idx="11695">
                  <c:v>68.760000000000005</c:v>
                </c:pt>
                <c:pt idx="11696">
                  <c:v>67.209999999999994</c:v>
                </c:pt>
                <c:pt idx="11697">
                  <c:v>65.92</c:v>
                </c:pt>
                <c:pt idx="11698">
                  <c:v>65.42</c:v>
                </c:pt>
                <c:pt idx="11699">
                  <c:v>65.34</c:v>
                </c:pt>
                <c:pt idx="11700">
                  <c:v>65.45</c:v>
                </c:pt>
                <c:pt idx="11701">
                  <c:v>64.599999999999994</c:v>
                </c:pt>
                <c:pt idx="11702">
                  <c:v>63.68</c:v>
                </c:pt>
                <c:pt idx="11703">
                  <c:v>61.6</c:v>
                </c:pt>
                <c:pt idx="11704">
                  <c:v>61.26</c:v>
                </c:pt>
                <c:pt idx="11705">
                  <c:v>62.17</c:v>
                </c:pt>
                <c:pt idx="11706">
                  <c:v>62.81</c:v>
                </c:pt>
                <c:pt idx="11707">
                  <c:v>62.69</c:v>
                </c:pt>
                <c:pt idx="11708">
                  <c:v>62.97</c:v>
                </c:pt>
                <c:pt idx="11709">
                  <c:v>61.42</c:v>
                </c:pt>
                <c:pt idx="11710">
                  <c:v>60.65</c:v>
                </c:pt>
                <c:pt idx="11711">
                  <c:v>62.51</c:v>
                </c:pt>
                <c:pt idx="11712">
                  <c:v>63.37</c:v>
                </c:pt>
                <c:pt idx="11713">
                  <c:v>62.83</c:v>
                </c:pt>
                <c:pt idx="11714">
                  <c:v>65.39</c:v>
                </c:pt>
                <c:pt idx="11715">
                  <c:v>65.010000000000005</c:v>
                </c:pt>
                <c:pt idx="11716">
                  <c:v>66.599999999999994</c:v>
                </c:pt>
                <c:pt idx="11717">
                  <c:v>67.33</c:v>
                </c:pt>
                <c:pt idx="11718">
                  <c:v>67.180000000000007</c:v>
                </c:pt>
                <c:pt idx="11719">
                  <c:v>66.05</c:v>
                </c:pt>
                <c:pt idx="11720">
                  <c:v>66.45</c:v>
                </c:pt>
                <c:pt idx="11721">
                  <c:v>65.489999999999995</c:v>
                </c:pt>
                <c:pt idx="11722">
                  <c:v>67.02</c:v>
                </c:pt>
                <c:pt idx="11723">
                  <c:v>67.19</c:v>
                </c:pt>
                <c:pt idx="11724">
                  <c:v>67.06</c:v>
                </c:pt>
                <c:pt idx="11725">
                  <c:v>66.41</c:v>
                </c:pt>
                <c:pt idx="11726">
                  <c:v>63.63</c:v>
                </c:pt>
                <c:pt idx="11727">
                  <c:v>63.38</c:v>
                </c:pt>
                <c:pt idx="11728">
                  <c:v>65.37</c:v>
                </c:pt>
                <c:pt idx="11729">
                  <c:v>65.17</c:v>
                </c:pt>
                <c:pt idx="11730">
                  <c:v>65.73</c:v>
                </c:pt>
                <c:pt idx="11731">
                  <c:v>64.790000000000006</c:v>
                </c:pt>
                <c:pt idx="11732">
                  <c:v>64.510000000000005</c:v>
                </c:pt>
                <c:pt idx="11733">
                  <c:v>64.47</c:v>
                </c:pt>
                <c:pt idx="11734">
                  <c:v>62.98</c:v>
                </c:pt>
                <c:pt idx="11735">
                  <c:v>67.900000000000006</c:v>
                </c:pt>
                <c:pt idx="11736">
                  <c:v>65.540000000000006</c:v>
                </c:pt>
                <c:pt idx="11737">
                  <c:v>64</c:v>
                </c:pt>
                <c:pt idx="11738">
                  <c:v>63.56</c:v>
                </c:pt>
                <c:pt idx="11739">
                  <c:v>63.57</c:v>
                </c:pt>
                <c:pt idx="11740">
                  <c:v>61.51</c:v>
                </c:pt>
                <c:pt idx="11741">
                  <c:v>59.49</c:v>
                </c:pt>
                <c:pt idx="11742">
                  <c:v>59.04</c:v>
                </c:pt>
                <c:pt idx="11743">
                  <c:v>60.71</c:v>
                </c:pt>
                <c:pt idx="11744">
                  <c:v>60.74</c:v>
                </c:pt>
                <c:pt idx="11745">
                  <c:v>61.59</c:v>
                </c:pt>
                <c:pt idx="11746">
                  <c:v>61.11</c:v>
                </c:pt>
                <c:pt idx="11747">
                  <c:v>61.46</c:v>
                </c:pt>
                <c:pt idx="11748">
                  <c:v>62.36</c:v>
                </c:pt>
                <c:pt idx="11749">
                  <c:v>62.86</c:v>
                </c:pt>
                <c:pt idx="11750">
                  <c:v>62.65</c:v>
                </c:pt>
                <c:pt idx="11751">
                  <c:v>60.03</c:v>
                </c:pt>
                <c:pt idx="11752">
                  <c:v>63.46</c:v>
                </c:pt>
                <c:pt idx="11753">
                  <c:v>66.77</c:v>
                </c:pt>
                <c:pt idx="11754">
                  <c:v>65.8</c:v>
                </c:pt>
                <c:pt idx="11755">
                  <c:v>66.31</c:v>
                </c:pt>
                <c:pt idx="11756">
                  <c:v>71.349999999999994</c:v>
                </c:pt>
                <c:pt idx="11757">
                  <c:v>70.09</c:v>
                </c:pt>
                <c:pt idx="11758">
                  <c:v>68.48</c:v>
                </c:pt>
                <c:pt idx="11759">
                  <c:v>69.83</c:v>
                </c:pt>
                <c:pt idx="11760">
                  <c:v>66.569999999999993</c:v>
                </c:pt>
                <c:pt idx="11761">
                  <c:v>65.83</c:v>
                </c:pt>
                <c:pt idx="11762">
                  <c:v>64.03</c:v>
                </c:pt>
                <c:pt idx="11763">
                  <c:v>67.400000000000006</c:v>
                </c:pt>
                <c:pt idx="11764">
                  <c:v>66.5</c:v>
                </c:pt>
                <c:pt idx="11765">
                  <c:v>66.959999999999994</c:v>
                </c:pt>
                <c:pt idx="11766">
                  <c:v>71.89</c:v>
                </c:pt>
                <c:pt idx="11767">
                  <c:v>74.7</c:v>
                </c:pt>
                <c:pt idx="11768">
                  <c:v>78.62</c:v>
                </c:pt>
                <c:pt idx="11769">
                  <c:v>78.709999999999994</c:v>
                </c:pt>
                <c:pt idx="11770">
                  <c:v>79.260000000000005</c:v>
                </c:pt>
                <c:pt idx="11771">
                  <c:v>78.22</c:v>
                </c:pt>
                <c:pt idx="11772">
                  <c:v>76.3</c:v>
                </c:pt>
                <c:pt idx="11773">
                  <c:v>76.260000000000005</c:v>
                </c:pt>
                <c:pt idx="11774">
                  <c:v>75.72</c:v>
                </c:pt>
                <c:pt idx="11775">
                  <c:v>77.12</c:v>
                </c:pt>
                <c:pt idx="11776">
                  <c:v>76.040000000000006</c:v>
                </c:pt>
                <c:pt idx="11777">
                  <c:v>78.63</c:v>
                </c:pt>
                <c:pt idx="11778">
                  <c:v>77</c:v>
                </c:pt>
                <c:pt idx="11779">
                  <c:v>78.67</c:v>
                </c:pt>
                <c:pt idx="11780">
                  <c:v>77.900000000000006</c:v>
                </c:pt>
                <c:pt idx="11781">
                  <c:v>77.3</c:v>
                </c:pt>
                <c:pt idx="11782">
                  <c:v>75.64</c:v>
                </c:pt>
                <c:pt idx="11783">
                  <c:v>75.739999999999995</c:v>
                </c:pt>
                <c:pt idx="11784">
                  <c:v>77.02</c:v>
                </c:pt>
                <c:pt idx="11785">
                  <c:v>76.5</c:v>
                </c:pt>
                <c:pt idx="11786">
                  <c:v>79.14</c:v>
                </c:pt>
                <c:pt idx="11787">
                  <c:v>79.13</c:v>
                </c:pt>
                <c:pt idx="11788">
                  <c:v>78.400000000000006</c:v>
                </c:pt>
                <c:pt idx="11789">
                  <c:v>78.64</c:v>
                </c:pt>
                <c:pt idx="11790">
                  <c:v>79.27</c:v>
                </c:pt>
                <c:pt idx="11791">
                  <c:v>81.849999999999994</c:v>
                </c:pt>
                <c:pt idx="11792">
                  <c:v>80.66</c:v>
                </c:pt>
                <c:pt idx="11793">
                  <c:v>82.02</c:v>
                </c:pt>
                <c:pt idx="11794">
                  <c:v>82.48</c:v>
                </c:pt>
                <c:pt idx="11795">
                  <c:v>83.01</c:v>
                </c:pt>
                <c:pt idx="11796">
                  <c:v>82.95</c:v>
                </c:pt>
                <c:pt idx="11797">
                  <c:v>80.92</c:v>
                </c:pt>
                <c:pt idx="11798">
                  <c:v>81.099999999999994</c:v>
                </c:pt>
                <c:pt idx="11799">
                  <c:v>77.650000000000006</c:v>
                </c:pt>
                <c:pt idx="11800">
                  <c:v>75.86</c:v>
                </c:pt>
                <c:pt idx="11801">
                  <c:v>73.14</c:v>
                </c:pt>
                <c:pt idx="11802">
                  <c:v>71.78</c:v>
                </c:pt>
                <c:pt idx="11803">
                  <c:v>70.73</c:v>
                </c:pt>
                <c:pt idx="11804">
                  <c:v>71.52</c:v>
                </c:pt>
                <c:pt idx="11805">
                  <c:v>74.78</c:v>
                </c:pt>
                <c:pt idx="11806">
                  <c:v>74.03</c:v>
                </c:pt>
                <c:pt idx="11807">
                  <c:v>74.2</c:v>
                </c:pt>
                <c:pt idx="11808">
                  <c:v>75.930000000000007</c:v>
                </c:pt>
                <c:pt idx="11809">
                  <c:v>74.48</c:v>
                </c:pt>
                <c:pt idx="11810">
                  <c:v>73.91</c:v>
                </c:pt>
                <c:pt idx="11811">
                  <c:v>70.33</c:v>
                </c:pt>
                <c:pt idx="11812">
                  <c:v>69.67</c:v>
                </c:pt>
                <c:pt idx="11813">
                  <c:v>68.95</c:v>
                </c:pt>
                <c:pt idx="11814">
                  <c:v>65.98</c:v>
                </c:pt>
                <c:pt idx="11815">
                  <c:v>65.44</c:v>
                </c:pt>
                <c:pt idx="11816">
                  <c:v>66.38</c:v>
                </c:pt>
                <c:pt idx="11817">
                  <c:v>66.739999999999995</c:v>
                </c:pt>
                <c:pt idx="11818">
                  <c:v>65.59</c:v>
                </c:pt>
                <c:pt idx="11819">
                  <c:v>69.239999999999995</c:v>
                </c:pt>
                <c:pt idx="11820">
                  <c:v>69.14</c:v>
                </c:pt>
                <c:pt idx="11821">
                  <c:v>70.5</c:v>
                </c:pt>
                <c:pt idx="11822">
                  <c:v>70.209999999999994</c:v>
                </c:pt>
                <c:pt idx="11823">
                  <c:v>68.53</c:v>
                </c:pt>
                <c:pt idx="11824">
                  <c:v>68.75</c:v>
                </c:pt>
                <c:pt idx="11825">
                  <c:v>69.180000000000007</c:v>
                </c:pt>
                <c:pt idx="11826">
                  <c:v>67.040000000000006</c:v>
                </c:pt>
                <c:pt idx="11827">
                  <c:v>67.28</c:v>
                </c:pt>
                <c:pt idx="11828">
                  <c:v>69.739999999999995</c:v>
                </c:pt>
                <c:pt idx="11829">
                  <c:v>68.25</c:v>
                </c:pt>
                <c:pt idx="11830">
                  <c:v>67.14</c:v>
                </c:pt>
                <c:pt idx="11831">
                  <c:v>67.02</c:v>
                </c:pt>
                <c:pt idx="11832">
                  <c:v>66.63</c:v>
                </c:pt>
                <c:pt idx="11833">
                  <c:v>65.19</c:v>
                </c:pt>
                <c:pt idx="11834">
                  <c:v>68.98</c:v>
                </c:pt>
                <c:pt idx="11835">
                  <c:v>65.17</c:v>
                </c:pt>
                <c:pt idx="11836">
                  <c:v>62.89</c:v>
                </c:pt>
                <c:pt idx="11837">
                  <c:v>63.45</c:v>
                </c:pt>
                <c:pt idx="11838">
                  <c:v>66.569999999999993</c:v>
                </c:pt>
                <c:pt idx="11839">
                  <c:v>66.09</c:v>
                </c:pt>
                <c:pt idx="11840">
                  <c:v>65.459999999999994</c:v>
                </c:pt>
                <c:pt idx="11841">
                  <c:v>66.45</c:v>
                </c:pt>
                <c:pt idx="11842">
                  <c:v>65.37</c:v>
                </c:pt>
                <c:pt idx="11843">
                  <c:v>62.56</c:v>
                </c:pt>
                <c:pt idx="11844">
                  <c:v>63.44</c:v>
                </c:pt>
                <c:pt idx="11845">
                  <c:v>64.5</c:v>
                </c:pt>
                <c:pt idx="11846">
                  <c:v>62.53</c:v>
                </c:pt>
                <c:pt idx="11847">
                  <c:v>61.63</c:v>
                </c:pt>
                <c:pt idx="11848">
                  <c:v>58.92</c:v>
                </c:pt>
                <c:pt idx="11849">
                  <c:v>61.65</c:v>
                </c:pt>
                <c:pt idx="11850">
                  <c:v>59.36</c:v>
                </c:pt>
                <c:pt idx="11851">
                  <c:v>58.98</c:v>
                </c:pt>
                <c:pt idx="11852">
                  <c:v>58.77</c:v>
                </c:pt>
                <c:pt idx="11853">
                  <c:v>58.53</c:v>
                </c:pt>
                <c:pt idx="11854">
                  <c:v>58.41</c:v>
                </c:pt>
                <c:pt idx="11855">
                  <c:v>57.16</c:v>
                </c:pt>
                <c:pt idx="11856">
                  <c:v>58.06</c:v>
                </c:pt>
                <c:pt idx="11857">
                  <c:v>56.35</c:v>
                </c:pt>
                <c:pt idx="11858">
                  <c:v>55.53</c:v>
                </c:pt>
                <c:pt idx="11859">
                  <c:v>55.43</c:v>
                </c:pt>
                <c:pt idx="11860">
                  <c:v>55.3</c:v>
                </c:pt>
                <c:pt idx="11861">
                  <c:v>52.86</c:v>
                </c:pt>
                <c:pt idx="11862">
                  <c:v>53.25</c:v>
                </c:pt>
                <c:pt idx="11863">
                  <c:v>52</c:v>
                </c:pt>
                <c:pt idx="11864">
                  <c:v>49.32</c:v>
                </c:pt>
                <c:pt idx="11865">
                  <c:v>50.88</c:v>
                </c:pt>
                <c:pt idx="11866">
                  <c:v>50.66</c:v>
                </c:pt>
                <c:pt idx="11867">
                  <c:v>53.89</c:v>
                </c:pt>
                <c:pt idx="11868">
                  <c:v>55.06</c:v>
                </c:pt>
                <c:pt idx="11869">
                  <c:v>54.37</c:v>
                </c:pt>
                <c:pt idx="11870">
                  <c:v>54.71</c:v>
                </c:pt>
                <c:pt idx="11871">
                  <c:v>56.28</c:v>
                </c:pt>
                <c:pt idx="11872">
                  <c:v>56.21</c:v>
                </c:pt>
                <c:pt idx="11873">
                  <c:v>57.9</c:v>
                </c:pt>
                <c:pt idx="11874">
                  <c:v>57.88</c:v>
                </c:pt>
                <c:pt idx="11875">
                  <c:v>58.68</c:v>
                </c:pt>
                <c:pt idx="11876">
                  <c:v>57.35</c:v>
                </c:pt>
                <c:pt idx="11877">
                  <c:v>59.05</c:v>
                </c:pt>
                <c:pt idx="11878">
                  <c:v>58.65</c:v>
                </c:pt>
                <c:pt idx="11879">
                  <c:v>58.42</c:v>
                </c:pt>
                <c:pt idx="11880">
                  <c:v>56.34</c:v>
                </c:pt>
                <c:pt idx="11881">
                  <c:v>57.13</c:v>
                </c:pt>
                <c:pt idx="11882">
                  <c:v>56.82</c:v>
                </c:pt>
                <c:pt idx="11883">
                  <c:v>57.8</c:v>
                </c:pt>
                <c:pt idx="11884">
                  <c:v>58.2</c:v>
                </c:pt>
                <c:pt idx="11885">
                  <c:v>59.29</c:v>
                </c:pt>
                <c:pt idx="11886">
                  <c:v>58.89</c:v>
                </c:pt>
                <c:pt idx="11887">
                  <c:v>56.82</c:v>
                </c:pt>
                <c:pt idx="11888">
                  <c:v>56.65</c:v>
                </c:pt>
                <c:pt idx="11889">
                  <c:v>55.43</c:v>
                </c:pt>
                <c:pt idx="11890">
                  <c:v>54.16</c:v>
                </c:pt>
                <c:pt idx="11891">
                  <c:v>52.88</c:v>
                </c:pt>
                <c:pt idx="11892">
                  <c:v>54.64</c:v>
                </c:pt>
                <c:pt idx="11893">
                  <c:v>53.94</c:v>
                </c:pt>
                <c:pt idx="11894">
                  <c:v>55.62</c:v>
                </c:pt>
                <c:pt idx="11895">
                  <c:v>56.24</c:v>
                </c:pt>
                <c:pt idx="11896">
                  <c:v>57.41</c:v>
                </c:pt>
                <c:pt idx="11897">
                  <c:v>58.22</c:v>
                </c:pt>
                <c:pt idx="11898">
                  <c:v>56.37</c:v>
                </c:pt>
                <c:pt idx="11899">
                  <c:v>56.64</c:v>
                </c:pt>
                <c:pt idx="11900">
                  <c:v>54.32</c:v>
                </c:pt>
                <c:pt idx="11901">
                  <c:v>55.33</c:v>
                </c:pt>
                <c:pt idx="11902">
                  <c:v>55.52</c:v>
                </c:pt>
                <c:pt idx="11903">
                  <c:v>54.97</c:v>
                </c:pt>
                <c:pt idx="11904">
                  <c:v>55.28</c:v>
                </c:pt>
                <c:pt idx="11905">
                  <c:v>55.5</c:v>
                </c:pt>
                <c:pt idx="11906">
                  <c:v>53.09</c:v>
                </c:pt>
                <c:pt idx="11907">
                  <c:v>51.53</c:v>
                </c:pt>
                <c:pt idx="11908">
                  <c:v>51.68</c:v>
                </c:pt>
                <c:pt idx="11909">
                  <c:v>55.49</c:v>
                </c:pt>
                <c:pt idx="11910">
                  <c:v>56.75</c:v>
                </c:pt>
                <c:pt idx="11911">
                  <c:v>58.36</c:v>
                </c:pt>
                <c:pt idx="11912">
                  <c:v>60.05</c:v>
                </c:pt>
                <c:pt idx="11913">
                  <c:v>61.39</c:v>
                </c:pt>
                <c:pt idx="11914">
                  <c:v>60.48</c:v>
                </c:pt>
                <c:pt idx="11915">
                  <c:v>62.1</c:v>
                </c:pt>
                <c:pt idx="11916">
                  <c:v>58.57</c:v>
                </c:pt>
                <c:pt idx="11917">
                  <c:v>57.27</c:v>
                </c:pt>
                <c:pt idx="11918">
                  <c:v>58.02</c:v>
                </c:pt>
                <c:pt idx="11919">
                  <c:v>57.54</c:v>
                </c:pt>
                <c:pt idx="11920">
                  <c:v>55.72</c:v>
                </c:pt>
                <c:pt idx="11921">
                  <c:v>56.81</c:v>
                </c:pt>
                <c:pt idx="11922">
                  <c:v>57.41</c:v>
                </c:pt>
                <c:pt idx="11923">
                  <c:v>55.62</c:v>
                </c:pt>
                <c:pt idx="11924">
                  <c:v>56.45</c:v>
                </c:pt>
                <c:pt idx="11925">
                  <c:v>58.75</c:v>
                </c:pt>
                <c:pt idx="11926">
                  <c:v>58.03</c:v>
                </c:pt>
                <c:pt idx="11927">
                  <c:v>58.48</c:v>
                </c:pt>
                <c:pt idx="11928">
                  <c:v>60.86</c:v>
                </c:pt>
                <c:pt idx="11929">
                  <c:v>60.92</c:v>
                </c:pt>
                <c:pt idx="11930">
                  <c:v>61.44</c:v>
                </c:pt>
                <c:pt idx="11931">
                  <c:v>59.93</c:v>
                </c:pt>
                <c:pt idx="11932">
                  <c:v>62.34</c:v>
                </c:pt>
                <c:pt idx="11933">
                  <c:v>57.91</c:v>
                </c:pt>
                <c:pt idx="11934">
                  <c:v>56.47</c:v>
                </c:pt>
                <c:pt idx="11935">
                  <c:v>58.51</c:v>
                </c:pt>
                <c:pt idx="11936">
                  <c:v>58.12</c:v>
                </c:pt>
                <c:pt idx="11937">
                  <c:v>61.3</c:v>
                </c:pt>
                <c:pt idx="11938">
                  <c:v>59.76</c:v>
                </c:pt>
                <c:pt idx="11939">
                  <c:v>63.5</c:v>
                </c:pt>
                <c:pt idx="11940">
                  <c:v>64.599999999999994</c:v>
                </c:pt>
                <c:pt idx="11941">
                  <c:v>64.73</c:v>
                </c:pt>
                <c:pt idx="11942">
                  <c:v>63.9</c:v>
                </c:pt>
                <c:pt idx="11943">
                  <c:v>63.68</c:v>
                </c:pt>
                <c:pt idx="11944">
                  <c:v>62.91</c:v>
                </c:pt>
                <c:pt idx="11945">
                  <c:v>63.96</c:v>
                </c:pt>
                <c:pt idx="11946">
                  <c:v>63.69</c:v>
                </c:pt>
                <c:pt idx="11947">
                  <c:v>65.69</c:v>
                </c:pt>
                <c:pt idx="11948">
                  <c:v>66.47</c:v>
                </c:pt>
                <c:pt idx="11949">
                  <c:v>67.45</c:v>
                </c:pt>
                <c:pt idx="11950">
                  <c:v>66.38</c:v>
                </c:pt>
                <c:pt idx="11951">
                  <c:v>65.39</c:v>
                </c:pt>
                <c:pt idx="11952">
                  <c:v>67.760000000000005</c:v>
                </c:pt>
                <c:pt idx="11953">
                  <c:v>67.75</c:v>
                </c:pt>
                <c:pt idx="11954">
                  <c:v>70.069999999999993</c:v>
                </c:pt>
                <c:pt idx="11955">
                  <c:v>69.709999999999994</c:v>
                </c:pt>
                <c:pt idx="11956">
                  <c:v>68.47</c:v>
                </c:pt>
                <c:pt idx="11957">
                  <c:v>69.31</c:v>
                </c:pt>
                <c:pt idx="11958">
                  <c:v>70.849999999999994</c:v>
                </c:pt>
                <c:pt idx="11959">
                  <c:v>70.28</c:v>
                </c:pt>
                <c:pt idx="11960">
                  <c:v>69.510000000000005</c:v>
                </c:pt>
                <c:pt idx="11961">
                  <c:v>69.819999999999993</c:v>
                </c:pt>
                <c:pt idx="11962">
                  <c:v>71.69</c:v>
                </c:pt>
                <c:pt idx="11963">
                  <c:v>71.3</c:v>
                </c:pt>
                <c:pt idx="11964">
                  <c:v>68.959999999999994</c:v>
                </c:pt>
                <c:pt idx="11965">
                  <c:v>69.95</c:v>
                </c:pt>
                <c:pt idx="11966">
                  <c:v>68.64</c:v>
                </c:pt>
                <c:pt idx="11967">
                  <c:v>70.86</c:v>
                </c:pt>
                <c:pt idx="11968">
                  <c:v>71.150000000000006</c:v>
                </c:pt>
                <c:pt idx="11969">
                  <c:v>70.62</c:v>
                </c:pt>
                <c:pt idx="11970">
                  <c:v>71.5</c:v>
                </c:pt>
                <c:pt idx="11971">
                  <c:v>70.819999999999993</c:v>
                </c:pt>
                <c:pt idx="11972">
                  <c:v>70.61</c:v>
                </c:pt>
                <c:pt idx="11973">
                  <c:v>70.36</c:v>
                </c:pt>
                <c:pt idx="11974">
                  <c:v>73.2</c:v>
                </c:pt>
                <c:pt idx="11975">
                  <c:v>74.81</c:v>
                </c:pt>
                <c:pt idx="11976">
                  <c:v>74.05</c:v>
                </c:pt>
                <c:pt idx="11977">
                  <c:v>74.319999999999993</c:v>
                </c:pt>
                <c:pt idx="11978">
                  <c:v>73.239999999999995</c:v>
                </c:pt>
                <c:pt idx="11979">
                  <c:v>74.17</c:v>
                </c:pt>
                <c:pt idx="11980">
                  <c:v>73.260000000000005</c:v>
                </c:pt>
                <c:pt idx="11981">
                  <c:v>73.819999999999993</c:v>
                </c:pt>
                <c:pt idx="11982">
                  <c:v>74.92</c:v>
                </c:pt>
                <c:pt idx="11983">
                  <c:v>74.89</c:v>
                </c:pt>
                <c:pt idx="11984">
                  <c:v>73.06</c:v>
                </c:pt>
                <c:pt idx="11985">
                  <c:v>73.400000000000006</c:v>
                </c:pt>
                <c:pt idx="11986">
                  <c:v>74.760000000000005</c:v>
                </c:pt>
                <c:pt idx="11987">
                  <c:v>75.25</c:v>
                </c:pt>
                <c:pt idx="11988">
                  <c:v>75.42</c:v>
                </c:pt>
                <c:pt idx="11989">
                  <c:v>76.66</c:v>
                </c:pt>
                <c:pt idx="11990">
                  <c:v>77.52</c:v>
                </c:pt>
                <c:pt idx="11991">
                  <c:v>76.09</c:v>
                </c:pt>
                <c:pt idx="11992">
                  <c:v>75.72</c:v>
                </c:pt>
                <c:pt idx="11993">
                  <c:v>74.959999999999994</c:v>
                </c:pt>
                <c:pt idx="11994">
                  <c:v>75.14</c:v>
                </c:pt>
                <c:pt idx="11995">
                  <c:v>76</c:v>
                </c:pt>
                <c:pt idx="11996">
                  <c:v>73.19</c:v>
                </c:pt>
                <c:pt idx="11997">
                  <c:v>70.27</c:v>
                </c:pt>
                <c:pt idx="11998">
                  <c:v>70.459999999999994</c:v>
                </c:pt>
                <c:pt idx="11999">
                  <c:v>70.75</c:v>
                </c:pt>
                <c:pt idx="12000">
                  <c:v>70.849999999999994</c:v>
                </c:pt>
                <c:pt idx="12001">
                  <c:v>69.39</c:v>
                </c:pt>
                <c:pt idx="12002">
                  <c:v>68.36</c:v>
                </c:pt>
                <c:pt idx="12003">
                  <c:v>68.400000000000006</c:v>
                </c:pt>
                <c:pt idx="12004">
                  <c:v>68.14</c:v>
                </c:pt>
                <c:pt idx="12005">
                  <c:v>65.8</c:v>
                </c:pt>
                <c:pt idx="12006">
                  <c:v>66.349999999999994</c:v>
                </c:pt>
                <c:pt idx="12007">
                  <c:v>62.31</c:v>
                </c:pt>
                <c:pt idx="12008">
                  <c:v>62.96</c:v>
                </c:pt>
                <c:pt idx="12009">
                  <c:v>61.53</c:v>
                </c:pt>
                <c:pt idx="12010">
                  <c:v>61.47</c:v>
                </c:pt>
                <c:pt idx="12011">
                  <c:v>61.83</c:v>
                </c:pt>
                <c:pt idx="12012">
                  <c:v>62.39</c:v>
                </c:pt>
                <c:pt idx="12013">
                  <c:v>62.82</c:v>
                </c:pt>
                <c:pt idx="12014">
                  <c:v>63.75</c:v>
                </c:pt>
                <c:pt idx="12015">
                  <c:v>64.03</c:v>
                </c:pt>
                <c:pt idx="12016">
                  <c:v>64.84</c:v>
                </c:pt>
                <c:pt idx="12017">
                  <c:v>64.430000000000007</c:v>
                </c:pt>
                <c:pt idx="12018">
                  <c:v>62.53</c:v>
                </c:pt>
                <c:pt idx="12019">
                  <c:v>61.79</c:v>
                </c:pt>
                <c:pt idx="12020">
                  <c:v>62.17</c:v>
                </c:pt>
                <c:pt idx="12021">
                  <c:v>62.83</c:v>
                </c:pt>
                <c:pt idx="12022">
                  <c:v>65.58</c:v>
                </c:pt>
                <c:pt idx="12023">
                  <c:v>65.459999999999994</c:v>
                </c:pt>
                <c:pt idx="12024">
                  <c:v>66.290000000000006</c:v>
                </c:pt>
                <c:pt idx="12025">
                  <c:v>66.06</c:v>
                </c:pt>
                <c:pt idx="12026">
                  <c:v>69.81</c:v>
                </c:pt>
                <c:pt idx="12027">
                  <c:v>69.48</c:v>
                </c:pt>
                <c:pt idx="12028">
                  <c:v>67.88</c:v>
                </c:pt>
                <c:pt idx="12029">
                  <c:v>68.989999999999995</c:v>
                </c:pt>
                <c:pt idx="12030">
                  <c:v>70.13</c:v>
                </c:pt>
                <c:pt idx="12031">
                  <c:v>70.959999999999994</c:v>
                </c:pt>
                <c:pt idx="12032">
                  <c:v>70.36</c:v>
                </c:pt>
                <c:pt idx="12033">
                  <c:v>71.040000000000006</c:v>
                </c:pt>
                <c:pt idx="12034">
                  <c:v>70.14</c:v>
                </c:pt>
                <c:pt idx="12035">
                  <c:v>69.510000000000005</c:v>
                </c:pt>
                <c:pt idx="12036">
                  <c:v>68.900000000000006</c:v>
                </c:pt>
                <c:pt idx="12037">
                  <c:v>70.540000000000006</c:v>
                </c:pt>
                <c:pt idx="12038">
                  <c:v>74.47</c:v>
                </c:pt>
                <c:pt idx="12039">
                  <c:v>75.3</c:v>
                </c:pt>
                <c:pt idx="12040">
                  <c:v>76.27</c:v>
                </c:pt>
                <c:pt idx="12041">
                  <c:v>75.930000000000007</c:v>
                </c:pt>
                <c:pt idx="12042">
                  <c:v>76.52</c:v>
                </c:pt>
                <c:pt idx="12043">
                  <c:v>77.59</c:v>
                </c:pt>
                <c:pt idx="12044">
                  <c:v>79.06</c:v>
                </c:pt>
                <c:pt idx="12045">
                  <c:v>78.010000000000005</c:v>
                </c:pt>
                <c:pt idx="12046">
                  <c:v>77</c:v>
                </c:pt>
                <c:pt idx="12047">
                  <c:v>76.709999999999994</c:v>
                </c:pt>
                <c:pt idx="12048">
                  <c:v>75.78</c:v>
                </c:pt>
                <c:pt idx="12049">
                  <c:v>76.48</c:v>
                </c:pt>
                <c:pt idx="12050">
                  <c:v>76.17</c:v>
                </c:pt>
                <c:pt idx="12051">
                  <c:v>76.02</c:v>
                </c:pt>
                <c:pt idx="12052">
                  <c:v>76.8</c:v>
                </c:pt>
                <c:pt idx="12053">
                  <c:v>76.28</c:v>
                </c:pt>
                <c:pt idx="12054">
                  <c:v>76.92</c:v>
                </c:pt>
                <c:pt idx="12055">
                  <c:v>76.86</c:v>
                </c:pt>
                <c:pt idx="12056">
                  <c:v>75.760000000000005</c:v>
                </c:pt>
                <c:pt idx="12057">
                  <c:v>79.209999999999994</c:v>
                </c:pt>
                <c:pt idx="12058">
                  <c:v>79.09</c:v>
                </c:pt>
                <c:pt idx="12059">
                  <c:v>81.75</c:v>
                </c:pt>
                <c:pt idx="12060">
                  <c:v>80.040000000000006</c:v>
                </c:pt>
                <c:pt idx="12061">
                  <c:v>79.430000000000007</c:v>
                </c:pt>
                <c:pt idx="12062">
                  <c:v>80.290000000000006</c:v>
                </c:pt>
                <c:pt idx="12063">
                  <c:v>79.27</c:v>
                </c:pt>
                <c:pt idx="12064">
                  <c:v>76.62</c:v>
                </c:pt>
                <c:pt idx="12065">
                  <c:v>76.959999999999994</c:v>
                </c:pt>
                <c:pt idx="12066">
                  <c:v>77.25</c:v>
                </c:pt>
                <c:pt idx="12067">
                  <c:v>75.31</c:v>
                </c:pt>
                <c:pt idx="12068">
                  <c:v>74.11</c:v>
                </c:pt>
                <c:pt idx="12069">
                  <c:v>72.540000000000006</c:v>
                </c:pt>
                <c:pt idx="12070">
                  <c:v>73.069999999999993</c:v>
                </c:pt>
                <c:pt idx="12071">
                  <c:v>72.16</c:v>
                </c:pt>
                <c:pt idx="12072">
                  <c:v>70.72</c:v>
                </c:pt>
                <c:pt idx="12073">
                  <c:v>69.67</c:v>
                </c:pt>
                <c:pt idx="12074">
                  <c:v>69.45</c:v>
                </c:pt>
                <c:pt idx="12075">
                  <c:v>69.02</c:v>
                </c:pt>
                <c:pt idx="12076">
                  <c:v>68.31</c:v>
                </c:pt>
                <c:pt idx="12077">
                  <c:v>69.08</c:v>
                </c:pt>
                <c:pt idx="12078">
                  <c:v>70.37</c:v>
                </c:pt>
                <c:pt idx="12079">
                  <c:v>69.739999999999995</c:v>
                </c:pt>
                <c:pt idx="12080">
                  <c:v>69.989999999999995</c:v>
                </c:pt>
                <c:pt idx="12081">
                  <c:v>69.73</c:v>
                </c:pt>
                <c:pt idx="12082">
                  <c:v>67.86</c:v>
                </c:pt>
                <c:pt idx="12083">
                  <c:v>68.81</c:v>
                </c:pt>
                <c:pt idx="12084">
                  <c:v>68.03</c:v>
                </c:pt>
                <c:pt idx="12085">
                  <c:v>68.010000000000005</c:v>
                </c:pt>
                <c:pt idx="12086">
                  <c:v>66.63</c:v>
                </c:pt>
                <c:pt idx="12087">
                  <c:v>66.87</c:v>
                </c:pt>
                <c:pt idx="12088">
                  <c:v>66.63</c:v>
                </c:pt>
                <c:pt idx="12089">
                  <c:v>67.3</c:v>
                </c:pt>
                <c:pt idx="12090">
                  <c:v>66.47</c:v>
                </c:pt>
                <c:pt idx="12091">
                  <c:v>64.5</c:v>
                </c:pt>
                <c:pt idx="12092">
                  <c:v>64.67</c:v>
                </c:pt>
                <c:pt idx="12093">
                  <c:v>64.540000000000006</c:v>
                </c:pt>
                <c:pt idx="12094">
                  <c:v>64.790000000000006</c:v>
                </c:pt>
                <c:pt idx="12095">
                  <c:v>64.69</c:v>
                </c:pt>
                <c:pt idx="12096">
                  <c:v>64.58</c:v>
                </c:pt>
                <c:pt idx="12097">
                  <c:v>64.23</c:v>
                </c:pt>
                <c:pt idx="12098">
                  <c:v>65.19</c:v>
                </c:pt>
                <c:pt idx="12099">
                  <c:v>66.150000000000006</c:v>
                </c:pt>
                <c:pt idx="12100">
                  <c:v>66.02</c:v>
                </c:pt>
                <c:pt idx="12101">
                  <c:v>65.48</c:v>
                </c:pt>
                <c:pt idx="12102">
                  <c:v>64.44</c:v>
                </c:pt>
                <c:pt idx="12103">
                  <c:v>64.260000000000005</c:v>
                </c:pt>
                <c:pt idx="12104">
                  <c:v>65.650000000000006</c:v>
                </c:pt>
                <c:pt idx="12105">
                  <c:v>66.06</c:v>
                </c:pt>
                <c:pt idx="12106">
                  <c:v>69.44</c:v>
                </c:pt>
                <c:pt idx="12107">
                  <c:v>69.41</c:v>
                </c:pt>
                <c:pt idx="12108">
                  <c:v>69.56</c:v>
                </c:pt>
                <c:pt idx="12109">
                  <c:v>69.400000000000006</c:v>
                </c:pt>
                <c:pt idx="12110">
                  <c:v>70.92</c:v>
                </c:pt>
                <c:pt idx="12111">
                  <c:v>70.58</c:v>
                </c:pt>
                <c:pt idx="12112">
                  <c:v>68.39</c:v>
                </c:pt>
                <c:pt idx="12113">
                  <c:v>68.86</c:v>
                </c:pt>
                <c:pt idx="12114">
                  <c:v>68.260000000000005</c:v>
                </c:pt>
                <c:pt idx="12115">
                  <c:v>68.91</c:v>
                </c:pt>
                <c:pt idx="12116">
                  <c:v>68.89</c:v>
                </c:pt>
                <c:pt idx="12117">
                  <c:v>66.94</c:v>
                </c:pt>
                <c:pt idx="12118">
                  <c:v>67.930000000000007</c:v>
                </c:pt>
                <c:pt idx="12119">
                  <c:v>69.13</c:v>
                </c:pt>
                <c:pt idx="12120">
                  <c:v>67.260000000000005</c:v>
                </c:pt>
                <c:pt idx="12121">
                  <c:v>64.89</c:v>
                </c:pt>
                <c:pt idx="12122">
                  <c:v>64.569999999999993</c:v>
                </c:pt>
                <c:pt idx="12123">
                  <c:v>64.989999999999995</c:v>
                </c:pt>
                <c:pt idx="12124">
                  <c:v>64.650000000000006</c:v>
                </c:pt>
                <c:pt idx="12125">
                  <c:v>65</c:v>
                </c:pt>
                <c:pt idx="12126">
                  <c:v>65.08</c:v>
                </c:pt>
                <c:pt idx="12127">
                  <c:v>65.989999999999995</c:v>
                </c:pt>
                <c:pt idx="12128">
                  <c:v>64.8</c:v>
                </c:pt>
                <c:pt idx="12129">
                  <c:v>63.29</c:v>
                </c:pt>
                <c:pt idx="12130">
                  <c:v>62.17</c:v>
                </c:pt>
                <c:pt idx="12131">
                  <c:v>62.9</c:v>
                </c:pt>
                <c:pt idx="12132">
                  <c:v>62.62</c:v>
                </c:pt>
                <c:pt idx="12133">
                  <c:v>63.09</c:v>
                </c:pt>
                <c:pt idx="12134">
                  <c:v>63.47</c:v>
                </c:pt>
                <c:pt idx="12135">
                  <c:v>64.81</c:v>
                </c:pt>
                <c:pt idx="12136">
                  <c:v>64.959999999999994</c:v>
                </c:pt>
                <c:pt idx="12137">
                  <c:v>64.37</c:v>
                </c:pt>
                <c:pt idx="12138">
                  <c:v>65.790000000000006</c:v>
                </c:pt>
                <c:pt idx="12139">
                  <c:v>66.52</c:v>
                </c:pt>
                <c:pt idx="12140">
                  <c:v>66.5</c:v>
                </c:pt>
                <c:pt idx="12141">
                  <c:v>65.61</c:v>
                </c:pt>
                <c:pt idx="12142">
                  <c:v>65.459999999999994</c:v>
                </c:pt>
                <c:pt idx="12143">
                  <c:v>64.47</c:v>
                </c:pt>
                <c:pt idx="12144">
                  <c:v>64.180000000000007</c:v>
                </c:pt>
                <c:pt idx="12145">
                  <c:v>64.5</c:v>
                </c:pt>
                <c:pt idx="12146">
                  <c:v>64.62</c:v>
                </c:pt>
                <c:pt idx="12147">
                  <c:v>65.239999999999995</c:v>
                </c:pt>
                <c:pt idx="12148">
                  <c:v>64.989999999999995</c:v>
                </c:pt>
                <c:pt idx="12149">
                  <c:v>64.16</c:v>
                </c:pt>
                <c:pt idx="12150">
                  <c:v>65.010000000000005</c:v>
                </c:pt>
                <c:pt idx="12151">
                  <c:v>66.41</c:v>
                </c:pt>
                <c:pt idx="12152">
                  <c:v>67.150000000000006</c:v>
                </c:pt>
                <c:pt idx="12153">
                  <c:v>66.209999999999994</c:v>
                </c:pt>
                <c:pt idx="12154">
                  <c:v>67.680000000000007</c:v>
                </c:pt>
                <c:pt idx="12155">
                  <c:v>66.2</c:v>
                </c:pt>
                <c:pt idx="12156">
                  <c:v>66.17</c:v>
                </c:pt>
                <c:pt idx="12157">
                  <c:v>65.400000000000006</c:v>
                </c:pt>
                <c:pt idx="12158">
                  <c:v>63.55</c:v>
                </c:pt>
                <c:pt idx="12159">
                  <c:v>61.03</c:v>
                </c:pt>
                <c:pt idx="12160">
                  <c:v>61.52</c:v>
                </c:pt>
                <c:pt idx="12161">
                  <c:v>61.72</c:v>
                </c:pt>
                <c:pt idx="12162">
                  <c:v>59.86</c:v>
                </c:pt>
                <c:pt idx="12163">
                  <c:v>60.66</c:v>
                </c:pt>
                <c:pt idx="12164">
                  <c:v>59.62</c:v>
                </c:pt>
                <c:pt idx="12165">
                  <c:v>60.81</c:v>
                </c:pt>
                <c:pt idx="12166">
                  <c:v>61.63</c:v>
                </c:pt>
                <c:pt idx="12167">
                  <c:v>63.48</c:v>
                </c:pt>
                <c:pt idx="12168">
                  <c:v>64.64</c:v>
                </c:pt>
                <c:pt idx="12169">
                  <c:v>63.98</c:v>
                </c:pt>
                <c:pt idx="12170">
                  <c:v>66.37</c:v>
                </c:pt>
                <c:pt idx="12171">
                  <c:v>65.61</c:v>
                </c:pt>
                <c:pt idx="12172">
                  <c:v>67.290000000000006</c:v>
                </c:pt>
                <c:pt idx="12173">
                  <c:v>67.56</c:v>
                </c:pt>
                <c:pt idx="12174">
                  <c:v>68.069999999999993</c:v>
                </c:pt>
                <c:pt idx="12175">
                  <c:v>68.31</c:v>
                </c:pt>
                <c:pt idx="12176">
                  <c:v>67.63</c:v>
                </c:pt>
                <c:pt idx="12177">
                  <c:v>67.89</c:v>
                </c:pt>
                <c:pt idx="12178">
                  <c:v>67.37</c:v>
                </c:pt>
                <c:pt idx="12179">
                  <c:v>65.55</c:v>
                </c:pt>
                <c:pt idx="12180">
                  <c:v>67.63</c:v>
                </c:pt>
                <c:pt idx="12181">
                  <c:v>65.81</c:v>
                </c:pt>
                <c:pt idx="12182">
                  <c:v>65.040000000000006</c:v>
                </c:pt>
                <c:pt idx="12183">
                  <c:v>65.180000000000007</c:v>
                </c:pt>
                <c:pt idx="12184">
                  <c:v>65.38</c:v>
                </c:pt>
                <c:pt idx="12185">
                  <c:v>67.599999999999994</c:v>
                </c:pt>
                <c:pt idx="12186">
                  <c:v>67.33</c:v>
                </c:pt>
                <c:pt idx="12187">
                  <c:v>66.3</c:v>
                </c:pt>
                <c:pt idx="12188">
                  <c:v>64.75</c:v>
                </c:pt>
                <c:pt idx="12189">
                  <c:v>65.36</c:v>
                </c:pt>
                <c:pt idx="12190">
                  <c:v>64.900000000000006</c:v>
                </c:pt>
                <c:pt idx="12191">
                  <c:v>64.400000000000006</c:v>
                </c:pt>
                <c:pt idx="12192">
                  <c:v>66.03</c:v>
                </c:pt>
              </c:numCache>
            </c:numRef>
          </c:val>
          <c:smooth val="0"/>
          <c:extLst>
            <c:ext xmlns:c16="http://schemas.microsoft.com/office/drawing/2014/chart" uri="{C3380CC4-5D6E-409C-BE32-E72D297353CC}">
              <c16:uniqueId val="{00000000-C614-4193-9FD7-AF7599B4D287}"/>
            </c:ext>
          </c:extLst>
        </c:ser>
        <c:dLbls>
          <c:showLegendKey val="0"/>
          <c:showVal val="0"/>
          <c:showCatName val="0"/>
          <c:showSerName val="0"/>
          <c:showPercent val="0"/>
          <c:showBubbleSize val="0"/>
        </c:dLbls>
        <c:smooth val="0"/>
        <c:axId val="269438304"/>
        <c:axId val="1"/>
      </c:lineChart>
      <c:dateAx>
        <c:axId val="269438304"/>
        <c:scaling>
          <c:orientation val="minMax"/>
        </c:scaling>
        <c:delete val="0"/>
        <c:axPos val="b"/>
        <c:numFmt formatCode="yyyy" sourceLinked="0"/>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2"/>
        <c:majorTimeUnit val="years"/>
      </c:dateAx>
      <c:valAx>
        <c:axId val="1"/>
        <c:scaling>
          <c:orientation val="minMax"/>
        </c:scaling>
        <c:delete val="0"/>
        <c:axPos val="l"/>
        <c:numFmt formatCode="&quot;$&quot;#,##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269438304"/>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093068760472248E-2"/>
          <c:y val="4.2001380904775842E-2"/>
          <c:w val="0.92275611568262284"/>
          <c:h val="0.72402380416804069"/>
        </c:manualLayout>
      </c:layout>
      <c:lineChart>
        <c:grouping val="standard"/>
        <c:varyColors val="0"/>
        <c:ser>
          <c:idx val="0"/>
          <c:order val="0"/>
          <c:tx>
            <c:strRef>
              <c:f>'Pane 1'!$B$36</c:f>
              <c:strCache>
                <c:ptCount val="1"/>
                <c:pt idx="0">
                  <c:v>AEM</c:v>
                </c:pt>
              </c:strCache>
            </c:strRef>
          </c:tx>
          <c:spPr>
            <a:ln w="28575">
              <a:solidFill>
                <a:srgbClr val="A6192E"/>
              </a:solidFill>
              <a:prstDash val="solid"/>
            </a:ln>
          </c:spPr>
          <c:marker>
            <c:symbol val="none"/>
          </c:marker>
          <c:cat>
            <c:numRef>
              <c:f>'Pane 1'!$A$37:$A$1290</c:f>
              <c:numCache>
                <c:formatCode>[$-409]mmm\-dd\-yyyy;@</c:formatCode>
                <c:ptCount val="125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43461</c:v>
                </c:pt>
                <c:pt idx="29">
                  <c:v>43462</c:v>
                </c:pt>
                <c:pt idx="30">
                  <c:v>43465</c:v>
                </c:pt>
                <c:pt idx="31">
                  <c:v>43467</c:v>
                </c:pt>
                <c:pt idx="32">
                  <c:v>43468</c:v>
                </c:pt>
                <c:pt idx="33">
                  <c:v>43469</c:v>
                </c:pt>
                <c:pt idx="34">
                  <c:v>43472</c:v>
                </c:pt>
                <c:pt idx="35">
                  <c:v>43473</c:v>
                </c:pt>
                <c:pt idx="36">
                  <c:v>43474</c:v>
                </c:pt>
                <c:pt idx="37">
                  <c:v>43475</c:v>
                </c:pt>
                <c:pt idx="38">
                  <c:v>43476</c:v>
                </c:pt>
                <c:pt idx="39">
                  <c:v>43479</c:v>
                </c:pt>
                <c:pt idx="40">
                  <c:v>43480</c:v>
                </c:pt>
                <c:pt idx="41">
                  <c:v>43481</c:v>
                </c:pt>
                <c:pt idx="42">
                  <c:v>43482</c:v>
                </c:pt>
                <c:pt idx="43">
                  <c:v>43483</c:v>
                </c:pt>
                <c:pt idx="44">
                  <c:v>43486</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43606</c:v>
                </c:pt>
                <c:pt idx="128">
                  <c:v>43607</c:v>
                </c:pt>
                <c:pt idx="129">
                  <c:v>43608</c:v>
                </c:pt>
                <c:pt idx="130">
                  <c:v>43609</c:v>
                </c:pt>
                <c:pt idx="131">
                  <c:v>43612</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43648</c:v>
                </c:pt>
                <c:pt idx="157">
                  <c:v>43649</c:v>
                </c:pt>
                <c:pt idx="158">
                  <c:v>43650</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43683</c:v>
                </c:pt>
                <c:pt idx="181">
                  <c:v>43684</c:v>
                </c:pt>
                <c:pt idx="182">
                  <c:v>43685</c:v>
                </c:pt>
                <c:pt idx="183">
                  <c:v>43686</c:v>
                </c:pt>
                <c:pt idx="184">
                  <c:v>43689</c:v>
                </c:pt>
                <c:pt idx="185">
                  <c:v>43690</c:v>
                </c:pt>
                <c:pt idx="186">
                  <c:v>43691</c:v>
                </c:pt>
                <c:pt idx="187">
                  <c:v>43692</c:v>
                </c:pt>
                <c:pt idx="188">
                  <c:v>43693</c:v>
                </c:pt>
                <c:pt idx="189">
                  <c:v>43696</c:v>
                </c:pt>
                <c:pt idx="190">
                  <c:v>43697</c:v>
                </c:pt>
                <c:pt idx="191">
                  <c:v>43698</c:v>
                </c:pt>
                <c:pt idx="192">
                  <c:v>43699</c:v>
                </c:pt>
                <c:pt idx="193">
                  <c:v>43700</c:v>
                </c:pt>
                <c:pt idx="194">
                  <c:v>43703</c:v>
                </c:pt>
                <c:pt idx="195">
                  <c:v>43704</c:v>
                </c:pt>
                <c:pt idx="196">
                  <c:v>43705</c:v>
                </c:pt>
                <c:pt idx="197">
                  <c:v>43706</c:v>
                </c:pt>
                <c:pt idx="198">
                  <c:v>43707</c:v>
                </c:pt>
                <c:pt idx="199">
                  <c:v>43711</c:v>
                </c:pt>
                <c:pt idx="200">
                  <c:v>43712</c:v>
                </c:pt>
                <c:pt idx="201">
                  <c:v>43713</c:v>
                </c:pt>
                <c:pt idx="202">
                  <c:v>43714</c:v>
                </c:pt>
                <c:pt idx="203">
                  <c:v>43717</c:v>
                </c:pt>
                <c:pt idx="204">
                  <c:v>43718</c:v>
                </c:pt>
                <c:pt idx="205">
                  <c:v>43719</c:v>
                </c:pt>
                <c:pt idx="206">
                  <c:v>43720</c:v>
                </c:pt>
                <c:pt idx="207">
                  <c:v>43721</c:v>
                </c:pt>
                <c:pt idx="208">
                  <c:v>43724</c:v>
                </c:pt>
                <c:pt idx="209">
                  <c:v>43725</c:v>
                </c:pt>
                <c:pt idx="210">
                  <c:v>43726</c:v>
                </c:pt>
                <c:pt idx="211">
                  <c:v>43727</c:v>
                </c:pt>
                <c:pt idx="212">
                  <c:v>43728</c:v>
                </c:pt>
                <c:pt idx="213">
                  <c:v>43731</c:v>
                </c:pt>
                <c:pt idx="214">
                  <c:v>43732</c:v>
                </c:pt>
                <c:pt idx="215">
                  <c:v>43733</c:v>
                </c:pt>
                <c:pt idx="216">
                  <c:v>43734</c:v>
                </c:pt>
                <c:pt idx="217">
                  <c:v>43735</c:v>
                </c:pt>
                <c:pt idx="218">
                  <c:v>43738</c:v>
                </c:pt>
                <c:pt idx="219">
                  <c:v>43739</c:v>
                </c:pt>
                <c:pt idx="220">
                  <c:v>43740</c:v>
                </c:pt>
                <c:pt idx="221">
                  <c:v>43741</c:v>
                </c:pt>
                <c:pt idx="222">
                  <c:v>43742</c:v>
                </c:pt>
                <c:pt idx="223">
                  <c:v>43745</c:v>
                </c:pt>
                <c:pt idx="224">
                  <c:v>43746</c:v>
                </c:pt>
                <c:pt idx="225">
                  <c:v>43747</c:v>
                </c:pt>
                <c:pt idx="226">
                  <c:v>43748</c:v>
                </c:pt>
                <c:pt idx="227">
                  <c:v>43749</c:v>
                </c:pt>
                <c:pt idx="228">
                  <c:v>43753</c:v>
                </c:pt>
                <c:pt idx="229">
                  <c:v>43754</c:v>
                </c:pt>
                <c:pt idx="230">
                  <c:v>43755</c:v>
                </c:pt>
                <c:pt idx="231">
                  <c:v>43756</c:v>
                </c:pt>
                <c:pt idx="232">
                  <c:v>43759</c:v>
                </c:pt>
                <c:pt idx="233">
                  <c:v>43760</c:v>
                </c:pt>
                <c:pt idx="234">
                  <c:v>43761</c:v>
                </c:pt>
                <c:pt idx="235">
                  <c:v>43762</c:v>
                </c:pt>
                <c:pt idx="236">
                  <c:v>43763</c:v>
                </c:pt>
                <c:pt idx="237">
                  <c:v>43766</c:v>
                </c:pt>
                <c:pt idx="238">
                  <c:v>43767</c:v>
                </c:pt>
                <c:pt idx="239">
                  <c:v>43768</c:v>
                </c:pt>
                <c:pt idx="240">
                  <c:v>43769</c:v>
                </c:pt>
                <c:pt idx="241">
                  <c:v>43770</c:v>
                </c:pt>
                <c:pt idx="242">
                  <c:v>43773</c:v>
                </c:pt>
                <c:pt idx="243">
                  <c:v>43774</c:v>
                </c:pt>
                <c:pt idx="244">
                  <c:v>43775</c:v>
                </c:pt>
                <c:pt idx="245">
                  <c:v>43776</c:v>
                </c:pt>
                <c:pt idx="246">
                  <c:v>43777</c:v>
                </c:pt>
                <c:pt idx="247">
                  <c:v>43780</c:v>
                </c:pt>
                <c:pt idx="248">
                  <c:v>43781</c:v>
                </c:pt>
                <c:pt idx="249">
                  <c:v>43782</c:v>
                </c:pt>
                <c:pt idx="250">
                  <c:v>43783</c:v>
                </c:pt>
                <c:pt idx="251">
                  <c:v>43784</c:v>
                </c:pt>
                <c:pt idx="252">
                  <c:v>43787</c:v>
                </c:pt>
                <c:pt idx="253">
                  <c:v>43788</c:v>
                </c:pt>
                <c:pt idx="254">
                  <c:v>43789</c:v>
                </c:pt>
                <c:pt idx="255">
                  <c:v>43790</c:v>
                </c:pt>
                <c:pt idx="256">
                  <c:v>43791</c:v>
                </c:pt>
                <c:pt idx="257">
                  <c:v>43794</c:v>
                </c:pt>
                <c:pt idx="258">
                  <c:v>43795</c:v>
                </c:pt>
                <c:pt idx="259">
                  <c:v>43796</c:v>
                </c:pt>
                <c:pt idx="260">
                  <c:v>43797</c:v>
                </c:pt>
                <c:pt idx="261">
                  <c:v>43798</c:v>
                </c:pt>
                <c:pt idx="262">
                  <c:v>43801</c:v>
                </c:pt>
                <c:pt idx="263">
                  <c:v>43802</c:v>
                </c:pt>
                <c:pt idx="264">
                  <c:v>43803</c:v>
                </c:pt>
                <c:pt idx="265">
                  <c:v>43804</c:v>
                </c:pt>
                <c:pt idx="266">
                  <c:v>43805</c:v>
                </c:pt>
                <c:pt idx="267">
                  <c:v>43808</c:v>
                </c:pt>
                <c:pt idx="268">
                  <c:v>43809</c:v>
                </c:pt>
                <c:pt idx="269">
                  <c:v>43810</c:v>
                </c:pt>
                <c:pt idx="270">
                  <c:v>43811</c:v>
                </c:pt>
                <c:pt idx="271">
                  <c:v>43812</c:v>
                </c:pt>
                <c:pt idx="272">
                  <c:v>43815</c:v>
                </c:pt>
                <c:pt idx="273">
                  <c:v>43816</c:v>
                </c:pt>
                <c:pt idx="274">
                  <c:v>43817</c:v>
                </c:pt>
                <c:pt idx="275">
                  <c:v>43818</c:v>
                </c:pt>
                <c:pt idx="276">
                  <c:v>43819</c:v>
                </c:pt>
                <c:pt idx="277">
                  <c:v>43822</c:v>
                </c:pt>
                <c:pt idx="278">
                  <c:v>43823</c:v>
                </c:pt>
                <c:pt idx="279">
                  <c:v>43826</c:v>
                </c:pt>
                <c:pt idx="280">
                  <c:v>43829</c:v>
                </c:pt>
                <c:pt idx="281">
                  <c:v>43830</c:v>
                </c:pt>
                <c:pt idx="282">
                  <c:v>43832</c:v>
                </c:pt>
                <c:pt idx="283">
                  <c:v>43833</c:v>
                </c:pt>
                <c:pt idx="284">
                  <c:v>43836</c:v>
                </c:pt>
                <c:pt idx="285">
                  <c:v>43837</c:v>
                </c:pt>
                <c:pt idx="286">
                  <c:v>43838</c:v>
                </c:pt>
                <c:pt idx="287">
                  <c:v>43839</c:v>
                </c:pt>
                <c:pt idx="288">
                  <c:v>43840</c:v>
                </c:pt>
                <c:pt idx="289">
                  <c:v>43843</c:v>
                </c:pt>
                <c:pt idx="290">
                  <c:v>43844</c:v>
                </c:pt>
                <c:pt idx="291">
                  <c:v>43845</c:v>
                </c:pt>
                <c:pt idx="292">
                  <c:v>43846</c:v>
                </c:pt>
                <c:pt idx="293">
                  <c:v>43847</c:v>
                </c:pt>
                <c:pt idx="294">
                  <c:v>43850</c:v>
                </c:pt>
                <c:pt idx="295">
                  <c:v>43851</c:v>
                </c:pt>
                <c:pt idx="296">
                  <c:v>43852</c:v>
                </c:pt>
                <c:pt idx="297">
                  <c:v>43853</c:v>
                </c:pt>
                <c:pt idx="298">
                  <c:v>43854</c:v>
                </c:pt>
                <c:pt idx="299">
                  <c:v>43857</c:v>
                </c:pt>
                <c:pt idx="300">
                  <c:v>43858</c:v>
                </c:pt>
                <c:pt idx="301">
                  <c:v>43859</c:v>
                </c:pt>
                <c:pt idx="302">
                  <c:v>43860</c:v>
                </c:pt>
                <c:pt idx="303">
                  <c:v>43861</c:v>
                </c:pt>
                <c:pt idx="304">
                  <c:v>43864</c:v>
                </c:pt>
                <c:pt idx="305">
                  <c:v>43865</c:v>
                </c:pt>
                <c:pt idx="306">
                  <c:v>43866</c:v>
                </c:pt>
                <c:pt idx="307">
                  <c:v>43867</c:v>
                </c:pt>
                <c:pt idx="308">
                  <c:v>43868</c:v>
                </c:pt>
                <c:pt idx="309">
                  <c:v>43871</c:v>
                </c:pt>
                <c:pt idx="310">
                  <c:v>43872</c:v>
                </c:pt>
                <c:pt idx="311">
                  <c:v>43873</c:v>
                </c:pt>
                <c:pt idx="312">
                  <c:v>43874</c:v>
                </c:pt>
                <c:pt idx="313">
                  <c:v>43875</c:v>
                </c:pt>
                <c:pt idx="314">
                  <c:v>43879</c:v>
                </c:pt>
                <c:pt idx="315">
                  <c:v>43880</c:v>
                </c:pt>
                <c:pt idx="316">
                  <c:v>43881</c:v>
                </c:pt>
                <c:pt idx="317">
                  <c:v>43882</c:v>
                </c:pt>
                <c:pt idx="318">
                  <c:v>43885</c:v>
                </c:pt>
                <c:pt idx="319">
                  <c:v>43886</c:v>
                </c:pt>
                <c:pt idx="320">
                  <c:v>43887</c:v>
                </c:pt>
                <c:pt idx="321">
                  <c:v>43888</c:v>
                </c:pt>
                <c:pt idx="322">
                  <c:v>43889</c:v>
                </c:pt>
                <c:pt idx="323">
                  <c:v>43892</c:v>
                </c:pt>
                <c:pt idx="324">
                  <c:v>43893</c:v>
                </c:pt>
                <c:pt idx="325">
                  <c:v>43894</c:v>
                </c:pt>
                <c:pt idx="326">
                  <c:v>43895</c:v>
                </c:pt>
                <c:pt idx="327">
                  <c:v>43896</c:v>
                </c:pt>
                <c:pt idx="328">
                  <c:v>43899</c:v>
                </c:pt>
                <c:pt idx="329">
                  <c:v>43900</c:v>
                </c:pt>
                <c:pt idx="330">
                  <c:v>43901</c:v>
                </c:pt>
                <c:pt idx="331">
                  <c:v>43902</c:v>
                </c:pt>
                <c:pt idx="332">
                  <c:v>43903</c:v>
                </c:pt>
                <c:pt idx="333">
                  <c:v>43906</c:v>
                </c:pt>
                <c:pt idx="334">
                  <c:v>43907</c:v>
                </c:pt>
                <c:pt idx="335">
                  <c:v>43908</c:v>
                </c:pt>
                <c:pt idx="336">
                  <c:v>43909</c:v>
                </c:pt>
                <c:pt idx="337">
                  <c:v>43910</c:v>
                </c:pt>
                <c:pt idx="338">
                  <c:v>43913</c:v>
                </c:pt>
                <c:pt idx="339">
                  <c:v>43914</c:v>
                </c:pt>
                <c:pt idx="340">
                  <c:v>43915</c:v>
                </c:pt>
                <c:pt idx="341">
                  <c:v>43916</c:v>
                </c:pt>
                <c:pt idx="342">
                  <c:v>43917</c:v>
                </c:pt>
                <c:pt idx="343">
                  <c:v>43920</c:v>
                </c:pt>
                <c:pt idx="344">
                  <c:v>43921</c:v>
                </c:pt>
                <c:pt idx="345">
                  <c:v>43922</c:v>
                </c:pt>
                <c:pt idx="346">
                  <c:v>43923</c:v>
                </c:pt>
                <c:pt idx="347">
                  <c:v>43924</c:v>
                </c:pt>
                <c:pt idx="348">
                  <c:v>43927</c:v>
                </c:pt>
                <c:pt idx="349">
                  <c:v>43928</c:v>
                </c:pt>
                <c:pt idx="350">
                  <c:v>43929</c:v>
                </c:pt>
                <c:pt idx="351">
                  <c:v>43930</c:v>
                </c:pt>
                <c:pt idx="352">
                  <c:v>43934</c:v>
                </c:pt>
                <c:pt idx="353">
                  <c:v>43935</c:v>
                </c:pt>
                <c:pt idx="354">
                  <c:v>43936</c:v>
                </c:pt>
                <c:pt idx="355">
                  <c:v>43937</c:v>
                </c:pt>
                <c:pt idx="356">
                  <c:v>43938</c:v>
                </c:pt>
                <c:pt idx="357">
                  <c:v>43941</c:v>
                </c:pt>
                <c:pt idx="358">
                  <c:v>43942</c:v>
                </c:pt>
                <c:pt idx="359">
                  <c:v>43943</c:v>
                </c:pt>
                <c:pt idx="360">
                  <c:v>43944</c:v>
                </c:pt>
                <c:pt idx="361">
                  <c:v>43945</c:v>
                </c:pt>
                <c:pt idx="362">
                  <c:v>43948</c:v>
                </c:pt>
                <c:pt idx="363">
                  <c:v>43949</c:v>
                </c:pt>
                <c:pt idx="364">
                  <c:v>43950</c:v>
                </c:pt>
                <c:pt idx="365">
                  <c:v>43951</c:v>
                </c:pt>
                <c:pt idx="366">
                  <c:v>43952</c:v>
                </c:pt>
                <c:pt idx="367">
                  <c:v>43955</c:v>
                </c:pt>
                <c:pt idx="368">
                  <c:v>43956</c:v>
                </c:pt>
                <c:pt idx="369">
                  <c:v>43957</c:v>
                </c:pt>
                <c:pt idx="370">
                  <c:v>43958</c:v>
                </c:pt>
                <c:pt idx="371">
                  <c:v>43959</c:v>
                </c:pt>
                <c:pt idx="372">
                  <c:v>43962</c:v>
                </c:pt>
                <c:pt idx="373">
                  <c:v>43963</c:v>
                </c:pt>
                <c:pt idx="374">
                  <c:v>43964</c:v>
                </c:pt>
                <c:pt idx="375">
                  <c:v>43965</c:v>
                </c:pt>
                <c:pt idx="376">
                  <c:v>43966</c:v>
                </c:pt>
                <c:pt idx="377">
                  <c:v>43970</c:v>
                </c:pt>
                <c:pt idx="378">
                  <c:v>43971</c:v>
                </c:pt>
                <c:pt idx="379">
                  <c:v>43972</c:v>
                </c:pt>
                <c:pt idx="380">
                  <c:v>43973</c:v>
                </c:pt>
                <c:pt idx="381">
                  <c:v>43976</c:v>
                </c:pt>
                <c:pt idx="382">
                  <c:v>43977</c:v>
                </c:pt>
                <c:pt idx="383">
                  <c:v>43978</c:v>
                </c:pt>
                <c:pt idx="384">
                  <c:v>43979</c:v>
                </c:pt>
                <c:pt idx="385">
                  <c:v>43980</c:v>
                </c:pt>
                <c:pt idx="386">
                  <c:v>43983</c:v>
                </c:pt>
                <c:pt idx="387">
                  <c:v>43984</c:v>
                </c:pt>
                <c:pt idx="388">
                  <c:v>43985</c:v>
                </c:pt>
                <c:pt idx="389">
                  <c:v>43986</c:v>
                </c:pt>
                <c:pt idx="390">
                  <c:v>43987</c:v>
                </c:pt>
                <c:pt idx="391">
                  <c:v>43990</c:v>
                </c:pt>
                <c:pt idx="392">
                  <c:v>43991</c:v>
                </c:pt>
                <c:pt idx="393">
                  <c:v>43992</c:v>
                </c:pt>
                <c:pt idx="394">
                  <c:v>43993</c:v>
                </c:pt>
                <c:pt idx="395">
                  <c:v>43994</c:v>
                </c:pt>
                <c:pt idx="396">
                  <c:v>43997</c:v>
                </c:pt>
                <c:pt idx="397">
                  <c:v>43998</c:v>
                </c:pt>
                <c:pt idx="398">
                  <c:v>43999</c:v>
                </c:pt>
                <c:pt idx="399">
                  <c:v>44000</c:v>
                </c:pt>
                <c:pt idx="400">
                  <c:v>44001</c:v>
                </c:pt>
                <c:pt idx="401">
                  <c:v>44004</c:v>
                </c:pt>
                <c:pt idx="402">
                  <c:v>44005</c:v>
                </c:pt>
                <c:pt idx="403">
                  <c:v>44006</c:v>
                </c:pt>
                <c:pt idx="404">
                  <c:v>44007</c:v>
                </c:pt>
                <c:pt idx="405">
                  <c:v>44008</c:v>
                </c:pt>
                <c:pt idx="406">
                  <c:v>44011</c:v>
                </c:pt>
                <c:pt idx="407">
                  <c:v>44012</c:v>
                </c:pt>
                <c:pt idx="408">
                  <c:v>44014</c:v>
                </c:pt>
                <c:pt idx="409">
                  <c:v>44015</c:v>
                </c:pt>
                <c:pt idx="410">
                  <c:v>44018</c:v>
                </c:pt>
                <c:pt idx="411">
                  <c:v>44019</c:v>
                </c:pt>
                <c:pt idx="412">
                  <c:v>44020</c:v>
                </c:pt>
                <c:pt idx="413">
                  <c:v>44021</c:v>
                </c:pt>
                <c:pt idx="414">
                  <c:v>44022</c:v>
                </c:pt>
                <c:pt idx="415">
                  <c:v>44025</c:v>
                </c:pt>
                <c:pt idx="416">
                  <c:v>44026</c:v>
                </c:pt>
                <c:pt idx="417">
                  <c:v>44027</c:v>
                </c:pt>
                <c:pt idx="418">
                  <c:v>44028</c:v>
                </c:pt>
                <c:pt idx="419">
                  <c:v>44029</c:v>
                </c:pt>
                <c:pt idx="420">
                  <c:v>44032</c:v>
                </c:pt>
                <c:pt idx="421">
                  <c:v>44033</c:v>
                </c:pt>
                <c:pt idx="422">
                  <c:v>44034</c:v>
                </c:pt>
                <c:pt idx="423">
                  <c:v>44035</c:v>
                </c:pt>
                <c:pt idx="424">
                  <c:v>44036</c:v>
                </c:pt>
                <c:pt idx="425">
                  <c:v>44039</c:v>
                </c:pt>
                <c:pt idx="426">
                  <c:v>44040</c:v>
                </c:pt>
                <c:pt idx="427">
                  <c:v>44041</c:v>
                </c:pt>
                <c:pt idx="428">
                  <c:v>44042</c:v>
                </c:pt>
                <c:pt idx="429">
                  <c:v>44043</c:v>
                </c:pt>
                <c:pt idx="430">
                  <c:v>44047</c:v>
                </c:pt>
                <c:pt idx="431">
                  <c:v>44048</c:v>
                </c:pt>
                <c:pt idx="432">
                  <c:v>44049</c:v>
                </c:pt>
                <c:pt idx="433">
                  <c:v>44050</c:v>
                </c:pt>
                <c:pt idx="434">
                  <c:v>44053</c:v>
                </c:pt>
                <c:pt idx="435">
                  <c:v>44054</c:v>
                </c:pt>
                <c:pt idx="436">
                  <c:v>44055</c:v>
                </c:pt>
                <c:pt idx="437">
                  <c:v>44056</c:v>
                </c:pt>
                <c:pt idx="438">
                  <c:v>44057</c:v>
                </c:pt>
                <c:pt idx="439">
                  <c:v>44060</c:v>
                </c:pt>
                <c:pt idx="440">
                  <c:v>44061</c:v>
                </c:pt>
                <c:pt idx="441">
                  <c:v>44062</c:v>
                </c:pt>
                <c:pt idx="442">
                  <c:v>44063</c:v>
                </c:pt>
                <c:pt idx="443">
                  <c:v>44064</c:v>
                </c:pt>
                <c:pt idx="444">
                  <c:v>44067</c:v>
                </c:pt>
                <c:pt idx="445">
                  <c:v>44068</c:v>
                </c:pt>
                <c:pt idx="446">
                  <c:v>44069</c:v>
                </c:pt>
                <c:pt idx="447">
                  <c:v>44070</c:v>
                </c:pt>
                <c:pt idx="448">
                  <c:v>44071</c:v>
                </c:pt>
                <c:pt idx="449">
                  <c:v>44074</c:v>
                </c:pt>
                <c:pt idx="450">
                  <c:v>44075</c:v>
                </c:pt>
                <c:pt idx="451">
                  <c:v>44076</c:v>
                </c:pt>
                <c:pt idx="452">
                  <c:v>44077</c:v>
                </c:pt>
                <c:pt idx="453">
                  <c:v>44078</c:v>
                </c:pt>
                <c:pt idx="454">
                  <c:v>44082</c:v>
                </c:pt>
                <c:pt idx="455">
                  <c:v>44083</c:v>
                </c:pt>
                <c:pt idx="456">
                  <c:v>44084</c:v>
                </c:pt>
                <c:pt idx="457">
                  <c:v>44085</c:v>
                </c:pt>
                <c:pt idx="458">
                  <c:v>44088</c:v>
                </c:pt>
                <c:pt idx="459">
                  <c:v>44089</c:v>
                </c:pt>
                <c:pt idx="460">
                  <c:v>44090</c:v>
                </c:pt>
                <c:pt idx="461">
                  <c:v>44091</c:v>
                </c:pt>
                <c:pt idx="462">
                  <c:v>44092</c:v>
                </c:pt>
                <c:pt idx="463">
                  <c:v>44095</c:v>
                </c:pt>
                <c:pt idx="464">
                  <c:v>44096</c:v>
                </c:pt>
                <c:pt idx="465">
                  <c:v>44097</c:v>
                </c:pt>
                <c:pt idx="466">
                  <c:v>44098</c:v>
                </c:pt>
                <c:pt idx="467">
                  <c:v>44099</c:v>
                </c:pt>
                <c:pt idx="468">
                  <c:v>44102</c:v>
                </c:pt>
                <c:pt idx="469">
                  <c:v>44103</c:v>
                </c:pt>
                <c:pt idx="470">
                  <c:v>44104</c:v>
                </c:pt>
                <c:pt idx="471">
                  <c:v>44105</c:v>
                </c:pt>
                <c:pt idx="472">
                  <c:v>44106</c:v>
                </c:pt>
                <c:pt idx="473">
                  <c:v>44109</c:v>
                </c:pt>
                <c:pt idx="474">
                  <c:v>44110</c:v>
                </c:pt>
                <c:pt idx="475">
                  <c:v>44111</c:v>
                </c:pt>
                <c:pt idx="476">
                  <c:v>44112</c:v>
                </c:pt>
                <c:pt idx="477">
                  <c:v>44113</c:v>
                </c:pt>
                <c:pt idx="478">
                  <c:v>44117</c:v>
                </c:pt>
                <c:pt idx="479">
                  <c:v>44118</c:v>
                </c:pt>
                <c:pt idx="480">
                  <c:v>44119</c:v>
                </c:pt>
                <c:pt idx="481">
                  <c:v>44120</c:v>
                </c:pt>
                <c:pt idx="482">
                  <c:v>44123</c:v>
                </c:pt>
                <c:pt idx="483">
                  <c:v>44124</c:v>
                </c:pt>
                <c:pt idx="484">
                  <c:v>44125</c:v>
                </c:pt>
                <c:pt idx="485">
                  <c:v>44126</c:v>
                </c:pt>
                <c:pt idx="486">
                  <c:v>44127</c:v>
                </c:pt>
                <c:pt idx="487">
                  <c:v>44130</c:v>
                </c:pt>
                <c:pt idx="488">
                  <c:v>44131</c:v>
                </c:pt>
                <c:pt idx="489">
                  <c:v>44132</c:v>
                </c:pt>
                <c:pt idx="490">
                  <c:v>44133</c:v>
                </c:pt>
                <c:pt idx="491">
                  <c:v>44134</c:v>
                </c:pt>
                <c:pt idx="492">
                  <c:v>44137</c:v>
                </c:pt>
                <c:pt idx="493">
                  <c:v>44138</c:v>
                </c:pt>
                <c:pt idx="494">
                  <c:v>44139</c:v>
                </c:pt>
                <c:pt idx="495">
                  <c:v>44140</c:v>
                </c:pt>
                <c:pt idx="496">
                  <c:v>44141</c:v>
                </c:pt>
                <c:pt idx="497">
                  <c:v>44144</c:v>
                </c:pt>
                <c:pt idx="498">
                  <c:v>44145</c:v>
                </c:pt>
                <c:pt idx="499">
                  <c:v>44146</c:v>
                </c:pt>
                <c:pt idx="500">
                  <c:v>44147</c:v>
                </c:pt>
                <c:pt idx="501">
                  <c:v>44148</c:v>
                </c:pt>
                <c:pt idx="502">
                  <c:v>44151</c:v>
                </c:pt>
                <c:pt idx="503">
                  <c:v>44152</c:v>
                </c:pt>
                <c:pt idx="504">
                  <c:v>44153</c:v>
                </c:pt>
                <c:pt idx="505">
                  <c:v>44154</c:v>
                </c:pt>
                <c:pt idx="506">
                  <c:v>44155</c:v>
                </c:pt>
                <c:pt idx="507">
                  <c:v>44158</c:v>
                </c:pt>
                <c:pt idx="508">
                  <c:v>44159</c:v>
                </c:pt>
                <c:pt idx="509">
                  <c:v>44160</c:v>
                </c:pt>
                <c:pt idx="510">
                  <c:v>44161</c:v>
                </c:pt>
                <c:pt idx="511">
                  <c:v>44162</c:v>
                </c:pt>
                <c:pt idx="512">
                  <c:v>44165</c:v>
                </c:pt>
                <c:pt idx="513">
                  <c:v>44166</c:v>
                </c:pt>
                <c:pt idx="514">
                  <c:v>44167</c:v>
                </c:pt>
                <c:pt idx="515">
                  <c:v>44168</c:v>
                </c:pt>
                <c:pt idx="516">
                  <c:v>44169</c:v>
                </c:pt>
                <c:pt idx="517">
                  <c:v>44172</c:v>
                </c:pt>
                <c:pt idx="518">
                  <c:v>44173</c:v>
                </c:pt>
                <c:pt idx="519">
                  <c:v>44174</c:v>
                </c:pt>
                <c:pt idx="520">
                  <c:v>44175</c:v>
                </c:pt>
                <c:pt idx="521">
                  <c:v>44176</c:v>
                </c:pt>
                <c:pt idx="522">
                  <c:v>44179</c:v>
                </c:pt>
                <c:pt idx="523">
                  <c:v>44180</c:v>
                </c:pt>
                <c:pt idx="524">
                  <c:v>44181</c:v>
                </c:pt>
                <c:pt idx="525">
                  <c:v>44182</c:v>
                </c:pt>
                <c:pt idx="526">
                  <c:v>44183</c:v>
                </c:pt>
                <c:pt idx="527">
                  <c:v>44186</c:v>
                </c:pt>
                <c:pt idx="528">
                  <c:v>44187</c:v>
                </c:pt>
                <c:pt idx="529">
                  <c:v>44188</c:v>
                </c:pt>
                <c:pt idx="530">
                  <c:v>44189</c:v>
                </c:pt>
                <c:pt idx="531">
                  <c:v>44194</c:v>
                </c:pt>
                <c:pt idx="532">
                  <c:v>44195</c:v>
                </c:pt>
                <c:pt idx="533">
                  <c:v>44196</c:v>
                </c:pt>
                <c:pt idx="534">
                  <c:v>44200</c:v>
                </c:pt>
                <c:pt idx="535">
                  <c:v>44201</c:v>
                </c:pt>
                <c:pt idx="536">
                  <c:v>44202</c:v>
                </c:pt>
                <c:pt idx="537">
                  <c:v>44203</c:v>
                </c:pt>
                <c:pt idx="538">
                  <c:v>44204</c:v>
                </c:pt>
                <c:pt idx="539">
                  <c:v>44207</c:v>
                </c:pt>
                <c:pt idx="540">
                  <c:v>44208</c:v>
                </c:pt>
                <c:pt idx="541">
                  <c:v>44209</c:v>
                </c:pt>
                <c:pt idx="542">
                  <c:v>44210</c:v>
                </c:pt>
                <c:pt idx="543">
                  <c:v>44211</c:v>
                </c:pt>
                <c:pt idx="544">
                  <c:v>44214</c:v>
                </c:pt>
                <c:pt idx="545">
                  <c:v>44215</c:v>
                </c:pt>
                <c:pt idx="546">
                  <c:v>44216</c:v>
                </c:pt>
                <c:pt idx="547">
                  <c:v>44217</c:v>
                </c:pt>
                <c:pt idx="548">
                  <c:v>44218</c:v>
                </c:pt>
                <c:pt idx="549">
                  <c:v>44221</c:v>
                </c:pt>
                <c:pt idx="550">
                  <c:v>44222</c:v>
                </c:pt>
                <c:pt idx="551">
                  <c:v>44223</c:v>
                </c:pt>
                <c:pt idx="552">
                  <c:v>44224</c:v>
                </c:pt>
                <c:pt idx="553">
                  <c:v>44225</c:v>
                </c:pt>
                <c:pt idx="554">
                  <c:v>44228</c:v>
                </c:pt>
                <c:pt idx="555">
                  <c:v>44229</c:v>
                </c:pt>
                <c:pt idx="556">
                  <c:v>44230</c:v>
                </c:pt>
                <c:pt idx="557">
                  <c:v>44231</c:v>
                </c:pt>
                <c:pt idx="558">
                  <c:v>44232</c:v>
                </c:pt>
                <c:pt idx="559">
                  <c:v>44235</c:v>
                </c:pt>
                <c:pt idx="560">
                  <c:v>44236</c:v>
                </c:pt>
                <c:pt idx="561">
                  <c:v>44237</c:v>
                </c:pt>
                <c:pt idx="562">
                  <c:v>44238</c:v>
                </c:pt>
                <c:pt idx="563">
                  <c:v>44239</c:v>
                </c:pt>
                <c:pt idx="564">
                  <c:v>44243</c:v>
                </c:pt>
                <c:pt idx="565">
                  <c:v>44244</c:v>
                </c:pt>
                <c:pt idx="566">
                  <c:v>44245</c:v>
                </c:pt>
                <c:pt idx="567">
                  <c:v>44246</c:v>
                </c:pt>
                <c:pt idx="568">
                  <c:v>44249</c:v>
                </c:pt>
                <c:pt idx="569">
                  <c:v>44250</c:v>
                </c:pt>
                <c:pt idx="570">
                  <c:v>44251</c:v>
                </c:pt>
                <c:pt idx="571">
                  <c:v>44252</c:v>
                </c:pt>
                <c:pt idx="572">
                  <c:v>44253</c:v>
                </c:pt>
                <c:pt idx="573">
                  <c:v>44256</c:v>
                </c:pt>
                <c:pt idx="574">
                  <c:v>44257</c:v>
                </c:pt>
                <c:pt idx="575">
                  <c:v>44258</c:v>
                </c:pt>
                <c:pt idx="576">
                  <c:v>44259</c:v>
                </c:pt>
                <c:pt idx="577">
                  <c:v>44260</c:v>
                </c:pt>
                <c:pt idx="578">
                  <c:v>44263</c:v>
                </c:pt>
                <c:pt idx="579">
                  <c:v>44264</c:v>
                </c:pt>
                <c:pt idx="580">
                  <c:v>44265</c:v>
                </c:pt>
                <c:pt idx="581">
                  <c:v>44266</c:v>
                </c:pt>
                <c:pt idx="582">
                  <c:v>44267</c:v>
                </c:pt>
                <c:pt idx="583">
                  <c:v>44270</c:v>
                </c:pt>
                <c:pt idx="584">
                  <c:v>44271</c:v>
                </c:pt>
                <c:pt idx="585">
                  <c:v>44272</c:v>
                </c:pt>
                <c:pt idx="586">
                  <c:v>44273</c:v>
                </c:pt>
                <c:pt idx="587">
                  <c:v>44274</c:v>
                </c:pt>
                <c:pt idx="588">
                  <c:v>44277</c:v>
                </c:pt>
                <c:pt idx="589">
                  <c:v>44278</c:v>
                </c:pt>
                <c:pt idx="590">
                  <c:v>44279</c:v>
                </c:pt>
                <c:pt idx="591">
                  <c:v>44280</c:v>
                </c:pt>
                <c:pt idx="592">
                  <c:v>44281</c:v>
                </c:pt>
                <c:pt idx="593">
                  <c:v>44284</c:v>
                </c:pt>
                <c:pt idx="594">
                  <c:v>44285</c:v>
                </c:pt>
                <c:pt idx="595">
                  <c:v>44286</c:v>
                </c:pt>
                <c:pt idx="596">
                  <c:v>44287</c:v>
                </c:pt>
                <c:pt idx="597">
                  <c:v>44291</c:v>
                </c:pt>
                <c:pt idx="598">
                  <c:v>44292</c:v>
                </c:pt>
                <c:pt idx="599">
                  <c:v>44293</c:v>
                </c:pt>
                <c:pt idx="600">
                  <c:v>44294</c:v>
                </c:pt>
                <c:pt idx="601">
                  <c:v>44295</c:v>
                </c:pt>
                <c:pt idx="602">
                  <c:v>44298</c:v>
                </c:pt>
                <c:pt idx="603">
                  <c:v>44299</c:v>
                </c:pt>
                <c:pt idx="604">
                  <c:v>44300</c:v>
                </c:pt>
                <c:pt idx="605">
                  <c:v>44301</c:v>
                </c:pt>
                <c:pt idx="606">
                  <c:v>44302</c:v>
                </c:pt>
                <c:pt idx="607">
                  <c:v>44305</c:v>
                </c:pt>
                <c:pt idx="608">
                  <c:v>44306</c:v>
                </c:pt>
                <c:pt idx="609">
                  <c:v>44307</c:v>
                </c:pt>
                <c:pt idx="610">
                  <c:v>44308</c:v>
                </c:pt>
                <c:pt idx="611">
                  <c:v>44309</c:v>
                </c:pt>
                <c:pt idx="612">
                  <c:v>44312</c:v>
                </c:pt>
                <c:pt idx="613">
                  <c:v>44313</c:v>
                </c:pt>
                <c:pt idx="614">
                  <c:v>44314</c:v>
                </c:pt>
                <c:pt idx="615">
                  <c:v>44315</c:v>
                </c:pt>
                <c:pt idx="616">
                  <c:v>44316</c:v>
                </c:pt>
                <c:pt idx="617">
                  <c:v>44319</c:v>
                </c:pt>
                <c:pt idx="618">
                  <c:v>44320</c:v>
                </c:pt>
                <c:pt idx="619">
                  <c:v>44321</c:v>
                </c:pt>
                <c:pt idx="620">
                  <c:v>44322</c:v>
                </c:pt>
                <c:pt idx="621">
                  <c:v>44323</c:v>
                </c:pt>
                <c:pt idx="622">
                  <c:v>44326</c:v>
                </c:pt>
                <c:pt idx="623">
                  <c:v>44327</c:v>
                </c:pt>
                <c:pt idx="624">
                  <c:v>44328</c:v>
                </c:pt>
                <c:pt idx="625">
                  <c:v>44329</c:v>
                </c:pt>
                <c:pt idx="626">
                  <c:v>44330</c:v>
                </c:pt>
                <c:pt idx="627">
                  <c:v>44333</c:v>
                </c:pt>
                <c:pt idx="628">
                  <c:v>44334</c:v>
                </c:pt>
                <c:pt idx="629">
                  <c:v>44335</c:v>
                </c:pt>
                <c:pt idx="630">
                  <c:v>44336</c:v>
                </c:pt>
                <c:pt idx="631">
                  <c:v>44337</c:v>
                </c:pt>
                <c:pt idx="632">
                  <c:v>44341</c:v>
                </c:pt>
                <c:pt idx="633">
                  <c:v>44342</c:v>
                </c:pt>
                <c:pt idx="634">
                  <c:v>44343</c:v>
                </c:pt>
                <c:pt idx="635">
                  <c:v>44344</c:v>
                </c:pt>
                <c:pt idx="636">
                  <c:v>44347</c:v>
                </c:pt>
                <c:pt idx="637">
                  <c:v>44348</c:v>
                </c:pt>
                <c:pt idx="638">
                  <c:v>44349</c:v>
                </c:pt>
                <c:pt idx="639">
                  <c:v>44350</c:v>
                </c:pt>
                <c:pt idx="640">
                  <c:v>44351</c:v>
                </c:pt>
                <c:pt idx="641">
                  <c:v>44354</c:v>
                </c:pt>
                <c:pt idx="642">
                  <c:v>44355</c:v>
                </c:pt>
                <c:pt idx="643">
                  <c:v>44356</c:v>
                </c:pt>
                <c:pt idx="644">
                  <c:v>44357</c:v>
                </c:pt>
                <c:pt idx="645">
                  <c:v>44358</c:v>
                </c:pt>
                <c:pt idx="646">
                  <c:v>44361</c:v>
                </c:pt>
                <c:pt idx="647">
                  <c:v>44362</c:v>
                </c:pt>
                <c:pt idx="648">
                  <c:v>44363</c:v>
                </c:pt>
                <c:pt idx="649">
                  <c:v>44364</c:v>
                </c:pt>
                <c:pt idx="650">
                  <c:v>44365</c:v>
                </c:pt>
                <c:pt idx="651">
                  <c:v>44368</c:v>
                </c:pt>
                <c:pt idx="652">
                  <c:v>44369</c:v>
                </c:pt>
                <c:pt idx="653">
                  <c:v>44370</c:v>
                </c:pt>
                <c:pt idx="654">
                  <c:v>44371</c:v>
                </c:pt>
                <c:pt idx="655">
                  <c:v>44372</c:v>
                </c:pt>
                <c:pt idx="656">
                  <c:v>44375</c:v>
                </c:pt>
                <c:pt idx="657">
                  <c:v>44376</c:v>
                </c:pt>
                <c:pt idx="658">
                  <c:v>44377</c:v>
                </c:pt>
                <c:pt idx="659">
                  <c:v>44379</c:v>
                </c:pt>
                <c:pt idx="660">
                  <c:v>44382</c:v>
                </c:pt>
                <c:pt idx="661">
                  <c:v>44383</c:v>
                </c:pt>
                <c:pt idx="662">
                  <c:v>44384</c:v>
                </c:pt>
                <c:pt idx="663">
                  <c:v>44385</c:v>
                </c:pt>
                <c:pt idx="664">
                  <c:v>44386</c:v>
                </c:pt>
                <c:pt idx="665">
                  <c:v>44389</c:v>
                </c:pt>
                <c:pt idx="666">
                  <c:v>44390</c:v>
                </c:pt>
                <c:pt idx="667">
                  <c:v>44391</c:v>
                </c:pt>
                <c:pt idx="668">
                  <c:v>44392</c:v>
                </c:pt>
                <c:pt idx="669">
                  <c:v>44393</c:v>
                </c:pt>
                <c:pt idx="670">
                  <c:v>44396</c:v>
                </c:pt>
                <c:pt idx="671">
                  <c:v>44397</c:v>
                </c:pt>
                <c:pt idx="672">
                  <c:v>44398</c:v>
                </c:pt>
                <c:pt idx="673">
                  <c:v>44399</c:v>
                </c:pt>
                <c:pt idx="674">
                  <c:v>44400</c:v>
                </c:pt>
                <c:pt idx="675">
                  <c:v>44403</c:v>
                </c:pt>
                <c:pt idx="676">
                  <c:v>44404</c:v>
                </c:pt>
                <c:pt idx="677">
                  <c:v>44405</c:v>
                </c:pt>
                <c:pt idx="678">
                  <c:v>44406</c:v>
                </c:pt>
                <c:pt idx="679">
                  <c:v>44407</c:v>
                </c:pt>
                <c:pt idx="680">
                  <c:v>44411</c:v>
                </c:pt>
                <c:pt idx="681">
                  <c:v>44412</c:v>
                </c:pt>
                <c:pt idx="682">
                  <c:v>44413</c:v>
                </c:pt>
                <c:pt idx="683">
                  <c:v>44414</c:v>
                </c:pt>
                <c:pt idx="684">
                  <c:v>44417</c:v>
                </c:pt>
                <c:pt idx="685">
                  <c:v>44418</c:v>
                </c:pt>
                <c:pt idx="686">
                  <c:v>44419</c:v>
                </c:pt>
                <c:pt idx="687">
                  <c:v>44420</c:v>
                </c:pt>
                <c:pt idx="688">
                  <c:v>44421</c:v>
                </c:pt>
                <c:pt idx="689">
                  <c:v>44424</c:v>
                </c:pt>
                <c:pt idx="690">
                  <c:v>44425</c:v>
                </c:pt>
                <c:pt idx="691">
                  <c:v>44426</c:v>
                </c:pt>
                <c:pt idx="692">
                  <c:v>44427</c:v>
                </c:pt>
                <c:pt idx="693">
                  <c:v>44428</c:v>
                </c:pt>
                <c:pt idx="694">
                  <c:v>44431</c:v>
                </c:pt>
                <c:pt idx="695">
                  <c:v>44432</c:v>
                </c:pt>
                <c:pt idx="696">
                  <c:v>44433</c:v>
                </c:pt>
                <c:pt idx="697">
                  <c:v>44434</c:v>
                </c:pt>
                <c:pt idx="698">
                  <c:v>44435</c:v>
                </c:pt>
                <c:pt idx="699">
                  <c:v>44438</c:v>
                </c:pt>
                <c:pt idx="700">
                  <c:v>44439</c:v>
                </c:pt>
                <c:pt idx="701">
                  <c:v>44440</c:v>
                </c:pt>
                <c:pt idx="702">
                  <c:v>44441</c:v>
                </c:pt>
                <c:pt idx="703">
                  <c:v>44442</c:v>
                </c:pt>
                <c:pt idx="704">
                  <c:v>44446</c:v>
                </c:pt>
                <c:pt idx="705">
                  <c:v>44447</c:v>
                </c:pt>
                <c:pt idx="706">
                  <c:v>44448</c:v>
                </c:pt>
                <c:pt idx="707">
                  <c:v>44449</c:v>
                </c:pt>
                <c:pt idx="708">
                  <c:v>44452</c:v>
                </c:pt>
                <c:pt idx="709">
                  <c:v>44453</c:v>
                </c:pt>
                <c:pt idx="710">
                  <c:v>44454</c:v>
                </c:pt>
                <c:pt idx="711">
                  <c:v>44455</c:v>
                </c:pt>
                <c:pt idx="712">
                  <c:v>44456</c:v>
                </c:pt>
                <c:pt idx="713">
                  <c:v>44459</c:v>
                </c:pt>
                <c:pt idx="714">
                  <c:v>44460</c:v>
                </c:pt>
                <c:pt idx="715">
                  <c:v>44461</c:v>
                </c:pt>
                <c:pt idx="716">
                  <c:v>44462</c:v>
                </c:pt>
                <c:pt idx="717">
                  <c:v>44463</c:v>
                </c:pt>
                <c:pt idx="718">
                  <c:v>44466</c:v>
                </c:pt>
                <c:pt idx="719">
                  <c:v>44467</c:v>
                </c:pt>
                <c:pt idx="720">
                  <c:v>44468</c:v>
                </c:pt>
                <c:pt idx="721">
                  <c:v>44469</c:v>
                </c:pt>
                <c:pt idx="722">
                  <c:v>44470</c:v>
                </c:pt>
                <c:pt idx="723">
                  <c:v>44473</c:v>
                </c:pt>
                <c:pt idx="724">
                  <c:v>44474</c:v>
                </c:pt>
                <c:pt idx="725">
                  <c:v>44475</c:v>
                </c:pt>
                <c:pt idx="726">
                  <c:v>44476</c:v>
                </c:pt>
                <c:pt idx="727">
                  <c:v>44477</c:v>
                </c:pt>
                <c:pt idx="728">
                  <c:v>44481</c:v>
                </c:pt>
                <c:pt idx="729">
                  <c:v>44482</c:v>
                </c:pt>
                <c:pt idx="730">
                  <c:v>44483</c:v>
                </c:pt>
                <c:pt idx="731">
                  <c:v>44484</c:v>
                </c:pt>
                <c:pt idx="732">
                  <c:v>44487</c:v>
                </c:pt>
                <c:pt idx="733">
                  <c:v>44488</c:v>
                </c:pt>
                <c:pt idx="734">
                  <c:v>44489</c:v>
                </c:pt>
                <c:pt idx="735">
                  <c:v>44490</c:v>
                </c:pt>
                <c:pt idx="736">
                  <c:v>44491</c:v>
                </c:pt>
                <c:pt idx="737">
                  <c:v>44494</c:v>
                </c:pt>
                <c:pt idx="738">
                  <c:v>44495</c:v>
                </c:pt>
                <c:pt idx="739">
                  <c:v>44496</c:v>
                </c:pt>
                <c:pt idx="740">
                  <c:v>44497</c:v>
                </c:pt>
                <c:pt idx="741">
                  <c:v>44498</c:v>
                </c:pt>
                <c:pt idx="742">
                  <c:v>44501</c:v>
                </c:pt>
                <c:pt idx="743">
                  <c:v>44502</c:v>
                </c:pt>
                <c:pt idx="744">
                  <c:v>44503</c:v>
                </c:pt>
                <c:pt idx="745">
                  <c:v>44504</c:v>
                </c:pt>
                <c:pt idx="746">
                  <c:v>44505</c:v>
                </c:pt>
                <c:pt idx="747">
                  <c:v>44508</c:v>
                </c:pt>
                <c:pt idx="748">
                  <c:v>44509</c:v>
                </c:pt>
                <c:pt idx="749">
                  <c:v>44510</c:v>
                </c:pt>
                <c:pt idx="750">
                  <c:v>44511</c:v>
                </c:pt>
                <c:pt idx="751">
                  <c:v>44512</c:v>
                </c:pt>
                <c:pt idx="752">
                  <c:v>44515</c:v>
                </c:pt>
                <c:pt idx="753">
                  <c:v>44516</c:v>
                </c:pt>
                <c:pt idx="754">
                  <c:v>44517</c:v>
                </c:pt>
                <c:pt idx="755">
                  <c:v>44518</c:v>
                </c:pt>
                <c:pt idx="756">
                  <c:v>44519</c:v>
                </c:pt>
                <c:pt idx="757">
                  <c:v>44522</c:v>
                </c:pt>
                <c:pt idx="758">
                  <c:v>44523</c:v>
                </c:pt>
                <c:pt idx="759">
                  <c:v>44524</c:v>
                </c:pt>
                <c:pt idx="760">
                  <c:v>44525</c:v>
                </c:pt>
                <c:pt idx="761">
                  <c:v>44526</c:v>
                </c:pt>
                <c:pt idx="762">
                  <c:v>44529</c:v>
                </c:pt>
                <c:pt idx="763">
                  <c:v>44530</c:v>
                </c:pt>
                <c:pt idx="764">
                  <c:v>44531</c:v>
                </c:pt>
                <c:pt idx="765">
                  <c:v>44532</c:v>
                </c:pt>
                <c:pt idx="766">
                  <c:v>44533</c:v>
                </c:pt>
                <c:pt idx="767">
                  <c:v>44536</c:v>
                </c:pt>
                <c:pt idx="768">
                  <c:v>44537</c:v>
                </c:pt>
                <c:pt idx="769">
                  <c:v>44538</c:v>
                </c:pt>
                <c:pt idx="770">
                  <c:v>44539</c:v>
                </c:pt>
                <c:pt idx="771">
                  <c:v>44540</c:v>
                </c:pt>
                <c:pt idx="772">
                  <c:v>44543</c:v>
                </c:pt>
                <c:pt idx="773">
                  <c:v>44544</c:v>
                </c:pt>
                <c:pt idx="774">
                  <c:v>44545</c:v>
                </c:pt>
                <c:pt idx="775">
                  <c:v>44546</c:v>
                </c:pt>
                <c:pt idx="776">
                  <c:v>44547</c:v>
                </c:pt>
                <c:pt idx="777">
                  <c:v>44550</c:v>
                </c:pt>
                <c:pt idx="778">
                  <c:v>44551</c:v>
                </c:pt>
                <c:pt idx="779">
                  <c:v>44552</c:v>
                </c:pt>
                <c:pt idx="780">
                  <c:v>44553</c:v>
                </c:pt>
                <c:pt idx="781">
                  <c:v>44554</c:v>
                </c:pt>
                <c:pt idx="782">
                  <c:v>44559</c:v>
                </c:pt>
                <c:pt idx="783">
                  <c:v>44560</c:v>
                </c:pt>
                <c:pt idx="784">
                  <c:v>44561</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44669</c:v>
                </c:pt>
                <c:pt idx="858">
                  <c:v>44670</c:v>
                </c:pt>
                <c:pt idx="859">
                  <c:v>44671</c:v>
                </c:pt>
                <c:pt idx="860">
                  <c:v>44672</c:v>
                </c:pt>
                <c:pt idx="861">
                  <c:v>44673</c:v>
                </c:pt>
                <c:pt idx="862">
                  <c:v>44676</c:v>
                </c:pt>
                <c:pt idx="863">
                  <c:v>44677</c:v>
                </c:pt>
                <c:pt idx="864">
                  <c:v>44678</c:v>
                </c:pt>
                <c:pt idx="865">
                  <c:v>44679</c:v>
                </c:pt>
                <c:pt idx="866">
                  <c:v>44680</c:v>
                </c:pt>
                <c:pt idx="867">
                  <c:v>44683</c:v>
                </c:pt>
                <c:pt idx="868">
                  <c:v>44684</c:v>
                </c:pt>
                <c:pt idx="869">
                  <c:v>44685</c:v>
                </c:pt>
                <c:pt idx="870">
                  <c:v>44686</c:v>
                </c:pt>
                <c:pt idx="871">
                  <c:v>44687</c:v>
                </c:pt>
                <c:pt idx="872">
                  <c:v>44690</c:v>
                </c:pt>
                <c:pt idx="873">
                  <c:v>44691</c:v>
                </c:pt>
                <c:pt idx="874">
                  <c:v>44692</c:v>
                </c:pt>
                <c:pt idx="875">
                  <c:v>44693</c:v>
                </c:pt>
                <c:pt idx="876">
                  <c:v>44694</c:v>
                </c:pt>
                <c:pt idx="877">
                  <c:v>44697</c:v>
                </c:pt>
                <c:pt idx="878">
                  <c:v>44698</c:v>
                </c:pt>
                <c:pt idx="879">
                  <c:v>44699</c:v>
                </c:pt>
                <c:pt idx="880">
                  <c:v>44700</c:v>
                </c:pt>
                <c:pt idx="881">
                  <c:v>44701</c:v>
                </c:pt>
                <c:pt idx="882">
                  <c:v>44705</c:v>
                </c:pt>
                <c:pt idx="883">
                  <c:v>44706</c:v>
                </c:pt>
                <c:pt idx="884">
                  <c:v>44707</c:v>
                </c:pt>
                <c:pt idx="885">
                  <c:v>44708</c:v>
                </c:pt>
                <c:pt idx="886">
                  <c:v>44711</c:v>
                </c:pt>
                <c:pt idx="887">
                  <c:v>44712</c:v>
                </c:pt>
                <c:pt idx="888">
                  <c:v>44713</c:v>
                </c:pt>
                <c:pt idx="889">
                  <c:v>44714</c:v>
                </c:pt>
                <c:pt idx="890">
                  <c:v>44715</c:v>
                </c:pt>
                <c:pt idx="891">
                  <c:v>44718</c:v>
                </c:pt>
                <c:pt idx="892">
                  <c:v>44719</c:v>
                </c:pt>
                <c:pt idx="893">
                  <c:v>44720</c:v>
                </c:pt>
                <c:pt idx="894">
                  <c:v>44721</c:v>
                </c:pt>
                <c:pt idx="895">
                  <c:v>44722</c:v>
                </c:pt>
                <c:pt idx="896">
                  <c:v>44725</c:v>
                </c:pt>
                <c:pt idx="897">
                  <c:v>44726</c:v>
                </c:pt>
                <c:pt idx="898">
                  <c:v>44727</c:v>
                </c:pt>
                <c:pt idx="899">
                  <c:v>44728</c:v>
                </c:pt>
                <c:pt idx="900">
                  <c:v>44729</c:v>
                </c:pt>
                <c:pt idx="901">
                  <c:v>44732</c:v>
                </c:pt>
                <c:pt idx="902">
                  <c:v>44733</c:v>
                </c:pt>
                <c:pt idx="903">
                  <c:v>44734</c:v>
                </c:pt>
                <c:pt idx="904">
                  <c:v>44735</c:v>
                </c:pt>
                <c:pt idx="905">
                  <c:v>44736</c:v>
                </c:pt>
                <c:pt idx="906">
                  <c:v>44739</c:v>
                </c:pt>
                <c:pt idx="907">
                  <c:v>44740</c:v>
                </c:pt>
                <c:pt idx="908">
                  <c:v>44741</c:v>
                </c:pt>
                <c:pt idx="909">
                  <c:v>44742</c:v>
                </c:pt>
                <c:pt idx="910">
                  <c:v>44746</c:v>
                </c:pt>
                <c:pt idx="911">
                  <c:v>44747</c:v>
                </c:pt>
                <c:pt idx="912">
                  <c:v>44748</c:v>
                </c:pt>
                <c:pt idx="913">
                  <c:v>44749</c:v>
                </c:pt>
                <c:pt idx="914">
                  <c:v>44750</c:v>
                </c:pt>
                <c:pt idx="915">
                  <c:v>44753</c:v>
                </c:pt>
                <c:pt idx="916">
                  <c:v>44754</c:v>
                </c:pt>
                <c:pt idx="917">
                  <c:v>44755</c:v>
                </c:pt>
                <c:pt idx="918">
                  <c:v>44756</c:v>
                </c:pt>
                <c:pt idx="919">
                  <c:v>44757</c:v>
                </c:pt>
                <c:pt idx="920">
                  <c:v>44760</c:v>
                </c:pt>
                <c:pt idx="921">
                  <c:v>44761</c:v>
                </c:pt>
                <c:pt idx="922">
                  <c:v>44762</c:v>
                </c:pt>
                <c:pt idx="923">
                  <c:v>44763</c:v>
                </c:pt>
                <c:pt idx="924">
                  <c:v>44764</c:v>
                </c:pt>
                <c:pt idx="925">
                  <c:v>44767</c:v>
                </c:pt>
                <c:pt idx="926">
                  <c:v>44768</c:v>
                </c:pt>
                <c:pt idx="927">
                  <c:v>44769</c:v>
                </c:pt>
                <c:pt idx="928">
                  <c:v>44770</c:v>
                </c:pt>
                <c:pt idx="929">
                  <c:v>44771</c:v>
                </c:pt>
                <c:pt idx="930">
                  <c:v>44775</c:v>
                </c:pt>
                <c:pt idx="931">
                  <c:v>44776</c:v>
                </c:pt>
                <c:pt idx="932">
                  <c:v>44777</c:v>
                </c:pt>
                <c:pt idx="933">
                  <c:v>44778</c:v>
                </c:pt>
                <c:pt idx="934">
                  <c:v>44781</c:v>
                </c:pt>
                <c:pt idx="935">
                  <c:v>44782</c:v>
                </c:pt>
                <c:pt idx="936">
                  <c:v>44783</c:v>
                </c:pt>
                <c:pt idx="937">
                  <c:v>44784</c:v>
                </c:pt>
                <c:pt idx="938">
                  <c:v>44785</c:v>
                </c:pt>
                <c:pt idx="939">
                  <c:v>44788</c:v>
                </c:pt>
                <c:pt idx="940">
                  <c:v>44789</c:v>
                </c:pt>
                <c:pt idx="941">
                  <c:v>44790</c:v>
                </c:pt>
                <c:pt idx="942">
                  <c:v>44791</c:v>
                </c:pt>
                <c:pt idx="943">
                  <c:v>44792</c:v>
                </c:pt>
                <c:pt idx="944">
                  <c:v>44795</c:v>
                </c:pt>
                <c:pt idx="945">
                  <c:v>44796</c:v>
                </c:pt>
                <c:pt idx="946">
                  <c:v>44797</c:v>
                </c:pt>
                <c:pt idx="947">
                  <c:v>44798</c:v>
                </c:pt>
                <c:pt idx="948">
                  <c:v>44799</c:v>
                </c:pt>
                <c:pt idx="949">
                  <c:v>44802</c:v>
                </c:pt>
                <c:pt idx="950">
                  <c:v>44803</c:v>
                </c:pt>
                <c:pt idx="951">
                  <c:v>44804</c:v>
                </c:pt>
                <c:pt idx="952">
                  <c:v>44805</c:v>
                </c:pt>
                <c:pt idx="953">
                  <c:v>44806</c:v>
                </c:pt>
                <c:pt idx="954">
                  <c:v>44810</c:v>
                </c:pt>
                <c:pt idx="955">
                  <c:v>44811</c:v>
                </c:pt>
                <c:pt idx="956">
                  <c:v>44812</c:v>
                </c:pt>
                <c:pt idx="957">
                  <c:v>44813</c:v>
                </c:pt>
                <c:pt idx="958">
                  <c:v>44816</c:v>
                </c:pt>
                <c:pt idx="959">
                  <c:v>44817</c:v>
                </c:pt>
                <c:pt idx="960">
                  <c:v>44818</c:v>
                </c:pt>
                <c:pt idx="961">
                  <c:v>44819</c:v>
                </c:pt>
                <c:pt idx="962">
                  <c:v>44820</c:v>
                </c:pt>
                <c:pt idx="963">
                  <c:v>44823</c:v>
                </c:pt>
                <c:pt idx="964">
                  <c:v>44824</c:v>
                </c:pt>
                <c:pt idx="965">
                  <c:v>44825</c:v>
                </c:pt>
                <c:pt idx="966">
                  <c:v>44826</c:v>
                </c:pt>
                <c:pt idx="967">
                  <c:v>44827</c:v>
                </c:pt>
                <c:pt idx="968">
                  <c:v>44830</c:v>
                </c:pt>
                <c:pt idx="969">
                  <c:v>44831</c:v>
                </c:pt>
                <c:pt idx="970">
                  <c:v>44832</c:v>
                </c:pt>
                <c:pt idx="971">
                  <c:v>44833</c:v>
                </c:pt>
                <c:pt idx="972">
                  <c:v>44834</c:v>
                </c:pt>
                <c:pt idx="973">
                  <c:v>44837</c:v>
                </c:pt>
                <c:pt idx="974">
                  <c:v>44838</c:v>
                </c:pt>
                <c:pt idx="975">
                  <c:v>44839</c:v>
                </c:pt>
                <c:pt idx="976">
                  <c:v>44840</c:v>
                </c:pt>
                <c:pt idx="977">
                  <c:v>44841</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44889</c:v>
                </c:pt>
                <c:pt idx="1011">
                  <c:v>44890</c:v>
                </c:pt>
                <c:pt idx="1012">
                  <c:v>44893</c:v>
                </c:pt>
                <c:pt idx="1013">
                  <c:v>44894</c:v>
                </c:pt>
                <c:pt idx="1014">
                  <c:v>44895</c:v>
                </c:pt>
                <c:pt idx="1015">
                  <c:v>44896</c:v>
                </c:pt>
                <c:pt idx="1016">
                  <c:v>44897</c:v>
                </c:pt>
                <c:pt idx="1017">
                  <c:v>44900</c:v>
                </c:pt>
                <c:pt idx="1018">
                  <c:v>44901</c:v>
                </c:pt>
                <c:pt idx="1019">
                  <c:v>44902</c:v>
                </c:pt>
                <c:pt idx="1020">
                  <c:v>44903</c:v>
                </c:pt>
                <c:pt idx="1021">
                  <c:v>44904</c:v>
                </c:pt>
                <c:pt idx="1022">
                  <c:v>44907</c:v>
                </c:pt>
                <c:pt idx="1023">
                  <c:v>44908</c:v>
                </c:pt>
                <c:pt idx="1024">
                  <c:v>44909</c:v>
                </c:pt>
                <c:pt idx="1025">
                  <c:v>44910</c:v>
                </c:pt>
                <c:pt idx="1026">
                  <c:v>44911</c:v>
                </c:pt>
                <c:pt idx="1027">
                  <c:v>44914</c:v>
                </c:pt>
                <c:pt idx="1028">
                  <c:v>44915</c:v>
                </c:pt>
                <c:pt idx="1029">
                  <c:v>44916</c:v>
                </c:pt>
                <c:pt idx="1030">
                  <c:v>44917</c:v>
                </c:pt>
                <c:pt idx="1031">
                  <c:v>44918</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44942</c:v>
                </c:pt>
                <c:pt idx="1045">
                  <c:v>44943</c:v>
                </c:pt>
                <c:pt idx="1046">
                  <c:v>44944</c:v>
                </c:pt>
                <c:pt idx="1047">
                  <c:v>44945</c:v>
                </c:pt>
                <c:pt idx="1048">
                  <c:v>44946</c:v>
                </c:pt>
                <c:pt idx="1049">
                  <c:v>44949</c:v>
                </c:pt>
                <c:pt idx="1050">
                  <c:v>44950</c:v>
                </c:pt>
                <c:pt idx="1051">
                  <c:v>44951</c:v>
                </c:pt>
                <c:pt idx="1052">
                  <c:v>44952</c:v>
                </c:pt>
                <c:pt idx="1053">
                  <c:v>44953</c:v>
                </c:pt>
                <c:pt idx="1054">
                  <c:v>44956</c:v>
                </c:pt>
                <c:pt idx="1055">
                  <c:v>44957</c:v>
                </c:pt>
                <c:pt idx="1056">
                  <c:v>44958</c:v>
                </c:pt>
                <c:pt idx="1057">
                  <c:v>44959</c:v>
                </c:pt>
                <c:pt idx="1058">
                  <c:v>44960</c:v>
                </c:pt>
                <c:pt idx="1059">
                  <c:v>44963</c:v>
                </c:pt>
                <c:pt idx="1060">
                  <c:v>44964</c:v>
                </c:pt>
                <c:pt idx="1061">
                  <c:v>44965</c:v>
                </c:pt>
                <c:pt idx="1062">
                  <c:v>44966</c:v>
                </c:pt>
                <c:pt idx="1063">
                  <c:v>44967</c:v>
                </c:pt>
                <c:pt idx="1064">
                  <c:v>44970</c:v>
                </c:pt>
                <c:pt idx="1065">
                  <c:v>44971</c:v>
                </c:pt>
                <c:pt idx="1066">
                  <c:v>44972</c:v>
                </c:pt>
                <c:pt idx="1067">
                  <c:v>44973</c:v>
                </c:pt>
                <c:pt idx="1068">
                  <c:v>44974</c:v>
                </c:pt>
                <c:pt idx="1069">
                  <c:v>44978</c:v>
                </c:pt>
                <c:pt idx="1070">
                  <c:v>44979</c:v>
                </c:pt>
                <c:pt idx="1071">
                  <c:v>44980</c:v>
                </c:pt>
                <c:pt idx="1072">
                  <c:v>44981</c:v>
                </c:pt>
                <c:pt idx="1073">
                  <c:v>44984</c:v>
                </c:pt>
                <c:pt idx="1074">
                  <c:v>44985</c:v>
                </c:pt>
                <c:pt idx="1075">
                  <c:v>44986</c:v>
                </c:pt>
                <c:pt idx="1076">
                  <c:v>44987</c:v>
                </c:pt>
                <c:pt idx="1077">
                  <c:v>44988</c:v>
                </c:pt>
                <c:pt idx="1078">
                  <c:v>44991</c:v>
                </c:pt>
                <c:pt idx="1079">
                  <c:v>44992</c:v>
                </c:pt>
                <c:pt idx="1080">
                  <c:v>44993</c:v>
                </c:pt>
                <c:pt idx="1081">
                  <c:v>44994</c:v>
                </c:pt>
                <c:pt idx="1082">
                  <c:v>44995</c:v>
                </c:pt>
                <c:pt idx="1083">
                  <c:v>44998</c:v>
                </c:pt>
                <c:pt idx="1084">
                  <c:v>44999</c:v>
                </c:pt>
                <c:pt idx="1085">
                  <c:v>45000</c:v>
                </c:pt>
                <c:pt idx="1086">
                  <c:v>45001</c:v>
                </c:pt>
                <c:pt idx="1087">
                  <c:v>45002</c:v>
                </c:pt>
                <c:pt idx="1088">
                  <c:v>45005</c:v>
                </c:pt>
                <c:pt idx="1089">
                  <c:v>45006</c:v>
                </c:pt>
                <c:pt idx="1090">
                  <c:v>45007</c:v>
                </c:pt>
                <c:pt idx="1091">
                  <c:v>45008</c:v>
                </c:pt>
                <c:pt idx="1092">
                  <c:v>45009</c:v>
                </c:pt>
                <c:pt idx="1093">
                  <c:v>45012</c:v>
                </c:pt>
                <c:pt idx="1094">
                  <c:v>45013</c:v>
                </c:pt>
                <c:pt idx="1095">
                  <c:v>45014</c:v>
                </c:pt>
                <c:pt idx="1096">
                  <c:v>45015</c:v>
                </c:pt>
                <c:pt idx="1097">
                  <c:v>45016</c:v>
                </c:pt>
                <c:pt idx="1098">
                  <c:v>45019</c:v>
                </c:pt>
                <c:pt idx="1099">
                  <c:v>45020</c:v>
                </c:pt>
                <c:pt idx="1100">
                  <c:v>45021</c:v>
                </c:pt>
                <c:pt idx="1101">
                  <c:v>45022</c:v>
                </c:pt>
                <c:pt idx="1102">
                  <c:v>45026</c:v>
                </c:pt>
                <c:pt idx="1103">
                  <c:v>45027</c:v>
                </c:pt>
                <c:pt idx="1104">
                  <c:v>45028</c:v>
                </c:pt>
                <c:pt idx="1105">
                  <c:v>45029</c:v>
                </c:pt>
                <c:pt idx="1106">
                  <c:v>45030</c:v>
                </c:pt>
                <c:pt idx="1107">
                  <c:v>45033</c:v>
                </c:pt>
                <c:pt idx="1108">
                  <c:v>45034</c:v>
                </c:pt>
                <c:pt idx="1109">
                  <c:v>45035</c:v>
                </c:pt>
                <c:pt idx="1110">
                  <c:v>45036</c:v>
                </c:pt>
                <c:pt idx="1111">
                  <c:v>45037</c:v>
                </c:pt>
                <c:pt idx="1112">
                  <c:v>45040</c:v>
                </c:pt>
                <c:pt idx="1113">
                  <c:v>45041</c:v>
                </c:pt>
                <c:pt idx="1114">
                  <c:v>45042</c:v>
                </c:pt>
                <c:pt idx="1115">
                  <c:v>45043</c:v>
                </c:pt>
                <c:pt idx="1116">
                  <c:v>45044</c:v>
                </c:pt>
                <c:pt idx="1117">
                  <c:v>45047</c:v>
                </c:pt>
                <c:pt idx="1118">
                  <c:v>45048</c:v>
                </c:pt>
                <c:pt idx="1119">
                  <c:v>45049</c:v>
                </c:pt>
                <c:pt idx="1120">
                  <c:v>45050</c:v>
                </c:pt>
                <c:pt idx="1121">
                  <c:v>45051</c:v>
                </c:pt>
                <c:pt idx="1122">
                  <c:v>45054</c:v>
                </c:pt>
                <c:pt idx="1123">
                  <c:v>45055</c:v>
                </c:pt>
                <c:pt idx="1124">
                  <c:v>45056</c:v>
                </c:pt>
                <c:pt idx="1125">
                  <c:v>45057</c:v>
                </c:pt>
                <c:pt idx="1126">
                  <c:v>45058</c:v>
                </c:pt>
                <c:pt idx="1127">
                  <c:v>45061</c:v>
                </c:pt>
                <c:pt idx="1128">
                  <c:v>45062</c:v>
                </c:pt>
                <c:pt idx="1129">
                  <c:v>45063</c:v>
                </c:pt>
                <c:pt idx="1130">
                  <c:v>45064</c:v>
                </c:pt>
                <c:pt idx="1131">
                  <c:v>45065</c:v>
                </c:pt>
                <c:pt idx="1132">
                  <c:v>45069</c:v>
                </c:pt>
                <c:pt idx="1133">
                  <c:v>45070</c:v>
                </c:pt>
                <c:pt idx="1134">
                  <c:v>45071</c:v>
                </c:pt>
                <c:pt idx="1135">
                  <c:v>45072</c:v>
                </c:pt>
                <c:pt idx="1136">
                  <c:v>45075</c:v>
                </c:pt>
                <c:pt idx="1137">
                  <c:v>45076</c:v>
                </c:pt>
                <c:pt idx="1138">
                  <c:v>45077</c:v>
                </c:pt>
                <c:pt idx="1139">
                  <c:v>45078</c:v>
                </c:pt>
                <c:pt idx="1140">
                  <c:v>45079</c:v>
                </c:pt>
                <c:pt idx="1141">
                  <c:v>45082</c:v>
                </c:pt>
                <c:pt idx="1142">
                  <c:v>45083</c:v>
                </c:pt>
                <c:pt idx="1143">
                  <c:v>45084</c:v>
                </c:pt>
                <c:pt idx="1144">
                  <c:v>45085</c:v>
                </c:pt>
                <c:pt idx="1145">
                  <c:v>45086</c:v>
                </c:pt>
                <c:pt idx="1146">
                  <c:v>45089</c:v>
                </c:pt>
                <c:pt idx="1147">
                  <c:v>45090</c:v>
                </c:pt>
                <c:pt idx="1148">
                  <c:v>45091</c:v>
                </c:pt>
                <c:pt idx="1149">
                  <c:v>45092</c:v>
                </c:pt>
                <c:pt idx="1150">
                  <c:v>45093</c:v>
                </c:pt>
                <c:pt idx="1151">
                  <c:v>45096</c:v>
                </c:pt>
                <c:pt idx="1152">
                  <c:v>45097</c:v>
                </c:pt>
                <c:pt idx="1153">
                  <c:v>45098</c:v>
                </c:pt>
                <c:pt idx="1154">
                  <c:v>45099</c:v>
                </c:pt>
                <c:pt idx="1155">
                  <c:v>45100</c:v>
                </c:pt>
                <c:pt idx="1156">
                  <c:v>45103</c:v>
                </c:pt>
                <c:pt idx="1157">
                  <c:v>45104</c:v>
                </c:pt>
                <c:pt idx="1158">
                  <c:v>45105</c:v>
                </c:pt>
                <c:pt idx="1159">
                  <c:v>45106</c:v>
                </c:pt>
                <c:pt idx="1160">
                  <c:v>45107</c:v>
                </c:pt>
                <c:pt idx="1161">
                  <c:v>45111</c:v>
                </c:pt>
                <c:pt idx="1162">
                  <c:v>45112</c:v>
                </c:pt>
                <c:pt idx="1163">
                  <c:v>45113</c:v>
                </c:pt>
                <c:pt idx="1164">
                  <c:v>45114</c:v>
                </c:pt>
                <c:pt idx="1165">
                  <c:v>45117</c:v>
                </c:pt>
                <c:pt idx="1166">
                  <c:v>45118</c:v>
                </c:pt>
                <c:pt idx="1167">
                  <c:v>45119</c:v>
                </c:pt>
                <c:pt idx="1168">
                  <c:v>45120</c:v>
                </c:pt>
                <c:pt idx="1169">
                  <c:v>45121</c:v>
                </c:pt>
                <c:pt idx="1170">
                  <c:v>45124</c:v>
                </c:pt>
                <c:pt idx="1171">
                  <c:v>45125</c:v>
                </c:pt>
                <c:pt idx="1172">
                  <c:v>45126</c:v>
                </c:pt>
                <c:pt idx="1173">
                  <c:v>45127</c:v>
                </c:pt>
                <c:pt idx="1174">
                  <c:v>45128</c:v>
                </c:pt>
                <c:pt idx="1175">
                  <c:v>45131</c:v>
                </c:pt>
                <c:pt idx="1176">
                  <c:v>45132</c:v>
                </c:pt>
                <c:pt idx="1177">
                  <c:v>45133</c:v>
                </c:pt>
                <c:pt idx="1178">
                  <c:v>45134</c:v>
                </c:pt>
                <c:pt idx="1179">
                  <c:v>45135</c:v>
                </c:pt>
                <c:pt idx="1180">
                  <c:v>45138</c:v>
                </c:pt>
                <c:pt idx="1181">
                  <c:v>45139</c:v>
                </c:pt>
                <c:pt idx="1182">
                  <c:v>45140</c:v>
                </c:pt>
                <c:pt idx="1183">
                  <c:v>45141</c:v>
                </c:pt>
                <c:pt idx="1184">
                  <c:v>45142</c:v>
                </c:pt>
                <c:pt idx="1185">
                  <c:v>45146</c:v>
                </c:pt>
                <c:pt idx="1186">
                  <c:v>45147</c:v>
                </c:pt>
                <c:pt idx="1187">
                  <c:v>45148</c:v>
                </c:pt>
                <c:pt idx="1188">
                  <c:v>45149</c:v>
                </c:pt>
                <c:pt idx="1189">
                  <c:v>45152</c:v>
                </c:pt>
                <c:pt idx="1190">
                  <c:v>45153</c:v>
                </c:pt>
                <c:pt idx="1191">
                  <c:v>45154</c:v>
                </c:pt>
                <c:pt idx="1192">
                  <c:v>45155</c:v>
                </c:pt>
                <c:pt idx="1193">
                  <c:v>45156</c:v>
                </c:pt>
                <c:pt idx="1194">
                  <c:v>45159</c:v>
                </c:pt>
                <c:pt idx="1195">
                  <c:v>45160</c:v>
                </c:pt>
                <c:pt idx="1196">
                  <c:v>45161</c:v>
                </c:pt>
                <c:pt idx="1197">
                  <c:v>45162</c:v>
                </c:pt>
                <c:pt idx="1198">
                  <c:v>45163</c:v>
                </c:pt>
                <c:pt idx="1199">
                  <c:v>45166</c:v>
                </c:pt>
                <c:pt idx="1200">
                  <c:v>45167</c:v>
                </c:pt>
                <c:pt idx="1201">
                  <c:v>45168</c:v>
                </c:pt>
                <c:pt idx="1202">
                  <c:v>45169</c:v>
                </c:pt>
                <c:pt idx="1203">
                  <c:v>45170</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1'!$B$37:$B$1290</c:f>
              <c:numCache>
                <c:formatCode>0.00\%</c:formatCode>
                <c:ptCount val="1254"/>
                <c:pt idx="0">
                  <c:v>0</c:v>
                </c:pt>
                <c:pt idx="1">
                  <c:v>1.85</c:v>
                </c:pt>
                <c:pt idx="2">
                  <c:v>1.2</c:v>
                </c:pt>
                <c:pt idx="3">
                  <c:v>2.56</c:v>
                </c:pt>
                <c:pt idx="4">
                  <c:v>6.21</c:v>
                </c:pt>
                <c:pt idx="5">
                  <c:v>7.29</c:v>
                </c:pt>
                <c:pt idx="6">
                  <c:v>2.39</c:v>
                </c:pt>
                <c:pt idx="7">
                  <c:v>1.57</c:v>
                </c:pt>
                <c:pt idx="8">
                  <c:v>-0.13</c:v>
                </c:pt>
                <c:pt idx="9">
                  <c:v>1.31</c:v>
                </c:pt>
                <c:pt idx="10">
                  <c:v>-0.26</c:v>
                </c:pt>
                <c:pt idx="11">
                  <c:v>0.45</c:v>
                </c:pt>
                <c:pt idx="12">
                  <c:v>1.78</c:v>
                </c:pt>
                <c:pt idx="13">
                  <c:v>4.66</c:v>
                </c:pt>
                <c:pt idx="14">
                  <c:v>6.21</c:v>
                </c:pt>
                <c:pt idx="15">
                  <c:v>10.25</c:v>
                </c:pt>
                <c:pt idx="16">
                  <c:v>14.21</c:v>
                </c:pt>
                <c:pt idx="17">
                  <c:v>13.16</c:v>
                </c:pt>
                <c:pt idx="18">
                  <c:v>12.55</c:v>
                </c:pt>
                <c:pt idx="19">
                  <c:v>13.37</c:v>
                </c:pt>
                <c:pt idx="20">
                  <c:v>14.9</c:v>
                </c:pt>
                <c:pt idx="21">
                  <c:v>11.61</c:v>
                </c:pt>
                <c:pt idx="22">
                  <c:v>13.67</c:v>
                </c:pt>
                <c:pt idx="23">
                  <c:v>16.829999999999998</c:v>
                </c:pt>
                <c:pt idx="24">
                  <c:v>10.92</c:v>
                </c:pt>
                <c:pt idx="25">
                  <c:v>17.260000000000002</c:v>
                </c:pt>
                <c:pt idx="26">
                  <c:v>16.27</c:v>
                </c:pt>
                <c:pt idx="27">
                  <c:v>19.45</c:v>
                </c:pt>
                <c:pt idx="28">
                  <c:v>19.649999999999999</c:v>
                </c:pt>
                <c:pt idx="29">
                  <c:v>18.25</c:v>
                </c:pt>
                <c:pt idx="30">
                  <c:v>18.440000000000001</c:v>
                </c:pt>
                <c:pt idx="31">
                  <c:v>17.82</c:v>
                </c:pt>
                <c:pt idx="32">
                  <c:v>19.52</c:v>
                </c:pt>
                <c:pt idx="33">
                  <c:v>16.57</c:v>
                </c:pt>
                <c:pt idx="34">
                  <c:v>13.84</c:v>
                </c:pt>
                <c:pt idx="35">
                  <c:v>13.07</c:v>
                </c:pt>
                <c:pt idx="36">
                  <c:v>14.94</c:v>
                </c:pt>
                <c:pt idx="37">
                  <c:v>12.88</c:v>
                </c:pt>
                <c:pt idx="38">
                  <c:v>13.59</c:v>
                </c:pt>
                <c:pt idx="39">
                  <c:v>13.65</c:v>
                </c:pt>
                <c:pt idx="40">
                  <c:v>11.56</c:v>
                </c:pt>
                <c:pt idx="41">
                  <c:v>12.02</c:v>
                </c:pt>
                <c:pt idx="42">
                  <c:v>12.6</c:v>
                </c:pt>
                <c:pt idx="43">
                  <c:v>11.22</c:v>
                </c:pt>
                <c:pt idx="44">
                  <c:v>11.93</c:v>
                </c:pt>
                <c:pt idx="45">
                  <c:v>12.85</c:v>
                </c:pt>
                <c:pt idx="46">
                  <c:v>12.36</c:v>
                </c:pt>
                <c:pt idx="47">
                  <c:v>13.76</c:v>
                </c:pt>
                <c:pt idx="48">
                  <c:v>17.45</c:v>
                </c:pt>
                <c:pt idx="49">
                  <c:v>18.29</c:v>
                </c:pt>
                <c:pt idx="50">
                  <c:v>20.94</c:v>
                </c:pt>
                <c:pt idx="51">
                  <c:v>21.2</c:v>
                </c:pt>
                <c:pt idx="52">
                  <c:v>22.85</c:v>
                </c:pt>
                <c:pt idx="53">
                  <c:v>21.71</c:v>
                </c:pt>
                <c:pt idx="54">
                  <c:v>22.83</c:v>
                </c:pt>
                <c:pt idx="55">
                  <c:v>23.39</c:v>
                </c:pt>
                <c:pt idx="56">
                  <c:v>22.06</c:v>
                </c:pt>
                <c:pt idx="57">
                  <c:v>22.51</c:v>
                </c:pt>
                <c:pt idx="58">
                  <c:v>23.56</c:v>
                </c:pt>
                <c:pt idx="59">
                  <c:v>21.71</c:v>
                </c:pt>
                <c:pt idx="60">
                  <c:v>19.52</c:v>
                </c:pt>
                <c:pt idx="61">
                  <c:v>18.489999999999998</c:v>
                </c:pt>
                <c:pt idx="62">
                  <c:v>19.71</c:v>
                </c:pt>
                <c:pt idx="63">
                  <c:v>22.87</c:v>
                </c:pt>
                <c:pt idx="64">
                  <c:v>23.09</c:v>
                </c:pt>
                <c:pt idx="65">
                  <c:v>23.9</c:v>
                </c:pt>
                <c:pt idx="66">
                  <c:v>22.91</c:v>
                </c:pt>
                <c:pt idx="67">
                  <c:v>23.09</c:v>
                </c:pt>
                <c:pt idx="68">
                  <c:v>22.61</c:v>
                </c:pt>
                <c:pt idx="69">
                  <c:v>22.42</c:v>
                </c:pt>
                <c:pt idx="70">
                  <c:v>20.14</c:v>
                </c:pt>
                <c:pt idx="71">
                  <c:v>20.309999999999999</c:v>
                </c:pt>
                <c:pt idx="72">
                  <c:v>20.81</c:v>
                </c:pt>
                <c:pt idx="73">
                  <c:v>21.67</c:v>
                </c:pt>
                <c:pt idx="74">
                  <c:v>22.29</c:v>
                </c:pt>
                <c:pt idx="75">
                  <c:v>20.010000000000002</c:v>
                </c:pt>
                <c:pt idx="76">
                  <c:v>22.51</c:v>
                </c:pt>
                <c:pt idx="77">
                  <c:v>25.71</c:v>
                </c:pt>
                <c:pt idx="78">
                  <c:v>24.87</c:v>
                </c:pt>
                <c:pt idx="79">
                  <c:v>27.62</c:v>
                </c:pt>
                <c:pt idx="80">
                  <c:v>27.47</c:v>
                </c:pt>
                <c:pt idx="81">
                  <c:v>25</c:v>
                </c:pt>
                <c:pt idx="82">
                  <c:v>25.67</c:v>
                </c:pt>
                <c:pt idx="83">
                  <c:v>23.93</c:v>
                </c:pt>
                <c:pt idx="84">
                  <c:v>23.97</c:v>
                </c:pt>
                <c:pt idx="85">
                  <c:v>26.68</c:v>
                </c:pt>
                <c:pt idx="86">
                  <c:v>27.45</c:v>
                </c:pt>
                <c:pt idx="87">
                  <c:v>27.84</c:v>
                </c:pt>
                <c:pt idx="88">
                  <c:v>29.94</c:v>
                </c:pt>
                <c:pt idx="89">
                  <c:v>31.17</c:v>
                </c:pt>
                <c:pt idx="90">
                  <c:v>28.53</c:v>
                </c:pt>
                <c:pt idx="91">
                  <c:v>25.64</c:v>
                </c:pt>
                <c:pt idx="92">
                  <c:v>24.89</c:v>
                </c:pt>
                <c:pt idx="93">
                  <c:v>22.72</c:v>
                </c:pt>
                <c:pt idx="94">
                  <c:v>23.97</c:v>
                </c:pt>
                <c:pt idx="95">
                  <c:v>22.68</c:v>
                </c:pt>
                <c:pt idx="96">
                  <c:v>25.43</c:v>
                </c:pt>
                <c:pt idx="97">
                  <c:v>24.72</c:v>
                </c:pt>
                <c:pt idx="98">
                  <c:v>25</c:v>
                </c:pt>
                <c:pt idx="99">
                  <c:v>25.13</c:v>
                </c:pt>
                <c:pt idx="100">
                  <c:v>23.39</c:v>
                </c:pt>
                <c:pt idx="101">
                  <c:v>21.82</c:v>
                </c:pt>
                <c:pt idx="102">
                  <c:v>21.04</c:v>
                </c:pt>
                <c:pt idx="103">
                  <c:v>23.39</c:v>
                </c:pt>
                <c:pt idx="104">
                  <c:v>19.71</c:v>
                </c:pt>
                <c:pt idx="105">
                  <c:v>17.22</c:v>
                </c:pt>
                <c:pt idx="106">
                  <c:v>16.21</c:v>
                </c:pt>
                <c:pt idx="107">
                  <c:v>15.18</c:v>
                </c:pt>
                <c:pt idx="108">
                  <c:v>15.91</c:v>
                </c:pt>
                <c:pt idx="109">
                  <c:v>17.63</c:v>
                </c:pt>
                <c:pt idx="110">
                  <c:v>17.8</c:v>
                </c:pt>
                <c:pt idx="111">
                  <c:v>22.33</c:v>
                </c:pt>
                <c:pt idx="112">
                  <c:v>19.39</c:v>
                </c:pt>
                <c:pt idx="113">
                  <c:v>19.260000000000002</c:v>
                </c:pt>
                <c:pt idx="114">
                  <c:v>18.53</c:v>
                </c:pt>
                <c:pt idx="115">
                  <c:v>16.68</c:v>
                </c:pt>
                <c:pt idx="116">
                  <c:v>18.64</c:v>
                </c:pt>
                <c:pt idx="117">
                  <c:v>18.100000000000001</c:v>
                </c:pt>
                <c:pt idx="118">
                  <c:v>20.7</c:v>
                </c:pt>
                <c:pt idx="119">
                  <c:v>18.23</c:v>
                </c:pt>
                <c:pt idx="120">
                  <c:v>17.760000000000002</c:v>
                </c:pt>
                <c:pt idx="121">
                  <c:v>16.489999999999998</c:v>
                </c:pt>
                <c:pt idx="122">
                  <c:v>20.23</c:v>
                </c:pt>
                <c:pt idx="123">
                  <c:v>20.12</c:v>
                </c:pt>
                <c:pt idx="124">
                  <c:v>18.68</c:v>
                </c:pt>
                <c:pt idx="125">
                  <c:v>17.989999999999998</c:v>
                </c:pt>
                <c:pt idx="126">
                  <c:v>18.940000000000001</c:v>
                </c:pt>
                <c:pt idx="127">
                  <c:v>17.93</c:v>
                </c:pt>
                <c:pt idx="128">
                  <c:v>16.36</c:v>
                </c:pt>
                <c:pt idx="129">
                  <c:v>18.38</c:v>
                </c:pt>
                <c:pt idx="130">
                  <c:v>18.7</c:v>
                </c:pt>
                <c:pt idx="131">
                  <c:v>19.149999999999999</c:v>
                </c:pt>
                <c:pt idx="132">
                  <c:v>19.43</c:v>
                </c:pt>
                <c:pt idx="133">
                  <c:v>19.95</c:v>
                </c:pt>
                <c:pt idx="134">
                  <c:v>21.8</c:v>
                </c:pt>
                <c:pt idx="135">
                  <c:v>26.72</c:v>
                </c:pt>
                <c:pt idx="136">
                  <c:v>30.57</c:v>
                </c:pt>
                <c:pt idx="137">
                  <c:v>30.4</c:v>
                </c:pt>
                <c:pt idx="138">
                  <c:v>32.479999999999997</c:v>
                </c:pt>
                <c:pt idx="139">
                  <c:v>32.700000000000003</c:v>
                </c:pt>
                <c:pt idx="140">
                  <c:v>31.86</c:v>
                </c:pt>
                <c:pt idx="141">
                  <c:v>30.8</c:v>
                </c:pt>
                <c:pt idx="142">
                  <c:v>31.62</c:v>
                </c:pt>
                <c:pt idx="143">
                  <c:v>33.36</c:v>
                </c:pt>
                <c:pt idx="144">
                  <c:v>33.880000000000003</c:v>
                </c:pt>
                <c:pt idx="145">
                  <c:v>33.4</c:v>
                </c:pt>
                <c:pt idx="146">
                  <c:v>35.729999999999997</c:v>
                </c:pt>
                <c:pt idx="147">
                  <c:v>37.51</c:v>
                </c:pt>
                <c:pt idx="148">
                  <c:v>38.28</c:v>
                </c:pt>
                <c:pt idx="149">
                  <c:v>41.49</c:v>
                </c:pt>
                <c:pt idx="150">
                  <c:v>43.4</c:v>
                </c:pt>
                <c:pt idx="151">
                  <c:v>48.17</c:v>
                </c:pt>
                <c:pt idx="152">
                  <c:v>45.1</c:v>
                </c:pt>
                <c:pt idx="153">
                  <c:v>44.17</c:v>
                </c:pt>
                <c:pt idx="154">
                  <c:v>43.29</c:v>
                </c:pt>
                <c:pt idx="155">
                  <c:v>44.33</c:v>
                </c:pt>
                <c:pt idx="156">
                  <c:v>44.99</c:v>
                </c:pt>
                <c:pt idx="157">
                  <c:v>45.29</c:v>
                </c:pt>
                <c:pt idx="158">
                  <c:v>45.1</c:v>
                </c:pt>
                <c:pt idx="159">
                  <c:v>44.95</c:v>
                </c:pt>
                <c:pt idx="160">
                  <c:v>44.11</c:v>
                </c:pt>
                <c:pt idx="161">
                  <c:v>45.74</c:v>
                </c:pt>
                <c:pt idx="162">
                  <c:v>46.24</c:v>
                </c:pt>
                <c:pt idx="163">
                  <c:v>45.77</c:v>
                </c:pt>
                <c:pt idx="164">
                  <c:v>45.38</c:v>
                </c:pt>
                <c:pt idx="165">
                  <c:v>45.51</c:v>
                </c:pt>
                <c:pt idx="166">
                  <c:v>44.91</c:v>
                </c:pt>
                <c:pt idx="167">
                  <c:v>48.32</c:v>
                </c:pt>
                <c:pt idx="168">
                  <c:v>51.42</c:v>
                </c:pt>
                <c:pt idx="169">
                  <c:v>50.34</c:v>
                </c:pt>
                <c:pt idx="170">
                  <c:v>51.27</c:v>
                </c:pt>
                <c:pt idx="171">
                  <c:v>50.32</c:v>
                </c:pt>
                <c:pt idx="172">
                  <c:v>51.74</c:v>
                </c:pt>
                <c:pt idx="173">
                  <c:v>52.04</c:v>
                </c:pt>
                <c:pt idx="174">
                  <c:v>52.21</c:v>
                </c:pt>
                <c:pt idx="175">
                  <c:v>53.78</c:v>
                </c:pt>
                <c:pt idx="176">
                  <c:v>53.22</c:v>
                </c:pt>
                <c:pt idx="177">
                  <c:v>48.22</c:v>
                </c:pt>
                <c:pt idx="178">
                  <c:v>54.49</c:v>
                </c:pt>
                <c:pt idx="179">
                  <c:v>53.59</c:v>
                </c:pt>
                <c:pt idx="180">
                  <c:v>61.97</c:v>
                </c:pt>
                <c:pt idx="181">
                  <c:v>67.02</c:v>
                </c:pt>
                <c:pt idx="182">
                  <c:v>68.849999999999994</c:v>
                </c:pt>
                <c:pt idx="183">
                  <c:v>68.209999999999994</c:v>
                </c:pt>
                <c:pt idx="184">
                  <c:v>69.63</c:v>
                </c:pt>
                <c:pt idx="185">
                  <c:v>66.790000000000006</c:v>
                </c:pt>
                <c:pt idx="186">
                  <c:v>67.22</c:v>
                </c:pt>
                <c:pt idx="187">
                  <c:v>69.48</c:v>
                </c:pt>
                <c:pt idx="188">
                  <c:v>68.53</c:v>
                </c:pt>
                <c:pt idx="189">
                  <c:v>67.61</c:v>
                </c:pt>
                <c:pt idx="190">
                  <c:v>70.03</c:v>
                </c:pt>
                <c:pt idx="191">
                  <c:v>70.25</c:v>
                </c:pt>
                <c:pt idx="192">
                  <c:v>69.650000000000006</c:v>
                </c:pt>
                <c:pt idx="193">
                  <c:v>75.88</c:v>
                </c:pt>
                <c:pt idx="194">
                  <c:v>76.87</c:v>
                </c:pt>
                <c:pt idx="195">
                  <c:v>83.08</c:v>
                </c:pt>
                <c:pt idx="196">
                  <c:v>82.76</c:v>
                </c:pt>
                <c:pt idx="197">
                  <c:v>76.81</c:v>
                </c:pt>
                <c:pt idx="198">
                  <c:v>78.930000000000007</c:v>
                </c:pt>
                <c:pt idx="199">
                  <c:v>81.62</c:v>
                </c:pt>
                <c:pt idx="200">
                  <c:v>82.52</c:v>
                </c:pt>
                <c:pt idx="201">
                  <c:v>74.510000000000005</c:v>
                </c:pt>
                <c:pt idx="202">
                  <c:v>68.7</c:v>
                </c:pt>
                <c:pt idx="203">
                  <c:v>63.24</c:v>
                </c:pt>
                <c:pt idx="204">
                  <c:v>60.32</c:v>
                </c:pt>
                <c:pt idx="205">
                  <c:v>62.32</c:v>
                </c:pt>
                <c:pt idx="206">
                  <c:v>60.66</c:v>
                </c:pt>
                <c:pt idx="207">
                  <c:v>57.61</c:v>
                </c:pt>
                <c:pt idx="208">
                  <c:v>59.05</c:v>
                </c:pt>
                <c:pt idx="209">
                  <c:v>64.319999999999993</c:v>
                </c:pt>
                <c:pt idx="210">
                  <c:v>62.42</c:v>
                </c:pt>
                <c:pt idx="211">
                  <c:v>63.07</c:v>
                </c:pt>
                <c:pt idx="212">
                  <c:v>66.14</c:v>
                </c:pt>
                <c:pt idx="213">
                  <c:v>69.650000000000006</c:v>
                </c:pt>
                <c:pt idx="214">
                  <c:v>70.510000000000005</c:v>
                </c:pt>
                <c:pt idx="215">
                  <c:v>66.66</c:v>
                </c:pt>
                <c:pt idx="216">
                  <c:v>65.31</c:v>
                </c:pt>
                <c:pt idx="217">
                  <c:v>57.95</c:v>
                </c:pt>
                <c:pt idx="218">
                  <c:v>52.62</c:v>
                </c:pt>
                <c:pt idx="219">
                  <c:v>51.03</c:v>
                </c:pt>
                <c:pt idx="220">
                  <c:v>53.07</c:v>
                </c:pt>
                <c:pt idx="221">
                  <c:v>53.22</c:v>
                </c:pt>
                <c:pt idx="222">
                  <c:v>55.5</c:v>
                </c:pt>
                <c:pt idx="223">
                  <c:v>54.82</c:v>
                </c:pt>
                <c:pt idx="224">
                  <c:v>57.46</c:v>
                </c:pt>
                <c:pt idx="225">
                  <c:v>56.84</c:v>
                </c:pt>
                <c:pt idx="226">
                  <c:v>57.29</c:v>
                </c:pt>
                <c:pt idx="227">
                  <c:v>48.24</c:v>
                </c:pt>
                <c:pt idx="228">
                  <c:v>47.18</c:v>
                </c:pt>
                <c:pt idx="229">
                  <c:v>48.41</c:v>
                </c:pt>
                <c:pt idx="230">
                  <c:v>51.42</c:v>
                </c:pt>
                <c:pt idx="231">
                  <c:v>52.9</c:v>
                </c:pt>
                <c:pt idx="232">
                  <c:v>49.12</c:v>
                </c:pt>
                <c:pt idx="233">
                  <c:v>49.31</c:v>
                </c:pt>
                <c:pt idx="234">
                  <c:v>51.81</c:v>
                </c:pt>
                <c:pt idx="235">
                  <c:v>61.8</c:v>
                </c:pt>
                <c:pt idx="236">
                  <c:v>64.94</c:v>
                </c:pt>
                <c:pt idx="237">
                  <c:v>63.74</c:v>
                </c:pt>
                <c:pt idx="238">
                  <c:v>66.81</c:v>
                </c:pt>
                <c:pt idx="239">
                  <c:v>69.28</c:v>
                </c:pt>
                <c:pt idx="240">
                  <c:v>74.010000000000005</c:v>
                </c:pt>
                <c:pt idx="241">
                  <c:v>70.44</c:v>
                </c:pt>
                <c:pt idx="242">
                  <c:v>68.55</c:v>
                </c:pt>
                <c:pt idx="243">
                  <c:v>67.05</c:v>
                </c:pt>
                <c:pt idx="244">
                  <c:v>68.569999999999993</c:v>
                </c:pt>
                <c:pt idx="245">
                  <c:v>65.58</c:v>
                </c:pt>
                <c:pt idx="246">
                  <c:v>63.97</c:v>
                </c:pt>
                <c:pt idx="247">
                  <c:v>64.510000000000005</c:v>
                </c:pt>
                <c:pt idx="248">
                  <c:v>65.39</c:v>
                </c:pt>
                <c:pt idx="249">
                  <c:v>68.12</c:v>
                </c:pt>
                <c:pt idx="250">
                  <c:v>68.7</c:v>
                </c:pt>
                <c:pt idx="251">
                  <c:v>66.680000000000007</c:v>
                </c:pt>
                <c:pt idx="252">
                  <c:v>68.42</c:v>
                </c:pt>
                <c:pt idx="253">
                  <c:v>71.599999999999994</c:v>
                </c:pt>
                <c:pt idx="254">
                  <c:v>73.319999999999993</c:v>
                </c:pt>
                <c:pt idx="255">
                  <c:v>71.97</c:v>
                </c:pt>
                <c:pt idx="256">
                  <c:v>71.45</c:v>
                </c:pt>
                <c:pt idx="257">
                  <c:v>66.27</c:v>
                </c:pt>
                <c:pt idx="258">
                  <c:v>65.89</c:v>
                </c:pt>
                <c:pt idx="259">
                  <c:v>65.8</c:v>
                </c:pt>
                <c:pt idx="260">
                  <c:v>67.650000000000006</c:v>
                </c:pt>
                <c:pt idx="261">
                  <c:v>69.650000000000006</c:v>
                </c:pt>
                <c:pt idx="262">
                  <c:v>71.67</c:v>
                </c:pt>
                <c:pt idx="263">
                  <c:v>76.33</c:v>
                </c:pt>
                <c:pt idx="264">
                  <c:v>74.03</c:v>
                </c:pt>
                <c:pt idx="265">
                  <c:v>73.989999999999995</c:v>
                </c:pt>
                <c:pt idx="266">
                  <c:v>71.97</c:v>
                </c:pt>
                <c:pt idx="267">
                  <c:v>68.7</c:v>
                </c:pt>
                <c:pt idx="268">
                  <c:v>68.510000000000005</c:v>
                </c:pt>
                <c:pt idx="269">
                  <c:v>72.89</c:v>
                </c:pt>
                <c:pt idx="270">
                  <c:v>71.86</c:v>
                </c:pt>
                <c:pt idx="271">
                  <c:v>73.34</c:v>
                </c:pt>
                <c:pt idx="272">
                  <c:v>69.63</c:v>
                </c:pt>
                <c:pt idx="273">
                  <c:v>67.2</c:v>
                </c:pt>
                <c:pt idx="274">
                  <c:v>66.64</c:v>
                </c:pt>
                <c:pt idx="275">
                  <c:v>65.739999999999995</c:v>
                </c:pt>
                <c:pt idx="276">
                  <c:v>63.76</c:v>
                </c:pt>
                <c:pt idx="277">
                  <c:v>68.87</c:v>
                </c:pt>
                <c:pt idx="278">
                  <c:v>73.56</c:v>
                </c:pt>
                <c:pt idx="279">
                  <c:v>72.44</c:v>
                </c:pt>
                <c:pt idx="280">
                  <c:v>75.37</c:v>
                </c:pt>
                <c:pt idx="281">
                  <c:v>71.930000000000007</c:v>
                </c:pt>
                <c:pt idx="282">
                  <c:v>69.78</c:v>
                </c:pt>
                <c:pt idx="283">
                  <c:v>70.08</c:v>
                </c:pt>
                <c:pt idx="284">
                  <c:v>69.989999999999995</c:v>
                </c:pt>
                <c:pt idx="285">
                  <c:v>71.900000000000006</c:v>
                </c:pt>
                <c:pt idx="286">
                  <c:v>65.930000000000007</c:v>
                </c:pt>
                <c:pt idx="287">
                  <c:v>65.650000000000006</c:v>
                </c:pt>
                <c:pt idx="288">
                  <c:v>66.47</c:v>
                </c:pt>
                <c:pt idx="289">
                  <c:v>63.24</c:v>
                </c:pt>
                <c:pt idx="290">
                  <c:v>63.48</c:v>
                </c:pt>
                <c:pt idx="291">
                  <c:v>69.02</c:v>
                </c:pt>
                <c:pt idx="292">
                  <c:v>69.2</c:v>
                </c:pt>
                <c:pt idx="293">
                  <c:v>69.56</c:v>
                </c:pt>
                <c:pt idx="294">
                  <c:v>72.23</c:v>
                </c:pt>
                <c:pt idx="295">
                  <c:v>75.58</c:v>
                </c:pt>
                <c:pt idx="296">
                  <c:v>71.39</c:v>
                </c:pt>
                <c:pt idx="297">
                  <c:v>72.12</c:v>
                </c:pt>
                <c:pt idx="298">
                  <c:v>75.09</c:v>
                </c:pt>
                <c:pt idx="299">
                  <c:v>74.959999999999994</c:v>
                </c:pt>
                <c:pt idx="300">
                  <c:v>68.25</c:v>
                </c:pt>
                <c:pt idx="301">
                  <c:v>72.209999999999994</c:v>
                </c:pt>
                <c:pt idx="302">
                  <c:v>73.37</c:v>
                </c:pt>
                <c:pt idx="303">
                  <c:v>75.84</c:v>
                </c:pt>
                <c:pt idx="304">
                  <c:v>74.12</c:v>
                </c:pt>
                <c:pt idx="305">
                  <c:v>69.819999999999993</c:v>
                </c:pt>
                <c:pt idx="306">
                  <c:v>70.27</c:v>
                </c:pt>
                <c:pt idx="307">
                  <c:v>70.34</c:v>
                </c:pt>
                <c:pt idx="308">
                  <c:v>66.14</c:v>
                </c:pt>
                <c:pt idx="309">
                  <c:v>69.52</c:v>
                </c:pt>
                <c:pt idx="310">
                  <c:v>70.209999999999994</c:v>
                </c:pt>
                <c:pt idx="311">
                  <c:v>69.11</c:v>
                </c:pt>
                <c:pt idx="312">
                  <c:v>68.290000000000006</c:v>
                </c:pt>
                <c:pt idx="313">
                  <c:v>42</c:v>
                </c:pt>
                <c:pt idx="314">
                  <c:v>41.25</c:v>
                </c:pt>
                <c:pt idx="315">
                  <c:v>41.08</c:v>
                </c:pt>
                <c:pt idx="316">
                  <c:v>46.5</c:v>
                </c:pt>
                <c:pt idx="317">
                  <c:v>47.68</c:v>
                </c:pt>
                <c:pt idx="318">
                  <c:v>50.75</c:v>
                </c:pt>
                <c:pt idx="319">
                  <c:v>48.5</c:v>
                </c:pt>
                <c:pt idx="320">
                  <c:v>46.47</c:v>
                </c:pt>
                <c:pt idx="321">
                  <c:v>43.77</c:v>
                </c:pt>
                <c:pt idx="322">
                  <c:v>36.909999999999997</c:v>
                </c:pt>
                <c:pt idx="323">
                  <c:v>38.24</c:v>
                </c:pt>
                <c:pt idx="324">
                  <c:v>45.44</c:v>
                </c:pt>
                <c:pt idx="325">
                  <c:v>46.78</c:v>
                </c:pt>
                <c:pt idx="326">
                  <c:v>53.42</c:v>
                </c:pt>
                <c:pt idx="327">
                  <c:v>52.94</c:v>
                </c:pt>
                <c:pt idx="328">
                  <c:v>44.84</c:v>
                </c:pt>
                <c:pt idx="329">
                  <c:v>45.55</c:v>
                </c:pt>
                <c:pt idx="330">
                  <c:v>33.92</c:v>
                </c:pt>
                <c:pt idx="331">
                  <c:v>26.16</c:v>
                </c:pt>
                <c:pt idx="332">
                  <c:v>11.05</c:v>
                </c:pt>
                <c:pt idx="333">
                  <c:v>16.68</c:v>
                </c:pt>
                <c:pt idx="334">
                  <c:v>26.66</c:v>
                </c:pt>
                <c:pt idx="335">
                  <c:v>11.54</c:v>
                </c:pt>
                <c:pt idx="336">
                  <c:v>22.68</c:v>
                </c:pt>
                <c:pt idx="337">
                  <c:v>15.82</c:v>
                </c:pt>
                <c:pt idx="338">
                  <c:v>19.350000000000001</c:v>
                </c:pt>
                <c:pt idx="339">
                  <c:v>38.07</c:v>
                </c:pt>
                <c:pt idx="340">
                  <c:v>27.17</c:v>
                </c:pt>
                <c:pt idx="341">
                  <c:v>24.85</c:v>
                </c:pt>
                <c:pt idx="342">
                  <c:v>16.21</c:v>
                </c:pt>
                <c:pt idx="343">
                  <c:v>21.73</c:v>
                </c:pt>
                <c:pt idx="344">
                  <c:v>20.77</c:v>
                </c:pt>
                <c:pt idx="345">
                  <c:v>27.17</c:v>
                </c:pt>
                <c:pt idx="346">
                  <c:v>33.51</c:v>
                </c:pt>
                <c:pt idx="347">
                  <c:v>35.659999999999997</c:v>
                </c:pt>
                <c:pt idx="348">
                  <c:v>38.65</c:v>
                </c:pt>
                <c:pt idx="349">
                  <c:v>36.54</c:v>
                </c:pt>
                <c:pt idx="350">
                  <c:v>38.5</c:v>
                </c:pt>
                <c:pt idx="351">
                  <c:v>47.27</c:v>
                </c:pt>
                <c:pt idx="352">
                  <c:v>54.43</c:v>
                </c:pt>
                <c:pt idx="353">
                  <c:v>58</c:v>
                </c:pt>
                <c:pt idx="354">
                  <c:v>59.44</c:v>
                </c:pt>
                <c:pt idx="355">
                  <c:v>63.78</c:v>
                </c:pt>
                <c:pt idx="356">
                  <c:v>62.4</c:v>
                </c:pt>
                <c:pt idx="357">
                  <c:v>63.95</c:v>
                </c:pt>
                <c:pt idx="358">
                  <c:v>64.36</c:v>
                </c:pt>
                <c:pt idx="359">
                  <c:v>72.36</c:v>
                </c:pt>
                <c:pt idx="360">
                  <c:v>81.86</c:v>
                </c:pt>
                <c:pt idx="361">
                  <c:v>84.54</c:v>
                </c:pt>
                <c:pt idx="362">
                  <c:v>83.56</c:v>
                </c:pt>
                <c:pt idx="363">
                  <c:v>83.9</c:v>
                </c:pt>
                <c:pt idx="364">
                  <c:v>80.83</c:v>
                </c:pt>
                <c:pt idx="365">
                  <c:v>74.83</c:v>
                </c:pt>
                <c:pt idx="366">
                  <c:v>85.25</c:v>
                </c:pt>
                <c:pt idx="367">
                  <c:v>92.8</c:v>
                </c:pt>
                <c:pt idx="368">
                  <c:v>92.76</c:v>
                </c:pt>
                <c:pt idx="369">
                  <c:v>92.52</c:v>
                </c:pt>
                <c:pt idx="370">
                  <c:v>97.16</c:v>
                </c:pt>
                <c:pt idx="371">
                  <c:v>97.29</c:v>
                </c:pt>
                <c:pt idx="372">
                  <c:v>94.5</c:v>
                </c:pt>
                <c:pt idx="373">
                  <c:v>94.26</c:v>
                </c:pt>
                <c:pt idx="374">
                  <c:v>97.16</c:v>
                </c:pt>
                <c:pt idx="375">
                  <c:v>99.31</c:v>
                </c:pt>
                <c:pt idx="376">
                  <c:v>109.09</c:v>
                </c:pt>
                <c:pt idx="377">
                  <c:v>103.7</c:v>
                </c:pt>
                <c:pt idx="378">
                  <c:v>99.25</c:v>
                </c:pt>
                <c:pt idx="379">
                  <c:v>94.86</c:v>
                </c:pt>
                <c:pt idx="380">
                  <c:v>97.31</c:v>
                </c:pt>
                <c:pt idx="381">
                  <c:v>96.13</c:v>
                </c:pt>
                <c:pt idx="382">
                  <c:v>88.09</c:v>
                </c:pt>
                <c:pt idx="383">
                  <c:v>86.87</c:v>
                </c:pt>
                <c:pt idx="384">
                  <c:v>88.11</c:v>
                </c:pt>
                <c:pt idx="385">
                  <c:v>89.36</c:v>
                </c:pt>
                <c:pt idx="386">
                  <c:v>86.97</c:v>
                </c:pt>
                <c:pt idx="387">
                  <c:v>80.67</c:v>
                </c:pt>
                <c:pt idx="388">
                  <c:v>68.959999999999994</c:v>
                </c:pt>
                <c:pt idx="389">
                  <c:v>69.02</c:v>
                </c:pt>
                <c:pt idx="390">
                  <c:v>68.16</c:v>
                </c:pt>
                <c:pt idx="391">
                  <c:v>65.739999999999995</c:v>
                </c:pt>
                <c:pt idx="392">
                  <c:v>69.52</c:v>
                </c:pt>
                <c:pt idx="393">
                  <c:v>77.84</c:v>
                </c:pt>
                <c:pt idx="394">
                  <c:v>75.17</c:v>
                </c:pt>
                <c:pt idx="395">
                  <c:v>73.17</c:v>
                </c:pt>
                <c:pt idx="396">
                  <c:v>78.16</c:v>
                </c:pt>
                <c:pt idx="397">
                  <c:v>71.819999999999993</c:v>
                </c:pt>
                <c:pt idx="398">
                  <c:v>70.400000000000006</c:v>
                </c:pt>
                <c:pt idx="399">
                  <c:v>68.099999999999994</c:v>
                </c:pt>
                <c:pt idx="400">
                  <c:v>73.040000000000006</c:v>
                </c:pt>
                <c:pt idx="401">
                  <c:v>78.650000000000006</c:v>
                </c:pt>
                <c:pt idx="402">
                  <c:v>81.86</c:v>
                </c:pt>
                <c:pt idx="403">
                  <c:v>80.25</c:v>
                </c:pt>
                <c:pt idx="404">
                  <c:v>80.849999999999994</c:v>
                </c:pt>
                <c:pt idx="405">
                  <c:v>80.760000000000005</c:v>
                </c:pt>
                <c:pt idx="406">
                  <c:v>83.15</c:v>
                </c:pt>
                <c:pt idx="407">
                  <c:v>86.87</c:v>
                </c:pt>
                <c:pt idx="408">
                  <c:v>83.4</c:v>
                </c:pt>
                <c:pt idx="409">
                  <c:v>82.07</c:v>
                </c:pt>
                <c:pt idx="410">
                  <c:v>83</c:v>
                </c:pt>
                <c:pt idx="411">
                  <c:v>88.26</c:v>
                </c:pt>
                <c:pt idx="412">
                  <c:v>91.49</c:v>
                </c:pt>
                <c:pt idx="413">
                  <c:v>93.62</c:v>
                </c:pt>
                <c:pt idx="414">
                  <c:v>90.03</c:v>
                </c:pt>
                <c:pt idx="415">
                  <c:v>82.31</c:v>
                </c:pt>
                <c:pt idx="416">
                  <c:v>90.65</c:v>
                </c:pt>
                <c:pt idx="417">
                  <c:v>91.23</c:v>
                </c:pt>
                <c:pt idx="418">
                  <c:v>89.88</c:v>
                </c:pt>
                <c:pt idx="419">
                  <c:v>95.42</c:v>
                </c:pt>
                <c:pt idx="420">
                  <c:v>99.91</c:v>
                </c:pt>
                <c:pt idx="421">
                  <c:v>99.44</c:v>
                </c:pt>
                <c:pt idx="422">
                  <c:v>101.87</c:v>
                </c:pt>
                <c:pt idx="423">
                  <c:v>99.18</c:v>
                </c:pt>
                <c:pt idx="424">
                  <c:v>107.24</c:v>
                </c:pt>
                <c:pt idx="425">
                  <c:v>112.92</c:v>
                </c:pt>
                <c:pt idx="426">
                  <c:v>115.95</c:v>
                </c:pt>
                <c:pt idx="427">
                  <c:v>110.04</c:v>
                </c:pt>
                <c:pt idx="428">
                  <c:v>118.1</c:v>
                </c:pt>
                <c:pt idx="429">
                  <c:v>128.65</c:v>
                </c:pt>
                <c:pt idx="430">
                  <c:v>133.49</c:v>
                </c:pt>
                <c:pt idx="431">
                  <c:v>138.24</c:v>
                </c:pt>
                <c:pt idx="432">
                  <c:v>140.54</c:v>
                </c:pt>
                <c:pt idx="433">
                  <c:v>136.66999999999999</c:v>
                </c:pt>
                <c:pt idx="434">
                  <c:v>135.12</c:v>
                </c:pt>
                <c:pt idx="435">
                  <c:v>120.96</c:v>
                </c:pt>
                <c:pt idx="436">
                  <c:v>120.4</c:v>
                </c:pt>
                <c:pt idx="437">
                  <c:v>124.87</c:v>
                </c:pt>
                <c:pt idx="438">
                  <c:v>125.24</c:v>
                </c:pt>
                <c:pt idx="439">
                  <c:v>134.09</c:v>
                </c:pt>
                <c:pt idx="440">
                  <c:v>132.78</c:v>
                </c:pt>
                <c:pt idx="441">
                  <c:v>128.69999999999999</c:v>
                </c:pt>
                <c:pt idx="442">
                  <c:v>129.32</c:v>
                </c:pt>
                <c:pt idx="443">
                  <c:v>125.41</c:v>
                </c:pt>
                <c:pt idx="444">
                  <c:v>123.56</c:v>
                </c:pt>
                <c:pt idx="445">
                  <c:v>122.55</c:v>
                </c:pt>
                <c:pt idx="446">
                  <c:v>128.29</c:v>
                </c:pt>
                <c:pt idx="447">
                  <c:v>123.84</c:v>
                </c:pt>
                <c:pt idx="448">
                  <c:v>130.94999999999999</c:v>
                </c:pt>
                <c:pt idx="449">
                  <c:v>131.16999999999999</c:v>
                </c:pt>
                <c:pt idx="450">
                  <c:v>128.03</c:v>
                </c:pt>
                <c:pt idx="451">
                  <c:v>130.03</c:v>
                </c:pt>
                <c:pt idx="452">
                  <c:v>126.07</c:v>
                </c:pt>
                <c:pt idx="453">
                  <c:v>121.13</c:v>
                </c:pt>
                <c:pt idx="454">
                  <c:v>126.25</c:v>
                </c:pt>
                <c:pt idx="455">
                  <c:v>135.30000000000001</c:v>
                </c:pt>
                <c:pt idx="456">
                  <c:v>132.91</c:v>
                </c:pt>
                <c:pt idx="457">
                  <c:v>132.80000000000001</c:v>
                </c:pt>
                <c:pt idx="458">
                  <c:v>145.06</c:v>
                </c:pt>
                <c:pt idx="459">
                  <c:v>143.57</c:v>
                </c:pt>
                <c:pt idx="460">
                  <c:v>142.18</c:v>
                </c:pt>
                <c:pt idx="461">
                  <c:v>138.05000000000001</c:v>
                </c:pt>
                <c:pt idx="462">
                  <c:v>128.05000000000001</c:v>
                </c:pt>
                <c:pt idx="463">
                  <c:v>124.63</c:v>
                </c:pt>
                <c:pt idx="464">
                  <c:v>125.86</c:v>
                </c:pt>
                <c:pt idx="465">
                  <c:v>115.09</c:v>
                </c:pt>
                <c:pt idx="466">
                  <c:v>124.83</c:v>
                </c:pt>
                <c:pt idx="467">
                  <c:v>124.91</c:v>
                </c:pt>
                <c:pt idx="468">
                  <c:v>125</c:v>
                </c:pt>
                <c:pt idx="469">
                  <c:v>129.6</c:v>
                </c:pt>
                <c:pt idx="470">
                  <c:v>128.05000000000001</c:v>
                </c:pt>
                <c:pt idx="471">
                  <c:v>131.41</c:v>
                </c:pt>
                <c:pt idx="472">
                  <c:v>127.84</c:v>
                </c:pt>
                <c:pt idx="473">
                  <c:v>130.66999999999999</c:v>
                </c:pt>
                <c:pt idx="474">
                  <c:v>123.02</c:v>
                </c:pt>
                <c:pt idx="475">
                  <c:v>121.26</c:v>
                </c:pt>
                <c:pt idx="476">
                  <c:v>123.07</c:v>
                </c:pt>
                <c:pt idx="477">
                  <c:v>133.36000000000001</c:v>
                </c:pt>
                <c:pt idx="478">
                  <c:v>135.06</c:v>
                </c:pt>
                <c:pt idx="479">
                  <c:v>137.75</c:v>
                </c:pt>
                <c:pt idx="480">
                  <c:v>135.55000000000001</c:v>
                </c:pt>
                <c:pt idx="481">
                  <c:v>130.74</c:v>
                </c:pt>
                <c:pt idx="482">
                  <c:v>125.52</c:v>
                </c:pt>
                <c:pt idx="483">
                  <c:v>125.24</c:v>
                </c:pt>
                <c:pt idx="484">
                  <c:v>130.88999999999999</c:v>
                </c:pt>
                <c:pt idx="485">
                  <c:v>124.81</c:v>
                </c:pt>
                <c:pt idx="486">
                  <c:v>123.77</c:v>
                </c:pt>
                <c:pt idx="487">
                  <c:v>125.04</c:v>
                </c:pt>
                <c:pt idx="488">
                  <c:v>128.31</c:v>
                </c:pt>
                <c:pt idx="489">
                  <c:v>117.67</c:v>
                </c:pt>
                <c:pt idx="490">
                  <c:v>125.26</c:v>
                </c:pt>
                <c:pt idx="491">
                  <c:v>126.72</c:v>
                </c:pt>
                <c:pt idx="492">
                  <c:v>130.29</c:v>
                </c:pt>
                <c:pt idx="493">
                  <c:v>133.06</c:v>
                </c:pt>
                <c:pt idx="494">
                  <c:v>125.04</c:v>
                </c:pt>
                <c:pt idx="495">
                  <c:v>133.08000000000001</c:v>
                </c:pt>
                <c:pt idx="496">
                  <c:v>135.9</c:v>
                </c:pt>
                <c:pt idx="497">
                  <c:v>112.53</c:v>
                </c:pt>
                <c:pt idx="498">
                  <c:v>105.27</c:v>
                </c:pt>
                <c:pt idx="499">
                  <c:v>105.16</c:v>
                </c:pt>
                <c:pt idx="500">
                  <c:v>110.12</c:v>
                </c:pt>
                <c:pt idx="501">
                  <c:v>109.69</c:v>
                </c:pt>
                <c:pt idx="502">
                  <c:v>105.55</c:v>
                </c:pt>
                <c:pt idx="503">
                  <c:v>101.68</c:v>
                </c:pt>
                <c:pt idx="504">
                  <c:v>93.49</c:v>
                </c:pt>
                <c:pt idx="505">
                  <c:v>89.6</c:v>
                </c:pt>
                <c:pt idx="506">
                  <c:v>90.2</c:v>
                </c:pt>
                <c:pt idx="507">
                  <c:v>81.96</c:v>
                </c:pt>
                <c:pt idx="508">
                  <c:v>75.819999999999993</c:v>
                </c:pt>
                <c:pt idx="509">
                  <c:v>78.22</c:v>
                </c:pt>
                <c:pt idx="510">
                  <c:v>80.849999999999994</c:v>
                </c:pt>
                <c:pt idx="511">
                  <c:v>80.98</c:v>
                </c:pt>
                <c:pt idx="512">
                  <c:v>82.95</c:v>
                </c:pt>
                <c:pt idx="513">
                  <c:v>91.38</c:v>
                </c:pt>
                <c:pt idx="514">
                  <c:v>91.9</c:v>
                </c:pt>
                <c:pt idx="515">
                  <c:v>90.95</c:v>
                </c:pt>
                <c:pt idx="516">
                  <c:v>89.53</c:v>
                </c:pt>
                <c:pt idx="517">
                  <c:v>98.6</c:v>
                </c:pt>
                <c:pt idx="518">
                  <c:v>101.14</c:v>
                </c:pt>
                <c:pt idx="519">
                  <c:v>94.84</c:v>
                </c:pt>
                <c:pt idx="520">
                  <c:v>94.26</c:v>
                </c:pt>
                <c:pt idx="521">
                  <c:v>92.63</c:v>
                </c:pt>
                <c:pt idx="522">
                  <c:v>88.44</c:v>
                </c:pt>
                <c:pt idx="523">
                  <c:v>91.75</c:v>
                </c:pt>
                <c:pt idx="524">
                  <c:v>95.64</c:v>
                </c:pt>
                <c:pt idx="525">
                  <c:v>99.83</c:v>
                </c:pt>
                <c:pt idx="526">
                  <c:v>96.88</c:v>
                </c:pt>
                <c:pt idx="527">
                  <c:v>97.89</c:v>
                </c:pt>
                <c:pt idx="528">
                  <c:v>94.8</c:v>
                </c:pt>
                <c:pt idx="529">
                  <c:v>96.28</c:v>
                </c:pt>
                <c:pt idx="530">
                  <c:v>96.99</c:v>
                </c:pt>
                <c:pt idx="531">
                  <c:v>96.15</c:v>
                </c:pt>
                <c:pt idx="532">
                  <c:v>97.96</c:v>
                </c:pt>
                <c:pt idx="533">
                  <c:v>92.58</c:v>
                </c:pt>
                <c:pt idx="534">
                  <c:v>106.81</c:v>
                </c:pt>
                <c:pt idx="535">
                  <c:v>102.21</c:v>
                </c:pt>
                <c:pt idx="536">
                  <c:v>105.91</c:v>
                </c:pt>
                <c:pt idx="537">
                  <c:v>107.82</c:v>
                </c:pt>
                <c:pt idx="538">
                  <c:v>96.95</c:v>
                </c:pt>
                <c:pt idx="539">
                  <c:v>90.54</c:v>
                </c:pt>
                <c:pt idx="540">
                  <c:v>92.2</c:v>
                </c:pt>
                <c:pt idx="541">
                  <c:v>91.19</c:v>
                </c:pt>
                <c:pt idx="542">
                  <c:v>89.92</c:v>
                </c:pt>
                <c:pt idx="543">
                  <c:v>87.85</c:v>
                </c:pt>
                <c:pt idx="544">
                  <c:v>87.32</c:v>
                </c:pt>
                <c:pt idx="545">
                  <c:v>87.51</c:v>
                </c:pt>
                <c:pt idx="546">
                  <c:v>93.77</c:v>
                </c:pt>
                <c:pt idx="547">
                  <c:v>92.45</c:v>
                </c:pt>
                <c:pt idx="548">
                  <c:v>93.34</c:v>
                </c:pt>
                <c:pt idx="549">
                  <c:v>94.82</c:v>
                </c:pt>
                <c:pt idx="550">
                  <c:v>93.55</c:v>
                </c:pt>
                <c:pt idx="551">
                  <c:v>86.93</c:v>
                </c:pt>
                <c:pt idx="552">
                  <c:v>90.99</c:v>
                </c:pt>
                <c:pt idx="553">
                  <c:v>91.9</c:v>
                </c:pt>
                <c:pt idx="554">
                  <c:v>95.64</c:v>
                </c:pt>
                <c:pt idx="555">
                  <c:v>90.71</c:v>
                </c:pt>
                <c:pt idx="556">
                  <c:v>90.43</c:v>
                </c:pt>
                <c:pt idx="557">
                  <c:v>88.74</c:v>
                </c:pt>
                <c:pt idx="558">
                  <c:v>94.54</c:v>
                </c:pt>
                <c:pt idx="559">
                  <c:v>98.6</c:v>
                </c:pt>
                <c:pt idx="560">
                  <c:v>97.68</c:v>
                </c:pt>
                <c:pt idx="561">
                  <c:v>99.38</c:v>
                </c:pt>
                <c:pt idx="562">
                  <c:v>94.15</c:v>
                </c:pt>
                <c:pt idx="563">
                  <c:v>82.07</c:v>
                </c:pt>
                <c:pt idx="564">
                  <c:v>74.099999999999994</c:v>
                </c:pt>
                <c:pt idx="565">
                  <c:v>68.27</c:v>
                </c:pt>
                <c:pt idx="566">
                  <c:v>66.36</c:v>
                </c:pt>
                <c:pt idx="567">
                  <c:v>62.23</c:v>
                </c:pt>
                <c:pt idx="568">
                  <c:v>68.94</c:v>
                </c:pt>
                <c:pt idx="569">
                  <c:v>64.34</c:v>
                </c:pt>
                <c:pt idx="570">
                  <c:v>65.819999999999993</c:v>
                </c:pt>
                <c:pt idx="571">
                  <c:v>59.07</c:v>
                </c:pt>
                <c:pt idx="572">
                  <c:v>52.71</c:v>
                </c:pt>
                <c:pt idx="573">
                  <c:v>50.6</c:v>
                </c:pt>
                <c:pt idx="574">
                  <c:v>54.92</c:v>
                </c:pt>
                <c:pt idx="575">
                  <c:v>52.34</c:v>
                </c:pt>
                <c:pt idx="576">
                  <c:v>53.27</c:v>
                </c:pt>
                <c:pt idx="577">
                  <c:v>55.59</c:v>
                </c:pt>
                <c:pt idx="578">
                  <c:v>54.54</c:v>
                </c:pt>
                <c:pt idx="579">
                  <c:v>56.49</c:v>
                </c:pt>
                <c:pt idx="580">
                  <c:v>57.09</c:v>
                </c:pt>
                <c:pt idx="581">
                  <c:v>58.88</c:v>
                </c:pt>
                <c:pt idx="582">
                  <c:v>58.47</c:v>
                </c:pt>
                <c:pt idx="583">
                  <c:v>60.02</c:v>
                </c:pt>
                <c:pt idx="584">
                  <c:v>58.4</c:v>
                </c:pt>
                <c:pt idx="585">
                  <c:v>63.8</c:v>
                </c:pt>
                <c:pt idx="586">
                  <c:v>61.72</c:v>
                </c:pt>
                <c:pt idx="587">
                  <c:v>62.96</c:v>
                </c:pt>
                <c:pt idx="588">
                  <c:v>62.66</c:v>
                </c:pt>
                <c:pt idx="589">
                  <c:v>60.34</c:v>
                </c:pt>
                <c:pt idx="590">
                  <c:v>58.75</c:v>
                </c:pt>
                <c:pt idx="591">
                  <c:v>57.24</c:v>
                </c:pt>
                <c:pt idx="592">
                  <c:v>59.05</c:v>
                </c:pt>
                <c:pt idx="593">
                  <c:v>59.67</c:v>
                </c:pt>
                <c:pt idx="594">
                  <c:v>54.06</c:v>
                </c:pt>
                <c:pt idx="595">
                  <c:v>56.17</c:v>
                </c:pt>
                <c:pt idx="596">
                  <c:v>60.92</c:v>
                </c:pt>
                <c:pt idx="597">
                  <c:v>61.61</c:v>
                </c:pt>
                <c:pt idx="598">
                  <c:v>63.76</c:v>
                </c:pt>
                <c:pt idx="599">
                  <c:v>62.96</c:v>
                </c:pt>
                <c:pt idx="600">
                  <c:v>64.319999999999993</c:v>
                </c:pt>
                <c:pt idx="601">
                  <c:v>63.65</c:v>
                </c:pt>
                <c:pt idx="602">
                  <c:v>62.3</c:v>
                </c:pt>
                <c:pt idx="603">
                  <c:v>64.98</c:v>
                </c:pt>
                <c:pt idx="604">
                  <c:v>63.65</c:v>
                </c:pt>
                <c:pt idx="605">
                  <c:v>70.569999999999993</c:v>
                </c:pt>
                <c:pt idx="606">
                  <c:v>73.56</c:v>
                </c:pt>
                <c:pt idx="607">
                  <c:v>76.91</c:v>
                </c:pt>
                <c:pt idx="608">
                  <c:v>79.94</c:v>
                </c:pt>
                <c:pt idx="609">
                  <c:v>80.569999999999993</c:v>
                </c:pt>
                <c:pt idx="610">
                  <c:v>77.790000000000006</c:v>
                </c:pt>
                <c:pt idx="611">
                  <c:v>77.28</c:v>
                </c:pt>
                <c:pt idx="612">
                  <c:v>75.430000000000007</c:v>
                </c:pt>
                <c:pt idx="613">
                  <c:v>72.099999999999994</c:v>
                </c:pt>
                <c:pt idx="614">
                  <c:v>72.459999999999994</c:v>
                </c:pt>
                <c:pt idx="615">
                  <c:v>67.819999999999993</c:v>
                </c:pt>
                <c:pt idx="616">
                  <c:v>65.13</c:v>
                </c:pt>
                <c:pt idx="617">
                  <c:v>76.66</c:v>
                </c:pt>
                <c:pt idx="618">
                  <c:v>75.540000000000006</c:v>
                </c:pt>
                <c:pt idx="619">
                  <c:v>75.86</c:v>
                </c:pt>
                <c:pt idx="620">
                  <c:v>78.5</c:v>
                </c:pt>
                <c:pt idx="621">
                  <c:v>80.42</c:v>
                </c:pt>
                <c:pt idx="622">
                  <c:v>77.97</c:v>
                </c:pt>
                <c:pt idx="623">
                  <c:v>79.73</c:v>
                </c:pt>
                <c:pt idx="624">
                  <c:v>78.78</c:v>
                </c:pt>
                <c:pt idx="625">
                  <c:v>80.14</c:v>
                </c:pt>
                <c:pt idx="626">
                  <c:v>82.33</c:v>
                </c:pt>
                <c:pt idx="627">
                  <c:v>89.9</c:v>
                </c:pt>
                <c:pt idx="628">
                  <c:v>89.17</c:v>
                </c:pt>
                <c:pt idx="629">
                  <c:v>87.98</c:v>
                </c:pt>
                <c:pt idx="630">
                  <c:v>90.74</c:v>
                </c:pt>
                <c:pt idx="631">
                  <c:v>86.97</c:v>
                </c:pt>
                <c:pt idx="632">
                  <c:v>87.42</c:v>
                </c:pt>
                <c:pt idx="633">
                  <c:v>89.6</c:v>
                </c:pt>
                <c:pt idx="634">
                  <c:v>85.88</c:v>
                </c:pt>
                <c:pt idx="635">
                  <c:v>86.97</c:v>
                </c:pt>
                <c:pt idx="636">
                  <c:v>83.81</c:v>
                </c:pt>
                <c:pt idx="637">
                  <c:v>85.96</c:v>
                </c:pt>
                <c:pt idx="638">
                  <c:v>86.33</c:v>
                </c:pt>
                <c:pt idx="639">
                  <c:v>81.96</c:v>
                </c:pt>
                <c:pt idx="640">
                  <c:v>83.51</c:v>
                </c:pt>
                <c:pt idx="641">
                  <c:v>83.15</c:v>
                </c:pt>
                <c:pt idx="642">
                  <c:v>82.67</c:v>
                </c:pt>
                <c:pt idx="643">
                  <c:v>84.16</c:v>
                </c:pt>
                <c:pt idx="644">
                  <c:v>88.31</c:v>
                </c:pt>
                <c:pt idx="645">
                  <c:v>86.29</c:v>
                </c:pt>
                <c:pt idx="646">
                  <c:v>85.19</c:v>
                </c:pt>
                <c:pt idx="647">
                  <c:v>82.35</c:v>
                </c:pt>
                <c:pt idx="648">
                  <c:v>80.2</c:v>
                </c:pt>
                <c:pt idx="649">
                  <c:v>71.150000000000006</c:v>
                </c:pt>
                <c:pt idx="650">
                  <c:v>67.3</c:v>
                </c:pt>
                <c:pt idx="651">
                  <c:v>70.25</c:v>
                </c:pt>
                <c:pt idx="652">
                  <c:v>67.63</c:v>
                </c:pt>
                <c:pt idx="653">
                  <c:v>65.349999999999994</c:v>
                </c:pt>
                <c:pt idx="654">
                  <c:v>65.78</c:v>
                </c:pt>
                <c:pt idx="655">
                  <c:v>64.7</c:v>
                </c:pt>
                <c:pt idx="656">
                  <c:v>61.97</c:v>
                </c:pt>
                <c:pt idx="657">
                  <c:v>61.59</c:v>
                </c:pt>
                <c:pt idx="658">
                  <c:v>61.13</c:v>
                </c:pt>
                <c:pt idx="659">
                  <c:v>63.48</c:v>
                </c:pt>
                <c:pt idx="660">
                  <c:v>63.37</c:v>
                </c:pt>
                <c:pt idx="661">
                  <c:v>65.459999999999994</c:v>
                </c:pt>
                <c:pt idx="662">
                  <c:v>65.989999999999995</c:v>
                </c:pt>
                <c:pt idx="663">
                  <c:v>63.16</c:v>
                </c:pt>
                <c:pt idx="664">
                  <c:v>64.489999999999995</c:v>
                </c:pt>
                <c:pt idx="665">
                  <c:v>61.93</c:v>
                </c:pt>
                <c:pt idx="666">
                  <c:v>66.099999999999994</c:v>
                </c:pt>
                <c:pt idx="667">
                  <c:v>67.28</c:v>
                </c:pt>
                <c:pt idx="668">
                  <c:v>69.56</c:v>
                </c:pt>
                <c:pt idx="669">
                  <c:v>65.930000000000007</c:v>
                </c:pt>
                <c:pt idx="670">
                  <c:v>66.36</c:v>
                </c:pt>
                <c:pt idx="671">
                  <c:v>66.010000000000005</c:v>
                </c:pt>
                <c:pt idx="672">
                  <c:v>65.09</c:v>
                </c:pt>
                <c:pt idx="673">
                  <c:v>63.11</c:v>
                </c:pt>
                <c:pt idx="674">
                  <c:v>61.99</c:v>
                </c:pt>
                <c:pt idx="675">
                  <c:v>64.75</c:v>
                </c:pt>
                <c:pt idx="676">
                  <c:v>65.540000000000006</c:v>
                </c:pt>
                <c:pt idx="677">
                  <c:v>66.319999999999993</c:v>
                </c:pt>
                <c:pt idx="678">
                  <c:v>73.260000000000005</c:v>
                </c:pt>
                <c:pt idx="679">
                  <c:v>73.5</c:v>
                </c:pt>
                <c:pt idx="680">
                  <c:v>72.53</c:v>
                </c:pt>
                <c:pt idx="681">
                  <c:v>70.790000000000006</c:v>
                </c:pt>
                <c:pt idx="682">
                  <c:v>66.19</c:v>
                </c:pt>
                <c:pt idx="683">
                  <c:v>63.37</c:v>
                </c:pt>
                <c:pt idx="684">
                  <c:v>59.33</c:v>
                </c:pt>
                <c:pt idx="685">
                  <c:v>55.85</c:v>
                </c:pt>
                <c:pt idx="686">
                  <c:v>57.74</c:v>
                </c:pt>
                <c:pt idx="687">
                  <c:v>56.02</c:v>
                </c:pt>
                <c:pt idx="688">
                  <c:v>59.18</c:v>
                </c:pt>
                <c:pt idx="689">
                  <c:v>59.44</c:v>
                </c:pt>
                <c:pt idx="690">
                  <c:v>58.21</c:v>
                </c:pt>
                <c:pt idx="691">
                  <c:v>53.91</c:v>
                </c:pt>
                <c:pt idx="692">
                  <c:v>54.28</c:v>
                </c:pt>
                <c:pt idx="693">
                  <c:v>54.79</c:v>
                </c:pt>
                <c:pt idx="694">
                  <c:v>58.47</c:v>
                </c:pt>
                <c:pt idx="695">
                  <c:v>57.78</c:v>
                </c:pt>
                <c:pt idx="696">
                  <c:v>54.84</c:v>
                </c:pt>
                <c:pt idx="697">
                  <c:v>54.11</c:v>
                </c:pt>
                <c:pt idx="698">
                  <c:v>58.9</c:v>
                </c:pt>
                <c:pt idx="699">
                  <c:v>55.29</c:v>
                </c:pt>
                <c:pt idx="700">
                  <c:v>56.06</c:v>
                </c:pt>
                <c:pt idx="701">
                  <c:v>54.84</c:v>
                </c:pt>
                <c:pt idx="702">
                  <c:v>55.42</c:v>
                </c:pt>
                <c:pt idx="703">
                  <c:v>58.47</c:v>
                </c:pt>
                <c:pt idx="704">
                  <c:v>55.16</c:v>
                </c:pt>
                <c:pt idx="705">
                  <c:v>55.37</c:v>
                </c:pt>
                <c:pt idx="706">
                  <c:v>54.19</c:v>
                </c:pt>
                <c:pt idx="707">
                  <c:v>50.37</c:v>
                </c:pt>
                <c:pt idx="708">
                  <c:v>51.01</c:v>
                </c:pt>
                <c:pt idx="709">
                  <c:v>52.04</c:v>
                </c:pt>
                <c:pt idx="710">
                  <c:v>51.89</c:v>
                </c:pt>
                <c:pt idx="711">
                  <c:v>46.71</c:v>
                </c:pt>
                <c:pt idx="712">
                  <c:v>45.79</c:v>
                </c:pt>
                <c:pt idx="713">
                  <c:v>46</c:v>
                </c:pt>
                <c:pt idx="714">
                  <c:v>45.53</c:v>
                </c:pt>
                <c:pt idx="715">
                  <c:v>44.05</c:v>
                </c:pt>
                <c:pt idx="716">
                  <c:v>39.17</c:v>
                </c:pt>
                <c:pt idx="717">
                  <c:v>37.770000000000003</c:v>
                </c:pt>
                <c:pt idx="718">
                  <c:v>37.17</c:v>
                </c:pt>
                <c:pt idx="719">
                  <c:v>35.49</c:v>
                </c:pt>
                <c:pt idx="720">
                  <c:v>40.200000000000003</c:v>
                </c:pt>
                <c:pt idx="721">
                  <c:v>41.25</c:v>
                </c:pt>
                <c:pt idx="722">
                  <c:v>38.56</c:v>
                </c:pt>
                <c:pt idx="723">
                  <c:v>40.82</c:v>
                </c:pt>
                <c:pt idx="724">
                  <c:v>42.2</c:v>
                </c:pt>
                <c:pt idx="725">
                  <c:v>44.15</c:v>
                </c:pt>
                <c:pt idx="726">
                  <c:v>44.88</c:v>
                </c:pt>
                <c:pt idx="727">
                  <c:v>44.65</c:v>
                </c:pt>
                <c:pt idx="728">
                  <c:v>47.57</c:v>
                </c:pt>
                <c:pt idx="729">
                  <c:v>52.64</c:v>
                </c:pt>
                <c:pt idx="730">
                  <c:v>54.34</c:v>
                </c:pt>
                <c:pt idx="731">
                  <c:v>52.82</c:v>
                </c:pt>
                <c:pt idx="732">
                  <c:v>50.77</c:v>
                </c:pt>
                <c:pt idx="733">
                  <c:v>50.82</c:v>
                </c:pt>
                <c:pt idx="734">
                  <c:v>51.81</c:v>
                </c:pt>
                <c:pt idx="735">
                  <c:v>51.96</c:v>
                </c:pt>
                <c:pt idx="736">
                  <c:v>51.91</c:v>
                </c:pt>
                <c:pt idx="737">
                  <c:v>54.04</c:v>
                </c:pt>
                <c:pt idx="738">
                  <c:v>52.52</c:v>
                </c:pt>
                <c:pt idx="739">
                  <c:v>50.71</c:v>
                </c:pt>
                <c:pt idx="740">
                  <c:v>46.9</c:v>
                </c:pt>
                <c:pt idx="741">
                  <c:v>41.21</c:v>
                </c:pt>
                <c:pt idx="742">
                  <c:v>41.34</c:v>
                </c:pt>
                <c:pt idx="743">
                  <c:v>39.229999999999997</c:v>
                </c:pt>
                <c:pt idx="744">
                  <c:v>40.130000000000003</c:v>
                </c:pt>
                <c:pt idx="745">
                  <c:v>39.79</c:v>
                </c:pt>
                <c:pt idx="746">
                  <c:v>43.36</c:v>
                </c:pt>
                <c:pt idx="747">
                  <c:v>43.4</c:v>
                </c:pt>
                <c:pt idx="748">
                  <c:v>48.45</c:v>
                </c:pt>
                <c:pt idx="749">
                  <c:v>53.59</c:v>
                </c:pt>
                <c:pt idx="750">
                  <c:v>54.11</c:v>
                </c:pt>
                <c:pt idx="751">
                  <c:v>53.89</c:v>
                </c:pt>
                <c:pt idx="752">
                  <c:v>54.36</c:v>
                </c:pt>
                <c:pt idx="753">
                  <c:v>52.17</c:v>
                </c:pt>
                <c:pt idx="754">
                  <c:v>54.62</c:v>
                </c:pt>
                <c:pt idx="755">
                  <c:v>51.07</c:v>
                </c:pt>
                <c:pt idx="756">
                  <c:v>47.81</c:v>
                </c:pt>
                <c:pt idx="757">
                  <c:v>44.48</c:v>
                </c:pt>
                <c:pt idx="758">
                  <c:v>41.7</c:v>
                </c:pt>
                <c:pt idx="759">
                  <c:v>40.630000000000003</c:v>
                </c:pt>
                <c:pt idx="760">
                  <c:v>40.46</c:v>
                </c:pt>
                <c:pt idx="761">
                  <c:v>40.69</c:v>
                </c:pt>
                <c:pt idx="762">
                  <c:v>38.869999999999997</c:v>
                </c:pt>
                <c:pt idx="763">
                  <c:v>36.89</c:v>
                </c:pt>
                <c:pt idx="764">
                  <c:v>32.42</c:v>
                </c:pt>
                <c:pt idx="765">
                  <c:v>31.69</c:v>
                </c:pt>
                <c:pt idx="766">
                  <c:v>33.64</c:v>
                </c:pt>
                <c:pt idx="767">
                  <c:v>35.020000000000003</c:v>
                </c:pt>
                <c:pt idx="768">
                  <c:v>34.76</c:v>
                </c:pt>
                <c:pt idx="769">
                  <c:v>35.36</c:v>
                </c:pt>
                <c:pt idx="770">
                  <c:v>32.03</c:v>
                </c:pt>
                <c:pt idx="771">
                  <c:v>30.37</c:v>
                </c:pt>
                <c:pt idx="772">
                  <c:v>34.369999999999997</c:v>
                </c:pt>
                <c:pt idx="773">
                  <c:v>36.22</c:v>
                </c:pt>
                <c:pt idx="774">
                  <c:v>35.06</c:v>
                </c:pt>
                <c:pt idx="775">
                  <c:v>40.56</c:v>
                </c:pt>
                <c:pt idx="776">
                  <c:v>39.75</c:v>
                </c:pt>
                <c:pt idx="777">
                  <c:v>43.16</c:v>
                </c:pt>
                <c:pt idx="778">
                  <c:v>44.73</c:v>
                </c:pt>
                <c:pt idx="779">
                  <c:v>44.41</c:v>
                </c:pt>
                <c:pt idx="780">
                  <c:v>41.98</c:v>
                </c:pt>
                <c:pt idx="781">
                  <c:v>42.84</c:v>
                </c:pt>
                <c:pt idx="782">
                  <c:v>40.78</c:v>
                </c:pt>
                <c:pt idx="783">
                  <c:v>44.07</c:v>
                </c:pt>
                <c:pt idx="784">
                  <c:v>44.43</c:v>
                </c:pt>
                <c:pt idx="785">
                  <c:v>44.15</c:v>
                </c:pt>
                <c:pt idx="786">
                  <c:v>42.76</c:v>
                </c:pt>
                <c:pt idx="787">
                  <c:v>36.78</c:v>
                </c:pt>
                <c:pt idx="788">
                  <c:v>36.24</c:v>
                </c:pt>
                <c:pt idx="789">
                  <c:v>40.520000000000003</c:v>
                </c:pt>
                <c:pt idx="790">
                  <c:v>40.090000000000003</c:v>
                </c:pt>
                <c:pt idx="791">
                  <c:v>41.29</c:v>
                </c:pt>
                <c:pt idx="792">
                  <c:v>39.270000000000003</c:v>
                </c:pt>
                <c:pt idx="793">
                  <c:v>38.67</c:v>
                </c:pt>
                <c:pt idx="794">
                  <c:v>38.590000000000003</c:v>
                </c:pt>
                <c:pt idx="795">
                  <c:v>35.380000000000003</c:v>
                </c:pt>
                <c:pt idx="796">
                  <c:v>45.96</c:v>
                </c:pt>
                <c:pt idx="797">
                  <c:v>40.89</c:v>
                </c:pt>
                <c:pt idx="798">
                  <c:v>37.58</c:v>
                </c:pt>
                <c:pt idx="799">
                  <c:v>36.630000000000003</c:v>
                </c:pt>
                <c:pt idx="800">
                  <c:v>36.65</c:v>
                </c:pt>
                <c:pt idx="801">
                  <c:v>32.22</c:v>
                </c:pt>
                <c:pt idx="802">
                  <c:v>27.88</c:v>
                </c:pt>
                <c:pt idx="803">
                  <c:v>26.91</c:v>
                </c:pt>
                <c:pt idx="804">
                  <c:v>30.5</c:v>
                </c:pt>
                <c:pt idx="805">
                  <c:v>30.57</c:v>
                </c:pt>
                <c:pt idx="806">
                  <c:v>32.39</c:v>
                </c:pt>
                <c:pt idx="807">
                  <c:v>31.36</c:v>
                </c:pt>
                <c:pt idx="808">
                  <c:v>32.119999999999997</c:v>
                </c:pt>
                <c:pt idx="809">
                  <c:v>34.049999999999997</c:v>
                </c:pt>
                <c:pt idx="810">
                  <c:v>35.119999999999997</c:v>
                </c:pt>
                <c:pt idx="811">
                  <c:v>34.67</c:v>
                </c:pt>
                <c:pt idx="812">
                  <c:v>29.04</c:v>
                </c:pt>
                <c:pt idx="813">
                  <c:v>36.409999999999997</c:v>
                </c:pt>
                <c:pt idx="814">
                  <c:v>43.53</c:v>
                </c:pt>
                <c:pt idx="815">
                  <c:v>41.44</c:v>
                </c:pt>
                <c:pt idx="816">
                  <c:v>42.54</c:v>
                </c:pt>
                <c:pt idx="817">
                  <c:v>53.37</c:v>
                </c:pt>
                <c:pt idx="818">
                  <c:v>50.67</c:v>
                </c:pt>
                <c:pt idx="819">
                  <c:v>47.21</c:v>
                </c:pt>
                <c:pt idx="820">
                  <c:v>50.11</c:v>
                </c:pt>
                <c:pt idx="821">
                  <c:v>43.1</c:v>
                </c:pt>
                <c:pt idx="822">
                  <c:v>41.51</c:v>
                </c:pt>
                <c:pt idx="823">
                  <c:v>37.64</c:v>
                </c:pt>
                <c:pt idx="824">
                  <c:v>44.88</c:v>
                </c:pt>
                <c:pt idx="825">
                  <c:v>42.95</c:v>
                </c:pt>
                <c:pt idx="826">
                  <c:v>43.94</c:v>
                </c:pt>
                <c:pt idx="827">
                  <c:v>54.54</c:v>
                </c:pt>
                <c:pt idx="828">
                  <c:v>60.58</c:v>
                </c:pt>
                <c:pt idx="829">
                  <c:v>69</c:v>
                </c:pt>
                <c:pt idx="830">
                  <c:v>69.2</c:v>
                </c:pt>
                <c:pt idx="831">
                  <c:v>70.38</c:v>
                </c:pt>
                <c:pt idx="832">
                  <c:v>68.14</c:v>
                </c:pt>
                <c:pt idx="833">
                  <c:v>64.02</c:v>
                </c:pt>
                <c:pt idx="834">
                  <c:v>63.93</c:v>
                </c:pt>
                <c:pt idx="835">
                  <c:v>62.77</c:v>
                </c:pt>
                <c:pt idx="836">
                  <c:v>65.78</c:v>
                </c:pt>
                <c:pt idx="837">
                  <c:v>63.46</c:v>
                </c:pt>
                <c:pt idx="838">
                  <c:v>69.02</c:v>
                </c:pt>
                <c:pt idx="839">
                  <c:v>65.52</c:v>
                </c:pt>
                <c:pt idx="840">
                  <c:v>69.11</c:v>
                </c:pt>
                <c:pt idx="841">
                  <c:v>67.45</c:v>
                </c:pt>
                <c:pt idx="842">
                  <c:v>66.17</c:v>
                </c:pt>
                <c:pt idx="843">
                  <c:v>62.6</c:v>
                </c:pt>
                <c:pt idx="844">
                  <c:v>62.81</c:v>
                </c:pt>
                <c:pt idx="845">
                  <c:v>65.56</c:v>
                </c:pt>
                <c:pt idx="846">
                  <c:v>64.45</c:v>
                </c:pt>
                <c:pt idx="847">
                  <c:v>70.12</c:v>
                </c:pt>
                <c:pt idx="848">
                  <c:v>70.099999999999994</c:v>
                </c:pt>
                <c:pt idx="849">
                  <c:v>68.53</c:v>
                </c:pt>
                <c:pt idx="850">
                  <c:v>69.05</c:v>
                </c:pt>
                <c:pt idx="851">
                  <c:v>70.400000000000006</c:v>
                </c:pt>
                <c:pt idx="852">
                  <c:v>75.95</c:v>
                </c:pt>
                <c:pt idx="853">
                  <c:v>73.39</c:v>
                </c:pt>
                <c:pt idx="854">
                  <c:v>76.31</c:v>
                </c:pt>
                <c:pt idx="855">
                  <c:v>77.3</c:v>
                </c:pt>
                <c:pt idx="856">
                  <c:v>78.44</c:v>
                </c:pt>
                <c:pt idx="857">
                  <c:v>78.31</c:v>
                </c:pt>
                <c:pt idx="858">
                  <c:v>73.95</c:v>
                </c:pt>
                <c:pt idx="859">
                  <c:v>74.33</c:v>
                </c:pt>
                <c:pt idx="860">
                  <c:v>66.92</c:v>
                </c:pt>
                <c:pt idx="861">
                  <c:v>63.07</c:v>
                </c:pt>
                <c:pt idx="862">
                  <c:v>57.22</c:v>
                </c:pt>
                <c:pt idx="863">
                  <c:v>54.3</c:v>
                </c:pt>
                <c:pt idx="864">
                  <c:v>52.04</c:v>
                </c:pt>
                <c:pt idx="865">
                  <c:v>53.74</c:v>
                </c:pt>
                <c:pt idx="866">
                  <c:v>60.75</c:v>
                </c:pt>
                <c:pt idx="867">
                  <c:v>59.14</c:v>
                </c:pt>
                <c:pt idx="868">
                  <c:v>59.5</c:v>
                </c:pt>
                <c:pt idx="869">
                  <c:v>63.22</c:v>
                </c:pt>
                <c:pt idx="870">
                  <c:v>60.1</c:v>
                </c:pt>
                <c:pt idx="871">
                  <c:v>58.88</c:v>
                </c:pt>
                <c:pt idx="872">
                  <c:v>51.18</c:v>
                </c:pt>
                <c:pt idx="873">
                  <c:v>49.76</c:v>
                </c:pt>
                <c:pt idx="874">
                  <c:v>48.22</c:v>
                </c:pt>
                <c:pt idx="875">
                  <c:v>41.83</c:v>
                </c:pt>
                <c:pt idx="876">
                  <c:v>40.67</c:v>
                </c:pt>
                <c:pt idx="877">
                  <c:v>42.69</c:v>
                </c:pt>
                <c:pt idx="878">
                  <c:v>43.47</c:v>
                </c:pt>
                <c:pt idx="879">
                  <c:v>40.99</c:v>
                </c:pt>
                <c:pt idx="880">
                  <c:v>48.84</c:v>
                </c:pt>
                <c:pt idx="881">
                  <c:v>48.62</c:v>
                </c:pt>
                <c:pt idx="882">
                  <c:v>51.55</c:v>
                </c:pt>
                <c:pt idx="883">
                  <c:v>50.92</c:v>
                </c:pt>
                <c:pt idx="884">
                  <c:v>47.31</c:v>
                </c:pt>
                <c:pt idx="885">
                  <c:v>47.79</c:v>
                </c:pt>
                <c:pt idx="886">
                  <c:v>48.71</c:v>
                </c:pt>
                <c:pt idx="887">
                  <c:v>44.11</c:v>
                </c:pt>
                <c:pt idx="888">
                  <c:v>44.63</c:v>
                </c:pt>
                <c:pt idx="889">
                  <c:v>49.91</c:v>
                </c:pt>
                <c:pt idx="890">
                  <c:v>46.71</c:v>
                </c:pt>
                <c:pt idx="891">
                  <c:v>44.33</c:v>
                </c:pt>
                <c:pt idx="892">
                  <c:v>44.07</c:v>
                </c:pt>
                <c:pt idx="893">
                  <c:v>43.23</c:v>
                </c:pt>
                <c:pt idx="894">
                  <c:v>40.130000000000003</c:v>
                </c:pt>
                <c:pt idx="895">
                  <c:v>48.28</c:v>
                </c:pt>
                <c:pt idx="896">
                  <c:v>40.090000000000003</c:v>
                </c:pt>
                <c:pt idx="897">
                  <c:v>35.19</c:v>
                </c:pt>
                <c:pt idx="898">
                  <c:v>36.39</c:v>
                </c:pt>
                <c:pt idx="899">
                  <c:v>43.1</c:v>
                </c:pt>
                <c:pt idx="900">
                  <c:v>42.07</c:v>
                </c:pt>
                <c:pt idx="901">
                  <c:v>40.71</c:v>
                </c:pt>
                <c:pt idx="902">
                  <c:v>42.84</c:v>
                </c:pt>
                <c:pt idx="903">
                  <c:v>40.520000000000003</c:v>
                </c:pt>
                <c:pt idx="904">
                  <c:v>34.479999999999997</c:v>
                </c:pt>
                <c:pt idx="905">
                  <c:v>36.369999999999997</c:v>
                </c:pt>
                <c:pt idx="906">
                  <c:v>38.65</c:v>
                </c:pt>
                <c:pt idx="907">
                  <c:v>34.42</c:v>
                </c:pt>
                <c:pt idx="908">
                  <c:v>32.479999999999997</c:v>
                </c:pt>
                <c:pt idx="909">
                  <c:v>26.66</c:v>
                </c:pt>
                <c:pt idx="910">
                  <c:v>32.520000000000003</c:v>
                </c:pt>
                <c:pt idx="911">
                  <c:v>27.6</c:v>
                </c:pt>
                <c:pt idx="912">
                  <c:v>26.78</c:v>
                </c:pt>
                <c:pt idx="913">
                  <c:v>26.33</c:v>
                </c:pt>
                <c:pt idx="914">
                  <c:v>25.82</c:v>
                </c:pt>
                <c:pt idx="915">
                  <c:v>25.56</c:v>
                </c:pt>
                <c:pt idx="916">
                  <c:v>22.87</c:v>
                </c:pt>
                <c:pt idx="917">
                  <c:v>24.81</c:v>
                </c:pt>
                <c:pt idx="918">
                  <c:v>21.13</c:v>
                </c:pt>
                <c:pt idx="919">
                  <c:v>19.37</c:v>
                </c:pt>
                <c:pt idx="920">
                  <c:v>19.149999999999999</c:v>
                </c:pt>
                <c:pt idx="921">
                  <c:v>18.87</c:v>
                </c:pt>
                <c:pt idx="922">
                  <c:v>13.63</c:v>
                </c:pt>
                <c:pt idx="923">
                  <c:v>14.47</c:v>
                </c:pt>
                <c:pt idx="924">
                  <c:v>11.78</c:v>
                </c:pt>
                <c:pt idx="925">
                  <c:v>6.02</c:v>
                </c:pt>
                <c:pt idx="926">
                  <c:v>9.3699999999999992</c:v>
                </c:pt>
                <c:pt idx="927">
                  <c:v>8.9</c:v>
                </c:pt>
                <c:pt idx="928">
                  <c:v>15.84</c:v>
                </c:pt>
                <c:pt idx="929">
                  <c:v>18.36</c:v>
                </c:pt>
                <c:pt idx="930">
                  <c:v>16.87</c:v>
                </c:pt>
                <c:pt idx="931">
                  <c:v>17.61</c:v>
                </c:pt>
                <c:pt idx="932">
                  <c:v>20.98</c:v>
                </c:pt>
                <c:pt idx="933">
                  <c:v>20.83</c:v>
                </c:pt>
                <c:pt idx="934">
                  <c:v>24.46</c:v>
                </c:pt>
                <c:pt idx="935">
                  <c:v>24.42</c:v>
                </c:pt>
                <c:pt idx="936">
                  <c:v>26.14</c:v>
                </c:pt>
                <c:pt idx="937">
                  <c:v>23.28</c:v>
                </c:pt>
                <c:pt idx="938">
                  <c:v>26.93</c:v>
                </c:pt>
                <c:pt idx="939">
                  <c:v>26.07</c:v>
                </c:pt>
                <c:pt idx="940">
                  <c:v>25.58</c:v>
                </c:pt>
                <c:pt idx="941">
                  <c:v>21.11</c:v>
                </c:pt>
                <c:pt idx="942">
                  <c:v>22.81</c:v>
                </c:pt>
                <c:pt idx="943">
                  <c:v>22.14</c:v>
                </c:pt>
                <c:pt idx="944">
                  <c:v>24.25</c:v>
                </c:pt>
                <c:pt idx="945">
                  <c:v>25.11</c:v>
                </c:pt>
                <c:pt idx="946">
                  <c:v>27.45</c:v>
                </c:pt>
                <c:pt idx="947">
                  <c:v>26.59</c:v>
                </c:pt>
                <c:pt idx="948">
                  <c:v>22.14</c:v>
                </c:pt>
                <c:pt idx="949">
                  <c:v>21.78</c:v>
                </c:pt>
                <c:pt idx="950">
                  <c:v>19.149999999999999</c:v>
                </c:pt>
                <c:pt idx="951">
                  <c:v>16.420000000000002</c:v>
                </c:pt>
                <c:pt idx="952">
                  <c:v>13.67</c:v>
                </c:pt>
                <c:pt idx="953">
                  <c:v>17.45</c:v>
                </c:pt>
                <c:pt idx="954">
                  <c:v>15.95</c:v>
                </c:pt>
                <c:pt idx="955">
                  <c:v>19.559999999999999</c:v>
                </c:pt>
                <c:pt idx="956">
                  <c:v>20.89</c:v>
                </c:pt>
                <c:pt idx="957">
                  <c:v>23.41</c:v>
                </c:pt>
                <c:pt idx="958">
                  <c:v>25.15</c:v>
                </c:pt>
                <c:pt idx="959">
                  <c:v>21.17</c:v>
                </c:pt>
                <c:pt idx="960">
                  <c:v>21.75</c:v>
                </c:pt>
                <c:pt idx="961">
                  <c:v>16.77</c:v>
                </c:pt>
                <c:pt idx="962">
                  <c:v>18.940000000000001</c:v>
                </c:pt>
                <c:pt idx="963">
                  <c:v>19.350000000000001</c:v>
                </c:pt>
                <c:pt idx="964">
                  <c:v>18.16</c:v>
                </c:pt>
                <c:pt idx="965">
                  <c:v>18.829999999999998</c:v>
                </c:pt>
                <c:pt idx="966">
                  <c:v>19.3</c:v>
                </c:pt>
                <c:pt idx="967">
                  <c:v>14.12</c:v>
                </c:pt>
                <c:pt idx="968">
                  <c:v>10.77</c:v>
                </c:pt>
                <c:pt idx="969">
                  <c:v>11.09</c:v>
                </c:pt>
                <c:pt idx="970">
                  <c:v>19.28</c:v>
                </c:pt>
                <c:pt idx="971">
                  <c:v>21.99</c:v>
                </c:pt>
                <c:pt idx="972">
                  <c:v>25.45</c:v>
                </c:pt>
                <c:pt idx="973">
                  <c:v>29.08</c:v>
                </c:pt>
                <c:pt idx="974">
                  <c:v>31.96</c:v>
                </c:pt>
                <c:pt idx="975">
                  <c:v>30.01</c:v>
                </c:pt>
                <c:pt idx="976">
                  <c:v>33.49</c:v>
                </c:pt>
                <c:pt idx="977">
                  <c:v>25.9</c:v>
                </c:pt>
                <c:pt idx="978">
                  <c:v>23.11</c:v>
                </c:pt>
                <c:pt idx="979">
                  <c:v>24.72</c:v>
                </c:pt>
                <c:pt idx="980">
                  <c:v>23.69</c:v>
                </c:pt>
                <c:pt idx="981">
                  <c:v>19.78</c:v>
                </c:pt>
                <c:pt idx="982">
                  <c:v>22.12</c:v>
                </c:pt>
                <c:pt idx="983">
                  <c:v>23.41</c:v>
                </c:pt>
                <c:pt idx="984">
                  <c:v>19.559999999999999</c:v>
                </c:pt>
                <c:pt idx="985">
                  <c:v>21.35</c:v>
                </c:pt>
                <c:pt idx="986">
                  <c:v>26.29</c:v>
                </c:pt>
                <c:pt idx="987">
                  <c:v>24.74</c:v>
                </c:pt>
                <c:pt idx="988">
                  <c:v>25.71</c:v>
                </c:pt>
                <c:pt idx="989">
                  <c:v>30.83</c:v>
                </c:pt>
                <c:pt idx="990">
                  <c:v>30.95</c:v>
                </c:pt>
                <c:pt idx="991">
                  <c:v>32.07</c:v>
                </c:pt>
                <c:pt idx="992">
                  <c:v>28.83</c:v>
                </c:pt>
                <c:pt idx="993">
                  <c:v>34.01</c:v>
                </c:pt>
                <c:pt idx="994">
                  <c:v>24.48</c:v>
                </c:pt>
                <c:pt idx="995">
                  <c:v>21.39</c:v>
                </c:pt>
                <c:pt idx="996">
                  <c:v>25.77</c:v>
                </c:pt>
                <c:pt idx="997">
                  <c:v>24.94</c:v>
                </c:pt>
                <c:pt idx="998">
                  <c:v>31.77</c:v>
                </c:pt>
                <c:pt idx="999">
                  <c:v>28.46</c:v>
                </c:pt>
                <c:pt idx="1000">
                  <c:v>36.5</c:v>
                </c:pt>
                <c:pt idx="1001">
                  <c:v>38.869999999999997</c:v>
                </c:pt>
                <c:pt idx="1002">
                  <c:v>39.14</c:v>
                </c:pt>
                <c:pt idx="1003">
                  <c:v>37.36</c:v>
                </c:pt>
                <c:pt idx="1004">
                  <c:v>36.89</c:v>
                </c:pt>
                <c:pt idx="1005">
                  <c:v>35.229999999999997</c:v>
                </c:pt>
                <c:pt idx="1006">
                  <c:v>37.49</c:v>
                </c:pt>
                <c:pt idx="1007">
                  <c:v>36.909999999999997</c:v>
                </c:pt>
                <c:pt idx="1008">
                  <c:v>41.21</c:v>
                </c:pt>
                <c:pt idx="1009">
                  <c:v>42.88</c:v>
                </c:pt>
                <c:pt idx="1010">
                  <c:v>44.99</c:v>
                </c:pt>
                <c:pt idx="1011">
                  <c:v>42.69</c:v>
                </c:pt>
                <c:pt idx="1012">
                  <c:v>40.56</c:v>
                </c:pt>
                <c:pt idx="1013">
                  <c:v>45.66</c:v>
                </c:pt>
                <c:pt idx="1014">
                  <c:v>45.64</c:v>
                </c:pt>
                <c:pt idx="1015">
                  <c:v>50.62</c:v>
                </c:pt>
                <c:pt idx="1016">
                  <c:v>49.85</c:v>
                </c:pt>
                <c:pt idx="1017">
                  <c:v>47.18</c:v>
                </c:pt>
                <c:pt idx="1018">
                  <c:v>48.99</c:v>
                </c:pt>
                <c:pt idx="1019">
                  <c:v>52.3</c:v>
                </c:pt>
                <c:pt idx="1020">
                  <c:v>51.07</c:v>
                </c:pt>
                <c:pt idx="1021">
                  <c:v>49.42</c:v>
                </c:pt>
                <c:pt idx="1022">
                  <c:v>50.09</c:v>
                </c:pt>
                <c:pt idx="1023">
                  <c:v>54.11</c:v>
                </c:pt>
                <c:pt idx="1024">
                  <c:v>53.27</c:v>
                </c:pt>
                <c:pt idx="1025">
                  <c:v>48.24</c:v>
                </c:pt>
                <c:pt idx="1026">
                  <c:v>50.37</c:v>
                </c:pt>
                <c:pt idx="1027">
                  <c:v>47.55</c:v>
                </c:pt>
                <c:pt idx="1028">
                  <c:v>52.32</c:v>
                </c:pt>
                <c:pt idx="1029">
                  <c:v>52.94</c:v>
                </c:pt>
                <c:pt idx="1030">
                  <c:v>51.81</c:v>
                </c:pt>
                <c:pt idx="1031">
                  <c:v>53.7</c:v>
                </c:pt>
                <c:pt idx="1032">
                  <c:v>52.24</c:v>
                </c:pt>
                <c:pt idx="1033">
                  <c:v>51.78</c:v>
                </c:pt>
                <c:pt idx="1034">
                  <c:v>51.25</c:v>
                </c:pt>
                <c:pt idx="1035">
                  <c:v>57.35</c:v>
                </c:pt>
                <c:pt idx="1036">
                  <c:v>60.81</c:v>
                </c:pt>
                <c:pt idx="1037">
                  <c:v>59.18</c:v>
                </c:pt>
                <c:pt idx="1038">
                  <c:v>59.76</c:v>
                </c:pt>
                <c:pt idx="1039">
                  <c:v>57.44</c:v>
                </c:pt>
                <c:pt idx="1040">
                  <c:v>59.44</c:v>
                </c:pt>
                <c:pt idx="1041">
                  <c:v>57.48</c:v>
                </c:pt>
                <c:pt idx="1042">
                  <c:v>58.68</c:v>
                </c:pt>
                <c:pt idx="1043">
                  <c:v>61.05</c:v>
                </c:pt>
                <c:pt idx="1044">
                  <c:v>60.98</c:v>
                </c:pt>
                <c:pt idx="1045">
                  <c:v>57.05</c:v>
                </c:pt>
                <c:pt idx="1046">
                  <c:v>57.78</c:v>
                </c:pt>
                <c:pt idx="1047">
                  <c:v>60.71</c:v>
                </c:pt>
                <c:pt idx="1048">
                  <c:v>61.76</c:v>
                </c:pt>
                <c:pt idx="1049">
                  <c:v>62.12</c:v>
                </c:pt>
                <c:pt idx="1050">
                  <c:v>64.790000000000006</c:v>
                </c:pt>
                <c:pt idx="1051">
                  <c:v>66.64</c:v>
                </c:pt>
                <c:pt idx="1052">
                  <c:v>63.56</c:v>
                </c:pt>
                <c:pt idx="1053">
                  <c:v>62.77</c:v>
                </c:pt>
                <c:pt idx="1054">
                  <c:v>61.13</c:v>
                </c:pt>
                <c:pt idx="1055">
                  <c:v>61.52</c:v>
                </c:pt>
                <c:pt idx="1056">
                  <c:v>63.37</c:v>
                </c:pt>
                <c:pt idx="1057">
                  <c:v>57.33</c:v>
                </c:pt>
                <c:pt idx="1058">
                  <c:v>51.05</c:v>
                </c:pt>
                <c:pt idx="1059">
                  <c:v>51.46</c:v>
                </c:pt>
                <c:pt idx="1060">
                  <c:v>52.09</c:v>
                </c:pt>
                <c:pt idx="1061">
                  <c:v>52.3</c:v>
                </c:pt>
                <c:pt idx="1062">
                  <c:v>49.16</c:v>
                </c:pt>
                <c:pt idx="1063">
                  <c:v>46.95</c:v>
                </c:pt>
                <c:pt idx="1064">
                  <c:v>47.03</c:v>
                </c:pt>
                <c:pt idx="1065">
                  <c:v>46.47</c:v>
                </c:pt>
                <c:pt idx="1066">
                  <c:v>41.44</c:v>
                </c:pt>
                <c:pt idx="1067">
                  <c:v>42.63</c:v>
                </c:pt>
                <c:pt idx="1068">
                  <c:v>33.94</c:v>
                </c:pt>
                <c:pt idx="1069">
                  <c:v>35.340000000000003</c:v>
                </c:pt>
                <c:pt idx="1070">
                  <c:v>32.270000000000003</c:v>
                </c:pt>
                <c:pt idx="1071">
                  <c:v>32.14</c:v>
                </c:pt>
                <c:pt idx="1072">
                  <c:v>32.909999999999997</c:v>
                </c:pt>
                <c:pt idx="1073">
                  <c:v>34.11</c:v>
                </c:pt>
                <c:pt idx="1074">
                  <c:v>35.04</c:v>
                </c:pt>
                <c:pt idx="1075">
                  <c:v>37.04</c:v>
                </c:pt>
                <c:pt idx="1076">
                  <c:v>37.64</c:v>
                </c:pt>
                <c:pt idx="1077">
                  <c:v>39.380000000000003</c:v>
                </c:pt>
                <c:pt idx="1078">
                  <c:v>38.5</c:v>
                </c:pt>
                <c:pt idx="1079">
                  <c:v>34.42</c:v>
                </c:pt>
                <c:pt idx="1080">
                  <c:v>32.82</c:v>
                </c:pt>
                <c:pt idx="1081">
                  <c:v>33.64</c:v>
                </c:pt>
                <c:pt idx="1082">
                  <c:v>35.06</c:v>
                </c:pt>
                <c:pt idx="1083">
                  <c:v>40.97</c:v>
                </c:pt>
                <c:pt idx="1084">
                  <c:v>40.71</c:v>
                </c:pt>
                <c:pt idx="1085">
                  <c:v>42.5</c:v>
                </c:pt>
                <c:pt idx="1086">
                  <c:v>42</c:v>
                </c:pt>
                <c:pt idx="1087">
                  <c:v>50.06</c:v>
                </c:pt>
                <c:pt idx="1088">
                  <c:v>49.36</c:v>
                </c:pt>
                <c:pt idx="1089">
                  <c:v>45.92</c:v>
                </c:pt>
                <c:pt idx="1090">
                  <c:v>48.3</c:v>
                </c:pt>
                <c:pt idx="1091">
                  <c:v>50.75</c:v>
                </c:pt>
                <c:pt idx="1092">
                  <c:v>52.54</c:v>
                </c:pt>
                <c:pt idx="1093">
                  <c:v>51.25</c:v>
                </c:pt>
                <c:pt idx="1094">
                  <c:v>52.71</c:v>
                </c:pt>
                <c:pt idx="1095">
                  <c:v>50.77</c:v>
                </c:pt>
                <c:pt idx="1096">
                  <c:v>49.42</c:v>
                </c:pt>
                <c:pt idx="1097">
                  <c:v>48.11</c:v>
                </c:pt>
                <c:pt idx="1098">
                  <c:v>51.63</c:v>
                </c:pt>
                <c:pt idx="1099">
                  <c:v>60.08</c:v>
                </c:pt>
                <c:pt idx="1100">
                  <c:v>61.87</c:v>
                </c:pt>
                <c:pt idx="1101">
                  <c:v>63.95</c:v>
                </c:pt>
                <c:pt idx="1102">
                  <c:v>63.22</c:v>
                </c:pt>
                <c:pt idx="1103">
                  <c:v>64.489999999999995</c:v>
                </c:pt>
                <c:pt idx="1104">
                  <c:v>66.790000000000006</c:v>
                </c:pt>
                <c:pt idx="1105">
                  <c:v>69.95</c:v>
                </c:pt>
                <c:pt idx="1106">
                  <c:v>67.69</c:v>
                </c:pt>
                <c:pt idx="1107">
                  <c:v>65.52</c:v>
                </c:pt>
                <c:pt idx="1108">
                  <c:v>64.900000000000006</c:v>
                </c:pt>
                <c:pt idx="1109">
                  <c:v>62.9</c:v>
                </c:pt>
                <c:pt idx="1110">
                  <c:v>64.400000000000006</c:v>
                </c:pt>
                <c:pt idx="1111">
                  <c:v>63.74</c:v>
                </c:pt>
                <c:pt idx="1112">
                  <c:v>63.41</c:v>
                </c:pt>
                <c:pt idx="1113">
                  <c:v>65.09</c:v>
                </c:pt>
                <c:pt idx="1114">
                  <c:v>63.97</c:v>
                </c:pt>
                <c:pt idx="1115">
                  <c:v>65.349999999999994</c:v>
                </c:pt>
                <c:pt idx="1116">
                  <c:v>65.22</c:v>
                </c:pt>
                <c:pt idx="1117">
                  <c:v>62.85</c:v>
                </c:pt>
                <c:pt idx="1118">
                  <c:v>70.27</c:v>
                </c:pt>
                <c:pt idx="1119">
                  <c:v>70.010000000000005</c:v>
                </c:pt>
                <c:pt idx="1120">
                  <c:v>75.73</c:v>
                </c:pt>
                <c:pt idx="1121">
                  <c:v>72.06</c:v>
                </c:pt>
                <c:pt idx="1122">
                  <c:v>70.739999999999995</c:v>
                </c:pt>
                <c:pt idx="1123">
                  <c:v>72.59</c:v>
                </c:pt>
                <c:pt idx="1124">
                  <c:v>70.400000000000006</c:v>
                </c:pt>
                <c:pt idx="1125">
                  <c:v>64.7</c:v>
                </c:pt>
                <c:pt idx="1126">
                  <c:v>65.430000000000007</c:v>
                </c:pt>
                <c:pt idx="1127">
                  <c:v>66.06</c:v>
                </c:pt>
                <c:pt idx="1128">
                  <c:v>61.89</c:v>
                </c:pt>
                <c:pt idx="1129">
                  <c:v>59.31</c:v>
                </c:pt>
                <c:pt idx="1130">
                  <c:v>55.93</c:v>
                </c:pt>
                <c:pt idx="1131">
                  <c:v>57.07</c:v>
                </c:pt>
                <c:pt idx="1132">
                  <c:v>55.12</c:v>
                </c:pt>
                <c:pt idx="1133">
                  <c:v>52.02</c:v>
                </c:pt>
                <c:pt idx="1134">
                  <c:v>49.76</c:v>
                </c:pt>
                <c:pt idx="1135">
                  <c:v>49.29</c:v>
                </c:pt>
                <c:pt idx="1136">
                  <c:v>48.37</c:v>
                </c:pt>
                <c:pt idx="1137">
                  <c:v>46.84</c:v>
                </c:pt>
                <c:pt idx="1138">
                  <c:v>48.5</c:v>
                </c:pt>
                <c:pt idx="1139">
                  <c:v>51.27</c:v>
                </c:pt>
                <c:pt idx="1140">
                  <c:v>49.91</c:v>
                </c:pt>
                <c:pt idx="1141">
                  <c:v>50.45</c:v>
                </c:pt>
                <c:pt idx="1142">
                  <c:v>49.89</c:v>
                </c:pt>
                <c:pt idx="1143">
                  <c:v>45.87</c:v>
                </c:pt>
                <c:pt idx="1144">
                  <c:v>47.91</c:v>
                </c:pt>
                <c:pt idx="1145">
                  <c:v>46.24</c:v>
                </c:pt>
                <c:pt idx="1146">
                  <c:v>46.2</c:v>
                </c:pt>
                <c:pt idx="1147">
                  <c:v>43.23</c:v>
                </c:pt>
                <c:pt idx="1148">
                  <c:v>43.74</c:v>
                </c:pt>
                <c:pt idx="1149">
                  <c:v>43.23</c:v>
                </c:pt>
                <c:pt idx="1150">
                  <c:v>44.67</c:v>
                </c:pt>
                <c:pt idx="1151">
                  <c:v>42.88</c:v>
                </c:pt>
                <c:pt idx="1152">
                  <c:v>38.65</c:v>
                </c:pt>
                <c:pt idx="1153">
                  <c:v>39.020000000000003</c:v>
                </c:pt>
                <c:pt idx="1154">
                  <c:v>38.74</c:v>
                </c:pt>
                <c:pt idx="1155">
                  <c:v>39.270000000000003</c:v>
                </c:pt>
                <c:pt idx="1156">
                  <c:v>39.06</c:v>
                </c:pt>
                <c:pt idx="1157">
                  <c:v>38.82</c:v>
                </c:pt>
                <c:pt idx="1158">
                  <c:v>38.07</c:v>
                </c:pt>
                <c:pt idx="1159">
                  <c:v>40.130000000000003</c:v>
                </c:pt>
                <c:pt idx="1160">
                  <c:v>42.2</c:v>
                </c:pt>
                <c:pt idx="1161">
                  <c:v>41.92</c:v>
                </c:pt>
                <c:pt idx="1162">
                  <c:v>40.76</c:v>
                </c:pt>
                <c:pt idx="1163">
                  <c:v>38.520000000000003</c:v>
                </c:pt>
                <c:pt idx="1164">
                  <c:v>38.130000000000003</c:v>
                </c:pt>
                <c:pt idx="1165">
                  <c:v>41.12</c:v>
                </c:pt>
                <c:pt idx="1166">
                  <c:v>42</c:v>
                </c:pt>
                <c:pt idx="1167">
                  <c:v>49.27</c:v>
                </c:pt>
                <c:pt idx="1168">
                  <c:v>49.2</c:v>
                </c:pt>
                <c:pt idx="1169">
                  <c:v>49.53</c:v>
                </c:pt>
                <c:pt idx="1170">
                  <c:v>49.18</c:v>
                </c:pt>
                <c:pt idx="1171">
                  <c:v>52.45</c:v>
                </c:pt>
                <c:pt idx="1172">
                  <c:v>51.72</c:v>
                </c:pt>
                <c:pt idx="1173">
                  <c:v>47.01</c:v>
                </c:pt>
                <c:pt idx="1174">
                  <c:v>48.02</c:v>
                </c:pt>
                <c:pt idx="1175">
                  <c:v>46.73</c:v>
                </c:pt>
                <c:pt idx="1176">
                  <c:v>48.13</c:v>
                </c:pt>
                <c:pt idx="1177">
                  <c:v>48.09</c:v>
                </c:pt>
                <c:pt idx="1178">
                  <c:v>43.9</c:v>
                </c:pt>
                <c:pt idx="1179">
                  <c:v>46.02</c:v>
                </c:pt>
                <c:pt idx="1180">
                  <c:v>48.6</c:v>
                </c:pt>
                <c:pt idx="1181">
                  <c:v>44.58</c:v>
                </c:pt>
                <c:pt idx="1182">
                  <c:v>39.49</c:v>
                </c:pt>
                <c:pt idx="1183">
                  <c:v>38.799999999999997</c:v>
                </c:pt>
                <c:pt idx="1184">
                  <c:v>39.700000000000003</c:v>
                </c:pt>
                <c:pt idx="1185">
                  <c:v>38.97</c:v>
                </c:pt>
                <c:pt idx="1186">
                  <c:v>39.72</c:v>
                </c:pt>
                <c:pt idx="1187">
                  <c:v>39.9</c:v>
                </c:pt>
                <c:pt idx="1188">
                  <c:v>41.85</c:v>
                </c:pt>
                <c:pt idx="1189">
                  <c:v>39.29</c:v>
                </c:pt>
                <c:pt idx="1190">
                  <c:v>36.049999999999997</c:v>
                </c:pt>
                <c:pt idx="1191">
                  <c:v>33.64</c:v>
                </c:pt>
                <c:pt idx="1192">
                  <c:v>35.21</c:v>
                </c:pt>
                <c:pt idx="1193">
                  <c:v>34.61</c:v>
                </c:pt>
                <c:pt idx="1194">
                  <c:v>35.619999999999997</c:v>
                </c:pt>
                <c:pt idx="1195">
                  <c:v>36.44</c:v>
                </c:pt>
                <c:pt idx="1196">
                  <c:v>39.32</c:v>
                </c:pt>
                <c:pt idx="1197">
                  <c:v>39.64</c:v>
                </c:pt>
                <c:pt idx="1198">
                  <c:v>38.369999999999997</c:v>
                </c:pt>
                <c:pt idx="1199">
                  <c:v>41.42</c:v>
                </c:pt>
                <c:pt idx="1200">
                  <c:v>42.99</c:v>
                </c:pt>
                <c:pt idx="1201">
                  <c:v>42.95</c:v>
                </c:pt>
                <c:pt idx="1202">
                  <c:v>41.04</c:v>
                </c:pt>
                <c:pt idx="1203">
                  <c:v>40.71</c:v>
                </c:pt>
                <c:pt idx="1204">
                  <c:v>38.590000000000003</c:v>
                </c:pt>
                <c:pt idx="1205">
                  <c:v>37.96</c:v>
                </c:pt>
                <c:pt idx="1206">
                  <c:v>38.65</c:v>
                </c:pt>
                <c:pt idx="1207">
                  <c:v>38.909999999999997</c:v>
                </c:pt>
                <c:pt idx="1208">
                  <c:v>40.24</c:v>
                </c:pt>
                <c:pt idx="1209">
                  <c:v>39.700000000000003</c:v>
                </c:pt>
                <c:pt idx="1210">
                  <c:v>37.92</c:v>
                </c:pt>
                <c:pt idx="1211">
                  <c:v>39.75</c:v>
                </c:pt>
                <c:pt idx="1212">
                  <c:v>42.76</c:v>
                </c:pt>
                <c:pt idx="1213">
                  <c:v>44.35</c:v>
                </c:pt>
                <c:pt idx="1214">
                  <c:v>42.33</c:v>
                </c:pt>
                <c:pt idx="1215">
                  <c:v>45.49</c:v>
                </c:pt>
                <c:pt idx="1216">
                  <c:v>42.3</c:v>
                </c:pt>
                <c:pt idx="1217">
                  <c:v>42.24</c:v>
                </c:pt>
                <c:pt idx="1218">
                  <c:v>40.58</c:v>
                </c:pt>
                <c:pt idx="1219">
                  <c:v>36.61</c:v>
                </c:pt>
                <c:pt idx="1220">
                  <c:v>31.19</c:v>
                </c:pt>
                <c:pt idx="1221">
                  <c:v>32.24</c:v>
                </c:pt>
                <c:pt idx="1222">
                  <c:v>32.67</c:v>
                </c:pt>
                <c:pt idx="1223">
                  <c:v>28.68</c:v>
                </c:pt>
                <c:pt idx="1224">
                  <c:v>30.4</c:v>
                </c:pt>
                <c:pt idx="1225">
                  <c:v>28.16</c:v>
                </c:pt>
                <c:pt idx="1226">
                  <c:v>30.72</c:v>
                </c:pt>
                <c:pt idx="1227">
                  <c:v>32.479999999999997</c:v>
                </c:pt>
                <c:pt idx="1228">
                  <c:v>36.46</c:v>
                </c:pt>
                <c:pt idx="1229">
                  <c:v>38.950000000000003</c:v>
                </c:pt>
                <c:pt idx="1230">
                  <c:v>37.53</c:v>
                </c:pt>
                <c:pt idx="1231">
                  <c:v>42.67</c:v>
                </c:pt>
                <c:pt idx="1232">
                  <c:v>41.04</c:v>
                </c:pt>
                <c:pt idx="1233">
                  <c:v>44.65</c:v>
                </c:pt>
                <c:pt idx="1234">
                  <c:v>45.23</c:v>
                </c:pt>
                <c:pt idx="1235">
                  <c:v>46.32</c:v>
                </c:pt>
                <c:pt idx="1236">
                  <c:v>46.84</c:v>
                </c:pt>
                <c:pt idx="1237">
                  <c:v>45.38</c:v>
                </c:pt>
                <c:pt idx="1238">
                  <c:v>45.94</c:v>
                </c:pt>
                <c:pt idx="1239">
                  <c:v>44.82</c:v>
                </c:pt>
                <c:pt idx="1240">
                  <c:v>40.909999999999997</c:v>
                </c:pt>
                <c:pt idx="1241">
                  <c:v>45.38</c:v>
                </c:pt>
                <c:pt idx="1242">
                  <c:v>41.47</c:v>
                </c:pt>
                <c:pt idx="1243">
                  <c:v>39.81</c:v>
                </c:pt>
                <c:pt idx="1244">
                  <c:v>40.11</c:v>
                </c:pt>
                <c:pt idx="1245">
                  <c:v>40.54</c:v>
                </c:pt>
                <c:pt idx="1246">
                  <c:v>45.31</c:v>
                </c:pt>
                <c:pt idx="1247">
                  <c:v>44.73</c:v>
                </c:pt>
                <c:pt idx="1248">
                  <c:v>42.52</c:v>
                </c:pt>
                <c:pt idx="1249">
                  <c:v>39.19</c:v>
                </c:pt>
                <c:pt idx="1250">
                  <c:v>40.5</c:v>
                </c:pt>
                <c:pt idx="1251">
                  <c:v>39.51</c:v>
                </c:pt>
                <c:pt idx="1252">
                  <c:v>38.44</c:v>
                </c:pt>
                <c:pt idx="1253">
                  <c:v>41.94</c:v>
                </c:pt>
              </c:numCache>
            </c:numRef>
          </c:val>
          <c:smooth val="0"/>
          <c:extLst>
            <c:ext xmlns:c16="http://schemas.microsoft.com/office/drawing/2014/chart" uri="{C3380CC4-5D6E-409C-BE32-E72D297353CC}">
              <c16:uniqueId val="{00000000-FFAD-4986-8C52-76830AB8FB01}"/>
            </c:ext>
          </c:extLst>
        </c:ser>
        <c:ser>
          <c:idx val="1"/>
          <c:order val="1"/>
          <c:tx>
            <c:strRef>
              <c:f>'Pane 1'!$C$36</c:f>
              <c:strCache>
                <c:ptCount val="1"/>
                <c:pt idx="0">
                  <c:v>S&amp;P/TSX</c:v>
                </c:pt>
              </c:strCache>
            </c:strRef>
          </c:tx>
          <c:spPr>
            <a:ln w="28575">
              <a:solidFill>
                <a:srgbClr val="8C8C8C"/>
              </a:solidFill>
              <a:prstDash val="solid"/>
            </a:ln>
          </c:spPr>
          <c:marker>
            <c:symbol val="none"/>
          </c:marker>
          <c:cat>
            <c:numRef>
              <c:f>'Pane 1'!$A$37:$A$1290</c:f>
              <c:numCache>
                <c:formatCode>[$-409]mmm\-dd\-yyyy;@</c:formatCode>
                <c:ptCount val="125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43461</c:v>
                </c:pt>
                <c:pt idx="29">
                  <c:v>43462</c:v>
                </c:pt>
                <c:pt idx="30">
                  <c:v>43465</c:v>
                </c:pt>
                <c:pt idx="31">
                  <c:v>43467</c:v>
                </c:pt>
                <c:pt idx="32">
                  <c:v>43468</c:v>
                </c:pt>
                <c:pt idx="33">
                  <c:v>43469</c:v>
                </c:pt>
                <c:pt idx="34">
                  <c:v>43472</c:v>
                </c:pt>
                <c:pt idx="35">
                  <c:v>43473</c:v>
                </c:pt>
                <c:pt idx="36">
                  <c:v>43474</c:v>
                </c:pt>
                <c:pt idx="37">
                  <c:v>43475</c:v>
                </c:pt>
                <c:pt idx="38">
                  <c:v>43476</c:v>
                </c:pt>
                <c:pt idx="39">
                  <c:v>43479</c:v>
                </c:pt>
                <c:pt idx="40">
                  <c:v>43480</c:v>
                </c:pt>
                <c:pt idx="41">
                  <c:v>43481</c:v>
                </c:pt>
                <c:pt idx="42">
                  <c:v>43482</c:v>
                </c:pt>
                <c:pt idx="43">
                  <c:v>43483</c:v>
                </c:pt>
                <c:pt idx="44">
                  <c:v>43486</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43606</c:v>
                </c:pt>
                <c:pt idx="128">
                  <c:v>43607</c:v>
                </c:pt>
                <c:pt idx="129">
                  <c:v>43608</c:v>
                </c:pt>
                <c:pt idx="130">
                  <c:v>43609</c:v>
                </c:pt>
                <c:pt idx="131">
                  <c:v>43612</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43648</c:v>
                </c:pt>
                <c:pt idx="157">
                  <c:v>43649</c:v>
                </c:pt>
                <c:pt idx="158">
                  <c:v>43650</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43683</c:v>
                </c:pt>
                <c:pt idx="181">
                  <c:v>43684</c:v>
                </c:pt>
                <c:pt idx="182">
                  <c:v>43685</c:v>
                </c:pt>
                <c:pt idx="183">
                  <c:v>43686</c:v>
                </c:pt>
                <c:pt idx="184">
                  <c:v>43689</c:v>
                </c:pt>
                <c:pt idx="185">
                  <c:v>43690</c:v>
                </c:pt>
                <c:pt idx="186">
                  <c:v>43691</c:v>
                </c:pt>
                <c:pt idx="187">
                  <c:v>43692</c:v>
                </c:pt>
                <c:pt idx="188">
                  <c:v>43693</c:v>
                </c:pt>
                <c:pt idx="189">
                  <c:v>43696</c:v>
                </c:pt>
                <c:pt idx="190">
                  <c:v>43697</c:v>
                </c:pt>
                <c:pt idx="191">
                  <c:v>43698</c:v>
                </c:pt>
                <c:pt idx="192">
                  <c:v>43699</c:v>
                </c:pt>
                <c:pt idx="193">
                  <c:v>43700</c:v>
                </c:pt>
                <c:pt idx="194">
                  <c:v>43703</c:v>
                </c:pt>
                <c:pt idx="195">
                  <c:v>43704</c:v>
                </c:pt>
                <c:pt idx="196">
                  <c:v>43705</c:v>
                </c:pt>
                <c:pt idx="197">
                  <c:v>43706</c:v>
                </c:pt>
                <c:pt idx="198">
                  <c:v>43707</c:v>
                </c:pt>
                <c:pt idx="199">
                  <c:v>43711</c:v>
                </c:pt>
                <c:pt idx="200">
                  <c:v>43712</c:v>
                </c:pt>
                <c:pt idx="201">
                  <c:v>43713</c:v>
                </c:pt>
                <c:pt idx="202">
                  <c:v>43714</c:v>
                </c:pt>
                <c:pt idx="203">
                  <c:v>43717</c:v>
                </c:pt>
                <c:pt idx="204">
                  <c:v>43718</c:v>
                </c:pt>
                <c:pt idx="205">
                  <c:v>43719</c:v>
                </c:pt>
                <c:pt idx="206">
                  <c:v>43720</c:v>
                </c:pt>
                <c:pt idx="207">
                  <c:v>43721</c:v>
                </c:pt>
                <c:pt idx="208">
                  <c:v>43724</c:v>
                </c:pt>
                <c:pt idx="209">
                  <c:v>43725</c:v>
                </c:pt>
                <c:pt idx="210">
                  <c:v>43726</c:v>
                </c:pt>
                <c:pt idx="211">
                  <c:v>43727</c:v>
                </c:pt>
                <c:pt idx="212">
                  <c:v>43728</c:v>
                </c:pt>
                <c:pt idx="213">
                  <c:v>43731</c:v>
                </c:pt>
                <c:pt idx="214">
                  <c:v>43732</c:v>
                </c:pt>
                <c:pt idx="215">
                  <c:v>43733</c:v>
                </c:pt>
                <c:pt idx="216">
                  <c:v>43734</c:v>
                </c:pt>
                <c:pt idx="217">
                  <c:v>43735</c:v>
                </c:pt>
                <c:pt idx="218">
                  <c:v>43738</c:v>
                </c:pt>
                <c:pt idx="219">
                  <c:v>43739</c:v>
                </c:pt>
                <c:pt idx="220">
                  <c:v>43740</c:v>
                </c:pt>
                <c:pt idx="221">
                  <c:v>43741</c:v>
                </c:pt>
                <c:pt idx="222">
                  <c:v>43742</c:v>
                </c:pt>
                <c:pt idx="223">
                  <c:v>43745</c:v>
                </c:pt>
                <c:pt idx="224">
                  <c:v>43746</c:v>
                </c:pt>
                <c:pt idx="225">
                  <c:v>43747</c:v>
                </c:pt>
                <c:pt idx="226">
                  <c:v>43748</c:v>
                </c:pt>
                <c:pt idx="227">
                  <c:v>43749</c:v>
                </c:pt>
                <c:pt idx="228">
                  <c:v>43753</c:v>
                </c:pt>
                <c:pt idx="229">
                  <c:v>43754</c:v>
                </c:pt>
                <c:pt idx="230">
                  <c:v>43755</c:v>
                </c:pt>
                <c:pt idx="231">
                  <c:v>43756</c:v>
                </c:pt>
                <c:pt idx="232">
                  <c:v>43759</c:v>
                </c:pt>
                <c:pt idx="233">
                  <c:v>43760</c:v>
                </c:pt>
                <c:pt idx="234">
                  <c:v>43761</c:v>
                </c:pt>
                <c:pt idx="235">
                  <c:v>43762</c:v>
                </c:pt>
                <c:pt idx="236">
                  <c:v>43763</c:v>
                </c:pt>
                <c:pt idx="237">
                  <c:v>43766</c:v>
                </c:pt>
                <c:pt idx="238">
                  <c:v>43767</c:v>
                </c:pt>
                <c:pt idx="239">
                  <c:v>43768</c:v>
                </c:pt>
                <c:pt idx="240">
                  <c:v>43769</c:v>
                </c:pt>
                <c:pt idx="241">
                  <c:v>43770</c:v>
                </c:pt>
                <c:pt idx="242">
                  <c:v>43773</c:v>
                </c:pt>
                <c:pt idx="243">
                  <c:v>43774</c:v>
                </c:pt>
                <c:pt idx="244">
                  <c:v>43775</c:v>
                </c:pt>
                <c:pt idx="245">
                  <c:v>43776</c:v>
                </c:pt>
                <c:pt idx="246">
                  <c:v>43777</c:v>
                </c:pt>
                <c:pt idx="247">
                  <c:v>43780</c:v>
                </c:pt>
                <c:pt idx="248">
                  <c:v>43781</c:v>
                </c:pt>
                <c:pt idx="249">
                  <c:v>43782</c:v>
                </c:pt>
                <c:pt idx="250">
                  <c:v>43783</c:v>
                </c:pt>
                <c:pt idx="251">
                  <c:v>43784</c:v>
                </c:pt>
                <c:pt idx="252">
                  <c:v>43787</c:v>
                </c:pt>
                <c:pt idx="253">
                  <c:v>43788</c:v>
                </c:pt>
                <c:pt idx="254">
                  <c:v>43789</c:v>
                </c:pt>
                <c:pt idx="255">
                  <c:v>43790</c:v>
                </c:pt>
                <c:pt idx="256">
                  <c:v>43791</c:v>
                </c:pt>
                <c:pt idx="257">
                  <c:v>43794</c:v>
                </c:pt>
                <c:pt idx="258">
                  <c:v>43795</c:v>
                </c:pt>
                <c:pt idx="259">
                  <c:v>43796</c:v>
                </c:pt>
                <c:pt idx="260">
                  <c:v>43797</c:v>
                </c:pt>
                <c:pt idx="261">
                  <c:v>43798</c:v>
                </c:pt>
                <c:pt idx="262">
                  <c:v>43801</c:v>
                </c:pt>
                <c:pt idx="263">
                  <c:v>43802</c:v>
                </c:pt>
                <c:pt idx="264">
                  <c:v>43803</c:v>
                </c:pt>
                <c:pt idx="265">
                  <c:v>43804</c:v>
                </c:pt>
                <c:pt idx="266">
                  <c:v>43805</c:v>
                </c:pt>
                <c:pt idx="267">
                  <c:v>43808</c:v>
                </c:pt>
                <c:pt idx="268">
                  <c:v>43809</c:v>
                </c:pt>
                <c:pt idx="269">
                  <c:v>43810</c:v>
                </c:pt>
                <c:pt idx="270">
                  <c:v>43811</c:v>
                </c:pt>
                <c:pt idx="271">
                  <c:v>43812</c:v>
                </c:pt>
                <c:pt idx="272">
                  <c:v>43815</c:v>
                </c:pt>
                <c:pt idx="273">
                  <c:v>43816</c:v>
                </c:pt>
                <c:pt idx="274">
                  <c:v>43817</c:v>
                </c:pt>
                <c:pt idx="275">
                  <c:v>43818</c:v>
                </c:pt>
                <c:pt idx="276">
                  <c:v>43819</c:v>
                </c:pt>
                <c:pt idx="277">
                  <c:v>43822</c:v>
                </c:pt>
                <c:pt idx="278">
                  <c:v>43823</c:v>
                </c:pt>
                <c:pt idx="279">
                  <c:v>43826</c:v>
                </c:pt>
                <c:pt idx="280">
                  <c:v>43829</c:v>
                </c:pt>
                <c:pt idx="281">
                  <c:v>43830</c:v>
                </c:pt>
                <c:pt idx="282">
                  <c:v>43832</c:v>
                </c:pt>
                <c:pt idx="283">
                  <c:v>43833</c:v>
                </c:pt>
                <c:pt idx="284">
                  <c:v>43836</c:v>
                </c:pt>
                <c:pt idx="285">
                  <c:v>43837</c:v>
                </c:pt>
                <c:pt idx="286">
                  <c:v>43838</c:v>
                </c:pt>
                <c:pt idx="287">
                  <c:v>43839</c:v>
                </c:pt>
                <c:pt idx="288">
                  <c:v>43840</c:v>
                </c:pt>
                <c:pt idx="289">
                  <c:v>43843</c:v>
                </c:pt>
                <c:pt idx="290">
                  <c:v>43844</c:v>
                </c:pt>
                <c:pt idx="291">
                  <c:v>43845</c:v>
                </c:pt>
                <c:pt idx="292">
                  <c:v>43846</c:v>
                </c:pt>
                <c:pt idx="293">
                  <c:v>43847</c:v>
                </c:pt>
                <c:pt idx="294">
                  <c:v>43850</c:v>
                </c:pt>
                <c:pt idx="295">
                  <c:v>43851</c:v>
                </c:pt>
                <c:pt idx="296">
                  <c:v>43852</c:v>
                </c:pt>
                <c:pt idx="297">
                  <c:v>43853</c:v>
                </c:pt>
                <c:pt idx="298">
                  <c:v>43854</c:v>
                </c:pt>
                <c:pt idx="299">
                  <c:v>43857</c:v>
                </c:pt>
                <c:pt idx="300">
                  <c:v>43858</c:v>
                </c:pt>
                <c:pt idx="301">
                  <c:v>43859</c:v>
                </c:pt>
                <c:pt idx="302">
                  <c:v>43860</c:v>
                </c:pt>
                <c:pt idx="303">
                  <c:v>43861</c:v>
                </c:pt>
                <c:pt idx="304">
                  <c:v>43864</c:v>
                </c:pt>
                <c:pt idx="305">
                  <c:v>43865</c:v>
                </c:pt>
                <c:pt idx="306">
                  <c:v>43866</c:v>
                </c:pt>
                <c:pt idx="307">
                  <c:v>43867</c:v>
                </c:pt>
                <c:pt idx="308">
                  <c:v>43868</c:v>
                </c:pt>
                <c:pt idx="309">
                  <c:v>43871</c:v>
                </c:pt>
                <c:pt idx="310">
                  <c:v>43872</c:v>
                </c:pt>
                <c:pt idx="311">
                  <c:v>43873</c:v>
                </c:pt>
                <c:pt idx="312">
                  <c:v>43874</c:v>
                </c:pt>
                <c:pt idx="313">
                  <c:v>43875</c:v>
                </c:pt>
                <c:pt idx="314">
                  <c:v>43879</c:v>
                </c:pt>
                <c:pt idx="315">
                  <c:v>43880</c:v>
                </c:pt>
                <c:pt idx="316">
                  <c:v>43881</c:v>
                </c:pt>
                <c:pt idx="317">
                  <c:v>43882</c:v>
                </c:pt>
                <c:pt idx="318">
                  <c:v>43885</c:v>
                </c:pt>
                <c:pt idx="319">
                  <c:v>43886</c:v>
                </c:pt>
                <c:pt idx="320">
                  <c:v>43887</c:v>
                </c:pt>
                <c:pt idx="321">
                  <c:v>43888</c:v>
                </c:pt>
                <c:pt idx="322">
                  <c:v>43889</c:v>
                </c:pt>
                <c:pt idx="323">
                  <c:v>43892</c:v>
                </c:pt>
                <c:pt idx="324">
                  <c:v>43893</c:v>
                </c:pt>
                <c:pt idx="325">
                  <c:v>43894</c:v>
                </c:pt>
                <c:pt idx="326">
                  <c:v>43895</c:v>
                </c:pt>
                <c:pt idx="327">
                  <c:v>43896</c:v>
                </c:pt>
                <c:pt idx="328">
                  <c:v>43899</c:v>
                </c:pt>
                <c:pt idx="329">
                  <c:v>43900</c:v>
                </c:pt>
                <c:pt idx="330">
                  <c:v>43901</c:v>
                </c:pt>
                <c:pt idx="331">
                  <c:v>43902</c:v>
                </c:pt>
                <c:pt idx="332">
                  <c:v>43903</c:v>
                </c:pt>
                <c:pt idx="333">
                  <c:v>43906</c:v>
                </c:pt>
                <c:pt idx="334">
                  <c:v>43907</c:v>
                </c:pt>
                <c:pt idx="335">
                  <c:v>43908</c:v>
                </c:pt>
                <c:pt idx="336">
                  <c:v>43909</c:v>
                </c:pt>
                <c:pt idx="337">
                  <c:v>43910</c:v>
                </c:pt>
                <c:pt idx="338">
                  <c:v>43913</c:v>
                </c:pt>
                <c:pt idx="339">
                  <c:v>43914</c:v>
                </c:pt>
                <c:pt idx="340">
                  <c:v>43915</c:v>
                </c:pt>
                <c:pt idx="341">
                  <c:v>43916</c:v>
                </c:pt>
                <c:pt idx="342">
                  <c:v>43917</c:v>
                </c:pt>
                <c:pt idx="343">
                  <c:v>43920</c:v>
                </c:pt>
                <c:pt idx="344">
                  <c:v>43921</c:v>
                </c:pt>
                <c:pt idx="345">
                  <c:v>43922</c:v>
                </c:pt>
                <c:pt idx="346">
                  <c:v>43923</c:v>
                </c:pt>
                <c:pt idx="347">
                  <c:v>43924</c:v>
                </c:pt>
                <c:pt idx="348">
                  <c:v>43927</c:v>
                </c:pt>
                <c:pt idx="349">
                  <c:v>43928</c:v>
                </c:pt>
                <c:pt idx="350">
                  <c:v>43929</c:v>
                </c:pt>
                <c:pt idx="351">
                  <c:v>43930</c:v>
                </c:pt>
                <c:pt idx="352">
                  <c:v>43934</c:v>
                </c:pt>
                <c:pt idx="353">
                  <c:v>43935</c:v>
                </c:pt>
                <c:pt idx="354">
                  <c:v>43936</c:v>
                </c:pt>
                <c:pt idx="355">
                  <c:v>43937</c:v>
                </c:pt>
                <c:pt idx="356">
                  <c:v>43938</c:v>
                </c:pt>
                <c:pt idx="357">
                  <c:v>43941</c:v>
                </c:pt>
                <c:pt idx="358">
                  <c:v>43942</c:v>
                </c:pt>
                <c:pt idx="359">
                  <c:v>43943</c:v>
                </c:pt>
                <c:pt idx="360">
                  <c:v>43944</c:v>
                </c:pt>
                <c:pt idx="361">
                  <c:v>43945</c:v>
                </c:pt>
                <c:pt idx="362">
                  <c:v>43948</c:v>
                </c:pt>
                <c:pt idx="363">
                  <c:v>43949</c:v>
                </c:pt>
                <c:pt idx="364">
                  <c:v>43950</c:v>
                </c:pt>
                <c:pt idx="365">
                  <c:v>43951</c:v>
                </c:pt>
                <c:pt idx="366">
                  <c:v>43952</c:v>
                </c:pt>
                <c:pt idx="367">
                  <c:v>43955</c:v>
                </c:pt>
                <c:pt idx="368">
                  <c:v>43956</c:v>
                </c:pt>
                <c:pt idx="369">
                  <c:v>43957</c:v>
                </c:pt>
                <c:pt idx="370">
                  <c:v>43958</c:v>
                </c:pt>
                <c:pt idx="371">
                  <c:v>43959</c:v>
                </c:pt>
                <c:pt idx="372">
                  <c:v>43962</c:v>
                </c:pt>
                <c:pt idx="373">
                  <c:v>43963</c:v>
                </c:pt>
                <c:pt idx="374">
                  <c:v>43964</c:v>
                </c:pt>
                <c:pt idx="375">
                  <c:v>43965</c:v>
                </c:pt>
                <c:pt idx="376">
                  <c:v>43966</c:v>
                </c:pt>
                <c:pt idx="377">
                  <c:v>43970</c:v>
                </c:pt>
                <c:pt idx="378">
                  <c:v>43971</c:v>
                </c:pt>
                <c:pt idx="379">
                  <c:v>43972</c:v>
                </c:pt>
                <c:pt idx="380">
                  <c:v>43973</c:v>
                </c:pt>
                <c:pt idx="381">
                  <c:v>43976</c:v>
                </c:pt>
                <c:pt idx="382">
                  <c:v>43977</c:v>
                </c:pt>
                <c:pt idx="383">
                  <c:v>43978</c:v>
                </c:pt>
                <c:pt idx="384">
                  <c:v>43979</c:v>
                </c:pt>
                <c:pt idx="385">
                  <c:v>43980</c:v>
                </c:pt>
                <c:pt idx="386">
                  <c:v>43983</c:v>
                </c:pt>
                <c:pt idx="387">
                  <c:v>43984</c:v>
                </c:pt>
                <c:pt idx="388">
                  <c:v>43985</c:v>
                </c:pt>
                <c:pt idx="389">
                  <c:v>43986</c:v>
                </c:pt>
                <c:pt idx="390">
                  <c:v>43987</c:v>
                </c:pt>
                <c:pt idx="391">
                  <c:v>43990</c:v>
                </c:pt>
                <c:pt idx="392">
                  <c:v>43991</c:v>
                </c:pt>
                <c:pt idx="393">
                  <c:v>43992</c:v>
                </c:pt>
                <c:pt idx="394">
                  <c:v>43993</c:v>
                </c:pt>
                <c:pt idx="395">
                  <c:v>43994</c:v>
                </c:pt>
                <c:pt idx="396">
                  <c:v>43997</c:v>
                </c:pt>
                <c:pt idx="397">
                  <c:v>43998</c:v>
                </c:pt>
                <c:pt idx="398">
                  <c:v>43999</c:v>
                </c:pt>
                <c:pt idx="399">
                  <c:v>44000</c:v>
                </c:pt>
                <c:pt idx="400">
                  <c:v>44001</c:v>
                </c:pt>
                <c:pt idx="401">
                  <c:v>44004</c:v>
                </c:pt>
                <c:pt idx="402">
                  <c:v>44005</c:v>
                </c:pt>
                <c:pt idx="403">
                  <c:v>44006</c:v>
                </c:pt>
                <c:pt idx="404">
                  <c:v>44007</c:v>
                </c:pt>
                <c:pt idx="405">
                  <c:v>44008</c:v>
                </c:pt>
                <c:pt idx="406">
                  <c:v>44011</c:v>
                </c:pt>
                <c:pt idx="407">
                  <c:v>44012</c:v>
                </c:pt>
                <c:pt idx="408">
                  <c:v>44014</c:v>
                </c:pt>
                <c:pt idx="409">
                  <c:v>44015</c:v>
                </c:pt>
                <c:pt idx="410">
                  <c:v>44018</c:v>
                </c:pt>
                <c:pt idx="411">
                  <c:v>44019</c:v>
                </c:pt>
                <c:pt idx="412">
                  <c:v>44020</c:v>
                </c:pt>
                <c:pt idx="413">
                  <c:v>44021</c:v>
                </c:pt>
                <c:pt idx="414">
                  <c:v>44022</c:v>
                </c:pt>
                <c:pt idx="415">
                  <c:v>44025</c:v>
                </c:pt>
                <c:pt idx="416">
                  <c:v>44026</c:v>
                </c:pt>
                <c:pt idx="417">
                  <c:v>44027</c:v>
                </c:pt>
                <c:pt idx="418">
                  <c:v>44028</c:v>
                </c:pt>
                <c:pt idx="419">
                  <c:v>44029</c:v>
                </c:pt>
                <c:pt idx="420">
                  <c:v>44032</c:v>
                </c:pt>
                <c:pt idx="421">
                  <c:v>44033</c:v>
                </c:pt>
                <c:pt idx="422">
                  <c:v>44034</c:v>
                </c:pt>
                <c:pt idx="423">
                  <c:v>44035</c:v>
                </c:pt>
                <c:pt idx="424">
                  <c:v>44036</c:v>
                </c:pt>
                <c:pt idx="425">
                  <c:v>44039</c:v>
                </c:pt>
                <c:pt idx="426">
                  <c:v>44040</c:v>
                </c:pt>
                <c:pt idx="427">
                  <c:v>44041</c:v>
                </c:pt>
                <c:pt idx="428">
                  <c:v>44042</c:v>
                </c:pt>
                <c:pt idx="429">
                  <c:v>44043</c:v>
                </c:pt>
                <c:pt idx="430">
                  <c:v>44047</c:v>
                </c:pt>
                <c:pt idx="431">
                  <c:v>44048</c:v>
                </c:pt>
                <c:pt idx="432">
                  <c:v>44049</c:v>
                </c:pt>
                <c:pt idx="433">
                  <c:v>44050</c:v>
                </c:pt>
                <c:pt idx="434">
                  <c:v>44053</c:v>
                </c:pt>
                <c:pt idx="435">
                  <c:v>44054</c:v>
                </c:pt>
                <c:pt idx="436">
                  <c:v>44055</c:v>
                </c:pt>
                <c:pt idx="437">
                  <c:v>44056</c:v>
                </c:pt>
                <c:pt idx="438">
                  <c:v>44057</c:v>
                </c:pt>
                <c:pt idx="439">
                  <c:v>44060</c:v>
                </c:pt>
                <c:pt idx="440">
                  <c:v>44061</c:v>
                </c:pt>
                <c:pt idx="441">
                  <c:v>44062</c:v>
                </c:pt>
                <c:pt idx="442">
                  <c:v>44063</c:v>
                </c:pt>
                <c:pt idx="443">
                  <c:v>44064</c:v>
                </c:pt>
                <c:pt idx="444">
                  <c:v>44067</c:v>
                </c:pt>
                <c:pt idx="445">
                  <c:v>44068</c:v>
                </c:pt>
                <c:pt idx="446">
                  <c:v>44069</c:v>
                </c:pt>
                <c:pt idx="447">
                  <c:v>44070</c:v>
                </c:pt>
                <c:pt idx="448">
                  <c:v>44071</c:v>
                </c:pt>
                <c:pt idx="449">
                  <c:v>44074</c:v>
                </c:pt>
                <c:pt idx="450">
                  <c:v>44075</c:v>
                </c:pt>
                <c:pt idx="451">
                  <c:v>44076</c:v>
                </c:pt>
                <c:pt idx="452">
                  <c:v>44077</c:v>
                </c:pt>
                <c:pt idx="453">
                  <c:v>44078</c:v>
                </c:pt>
                <c:pt idx="454">
                  <c:v>44082</c:v>
                </c:pt>
                <c:pt idx="455">
                  <c:v>44083</c:v>
                </c:pt>
                <c:pt idx="456">
                  <c:v>44084</c:v>
                </c:pt>
                <c:pt idx="457">
                  <c:v>44085</c:v>
                </c:pt>
                <c:pt idx="458">
                  <c:v>44088</c:v>
                </c:pt>
                <c:pt idx="459">
                  <c:v>44089</c:v>
                </c:pt>
                <c:pt idx="460">
                  <c:v>44090</c:v>
                </c:pt>
                <c:pt idx="461">
                  <c:v>44091</c:v>
                </c:pt>
                <c:pt idx="462">
                  <c:v>44092</c:v>
                </c:pt>
                <c:pt idx="463">
                  <c:v>44095</c:v>
                </c:pt>
                <c:pt idx="464">
                  <c:v>44096</c:v>
                </c:pt>
                <c:pt idx="465">
                  <c:v>44097</c:v>
                </c:pt>
                <c:pt idx="466">
                  <c:v>44098</c:v>
                </c:pt>
                <c:pt idx="467">
                  <c:v>44099</c:v>
                </c:pt>
                <c:pt idx="468">
                  <c:v>44102</c:v>
                </c:pt>
                <c:pt idx="469">
                  <c:v>44103</c:v>
                </c:pt>
                <c:pt idx="470">
                  <c:v>44104</c:v>
                </c:pt>
                <c:pt idx="471">
                  <c:v>44105</c:v>
                </c:pt>
                <c:pt idx="472">
                  <c:v>44106</c:v>
                </c:pt>
                <c:pt idx="473">
                  <c:v>44109</c:v>
                </c:pt>
                <c:pt idx="474">
                  <c:v>44110</c:v>
                </c:pt>
                <c:pt idx="475">
                  <c:v>44111</c:v>
                </c:pt>
                <c:pt idx="476">
                  <c:v>44112</c:v>
                </c:pt>
                <c:pt idx="477">
                  <c:v>44113</c:v>
                </c:pt>
                <c:pt idx="478">
                  <c:v>44117</c:v>
                </c:pt>
                <c:pt idx="479">
                  <c:v>44118</c:v>
                </c:pt>
                <c:pt idx="480">
                  <c:v>44119</c:v>
                </c:pt>
                <c:pt idx="481">
                  <c:v>44120</c:v>
                </c:pt>
                <c:pt idx="482">
                  <c:v>44123</c:v>
                </c:pt>
                <c:pt idx="483">
                  <c:v>44124</c:v>
                </c:pt>
                <c:pt idx="484">
                  <c:v>44125</c:v>
                </c:pt>
                <c:pt idx="485">
                  <c:v>44126</c:v>
                </c:pt>
                <c:pt idx="486">
                  <c:v>44127</c:v>
                </c:pt>
                <c:pt idx="487">
                  <c:v>44130</c:v>
                </c:pt>
                <c:pt idx="488">
                  <c:v>44131</c:v>
                </c:pt>
                <c:pt idx="489">
                  <c:v>44132</c:v>
                </c:pt>
                <c:pt idx="490">
                  <c:v>44133</c:v>
                </c:pt>
                <c:pt idx="491">
                  <c:v>44134</c:v>
                </c:pt>
                <c:pt idx="492">
                  <c:v>44137</c:v>
                </c:pt>
                <c:pt idx="493">
                  <c:v>44138</c:v>
                </c:pt>
                <c:pt idx="494">
                  <c:v>44139</c:v>
                </c:pt>
                <c:pt idx="495">
                  <c:v>44140</c:v>
                </c:pt>
                <c:pt idx="496">
                  <c:v>44141</c:v>
                </c:pt>
                <c:pt idx="497">
                  <c:v>44144</c:v>
                </c:pt>
                <c:pt idx="498">
                  <c:v>44145</c:v>
                </c:pt>
                <c:pt idx="499">
                  <c:v>44146</c:v>
                </c:pt>
                <c:pt idx="500">
                  <c:v>44147</c:v>
                </c:pt>
                <c:pt idx="501">
                  <c:v>44148</c:v>
                </c:pt>
                <c:pt idx="502">
                  <c:v>44151</c:v>
                </c:pt>
                <c:pt idx="503">
                  <c:v>44152</c:v>
                </c:pt>
                <c:pt idx="504">
                  <c:v>44153</c:v>
                </c:pt>
                <c:pt idx="505">
                  <c:v>44154</c:v>
                </c:pt>
                <c:pt idx="506">
                  <c:v>44155</c:v>
                </c:pt>
                <c:pt idx="507">
                  <c:v>44158</c:v>
                </c:pt>
                <c:pt idx="508">
                  <c:v>44159</c:v>
                </c:pt>
                <c:pt idx="509">
                  <c:v>44160</c:v>
                </c:pt>
                <c:pt idx="510">
                  <c:v>44161</c:v>
                </c:pt>
                <c:pt idx="511">
                  <c:v>44162</c:v>
                </c:pt>
                <c:pt idx="512">
                  <c:v>44165</c:v>
                </c:pt>
                <c:pt idx="513">
                  <c:v>44166</c:v>
                </c:pt>
                <c:pt idx="514">
                  <c:v>44167</c:v>
                </c:pt>
                <c:pt idx="515">
                  <c:v>44168</c:v>
                </c:pt>
                <c:pt idx="516">
                  <c:v>44169</c:v>
                </c:pt>
                <c:pt idx="517">
                  <c:v>44172</c:v>
                </c:pt>
                <c:pt idx="518">
                  <c:v>44173</c:v>
                </c:pt>
                <c:pt idx="519">
                  <c:v>44174</c:v>
                </c:pt>
                <c:pt idx="520">
                  <c:v>44175</c:v>
                </c:pt>
                <c:pt idx="521">
                  <c:v>44176</c:v>
                </c:pt>
                <c:pt idx="522">
                  <c:v>44179</c:v>
                </c:pt>
                <c:pt idx="523">
                  <c:v>44180</c:v>
                </c:pt>
                <c:pt idx="524">
                  <c:v>44181</c:v>
                </c:pt>
                <c:pt idx="525">
                  <c:v>44182</c:v>
                </c:pt>
                <c:pt idx="526">
                  <c:v>44183</c:v>
                </c:pt>
                <c:pt idx="527">
                  <c:v>44186</c:v>
                </c:pt>
                <c:pt idx="528">
                  <c:v>44187</c:v>
                </c:pt>
                <c:pt idx="529">
                  <c:v>44188</c:v>
                </c:pt>
                <c:pt idx="530">
                  <c:v>44189</c:v>
                </c:pt>
                <c:pt idx="531">
                  <c:v>44194</c:v>
                </c:pt>
                <c:pt idx="532">
                  <c:v>44195</c:v>
                </c:pt>
                <c:pt idx="533">
                  <c:v>44196</c:v>
                </c:pt>
                <c:pt idx="534">
                  <c:v>44200</c:v>
                </c:pt>
                <c:pt idx="535">
                  <c:v>44201</c:v>
                </c:pt>
                <c:pt idx="536">
                  <c:v>44202</c:v>
                </c:pt>
                <c:pt idx="537">
                  <c:v>44203</c:v>
                </c:pt>
                <c:pt idx="538">
                  <c:v>44204</c:v>
                </c:pt>
                <c:pt idx="539">
                  <c:v>44207</c:v>
                </c:pt>
                <c:pt idx="540">
                  <c:v>44208</c:v>
                </c:pt>
                <c:pt idx="541">
                  <c:v>44209</c:v>
                </c:pt>
                <c:pt idx="542">
                  <c:v>44210</c:v>
                </c:pt>
                <c:pt idx="543">
                  <c:v>44211</c:v>
                </c:pt>
                <c:pt idx="544">
                  <c:v>44214</c:v>
                </c:pt>
                <c:pt idx="545">
                  <c:v>44215</c:v>
                </c:pt>
                <c:pt idx="546">
                  <c:v>44216</c:v>
                </c:pt>
                <c:pt idx="547">
                  <c:v>44217</c:v>
                </c:pt>
                <c:pt idx="548">
                  <c:v>44218</c:v>
                </c:pt>
                <c:pt idx="549">
                  <c:v>44221</c:v>
                </c:pt>
                <c:pt idx="550">
                  <c:v>44222</c:v>
                </c:pt>
                <c:pt idx="551">
                  <c:v>44223</c:v>
                </c:pt>
                <c:pt idx="552">
                  <c:v>44224</c:v>
                </c:pt>
                <c:pt idx="553">
                  <c:v>44225</c:v>
                </c:pt>
                <c:pt idx="554">
                  <c:v>44228</c:v>
                </c:pt>
                <c:pt idx="555">
                  <c:v>44229</c:v>
                </c:pt>
                <c:pt idx="556">
                  <c:v>44230</c:v>
                </c:pt>
                <c:pt idx="557">
                  <c:v>44231</c:v>
                </c:pt>
                <c:pt idx="558">
                  <c:v>44232</c:v>
                </c:pt>
                <c:pt idx="559">
                  <c:v>44235</c:v>
                </c:pt>
                <c:pt idx="560">
                  <c:v>44236</c:v>
                </c:pt>
                <c:pt idx="561">
                  <c:v>44237</c:v>
                </c:pt>
                <c:pt idx="562">
                  <c:v>44238</c:v>
                </c:pt>
                <c:pt idx="563">
                  <c:v>44239</c:v>
                </c:pt>
                <c:pt idx="564">
                  <c:v>44243</c:v>
                </c:pt>
                <c:pt idx="565">
                  <c:v>44244</c:v>
                </c:pt>
                <c:pt idx="566">
                  <c:v>44245</c:v>
                </c:pt>
                <c:pt idx="567">
                  <c:v>44246</c:v>
                </c:pt>
                <c:pt idx="568">
                  <c:v>44249</c:v>
                </c:pt>
                <c:pt idx="569">
                  <c:v>44250</c:v>
                </c:pt>
                <c:pt idx="570">
                  <c:v>44251</c:v>
                </c:pt>
                <c:pt idx="571">
                  <c:v>44252</c:v>
                </c:pt>
                <c:pt idx="572">
                  <c:v>44253</c:v>
                </c:pt>
                <c:pt idx="573">
                  <c:v>44256</c:v>
                </c:pt>
                <c:pt idx="574">
                  <c:v>44257</c:v>
                </c:pt>
                <c:pt idx="575">
                  <c:v>44258</c:v>
                </c:pt>
                <c:pt idx="576">
                  <c:v>44259</c:v>
                </c:pt>
                <c:pt idx="577">
                  <c:v>44260</c:v>
                </c:pt>
                <c:pt idx="578">
                  <c:v>44263</c:v>
                </c:pt>
                <c:pt idx="579">
                  <c:v>44264</c:v>
                </c:pt>
                <c:pt idx="580">
                  <c:v>44265</c:v>
                </c:pt>
                <c:pt idx="581">
                  <c:v>44266</c:v>
                </c:pt>
                <c:pt idx="582">
                  <c:v>44267</c:v>
                </c:pt>
                <c:pt idx="583">
                  <c:v>44270</c:v>
                </c:pt>
                <c:pt idx="584">
                  <c:v>44271</c:v>
                </c:pt>
                <c:pt idx="585">
                  <c:v>44272</c:v>
                </c:pt>
                <c:pt idx="586">
                  <c:v>44273</c:v>
                </c:pt>
                <c:pt idx="587">
                  <c:v>44274</c:v>
                </c:pt>
                <c:pt idx="588">
                  <c:v>44277</c:v>
                </c:pt>
                <c:pt idx="589">
                  <c:v>44278</c:v>
                </c:pt>
                <c:pt idx="590">
                  <c:v>44279</c:v>
                </c:pt>
                <c:pt idx="591">
                  <c:v>44280</c:v>
                </c:pt>
                <c:pt idx="592">
                  <c:v>44281</c:v>
                </c:pt>
                <c:pt idx="593">
                  <c:v>44284</c:v>
                </c:pt>
                <c:pt idx="594">
                  <c:v>44285</c:v>
                </c:pt>
                <c:pt idx="595">
                  <c:v>44286</c:v>
                </c:pt>
                <c:pt idx="596">
                  <c:v>44287</c:v>
                </c:pt>
                <c:pt idx="597">
                  <c:v>44291</c:v>
                </c:pt>
                <c:pt idx="598">
                  <c:v>44292</c:v>
                </c:pt>
                <c:pt idx="599">
                  <c:v>44293</c:v>
                </c:pt>
                <c:pt idx="600">
                  <c:v>44294</c:v>
                </c:pt>
                <c:pt idx="601">
                  <c:v>44295</c:v>
                </c:pt>
                <c:pt idx="602">
                  <c:v>44298</c:v>
                </c:pt>
                <c:pt idx="603">
                  <c:v>44299</c:v>
                </c:pt>
                <c:pt idx="604">
                  <c:v>44300</c:v>
                </c:pt>
                <c:pt idx="605">
                  <c:v>44301</c:v>
                </c:pt>
                <c:pt idx="606">
                  <c:v>44302</c:v>
                </c:pt>
                <c:pt idx="607">
                  <c:v>44305</c:v>
                </c:pt>
                <c:pt idx="608">
                  <c:v>44306</c:v>
                </c:pt>
                <c:pt idx="609">
                  <c:v>44307</c:v>
                </c:pt>
                <c:pt idx="610">
                  <c:v>44308</c:v>
                </c:pt>
                <c:pt idx="611">
                  <c:v>44309</c:v>
                </c:pt>
                <c:pt idx="612">
                  <c:v>44312</c:v>
                </c:pt>
                <c:pt idx="613">
                  <c:v>44313</c:v>
                </c:pt>
                <c:pt idx="614">
                  <c:v>44314</c:v>
                </c:pt>
                <c:pt idx="615">
                  <c:v>44315</c:v>
                </c:pt>
                <c:pt idx="616">
                  <c:v>44316</c:v>
                </c:pt>
                <c:pt idx="617">
                  <c:v>44319</c:v>
                </c:pt>
                <c:pt idx="618">
                  <c:v>44320</c:v>
                </c:pt>
                <c:pt idx="619">
                  <c:v>44321</c:v>
                </c:pt>
                <c:pt idx="620">
                  <c:v>44322</c:v>
                </c:pt>
                <c:pt idx="621">
                  <c:v>44323</c:v>
                </c:pt>
                <c:pt idx="622">
                  <c:v>44326</c:v>
                </c:pt>
                <c:pt idx="623">
                  <c:v>44327</c:v>
                </c:pt>
                <c:pt idx="624">
                  <c:v>44328</c:v>
                </c:pt>
                <c:pt idx="625">
                  <c:v>44329</c:v>
                </c:pt>
                <c:pt idx="626">
                  <c:v>44330</c:v>
                </c:pt>
                <c:pt idx="627">
                  <c:v>44333</c:v>
                </c:pt>
                <c:pt idx="628">
                  <c:v>44334</c:v>
                </c:pt>
                <c:pt idx="629">
                  <c:v>44335</c:v>
                </c:pt>
                <c:pt idx="630">
                  <c:v>44336</c:v>
                </c:pt>
                <c:pt idx="631">
                  <c:v>44337</c:v>
                </c:pt>
                <c:pt idx="632">
                  <c:v>44341</c:v>
                </c:pt>
                <c:pt idx="633">
                  <c:v>44342</c:v>
                </c:pt>
                <c:pt idx="634">
                  <c:v>44343</c:v>
                </c:pt>
                <c:pt idx="635">
                  <c:v>44344</c:v>
                </c:pt>
                <c:pt idx="636">
                  <c:v>44347</c:v>
                </c:pt>
                <c:pt idx="637">
                  <c:v>44348</c:v>
                </c:pt>
                <c:pt idx="638">
                  <c:v>44349</c:v>
                </c:pt>
                <c:pt idx="639">
                  <c:v>44350</c:v>
                </c:pt>
                <c:pt idx="640">
                  <c:v>44351</c:v>
                </c:pt>
                <c:pt idx="641">
                  <c:v>44354</c:v>
                </c:pt>
                <c:pt idx="642">
                  <c:v>44355</c:v>
                </c:pt>
                <c:pt idx="643">
                  <c:v>44356</c:v>
                </c:pt>
                <c:pt idx="644">
                  <c:v>44357</c:v>
                </c:pt>
                <c:pt idx="645">
                  <c:v>44358</c:v>
                </c:pt>
                <c:pt idx="646">
                  <c:v>44361</c:v>
                </c:pt>
                <c:pt idx="647">
                  <c:v>44362</c:v>
                </c:pt>
                <c:pt idx="648">
                  <c:v>44363</c:v>
                </c:pt>
                <c:pt idx="649">
                  <c:v>44364</c:v>
                </c:pt>
                <c:pt idx="650">
                  <c:v>44365</c:v>
                </c:pt>
                <c:pt idx="651">
                  <c:v>44368</c:v>
                </c:pt>
                <c:pt idx="652">
                  <c:v>44369</c:v>
                </c:pt>
                <c:pt idx="653">
                  <c:v>44370</c:v>
                </c:pt>
                <c:pt idx="654">
                  <c:v>44371</c:v>
                </c:pt>
                <c:pt idx="655">
                  <c:v>44372</c:v>
                </c:pt>
                <c:pt idx="656">
                  <c:v>44375</c:v>
                </c:pt>
                <c:pt idx="657">
                  <c:v>44376</c:v>
                </c:pt>
                <c:pt idx="658">
                  <c:v>44377</c:v>
                </c:pt>
                <c:pt idx="659">
                  <c:v>44379</c:v>
                </c:pt>
                <c:pt idx="660">
                  <c:v>44382</c:v>
                </c:pt>
                <c:pt idx="661">
                  <c:v>44383</c:v>
                </c:pt>
                <c:pt idx="662">
                  <c:v>44384</c:v>
                </c:pt>
                <c:pt idx="663">
                  <c:v>44385</c:v>
                </c:pt>
                <c:pt idx="664">
                  <c:v>44386</c:v>
                </c:pt>
                <c:pt idx="665">
                  <c:v>44389</c:v>
                </c:pt>
                <c:pt idx="666">
                  <c:v>44390</c:v>
                </c:pt>
                <c:pt idx="667">
                  <c:v>44391</c:v>
                </c:pt>
                <c:pt idx="668">
                  <c:v>44392</c:v>
                </c:pt>
                <c:pt idx="669">
                  <c:v>44393</c:v>
                </c:pt>
                <c:pt idx="670">
                  <c:v>44396</c:v>
                </c:pt>
                <c:pt idx="671">
                  <c:v>44397</c:v>
                </c:pt>
                <c:pt idx="672">
                  <c:v>44398</c:v>
                </c:pt>
                <c:pt idx="673">
                  <c:v>44399</c:v>
                </c:pt>
                <c:pt idx="674">
                  <c:v>44400</c:v>
                </c:pt>
                <c:pt idx="675">
                  <c:v>44403</c:v>
                </c:pt>
                <c:pt idx="676">
                  <c:v>44404</c:v>
                </c:pt>
                <c:pt idx="677">
                  <c:v>44405</c:v>
                </c:pt>
                <c:pt idx="678">
                  <c:v>44406</c:v>
                </c:pt>
                <c:pt idx="679">
                  <c:v>44407</c:v>
                </c:pt>
                <c:pt idx="680">
                  <c:v>44411</c:v>
                </c:pt>
                <c:pt idx="681">
                  <c:v>44412</c:v>
                </c:pt>
                <c:pt idx="682">
                  <c:v>44413</c:v>
                </c:pt>
                <c:pt idx="683">
                  <c:v>44414</c:v>
                </c:pt>
                <c:pt idx="684">
                  <c:v>44417</c:v>
                </c:pt>
                <c:pt idx="685">
                  <c:v>44418</c:v>
                </c:pt>
                <c:pt idx="686">
                  <c:v>44419</c:v>
                </c:pt>
                <c:pt idx="687">
                  <c:v>44420</c:v>
                </c:pt>
                <c:pt idx="688">
                  <c:v>44421</c:v>
                </c:pt>
                <c:pt idx="689">
                  <c:v>44424</c:v>
                </c:pt>
                <c:pt idx="690">
                  <c:v>44425</c:v>
                </c:pt>
                <c:pt idx="691">
                  <c:v>44426</c:v>
                </c:pt>
                <c:pt idx="692">
                  <c:v>44427</c:v>
                </c:pt>
                <c:pt idx="693">
                  <c:v>44428</c:v>
                </c:pt>
                <c:pt idx="694">
                  <c:v>44431</c:v>
                </c:pt>
                <c:pt idx="695">
                  <c:v>44432</c:v>
                </c:pt>
                <c:pt idx="696">
                  <c:v>44433</c:v>
                </c:pt>
                <c:pt idx="697">
                  <c:v>44434</c:v>
                </c:pt>
                <c:pt idx="698">
                  <c:v>44435</c:v>
                </c:pt>
                <c:pt idx="699">
                  <c:v>44438</c:v>
                </c:pt>
                <c:pt idx="700">
                  <c:v>44439</c:v>
                </c:pt>
                <c:pt idx="701">
                  <c:v>44440</c:v>
                </c:pt>
                <c:pt idx="702">
                  <c:v>44441</c:v>
                </c:pt>
                <c:pt idx="703">
                  <c:v>44442</c:v>
                </c:pt>
                <c:pt idx="704">
                  <c:v>44446</c:v>
                </c:pt>
                <c:pt idx="705">
                  <c:v>44447</c:v>
                </c:pt>
                <c:pt idx="706">
                  <c:v>44448</c:v>
                </c:pt>
                <c:pt idx="707">
                  <c:v>44449</c:v>
                </c:pt>
                <c:pt idx="708">
                  <c:v>44452</c:v>
                </c:pt>
                <c:pt idx="709">
                  <c:v>44453</c:v>
                </c:pt>
                <c:pt idx="710">
                  <c:v>44454</c:v>
                </c:pt>
                <c:pt idx="711">
                  <c:v>44455</c:v>
                </c:pt>
                <c:pt idx="712">
                  <c:v>44456</c:v>
                </c:pt>
                <c:pt idx="713">
                  <c:v>44459</c:v>
                </c:pt>
                <c:pt idx="714">
                  <c:v>44460</c:v>
                </c:pt>
                <c:pt idx="715">
                  <c:v>44461</c:v>
                </c:pt>
                <c:pt idx="716">
                  <c:v>44462</c:v>
                </c:pt>
                <c:pt idx="717">
                  <c:v>44463</c:v>
                </c:pt>
                <c:pt idx="718">
                  <c:v>44466</c:v>
                </c:pt>
                <c:pt idx="719">
                  <c:v>44467</c:v>
                </c:pt>
                <c:pt idx="720">
                  <c:v>44468</c:v>
                </c:pt>
                <c:pt idx="721">
                  <c:v>44469</c:v>
                </c:pt>
                <c:pt idx="722">
                  <c:v>44470</c:v>
                </c:pt>
                <c:pt idx="723">
                  <c:v>44473</c:v>
                </c:pt>
                <c:pt idx="724">
                  <c:v>44474</c:v>
                </c:pt>
                <c:pt idx="725">
                  <c:v>44475</c:v>
                </c:pt>
                <c:pt idx="726">
                  <c:v>44476</c:v>
                </c:pt>
                <c:pt idx="727">
                  <c:v>44477</c:v>
                </c:pt>
                <c:pt idx="728">
                  <c:v>44481</c:v>
                </c:pt>
                <c:pt idx="729">
                  <c:v>44482</c:v>
                </c:pt>
                <c:pt idx="730">
                  <c:v>44483</c:v>
                </c:pt>
                <c:pt idx="731">
                  <c:v>44484</c:v>
                </c:pt>
                <c:pt idx="732">
                  <c:v>44487</c:v>
                </c:pt>
                <c:pt idx="733">
                  <c:v>44488</c:v>
                </c:pt>
                <c:pt idx="734">
                  <c:v>44489</c:v>
                </c:pt>
                <c:pt idx="735">
                  <c:v>44490</c:v>
                </c:pt>
                <c:pt idx="736">
                  <c:v>44491</c:v>
                </c:pt>
                <c:pt idx="737">
                  <c:v>44494</c:v>
                </c:pt>
                <c:pt idx="738">
                  <c:v>44495</c:v>
                </c:pt>
                <c:pt idx="739">
                  <c:v>44496</c:v>
                </c:pt>
                <c:pt idx="740">
                  <c:v>44497</c:v>
                </c:pt>
                <c:pt idx="741">
                  <c:v>44498</c:v>
                </c:pt>
                <c:pt idx="742">
                  <c:v>44501</c:v>
                </c:pt>
                <c:pt idx="743">
                  <c:v>44502</c:v>
                </c:pt>
                <c:pt idx="744">
                  <c:v>44503</c:v>
                </c:pt>
                <c:pt idx="745">
                  <c:v>44504</c:v>
                </c:pt>
                <c:pt idx="746">
                  <c:v>44505</c:v>
                </c:pt>
                <c:pt idx="747">
                  <c:v>44508</c:v>
                </c:pt>
                <c:pt idx="748">
                  <c:v>44509</c:v>
                </c:pt>
                <c:pt idx="749">
                  <c:v>44510</c:v>
                </c:pt>
                <c:pt idx="750">
                  <c:v>44511</c:v>
                </c:pt>
                <c:pt idx="751">
                  <c:v>44512</c:v>
                </c:pt>
                <c:pt idx="752">
                  <c:v>44515</c:v>
                </c:pt>
                <c:pt idx="753">
                  <c:v>44516</c:v>
                </c:pt>
                <c:pt idx="754">
                  <c:v>44517</c:v>
                </c:pt>
                <c:pt idx="755">
                  <c:v>44518</c:v>
                </c:pt>
                <c:pt idx="756">
                  <c:v>44519</c:v>
                </c:pt>
                <c:pt idx="757">
                  <c:v>44522</c:v>
                </c:pt>
                <c:pt idx="758">
                  <c:v>44523</c:v>
                </c:pt>
                <c:pt idx="759">
                  <c:v>44524</c:v>
                </c:pt>
                <c:pt idx="760">
                  <c:v>44525</c:v>
                </c:pt>
                <c:pt idx="761">
                  <c:v>44526</c:v>
                </c:pt>
                <c:pt idx="762">
                  <c:v>44529</c:v>
                </c:pt>
                <c:pt idx="763">
                  <c:v>44530</c:v>
                </c:pt>
                <c:pt idx="764">
                  <c:v>44531</c:v>
                </c:pt>
                <c:pt idx="765">
                  <c:v>44532</c:v>
                </c:pt>
                <c:pt idx="766">
                  <c:v>44533</c:v>
                </c:pt>
                <c:pt idx="767">
                  <c:v>44536</c:v>
                </c:pt>
                <c:pt idx="768">
                  <c:v>44537</c:v>
                </c:pt>
                <c:pt idx="769">
                  <c:v>44538</c:v>
                </c:pt>
                <c:pt idx="770">
                  <c:v>44539</c:v>
                </c:pt>
                <c:pt idx="771">
                  <c:v>44540</c:v>
                </c:pt>
                <c:pt idx="772">
                  <c:v>44543</c:v>
                </c:pt>
                <c:pt idx="773">
                  <c:v>44544</c:v>
                </c:pt>
                <c:pt idx="774">
                  <c:v>44545</c:v>
                </c:pt>
                <c:pt idx="775">
                  <c:v>44546</c:v>
                </c:pt>
                <c:pt idx="776">
                  <c:v>44547</c:v>
                </c:pt>
                <c:pt idx="777">
                  <c:v>44550</c:v>
                </c:pt>
                <c:pt idx="778">
                  <c:v>44551</c:v>
                </c:pt>
                <c:pt idx="779">
                  <c:v>44552</c:v>
                </c:pt>
                <c:pt idx="780">
                  <c:v>44553</c:v>
                </c:pt>
                <c:pt idx="781">
                  <c:v>44554</c:v>
                </c:pt>
                <c:pt idx="782">
                  <c:v>44559</c:v>
                </c:pt>
                <c:pt idx="783">
                  <c:v>44560</c:v>
                </c:pt>
                <c:pt idx="784">
                  <c:v>44561</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44669</c:v>
                </c:pt>
                <c:pt idx="858">
                  <c:v>44670</c:v>
                </c:pt>
                <c:pt idx="859">
                  <c:v>44671</c:v>
                </c:pt>
                <c:pt idx="860">
                  <c:v>44672</c:v>
                </c:pt>
                <c:pt idx="861">
                  <c:v>44673</c:v>
                </c:pt>
                <c:pt idx="862">
                  <c:v>44676</c:v>
                </c:pt>
                <c:pt idx="863">
                  <c:v>44677</c:v>
                </c:pt>
                <c:pt idx="864">
                  <c:v>44678</c:v>
                </c:pt>
                <c:pt idx="865">
                  <c:v>44679</c:v>
                </c:pt>
                <c:pt idx="866">
                  <c:v>44680</c:v>
                </c:pt>
                <c:pt idx="867">
                  <c:v>44683</c:v>
                </c:pt>
                <c:pt idx="868">
                  <c:v>44684</c:v>
                </c:pt>
                <c:pt idx="869">
                  <c:v>44685</c:v>
                </c:pt>
                <c:pt idx="870">
                  <c:v>44686</c:v>
                </c:pt>
                <c:pt idx="871">
                  <c:v>44687</c:v>
                </c:pt>
                <c:pt idx="872">
                  <c:v>44690</c:v>
                </c:pt>
                <c:pt idx="873">
                  <c:v>44691</c:v>
                </c:pt>
                <c:pt idx="874">
                  <c:v>44692</c:v>
                </c:pt>
                <c:pt idx="875">
                  <c:v>44693</c:v>
                </c:pt>
                <c:pt idx="876">
                  <c:v>44694</c:v>
                </c:pt>
                <c:pt idx="877">
                  <c:v>44697</c:v>
                </c:pt>
                <c:pt idx="878">
                  <c:v>44698</c:v>
                </c:pt>
                <c:pt idx="879">
                  <c:v>44699</c:v>
                </c:pt>
                <c:pt idx="880">
                  <c:v>44700</c:v>
                </c:pt>
                <c:pt idx="881">
                  <c:v>44701</c:v>
                </c:pt>
                <c:pt idx="882">
                  <c:v>44705</c:v>
                </c:pt>
                <c:pt idx="883">
                  <c:v>44706</c:v>
                </c:pt>
                <c:pt idx="884">
                  <c:v>44707</c:v>
                </c:pt>
                <c:pt idx="885">
                  <c:v>44708</c:v>
                </c:pt>
                <c:pt idx="886">
                  <c:v>44711</c:v>
                </c:pt>
                <c:pt idx="887">
                  <c:v>44712</c:v>
                </c:pt>
                <c:pt idx="888">
                  <c:v>44713</c:v>
                </c:pt>
                <c:pt idx="889">
                  <c:v>44714</c:v>
                </c:pt>
                <c:pt idx="890">
                  <c:v>44715</c:v>
                </c:pt>
                <c:pt idx="891">
                  <c:v>44718</c:v>
                </c:pt>
                <c:pt idx="892">
                  <c:v>44719</c:v>
                </c:pt>
                <c:pt idx="893">
                  <c:v>44720</c:v>
                </c:pt>
                <c:pt idx="894">
                  <c:v>44721</c:v>
                </c:pt>
                <c:pt idx="895">
                  <c:v>44722</c:v>
                </c:pt>
                <c:pt idx="896">
                  <c:v>44725</c:v>
                </c:pt>
                <c:pt idx="897">
                  <c:v>44726</c:v>
                </c:pt>
                <c:pt idx="898">
                  <c:v>44727</c:v>
                </c:pt>
                <c:pt idx="899">
                  <c:v>44728</c:v>
                </c:pt>
                <c:pt idx="900">
                  <c:v>44729</c:v>
                </c:pt>
                <c:pt idx="901">
                  <c:v>44732</c:v>
                </c:pt>
                <c:pt idx="902">
                  <c:v>44733</c:v>
                </c:pt>
                <c:pt idx="903">
                  <c:v>44734</c:v>
                </c:pt>
                <c:pt idx="904">
                  <c:v>44735</c:v>
                </c:pt>
                <c:pt idx="905">
                  <c:v>44736</c:v>
                </c:pt>
                <c:pt idx="906">
                  <c:v>44739</c:v>
                </c:pt>
                <c:pt idx="907">
                  <c:v>44740</c:v>
                </c:pt>
                <c:pt idx="908">
                  <c:v>44741</c:v>
                </c:pt>
                <c:pt idx="909">
                  <c:v>44742</c:v>
                </c:pt>
                <c:pt idx="910">
                  <c:v>44746</c:v>
                </c:pt>
                <c:pt idx="911">
                  <c:v>44747</c:v>
                </c:pt>
                <c:pt idx="912">
                  <c:v>44748</c:v>
                </c:pt>
                <c:pt idx="913">
                  <c:v>44749</c:v>
                </c:pt>
                <c:pt idx="914">
                  <c:v>44750</c:v>
                </c:pt>
                <c:pt idx="915">
                  <c:v>44753</c:v>
                </c:pt>
                <c:pt idx="916">
                  <c:v>44754</c:v>
                </c:pt>
                <c:pt idx="917">
                  <c:v>44755</c:v>
                </c:pt>
                <c:pt idx="918">
                  <c:v>44756</c:v>
                </c:pt>
                <c:pt idx="919">
                  <c:v>44757</c:v>
                </c:pt>
                <c:pt idx="920">
                  <c:v>44760</c:v>
                </c:pt>
                <c:pt idx="921">
                  <c:v>44761</c:v>
                </c:pt>
                <c:pt idx="922">
                  <c:v>44762</c:v>
                </c:pt>
                <c:pt idx="923">
                  <c:v>44763</c:v>
                </c:pt>
                <c:pt idx="924">
                  <c:v>44764</c:v>
                </c:pt>
                <c:pt idx="925">
                  <c:v>44767</c:v>
                </c:pt>
                <c:pt idx="926">
                  <c:v>44768</c:v>
                </c:pt>
                <c:pt idx="927">
                  <c:v>44769</c:v>
                </c:pt>
                <c:pt idx="928">
                  <c:v>44770</c:v>
                </c:pt>
                <c:pt idx="929">
                  <c:v>44771</c:v>
                </c:pt>
                <c:pt idx="930">
                  <c:v>44775</c:v>
                </c:pt>
                <c:pt idx="931">
                  <c:v>44776</c:v>
                </c:pt>
                <c:pt idx="932">
                  <c:v>44777</c:v>
                </c:pt>
                <c:pt idx="933">
                  <c:v>44778</c:v>
                </c:pt>
                <c:pt idx="934">
                  <c:v>44781</c:v>
                </c:pt>
                <c:pt idx="935">
                  <c:v>44782</c:v>
                </c:pt>
                <c:pt idx="936">
                  <c:v>44783</c:v>
                </c:pt>
                <c:pt idx="937">
                  <c:v>44784</c:v>
                </c:pt>
                <c:pt idx="938">
                  <c:v>44785</c:v>
                </c:pt>
                <c:pt idx="939">
                  <c:v>44788</c:v>
                </c:pt>
                <c:pt idx="940">
                  <c:v>44789</c:v>
                </c:pt>
                <c:pt idx="941">
                  <c:v>44790</c:v>
                </c:pt>
                <c:pt idx="942">
                  <c:v>44791</c:v>
                </c:pt>
                <c:pt idx="943">
                  <c:v>44792</c:v>
                </c:pt>
                <c:pt idx="944">
                  <c:v>44795</c:v>
                </c:pt>
                <c:pt idx="945">
                  <c:v>44796</c:v>
                </c:pt>
                <c:pt idx="946">
                  <c:v>44797</c:v>
                </c:pt>
                <c:pt idx="947">
                  <c:v>44798</c:v>
                </c:pt>
                <c:pt idx="948">
                  <c:v>44799</c:v>
                </c:pt>
                <c:pt idx="949">
                  <c:v>44802</c:v>
                </c:pt>
                <c:pt idx="950">
                  <c:v>44803</c:v>
                </c:pt>
                <c:pt idx="951">
                  <c:v>44804</c:v>
                </c:pt>
                <c:pt idx="952">
                  <c:v>44805</c:v>
                </c:pt>
                <c:pt idx="953">
                  <c:v>44806</c:v>
                </c:pt>
                <c:pt idx="954">
                  <c:v>44810</c:v>
                </c:pt>
                <c:pt idx="955">
                  <c:v>44811</c:v>
                </c:pt>
                <c:pt idx="956">
                  <c:v>44812</c:v>
                </c:pt>
                <c:pt idx="957">
                  <c:v>44813</c:v>
                </c:pt>
                <c:pt idx="958">
                  <c:v>44816</c:v>
                </c:pt>
                <c:pt idx="959">
                  <c:v>44817</c:v>
                </c:pt>
                <c:pt idx="960">
                  <c:v>44818</c:v>
                </c:pt>
                <c:pt idx="961">
                  <c:v>44819</c:v>
                </c:pt>
                <c:pt idx="962">
                  <c:v>44820</c:v>
                </c:pt>
                <c:pt idx="963">
                  <c:v>44823</c:v>
                </c:pt>
                <c:pt idx="964">
                  <c:v>44824</c:v>
                </c:pt>
                <c:pt idx="965">
                  <c:v>44825</c:v>
                </c:pt>
                <c:pt idx="966">
                  <c:v>44826</c:v>
                </c:pt>
                <c:pt idx="967">
                  <c:v>44827</c:v>
                </c:pt>
                <c:pt idx="968">
                  <c:v>44830</c:v>
                </c:pt>
                <c:pt idx="969">
                  <c:v>44831</c:v>
                </c:pt>
                <c:pt idx="970">
                  <c:v>44832</c:v>
                </c:pt>
                <c:pt idx="971">
                  <c:v>44833</c:v>
                </c:pt>
                <c:pt idx="972">
                  <c:v>44834</c:v>
                </c:pt>
                <c:pt idx="973">
                  <c:v>44837</c:v>
                </c:pt>
                <c:pt idx="974">
                  <c:v>44838</c:v>
                </c:pt>
                <c:pt idx="975">
                  <c:v>44839</c:v>
                </c:pt>
                <c:pt idx="976">
                  <c:v>44840</c:v>
                </c:pt>
                <c:pt idx="977">
                  <c:v>44841</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44889</c:v>
                </c:pt>
                <c:pt idx="1011">
                  <c:v>44890</c:v>
                </c:pt>
                <c:pt idx="1012">
                  <c:v>44893</c:v>
                </c:pt>
                <c:pt idx="1013">
                  <c:v>44894</c:v>
                </c:pt>
                <c:pt idx="1014">
                  <c:v>44895</c:v>
                </c:pt>
                <c:pt idx="1015">
                  <c:v>44896</c:v>
                </c:pt>
                <c:pt idx="1016">
                  <c:v>44897</c:v>
                </c:pt>
                <c:pt idx="1017">
                  <c:v>44900</c:v>
                </c:pt>
                <c:pt idx="1018">
                  <c:v>44901</c:v>
                </c:pt>
                <c:pt idx="1019">
                  <c:v>44902</c:v>
                </c:pt>
                <c:pt idx="1020">
                  <c:v>44903</c:v>
                </c:pt>
                <c:pt idx="1021">
                  <c:v>44904</c:v>
                </c:pt>
                <c:pt idx="1022">
                  <c:v>44907</c:v>
                </c:pt>
                <c:pt idx="1023">
                  <c:v>44908</c:v>
                </c:pt>
                <c:pt idx="1024">
                  <c:v>44909</c:v>
                </c:pt>
                <c:pt idx="1025">
                  <c:v>44910</c:v>
                </c:pt>
                <c:pt idx="1026">
                  <c:v>44911</c:v>
                </c:pt>
                <c:pt idx="1027">
                  <c:v>44914</c:v>
                </c:pt>
                <c:pt idx="1028">
                  <c:v>44915</c:v>
                </c:pt>
                <c:pt idx="1029">
                  <c:v>44916</c:v>
                </c:pt>
                <c:pt idx="1030">
                  <c:v>44917</c:v>
                </c:pt>
                <c:pt idx="1031">
                  <c:v>44918</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44942</c:v>
                </c:pt>
                <c:pt idx="1045">
                  <c:v>44943</c:v>
                </c:pt>
                <c:pt idx="1046">
                  <c:v>44944</c:v>
                </c:pt>
                <c:pt idx="1047">
                  <c:v>44945</c:v>
                </c:pt>
                <c:pt idx="1048">
                  <c:v>44946</c:v>
                </c:pt>
                <c:pt idx="1049">
                  <c:v>44949</c:v>
                </c:pt>
                <c:pt idx="1050">
                  <c:v>44950</c:v>
                </c:pt>
                <c:pt idx="1051">
                  <c:v>44951</c:v>
                </c:pt>
                <c:pt idx="1052">
                  <c:v>44952</c:v>
                </c:pt>
                <c:pt idx="1053">
                  <c:v>44953</c:v>
                </c:pt>
                <c:pt idx="1054">
                  <c:v>44956</c:v>
                </c:pt>
                <c:pt idx="1055">
                  <c:v>44957</c:v>
                </c:pt>
                <c:pt idx="1056">
                  <c:v>44958</c:v>
                </c:pt>
                <c:pt idx="1057">
                  <c:v>44959</c:v>
                </c:pt>
                <c:pt idx="1058">
                  <c:v>44960</c:v>
                </c:pt>
                <c:pt idx="1059">
                  <c:v>44963</c:v>
                </c:pt>
                <c:pt idx="1060">
                  <c:v>44964</c:v>
                </c:pt>
                <c:pt idx="1061">
                  <c:v>44965</c:v>
                </c:pt>
                <c:pt idx="1062">
                  <c:v>44966</c:v>
                </c:pt>
                <c:pt idx="1063">
                  <c:v>44967</c:v>
                </c:pt>
                <c:pt idx="1064">
                  <c:v>44970</c:v>
                </c:pt>
                <c:pt idx="1065">
                  <c:v>44971</c:v>
                </c:pt>
                <c:pt idx="1066">
                  <c:v>44972</c:v>
                </c:pt>
                <c:pt idx="1067">
                  <c:v>44973</c:v>
                </c:pt>
                <c:pt idx="1068">
                  <c:v>44974</c:v>
                </c:pt>
                <c:pt idx="1069">
                  <c:v>44978</c:v>
                </c:pt>
                <c:pt idx="1070">
                  <c:v>44979</c:v>
                </c:pt>
                <c:pt idx="1071">
                  <c:v>44980</c:v>
                </c:pt>
                <c:pt idx="1072">
                  <c:v>44981</c:v>
                </c:pt>
                <c:pt idx="1073">
                  <c:v>44984</c:v>
                </c:pt>
                <c:pt idx="1074">
                  <c:v>44985</c:v>
                </c:pt>
                <c:pt idx="1075">
                  <c:v>44986</c:v>
                </c:pt>
                <c:pt idx="1076">
                  <c:v>44987</c:v>
                </c:pt>
                <c:pt idx="1077">
                  <c:v>44988</c:v>
                </c:pt>
                <c:pt idx="1078">
                  <c:v>44991</c:v>
                </c:pt>
                <c:pt idx="1079">
                  <c:v>44992</c:v>
                </c:pt>
                <c:pt idx="1080">
                  <c:v>44993</c:v>
                </c:pt>
                <c:pt idx="1081">
                  <c:v>44994</c:v>
                </c:pt>
                <c:pt idx="1082">
                  <c:v>44995</c:v>
                </c:pt>
                <c:pt idx="1083">
                  <c:v>44998</c:v>
                </c:pt>
                <c:pt idx="1084">
                  <c:v>44999</c:v>
                </c:pt>
                <c:pt idx="1085">
                  <c:v>45000</c:v>
                </c:pt>
                <c:pt idx="1086">
                  <c:v>45001</c:v>
                </c:pt>
                <c:pt idx="1087">
                  <c:v>45002</c:v>
                </c:pt>
                <c:pt idx="1088">
                  <c:v>45005</c:v>
                </c:pt>
                <c:pt idx="1089">
                  <c:v>45006</c:v>
                </c:pt>
                <c:pt idx="1090">
                  <c:v>45007</c:v>
                </c:pt>
                <c:pt idx="1091">
                  <c:v>45008</c:v>
                </c:pt>
                <c:pt idx="1092">
                  <c:v>45009</c:v>
                </c:pt>
                <c:pt idx="1093">
                  <c:v>45012</c:v>
                </c:pt>
                <c:pt idx="1094">
                  <c:v>45013</c:v>
                </c:pt>
                <c:pt idx="1095">
                  <c:v>45014</c:v>
                </c:pt>
                <c:pt idx="1096">
                  <c:v>45015</c:v>
                </c:pt>
                <c:pt idx="1097">
                  <c:v>45016</c:v>
                </c:pt>
                <c:pt idx="1098">
                  <c:v>45019</c:v>
                </c:pt>
                <c:pt idx="1099">
                  <c:v>45020</c:v>
                </c:pt>
                <c:pt idx="1100">
                  <c:v>45021</c:v>
                </c:pt>
                <c:pt idx="1101">
                  <c:v>45022</c:v>
                </c:pt>
                <c:pt idx="1102">
                  <c:v>45026</c:v>
                </c:pt>
                <c:pt idx="1103">
                  <c:v>45027</c:v>
                </c:pt>
                <c:pt idx="1104">
                  <c:v>45028</c:v>
                </c:pt>
                <c:pt idx="1105">
                  <c:v>45029</c:v>
                </c:pt>
                <c:pt idx="1106">
                  <c:v>45030</c:v>
                </c:pt>
                <c:pt idx="1107">
                  <c:v>45033</c:v>
                </c:pt>
                <c:pt idx="1108">
                  <c:v>45034</c:v>
                </c:pt>
                <c:pt idx="1109">
                  <c:v>45035</c:v>
                </c:pt>
                <c:pt idx="1110">
                  <c:v>45036</c:v>
                </c:pt>
                <c:pt idx="1111">
                  <c:v>45037</c:v>
                </c:pt>
                <c:pt idx="1112">
                  <c:v>45040</c:v>
                </c:pt>
                <c:pt idx="1113">
                  <c:v>45041</c:v>
                </c:pt>
                <c:pt idx="1114">
                  <c:v>45042</c:v>
                </c:pt>
                <c:pt idx="1115">
                  <c:v>45043</c:v>
                </c:pt>
                <c:pt idx="1116">
                  <c:v>45044</c:v>
                </c:pt>
                <c:pt idx="1117">
                  <c:v>45047</c:v>
                </c:pt>
                <c:pt idx="1118">
                  <c:v>45048</c:v>
                </c:pt>
                <c:pt idx="1119">
                  <c:v>45049</c:v>
                </c:pt>
                <c:pt idx="1120">
                  <c:v>45050</c:v>
                </c:pt>
                <c:pt idx="1121">
                  <c:v>45051</c:v>
                </c:pt>
                <c:pt idx="1122">
                  <c:v>45054</c:v>
                </c:pt>
                <c:pt idx="1123">
                  <c:v>45055</c:v>
                </c:pt>
                <c:pt idx="1124">
                  <c:v>45056</c:v>
                </c:pt>
                <c:pt idx="1125">
                  <c:v>45057</c:v>
                </c:pt>
                <c:pt idx="1126">
                  <c:v>45058</c:v>
                </c:pt>
                <c:pt idx="1127">
                  <c:v>45061</c:v>
                </c:pt>
                <c:pt idx="1128">
                  <c:v>45062</c:v>
                </c:pt>
                <c:pt idx="1129">
                  <c:v>45063</c:v>
                </c:pt>
                <c:pt idx="1130">
                  <c:v>45064</c:v>
                </c:pt>
                <c:pt idx="1131">
                  <c:v>45065</c:v>
                </c:pt>
                <c:pt idx="1132">
                  <c:v>45069</c:v>
                </c:pt>
                <c:pt idx="1133">
                  <c:v>45070</c:v>
                </c:pt>
                <c:pt idx="1134">
                  <c:v>45071</c:v>
                </c:pt>
                <c:pt idx="1135">
                  <c:v>45072</c:v>
                </c:pt>
                <c:pt idx="1136">
                  <c:v>45075</c:v>
                </c:pt>
                <c:pt idx="1137">
                  <c:v>45076</c:v>
                </c:pt>
                <c:pt idx="1138">
                  <c:v>45077</c:v>
                </c:pt>
                <c:pt idx="1139">
                  <c:v>45078</c:v>
                </c:pt>
                <c:pt idx="1140">
                  <c:v>45079</c:v>
                </c:pt>
                <c:pt idx="1141">
                  <c:v>45082</c:v>
                </c:pt>
                <c:pt idx="1142">
                  <c:v>45083</c:v>
                </c:pt>
                <c:pt idx="1143">
                  <c:v>45084</c:v>
                </c:pt>
                <c:pt idx="1144">
                  <c:v>45085</c:v>
                </c:pt>
                <c:pt idx="1145">
                  <c:v>45086</c:v>
                </c:pt>
                <c:pt idx="1146">
                  <c:v>45089</c:v>
                </c:pt>
                <c:pt idx="1147">
                  <c:v>45090</c:v>
                </c:pt>
                <c:pt idx="1148">
                  <c:v>45091</c:v>
                </c:pt>
                <c:pt idx="1149">
                  <c:v>45092</c:v>
                </c:pt>
                <c:pt idx="1150">
                  <c:v>45093</c:v>
                </c:pt>
                <c:pt idx="1151">
                  <c:v>45096</c:v>
                </c:pt>
                <c:pt idx="1152">
                  <c:v>45097</c:v>
                </c:pt>
                <c:pt idx="1153">
                  <c:v>45098</c:v>
                </c:pt>
                <c:pt idx="1154">
                  <c:v>45099</c:v>
                </c:pt>
                <c:pt idx="1155">
                  <c:v>45100</c:v>
                </c:pt>
                <c:pt idx="1156">
                  <c:v>45103</c:v>
                </c:pt>
                <c:pt idx="1157">
                  <c:v>45104</c:v>
                </c:pt>
                <c:pt idx="1158">
                  <c:v>45105</c:v>
                </c:pt>
                <c:pt idx="1159">
                  <c:v>45106</c:v>
                </c:pt>
                <c:pt idx="1160">
                  <c:v>45107</c:v>
                </c:pt>
                <c:pt idx="1161">
                  <c:v>45111</c:v>
                </c:pt>
                <c:pt idx="1162">
                  <c:v>45112</c:v>
                </c:pt>
                <c:pt idx="1163">
                  <c:v>45113</c:v>
                </c:pt>
                <c:pt idx="1164">
                  <c:v>45114</c:v>
                </c:pt>
                <c:pt idx="1165">
                  <c:v>45117</c:v>
                </c:pt>
                <c:pt idx="1166">
                  <c:v>45118</c:v>
                </c:pt>
                <c:pt idx="1167">
                  <c:v>45119</c:v>
                </c:pt>
                <c:pt idx="1168">
                  <c:v>45120</c:v>
                </c:pt>
                <c:pt idx="1169">
                  <c:v>45121</c:v>
                </c:pt>
                <c:pt idx="1170">
                  <c:v>45124</c:v>
                </c:pt>
                <c:pt idx="1171">
                  <c:v>45125</c:v>
                </c:pt>
                <c:pt idx="1172">
                  <c:v>45126</c:v>
                </c:pt>
                <c:pt idx="1173">
                  <c:v>45127</c:v>
                </c:pt>
                <c:pt idx="1174">
                  <c:v>45128</c:v>
                </c:pt>
                <c:pt idx="1175">
                  <c:v>45131</c:v>
                </c:pt>
                <c:pt idx="1176">
                  <c:v>45132</c:v>
                </c:pt>
                <c:pt idx="1177">
                  <c:v>45133</c:v>
                </c:pt>
                <c:pt idx="1178">
                  <c:v>45134</c:v>
                </c:pt>
                <c:pt idx="1179">
                  <c:v>45135</c:v>
                </c:pt>
                <c:pt idx="1180">
                  <c:v>45138</c:v>
                </c:pt>
                <c:pt idx="1181">
                  <c:v>45139</c:v>
                </c:pt>
                <c:pt idx="1182">
                  <c:v>45140</c:v>
                </c:pt>
                <c:pt idx="1183">
                  <c:v>45141</c:v>
                </c:pt>
                <c:pt idx="1184">
                  <c:v>45142</c:v>
                </c:pt>
                <c:pt idx="1185">
                  <c:v>45146</c:v>
                </c:pt>
                <c:pt idx="1186">
                  <c:v>45147</c:v>
                </c:pt>
                <c:pt idx="1187">
                  <c:v>45148</c:v>
                </c:pt>
                <c:pt idx="1188">
                  <c:v>45149</c:v>
                </c:pt>
                <c:pt idx="1189">
                  <c:v>45152</c:v>
                </c:pt>
                <c:pt idx="1190">
                  <c:v>45153</c:v>
                </c:pt>
                <c:pt idx="1191">
                  <c:v>45154</c:v>
                </c:pt>
                <c:pt idx="1192">
                  <c:v>45155</c:v>
                </c:pt>
                <c:pt idx="1193">
                  <c:v>45156</c:v>
                </c:pt>
                <c:pt idx="1194">
                  <c:v>45159</c:v>
                </c:pt>
                <c:pt idx="1195">
                  <c:v>45160</c:v>
                </c:pt>
                <c:pt idx="1196">
                  <c:v>45161</c:v>
                </c:pt>
                <c:pt idx="1197">
                  <c:v>45162</c:v>
                </c:pt>
                <c:pt idx="1198">
                  <c:v>45163</c:v>
                </c:pt>
                <c:pt idx="1199">
                  <c:v>45166</c:v>
                </c:pt>
                <c:pt idx="1200">
                  <c:v>45167</c:v>
                </c:pt>
                <c:pt idx="1201">
                  <c:v>45168</c:v>
                </c:pt>
                <c:pt idx="1202">
                  <c:v>45169</c:v>
                </c:pt>
                <c:pt idx="1203">
                  <c:v>45170</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1'!$C$37:$C$1290</c:f>
              <c:numCache>
                <c:formatCode>0.00\%</c:formatCode>
                <c:ptCount val="1254"/>
                <c:pt idx="0">
                  <c:v>0</c:v>
                </c:pt>
                <c:pt idx="1">
                  <c:v>7.0000000000000007E-2</c:v>
                </c:pt>
                <c:pt idx="2">
                  <c:v>-0.49</c:v>
                </c:pt>
                <c:pt idx="3">
                  <c:v>-1.77</c:v>
                </c:pt>
                <c:pt idx="4">
                  <c:v>-0.33</c:v>
                </c:pt>
                <c:pt idx="5">
                  <c:v>-0.35</c:v>
                </c:pt>
                <c:pt idx="6">
                  <c:v>-0.89</c:v>
                </c:pt>
                <c:pt idx="7">
                  <c:v>-0.87</c:v>
                </c:pt>
                <c:pt idx="8">
                  <c:v>-1.33</c:v>
                </c:pt>
                <c:pt idx="9">
                  <c:v>0.17</c:v>
                </c:pt>
                <c:pt idx="10">
                  <c:v>0.32</c:v>
                </c:pt>
                <c:pt idx="11">
                  <c:v>0.35</c:v>
                </c:pt>
                <c:pt idx="12">
                  <c:v>0.86</c:v>
                </c:pt>
                <c:pt idx="13">
                  <c:v>-0.54</c:v>
                </c:pt>
                <c:pt idx="14">
                  <c:v>0.25</c:v>
                </c:pt>
                <c:pt idx="15">
                  <c:v>-1.37</c:v>
                </c:pt>
                <c:pt idx="16">
                  <c:v>-2.31</c:v>
                </c:pt>
                <c:pt idx="17">
                  <c:v>-2.75</c:v>
                </c:pt>
                <c:pt idx="18">
                  <c:v>-3.15</c:v>
                </c:pt>
                <c:pt idx="19">
                  <c:v>-2.39</c:v>
                </c:pt>
                <c:pt idx="20">
                  <c:v>-2.61</c:v>
                </c:pt>
                <c:pt idx="21">
                  <c:v>-3.63</c:v>
                </c:pt>
                <c:pt idx="22">
                  <c:v>-5.16</c:v>
                </c:pt>
                <c:pt idx="23">
                  <c:v>-4.8099999999999996</c:v>
                </c:pt>
                <c:pt idx="24">
                  <c:v>-5.82</c:v>
                </c:pt>
                <c:pt idx="25">
                  <c:v>-6.62</c:v>
                </c:pt>
                <c:pt idx="26">
                  <c:v>-7.99</c:v>
                </c:pt>
                <c:pt idx="27">
                  <c:v>-9.01</c:v>
                </c:pt>
                <c:pt idx="28">
                  <c:v>-6.47</c:v>
                </c:pt>
                <c:pt idx="29">
                  <c:v>-6.09</c:v>
                </c:pt>
                <c:pt idx="30">
                  <c:v>-5.43</c:v>
                </c:pt>
                <c:pt idx="31">
                  <c:v>-5.27</c:v>
                </c:pt>
                <c:pt idx="32">
                  <c:v>-6.15</c:v>
                </c:pt>
                <c:pt idx="33">
                  <c:v>-4.74</c:v>
                </c:pt>
                <c:pt idx="34">
                  <c:v>-4.2300000000000004</c:v>
                </c:pt>
                <c:pt idx="35">
                  <c:v>-3.56</c:v>
                </c:pt>
                <c:pt idx="36">
                  <c:v>-2.25</c:v>
                </c:pt>
                <c:pt idx="37">
                  <c:v>-1.59</c:v>
                </c:pt>
                <c:pt idx="38">
                  <c:v>-1.36</c:v>
                </c:pt>
                <c:pt idx="39">
                  <c:v>-1.1200000000000001</c:v>
                </c:pt>
                <c:pt idx="40">
                  <c:v>-0.65</c:v>
                </c:pt>
                <c:pt idx="41">
                  <c:v>-0.22</c:v>
                </c:pt>
                <c:pt idx="42">
                  <c:v>0.44</c:v>
                </c:pt>
                <c:pt idx="43">
                  <c:v>1.05</c:v>
                </c:pt>
                <c:pt idx="44">
                  <c:v>1.38</c:v>
                </c:pt>
                <c:pt idx="45">
                  <c:v>0.59</c:v>
                </c:pt>
                <c:pt idx="46">
                  <c:v>0.42</c:v>
                </c:pt>
                <c:pt idx="47">
                  <c:v>0.9</c:v>
                </c:pt>
                <c:pt idx="48">
                  <c:v>1.46</c:v>
                </c:pt>
                <c:pt idx="49">
                  <c:v>1.54</c:v>
                </c:pt>
                <c:pt idx="50">
                  <c:v>2.1</c:v>
                </c:pt>
                <c:pt idx="51">
                  <c:v>2.2400000000000002</c:v>
                </c:pt>
                <c:pt idx="52">
                  <c:v>2.61</c:v>
                </c:pt>
                <c:pt idx="53">
                  <c:v>2.39</c:v>
                </c:pt>
                <c:pt idx="54">
                  <c:v>3.02</c:v>
                </c:pt>
                <c:pt idx="55">
                  <c:v>3.68</c:v>
                </c:pt>
                <c:pt idx="56">
                  <c:v>3.75</c:v>
                </c:pt>
                <c:pt idx="57">
                  <c:v>3.69</c:v>
                </c:pt>
                <c:pt idx="58">
                  <c:v>3.23</c:v>
                </c:pt>
                <c:pt idx="59">
                  <c:v>2.8</c:v>
                </c:pt>
                <c:pt idx="60">
                  <c:v>3.28</c:v>
                </c:pt>
                <c:pt idx="61">
                  <c:v>3.18</c:v>
                </c:pt>
                <c:pt idx="62">
                  <c:v>3.64</c:v>
                </c:pt>
                <c:pt idx="63">
                  <c:v>4.58</c:v>
                </c:pt>
                <c:pt idx="64">
                  <c:v>5.23</c:v>
                </c:pt>
                <c:pt idx="65">
                  <c:v>5.85</c:v>
                </c:pt>
                <c:pt idx="66">
                  <c:v>5.65</c:v>
                </c:pt>
                <c:pt idx="67">
                  <c:v>5.73</c:v>
                </c:pt>
                <c:pt idx="68">
                  <c:v>6.02</c:v>
                </c:pt>
                <c:pt idx="69">
                  <c:v>6.09</c:v>
                </c:pt>
                <c:pt idx="70">
                  <c:v>6.14</c:v>
                </c:pt>
                <c:pt idx="71">
                  <c:v>5.64</c:v>
                </c:pt>
                <c:pt idx="72">
                  <c:v>6.1</c:v>
                </c:pt>
                <c:pt idx="73">
                  <c:v>5.9</c:v>
                </c:pt>
                <c:pt idx="74">
                  <c:v>6.22</c:v>
                </c:pt>
                <c:pt idx="75">
                  <c:v>6.25</c:v>
                </c:pt>
                <c:pt idx="76">
                  <c:v>6.02</c:v>
                </c:pt>
                <c:pt idx="77">
                  <c:v>5.62</c:v>
                </c:pt>
                <c:pt idx="78">
                  <c:v>6.35</c:v>
                </c:pt>
                <c:pt idx="79">
                  <c:v>6.55</c:v>
                </c:pt>
                <c:pt idx="80">
                  <c:v>6.64</c:v>
                </c:pt>
                <c:pt idx="81">
                  <c:v>6.22</c:v>
                </c:pt>
                <c:pt idx="82">
                  <c:v>6.57</c:v>
                </c:pt>
                <c:pt idx="83">
                  <c:v>7.31</c:v>
                </c:pt>
                <c:pt idx="84">
                  <c:v>6.89</c:v>
                </c:pt>
                <c:pt idx="85">
                  <c:v>6.75</c:v>
                </c:pt>
                <c:pt idx="86">
                  <c:v>7.26</c:v>
                </c:pt>
                <c:pt idx="87">
                  <c:v>6.24</c:v>
                </c:pt>
                <c:pt idx="88">
                  <c:v>6.08</c:v>
                </c:pt>
                <c:pt idx="89">
                  <c:v>6.67</c:v>
                </c:pt>
                <c:pt idx="90">
                  <c:v>6.52</c:v>
                </c:pt>
                <c:pt idx="91">
                  <c:v>6.67</c:v>
                </c:pt>
                <c:pt idx="92">
                  <c:v>6.32</c:v>
                </c:pt>
                <c:pt idx="93">
                  <c:v>7.15</c:v>
                </c:pt>
                <c:pt idx="94">
                  <c:v>7.39</c:v>
                </c:pt>
                <c:pt idx="95">
                  <c:v>7.49</c:v>
                </c:pt>
                <c:pt idx="96">
                  <c:v>7.7</c:v>
                </c:pt>
                <c:pt idx="97">
                  <c:v>8.26</c:v>
                </c:pt>
                <c:pt idx="98">
                  <c:v>8.34</c:v>
                </c:pt>
                <c:pt idx="99">
                  <c:v>7.87</c:v>
                </c:pt>
                <c:pt idx="100">
                  <c:v>8.26</c:v>
                </c:pt>
                <c:pt idx="101">
                  <c:v>8.2799999999999994</c:v>
                </c:pt>
                <c:pt idx="102">
                  <c:v>8.82</c:v>
                </c:pt>
                <c:pt idx="103">
                  <c:v>9.0500000000000007</c:v>
                </c:pt>
                <c:pt idx="104">
                  <c:v>8.9600000000000009</c:v>
                </c:pt>
                <c:pt idx="105">
                  <c:v>9.24</c:v>
                </c:pt>
                <c:pt idx="106">
                  <c:v>9.69</c:v>
                </c:pt>
                <c:pt idx="107">
                  <c:v>9.4600000000000009</c:v>
                </c:pt>
                <c:pt idx="108">
                  <c:v>10.07</c:v>
                </c:pt>
                <c:pt idx="109">
                  <c:v>9.52</c:v>
                </c:pt>
                <c:pt idx="110">
                  <c:v>9.4499999999999993</c:v>
                </c:pt>
                <c:pt idx="111">
                  <c:v>9.6999999999999993</c:v>
                </c:pt>
                <c:pt idx="112">
                  <c:v>9.61</c:v>
                </c:pt>
                <c:pt idx="113">
                  <c:v>9.48</c:v>
                </c:pt>
                <c:pt idx="114">
                  <c:v>8.9700000000000006</c:v>
                </c:pt>
                <c:pt idx="115">
                  <c:v>8.36</c:v>
                </c:pt>
                <c:pt idx="116">
                  <c:v>8.91</c:v>
                </c:pt>
                <c:pt idx="117">
                  <c:v>8.9</c:v>
                </c:pt>
                <c:pt idx="118">
                  <c:v>8.01</c:v>
                </c:pt>
                <c:pt idx="119">
                  <c:v>8.27</c:v>
                </c:pt>
                <c:pt idx="120">
                  <c:v>7.77</c:v>
                </c:pt>
                <c:pt idx="121">
                  <c:v>7.61</c:v>
                </c:pt>
                <c:pt idx="122">
                  <c:v>6.92</c:v>
                </c:pt>
                <c:pt idx="123">
                  <c:v>7.53</c:v>
                </c:pt>
                <c:pt idx="124">
                  <c:v>7.75</c:v>
                </c:pt>
                <c:pt idx="125">
                  <c:v>8.58</c:v>
                </c:pt>
                <c:pt idx="126">
                  <c:v>8.3000000000000007</c:v>
                </c:pt>
                <c:pt idx="127">
                  <c:v>8.4600000000000009</c:v>
                </c:pt>
                <c:pt idx="128">
                  <c:v>7.81</c:v>
                </c:pt>
                <c:pt idx="129">
                  <c:v>6.73</c:v>
                </c:pt>
                <c:pt idx="130">
                  <c:v>7.17</c:v>
                </c:pt>
                <c:pt idx="131">
                  <c:v>7.94</c:v>
                </c:pt>
                <c:pt idx="132">
                  <c:v>7.61</c:v>
                </c:pt>
                <c:pt idx="133">
                  <c:v>6.51</c:v>
                </c:pt>
                <c:pt idx="134">
                  <c:v>6.24</c:v>
                </c:pt>
                <c:pt idx="135">
                  <c:v>5.89</c:v>
                </c:pt>
                <c:pt idx="136">
                  <c:v>5.75</c:v>
                </c:pt>
                <c:pt idx="137">
                  <c:v>6.74</c:v>
                </c:pt>
                <c:pt idx="138">
                  <c:v>7.05</c:v>
                </c:pt>
                <c:pt idx="139">
                  <c:v>7.15</c:v>
                </c:pt>
                <c:pt idx="140">
                  <c:v>7.17</c:v>
                </c:pt>
                <c:pt idx="141">
                  <c:v>7.07</c:v>
                </c:pt>
                <c:pt idx="142">
                  <c:v>7.29</c:v>
                </c:pt>
                <c:pt idx="143">
                  <c:v>7.15</c:v>
                </c:pt>
                <c:pt idx="144">
                  <c:v>7.23</c:v>
                </c:pt>
                <c:pt idx="145">
                  <c:v>7.64</c:v>
                </c:pt>
                <c:pt idx="146">
                  <c:v>7.98</c:v>
                </c:pt>
                <c:pt idx="147">
                  <c:v>8.9700000000000006</c:v>
                </c:pt>
                <c:pt idx="148">
                  <c:v>9.0299999999999994</c:v>
                </c:pt>
                <c:pt idx="149">
                  <c:v>9.44</c:v>
                </c:pt>
                <c:pt idx="150">
                  <c:v>9.1199999999999992</c:v>
                </c:pt>
                <c:pt idx="151">
                  <c:v>9.1</c:v>
                </c:pt>
                <c:pt idx="152">
                  <c:v>8.1</c:v>
                </c:pt>
                <c:pt idx="153">
                  <c:v>7.71</c:v>
                </c:pt>
                <c:pt idx="154">
                  <c:v>7.68</c:v>
                </c:pt>
                <c:pt idx="155">
                  <c:v>8.17</c:v>
                </c:pt>
                <c:pt idx="156">
                  <c:v>8.76</c:v>
                </c:pt>
                <c:pt idx="157">
                  <c:v>9.4499999999999993</c:v>
                </c:pt>
                <c:pt idx="158">
                  <c:v>9.5299999999999994</c:v>
                </c:pt>
                <c:pt idx="159">
                  <c:v>9.2200000000000006</c:v>
                </c:pt>
                <c:pt idx="160">
                  <c:v>8.6999999999999993</c:v>
                </c:pt>
                <c:pt idx="161">
                  <c:v>9.25</c:v>
                </c:pt>
                <c:pt idx="162">
                  <c:v>9.3699999999999992</c:v>
                </c:pt>
                <c:pt idx="163">
                  <c:v>9.1300000000000008</c:v>
                </c:pt>
                <c:pt idx="164">
                  <c:v>8.8699999999999992</c:v>
                </c:pt>
                <c:pt idx="165">
                  <c:v>9.02</c:v>
                </c:pt>
                <c:pt idx="166">
                  <c:v>8.9600000000000009</c:v>
                </c:pt>
                <c:pt idx="167">
                  <c:v>8.84</c:v>
                </c:pt>
                <c:pt idx="168">
                  <c:v>8.91</c:v>
                </c:pt>
                <c:pt idx="169">
                  <c:v>8.85</c:v>
                </c:pt>
                <c:pt idx="170">
                  <c:v>9.07</c:v>
                </c:pt>
                <c:pt idx="171">
                  <c:v>9.43</c:v>
                </c:pt>
                <c:pt idx="172">
                  <c:v>9.69</c:v>
                </c:pt>
                <c:pt idx="173">
                  <c:v>8.8699999999999992</c:v>
                </c:pt>
                <c:pt idx="174">
                  <c:v>9.15</c:v>
                </c:pt>
                <c:pt idx="175">
                  <c:v>8.9</c:v>
                </c:pt>
                <c:pt idx="176">
                  <c:v>8.7200000000000006</c:v>
                </c:pt>
                <c:pt idx="177">
                  <c:v>8.33</c:v>
                </c:pt>
                <c:pt idx="178">
                  <c:v>8.14</c:v>
                </c:pt>
                <c:pt idx="179">
                  <c:v>7.44</c:v>
                </c:pt>
                <c:pt idx="180">
                  <c:v>6.63</c:v>
                </c:pt>
                <c:pt idx="181">
                  <c:v>7.4</c:v>
                </c:pt>
                <c:pt idx="182">
                  <c:v>8.32</c:v>
                </c:pt>
                <c:pt idx="183">
                  <c:v>7.9</c:v>
                </c:pt>
                <c:pt idx="184">
                  <c:v>7.22</c:v>
                </c:pt>
                <c:pt idx="185">
                  <c:v>7.96</c:v>
                </c:pt>
                <c:pt idx="186">
                  <c:v>5.95</c:v>
                </c:pt>
                <c:pt idx="187">
                  <c:v>5.73</c:v>
                </c:pt>
                <c:pt idx="188">
                  <c:v>6.64</c:v>
                </c:pt>
                <c:pt idx="189">
                  <c:v>7.65</c:v>
                </c:pt>
                <c:pt idx="190">
                  <c:v>7.05</c:v>
                </c:pt>
                <c:pt idx="191">
                  <c:v>7.69</c:v>
                </c:pt>
                <c:pt idx="192">
                  <c:v>7.32</c:v>
                </c:pt>
                <c:pt idx="193">
                  <c:v>5.89</c:v>
                </c:pt>
                <c:pt idx="194">
                  <c:v>6.3</c:v>
                </c:pt>
                <c:pt idx="195">
                  <c:v>6.86</c:v>
                </c:pt>
                <c:pt idx="196">
                  <c:v>7.44</c:v>
                </c:pt>
                <c:pt idx="197">
                  <c:v>8.19</c:v>
                </c:pt>
                <c:pt idx="198">
                  <c:v>8.57</c:v>
                </c:pt>
                <c:pt idx="199">
                  <c:v>8.2799999999999994</c:v>
                </c:pt>
                <c:pt idx="200">
                  <c:v>8.61</c:v>
                </c:pt>
                <c:pt idx="201">
                  <c:v>9.44</c:v>
                </c:pt>
                <c:pt idx="202">
                  <c:v>9.18</c:v>
                </c:pt>
                <c:pt idx="203">
                  <c:v>8.92</c:v>
                </c:pt>
                <c:pt idx="204">
                  <c:v>9.19</c:v>
                </c:pt>
                <c:pt idx="205">
                  <c:v>9.68</c:v>
                </c:pt>
                <c:pt idx="206">
                  <c:v>9.89</c:v>
                </c:pt>
                <c:pt idx="207">
                  <c:v>10.15</c:v>
                </c:pt>
                <c:pt idx="208">
                  <c:v>10.61</c:v>
                </c:pt>
                <c:pt idx="209">
                  <c:v>11.16</c:v>
                </c:pt>
                <c:pt idx="210">
                  <c:v>10.93</c:v>
                </c:pt>
                <c:pt idx="211">
                  <c:v>11.31</c:v>
                </c:pt>
                <c:pt idx="212">
                  <c:v>11.59</c:v>
                </c:pt>
                <c:pt idx="213">
                  <c:v>11.37</c:v>
                </c:pt>
                <c:pt idx="214">
                  <c:v>10.92</c:v>
                </c:pt>
                <c:pt idx="215">
                  <c:v>10.82</c:v>
                </c:pt>
                <c:pt idx="216">
                  <c:v>10.87</c:v>
                </c:pt>
                <c:pt idx="217">
                  <c:v>10.23</c:v>
                </c:pt>
                <c:pt idx="218">
                  <c:v>10</c:v>
                </c:pt>
                <c:pt idx="219">
                  <c:v>8.6</c:v>
                </c:pt>
                <c:pt idx="220">
                  <c:v>7.7</c:v>
                </c:pt>
                <c:pt idx="221">
                  <c:v>8.08</c:v>
                </c:pt>
                <c:pt idx="222">
                  <c:v>8.61</c:v>
                </c:pt>
                <c:pt idx="223">
                  <c:v>8.4499999999999993</c:v>
                </c:pt>
                <c:pt idx="224">
                  <c:v>7.59</c:v>
                </c:pt>
                <c:pt idx="225">
                  <c:v>8.15</c:v>
                </c:pt>
                <c:pt idx="226">
                  <c:v>8.44</c:v>
                </c:pt>
                <c:pt idx="227">
                  <c:v>8.39</c:v>
                </c:pt>
                <c:pt idx="228">
                  <c:v>8.41</c:v>
                </c:pt>
                <c:pt idx="229">
                  <c:v>8.4700000000000006</c:v>
                </c:pt>
                <c:pt idx="230">
                  <c:v>8.4600000000000009</c:v>
                </c:pt>
                <c:pt idx="231">
                  <c:v>8.14</c:v>
                </c:pt>
                <c:pt idx="232">
                  <c:v>8.41</c:v>
                </c:pt>
                <c:pt idx="233">
                  <c:v>8.23</c:v>
                </c:pt>
                <c:pt idx="234">
                  <c:v>7.86</c:v>
                </c:pt>
                <c:pt idx="235">
                  <c:v>8.08</c:v>
                </c:pt>
                <c:pt idx="236">
                  <c:v>8.32</c:v>
                </c:pt>
                <c:pt idx="237">
                  <c:v>8.2100000000000009</c:v>
                </c:pt>
                <c:pt idx="238">
                  <c:v>8.41</c:v>
                </c:pt>
                <c:pt idx="239">
                  <c:v>8.9600000000000009</c:v>
                </c:pt>
                <c:pt idx="240">
                  <c:v>8.84</c:v>
                </c:pt>
                <c:pt idx="241">
                  <c:v>9.57</c:v>
                </c:pt>
                <c:pt idx="242">
                  <c:v>10.07</c:v>
                </c:pt>
                <c:pt idx="243">
                  <c:v>10.15</c:v>
                </c:pt>
                <c:pt idx="244">
                  <c:v>10.57</c:v>
                </c:pt>
                <c:pt idx="245">
                  <c:v>10.97</c:v>
                </c:pt>
                <c:pt idx="246">
                  <c:v>11.44</c:v>
                </c:pt>
                <c:pt idx="247">
                  <c:v>11.48</c:v>
                </c:pt>
                <c:pt idx="248">
                  <c:v>11.65</c:v>
                </c:pt>
                <c:pt idx="249">
                  <c:v>11.97</c:v>
                </c:pt>
                <c:pt idx="250">
                  <c:v>12.07</c:v>
                </c:pt>
                <c:pt idx="251">
                  <c:v>12.44</c:v>
                </c:pt>
                <c:pt idx="252">
                  <c:v>12.41</c:v>
                </c:pt>
                <c:pt idx="253">
                  <c:v>12.32</c:v>
                </c:pt>
                <c:pt idx="254">
                  <c:v>12.29</c:v>
                </c:pt>
                <c:pt idx="255">
                  <c:v>12.24</c:v>
                </c:pt>
                <c:pt idx="256">
                  <c:v>11.95</c:v>
                </c:pt>
                <c:pt idx="257">
                  <c:v>12.47</c:v>
                </c:pt>
                <c:pt idx="258">
                  <c:v>12.49</c:v>
                </c:pt>
                <c:pt idx="259">
                  <c:v>12.91</c:v>
                </c:pt>
                <c:pt idx="260">
                  <c:v>13.01</c:v>
                </c:pt>
                <c:pt idx="261">
                  <c:v>12.51</c:v>
                </c:pt>
                <c:pt idx="262">
                  <c:v>12.13</c:v>
                </c:pt>
                <c:pt idx="263">
                  <c:v>11.54</c:v>
                </c:pt>
                <c:pt idx="264">
                  <c:v>11.57</c:v>
                </c:pt>
                <c:pt idx="265">
                  <c:v>11.29</c:v>
                </c:pt>
                <c:pt idx="266">
                  <c:v>12.23</c:v>
                </c:pt>
                <c:pt idx="267">
                  <c:v>11.92</c:v>
                </c:pt>
                <c:pt idx="268">
                  <c:v>11.92</c:v>
                </c:pt>
                <c:pt idx="269">
                  <c:v>11.85</c:v>
                </c:pt>
                <c:pt idx="270">
                  <c:v>11.9</c:v>
                </c:pt>
                <c:pt idx="271">
                  <c:v>12.27</c:v>
                </c:pt>
                <c:pt idx="272">
                  <c:v>12.62</c:v>
                </c:pt>
                <c:pt idx="273">
                  <c:v>12.75</c:v>
                </c:pt>
                <c:pt idx="274">
                  <c:v>12.46</c:v>
                </c:pt>
                <c:pt idx="275">
                  <c:v>12.67</c:v>
                </c:pt>
                <c:pt idx="276">
                  <c:v>13.03</c:v>
                </c:pt>
                <c:pt idx="277">
                  <c:v>13.1</c:v>
                </c:pt>
                <c:pt idx="278">
                  <c:v>13.44</c:v>
                </c:pt>
                <c:pt idx="279">
                  <c:v>13.36</c:v>
                </c:pt>
                <c:pt idx="280">
                  <c:v>12.9</c:v>
                </c:pt>
                <c:pt idx="281">
                  <c:v>12.67</c:v>
                </c:pt>
                <c:pt idx="282">
                  <c:v>12.91</c:v>
                </c:pt>
                <c:pt idx="283">
                  <c:v>12.69</c:v>
                </c:pt>
                <c:pt idx="284">
                  <c:v>12.95</c:v>
                </c:pt>
                <c:pt idx="285">
                  <c:v>13.36</c:v>
                </c:pt>
                <c:pt idx="286">
                  <c:v>13.36</c:v>
                </c:pt>
                <c:pt idx="287">
                  <c:v>13.8</c:v>
                </c:pt>
                <c:pt idx="288">
                  <c:v>13.8</c:v>
                </c:pt>
                <c:pt idx="289">
                  <c:v>14.19</c:v>
                </c:pt>
                <c:pt idx="290">
                  <c:v>14.58</c:v>
                </c:pt>
                <c:pt idx="291">
                  <c:v>14.99</c:v>
                </c:pt>
                <c:pt idx="292">
                  <c:v>15.45</c:v>
                </c:pt>
                <c:pt idx="293">
                  <c:v>15.94</c:v>
                </c:pt>
                <c:pt idx="294">
                  <c:v>16.190000000000001</c:v>
                </c:pt>
                <c:pt idx="295">
                  <c:v>16.03</c:v>
                </c:pt>
                <c:pt idx="296">
                  <c:v>16.21</c:v>
                </c:pt>
                <c:pt idx="297">
                  <c:v>16.350000000000001</c:v>
                </c:pt>
                <c:pt idx="298">
                  <c:v>15.98</c:v>
                </c:pt>
                <c:pt idx="299">
                  <c:v>15.17</c:v>
                </c:pt>
                <c:pt idx="300">
                  <c:v>15.56</c:v>
                </c:pt>
                <c:pt idx="301">
                  <c:v>15.63</c:v>
                </c:pt>
                <c:pt idx="302">
                  <c:v>15.49</c:v>
                </c:pt>
                <c:pt idx="303">
                  <c:v>14.35</c:v>
                </c:pt>
                <c:pt idx="304">
                  <c:v>14.76</c:v>
                </c:pt>
                <c:pt idx="305">
                  <c:v>15.63</c:v>
                </c:pt>
                <c:pt idx="306">
                  <c:v>16.55</c:v>
                </c:pt>
                <c:pt idx="307">
                  <c:v>17.25</c:v>
                </c:pt>
                <c:pt idx="308">
                  <c:v>16.579999999999998</c:v>
                </c:pt>
                <c:pt idx="309">
                  <c:v>17.14</c:v>
                </c:pt>
                <c:pt idx="310">
                  <c:v>17.38</c:v>
                </c:pt>
                <c:pt idx="311">
                  <c:v>17.75</c:v>
                </c:pt>
                <c:pt idx="312">
                  <c:v>17.670000000000002</c:v>
                </c:pt>
                <c:pt idx="313">
                  <c:v>17.850000000000001</c:v>
                </c:pt>
                <c:pt idx="314">
                  <c:v>17.920000000000002</c:v>
                </c:pt>
                <c:pt idx="315">
                  <c:v>18.36</c:v>
                </c:pt>
                <c:pt idx="316">
                  <c:v>18.48</c:v>
                </c:pt>
                <c:pt idx="317">
                  <c:v>17.82</c:v>
                </c:pt>
                <c:pt idx="318">
                  <c:v>15.96</c:v>
                </c:pt>
                <c:pt idx="319">
                  <c:v>13.42</c:v>
                </c:pt>
                <c:pt idx="320">
                  <c:v>12.53</c:v>
                </c:pt>
                <c:pt idx="321">
                  <c:v>10.37</c:v>
                </c:pt>
                <c:pt idx="322">
                  <c:v>7.38</c:v>
                </c:pt>
                <c:pt idx="323">
                  <c:v>9.3000000000000007</c:v>
                </c:pt>
                <c:pt idx="324">
                  <c:v>8.44</c:v>
                </c:pt>
                <c:pt idx="325">
                  <c:v>10.79</c:v>
                </c:pt>
                <c:pt idx="326">
                  <c:v>9.3000000000000007</c:v>
                </c:pt>
                <c:pt idx="327">
                  <c:v>6.8</c:v>
                </c:pt>
                <c:pt idx="328">
                  <c:v>-4.16</c:v>
                </c:pt>
                <c:pt idx="329">
                  <c:v>-1.23</c:v>
                </c:pt>
                <c:pt idx="330">
                  <c:v>-5.78</c:v>
                </c:pt>
                <c:pt idx="331">
                  <c:v>-17.41</c:v>
                </c:pt>
                <c:pt idx="332">
                  <c:v>-9.43</c:v>
                </c:pt>
                <c:pt idx="333">
                  <c:v>-18.39</c:v>
                </c:pt>
                <c:pt idx="334">
                  <c:v>-16.239999999999998</c:v>
                </c:pt>
                <c:pt idx="335">
                  <c:v>-22.6</c:v>
                </c:pt>
                <c:pt idx="336">
                  <c:v>-19.64</c:v>
                </c:pt>
                <c:pt idx="337">
                  <c:v>-21.74</c:v>
                </c:pt>
                <c:pt idx="338">
                  <c:v>-25.86</c:v>
                </c:pt>
                <c:pt idx="339">
                  <c:v>-16.989999999999998</c:v>
                </c:pt>
                <c:pt idx="340">
                  <c:v>-13.24</c:v>
                </c:pt>
                <c:pt idx="341">
                  <c:v>-11.71</c:v>
                </c:pt>
                <c:pt idx="342">
                  <c:v>-16.22</c:v>
                </c:pt>
                <c:pt idx="343">
                  <c:v>-13.91</c:v>
                </c:pt>
                <c:pt idx="344">
                  <c:v>-11.66</c:v>
                </c:pt>
                <c:pt idx="345">
                  <c:v>-14.98</c:v>
                </c:pt>
                <c:pt idx="346">
                  <c:v>-13.52</c:v>
                </c:pt>
                <c:pt idx="347">
                  <c:v>-14.57</c:v>
                </c:pt>
                <c:pt idx="348">
                  <c:v>-10.25</c:v>
                </c:pt>
                <c:pt idx="349">
                  <c:v>-10.11</c:v>
                </c:pt>
                <c:pt idx="350">
                  <c:v>-8.0500000000000007</c:v>
                </c:pt>
                <c:pt idx="351">
                  <c:v>-6.46</c:v>
                </c:pt>
                <c:pt idx="352">
                  <c:v>-7.06</c:v>
                </c:pt>
                <c:pt idx="353">
                  <c:v>-5.85</c:v>
                </c:pt>
                <c:pt idx="354">
                  <c:v>-7.83</c:v>
                </c:pt>
                <c:pt idx="355">
                  <c:v>-8.2200000000000006</c:v>
                </c:pt>
                <c:pt idx="356">
                  <c:v>-5.18</c:v>
                </c:pt>
                <c:pt idx="357">
                  <c:v>-5</c:v>
                </c:pt>
                <c:pt idx="358">
                  <c:v>-7.96</c:v>
                </c:pt>
                <c:pt idx="359">
                  <c:v>-5.66</c:v>
                </c:pt>
                <c:pt idx="360">
                  <c:v>-5.9</c:v>
                </c:pt>
                <c:pt idx="361">
                  <c:v>-4.78</c:v>
                </c:pt>
                <c:pt idx="362">
                  <c:v>-3.32</c:v>
                </c:pt>
                <c:pt idx="363">
                  <c:v>-2.29</c:v>
                </c:pt>
                <c:pt idx="364">
                  <c:v>0.55000000000000004</c:v>
                </c:pt>
                <c:pt idx="365">
                  <c:v>-2.4</c:v>
                </c:pt>
                <c:pt idx="366">
                  <c:v>-3.46</c:v>
                </c:pt>
                <c:pt idx="367">
                  <c:v>-2.64</c:v>
                </c:pt>
                <c:pt idx="368">
                  <c:v>-2.2000000000000002</c:v>
                </c:pt>
                <c:pt idx="369">
                  <c:v>-2.0699999999999998</c:v>
                </c:pt>
                <c:pt idx="370">
                  <c:v>-2.0499999999999998</c:v>
                </c:pt>
                <c:pt idx="371">
                  <c:v>-1.18</c:v>
                </c:pt>
                <c:pt idx="372">
                  <c:v>-0.28000000000000003</c:v>
                </c:pt>
                <c:pt idx="373">
                  <c:v>-1.74</c:v>
                </c:pt>
                <c:pt idx="374">
                  <c:v>-4.24</c:v>
                </c:pt>
                <c:pt idx="375">
                  <c:v>-4.1900000000000004</c:v>
                </c:pt>
                <c:pt idx="376">
                  <c:v>-3.34</c:v>
                </c:pt>
                <c:pt idx="377">
                  <c:v>-1.71</c:v>
                </c:pt>
                <c:pt idx="378">
                  <c:v>-0.97</c:v>
                </c:pt>
                <c:pt idx="379">
                  <c:v>-1.72</c:v>
                </c:pt>
                <c:pt idx="380">
                  <c:v>-1.53</c:v>
                </c:pt>
                <c:pt idx="381">
                  <c:v>-0.46</c:v>
                </c:pt>
                <c:pt idx="382">
                  <c:v>0.02</c:v>
                </c:pt>
                <c:pt idx="383">
                  <c:v>0.84</c:v>
                </c:pt>
                <c:pt idx="384">
                  <c:v>0.78</c:v>
                </c:pt>
                <c:pt idx="385">
                  <c:v>0.32</c:v>
                </c:pt>
                <c:pt idx="386">
                  <c:v>0.6</c:v>
                </c:pt>
                <c:pt idx="387">
                  <c:v>1.65</c:v>
                </c:pt>
                <c:pt idx="388">
                  <c:v>2.84</c:v>
                </c:pt>
                <c:pt idx="389">
                  <c:v>2.5299999999999998</c:v>
                </c:pt>
                <c:pt idx="390">
                  <c:v>4.68</c:v>
                </c:pt>
                <c:pt idx="391">
                  <c:v>5.48</c:v>
                </c:pt>
                <c:pt idx="392">
                  <c:v>4.55</c:v>
                </c:pt>
                <c:pt idx="393">
                  <c:v>3.67</c:v>
                </c:pt>
                <c:pt idx="394">
                  <c:v>-0.62</c:v>
                </c:pt>
                <c:pt idx="395">
                  <c:v>0.74</c:v>
                </c:pt>
                <c:pt idx="396">
                  <c:v>1.42</c:v>
                </c:pt>
                <c:pt idx="397">
                  <c:v>2.4500000000000002</c:v>
                </c:pt>
                <c:pt idx="398">
                  <c:v>1.87</c:v>
                </c:pt>
                <c:pt idx="399">
                  <c:v>2.21</c:v>
                </c:pt>
                <c:pt idx="400">
                  <c:v>2.17</c:v>
                </c:pt>
                <c:pt idx="401">
                  <c:v>2.46</c:v>
                </c:pt>
                <c:pt idx="402">
                  <c:v>2.77</c:v>
                </c:pt>
                <c:pt idx="403">
                  <c:v>0.99</c:v>
                </c:pt>
                <c:pt idx="404">
                  <c:v>1.99</c:v>
                </c:pt>
                <c:pt idx="405">
                  <c:v>0.28999999999999998</c:v>
                </c:pt>
                <c:pt idx="406">
                  <c:v>1.62</c:v>
                </c:pt>
                <c:pt idx="407">
                  <c:v>2.4500000000000002</c:v>
                </c:pt>
                <c:pt idx="408">
                  <c:v>3.15</c:v>
                </c:pt>
                <c:pt idx="409">
                  <c:v>2.98</c:v>
                </c:pt>
                <c:pt idx="410">
                  <c:v>3.47</c:v>
                </c:pt>
                <c:pt idx="411">
                  <c:v>2.98</c:v>
                </c:pt>
                <c:pt idx="412">
                  <c:v>3.2</c:v>
                </c:pt>
                <c:pt idx="413">
                  <c:v>2.8</c:v>
                </c:pt>
                <c:pt idx="414">
                  <c:v>3.76</c:v>
                </c:pt>
                <c:pt idx="415">
                  <c:v>3.27</c:v>
                </c:pt>
                <c:pt idx="416">
                  <c:v>5.04</c:v>
                </c:pt>
                <c:pt idx="417">
                  <c:v>6.06</c:v>
                </c:pt>
                <c:pt idx="418">
                  <c:v>5.81</c:v>
                </c:pt>
                <c:pt idx="419">
                  <c:v>6.46</c:v>
                </c:pt>
                <c:pt idx="420">
                  <c:v>6.86</c:v>
                </c:pt>
                <c:pt idx="421">
                  <c:v>6.72</c:v>
                </c:pt>
                <c:pt idx="422">
                  <c:v>6.78</c:v>
                </c:pt>
                <c:pt idx="423">
                  <c:v>5.77</c:v>
                </c:pt>
                <c:pt idx="424">
                  <c:v>5.63</c:v>
                </c:pt>
                <c:pt idx="425">
                  <c:v>6.71</c:v>
                </c:pt>
                <c:pt idx="426">
                  <c:v>6.45</c:v>
                </c:pt>
                <c:pt idx="427">
                  <c:v>7.59</c:v>
                </c:pt>
                <c:pt idx="428">
                  <c:v>7.62</c:v>
                </c:pt>
                <c:pt idx="429">
                  <c:v>6.76</c:v>
                </c:pt>
                <c:pt idx="430">
                  <c:v>8.08</c:v>
                </c:pt>
                <c:pt idx="431">
                  <c:v>8.9600000000000009</c:v>
                </c:pt>
                <c:pt idx="432">
                  <c:v>9.4700000000000006</c:v>
                </c:pt>
                <c:pt idx="433">
                  <c:v>9.24</c:v>
                </c:pt>
                <c:pt idx="434">
                  <c:v>9.64</c:v>
                </c:pt>
                <c:pt idx="435">
                  <c:v>8.93</c:v>
                </c:pt>
                <c:pt idx="436">
                  <c:v>9.44</c:v>
                </c:pt>
                <c:pt idx="437">
                  <c:v>9.15</c:v>
                </c:pt>
                <c:pt idx="438">
                  <c:v>9.0399999999999991</c:v>
                </c:pt>
                <c:pt idx="439">
                  <c:v>9.98</c:v>
                </c:pt>
                <c:pt idx="440">
                  <c:v>9.7799999999999994</c:v>
                </c:pt>
                <c:pt idx="441">
                  <c:v>9.4600000000000009</c:v>
                </c:pt>
                <c:pt idx="442">
                  <c:v>9.65</c:v>
                </c:pt>
                <c:pt idx="443">
                  <c:v>9.07</c:v>
                </c:pt>
                <c:pt idx="444">
                  <c:v>9.7799999999999994</c:v>
                </c:pt>
                <c:pt idx="445">
                  <c:v>9.7200000000000006</c:v>
                </c:pt>
                <c:pt idx="446">
                  <c:v>10.86</c:v>
                </c:pt>
                <c:pt idx="447">
                  <c:v>10.48</c:v>
                </c:pt>
                <c:pt idx="448">
                  <c:v>10.31</c:v>
                </c:pt>
                <c:pt idx="449">
                  <c:v>9.0399999999999991</c:v>
                </c:pt>
                <c:pt idx="450">
                  <c:v>9.91</c:v>
                </c:pt>
                <c:pt idx="451">
                  <c:v>10.25</c:v>
                </c:pt>
                <c:pt idx="452">
                  <c:v>8.61</c:v>
                </c:pt>
                <c:pt idx="453">
                  <c:v>7.09</c:v>
                </c:pt>
                <c:pt idx="454">
                  <c:v>6.3</c:v>
                </c:pt>
                <c:pt idx="455">
                  <c:v>8.18</c:v>
                </c:pt>
                <c:pt idx="456">
                  <c:v>6.87</c:v>
                </c:pt>
                <c:pt idx="457">
                  <c:v>7.12</c:v>
                </c:pt>
                <c:pt idx="458">
                  <c:v>8.02</c:v>
                </c:pt>
                <c:pt idx="459">
                  <c:v>8.49</c:v>
                </c:pt>
                <c:pt idx="460">
                  <c:v>7.6</c:v>
                </c:pt>
                <c:pt idx="461">
                  <c:v>7.28</c:v>
                </c:pt>
                <c:pt idx="462">
                  <c:v>6.96</c:v>
                </c:pt>
                <c:pt idx="463">
                  <c:v>5.53</c:v>
                </c:pt>
                <c:pt idx="464">
                  <c:v>6.59</c:v>
                </c:pt>
                <c:pt idx="465">
                  <c:v>4.4400000000000004</c:v>
                </c:pt>
                <c:pt idx="466">
                  <c:v>5.07</c:v>
                </c:pt>
                <c:pt idx="467">
                  <c:v>6.08</c:v>
                </c:pt>
                <c:pt idx="468">
                  <c:v>7.25</c:v>
                </c:pt>
                <c:pt idx="469">
                  <c:v>7.04</c:v>
                </c:pt>
                <c:pt idx="470">
                  <c:v>6.45</c:v>
                </c:pt>
                <c:pt idx="471">
                  <c:v>6.86</c:v>
                </c:pt>
                <c:pt idx="472">
                  <c:v>6.96</c:v>
                </c:pt>
                <c:pt idx="473">
                  <c:v>8.35</c:v>
                </c:pt>
                <c:pt idx="474">
                  <c:v>7.21</c:v>
                </c:pt>
                <c:pt idx="475">
                  <c:v>8.4700000000000006</c:v>
                </c:pt>
                <c:pt idx="476">
                  <c:v>9.18</c:v>
                </c:pt>
                <c:pt idx="477">
                  <c:v>9.36</c:v>
                </c:pt>
                <c:pt idx="478">
                  <c:v>9.02</c:v>
                </c:pt>
                <c:pt idx="479">
                  <c:v>8.65</c:v>
                </c:pt>
                <c:pt idx="480">
                  <c:v>8.9499999999999993</c:v>
                </c:pt>
                <c:pt idx="481">
                  <c:v>8.5399999999999991</c:v>
                </c:pt>
                <c:pt idx="482">
                  <c:v>7.46</c:v>
                </c:pt>
                <c:pt idx="483">
                  <c:v>7.45</c:v>
                </c:pt>
                <c:pt idx="484">
                  <c:v>7.17</c:v>
                </c:pt>
                <c:pt idx="485">
                  <c:v>7.49</c:v>
                </c:pt>
                <c:pt idx="486">
                  <c:v>7.65</c:v>
                </c:pt>
                <c:pt idx="487">
                  <c:v>6.17</c:v>
                </c:pt>
                <c:pt idx="488">
                  <c:v>5.78</c:v>
                </c:pt>
                <c:pt idx="489">
                  <c:v>2.92</c:v>
                </c:pt>
                <c:pt idx="490">
                  <c:v>3.47</c:v>
                </c:pt>
                <c:pt idx="491">
                  <c:v>2.88</c:v>
                </c:pt>
                <c:pt idx="492">
                  <c:v>3.64</c:v>
                </c:pt>
                <c:pt idx="493">
                  <c:v>5.24</c:v>
                </c:pt>
                <c:pt idx="494">
                  <c:v>5.64</c:v>
                </c:pt>
                <c:pt idx="495">
                  <c:v>7.62</c:v>
                </c:pt>
                <c:pt idx="496">
                  <c:v>7.51</c:v>
                </c:pt>
                <c:pt idx="497">
                  <c:v>8.7899999999999991</c:v>
                </c:pt>
                <c:pt idx="498">
                  <c:v>9.7100000000000009</c:v>
                </c:pt>
                <c:pt idx="499">
                  <c:v>10.76</c:v>
                </c:pt>
                <c:pt idx="500">
                  <c:v>9.49</c:v>
                </c:pt>
                <c:pt idx="501">
                  <c:v>10.11</c:v>
                </c:pt>
                <c:pt idx="502">
                  <c:v>11.52</c:v>
                </c:pt>
                <c:pt idx="503">
                  <c:v>11.91</c:v>
                </c:pt>
                <c:pt idx="504">
                  <c:v>11.52</c:v>
                </c:pt>
                <c:pt idx="505">
                  <c:v>11.65</c:v>
                </c:pt>
                <c:pt idx="506">
                  <c:v>12.38</c:v>
                </c:pt>
                <c:pt idx="507">
                  <c:v>12.87</c:v>
                </c:pt>
                <c:pt idx="508">
                  <c:v>14.06</c:v>
                </c:pt>
                <c:pt idx="509">
                  <c:v>14.32</c:v>
                </c:pt>
                <c:pt idx="510">
                  <c:v>14.57</c:v>
                </c:pt>
                <c:pt idx="511">
                  <c:v>14.87</c:v>
                </c:pt>
                <c:pt idx="512">
                  <c:v>13.51</c:v>
                </c:pt>
                <c:pt idx="513">
                  <c:v>14.21</c:v>
                </c:pt>
                <c:pt idx="514">
                  <c:v>14.61</c:v>
                </c:pt>
                <c:pt idx="515">
                  <c:v>14.88</c:v>
                </c:pt>
                <c:pt idx="516">
                  <c:v>15.69</c:v>
                </c:pt>
                <c:pt idx="517">
                  <c:v>16.09</c:v>
                </c:pt>
                <c:pt idx="518">
                  <c:v>16.47</c:v>
                </c:pt>
                <c:pt idx="519">
                  <c:v>15.95</c:v>
                </c:pt>
                <c:pt idx="520">
                  <c:v>16.170000000000002</c:v>
                </c:pt>
                <c:pt idx="521">
                  <c:v>15.87</c:v>
                </c:pt>
                <c:pt idx="522">
                  <c:v>14.81</c:v>
                </c:pt>
                <c:pt idx="523">
                  <c:v>15.59</c:v>
                </c:pt>
                <c:pt idx="524">
                  <c:v>16</c:v>
                </c:pt>
                <c:pt idx="525">
                  <c:v>16.559999999999999</c:v>
                </c:pt>
                <c:pt idx="526">
                  <c:v>15.78</c:v>
                </c:pt>
                <c:pt idx="527">
                  <c:v>15.56</c:v>
                </c:pt>
                <c:pt idx="528">
                  <c:v>15.9</c:v>
                </c:pt>
                <c:pt idx="529">
                  <c:v>16.170000000000002</c:v>
                </c:pt>
                <c:pt idx="530">
                  <c:v>16.37</c:v>
                </c:pt>
                <c:pt idx="531">
                  <c:v>15.84</c:v>
                </c:pt>
                <c:pt idx="532">
                  <c:v>15.85</c:v>
                </c:pt>
                <c:pt idx="533">
                  <c:v>15.11</c:v>
                </c:pt>
                <c:pt idx="534">
                  <c:v>15.73</c:v>
                </c:pt>
                <c:pt idx="535">
                  <c:v>16.760000000000002</c:v>
                </c:pt>
                <c:pt idx="536">
                  <c:v>17.72</c:v>
                </c:pt>
                <c:pt idx="537">
                  <c:v>19.03</c:v>
                </c:pt>
                <c:pt idx="538">
                  <c:v>19.13</c:v>
                </c:pt>
                <c:pt idx="539">
                  <c:v>18.420000000000002</c:v>
                </c:pt>
                <c:pt idx="540">
                  <c:v>18.760000000000002</c:v>
                </c:pt>
                <c:pt idx="541">
                  <c:v>18.420000000000002</c:v>
                </c:pt>
                <c:pt idx="542">
                  <c:v>18.579999999999998</c:v>
                </c:pt>
                <c:pt idx="543">
                  <c:v>18.25</c:v>
                </c:pt>
                <c:pt idx="544">
                  <c:v>18.489999999999998</c:v>
                </c:pt>
                <c:pt idx="545">
                  <c:v>18.57</c:v>
                </c:pt>
                <c:pt idx="546">
                  <c:v>18.95</c:v>
                </c:pt>
                <c:pt idx="547">
                  <c:v>18.3</c:v>
                </c:pt>
                <c:pt idx="548">
                  <c:v>17.829999999999998</c:v>
                </c:pt>
                <c:pt idx="549">
                  <c:v>18.23</c:v>
                </c:pt>
                <c:pt idx="550">
                  <c:v>17.399999999999999</c:v>
                </c:pt>
                <c:pt idx="551">
                  <c:v>15.05</c:v>
                </c:pt>
                <c:pt idx="552">
                  <c:v>16.59</c:v>
                </c:pt>
                <c:pt idx="553">
                  <c:v>14.47</c:v>
                </c:pt>
                <c:pt idx="554">
                  <c:v>16.82</c:v>
                </c:pt>
                <c:pt idx="555">
                  <c:v>18.02</c:v>
                </c:pt>
                <c:pt idx="556">
                  <c:v>18.3</c:v>
                </c:pt>
                <c:pt idx="557">
                  <c:v>19.13</c:v>
                </c:pt>
                <c:pt idx="558">
                  <c:v>19.75</c:v>
                </c:pt>
                <c:pt idx="559">
                  <c:v>21.03</c:v>
                </c:pt>
                <c:pt idx="560">
                  <c:v>21.55</c:v>
                </c:pt>
                <c:pt idx="561">
                  <c:v>21.87</c:v>
                </c:pt>
                <c:pt idx="562">
                  <c:v>21.45</c:v>
                </c:pt>
                <c:pt idx="563">
                  <c:v>21.89</c:v>
                </c:pt>
                <c:pt idx="564">
                  <c:v>22.11</c:v>
                </c:pt>
                <c:pt idx="565">
                  <c:v>21.33</c:v>
                </c:pt>
                <c:pt idx="566">
                  <c:v>20.66</c:v>
                </c:pt>
                <c:pt idx="567">
                  <c:v>21.39</c:v>
                </c:pt>
                <c:pt idx="568">
                  <c:v>21.6</c:v>
                </c:pt>
                <c:pt idx="569">
                  <c:v>21.03</c:v>
                </c:pt>
                <c:pt idx="570">
                  <c:v>22.05</c:v>
                </c:pt>
                <c:pt idx="571">
                  <c:v>20.329999999999998</c:v>
                </c:pt>
                <c:pt idx="572">
                  <c:v>19.25</c:v>
                </c:pt>
                <c:pt idx="573">
                  <c:v>20.83</c:v>
                </c:pt>
                <c:pt idx="574">
                  <c:v>21.64</c:v>
                </c:pt>
                <c:pt idx="575">
                  <c:v>20.97</c:v>
                </c:pt>
                <c:pt idx="576">
                  <c:v>19.68</c:v>
                </c:pt>
                <c:pt idx="577">
                  <c:v>21.37</c:v>
                </c:pt>
                <c:pt idx="578">
                  <c:v>21.87</c:v>
                </c:pt>
                <c:pt idx="579">
                  <c:v>22.81</c:v>
                </c:pt>
                <c:pt idx="580">
                  <c:v>23.41</c:v>
                </c:pt>
                <c:pt idx="581">
                  <c:v>24.43</c:v>
                </c:pt>
                <c:pt idx="582">
                  <c:v>24.47</c:v>
                </c:pt>
                <c:pt idx="583">
                  <c:v>25.16</c:v>
                </c:pt>
                <c:pt idx="584">
                  <c:v>24.62</c:v>
                </c:pt>
                <c:pt idx="585">
                  <c:v>25.34</c:v>
                </c:pt>
                <c:pt idx="586">
                  <c:v>24.38</c:v>
                </c:pt>
                <c:pt idx="587">
                  <c:v>24.49</c:v>
                </c:pt>
                <c:pt idx="588">
                  <c:v>24.23</c:v>
                </c:pt>
                <c:pt idx="589">
                  <c:v>23.27</c:v>
                </c:pt>
                <c:pt idx="590">
                  <c:v>23</c:v>
                </c:pt>
                <c:pt idx="591">
                  <c:v>23.15</c:v>
                </c:pt>
                <c:pt idx="592">
                  <c:v>23.82</c:v>
                </c:pt>
                <c:pt idx="593">
                  <c:v>23.6</c:v>
                </c:pt>
                <c:pt idx="594">
                  <c:v>23.51</c:v>
                </c:pt>
                <c:pt idx="595">
                  <c:v>23.48</c:v>
                </c:pt>
                <c:pt idx="596">
                  <c:v>25.39</c:v>
                </c:pt>
                <c:pt idx="597">
                  <c:v>25.63</c:v>
                </c:pt>
                <c:pt idx="598">
                  <c:v>26.14</c:v>
                </c:pt>
                <c:pt idx="599">
                  <c:v>26.31</c:v>
                </c:pt>
                <c:pt idx="600">
                  <c:v>26.97</c:v>
                </c:pt>
                <c:pt idx="601">
                  <c:v>26.96</c:v>
                </c:pt>
                <c:pt idx="602">
                  <c:v>26.78</c:v>
                </c:pt>
                <c:pt idx="603">
                  <c:v>26.8</c:v>
                </c:pt>
                <c:pt idx="604">
                  <c:v>26.59</c:v>
                </c:pt>
                <c:pt idx="605">
                  <c:v>27.58</c:v>
                </c:pt>
                <c:pt idx="606">
                  <c:v>27.77</c:v>
                </c:pt>
                <c:pt idx="607">
                  <c:v>26.8</c:v>
                </c:pt>
                <c:pt idx="608">
                  <c:v>25.72</c:v>
                </c:pt>
                <c:pt idx="609">
                  <c:v>26.4</c:v>
                </c:pt>
                <c:pt idx="610">
                  <c:v>25.66</c:v>
                </c:pt>
                <c:pt idx="611">
                  <c:v>26.13</c:v>
                </c:pt>
                <c:pt idx="612">
                  <c:v>26.58</c:v>
                </c:pt>
                <c:pt idx="613">
                  <c:v>26.61</c:v>
                </c:pt>
                <c:pt idx="614">
                  <c:v>27.81</c:v>
                </c:pt>
                <c:pt idx="615">
                  <c:v>27.14</c:v>
                </c:pt>
                <c:pt idx="616">
                  <c:v>26.17</c:v>
                </c:pt>
                <c:pt idx="617">
                  <c:v>26.86</c:v>
                </c:pt>
                <c:pt idx="618">
                  <c:v>26.7</c:v>
                </c:pt>
                <c:pt idx="619">
                  <c:v>27.51</c:v>
                </c:pt>
                <c:pt idx="620">
                  <c:v>27.38</c:v>
                </c:pt>
                <c:pt idx="621">
                  <c:v>28.58</c:v>
                </c:pt>
                <c:pt idx="622">
                  <c:v>27.84</c:v>
                </c:pt>
                <c:pt idx="623">
                  <c:v>27.26</c:v>
                </c:pt>
                <c:pt idx="624">
                  <c:v>26.17</c:v>
                </c:pt>
                <c:pt idx="625">
                  <c:v>26.35</c:v>
                </c:pt>
                <c:pt idx="626">
                  <c:v>27.88</c:v>
                </c:pt>
                <c:pt idx="627">
                  <c:v>28.59</c:v>
                </c:pt>
                <c:pt idx="628">
                  <c:v>28.8</c:v>
                </c:pt>
                <c:pt idx="629">
                  <c:v>28.21</c:v>
                </c:pt>
                <c:pt idx="630">
                  <c:v>29.04</c:v>
                </c:pt>
                <c:pt idx="631">
                  <c:v>28.94</c:v>
                </c:pt>
                <c:pt idx="632">
                  <c:v>29.18</c:v>
                </c:pt>
                <c:pt idx="633">
                  <c:v>30.38</c:v>
                </c:pt>
                <c:pt idx="634">
                  <c:v>30.57</c:v>
                </c:pt>
                <c:pt idx="635">
                  <c:v>31.08</c:v>
                </c:pt>
                <c:pt idx="636">
                  <c:v>30.28</c:v>
                </c:pt>
                <c:pt idx="637">
                  <c:v>31.9</c:v>
                </c:pt>
                <c:pt idx="638">
                  <c:v>31.87</c:v>
                </c:pt>
                <c:pt idx="639">
                  <c:v>31.67</c:v>
                </c:pt>
                <c:pt idx="640">
                  <c:v>32.25</c:v>
                </c:pt>
                <c:pt idx="641">
                  <c:v>32.29</c:v>
                </c:pt>
                <c:pt idx="642">
                  <c:v>32.49</c:v>
                </c:pt>
                <c:pt idx="643">
                  <c:v>32.07</c:v>
                </c:pt>
                <c:pt idx="644">
                  <c:v>32.380000000000003</c:v>
                </c:pt>
                <c:pt idx="645">
                  <c:v>32.97</c:v>
                </c:pt>
                <c:pt idx="646">
                  <c:v>33.1</c:v>
                </c:pt>
                <c:pt idx="647">
                  <c:v>33.590000000000003</c:v>
                </c:pt>
                <c:pt idx="648">
                  <c:v>33.58</c:v>
                </c:pt>
                <c:pt idx="649">
                  <c:v>33.01</c:v>
                </c:pt>
                <c:pt idx="650">
                  <c:v>32.06</c:v>
                </c:pt>
                <c:pt idx="651">
                  <c:v>33.090000000000003</c:v>
                </c:pt>
                <c:pt idx="652">
                  <c:v>33.380000000000003</c:v>
                </c:pt>
                <c:pt idx="653">
                  <c:v>33.14</c:v>
                </c:pt>
                <c:pt idx="654">
                  <c:v>33.479999999999997</c:v>
                </c:pt>
                <c:pt idx="655">
                  <c:v>33.58</c:v>
                </c:pt>
                <c:pt idx="656">
                  <c:v>33.020000000000003</c:v>
                </c:pt>
                <c:pt idx="657">
                  <c:v>33.19</c:v>
                </c:pt>
                <c:pt idx="658">
                  <c:v>33.15</c:v>
                </c:pt>
                <c:pt idx="659">
                  <c:v>33.549999999999997</c:v>
                </c:pt>
                <c:pt idx="660">
                  <c:v>33.92</c:v>
                </c:pt>
                <c:pt idx="661">
                  <c:v>34.04</c:v>
                </c:pt>
                <c:pt idx="662">
                  <c:v>33.979999999999997</c:v>
                </c:pt>
                <c:pt idx="663">
                  <c:v>32.46</c:v>
                </c:pt>
                <c:pt idx="664">
                  <c:v>33.76</c:v>
                </c:pt>
                <c:pt idx="665">
                  <c:v>33.6</c:v>
                </c:pt>
                <c:pt idx="666">
                  <c:v>33.840000000000003</c:v>
                </c:pt>
                <c:pt idx="667">
                  <c:v>33.03</c:v>
                </c:pt>
                <c:pt idx="668">
                  <c:v>33.270000000000003</c:v>
                </c:pt>
                <c:pt idx="669">
                  <c:v>31.96</c:v>
                </c:pt>
                <c:pt idx="670">
                  <c:v>30.25</c:v>
                </c:pt>
                <c:pt idx="671">
                  <c:v>31.68</c:v>
                </c:pt>
                <c:pt idx="672">
                  <c:v>32.78</c:v>
                </c:pt>
                <c:pt idx="673">
                  <c:v>32.700000000000003</c:v>
                </c:pt>
                <c:pt idx="674">
                  <c:v>33.299999999999997</c:v>
                </c:pt>
                <c:pt idx="675">
                  <c:v>33.15</c:v>
                </c:pt>
                <c:pt idx="676">
                  <c:v>33.200000000000003</c:v>
                </c:pt>
                <c:pt idx="677">
                  <c:v>33.58</c:v>
                </c:pt>
                <c:pt idx="678">
                  <c:v>34.119999999999997</c:v>
                </c:pt>
                <c:pt idx="679">
                  <c:v>33.96</c:v>
                </c:pt>
                <c:pt idx="680">
                  <c:v>34.47</c:v>
                </c:pt>
                <c:pt idx="681">
                  <c:v>34.24</c:v>
                </c:pt>
                <c:pt idx="682">
                  <c:v>34.54</c:v>
                </c:pt>
                <c:pt idx="683">
                  <c:v>35.200000000000003</c:v>
                </c:pt>
                <c:pt idx="684">
                  <c:v>34.950000000000003</c:v>
                </c:pt>
                <c:pt idx="685">
                  <c:v>35.33</c:v>
                </c:pt>
                <c:pt idx="686">
                  <c:v>35.72</c:v>
                </c:pt>
                <c:pt idx="687">
                  <c:v>35.5</c:v>
                </c:pt>
                <c:pt idx="688">
                  <c:v>35.479999999999997</c:v>
                </c:pt>
                <c:pt idx="689">
                  <c:v>35.25</c:v>
                </c:pt>
                <c:pt idx="690">
                  <c:v>34.46</c:v>
                </c:pt>
                <c:pt idx="691">
                  <c:v>34.049999999999997</c:v>
                </c:pt>
                <c:pt idx="692">
                  <c:v>33.479999999999997</c:v>
                </c:pt>
                <c:pt idx="693">
                  <c:v>34.299999999999997</c:v>
                </c:pt>
                <c:pt idx="694">
                  <c:v>35.21</c:v>
                </c:pt>
                <c:pt idx="695">
                  <c:v>35.67</c:v>
                </c:pt>
                <c:pt idx="696">
                  <c:v>35.94</c:v>
                </c:pt>
                <c:pt idx="697">
                  <c:v>35.39</c:v>
                </c:pt>
                <c:pt idx="698">
                  <c:v>36.31</c:v>
                </c:pt>
                <c:pt idx="699">
                  <c:v>35.99</c:v>
                </c:pt>
                <c:pt idx="700">
                  <c:v>35.909999999999997</c:v>
                </c:pt>
                <c:pt idx="701">
                  <c:v>36.61</c:v>
                </c:pt>
                <c:pt idx="702">
                  <c:v>37.31</c:v>
                </c:pt>
                <c:pt idx="703">
                  <c:v>37.479999999999997</c:v>
                </c:pt>
                <c:pt idx="704">
                  <c:v>37.380000000000003</c:v>
                </c:pt>
                <c:pt idx="705">
                  <c:v>36.96</c:v>
                </c:pt>
                <c:pt idx="706">
                  <c:v>36.71</c:v>
                </c:pt>
                <c:pt idx="707">
                  <c:v>36.24</c:v>
                </c:pt>
                <c:pt idx="708">
                  <c:v>36.46</c:v>
                </c:pt>
                <c:pt idx="709">
                  <c:v>35.71</c:v>
                </c:pt>
                <c:pt idx="710">
                  <c:v>36.64</c:v>
                </c:pt>
                <c:pt idx="711">
                  <c:v>36.03</c:v>
                </c:pt>
                <c:pt idx="712">
                  <c:v>35.299999999999997</c:v>
                </c:pt>
                <c:pt idx="713">
                  <c:v>33.08</c:v>
                </c:pt>
                <c:pt idx="714">
                  <c:v>33.67</c:v>
                </c:pt>
                <c:pt idx="715">
                  <c:v>34.71</c:v>
                </c:pt>
                <c:pt idx="716">
                  <c:v>35.11</c:v>
                </c:pt>
                <c:pt idx="717">
                  <c:v>34.72</c:v>
                </c:pt>
                <c:pt idx="718">
                  <c:v>35.119999999999997</c:v>
                </c:pt>
                <c:pt idx="719">
                  <c:v>33.21</c:v>
                </c:pt>
                <c:pt idx="720">
                  <c:v>33.1</c:v>
                </c:pt>
                <c:pt idx="721">
                  <c:v>32.520000000000003</c:v>
                </c:pt>
                <c:pt idx="722">
                  <c:v>33.049999999999997</c:v>
                </c:pt>
                <c:pt idx="723">
                  <c:v>32.4</c:v>
                </c:pt>
                <c:pt idx="724">
                  <c:v>33.270000000000003</c:v>
                </c:pt>
                <c:pt idx="725">
                  <c:v>33.32</c:v>
                </c:pt>
                <c:pt idx="726">
                  <c:v>34.81</c:v>
                </c:pt>
                <c:pt idx="727">
                  <c:v>34.81</c:v>
                </c:pt>
                <c:pt idx="728">
                  <c:v>34.94</c:v>
                </c:pt>
                <c:pt idx="729">
                  <c:v>36.14</c:v>
                </c:pt>
                <c:pt idx="730">
                  <c:v>37.47</c:v>
                </c:pt>
                <c:pt idx="731">
                  <c:v>38.19</c:v>
                </c:pt>
                <c:pt idx="732">
                  <c:v>38.56</c:v>
                </c:pt>
                <c:pt idx="733">
                  <c:v>39.24</c:v>
                </c:pt>
                <c:pt idx="734">
                  <c:v>39.9</c:v>
                </c:pt>
                <c:pt idx="735">
                  <c:v>40.06</c:v>
                </c:pt>
                <c:pt idx="736">
                  <c:v>40.090000000000003</c:v>
                </c:pt>
                <c:pt idx="737">
                  <c:v>40.54</c:v>
                </c:pt>
                <c:pt idx="738">
                  <c:v>39.81</c:v>
                </c:pt>
                <c:pt idx="739">
                  <c:v>38.36</c:v>
                </c:pt>
                <c:pt idx="740">
                  <c:v>39.97</c:v>
                </c:pt>
                <c:pt idx="741">
                  <c:v>38.909999999999997</c:v>
                </c:pt>
                <c:pt idx="742">
                  <c:v>40.29</c:v>
                </c:pt>
                <c:pt idx="743">
                  <c:v>39.78</c:v>
                </c:pt>
                <c:pt idx="744">
                  <c:v>40.409999999999997</c:v>
                </c:pt>
                <c:pt idx="745">
                  <c:v>40.92</c:v>
                </c:pt>
                <c:pt idx="746">
                  <c:v>41.67</c:v>
                </c:pt>
                <c:pt idx="747">
                  <c:v>42.34</c:v>
                </c:pt>
                <c:pt idx="748">
                  <c:v>42.59</c:v>
                </c:pt>
                <c:pt idx="749">
                  <c:v>41.71</c:v>
                </c:pt>
                <c:pt idx="750">
                  <c:v>42.5</c:v>
                </c:pt>
                <c:pt idx="751">
                  <c:v>43.74</c:v>
                </c:pt>
                <c:pt idx="752">
                  <c:v>43.17</c:v>
                </c:pt>
                <c:pt idx="753">
                  <c:v>43.4</c:v>
                </c:pt>
                <c:pt idx="754">
                  <c:v>42.97</c:v>
                </c:pt>
                <c:pt idx="755">
                  <c:v>42.87</c:v>
                </c:pt>
                <c:pt idx="756">
                  <c:v>42.33</c:v>
                </c:pt>
                <c:pt idx="757">
                  <c:v>41.44</c:v>
                </c:pt>
                <c:pt idx="758">
                  <c:v>41.66</c:v>
                </c:pt>
                <c:pt idx="759">
                  <c:v>42.28</c:v>
                </c:pt>
                <c:pt idx="760">
                  <c:v>42.71</c:v>
                </c:pt>
                <c:pt idx="761">
                  <c:v>39.49</c:v>
                </c:pt>
                <c:pt idx="762">
                  <c:v>39.64</c:v>
                </c:pt>
                <c:pt idx="763">
                  <c:v>36.42</c:v>
                </c:pt>
                <c:pt idx="764">
                  <c:v>35.130000000000003</c:v>
                </c:pt>
                <c:pt idx="765">
                  <c:v>37.090000000000003</c:v>
                </c:pt>
                <c:pt idx="766">
                  <c:v>36.24</c:v>
                </c:pt>
                <c:pt idx="767">
                  <c:v>37.74</c:v>
                </c:pt>
                <c:pt idx="768">
                  <c:v>39.729999999999997</c:v>
                </c:pt>
                <c:pt idx="769">
                  <c:v>39.17</c:v>
                </c:pt>
                <c:pt idx="770">
                  <c:v>38.17</c:v>
                </c:pt>
                <c:pt idx="771">
                  <c:v>37.94</c:v>
                </c:pt>
                <c:pt idx="772">
                  <c:v>37</c:v>
                </c:pt>
                <c:pt idx="773">
                  <c:v>36.340000000000003</c:v>
                </c:pt>
                <c:pt idx="774">
                  <c:v>37.14</c:v>
                </c:pt>
                <c:pt idx="775">
                  <c:v>36.94</c:v>
                </c:pt>
                <c:pt idx="776">
                  <c:v>36.94</c:v>
                </c:pt>
                <c:pt idx="777">
                  <c:v>35.61</c:v>
                </c:pt>
                <c:pt idx="778">
                  <c:v>38.159999999999997</c:v>
                </c:pt>
                <c:pt idx="779">
                  <c:v>39.119999999999997</c:v>
                </c:pt>
                <c:pt idx="780">
                  <c:v>40.11</c:v>
                </c:pt>
                <c:pt idx="781">
                  <c:v>40.18</c:v>
                </c:pt>
                <c:pt idx="782">
                  <c:v>40.94</c:v>
                </c:pt>
                <c:pt idx="783">
                  <c:v>40.61</c:v>
                </c:pt>
                <c:pt idx="784">
                  <c:v>40.130000000000003</c:v>
                </c:pt>
                <c:pt idx="785">
                  <c:v>40.22</c:v>
                </c:pt>
                <c:pt idx="786">
                  <c:v>38.92</c:v>
                </c:pt>
                <c:pt idx="787">
                  <c:v>39.14</c:v>
                </c:pt>
                <c:pt idx="788">
                  <c:v>39.22</c:v>
                </c:pt>
                <c:pt idx="789">
                  <c:v>39.14</c:v>
                </c:pt>
                <c:pt idx="790">
                  <c:v>40.479999999999997</c:v>
                </c:pt>
                <c:pt idx="791">
                  <c:v>41.27</c:v>
                </c:pt>
                <c:pt idx="792">
                  <c:v>40.6</c:v>
                </c:pt>
                <c:pt idx="793">
                  <c:v>41.02</c:v>
                </c:pt>
                <c:pt idx="794">
                  <c:v>42.21</c:v>
                </c:pt>
                <c:pt idx="795">
                  <c:v>40.47</c:v>
                </c:pt>
                <c:pt idx="796">
                  <c:v>40.020000000000003</c:v>
                </c:pt>
                <c:pt idx="797">
                  <c:v>39.04</c:v>
                </c:pt>
                <c:pt idx="798">
                  <c:v>36.159999999999997</c:v>
                </c:pt>
                <c:pt idx="799">
                  <c:v>35.83</c:v>
                </c:pt>
                <c:pt idx="800">
                  <c:v>35.96</c:v>
                </c:pt>
                <c:pt idx="801">
                  <c:v>35.99</c:v>
                </c:pt>
                <c:pt idx="802">
                  <c:v>35.65</c:v>
                </c:pt>
                <c:pt idx="803">
                  <c:v>36.96</c:v>
                </c:pt>
                <c:pt idx="804">
                  <c:v>39.31</c:v>
                </c:pt>
                <c:pt idx="805">
                  <c:v>40.770000000000003</c:v>
                </c:pt>
                <c:pt idx="806">
                  <c:v>41.05</c:v>
                </c:pt>
                <c:pt idx="807">
                  <c:v>39.28</c:v>
                </c:pt>
                <c:pt idx="808">
                  <c:v>40.46</c:v>
                </c:pt>
                <c:pt idx="809">
                  <c:v>40.22</c:v>
                </c:pt>
                <c:pt idx="810">
                  <c:v>41.15</c:v>
                </c:pt>
                <c:pt idx="811">
                  <c:v>42.65</c:v>
                </c:pt>
                <c:pt idx="812">
                  <c:v>42.17</c:v>
                </c:pt>
                <c:pt idx="813">
                  <c:v>42.28</c:v>
                </c:pt>
                <c:pt idx="814">
                  <c:v>40.99</c:v>
                </c:pt>
                <c:pt idx="815">
                  <c:v>41.98</c:v>
                </c:pt>
                <c:pt idx="816">
                  <c:v>41.19</c:v>
                </c:pt>
                <c:pt idx="817">
                  <c:v>39.83</c:v>
                </c:pt>
                <c:pt idx="818">
                  <c:v>38.71</c:v>
                </c:pt>
                <c:pt idx="819">
                  <c:v>38.049999999999997</c:v>
                </c:pt>
                <c:pt idx="820">
                  <c:v>36.97</c:v>
                </c:pt>
                <c:pt idx="821">
                  <c:v>37.090000000000003</c:v>
                </c:pt>
                <c:pt idx="822">
                  <c:v>39.36</c:v>
                </c:pt>
                <c:pt idx="823">
                  <c:v>39.5</c:v>
                </c:pt>
                <c:pt idx="824">
                  <c:v>38.69</c:v>
                </c:pt>
                <c:pt idx="825">
                  <c:v>40.35</c:v>
                </c:pt>
                <c:pt idx="826">
                  <c:v>40.31</c:v>
                </c:pt>
                <c:pt idx="827">
                  <c:v>41.32</c:v>
                </c:pt>
                <c:pt idx="828">
                  <c:v>40.67</c:v>
                </c:pt>
                <c:pt idx="829">
                  <c:v>40.19</c:v>
                </c:pt>
                <c:pt idx="830">
                  <c:v>41.92</c:v>
                </c:pt>
                <c:pt idx="831">
                  <c:v>42.5</c:v>
                </c:pt>
                <c:pt idx="832">
                  <c:v>41.71</c:v>
                </c:pt>
                <c:pt idx="833">
                  <c:v>39.85</c:v>
                </c:pt>
                <c:pt idx="834">
                  <c:v>39.9</c:v>
                </c:pt>
                <c:pt idx="835">
                  <c:v>41.76</c:v>
                </c:pt>
                <c:pt idx="836">
                  <c:v>43.75</c:v>
                </c:pt>
                <c:pt idx="837">
                  <c:v>44.07</c:v>
                </c:pt>
                <c:pt idx="838">
                  <c:v>45.32</c:v>
                </c:pt>
                <c:pt idx="839">
                  <c:v>45.75</c:v>
                </c:pt>
                <c:pt idx="840">
                  <c:v>44.82</c:v>
                </c:pt>
                <c:pt idx="841">
                  <c:v>44.85</c:v>
                </c:pt>
                <c:pt idx="842">
                  <c:v>45.3</c:v>
                </c:pt>
                <c:pt idx="843">
                  <c:v>45.12</c:v>
                </c:pt>
                <c:pt idx="844">
                  <c:v>45.84</c:v>
                </c:pt>
                <c:pt idx="845">
                  <c:v>45.77</c:v>
                </c:pt>
                <c:pt idx="846">
                  <c:v>44.54</c:v>
                </c:pt>
                <c:pt idx="847">
                  <c:v>44.95</c:v>
                </c:pt>
                <c:pt idx="848">
                  <c:v>45.83</c:v>
                </c:pt>
                <c:pt idx="849">
                  <c:v>44.81</c:v>
                </c:pt>
                <c:pt idx="850">
                  <c:v>43.87</c:v>
                </c:pt>
                <c:pt idx="851">
                  <c:v>44.17</c:v>
                </c:pt>
                <c:pt idx="852">
                  <c:v>44.43</c:v>
                </c:pt>
                <c:pt idx="853">
                  <c:v>43.88</c:v>
                </c:pt>
                <c:pt idx="854">
                  <c:v>43.38</c:v>
                </c:pt>
                <c:pt idx="855">
                  <c:v>44.19</c:v>
                </c:pt>
                <c:pt idx="856">
                  <c:v>44.31</c:v>
                </c:pt>
                <c:pt idx="857">
                  <c:v>44.46</c:v>
                </c:pt>
                <c:pt idx="858">
                  <c:v>45.39</c:v>
                </c:pt>
                <c:pt idx="859">
                  <c:v>45.25</c:v>
                </c:pt>
                <c:pt idx="860">
                  <c:v>42.96</c:v>
                </c:pt>
                <c:pt idx="861">
                  <c:v>39.89</c:v>
                </c:pt>
                <c:pt idx="862">
                  <c:v>38.74</c:v>
                </c:pt>
                <c:pt idx="863">
                  <c:v>36.619999999999997</c:v>
                </c:pt>
                <c:pt idx="864">
                  <c:v>36.97</c:v>
                </c:pt>
                <c:pt idx="865">
                  <c:v>39.46</c:v>
                </c:pt>
                <c:pt idx="866">
                  <c:v>37.090000000000003</c:v>
                </c:pt>
                <c:pt idx="867">
                  <c:v>36.630000000000003</c:v>
                </c:pt>
                <c:pt idx="868">
                  <c:v>38.04</c:v>
                </c:pt>
                <c:pt idx="869">
                  <c:v>39.880000000000003</c:v>
                </c:pt>
                <c:pt idx="870">
                  <c:v>36.65</c:v>
                </c:pt>
                <c:pt idx="871">
                  <c:v>36.24</c:v>
                </c:pt>
                <c:pt idx="872">
                  <c:v>32.06</c:v>
                </c:pt>
                <c:pt idx="873">
                  <c:v>31.33</c:v>
                </c:pt>
                <c:pt idx="874">
                  <c:v>30.98</c:v>
                </c:pt>
                <c:pt idx="875">
                  <c:v>30.07</c:v>
                </c:pt>
                <c:pt idx="876">
                  <c:v>32.72</c:v>
                </c:pt>
                <c:pt idx="877">
                  <c:v>33.42</c:v>
                </c:pt>
                <c:pt idx="878">
                  <c:v>35.299999999999997</c:v>
                </c:pt>
                <c:pt idx="879">
                  <c:v>32.729999999999997</c:v>
                </c:pt>
                <c:pt idx="880">
                  <c:v>33.26</c:v>
                </c:pt>
                <c:pt idx="881">
                  <c:v>33.36</c:v>
                </c:pt>
                <c:pt idx="882">
                  <c:v>33.950000000000003</c:v>
                </c:pt>
                <c:pt idx="883">
                  <c:v>34.590000000000003</c:v>
                </c:pt>
                <c:pt idx="884">
                  <c:v>35.57</c:v>
                </c:pt>
                <c:pt idx="885">
                  <c:v>37</c:v>
                </c:pt>
                <c:pt idx="886">
                  <c:v>38.130000000000003</c:v>
                </c:pt>
                <c:pt idx="887">
                  <c:v>36.869999999999997</c:v>
                </c:pt>
                <c:pt idx="888">
                  <c:v>36.770000000000003</c:v>
                </c:pt>
                <c:pt idx="889">
                  <c:v>38.869999999999997</c:v>
                </c:pt>
                <c:pt idx="890">
                  <c:v>37.28</c:v>
                </c:pt>
                <c:pt idx="891">
                  <c:v>37.47</c:v>
                </c:pt>
                <c:pt idx="892">
                  <c:v>38.19</c:v>
                </c:pt>
                <c:pt idx="893">
                  <c:v>37.29</c:v>
                </c:pt>
                <c:pt idx="894">
                  <c:v>35.78</c:v>
                </c:pt>
                <c:pt idx="895">
                  <c:v>33.869999999999997</c:v>
                </c:pt>
                <c:pt idx="896">
                  <c:v>30.36</c:v>
                </c:pt>
                <c:pt idx="897">
                  <c:v>29.08</c:v>
                </c:pt>
                <c:pt idx="898">
                  <c:v>29.49</c:v>
                </c:pt>
                <c:pt idx="899">
                  <c:v>25.48</c:v>
                </c:pt>
                <c:pt idx="900">
                  <c:v>25</c:v>
                </c:pt>
                <c:pt idx="901">
                  <c:v>26.67</c:v>
                </c:pt>
                <c:pt idx="902">
                  <c:v>27.15</c:v>
                </c:pt>
                <c:pt idx="903">
                  <c:v>25.48</c:v>
                </c:pt>
                <c:pt idx="904">
                  <c:v>23.59</c:v>
                </c:pt>
                <c:pt idx="905">
                  <c:v>25.87</c:v>
                </c:pt>
                <c:pt idx="906">
                  <c:v>27.16</c:v>
                </c:pt>
                <c:pt idx="907">
                  <c:v>26.93</c:v>
                </c:pt>
                <c:pt idx="908">
                  <c:v>25.97</c:v>
                </c:pt>
                <c:pt idx="909">
                  <c:v>24.54</c:v>
                </c:pt>
                <c:pt idx="910">
                  <c:v>25.65</c:v>
                </c:pt>
                <c:pt idx="911">
                  <c:v>24.36</c:v>
                </c:pt>
                <c:pt idx="912">
                  <c:v>23.67</c:v>
                </c:pt>
                <c:pt idx="913">
                  <c:v>25.87</c:v>
                </c:pt>
                <c:pt idx="914">
                  <c:v>25.61</c:v>
                </c:pt>
                <c:pt idx="915">
                  <c:v>24.25</c:v>
                </c:pt>
                <c:pt idx="916">
                  <c:v>23.33</c:v>
                </c:pt>
                <c:pt idx="917">
                  <c:v>22.91</c:v>
                </c:pt>
                <c:pt idx="918">
                  <c:v>21.02</c:v>
                </c:pt>
                <c:pt idx="919">
                  <c:v>21.46</c:v>
                </c:pt>
                <c:pt idx="920">
                  <c:v>22.78</c:v>
                </c:pt>
                <c:pt idx="921">
                  <c:v>25.04</c:v>
                </c:pt>
                <c:pt idx="922">
                  <c:v>25.59</c:v>
                </c:pt>
                <c:pt idx="923">
                  <c:v>25.87</c:v>
                </c:pt>
                <c:pt idx="924">
                  <c:v>25.34</c:v>
                </c:pt>
                <c:pt idx="925">
                  <c:v>26.14</c:v>
                </c:pt>
                <c:pt idx="926">
                  <c:v>25.27</c:v>
                </c:pt>
                <c:pt idx="927">
                  <c:v>27.14</c:v>
                </c:pt>
                <c:pt idx="928">
                  <c:v>28.47</c:v>
                </c:pt>
                <c:pt idx="929">
                  <c:v>30.03</c:v>
                </c:pt>
                <c:pt idx="930">
                  <c:v>28.79</c:v>
                </c:pt>
                <c:pt idx="931">
                  <c:v>29.06</c:v>
                </c:pt>
                <c:pt idx="932">
                  <c:v>29.27</c:v>
                </c:pt>
                <c:pt idx="933">
                  <c:v>29.55</c:v>
                </c:pt>
                <c:pt idx="934">
                  <c:v>29.87</c:v>
                </c:pt>
                <c:pt idx="935">
                  <c:v>29.27</c:v>
                </c:pt>
                <c:pt idx="936">
                  <c:v>31.3</c:v>
                </c:pt>
                <c:pt idx="937">
                  <c:v>32</c:v>
                </c:pt>
                <c:pt idx="938">
                  <c:v>33.25</c:v>
                </c:pt>
                <c:pt idx="939">
                  <c:v>33.25</c:v>
                </c:pt>
                <c:pt idx="940">
                  <c:v>33.840000000000003</c:v>
                </c:pt>
                <c:pt idx="941">
                  <c:v>33.26</c:v>
                </c:pt>
                <c:pt idx="942">
                  <c:v>33.81</c:v>
                </c:pt>
                <c:pt idx="943">
                  <c:v>32.79</c:v>
                </c:pt>
                <c:pt idx="944">
                  <c:v>31.89</c:v>
                </c:pt>
                <c:pt idx="945">
                  <c:v>31.96</c:v>
                </c:pt>
                <c:pt idx="946">
                  <c:v>32.200000000000003</c:v>
                </c:pt>
                <c:pt idx="947">
                  <c:v>33.200000000000003</c:v>
                </c:pt>
                <c:pt idx="948">
                  <c:v>31.22</c:v>
                </c:pt>
                <c:pt idx="949">
                  <c:v>30.98</c:v>
                </c:pt>
                <c:pt idx="950">
                  <c:v>28.84</c:v>
                </c:pt>
                <c:pt idx="951">
                  <c:v>27.64</c:v>
                </c:pt>
                <c:pt idx="952">
                  <c:v>26.4</c:v>
                </c:pt>
                <c:pt idx="953">
                  <c:v>27.24</c:v>
                </c:pt>
                <c:pt idx="954">
                  <c:v>26.04</c:v>
                </c:pt>
                <c:pt idx="955">
                  <c:v>27.05</c:v>
                </c:pt>
                <c:pt idx="956">
                  <c:v>28.18</c:v>
                </c:pt>
                <c:pt idx="957">
                  <c:v>30.56</c:v>
                </c:pt>
                <c:pt idx="958">
                  <c:v>31.97</c:v>
                </c:pt>
                <c:pt idx="959">
                  <c:v>29.72</c:v>
                </c:pt>
                <c:pt idx="960">
                  <c:v>30.25</c:v>
                </c:pt>
                <c:pt idx="961">
                  <c:v>29.15</c:v>
                </c:pt>
                <c:pt idx="962">
                  <c:v>28</c:v>
                </c:pt>
                <c:pt idx="963">
                  <c:v>29.17</c:v>
                </c:pt>
                <c:pt idx="964">
                  <c:v>27.89</c:v>
                </c:pt>
                <c:pt idx="965">
                  <c:v>26.67</c:v>
                </c:pt>
                <c:pt idx="966">
                  <c:v>25.47</c:v>
                </c:pt>
                <c:pt idx="967">
                  <c:v>22.03</c:v>
                </c:pt>
                <c:pt idx="968">
                  <c:v>21.01</c:v>
                </c:pt>
                <c:pt idx="969">
                  <c:v>20.89</c:v>
                </c:pt>
                <c:pt idx="970">
                  <c:v>23.14</c:v>
                </c:pt>
                <c:pt idx="971">
                  <c:v>21.77</c:v>
                </c:pt>
                <c:pt idx="972">
                  <c:v>21.79</c:v>
                </c:pt>
                <c:pt idx="973">
                  <c:v>24.67</c:v>
                </c:pt>
                <c:pt idx="974">
                  <c:v>27.9</c:v>
                </c:pt>
                <c:pt idx="975">
                  <c:v>27.01</c:v>
                </c:pt>
                <c:pt idx="976">
                  <c:v>25.32</c:v>
                </c:pt>
                <c:pt idx="977">
                  <c:v>22.7</c:v>
                </c:pt>
                <c:pt idx="978">
                  <c:v>20.28</c:v>
                </c:pt>
                <c:pt idx="979">
                  <c:v>20.21</c:v>
                </c:pt>
                <c:pt idx="980">
                  <c:v>22.9</c:v>
                </c:pt>
                <c:pt idx="981">
                  <c:v>21.01</c:v>
                </c:pt>
                <c:pt idx="982">
                  <c:v>22.95</c:v>
                </c:pt>
                <c:pt idx="983">
                  <c:v>24.12</c:v>
                </c:pt>
                <c:pt idx="984">
                  <c:v>23.31</c:v>
                </c:pt>
                <c:pt idx="985">
                  <c:v>22.68</c:v>
                </c:pt>
                <c:pt idx="986">
                  <c:v>24.54</c:v>
                </c:pt>
                <c:pt idx="987">
                  <c:v>24.92</c:v>
                </c:pt>
                <c:pt idx="988">
                  <c:v>26.1</c:v>
                </c:pt>
                <c:pt idx="989">
                  <c:v>27.3</c:v>
                </c:pt>
                <c:pt idx="990">
                  <c:v>27.78</c:v>
                </c:pt>
                <c:pt idx="991">
                  <c:v>28.57</c:v>
                </c:pt>
                <c:pt idx="992">
                  <c:v>28.27</c:v>
                </c:pt>
                <c:pt idx="993">
                  <c:v>28.87</c:v>
                </c:pt>
                <c:pt idx="994">
                  <c:v>27.28</c:v>
                </c:pt>
                <c:pt idx="995">
                  <c:v>27.05</c:v>
                </c:pt>
                <c:pt idx="996">
                  <c:v>28.43</c:v>
                </c:pt>
                <c:pt idx="997">
                  <c:v>29.06</c:v>
                </c:pt>
                <c:pt idx="998">
                  <c:v>29.81</c:v>
                </c:pt>
                <c:pt idx="999">
                  <c:v>27.73</c:v>
                </c:pt>
                <c:pt idx="1000">
                  <c:v>31.99</c:v>
                </c:pt>
                <c:pt idx="1001">
                  <c:v>32.79</c:v>
                </c:pt>
                <c:pt idx="1002">
                  <c:v>31.54</c:v>
                </c:pt>
                <c:pt idx="1003">
                  <c:v>32.020000000000003</c:v>
                </c:pt>
                <c:pt idx="1004">
                  <c:v>31.78</c:v>
                </c:pt>
                <c:pt idx="1005">
                  <c:v>31.3</c:v>
                </c:pt>
                <c:pt idx="1006">
                  <c:v>31.93</c:v>
                </c:pt>
                <c:pt idx="1007">
                  <c:v>31.91</c:v>
                </c:pt>
                <c:pt idx="1008">
                  <c:v>33.51</c:v>
                </c:pt>
                <c:pt idx="1009">
                  <c:v>33.92</c:v>
                </c:pt>
                <c:pt idx="1010">
                  <c:v>34.33</c:v>
                </c:pt>
                <c:pt idx="1011">
                  <c:v>34.590000000000003</c:v>
                </c:pt>
                <c:pt idx="1012">
                  <c:v>33.51</c:v>
                </c:pt>
                <c:pt idx="1013">
                  <c:v>33.89</c:v>
                </c:pt>
                <c:pt idx="1014">
                  <c:v>35.049999999999997</c:v>
                </c:pt>
                <c:pt idx="1015">
                  <c:v>35.53</c:v>
                </c:pt>
                <c:pt idx="1016">
                  <c:v>35.26</c:v>
                </c:pt>
                <c:pt idx="1017">
                  <c:v>33.659999999999997</c:v>
                </c:pt>
                <c:pt idx="1018">
                  <c:v>31.99</c:v>
                </c:pt>
                <c:pt idx="1019">
                  <c:v>31.88</c:v>
                </c:pt>
                <c:pt idx="1020">
                  <c:v>31.85</c:v>
                </c:pt>
                <c:pt idx="1021">
                  <c:v>31.71</c:v>
                </c:pt>
                <c:pt idx="1022">
                  <c:v>32.19</c:v>
                </c:pt>
                <c:pt idx="1023">
                  <c:v>32.21</c:v>
                </c:pt>
                <c:pt idx="1024">
                  <c:v>31.34</c:v>
                </c:pt>
                <c:pt idx="1025">
                  <c:v>29.42</c:v>
                </c:pt>
                <c:pt idx="1026">
                  <c:v>28.38</c:v>
                </c:pt>
                <c:pt idx="1027">
                  <c:v>26.78</c:v>
                </c:pt>
                <c:pt idx="1028">
                  <c:v>27.48</c:v>
                </c:pt>
                <c:pt idx="1029">
                  <c:v>29.23</c:v>
                </c:pt>
                <c:pt idx="1030">
                  <c:v>27.76</c:v>
                </c:pt>
                <c:pt idx="1031">
                  <c:v>28.8</c:v>
                </c:pt>
                <c:pt idx="1032">
                  <c:v>27.33</c:v>
                </c:pt>
                <c:pt idx="1033">
                  <c:v>28.66</c:v>
                </c:pt>
                <c:pt idx="1034">
                  <c:v>28</c:v>
                </c:pt>
                <c:pt idx="1035">
                  <c:v>28.39</c:v>
                </c:pt>
                <c:pt idx="1036">
                  <c:v>29.34</c:v>
                </c:pt>
                <c:pt idx="1037">
                  <c:v>28.8</c:v>
                </c:pt>
                <c:pt idx="1038">
                  <c:v>30.83</c:v>
                </c:pt>
                <c:pt idx="1039">
                  <c:v>31.11</c:v>
                </c:pt>
                <c:pt idx="1040">
                  <c:v>31.39</c:v>
                </c:pt>
                <c:pt idx="1041">
                  <c:v>32.22</c:v>
                </c:pt>
                <c:pt idx="1042">
                  <c:v>33.450000000000003</c:v>
                </c:pt>
                <c:pt idx="1043">
                  <c:v>34.44</c:v>
                </c:pt>
                <c:pt idx="1044">
                  <c:v>34.64</c:v>
                </c:pt>
                <c:pt idx="1045">
                  <c:v>35.08</c:v>
                </c:pt>
                <c:pt idx="1046">
                  <c:v>34.54</c:v>
                </c:pt>
                <c:pt idx="1047">
                  <c:v>34.31</c:v>
                </c:pt>
                <c:pt idx="1048">
                  <c:v>35.380000000000003</c:v>
                </c:pt>
                <c:pt idx="1049">
                  <c:v>36.229999999999997</c:v>
                </c:pt>
                <c:pt idx="1050">
                  <c:v>36.21</c:v>
                </c:pt>
                <c:pt idx="1051">
                  <c:v>36.020000000000003</c:v>
                </c:pt>
                <c:pt idx="1052">
                  <c:v>36.68</c:v>
                </c:pt>
                <c:pt idx="1053">
                  <c:v>36.78</c:v>
                </c:pt>
                <c:pt idx="1054">
                  <c:v>35.840000000000003</c:v>
                </c:pt>
                <c:pt idx="1055">
                  <c:v>37.119999999999997</c:v>
                </c:pt>
                <c:pt idx="1056">
                  <c:v>37.020000000000003</c:v>
                </c:pt>
                <c:pt idx="1057">
                  <c:v>36.950000000000003</c:v>
                </c:pt>
                <c:pt idx="1058">
                  <c:v>37.07</c:v>
                </c:pt>
                <c:pt idx="1059">
                  <c:v>36.21</c:v>
                </c:pt>
                <c:pt idx="1060">
                  <c:v>36.840000000000003</c:v>
                </c:pt>
                <c:pt idx="1061">
                  <c:v>36.54</c:v>
                </c:pt>
                <c:pt idx="1062">
                  <c:v>36</c:v>
                </c:pt>
                <c:pt idx="1063">
                  <c:v>36.1</c:v>
                </c:pt>
                <c:pt idx="1064">
                  <c:v>36.69</c:v>
                </c:pt>
                <c:pt idx="1065">
                  <c:v>36.71</c:v>
                </c:pt>
                <c:pt idx="1066">
                  <c:v>36.81</c:v>
                </c:pt>
                <c:pt idx="1067">
                  <c:v>36.06</c:v>
                </c:pt>
                <c:pt idx="1068">
                  <c:v>35.46</c:v>
                </c:pt>
                <c:pt idx="1069">
                  <c:v>33.729999999999997</c:v>
                </c:pt>
                <c:pt idx="1070">
                  <c:v>33.33</c:v>
                </c:pt>
                <c:pt idx="1071">
                  <c:v>33.299999999999997</c:v>
                </c:pt>
                <c:pt idx="1072">
                  <c:v>33.51</c:v>
                </c:pt>
                <c:pt idx="1073">
                  <c:v>33.78</c:v>
                </c:pt>
                <c:pt idx="1074">
                  <c:v>33.520000000000003</c:v>
                </c:pt>
                <c:pt idx="1075">
                  <c:v>33.770000000000003</c:v>
                </c:pt>
                <c:pt idx="1076">
                  <c:v>34.28</c:v>
                </c:pt>
                <c:pt idx="1077">
                  <c:v>35.9</c:v>
                </c:pt>
                <c:pt idx="1078">
                  <c:v>35.46</c:v>
                </c:pt>
                <c:pt idx="1079">
                  <c:v>33.880000000000003</c:v>
                </c:pt>
                <c:pt idx="1080">
                  <c:v>34.35</c:v>
                </c:pt>
                <c:pt idx="1081">
                  <c:v>32.630000000000003</c:v>
                </c:pt>
                <c:pt idx="1082">
                  <c:v>30.57</c:v>
                </c:pt>
                <c:pt idx="1083">
                  <c:v>29.34</c:v>
                </c:pt>
                <c:pt idx="1084">
                  <c:v>30.04</c:v>
                </c:pt>
                <c:pt idx="1085">
                  <c:v>27.96</c:v>
                </c:pt>
                <c:pt idx="1086">
                  <c:v>29.01</c:v>
                </c:pt>
                <c:pt idx="1087">
                  <c:v>28.02</c:v>
                </c:pt>
                <c:pt idx="1088">
                  <c:v>28.88</c:v>
                </c:pt>
                <c:pt idx="1089">
                  <c:v>29.78</c:v>
                </c:pt>
                <c:pt idx="1090">
                  <c:v>28.97</c:v>
                </c:pt>
                <c:pt idx="1091">
                  <c:v>28.49</c:v>
                </c:pt>
                <c:pt idx="1092">
                  <c:v>28.77</c:v>
                </c:pt>
                <c:pt idx="1093">
                  <c:v>29.58</c:v>
                </c:pt>
                <c:pt idx="1094">
                  <c:v>29.8</c:v>
                </c:pt>
                <c:pt idx="1095">
                  <c:v>30.99</c:v>
                </c:pt>
                <c:pt idx="1096">
                  <c:v>31.67</c:v>
                </c:pt>
                <c:pt idx="1097">
                  <c:v>32.72</c:v>
                </c:pt>
                <c:pt idx="1098">
                  <c:v>33.9</c:v>
                </c:pt>
                <c:pt idx="1099">
                  <c:v>33.880000000000003</c:v>
                </c:pt>
                <c:pt idx="1100">
                  <c:v>33.11</c:v>
                </c:pt>
                <c:pt idx="1101">
                  <c:v>33.36</c:v>
                </c:pt>
                <c:pt idx="1102">
                  <c:v>33.880000000000003</c:v>
                </c:pt>
                <c:pt idx="1103">
                  <c:v>34.840000000000003</c:v>
                </c:pt>
                <c:pt idx="1104">
                  <c:v>35.06</c:v>
                </c:pt>
                <c:pt idx="1105">
                  <c:v>35.79</c:v>
                </c:pt>
                <c:pt idx="1106">
                  <c:v>35.89</c:v>
                </c:pt>
                <c:pt idx="1107">
                  <c:v>36.299999999999997</c:v>
                </c:pt>
                <c:pt idx="1108">
                  <c:v>36.58</c:v>
                </c:pt>
                <c:pt idx="1109">
                  <c:v>36.549999999999997</c:v>
                </c:pt>
                <c:pt idx="1110">
                  <c:v>36.22</c:v>
                </c:pt>
                <c:pt idx="1111">
                  <c:v>36.630000000000003</c:v>
                </c:pt>
                <c:pt idx="1112">
                  <c:v>36.53</c:v>
                </c:pt>
                <c:pt idx="1113">
                  <c:v>34.96</c:v>
                </c:pt>
                <c:pt idx="1114">
                  <c:v>34.479999999999997</c:v>
                </c:pt>
                <c:pt idx="1115">
                  <c:v>35.51</c:v>
                </c:pt>
                <c:pt idx="1116">
                  <c:v>36.26</c:v>
                </c:pt>
                <c:pt idx="1117">
                  <c:v>36.119999999999997</c:v>
                </c:pt>
                <c:pt idx="1118">
                  <c:v>34.75</c:v>
                </c:pt>
                <c:pt idx="1119">
                  <c:v>34.4</c:v>
                </c:pt>
                <c:pt idx="1120">
                  <c:v>33.630000000000003</c:v>
                </c:pt>
                <c:pt idx="1121">
                  <c:v>35.64</c:v>
                </c:pt>
                <c:pt idx="1122">
                  <c:v>35.92</c:v>
                </c:pt>
                <c:pt idx="1123">
                  <c:v>35.93</c:v>
                </c:pt>
                <c:pt idx="1124">
                  <c:v>35.35</c:v>
                </c:pt>
                <c:pt idx="1125">
                  <c:v>34.82</c:v>
                </c:pt>
                <c:pt idx="1126">
                  <c:v>34.83</c:v>
                </c:pt>
                <c:pt idx="1127">
                  <c:v>35.619999999999997</c:v>
                </c:pt>
                <c:pt idx="1128">
                  <c:v>33.659999999999997</c:v>
                </c:pt>
                <c:pt idx="1129">
                  <c:v>34.020000000000003</c:v>
                </c:pt>
                <c:pt idx="1130">
                  <c:v>34.020000000000003</c:v>
                </c:pt>
                <c:pt idx="1131">
                  <c:v>34.380000000000003</c:v>
                </c:pt>
                <c:pt idx="1132">
                  <c:v>33.020000000000003</c:v>
                </c:pt>
                <c:pt idx="1133">
                  <c:v>31.58</c:v>
                </c:pt>
                <c:pt idx="1134">
                  <c:v>30.57</c:v>
                </c:pt>
                <c:pt idx="1135">
                  <c:v>31.53</c:v>
                </c:pt>
                <c:pt idx="1136">
                  <c:v>31.85</c:v>
                </c:pt>
                <c:pt idx="1137">
                  <c:v>30.34</c:v>
                </c:pt>
                <c:pt idx="1138">
                  <c:v>29.23</c:v>
                </c:pt>
                <c:pt idx="1139">
                  <c:v>29.89</c:v>
                </c:pt>
                <c:pt idx="1140">
                  <c:v>32.22</c:v>
                </c:pt>
                <c:pt idx="1141">
                  <c:v>31.61</c:v>
                </c:pt>
                <c:pt idx="1142">
                  <c:v>32.42</c:v>
                </c:pt>
                <c:pt idx="1143">
                  <c:v>31.95</c:v>
                </c:pt>
                <c:pt idx="1144">
                  <c:v>31.68</c:v>
                </c:pt>
                <c:pt idx="1145">
                  <c:v>31.35</c:v>
                </c:pt>
                <c:pt idx="1146">
                  <c:v>31.54</c:v>
                </c:pt>
                <c:pt idx="1147">
                  <c:v>31.99</c:v>
                </c:pt>
                <c:pt idx="1148">
                  <c:v>32.159999999999997</c:v>
                </c:pt>
                <c:pt idx="1149">
                  <c:v>32.24</c:v>
                </c:pt>
                <c:pt idx="1150">
                  <c:v>31.9</c:v>
                </c:pt>
                <c:pt idx="1151">
                  <c:v>31.62</c:v>
                </c:pt>
                <c:pt idx="1152">
                  <c:v>30.43</c:v>
                </c:pt>
                <c:pt idx="1153">
                  <c:v>30.12</c:v>
                </c:pt>
                <c:pt idx="1154">
                  <c:v>29.29</c:v>
                </c:pt>
                <c:pt idx="1155">
                  <c:v>28.22</c:v>
                </c:pt>
                <c:pt idx="1156">
                  <c:v>29.33</c:v>
                </c:pt>
                <c:pt idx="1157">
                  <c:v>30.3</c:v>
                </c:pt>
                <c:pt idx="1158">
                  <c:v>30.86</c:v>
                </c:pt>
                <c:pt idx="1159">
                  <c:v>31.48</c:v>
                </c:pt>
                <c:pt idx="1160">
                  <c:v>33.08</c:v>
                </c:pt>
                <c:pt idx="1161">
                  <c:v>33.409999999999997</c:v>
                </c:pt>
                <c:pt idx="1162">
                  <c:v>32.74</c:v>
                </c:pt>
                <c:pt idx="1163">
                  <c:v>30.81</c:v>
                </c:pt>
                <c:pt idx="1164">
                  <c:v>30.94</c:v>
                </c:pt>
                <c:pt idx="1165">
                  <c:v>30.89</c:v>
                </c:pt>
                <c:pt idx="1166">
                  <c:v>31.26</c:v>
                </c:pt>
                <c:pt idx="1167">
                  <c:v>32.53</c:v>
                </c:pt>
                <c:pt idx="1168">
                  <c:v>33.89</c:v>
                </c:pt>
                <c:pt idx="1169">
                  <c:v>33.79</c:v>
                </c:pt>
                <c:pt idx="1170">
                  <c:v>33.56</c:v>
                </c:pt>
                <c:pt idx="1171">
                  <c:v>34.54</c:v>
                </c:pt>
                <c:pt idx="1172">
                  <c:v>35.299999999999997</c:v>
                </c:pt>
                <c:pt idx="1173">
                  <c:v>34.94</c:v>
                </c:pt>
                <c:pt idx="1174">
                  <c:v>35.67</c:v>
                </c:pt>
                <c:pt idx="1175">
                  <c:v>35.9</c:v>
                </c:pt>
                <c:pt idx="1176">
                  <c:v>35.700000000000003</c:v>
                </c:pt>
                <c:pt idx="1177">
                  <c:v>35.770000000000003</c:v>
                </c:pt>
                <c:pt idx="1178">
                  <c:v>34.6</c:v>
                </c:pt>
                <c:pt idx="1179">
                  <c:v>35.49</c:v>
                </c:pt>
                <c:pt idx="1180">
                  <c:v>36.200000000000003</c:v>
                </c:pt>
                <c:pt idx="1181">
                  <c:v>35.58</c:v>
                </c:pt>
                <c:pt idx="1182">
                  <c:v>33.5</c:v>
                </c:pt>
                <c:pt idx="1183">
                  <c:v>32.86</c:v>
                </c:pt>
                <c:pt idx="1184">
                  <c:v>33.619999999999997</c:v>
                </c:pt>
                <c:pt idx="1185">
                  <c:v>33.42</c:v>
                </c:pt>
                <c:pt idx="1186">
                  <c:v>33.880000000000003</c:v>
                </c:pt>
                <c:pt idx="1187">
                  <c:v>34.32</c:v>
                </c:pt>
                <c:pt idx="1188">
                  <c:v>34.75</c:v>
                </c:pt>
                <c:pt idx="1189">
                  <c:v>33.979999999999997</c:v>
                </c:pt>
                <c:pt idx="1190">
                  <c:v>31.4</c:v>
                </c:pt>
                <c:pt idx="1191">
                  <c:v>31.39</c:v>
                </c:pt>
                <c:pt idx="1192">
                  <c:v>30.82</c:v>
                </c:pt>
                <c:pt idx="1193">
                  <c:v>30.86</c:v>
                </c:pt>
                <c:pt idx="1194">
                  <c:v>30.64</c:v>
                </c:pt>
                <c:pt idx="1195">
                  <c:v>30.02</c:v>
                </c:pt>
                <c:pt idx="1196">
                  <c:v>31.26</c:v>
                </c:pt>
                <c:pt idx="1197">
                  <c:v>30.58</c:v>
                </c:pt>
                <c:pt idx="1198">
                  <c:v>30.97</c:v>
                </c:pt>
                <c:pt idx="1199">
                  <c:v>32.22</c:v>
                </c:pt>
                <c:pt idx="1200">
                  <c:v>33.979999999999997</c:v>
                </c:pt>
                <c:pt idx="1201">
                  <c:v>34.24</c:v>
                </c:pt>
                <c:pt idx="1202">
                  <c:v>33.99</c:v>
                </c:pt>
                <c:pt idx="1203">
                  <c:v>35.659999999999997</c:v>
                </c:pt>
                <c:pt idx="1204">
                  <c:v>34.79</c:v>
                </c:pt>
                <c:pt idx="1205">
                  <c:v>33.56</c:v>
                </c:pt>
                <c:pt idx="1206">
                  <c:v>32.93</c:v>
                </c:pt>
                <c:pt idx="1207">
                  <c:v>32.549999999999997</c:v>
                </c:pt>
                <c:pt idx="1208">
                  <c:v>33.26</c:v>
                </c:pt>
                <c:pt idx="1209">
                  <c:v>33.53</c:v>
                </c:pt>
                <c:pt idx="1210">
                  <c:v>33.9</c:v>
                </c:pt>
                <c:pt idx="1211">
                  <c:v>35.81</c:v>
                </c:pt>
                <c:pt idx="1212">
                  <c:v>36.17</c:v>
                </c:pt>
                <c:pt idx="1213">
                  <c:v>35.31</c:v>
                </c:pt>
                <c:pt idx="1214">
                  <c:v>33.5</c:v>
                </c:pt>
                <c:pt idx="1215">
                  <c:v>33.479999999999997</c:v>
                </c:pt>
                <c:pt idx="1216">
                  <c:v>30.68</c:v>
                </c:pt>
                <c:pt idx="1217">
                  <c:v>30.61</c:v>
                </c:pt>
                <c:pt idx="1218">
                  <c:v>30.74</c:v>
                </c:pt>
                <c:pt idx="1219">
                  <c:v>29.13</c:v>
                </c:pt>
                <c:pt idx="1220">
                  <c:v>28.33</c:v>
                </c:pt>
                <c:pt idx="1221">
                  <c:v>29.36</c:v>
                </c:pt>
                <c:pt idx="1222">
                  <c:v>29.03</c:v>
                </c:pt>
                <c:pt idx="1223">
                  <c:v>26.62</c:v>
                </c:pt>
                <c:pt idx="1224">
                  <c:v>25.59</c:v>
                </c:pt>
                <c:pt idx="1225">
                  <c:v>25.68</c:v>
                </c:pt>
                <c:pt idx="1226">
                  <c:v>26.36</c:v>
                </c:pt>
                <c:pt idx="1227">
                  <c:v>27.08</c:v>
                </c:pt>
                <c:pt idx="1228">
                  <c:v>28.76</c:v>
                </c:pt>
                <c:pt idx="1229">
                  <c:v>29.84</c:v>
                </c:pt>
                <c:pt idx="1230">
                  <c:v>28.76</c:v>
                </c:pt>
                <c:pt idx="1231">
                  <c:v>28.51</c:v>
                </c:pt>
                <c:pt idx="1232">
                  <c:v>29.55</c:v>
                </c:pt>
                <c:pt idx="1233">
                  <c:v>30.03</c:v>
                </c:pt>
                <c:pt idx="1234">
                  <c:v>28.43</c:v>
                </c:pt>
                <c:pt idx="1235">
                  <c:v>27.76</c:v>
                </c:pt>
                <c:pt idx="1236">
                  <c:v>26.22</c:v>
                </c:pt>
                <c:pt idx="1237">
                  <c:v>25.76</c:v>
                </c:pt>
                <c:pt idx="1238">
                  <c:v>25.37</c:v>
                </c:pt>
                <c:pt idx="1239">
                  <c:v>25.11</c:v>
                </c:pt>
                <c:pt idx="1240">
                  <c:v>24.63</c:v>
                </c:pt>
                <c:pt idx="1241">
                  <c:v>23.72</c:v>
                </c:pt>
                <c:pt idx="1242">
                  <c:v>24.51</c:v>
                </c:pt>
                <c:pt idx="1243">
                  <c:v>24.62</c:v>
                </c:pt>
                <c:pt idx="1244">
                  <c:v>25.98</c:v>
                </c:pt>
                <c:pt idx="1245">
                  <c:v>29.59</c:v>
                </c:pt>
                <c:pt idx="1246">
                  <c:v>30.9</c:v>
                </c:pt>
                <c:pt idx="1247">
                  <c:v>30.37</c:v>
                </c:pt>
                <c:pt idx="1248">
                  <c:v>29.26</c:v>
                </c:pt>
                <c:pt idx="1249">
                  <c:v>28.96</c:v>
                </c:pt>
                <c:pt idx="1250">
                  <c:v>29.33</c:v>
                </c:pt>
                <c:pt idx="1251">
                  <c:v>29.78</c:v>
                </c:pt>
                <c:pt idx="1252">
                  <c:v>30.14</c:v>
                </c:pt>
                <c:pt idx="1253">
                  <c:v>32.21</c:v>
                </c:pt>
              </c:numCache>
            </c:numRef>
          </c:val>
          <c:smooth val="0"/>
          <c:extLst>
            <c:ext xmlns:c16="http://schemas.microsoft.com/office/drawing/2014/chart" uri="{C3380CC4-5D6E-409C-BE32-E72D297353CC}">
              <c16:uniqueId val="{00000001-FFAD-4986-8C52-76830AB8FB01}"/>
            </c:ext>
          </c:extLst>
        </c:ser>
        <c:dLbls>
          <c:showLegendKey val="0"/>
          <c:showVal val="0"/>
          <c:showCatName val="0"/>
          <c:showSerName val="0"/>
          <c:showPercent val="0"/>
          <c:showBubbleSize val="0"/>
        </c:dLbls>
        <c:smooth val="0"/>
        <c:axId val="3493551"/>
        <c:axId val="1"/>
      </c:lineChart>
      <c:dateAx>
        <c:axId val="3493551"/>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
        <c:majorTimeUnit val="months"/>
      </c:dateAx>
      <c:valAx>
        <c:axId val="1"/>
        <c:scaling>
          <c:orientation val="minMax"/>
        </c:scaling>
        <c:delete val="0"/>
        <c:axPos val="l"/>
        <c:numFmt formatCode="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3493551"/>
        <c:crosses val="autoZero"/>
        <c:crossBetween val="between"/>
      </c:valAx>
      <c:spPr>
        <a:solidFill>
          <a:srgbClr val="FFFFFF"/>
        </a:solidFill>
        <a:ln w="12700">
          <a:solidFill>
            <a:srgbClr val="808080"/>
          </a:solidFill>
          <a:prstDash val="solid"/>
        </a:ln>
      </c:spPr>
    </c:plotArea>
    <c:legend>
      <c:legendPos val="b"/>
      <c:layout>
        <c:manualLayout>
          <c:xMode val="edge"/>
          <c:yMode val="edge"/>
          <c:x val="0.2109156835845995"/>
          <c:y val="0.93803084020666039"/>
          <c:w val="0.63820176670857265"/>
          <c:h val="4.800157817688667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093068760472248E-2"/>
          <c:y val="4.2001380904775842E-2"/>
          <c:w val="0.92275611568262284"/>
          <c:h val="0.72402380416804069"/>
        </c:manualLayout>
      </c:layout>
      <c:lineChart>
        <c:grouping val="standard"/>
        <c:varyColors val="0"/>
        <c:ser>
          <c:idx val="0"/>
          <c:order val="0"/>
          <c:tx>
            <c:strRef>
              <c:f>'Pane 1 (2)'!$B$36</c:f>
              <c:strCache>
                <c:ptCount val="1"/>
                <c:pt idx="0">
                  <c:v>AEM</c:v>
                </c:pt>
              </c:strCache>
            </c:strRef>
          </c:tx>
          <c:spPr>
            <a:ln w="28575">
              <a:solidFill>
                <a:srgbClr val="A6192E"/>
              </a:solidFill>
              <a:prstDash val="solid"/>
            </a:ln>
          </c:spPr>
          <c:marker>
            <c:symbol val="none"/>
          </c:marker>
          <c:cat>
            <c:numRef>
              <c:f>'Pane 1 (2)'!$A$37:$A$1290</c:f>
              <c:numCache>
                <c:formatCode>[$-409]mmm\-dd\-yyyy;@</c:formatCode>
                <c:ptCount val="125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43461</c:v>
                </c:pt>
                <c:pt idx="29">
                  <c:v>43462</c:v>
                </c:pt>
                <c:pt idx="30">
                  <c:v>43465</c:v>
                </c:pt>
                <c:pt idx="31">
                  <c:v>43467</c:v>
                </c:pt>
                <c:pt idx="32">
                  <c:v>43468</c:v>
                </c:pt>
                <c:pt idx="33">
                  <c:v>43469</c:v>
                </c:pt>
                <c:pt idx="34">
                  <c:v>43472</c:v>
                </c:pt>
                <c:pt idx="35">
                  <c:v>43473</c:v>
                </c:pt>
                <c:pt idx="36">
                  <c:v>43474</c:v>
                </c:pt>
                <c:pt idx="37">
                  <c:v>43475</c:v>
                </c:pt>
                <c:pt idx="38">
                  <c:v>43476</c:v>
                </c:pt>
                <c:pt idx="39">
                  <c:v>43479</c:v>
                </c:pt>
                <c:pt idx="40">
                  <c:v>43480</c:v>
                </c:pt>
                <c:pt idx="41">
                  <c:v>43481</c:v>
                </c:pt>
                <c:pt idx="42">
                  <c:v>43482</c:v>
                </c:pt>
                <c:pt idx="43">
                  <c:v>43483</c:v>
                </c:pt>
                <c:pt idx="44">
                  <c:v>43486</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43606</c:v>
                </c:pt>
                <c:pt idx="128">
                  <c:v>43607</c:v>
                </c:pt>
                <c:pt idx="129">
                  <c:v>43608</c:v>
                </c:pt>
                <c:pt idx="130">
                  <c:v>43609</c:v>
                </c:pt>
                <c:pt idx="131">
                  <c:v>43612</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43648</c:v>
                </c:pt>
                <c:pt idx="157">
                  <c:v>43649</c:v>
                </c:pt>
                <c:pt idx="158">
                  <c:v>43650</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43683</c:v>
                </c:pt>
                <c:pt idx="181">
                  <c:v>43684</c:v>
                </c:pt>
                <c:pt idx="182">
                  <c:v>43685</c:v>
                </c:pt>
                <c:pt idx="183">
                  <c:v>43686</c:v>
                </c:pt>
                <c:pt idx="184">
                  <c:v>43689</c:v>
                </c:pt>
                <c:pt idx="185">
                  <c:v>43690</c:v>
                </c:pt>
                <c:pt idx="186">
                  <c:v>43691</c:v>
                </c:pt>
                <c:pt idx="187">
                  <c:v>43692</c:v>
                </c:pt>
                <c:pt idx="188">
                  <c:v>43693</c:v>
                </c:pt>
                <c:pt idx="189">
                  <c:v>43696</c:v>
                </c:pt>
                <c:pt idx="190">
                  <c:v>43697</c:v>
                </c:pt>
                <c:pt idx="191">
                  <c:v>43698</c:v>
                </c:pt>
                <c:pt idx="192">
                  <c:v>43699</c:v>
                </c:pt>
                <c:pt idx="193">
                  <c:v>43700</c:v>
                </c:pt>
                <c:pt idx="194">
                  <c:v>43703</c:v>
                </c:pt>
                <c:pt idx="195">
                  <c:v>43704</c:v>
                </c:pt>
                <c:pt idx="196">
                  <c:v>43705</c:v>
                </c:pt>
                <c:pt idx="197">
                  <c:v>43706</c:v>
                </c:pt>
                <c:pt idx="198">
                  <c:v>43707</c:v>
                </c:pt>
                <c:pt idx="199">
                  <c:v>43711</c:v>
                </c:pt>
                <c:pt idx="200">
                  <c:v>43712</c:v>
                </c:pt>
                <c:pt idx="201">
                  <c:v>43713</c:v>
                </c:pt>
                <c:pt idx="202">
                  <c:v>43714</c:v>
                </c:pt>
                <c:pt idx="203">
                  <c:v>43717</c:v>
                </c:pt>
                <c:pt idx="204">
                  <c:v>43718</c:v>
                </c:pt>
                <c:pt idx="205">
                  <c:v>43719</c:v>
                </c:pt>
                <c:pt idx="206">
                  <c:v>43720</c:v>
                </c:pt>
                <c:pt idx="207">
                  <c:v>43721</c:v>
                </c:pt>
                <c:pt idx="208">
                  <c:v>43724</c:v>
                </c:pt>
                <c:pt idx="209">
                  <c:v>43725</c:v>
                </c:pt>
                <c:pt idx="210">
                  <c:v>43726</c:v>
                </c:pt>
                <c:pt idx="211">
                  <c:v>43727</c:v>
                </c:pt>
                <c:pt idx="212">
                  <c:v>43728</c:v>
                </c:pt>
                <c:pt idx="213">
                  <c:v>43731</c:v>
                </c:pt>
                <c:pt idx="214">
                  <c:v>43732</c:v>
                </c:pt>
                <c:pt idx="215">
                  <c:v>43733</c:v>
                </c:pt>
                <c:pt idx="216">
                  <c:v>43734</c:v>
                </c:pt>
                <c:pt idx="217">
                  <c:v>43735</c:v>
                </c:pt>
                <c:pt idx="218">
                  <c:v>43738</c:v>
                </c:pt>
                <c:pt idx="219">
                  <c:v>43739</c:v>
                </c:pt>
                <c:pt idx="220">
                  <c:v>43740</c:v>
                </c:pt>
                <c:pt idx="221">
                  <c:v>43741</c:v>
                </c:pt>
                <c:pt idx="222">
                  <c:v>43742</c:v>
                </c:pt>
                <c:pt idx="223">
                  <c:v>43745</c:v>
                </c:pt>
                <c:pt idx="224">
                  <c:v>43746</c:v>
                </c:pt>
                <c:pt idx="225">
                  <c:v>43747</c:v>
                </c:pt>
                <c:pt idx="226">
                  <c:v>43748</c:v>
                </c:pt>
                <c:pt idx="227">
                  <c:v>43749</c:v>
                </c:pt>
                <c:pt idx="228">
                  <c:v>43753</c:v>
                </c:pt>
                <c:pt idx="229">
                  <c:v>43754</c:v>
                </c:pt>
                <c:pt idx="230">
                  <c:v>43755</c:v>
                </c:pt>
                <c:pt idx="231">
                  <c:v>43756</c:v>
                </c:pt>
                <c:pt idx="232">
                  <c:v>43759</c:v>
                </c:pt>
                <c:pt idx="233">
                  <c:v>43760</c:v>
                </c:pt>
                <c:pt idx="234">
                  <c:v>43761</c:v>
                </c:pt>
                <c:pt idx="235">
                  <c:v>43762</c:v>
                </c:pt>
                <c:pt idx="236">
                  <c:v>43763</c:v>
                </c:pt>
                <c:pt idx="237">
                  <c:v>43766</c:v>
                </c:pt>
                <c:pt idx="238">
                  <c:v>43767</c:v>
                </c:pt>
                <c:pt idx="239">
                  <c:v>43768</c:v>
                </c:pt>
                <c:pt idx="240">
                  <c:v>43769</c:v>
                </c:pt>
                <c:pt idx="241">
                  <c:v>43770</c:v>
                </c:pt>
                <c:pt idx="242">
                  <c:v>43773</c:v>
                </c:pt>
                <c:pt idx="243">
                  <c:v>43774</c:v>
                </c:pt>
                <c:pt idx="244">
                  <c:v>43775</c:v>
                </c:pt>
                <c:pt idx="245">
                  <c:v>43776</c:v>
                </c:pt>
                <c:pt idx="246">
                  <c:v>43777</c:v>
                </c:pt>
                <c:pt idx="247">
                  <c:v>43780</c:v>
                </c:pt>
                <c:pt idx="248">
                  <c:v>43781</c:v>
                </c:pt>
                <c:pt idx="249">
                  <c:v>43782</c:v>
                </c:pt>
                <c:pt idx="250">
                  <c:v>43783</c:v>
                </c:pt>
                <c:pt idx="251">
                  <c:v>43784</c:v>
                </c:pt>
                <c:pt idx="252">
                  <c:v>43787</c:v>
                </c:pt>
                <c:pt idx="253">
                  <c:v>43788</c:v>
                </c:pt>
                <c:pt idx="254">
                  <c:v>43789</c:v>
                </c:pt>
                <c:pt idx="255">
                  <c:v>43790</c:v>
                </c:pt>
                <c:pt idx="256">
                  <c:v>43791</c:v>
                </c:pt>
                <c:pt idx="257">
                  <c:v>43794</c:v>
                </c:pt>
                <c:pt idx="258">
                  <c:v>43795</c:v>
                </c:pt>
                <c:pt idx="259">
                  <c:v>43796</c:v>
                </c:pt>
                <c:pt idx="260">
                  <c:v>43797</c:v>
                </c:pt>
                <c:pt idx="261">
                  <c:v>43798</c:v>
                </c:pt>
                <c:pt idx="262">
                  <c:v>43801</c:v>
                </c:pt>
                <c:pt idx="263">
                  <c:v>43802</c:v>
                </c:pt>
                <c:pt idx="264">
                  <c:v>43803</c:v>
                </c:pt>
                <c:pt idx="265">
                  <c:v>43804</c:v>
                </c:pt>
                <c:pt idx="266">
                  <c:v>43805</c:v>
                </c:pt>
                <c:pt idx="267">
                  <c:v>43808</c:v>
                </c:pt>
                <c:pt idx="268">
                  <c:v>43809</c:v>
                </c:pt>
                <c:pt idx="269">
                  <c:v>43810</c:v>
                </c:pt>
                <c:pt idx="270">
                  <c:v>43811</c:v>
                </c:pt>
                <c:pt idx="271">
                  <c:v>43812</c:v>
                </c:pt>
                <c:pt idx="272">
                  <c:v>43815</c:v>
                </c:pt>
                <c:pt idx="273">
                  <c:v>43816</c:v>
                </c:pt>
                <c:pt idx="274">
                  <c:v>43817</c:v>
                </c:pt>
                <c:pt idx="275">
                  <c:v>43818</c:v>
                </c:pt>
                <c:pt idx="276">
                  <c:v>43819</c:v>
                </c:pt>
                <c:pt idx="277">
                  <c:v>43822</c:v>
                </c:pt>
                <c:pt idx="278">
                  <c:v>43823</c:v>
                </c:pt>
                <c:pt idx="279">
                  <c:v>43826</c:v>
                </c:pt>
                <c:pt idx="280">
                  <c:v>43829</c:v>
                </c:pt>
                <c:pt idx="281">
                  <c:v>43830</c:v>
                </c:pt>
                <c:pt idx="282">
                  <c:v>43832</c:v>
                </c:pt>
                <c:pt idx="283">
                  <c:v>43833</c:v>
                </c:pt>
                <c:pt idx="284">
                  <c:v>43836</c:v>
                </c:pt>
                <c:pt idx="285">
                  <c:v>43837</c:v>
                </c:pt>
                <c:pt idx="286">
                  <c:v>43838</c:v>
                </c:pt>
                <c:pt idx="287">
                  <c:v>43839</c:v>
                </c:pt>
                <c:pt idx="288">
                  <c:v>43840</c:v>
                </c:pt>
                <c:pt idx="289">
                  <c:v>43843</c:v>
                </c:pt>
                <c:pt idx="290">
                  <c:v>43844</c:v>
                </c:pt>
                <c:pt idx="291">
                  <c:v>43845</c:v>
                </c:pt>
                <c:pt idx="292">
                  <c:v>43846</c:v>
                </c:pt>
                <c:pt idx="293">
                  <c:v>43847</c:v>
                </c:pt>
                <c:pt idx="294">
                  <c:v>43850</c:v>
                </c:pt>
                <c:pt idx="295">
                  <c:v>43851</c:v>
                </c:pt>
                <c:pt idx="296">
                  <c:v>43852</c:v>
                </c:pt>
                <c:pt idx="297">
                  <c:v>43853</c:v>
                </c:pt>
                <c:pt idx="298">
                  <c:v>43854</c:v>
                </c:pt>
                <c:pt idx="299">
                  <c:v>43857</c:v>
                </c:pt>
                <c:pt idx="300">
                  <c:v>43858</c:v>
                </c:pt>
                <c:pt idx="301">
                  <c:v>43859</c:v>
                </c:pt>
                <c:pt idx="302">
                  <c:v>43860</c:v>
                </c:pt>
                <c:pt idx="303">
                  <c:v>43861</c:v>
                </c:pt>
                <c:pt idx="304">
                  <c:v>43864</c:v>
                </c:pt>
                <c:pt idx="305">
                  <c:v>43865</c:v>
                </c:pt>
                <c:pt idx="306">
                  <c:v>43866</c:v>
                </c:pt>
                <c:pt idx="307">
                  <c:v>43867</c:v>
                </c:pt>
                <c:pt idx="308">
                  <c:v>43868</c:v>
                </c:pt>
                <c:pt idx="309">
                  <c:v>43871</c:v>
                </c:pt>
                <c:pt idx="310">
                  <c:v>43872</c:v>
                </c:pt>
                <c:pt idx="311">
                  <c:v>43873</c:v>
                </c:pt>
                <c:pt idx="312">
                  <c:v>43874</c:v>
                </c:pt>
                <c:pt idx="313">
                  <c:v>43875</c:v>
                </c:pt>
                <c:pt idx="314">
                  <c:v>43879</c:v>
                </c:pt>
                <c:pt idx="315">
                  <c:v>43880</c:v>
                </c:pt>
                <c:pt idx="316">
                  <c:v>43881</c:v>
                </c:pt>
                <c:pt idx="317">
                  <c:v>43882</c:v>
                </c:pt>
                <c:pt idx="318">
                  <c:v>43885</c:v>
                </c:pt>
                <c:pt idx="319">
                  <c:v>43886</c:v>
                </c:pt>
                <c:pt idx="320">
                  <c:v>43887</c:v>
                </c:pt>
                <c:pt idx="321">
                  <c:v>43888</c:v>
                </c:pt>
                <c:pt idx="322">
                  <c:v>43889</c:v>
                </c:pt>
                <c:pt idx="323">
                  <c:v>43892</c:v>
                </c:pt>
                <c:pt idx="324">
                  <c:v>43893</c:v>
                </c:pt>
                <c:pt idx="325">
                  <c:v>43894</c:v>
                </c:pt>
                <c:pt idx="326">
                  <c:v>43895</c:v>
                </c:pt>
                <c:pt idx="327">
                  <c:v>43896</c:v>
                </c:pt>
                <c:pt idx="328">
                  <c:v>43899</c:v>
                </c:pt>
                <c:pt idx="329">
                  <c:v>43900</c:v>
                </c:pt>
                <c:pt idx="330">
                  <c:v>43901</c:v>
                </c:pt>
                <c:pt idx="331">
                  <c:v>43902</c:v>
                </c:pt>
                <c:pt idx="332">
                  <c:v>43903</c:v>
                </c:pt>
                <c:pt idx="333">
                  <c:v>43906</c:v>
                </c:pt>
                <c:pt idx="334">
                  <c:v>43907</c:v>
                </c:pt>
                <c:pt idx="335">
                  <c:v>43908</c:v>
                </c:pt>
                <c:pt idx="336">
                  <c:v>43909</c:v>
                </c:pt>
                <c:pt idx="337">
                  <c:v>43910</c:v>
                </c:pt>
                <c:pt idx="338">
                  <c:v>43913</c:v>
                </c:pt>
                <c:pt idx="339">
                  <c:v>43914</c:v>
                </c:pt>
                <c:pt idx="340">
                  <c:v>43915</c:v>
                </c:pt>
                <c:pt idx="341">
                  <c:v>43916</c:v>
                </c:pt>
                <c:pt idx="342">
                  <c:v>43917</c:v>
                </c:pt>
                <c:pt idx="343">
                  <c:v>43920</c:v>
                </c:pt>
                <c:pt idx="344">
                  <c:v>43921</c:v>
                </c:pt>
                <c:pt idx="345">
                  <c:v>43922</c:v>
                </c:pt>
                <c:pt idx="346">
                  <c:v>43923</c:v>
                </c:pt>
                <c:pt idx="347">
                  <c:v>43924</c:v>
                </c:pt>
                <c:pt idx="348">
                  <c:v>43927</c:v>
                </c:pt>
                <c:pt idx="349">
                  <c:v>43928</c:v>
                </c:pt>
                <c:pt idx="350">
                  <c:v>43929</c:v>
                </c:pt>
                <c:pt idx="351">
                  <c:v>43930</c:v>
                </c:pt>
                <c:pt idx="352">
                  <c:v>43934</c:v>
                </c:pt>
                <c:pt idx="353">
                  <c:v>43935</c:v>
                </c:pt>
                <c:pt idx="354">
                  <c:v>43936</c:v>
                </c:pt>
                <c:pt idx="355">
                  <c:v>43937</c:v>
                </c:pt>
                <c:pt idx="356">
                  <c:v>43938</c:v>
                </c:pt>
                <c:pt idx="357">
                  <c:v>43941</c:v>
                </c:pt>
                <c:pt idx="358">
                  <c:v>43942</c:v>
                </c:pt>
                <c:pt idx="359">
                  <c:v>43943</c:v>
                </c:pt>
                <c:pt idx="360">
                  <c:v>43944</c:v>
                </c:pt>
                <c:pt idx="361">
                  <c:v>43945</c:v>
                </c:pt>
                <c:pt idx="362">
                  <c:v>43948</c:v>
                </c:pt>
                <c:pt idx="363">
                  <c:v>43949</c:v>
                </c:pt>
                <c:pt idx="364">
                  <c:v>43950</c:v>
                </c:pt>
                <c:pt idx="365">
                  <c:v>43951</c:v>
                </c:pt>
                <c:pt idx="366">
                  <c:v>43952</c:v>
                </c:pt>
                <c:pt idx="367">
                  <c:v>43955</c:v>
                </c:pt>
                <c:pt idx="368">
                  <c:v>43956</c:v>
                </c:pt>
                <c:pt idx="369">
                  <c:v>43957</c:v>
                </c:pt>
                <c:pt idx="370">
                  <c:v>43958</c:v>
                </c:pt>
                <c:pt idx="371">
                  <c:v>43959</c:v>
                </c:pt>
                <c:pt idx="372">
                  <c:v>43962</c:v>
                </c:pt>
                <c:pt idx="373">
                  <c:v>43963</c:v>
                </c:pt>
                <c:pt idx="374">
                  <c:v>43964</c:v>
                </c:pt>
                <c:pt idx="375">
                  <c:v>43965</c:v>
                </c:pt>
                <c:pt idx="376">
                  <c:v>43966</c:v>
                </c:pt>
                <c:pt idx="377">
                  <c:v>43970</c:v>
                </c:pt>
                <c:pt idx="378">
                  <c:v>43971</c:v>
                </c:pt>
                <c:pt idx="379">
                  <c:v>43972</c:v>
                </c:pt>
                <c:pt idx="380">
                  <c:v>43973</c:v>
                </c:pt>
                <c:pt idx="381">
                  <c:v>43976</c:v>
                </c:pt>
                <c:pt idx="382">
                  <c:v>43977</c:v>
                </c:pt>
                <c:pt idx="383">
                  <c:v>43978</c:v>
                </c:pt>
                <c:pt idx="384">
                  <c:v>43979</c:v>
                </c:pt>
                <c:pt idx="385">
                  <c:v>43980</c:v>
                </c:pt>
                <c:pt idx="386">
                  <c:v>43983</c:v>
                </c:pt>
                <c:pt idx="387">
                  <c:v>43984</c:v>
                </c:pt>
                <c:pt idx="388">
                  <c:v>43985</c:v>
                </c:pt>
                <c:pt idx="389">
                  <c:v>43986</c:v>
                </c:pt>
                <c:pt idx="390">
                  <c:v>43987</c:v>
                </c:pt>
                <c:pt idx="391">
                  <c:v>43990</c:v>
                </c:pt>
                <c:pt idx="392">
                  <c:v>43991</c:v>
                </c:pt>
                <c:pt idx="393">
                  <c:v>43992</c:v>
                </c:pt>
                <c:pt idx="394">
                  <c:v>43993</c:v>
                </c:pt>
                <c:pt idx="395">
                  <c:v>43994</c:v>
                </c:pt>
                <c:pt idx="396">
                  <c:v>43997</c:v>
                </c:pt>
                <c:pt idx="397">
                  <c:v>43998</c:v>
                </c:pt>
                <c:pt idx="398">
                  <c:v>43999</c:v>
                </c:pt>
                <c:pt idx="399">
                  <c:v>44000</c:v>
                </c:pt>
                <c:pt idx="400">
                  <c:v>44001</c:v>
                </c:pt>
                <c:pt idx="401">
                  <c:v>44004</c:v>
                </c:pt>
                <c:pt idx="402">
                  <c:v>44005</c:v>
                </c:pt>
                <c:pt idx="403">
                  <c:v>44006</c:v>
                </c:pt>
                <c:pt idx="404">
                  <c:v>44007</c:v>
                </c:pt>
                <c:pt idx="405">
                  <c:v>44008</c:v>
                </c:pt>
                <c:pt idx="406">
                  <c:v>44011</c:v>
                </c:pt>
                <c:pt idx="407">
                  <c:v>44012</c:v>
                </c:pt>
                <c:pt idx="408">
                  <c:v>44014</c:v>
                </c:pt>
                <c:pt idx="409">
                  <c:v>44015</c:v>
                </c:pt>
                <c:pt idx="410">
                  <c:v>44018</c:v>
                </c:pt>
                <c:pt idx="411">
                  <c:v>44019</c:v>
                </c:pt>
                <c:pt idx="412">
                  <c:v>44020</c:v>
                </c:pt>
                <c:pt idx="413">
                  <c:v>44021</c:v>
                </c:pt>
                <c:pt idx="414">
                  <c:v>44022</c:v>
                </c:pt>
                <c:pt idx="415">
                  <c:v>44025</c:v>
                </c:pt>
                <c:pt idx="416">
                  <c:v>44026</c:v>
                </c:pt>
                <c:pt idx="417">
                  <c:v>44027</c:v>
                </c:pt>
                <c:pt idx="418">
                  <c:v>44028</c:v>
                </c:pt>
                <c:pt idx="419">
                  <c:v>44029</c:v>
                </c:pt>
                <c:pt idx="420">
                  <c:v>44032</c:v>
                </c:pt>
                <c:pt idx="421">
                  <c:v>44033</c:v>
                </c:pt>
                <c:pt idx="422">
                  <c:v>44034</c:v>
                </c:pt>
                <c:pt idx="423">
                  <c:v>44035</c:v>
                </c:pt>
                <c:pt idx="424">
                  <c:v>44036</c:v>
                </c:pt>
                <c:pt idx="425">
                  <c:v>44039</c:v>
                </c:pt>
                <c:pt idx="426">
                  <c:v>44040</c:v>
                </c:pt>
                <c:pt idx="427">
                  <c:v>44041</c:v>
                </c:pt>
                <c:pt idx="428">
                  <c:v>44042</c:v>
                </c:pt>
                <c:pt idx="429">
                  <c:v>44043</c:v>
                </c:pt>
                <c:pt idx="430">
                  <c:v>44047</c:v>
                </c:pt>
                <c:pt idx="431">
                  <c:v>44048</c:v>
                </c:pt>
                <c:pt idx="432">
                  <c:v>44049</c:v>
                </c:pt>
                <c:pt idx="433">
                  <c:v>44050</c:v>
                </c:pt>
                <c:pt idx="434">
                  <c:v>44053</c:v>
                </c:pt>
                <c:pt idx="435">
                  <c:v>44054</c:v>
                </c:pt>
                <c:pt idx="436">
                  <c:v>44055</c:v>
                </c:pt>
                <c:pt idx="437">
                  <c:v>44056</c:v>
                </c:pt>
                <c:pt idx="438">
                  <c:v>44057</c:v>
                </c:pt>
                <c:pt idx="439">
                  <c:v>44060</c:v>
                </c:pt>
                <c:pt idx="440">
                  <c:v>44061</c:v>
                </c:pt>
                <c:pt idx="441">
                  <c:v>44062</c:v>
                </c:pt>
                <c:pt idx="442">
                  <c:v>44063</c:v>
                </c:pt>
                <c:pt idx="443">
                  <c:v>44064</c:v>
                </c:pt>
                <c:pt idx="444">
                  <c:v>44067</c:v>
                </c:pt>
                <c:pt idx="445">
                  <c:v>44068</c:v>
                </c:pt>
                <c:pt idx="446">
                  <c:v>44069</c:v>
                </c:pt>
                <c:pt idx="447">
                  <c:v>44070</c:v>
                </c:pt>
                <c:pt idx="448">
                  <c:v>44071</c:v>
                </c:pt>
                <c:pt idx="449">
                  <c:v>44074</c:v>
                </c:pt>
                <c:pt idx="450">
                  <c:v>44075</c:v>
                </c:pt>
                <c:pt idx="451">
                  <c:v>44076</c:v>
                </c:pt>
                <c:pt idx="452">
                  <c:v>44077</c:v>
                </c:pt>
                <c:pt idx="453">
                  <c:v>44078</c:v>
                </c:pt>
                <c:pt idx="454">
                  <c:v>44082</c:v>
                </c:pt>
                <c:pt idx="455">
                  <c:v>44083</c:v>
                </c:pt>
                <c:pt idx="456">
                  <c:v>44084</c:v>
                </c:pt>
                <c:pt idx="457">
                  <c:v>44085</c:v>
                </c:pt>
                <c:pt idx="458">
                  <c:v>44088</c:v>
                </c:pt>
                <c:pt idx="459">
                  <c:v>44089</c:v>
                </c:pt>
                <c:pt idx="460">
                  <c:v>44090</c:v>
                </c:pt>
                <c:pt idx="461">
                  <c:v>44091</c:v>
                </c:pt>
                <c:pt idx="462">
                  <c:v>44092</c:v>
                </c:pt>
                <c:pt idx="463">
                  <c:v>44095</c:v>
                </c:pt>
                <c:pt idx="464">
                  <c:v>44096</c:v>
                </c:pt>
                <c:pt idx="465">
                  <c:v>44097</c:v>
                </c:pt>
                <c:pt idx="466">
                  <c:v>44098</c:v>
                </c:pt>
                <c:pt idx="467">
                  <c:v>44099</c:v>
                </c:pt>
                <c:pt idx="468">
                  <c:v>44102</c:v>
                </c:pt>
                <c:pt idx="469">
                  <c:v>44103</c:v>
                </c:pt>
                <c:pt idx="470">
                  <c:v>44104</c:v>
                </c:pt>
                <c:pt idx="471">
                  <c:v>44105</c:v>
                </c:pt>
                <c:pt idx="472">
                  <c:v>44106</c:v>
                </c:pt>
                <c:pt idx="473">
                  <c:v>44109</c:v>
                </c:pt>
                <c:pt idx="474">
                  <c:v>44110</c:v>
                </c:pt>
                <c:pt idx="475">
                  <c:v>44111</c:v>
                </c:pt>
                <c:pt idx="476">
                  <c:v>44112</c:v>
                </c:pt>
                <c:pt idx="477">
                  <c:v>44113</c:v>
                </c:pt>
                <c:pt idx="478">
                  <c:v>44117</c:v>
                </c:pt>
                <c:pt idx="479">
                  <c:v>44118</c:v>
                </c:pt>
                <c:pt idx="480">
                  <c:v>44119</c:v>
                </c:pt>
                <c:pt idx="481">
                  <c:v>44120</c:v>
                </c:pt>
                <c:pt idx="482">
                  <c:v>44123</c:v>
                </c:pt>
                <c:pt idx="483">
                  <c:v>44124</c:v>
                </c:pt>
                <c:pt idx="484">
                  <c:v>44125</c:v>
                </c:pt>
                <c:pt idx="485">
                  <c:v>44126</c:v>
                </c:pt>
                <c:pt idx="486">
                  <c:v>44127</c:v>
                </c:pt>
                <c:pt idx="487">
                  <c:v>44130</c:v>
                </c:pt>
                <c:pt idx="488">
                  <c:v>44131</c:v>
                </c:pt>
                <c:pt idx="489">
                  <c:v>44132</c:v>
                </c:pt>
                <c:pt idx="490">
                  <c:v>44133</c:v>
                </c:pt>
                <c:pt idx="491">
                  <c:v>44134</c:v>
                </c:pt>
                <c:pt idx="492">
                  <c:v>44137</c:v>
                </c:pt>
                <c:pt idx="493">
                  <c:v>44138</c:v>
                </c:pt>
                <c:pt idx="494">
                  <c:v>44139</c:v>
                </c:pt>
                <c:pt idx="495">
                  <c:v>44140</c:v>
                </c:pt>
                <c:pt idx="496">
                  <c:v>44141</c:v>
                </c:pt>
                <c:pt idx="497">
                  <c:v>44144</c:v>
                </c:pt>
                <c:pt idx="498">
                  <c:v>44145</c:v>
                </c:pt>
                <c:pt idx="499">
                  <c:v>44146</c:v>
                </c:pt>
                <c:pt idx="500">
                  <c:v>44147</c:v>
                </c:pt>
                <c:pt idx="501">
                  <c:v>44148</c:v>
                </c:pt>
                <c:pt idx="502">
                  <c:v>44151</c:v>
                </c:pt>
                <c:pt idx="503">
                  <c:v>44152</c:v>
                </c:pt>
                <c:pt idx="504">
                  <c:v>44153</c:v>
                </c:pt>
                <c:pt idx="505">
                  <c:v>44154</c:v>
                </c:pt>
                <c:pt idx="506">
                  <c:v>44155</c:v>
                </c:pt>
                <c:pt idx="507">
                  <c:v>44158</c:v>
                </c:pt>
                <c:pt idx="508">
                  <c:v>44159</c:v>
                </c:pt>
                <c:pt idx="509">
                  <c:v>44160</c:v>
                </c:pt>
                <c:pt idx="510">
                  <c:v>44161</c:v>
                </c:pt>
                <c:pt idx="511">
                  <c:v>44162</c:v>
                </c:pt>
                <c:pt idx="512">
                  <c:v>44165</c:v>
                </c:pt>
                <c:pt idx="513">
                  <c:v>44166</c:v>
                </c:pt>
                <c:pt idx="514">
                  <c:v>44167</c:v>
                </c:pt>
                <c:pt idx="515">
                  <c:v>44168</c:v>
                </c:pt>
                <c:pt idx="516">
                  <c:v>44169</c:v>
                </c:pt>
                <c:pt idx="517">
                  <c:v>44172</c:v>
                </c:pt>
                <c:pt idx="518">
                  <c:v>44173</c:v>
                </c:pt>
                <c:pt idx="519">
                  <c:v>44174</c:v>
                </c:pt>
                <c:pt idx="520">
                  <c:v>44175</c:v>
                </c:pt>
                <c:pt idx="521">
                  <c:v>44176</c:v>
                </c:pt>
                <c:pt idx="522">
                  <c:v>44179</c:v>
                </c:pt>
                <c:pt idx="523">
                  <c:v>44180</c:v>
                </c:pt>
                <c:pt idx="524">
                  <c:v>44181</c:v>
                </c:pt>
                <c:pt idx="525">
                  <c:v>44182</c:v>
                </c:pt>
                <c:pt idx="526">
                  <c:v>44183</c:v>
                </c:pt>
                <c:pt idx="527">
                  <c:v>44186</c:v>
                </c:pt>
                <c:pt idx="528">
                  <c:v>44187</c:v>
                </c:pt>
                <c:pt idx="529">
                  <c:v>44188</c:v>
                </c:pt>
                <c:pt idx="530">
                  <c:v>44189</c:v>
                </c:pt>
                <c:pt idx="531">
                  <c:v>44194</c:v>
                </c:pt>
                <c:pt idx="532">
                  <c:v>44195</c:v>
                </c:pt>
                <c:pt idx="533">
                  <c:v>44196</c:v>
                </c:pt>
                <c:pt idx="534">
                  <c:v>44200</c:v>
                </c:pt>
                <c:pt idx="535">
                  <c:v>44201</c:v>
                </c:pt>
                <c:pt idx="536">
                  <c:v>44202</c:v>
                </c:pt>
                <c:pt idx="537">
                  <c:v>44203</c:v>
                </c:pt>
                <c:pt idx="538">
                  <c:v>44204</c:v>
                </c:pt>
                <c:pt idx="539">
                  <c:v>44207</c:v>
                </c:pt>
                <c:pt idx="540">
                  <c:v>44208</c:v>
                </c:pt>
                <c:pt idx="541">
                  <c:v>44209</c:v>
                </c:pt>
                <c:pt idx="542">
                  <c:v>44210</c:v>
                </c:pt>
                <c:pt idx="543">
                  <c:v>44211</c:v>
                </c:pt>
                <c:pt idx="544">
                  <c:v>44214</c:v>
                </c:pt>
                <c:pt idx="545">
                  <c:v>44215</c:v>
                </c:pt>
                <c:pt idx="546">
                  <c:v>44216</c:v>
                </c:pt>
                <c:pt idx="547">
                  <c:v>44217</c:v>
                </c:pt>
                <c:pt idx="548">
                  <c:v>44218</c:v>
                </c:pt>
                <c:pt idx="549">
                  <c:v>44221</c:v>
                </c:pt>
                <c:pt idx="550">
                  <c:v>44222</c:v>
                </c:pt>
                <c:pt idx="551">
                  <c:v>44223</c:v>
                </c:pt>
                <c:pt idx="552">
                  <c:v>44224</c:v>
                </c:pt>
                <c:pt idx="553">
                  <c:v>44225</c:v>
                </c:pt>
                <c:pt idx="554">
                  <c:v>44228</c:v>
                </c:pt>
                <c:pt idx="555">
                  <c:v>44229</c:v>
                </c:pt>
                <c:pt idx="556">
                  <c:v>44230</c:v>
                </c:pt>
                <c:pt idx="557">
                  <c:v>44231</c:v>
                </c:pt>
                <c:pt idx="558">
                  <c:v>44232</c:v>
                </c:pt>
                <c:pt idx="559">
                  <c:v>44235</c:v>
                </c:pt>
                <c:pt idx="560">
                  <c:v>44236</c:v>
                </c:pt>
                <c:pt idx="561">
                  <c:v>44237</c:v>
                </c:pt>
                <c:pt idx="562">
                  <c:v>44238</c:v>
                </c:pt>
                <c:pt idx="563">
                  <c:v>44239</c:v>
                </c:pt>
                <c:pt idx="564">
                  <c:v>44243</c:v>
                </c:pt>
                <c:pt idx="565">
                  <c:v>44244</c:v>
                </c:pt>
                <c:pt idx="566">
                  <c:v>44245</c:v>
                </c:pt>
                <c:pt idx="567">
                  <c:v>44246</c:v>
                </c:pt>
                <c:pt idx="568">
                  <c:v>44249</c:v>
                </c:pt>
                <c:pt idx="569">
                  <c:v>44250</c:v>
                </c:pt>
                <c:pt idx="570">
                  <c:v>44251</c:v>
                </c:pt>
                <c:pt idx="571">
                  <c:v>44252</c:v>
                </c:pt>
                <c:pt idx="572">
                  <c:v>44253</c:v>
                </c:pt>
                <c:pt idx="573">
                  <c:v>44256</c:v>
                </c:pt>
                <c:pt idx="574">
                  <c:v>44257</c:v>
                </c:pt>
                <c:pt idx="575">
                  <c:v>44258</c:v>
                </c:pt>
                <c:pt idx="576">
                  <c:v>44259</c:v>
                </c:pt>
                <c:pt idx="577">
                  <c:v>44260</c:v>
                </c:pt>
                <c:pt idx="578">
                  <c:v>44263</c:v>
                </c:pt>
                <c:pt idx="579">
                  <c:v>44264</c:v>
                </c:pt>
                <c:pt idx="580">
                  <c:v>44265</c:v>
                </c:pt>
                <c:pt idx="581">
                  <c:v>44266</c:v>
                </c:pt>
                <c:pt idx="582">
                  <c:v>44267</c:v>
                </c:pt>
                <c:pt idx="583">
                  <c:v>44270</c:v>
                </c:pt>
                <c:pt idx="584">
                  <c:v>44271</c:v>
                </c:pt>
                <c:pt idx="585">
                  <c:v>44272</c:v>
                </c:pt>
                <c:pt idx="586">
                  <c:v>44273</c:v>
                </c:pt>
                <c:pt idx="587">
                  <c:v>44274</c:v>
                </c:pt>
                <c:pt idx="588">
                  <c:v>44277</c:v>
                </c:pt>
                <c:pt idx="589">
                  <c:v>44278</c:v>
                </c:pt>
                <c:pt idx="590">
                  <c:v>44279</c:v>
                </c:pt>
                <c:pt idx="591">
                  <c:v>44280</c:v>
                </c:pt>
                <c:pt idx="592">
                  <c:v>44281</c:v>
                </c:pt>
                <c:pt idx="593">
                  <c:v>44284</c:v>
                </c:pt>
                <c:pt idx="594">
                  <c:v>44285</c:v>
                </c:pt>
                <c:pt idx="595">
                  <c:v>44286</c:v>
                </c:pt>
                <c:pt idx="596">
                  <c:v>44287</c:v>
                </c:pt>
                <c:pt idx="597">
                  <c:v>44291</c:v>
                </c:pt>
                <c:pt idx="598">
                  <c:v>44292</c:v>
                </c:pt>
                <c:pt idx="599">
                  <c:v>44293</c:v>
                </c:pt>
                <c:pt idx="600">
                  <c:v>44294</c:v>
                </c:pt>
                <c:pt idx="601">
                  <c:v>44295</c:v>
                </c:pt>
                <c:pt idx="602">
                  <c:v>44298</c:v>
                </c:pt>
                <c:pt idx="603">
                  <c:v>44299</c:v>
                </c:pt>
                <c:pt idx="604">
                  <c:v>44300</c:v>
                </c:pt>
                <c:pt idx="605">
                  <c:v>44301</c:v>
                </c:pt>
                <c:pt idx="606">
                  <c:v>44302</c:v>
                </c:pt>
                <c:pt idx="607">
                  <c:v>44305</c:v>
                </c:pt>
                <c:pt idx="608">
                  <c:v>44306</c:v>
                </c:pt>
                <c:pt idx="609">
                  <c:v>44307</c:v>
                </c:pt>
                <c:pt idx="610">
                  <c:v>44308</c:v>
                </c:pt>
                <c:pt idx="611">
                  <c:v>44309</c:v>
                </c:pt>
                <c:pt idx="612">
                  <c:v>44312</c:v>
                </c:pt>
                <c:pt idx="613">
                  <c:v>44313</c:v>
                </c:pt>
                <c:pt idx="614">
                  <c:v>44314</c:v>
                </c:pt>
                <c:pt idx="615">
                  <c:v>44315</c:v>
                </c:pt>
                <c:pt idx="616">
                  <c:v>44316</c:v>
                </c:pt>
                <c:pt idx="617">
                  <c:v>44319</c:v>
                </c:pt>
                <c:pt idx="618">
                  <c:v>44320</c:v>
                </c:pt>
                <c:pt idx="619">
                  <c:v>44321</c:v>
                </c:pt>
                <c:pt idx="620">
                  <c:v>44322</c:v>
                </c:pt>
                <c:pt idx="621">
                  <c:v>44323</c:v>
                </c:pt>
                <c:pt idx="622">
                  <c:v>44326</c:v>
                </c:pt>
                <c:pt idx="623">
                  <c:v>44327</c:v>
                </c:pt>
                <c:pt idx="624">
                  <c:v>44328</c:v>
                </c:pt>
                <c:pt idx="625">
                  <c:v>44329</c:v>
                </c:pt>
                <c:pt idx="626">
                  <c:v>44330</c:v>
                </c:pt>
                <c:pt idx="627">
                  <c:v>44333</c:v>
                </c:pt>
                <c:pt idx="628">
                  <c:v>44334</c:v>
                </c:pt>
                <c:pt idx="629">
                  <c:v>44335</c:v>
                </c:pt>
                <c:pt idx="630">
                  <c:v>44336</c:v>
                </c:pt>
                <c:pt idx="631">
                  <c:v>44337</c:v>
                </c:pt>
                <c:pt idx="632">
                  <c:v>44341</c:v>
                </c:pt>
                <c:pt idx="633">
                  <c:v>44342</c:v>
                </c:pt>
                <c:pt idx="634">
                  <c:v>44343</c:v>
                </c:pt>
                <c:pt idx="635">
                  <c:v>44344</c:v>
                </c:pt>
                <c:pt idx="636">
                  <c:v>44347</c:v>
                </c:pt>
                <c:pt idx="637">
                  <c:v>44348</c:v>
                </c:pt>
                <c:pt idx="638">
                  <c:v>44349</c:v>
                </c:pt>
                <c:pt idx="639">
                  <c:v>44350</c:v>
                </c:pt>
                <c:pt idx="640">
                  <c:v>44351</c:v>
                </c:pt>
                <c:pt idx="641">
                  <c:v>44354</c:v>
                </c:pt>
                <c:pt idx="642">
                  <c:v>44355</c:v>
                </c:pt>
                <c:pt idx="643">
                  <c:v>44356</c:v>
                </c:pt>
                <c:pt idx="644">
                  <c:v>44357</c:v>
                </c:pt>
                <c:pt idx="645">
                  <c:v>44358</c:v>
                </c:pt>
                <c:pt idx="646">
                  <c:v>44361</c:v>
                </c:pt>
                <c:pt idx="647">
                  <c:v>44362</c:v>
                </c:pt>
                <c:pt idx="648">
                  <c:v>44363</c:v>
                </c:pt>
                <c:pt idx="649">
                  <c:v>44364</c:v>
                </c:pt>
                <c:pt idx="650">
                  <c:v>44365</c:v>
                </c:pt>
                <c:pt idx="651">
                  <c:v>44368</c:v>
                </c:pt>
                <c:pt idx="652">
                  <c:v>44369</c:v>
                </c:pt>
                <c:pt idx="653">
                  <c:v>44370</c:v>
                </c:pt>
                <c:pt idx="654">
                  <c:v>44371</c:v>
                </c:pt>
                <c:pt idx="655">
                  <c:v>44372</c:v>
                </c:pt>
                <c:pt idx="656">
                  <c:v>44375</c:v>
                </c:pt>
                <c:pt idx="657">
                  <c:v>44376</c:v>
                </c:pt>
                <c:pt idx="658">
                  <c:v>44377</c:v>
                </c:pt>
                <c:pt idx="659">
                  <c:v>44379</c:v>
                </c:pt>
                <c:pt idx="660">
                  <c:v>44382</c:v>
                </c:pt>
                <c:pt idx="661">
                  <c:v>44383</c:v>
                </c:pt>
                <c:pt idx="662">
                  <c:v>44384</c:v>
                </c:pt>
                <c:pt idx="663">
                  <c:v>44385</c:v>
                </c:pt>
                <c:pt idx="664">
                  <c:v>44386</c:v>
                </c:pt>
                <c:pt idx="665">
                  <c:v>44389</c:v>
                </c:pt>
                <c:pt idx="666">
                  <c:v>44390</c:v>
                </c:pt>
                <c:pt idx="667">
                  <c:v>44391</c:v>
                </c:pt>
                <c:pt idx="668">
                  <c:v>44392</c:v>
                </c:pt>
                <c:pt idx="669">
                  <c:v>44393</c:v>
                </c:pt>
                <c:pt idx="670">
                  <c:v>44396</c:v>
                </c:pt>
                <c:pt idx="671">
                  <c:v>44397</c:v>
                </c:pt>
                <c:pt idx="672">
                  <c:v>44398</c:v>
                </c:pt>
                <c:pt idx="673">
                  <c:v>44399</c:v>
                </c:pt>
                <c:pt idx="674">
                  <c:v>44400</c:v>
                </c:pt>
                <c:pt idx="675">
                  <c:v>44403</c:v>
                </c:pt>
                <c:pt idx="676">
                  <c:v>44404</c:v>
                </c:pt>
                <c:pt idx="677">
                  <c:v>44405</c:v>
                </c:pt>
                <c:pt idx="678">
                  <c:v>44406</c:v>
                </c:pt>
                <c:pt idx="679">
                  <c:v>44407</c:v>
                </c:pt>
                <c:pt idx="680">
                  <c:v>44411</c:v>
                </c:pt>
                <c:pt idx="681">
                  <c:v>44412</c:v>
                </c:pt>
                <c:pt idx="682">
                  <c:v>44413</c:v>
                </c:pt>
                <c:pt idx="683">
                  <c:v>44414</c:v>
                </c:pt>
                <c:pt idx="684">
                  <c:v>44417</c:v>
                </c:pt>
                <c:pt idx="685">
                  <c:v>44418</c:v>
                </c:pt>
                <c:pt idx="686">
                  <c:v>44419</c:v>
                </c:pt>
                <c:pt idx="687">
                  <c:v>44420</c:v>
                </c:pt>
                <c:pt idx="688">
                  <c:v>44421</c:v>
                </c:pt>
                <c:pt idx="689">
                  <c:v>44424</c:v>
                </c:pt>
                <c:pt idx="690">
                  <c:v>44425</c:v>
                </c:pt>
                <c:pt idx="691">
                  <c:v>44426</c:v>
                </c:pt>
                <c:pt idx="692">
                  <c:v>44427</c:v>
                </c:pt>
                <c:pt idx="693">
                  <c:v>44428</c:v>
                </c:pt>
                <c:pt idx="694">
                  <c:v>44431</c:v>
                </c:pt>
                <c:pt idx="695">
                  <c:v>44432</c:v>
                </c:pt>
                <c:pt idx="696">
                  <c:v>44433</c:v>
                </c:pt>
                <c:pt idx="697">
                  <c:v>44434</c:v>
                </c:pt>
                <c:pt idx="698">
                  <c:v>44435</c:v>
                </c:pt>
                <c:pt idx="699">
                  <c:v>44438</c:v>
                </c:pt>
                <c:pt idx="700">
                  <c:v>44439</c:v>
                </c:pt>
                <c:pt idx="701">
                  <c:v>44440</c:v>
                </c:pt>
                <c:pt idx="702">
                  <c:v>44441</c:v>
                </c:pt>
                <c:pt idx="703">
                  <c:v>44442</c:v>
                </c:pt>
                <c:pt idx="704">
                  <c:v>44446</c:v>
                </c:pt>
                <c:pt idx="705">
                  <c:v>44447</c:v>
                </c:pt>
                <c:pt idx="706">
                  <c:v>44448</c:v>
                </c:pt>
                <c:pt idx="707">
                  <c:v>44449</c:v>
                </c:pt>
                <c:pt idx="708">
                  <c:v>44452</c:v>
                </c:pt>
                <c:pt idx="709">
                  <c:v>44453</c:v>
                </c:pt>
                <c:pt idx="710">
                  <c:v>44454</c:v>
                </c:pt>
                <c:pt idx="711">
                  <c:v>44455</c:v>
                </c:pt>
                <c:pt idx="712">
                  <c:v>44456</c:v>
                </c:pt>
                <c:pt idx="713">
                  <c:v>44459</c:v>
                </c:pt>
                <c:pt idx="714">
                  <c:v>44460</c:v>
                </c:pt>
                <c:pt idx="715">
                  <c:v>44461</c:v>
                </c:pt>
                <c:pt idx="716">
                  <c:v>44462</c:v>
                </c:pt>
                <c:pt idx="717">
                  <c:v>44463</c:v>
                </c:pt>
                <c:pt idx="718">
                  <c:v>44466</c:v>
                </c:pt>
                <c:pt idx="719">
                  <c:v>44467</c:v>
                </c:pt>
                <c:pt idx="720">
                  <c:v>44468</c:v>
                </c:pt>
                <c:pt idx="721">
                  <c:v>44469</c:v>
                </c:pt>
                <c:pt idx="722">
                  <c:v>44470</c:v>
                </c:pt>
                <c:pt idx="723">
                  <c:v>44473</c:v>
                </c:pt>
                <c:pt idx="724">
                  <c:v>44474</c:v>
                </c:pt>
                <c:pt idx="725">
                  <c:v>44475</c:v>
                </c:pt>
                <c:pt idx="726">
                  <c:v>44476</c:v>
                </c:pt>
                <c:pt idx="727">
                  <c:v>44477</c:v>
                </c:pt>
                <c:pt idx="728">
                  <c:v>44481</c:v>
                </c:pt>
                <c:pt idx="729">
                  <c:v>44482</c:v>
                </c:pt>
                <c:pt idx="730">
                  <c:v>44483</c:v>
                </c:pt>
                <c:pt idx="731">
                  <c:v>44484</c:v>
                </c:pt>
                <c:pt idx="732">
                  <c:v>44487</c:v>
                </c:pt>
                <c:pt idx="733">
                  <c:v>44488</c:v>
                </c:pt>
                <c:pt idx="734">
                  <c:v>44489</c:v>
                </c:pt>
                <c:pt idx="735">
                  <c:v>44490</c:v>
                </c:pt>
                <c:pt idx="736">
                  <c:v>44491</c:v>
                </c:pt>
                <c:pt idx="737">
                  <c:v>44494</c:v>
                </c:pt>
                <c:pt idx="738">
                  <c:v>44495</c:v>
                </c:pt>
                <c:pt idx="739">
                  <c:v>44496</c:v>
                </c:pt>
                <c:pt idx="740">
                  <c:v>44497</c:v>
                </c:pt>
                <c:pt idx="741">
                  <c:v>44498</c:v>
                </c:pt>
                <c:pt idx="742">
                  <c:v>44501</c:v>
                </c:pt>
                <c:pt idx="743">
                  <c:v>44502</c:v>
                </c:pt>
                <c:pt idx="744">
                  <c:v>44503</c:v>
                </c:pt>
                <c:pt idx="745">
                  <c:v>44504</c:v>
                </c:pt>
                <c:pt idx="746">
                  <c:v>44505</c:v>
                </c:pt>
                <c:pt idx="747">
                  <c:v>44508</c:v>
                </c:pt>
                <c:pt idx="748">
                  <c:v>44509</c:v>
                </c:pt>
                <c:pt idx="749">
                  <c:v>44510</c:v>
                </c:pt>
                <c:pt idx="750">
                  <c:v>44511</c:v>
                </c:pt>
                <c:pt idx="751">
                  <c:v>44512</c:v>
                </c:pt>
                <c:pt idx="752">
                  <c:v>44515</c:v>
                </c:pt>
                <c:pt idx="753">
                  <c:v>44516</c:v>
                </c:pt>
                <c:pt idx="754">
                  <c:v>44517</c:v>
                </c:pt>
                <c:pt idx="755">
                  <c:v>44518</c:v>
                </c:pt>
                <c:pt idx="756">
                  <c:v>44519</c:v>
                </c:pt>
                <c:pt idx="757">
                  <c:v>44522</c:v>
                </c:pt>
                <c:pt idx="758">
                  <c:v>44523</c:v>
                </c:pt>
                <c:pt idx="759">
                  <c:v>44524</c:v>
                </c:pt>
                <c:pt idx="760">
                  <c:v>44525</c:v>
                </c:pt>
                <c:pt idx="761">
                  <c:v>44526</c:v>
                </c:pt>
                <c:pt idx="762">
                  <c:v>44529</c:v>
                </c:pt>
                <c:pt idx="763">
                  <c:v>44530</c:v>
                </c:pt>
                <c:pt idx="764">
                  <c:v>44531</c:v>
                </c:pt>
                <c:pt idx="765">
                  <c:v>44532</c:v>
                </c:pt>
                <c:pt idx="766">
                  <c:v>44533</c:v>
                </c:pt>
                <c:pt idx="767">
                  <c:v>44536</c:v>
                </c:pt>
                <c:pt idx="768">
                  <c:v>44537</c:v>
                </c:pt>
                <c:pt idx="769">
                  <c:v>44538</c:v>
                </c:pt>
                <c:pt idx="770">
                  <c:v>44539</c:v>
                </c:pt>
                <c:pt idx="771">
                  <c:v>44540</c:v>
                </c:pt>
                <c:pt idx="772">
                  <c:v>44543</c:v>
                </c:pt>
                <c:pt idx="773">
                  <c:v>44544</c:v>
                </c:pt>
                <c:pt idx="774">
                  <c:v>44545</c:v>
                </c:pt>
                <c:pt idx="775">
                  <c:v>44546</c:v>
                </c:pt>
                <c:pt idx="776">
                  <c:v>44547</c:v>
                </c:pt>
                <c:pt idx="777">
                  <c:v>44550</c:v>
                </c:pt>
                <c:pt idx="778">
                  <c:v>44551</c:v>
                </c:pt>
                <c:pt idx="779">
                  <c:v>44552</c:v>
                </c:pt>
                <c:pt idx="780">
                  <c:v>44553</c:v>
                </c:pt>
                <c:pt idx="781">
                  <c:v>44554</c:v>
                </c:pt>
                <c:pt idx="782">
                  <c:v>44559</c:v>
                </c:pt>
                <c:pt idx="783">
                  <c:v>44560</c:v>
                </c:pt>
                <c:pt idx="784">
                  <c:v>44561</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44669</c:v>
                </c:pt>
                <c:pt idx="858">
                  <c:v>44670</c:v>
                </c:pt>
                <c:pt idx="859">
                  <c:v>44671</c:v>
                </c:pt>
                <c:pt idx="860">
                  <c:v>44672</c:v>
                </c:pt>
                <c:pt idx="861">
                  <c:v>44673</c:v>
                </c:pt>
                <c:pt idx="862">
                  <c:v>44676</c:v>
                </c:pt>
                <c:pt idx="863">
                  <c:v>44677</c:v>
                </c:pt>
                <c:pt idx="864">
                  <c:v>44678</c:v>
                </c:pt>
                <c:pt idx="865">
                  <c:v>44679</c:v>
                </c:pt>
                <c:pt idx="866">
                  <c:v>44680</c:v>
                </c:pt>
                <c:pt idx="867">
                  <c:v>44683</c:v>
                </c:pt>
                <c:pt idx="868">
                  <c:v>44684</c:v>
                </c:pt>
                <c:pt idx="869">
                  <c:v>44685</c:v>
                </c:pt>
                <c:pt idx="870">
                  <c:v>44686</c:v>
                </c:pt>
                <c:pt idx="871">
                  <c:v>44687</c:v>
                </c:pt>
                <c:pt idx="872">
                  <c:v>44690</c:v>
                </c:pt>
                <c:pt idx="873">
                  <c:v>44691</c:v>
                </c:pt>
                <c:pt idx="874">
                  <c:v>44692</c:v>
                </c:pt>
                <c:pt idx="875">
                  <c:v>44693</c:v>
                </c:pt>
                <c:pt idx="876">
                  <c:v>44694</c:v>
                </c:pt>
                <c:pt idx="877">
                  <c:v>44697</c:v>
                </c:pt>
                <c:pt idx="878">
                  <c:v>44698</c:v>
                </c:pt>
                <c:pt idx="879">
                  <c:v>44699</c:v>
                </c:pt>
                <c:pt idx="880">
                  <c:v>44700</c:v>
                </c:pt>
                <c:pt idx="881">
                  <c:v>44701</c:v>
                </c:pt>
                <c:pt idx="882">
                  <c:v>44705</c:v>
                </c:pt>
                <c:pt idx="883">
                  <c:v>44706</c:v>
                </c:pt>
                <c:pt idx="884">
                  <c:v>44707</c:v>
                </c:pt>
                <c:pt idx="885">
                  <c:v>44708</c:v>
                </c:pt>
                <c:pt idx="886">
                  <c:v>44711</c:v>
                </c:pt>
                <c:pt idx="887">
                  <c:v>44712</c:v>
                </c:pt>
                <c:pt idx="888">
                  <c:v>44713</c:v>
                </c:pt>
                <c:pt idx="889">
                  <c:v>44714</c:v>
                </c:pt>
                <c:pt idx="890">
                  <c:v>44715</c:v>
                </c:pt>
                <c:pt idx="891">
                  <c:v>44718</c:v>
                </c:pt>
                <c:pt idx="892">
                  <c:v>44719</c:v>
                </c:pt>
                <c:pt idx="893">
                  <c:v>44720</c:v>
                </c:pt>
                <c:pt idx="894">
                  <c:v>44721</c:v>
                </c:pt>
                <c:pt idx="895">
                  <c:v>44722</c:v>
                </c:pt>
                <c:pt idx="896">
                  <c:v>44725</c:v>
                </c:pt>
                <c:pt idx="897">
                  <c:v>44726</c:v>
                </c:pt>
                <c:pt idx="898">
                  <c:v>44727</c:v>
                </c:pt>
                <c:pt idx="899">
                  <c:v>44728</c:v>
                </c:pt>
                <c:pt idx="900">
                  <c:v>44729</c:v>
                </c:pt>
                <c:pt idx="901">
                  <c:v>44732</c:v>
                </c:pt>
                <c:pt idx="902">
                  <c:v>44733</c:v>
                </c:pt>
                <c:pt idx="903">
                  <c:v>44734</c:v>
                </c:pt>
                <c:pt idx="904">
                  <c:v>44735</c:v>
                </c:pt>
                <c:pt idx="905">
                  <c:v>44736</c:v>
                </c:pt>
                <c:pt idx="906">
                  <c:v>44739</c:v>
                </c:pt>
                <c:pt idx="907">
                  <c:v>44740</c:v>
                </c:pt>
                <c:pt idx="908">
                  <c:v>44741</c:v>
                </c:pt>
                <c:pt idx="909">
                  <c:v>44742</c:v>
                </c:pt>
                <c:pt idx="910">
                  <c:v>44746</c:v>
                </c:pt>
                <c:pt idx="911">
                  <c:v>44747</c:v>
                </c:pt>
                <c:pt idx="912">
                  <c:v>44748</c:v>
                </c:pt>
                <c:pt idx="913">
                  <c:v>44749</c:v>
                </c:pt>
                <c:pt idx="914">
                  <c:v>44750</c:v>
                </c:pt>
                <c:pt idx="915">
                  <c:v>44753</c:v>
                </c:pt>
                <c:pt idx="916">
                  <c:v>44754</c:v>
                </c:pt>
                <c:pt idx="917">
                  <c:v>44755</c:v>
                </c:pt>
                <c:pt idx="918">
                  <c:v>44756</c:v>
                </c:pt>
                <c:pt idx="919">
                  <c:v>44757</c:v>
                </c:pt>
                <c:pt idx="920">
                  <c:v>44760</c:v>
                </c:pt>
                <c:pt idx="921">
                  <c:v>44761</c:v>
                </c:pt>
                <c:pt idx="922">
                  <c:v>44762</c:v>
                </c:pt>
                <c:pt idx="923">
                  <c:v>44763</c:v>
                </c:pt>
                <c:pt idx="924">
                  <c:v>44764</c:v>
                </c:pt>
                <c:pt idx="925">
                  <c:v>44767</c:v>
                </c:pt>
                <c:pt idx="926">
                  <c:v>44768</c:v>
                </c:pt>
                <c:pt idx="927">
                  <c:v>44769</c:v>
                </c:pt>
                <c:pt idx="928">
                  <c:v>44770</c:v>
                </c:pt>
                <c:pt idx="929">
                  <c:v>44771</c:v>
                </c:pt>
                <c:pt idx="930">
                  <c:v>44775</c:v>
                </c:pt>
                <c:pt idx="931">
                  <c:v>44776</c:v>
                </c:pt>
                <c:pt idx="932">
                  <c:v>44777</c:v>
                </c:pt>
                <c:pt idx="933">
                  <c:v>44778</c:v>
                </c:pt>
                <c:pt idx="934">
                  <c:v>44781</c:v>
                </c:pt>
                <c:pt idx="935">
                  <c:v>44782</c:v>
                </c:pt>
                <c:pt idx="936">
                  <c:v>44783</c:v>
                </c:pt>
                <c:pt idx="937">
                  <c:v>44784</c:v>
                </c:pt>
                <c:pt idx="938">
                  <c:v>44785</c:v>
                </c:pt>
                <c:pt idx="939">
                  <c:v>44788</c:v>
                </c:pt>
                <c:pt idx="940">
                  <c:v>44789</c:v>
                </c:pt>
                <c:pt idx="941">
                  <c:v>44790</c:v>
                </c:pt>
                <c:pt idx="942">
                  <c:v>44791</c:v>
                </c:pt>
                <c:pt idx="943">
                  <c:v>44792</c:v>
                </c:pt>
                <c:pt idx="944">
                  <c:v>44795</c:v>
                </c:pt>
                <c:pt idx="945">
                  <c:v>44796</c:v>
                </c:pt>
                <c:pt idx="946">
                  <c:v>44797</c:v>
                </c:pt>
                <c:pt idx="947">
                  <c:v>44798</c:v>
                </c:pt>
                <c:pt idx="948">
                  <c:v>44799</c:v>
                </c:pt>
                <c:pt idx="949">
                  <c:v>44802</c:v>
                </c:pt>
                <c:pt idx="950">
                  <c:v>44803</c:v>
                </c:pt>
                <c:pt idx="951">
                  <c:v>44804</c:v>
                </c:pt>
                <c:pt idx="952">
                  <c:v>44805</c:v>
                </c:pt>
                <c:pt idx="953">
                  <c:v>44806</c:v>
                </c:pt>
                <c:pt idx="954">
                  <c:v>44810</c:v>
                </c:pt>
                <c:pt idx="955">
                  <c:v>44811</c:v>
                </c:pt>
                <c:pt idx="956">
                  <c:v>44812</c:v>
                </c:pt>
                <c:pt idx="957">
                  <c:v>44813</c:v>
                </c:pt>
                <c:pt idx="958">
                  <c:v>44816</c:v>
                </c:pt>
                <c:pt idx="959">
                  <c:v>44817</c:v>
                </c:pt>
                <c:pt idx="960">
                  <c:v>44818</c:v>
                </c:pt>
                <c:pt idx="961">
                  <c:v>44819</c:v>
                </c:pt>
                <c:pt idx="962">
                  <c:v>44820</c:v>
                </c:pt>
                <c:pt idx="963">
                  <c:v>44823</c:v>
                </c:pt>
                <c:pt idx="964">
                  <c:v>44824</c:v>
                </c:pt>
                <c:pt idx="965">
                  <c:v>44825</c:v>
                </c:pt>
                <c:pt idx="966">
                  <c:v>44826</c:v>
                </c:pt>
                <c:pt idx="967">
                  <c:v>44827</c:v>
                </c:pt>
                <c:pt idx="968">
                  <c:v>44830</c:v>
                </c:pt>
                <c:pt idx="969">
                  <c:v>44831</c:v>
                </c:pt>
                <c:pt idx="970">
                  <c:v>44832</c:v>
                </c:pt>
                <c:pt idx="971">
                  <c:v>44833</c:v>
                </c:pt>
                <c:pt idx="972">
                  <c:v>44834</c:v>
                </c:pt>
                <c:pt idx="973">
                  <c:v>44837</c:v>
                </c:pt>
                <c:pt idx="974">
                  <c:v>44838</c:v>
                </c:pt>
                <c:pt idx="975">
                  <c:v>44839</c:v>
                </c:pt>
                <c:pt idx="976">
                  <c:v>44840</c:v>
                </c:pt>
                <c:pt idx="977">
                  <c:v>44841</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44889</c:v>
                </c:pt>
                <c:pt idx="1011">
                  <c:v>44890</c:v>
                </c:pt>
                <c:pt idx="1012">
                  <c:v>44893</c:v>
                </c:pt>
                <c:pt idx="1013">
                  <c:v>44894</c:v>
                </c:pt>
                <c:pt idx="1014">
                  <c:v>44895</c:v>
                </c:pt>
                <c:pt idx="1015">
                  <c:v>44896</c:v>
                </c:pt>
                <c:pt idx="1016">
                  <c:v>44897</c:v>
                </c:pt>
                <c:pt idx="1017">
                  <c:v>44900</c:v>
                </c:pt>
                <c:pt idx="1018">
                  <c:v>44901</c:v>
                </c:pt>
                <c:pt idx="1019">
                  <c:v>44902</c:v>
                </c:pt>
                <c:pt idx="1020">
                  <c:v>44903</c:v>
                </c:pt>
                <c:pt idx="1021">
                  <c:v>44904</c:v>
                </c:pt>
                <c:pt idx="1022">
                  <c:v>44907</c:v>
                </c:pt>
                <c:pt idx="1023">
                  <c:v>44908</c:v>
                </c:pt>
                <c:pt idx="1024">
                  <c:v>44909</c:v>
                </c:pt>
                <c:pt idx="1025">
                  <c:v>44910</c:v>
                </c:pt>
                <c:pt idx="1026">
                  <c:v>44911</c:v>
                </c:pt>
                <c:pt idx="1027">
                  <c:v>44914</c:v>
                </c:pt>
                <c:pt idx="1028">
                  <c:v>44915</c:v>
                </c:pt>
                <c:pt idx="1029">
                  <c:v>44916</c:v>
                </c:pt>
                <c:pt idx="1030">
                  <c:v>44917</c:v>
                </c:pt>
                <c:pt idx="1031">
                  <c:v>44918</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44942</c:v>
                </c:pt>
                <c:pt idx="1045">
                  <c:v>44943</c:v>
                </c:pt>
                <c:pt idx="1046">
                  <c:v>44944</c:v>
                </c:pt>
                <c:pt idx="1047">
                  <c:v>44945</c:v>
                </c:pt>
                <c:pt idx="1048">
                  <c:v>44946</c:v>
                </c:pt>
                <c:pt idx="1049">
                  <c:v>44949</c:v>
                </c:pt>
                <c:pt idx="1050">
                  <c:v>44950</c:v>
                </c:pt>
                <c:pt idx="1051">
                  <c:v>44951</c:v>
                </c:pt>
                <c:pt idx="1052">
                  <c:v>44952</c:v>
                </c:pt>
                <c:pt idx="1053">
                  <c:v>44953</c:v>
                </c:pt>
                <c:pt idx="1054">
                  <c:v>44956</c:v>
                </c:pt>
                <c:pt idx="1055">
                  <c:v>44957</c:v>
                </c:pt>
                <c:pt idx="1056">
                  <c:v>44958</c:v>
                </c:pt>
                <c:pt idx="1057">
                  <c:v>44959</c:v>
                </c:pt>
                <c:pt idx="1058">
                  <c:v>44960</c:v>
                </c:pt>
                <c:pt idx="1059">
                  <c:v>44963</c:v>
                </c:pt>
                <c:pt idx="1060">
                  <c:v>44964</c:v>
                </c:pt>
                <c:pt idx="1061">
                  <c:v>44965</c:v>
                </c:pt>
                <c:pt idx="1062">
                  <c:v>44966</c:v>
                </c:pt>
                <c:pt idx="1063">
                  <c:v>44967</c:v>
                </c:pt>
                <c:pt idx="1064">
                  <c:v>44970</c:v>
                </c:pt>
                <c:pt idx="1065">
                  <c:v>44971</c:v>
                </c:pt>
                <c:pt idx="1066">
                  <c:v>44972</c:v>
                </c:pt>
                <c:pt idx="1067">
                  <c:v>44973</c:v>
                </c:pt>
                <c:pt idx="1068">
                  <c:v>44974</c:v>
                </c:pt>
                <c:pt idx="1069">
                  <c:v>44978</c:v>
                </c:pt>
                <c:pt idx="1070">
                  <c:v>44979</c:v>
                </c:pt>
                <c:pt idx="1071">
                  <c:v>44980</c:v>
                </c:pt>
                <c:pt idx="1072">
                  <c:v>44981</c:v>
                </c:pt>
                <c:pt idx="1073">
                  <c:v>44984</c:v>
                </c:pt>
                <c:pt idx="1074">
                  <c:v>44985</c:v>
                </c:pt>
                <c:pt idx="1075">
                  <c:v>44986</c:v>
                </c:pt>
                <c:pt idx="1076">
                  <c:v>44987</c:v>
                </c:pt>
                <c:pt idx="1077">
                  <c:v>44988</c:v>
                </c:pt>
                <c:pt idx="1078">
                  <c:v>44991</c:v>
                </c:pt>
                <c:pt idx="1079">
                  <c:v>44992</c:v>
                </c:pt>
                <c:pt idx="1080">
                  <c:v>44993</c:v>
                </c:pt>
                <c:pt idx="1081">
                  <c:v>44994</c:v>
                </c:pt>
                <c:pt idx="1082">
                  <c:v>44995</c:v>
                </c:pt>
                <c:pt idx="1083">
                  <c:v>44998</c:v>
                </c:pt>
                <c:pt idx="1084">
                  <c:v>44999</c:v>
                </c:pt>
                <c:pt idx="1085">
                  <c:v>45000</c:v>
                </c:pt>
                <c:pt idx="1086">
                  <c:v>45001</c:v>
                </c:pt>
                <c:pt idx="1087">
                  <c:v>45002</c:v>
                </c:pt>
                <c:pt idx="1088">
                  <c:v>45005</c:v>
                </c:pt>
                <c:pt idx="1089">
                  <c:v>45006</c:v>
                </c:pt>
                <c:pt idx="1090">
                  <c:v>45007</c:v>
                </c:pt>
                <c:pt idx="1091">
                  <c:v>45008</c:v>
                </c:pt>
                <c:pt idx="1092">
                  <c:v>45009</c:v>
                </c:pt>
                <c:pt idx="1093">
                  <c:v>45012</c:v>
                </c:pt>
                <c:pt idx="1094">
                  <c:v>45013</c:v>
                </c:pt>
                <c:pt idx="1095">
                  <c:v>45014</c:v>
                </c:pt>
                <c:pt idx="1096">
                  <c:v>45015</c:v>
                </c:pt>
                <c:pt idx="1097">
                  <c:v>45016</c:v>
                </c:pt>
                <c:pt idx="1098">
                  <c:v>45019</c:v>
                </c:pt>
                <c:pt idx="1099">
                  <c:v>45020</c:v>
                </c:pt>
                <c:pt idx="1100">
                  <c:v>45021</c:v>
                </c:pt>
                <c:pt idx="1101">
                  <c:v>45022</c:v>
                </c:pt>
                <c:pt idx="1102">
                  <c:v>45026</c:v>
                </c:pt>
                <c:pt idx="1103">
                  <c:v>45027</c:v>
                </c:pt>
                <c:pt idx="1104">
                  <c:v>45028</c:v>
                </c:pt>
                <c:pt idx="1105">
                  <c:v>45029</c:v>
                </c:pt>
                <c:pt idx="1106">
                  <c:v>45030</c:v>
                </c:pt>
                <c:pt idx="1107">
                  <c:v>45033</c:v>
                </c:pt>
                <c:pt idx="1108">
                  <c:v>45034</c:v>
                </c:pt>
                <c:pt idx="1109">
                  <c:v>45035</c:v>
                </c:pt>
                <c:pt idx="1110">
                  <c:v>45036</c:v>
                </c:pt>
                <c:pt idx="1111">
                  <c:v>45037</c:v>
                </c:pt>
                <c:pt idx="1112">
                  <c:v>45040</c:v>
                </c:pt>
                <c:pt idx="1113">
                  <c:v>45041</c:v>
                </c:pt>
                <c:pt idx="1114">
                  <c:v>45042</c:v>
                </c:pt>
                <c:pt idx="1115">
                  <c:v>45043</c:v>
                </c:pt>
                <c:pt idx="1116">
                  <c:v>45044</c:v>
                </c:pt>
                <c:pt idx="1117">
                  <c:v>45047</c:v>
                </c:pt>
                <c:pt idx="1118">
                  <c:v>45048</c:v>
                </c:pt>
                <c:pt idx="1119">
                  <c:v>45049</c:v>
                </c:pt>
                <c:pt idx="1120">
                  <c:v>45050</c:v>
                </c:pt>
                <c:pt idx="1121">
                  <c:v>45051</c:v>
                </c:pt>
                <c:pt idx="1122">
                  <c:v>45054</c:v>
                </c:pt>
                <c:pt idx="1123">
                  <c:v>45055</c:v>
                </c:pt>
                <c:pt idx="1124">
                  <c:v>45056</c:v>
                </c:pt>
                <c:pt idx="1125">
                  <c:v>45057</c:v>
                </c:pt>
                <c:pt idx="1126">
                  <c:v>45058</c:v>
                </c:pt>
                <c:pt idx="1127">
                  <c:v>45061</c:v>
                </c:pt>
                <c:pt idx="1128">
                  <c:v>45062</c:v>
                </c:pt>
                <c:pt idx="1129">
                  <c:v>45063</c:v>
                </c:pt>
                <c:pt idx="1130">
                  <c:v>45064</c:v>
                </c:pt>
                <c:pt idx="1131">
                  <c:v>45065</c:v>
                </c:pt>
                <c:pt idx="1132">
                  <c:v>45069</c:v>
                </c:pt>
                <c:pt idx="1133">
                  <c:v>45070</c:v>
                </c:pt>
                <c:pt idx="1134">
                  <c:v>45071</c:v>
                </c:pt>
                <c:pt idx="1135">
                  <c:v>45072</c:v>
                </c:pt>
                <c:pt idx="1136">
                  <c:v>45075</c:v>
                </c:pt>
                <c:pt idx="1137">
                  <c:v>45076</c:v>
                </c:pt>
                <c:pt idx="1138">
                  <c:v>45077</c:v>
                </c:pt>
                <c:pt idx="1139">
                  <c:v>45078</c:v>
                </c:pt>
                <c:pt idx="1140">
                  <c:v>45079</c:v>
                </c:pt>
                <c:pt idx="1141">
                  <c:v>45082</c:v>
                </c:pt>
                <c:pt idx="1142">
                  <c:v>45083</c:v>
                </c:pt>
                <c:pt idx="1143">
                  <c:v>45084</c:v>
                </c:pt>
                <c:pt idx="1144">
                  <c:v>45085</c:v>
                </c:pt>
                <c:pt idx="1145">
                  <c:v>45086</c:v>
                </c:pt>
                <c:pt idx="1146">
                  <c:v>45089</c:v>
                </c:pt>
                <c:pt idx="1147">
                  <c:v>45090</c:v>
                </c:pt>
                <c:pt idx="1148">
                  <c:v>45091</c:v>
                </c:pt>
                <c:pt idx="1149">
                  <c:v>45092</c:v>
                </c:pt>
                <c:pt idx="1150">
                  <c:v>45093</c:v>
                </c:pt>
                <c:pt idx="1151">
                  <c:v>45096</c:v>
                </c:pt>
                <c:pt idx="1152">
                  <c:v>45097</c:v>
                </c:pt>
                <c:pt idx="1153">
                  <c:v>45098</c:v>
                </c:pt>
                <c:pt idx="1154">
                  <c:v>45099</c:v>
                </c:pt>
                <c:pt idx="1155">
                  <c:v>45100</c:v>
                </c:pt>
                <c:pt idx="1156">
                  <c:v>45103</c:v>
                </c:pt>
                <c:pt idx="1157">
                  <c:v>45104</c:v>
                </c:pt>
                <c:pt idx="1158">
                  <c:v>45105</c:v>
                </c:pt>
                <c:pt idx="1159">
                  <c:v>45106</c:v>
                </c:pt>
                <c:pt idx="1160">
                  <c:v>45107</c:v>
                </c:pt>
                <c:pt idx="1161">
                  <c:v>45111</c:v>
                </c:pt>
                <c:pt idx="1162">
                  <c:v>45112</c:v>
                </c:pt>
                <c:pt idx="1163">
                  <c:v>45113</c:v>
                </c:pt>
                <c:pt idx="1164">
                  <c:v>45114</c:v>
                </c:pt>
                <c:pt idx="1165">
                  <c:v>45117</c:v>
                </c:pt>
                <c:pt idx="1166">
                  <c:v>45118</c:v>
                </c:pt>
                <c:pt idx="1167">
                  <c:v>45119</c:v>
                </c:pt>
                <c:pt idx="1168">
                  <c:v>45120</c:v>
                </c:pt>
                <c:pt idx="1169">
                  <c:v>45121</c:v>
                </c:pt>
                <c:pt idx="1170">
                  <c:v>45124</c:v>
                </c:pt>
                <c:pt idx="1171">
                  <c:v>45125</c:v>
                </c:pt>
                <c:pt idx="1172">
                  <c:v>45126</c:v>
                </c:pt>
                <c:pt idx="1173">
                  <c:v>45127</c:v>
                </c:pt>
                <c:pt idx="1174">
                  <c:v>45128</c:v>
                </c:pt>
                <c:pt idx="1175">
                  <c:v>45131</c:v>
                </c:pt>
                <c:pt idx="1176">
                  <c:v>45132</c:v>
                </c:pt>
                <c:pt idx="1177">
                  <c:v>45133</c:v>
                </c:pt>
                <c:pt idx="1178">
                  <c:v>45134</c:v>
                </c:pt>
                <c:pt idx="1179">
                  <c:v>45135</c:v>
                </c:pt>
                <c:pt idx="1180">
                  <c:v>45138</c:v>
                </c:pt>
                <c:pt idx="1181">
                  <c:v>45139</c:v>
                </c:pt>
                <c:pt idx="1182">
                  <c:v>45140</c:v>
                </c:pt>
                <c:pt idx="1183">
                  <c:v>45141</c:v>
                </c:pt>
                <c:pt idx="1184">
                  <c:v>45142</c:v>
                </c:pt>
                <c:pt idx="1185">
                  <c:v>45146</c:v>
                </c:pt>
                <c:pt idx="1186">
                  <c:v>45147</c:v>
                </c:pt>
                <c:pt idx="1187">
                  <c:v>45148</c:v>
                </c:pt>
                <c:pt idx="1188">
                  <c:v>45149</c:v>
                </c:pt>
                <c:pt idx="1189">
                  <c:v>45152</c:v>
                </c:pt>
                <c:pt idx="1190">
                  <c:v>45153</c:v>
                </c:pt>
                <c:pt idx="1191">
                  <c:v>45154</c:v>
                </c:pt>
                <c:pt idx="1192">
                  <c:v>45155</c:v>
                </c:pt>
                <c:pt idx="1193">
                  <c:v>45156</c:v>
                </c:pt>
                <c:pt idx="1194">
                  <c:v>45159</c:v>
                </c:pt>
                <c:pt idx="1195">
                  <c:v>45160</c:v>
                </c:pt>
                <c:pt idx="1196">
                  <c:v>45161</c:v>
                </c:pt>
                <c:pt idx="1197">
                  <c:v>45162</c:v>
                </c:pt>
                <c:pt idx="1198">
                  <c:v>45163</c:v>
                </c:pt>
                <c:pt idx="1199">
                  <c:v>45166</c:v>
                </c:pt>
                <c:pt idx="1200">
                  <c:v>45167</c:v>
                </c:pt>
                <c:pt idx="1201">
                  <c:v>45168</c:v>
                </c:pt>
                <c:pt idx="1202">
                  <c:v>45169</c:v>
                </c:pt>
                <c:pt idx="1203">
                  <c:v>45170</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 (2)'!$B$37:$B$1290</c:f>
              <c:numCache>
                <c:formatCode>0.00\%</c:formatCode>
                <c:ptCount val="1254"/>
                <c:pt idx="0">
                  <c:v>0</c:v>
                </c:pt>
                <c:pt idx="1">
                  <c:v>1.85</c:v>
                </c:pt>
                <c:pt idx="2">
                  <c:v>1.2</c:v>
                </c:pt>
                <c:pt idx="3">
                  <c:v>2.56</c:v>
                </c:pt>
                <c:pt idx="4">
                  <c:v>6.21</c:v>
                </c:pt>
                <c:pt idx="5">
                  <c:v>7.29</c:v>
                </c:pt>
                <c:pt idx="6">
                  <c:v>2.39</c:v>
                </c:pt>
                <c:pt idx="7">
                  <c:v>1.57</c:v>
                </c:pt>
                <c:pt idx="8">
                  <c:v>-0.13</c:v>
                </c:pt>
                <c:pt idx="9">
                  <c:v>1.31</c:v>
                </c:pt>
                <c:pt idx="10">
                  <c:v>-0.26</c:v>
                </c:pt>
                <c:pt idx="11">
                  <c:v>0.45</c:v>
                </c:pt>
                <c:pt idx="12">
                  <c:v>1.78</c:v>
                </c:pt>
                <c:pt idx="13">
                  <c:v>4.66</c:v>
                </c:pt>
                <c:pt idx="14">
                  <c:v>6.21</c:v>
                </c:pt>
                <c:pt idx="15">
                  <c:v>10.25</c:v>
                </c:pt>
                <c:pt idx="16">
                  <c:v>14.21</c:v>
                </c:pt>
                <c:pt idx="17">
                  <c:v>13.16</c:v>
                </c:pt>
                <c:pt idx="18">
                  <c:v>12.55</c:v>
                </c:pt>
                <c:pt idx="19">
                  <c:v>13.37</c:v>
                </c:pt>
                <c:pt idx="20">
                  <c:v>14.9</c:v>
                </c:pt>
                <c:pt idx="21">
                  <c:v>11.61</c:v>
                </c:pt>
                <c:pt idx="22">
                  <c:v>13.67</c:v>
                </c:pt>
                <c:pt idx="23">
                  <c:v>16.829999999999998</c:v>
                </c:pt>
                <c:pt idx="24">
                  <c:v>10.92</c:v>
                </c:pt>
                <c:pt idx="25">
                  <c:v>17.260000000000002</c:v>
                </c:pt>
                <c:pt idx="26">
                  <c:v>16.27</c:v>
                </c:pt>
                <c:pt idx="27">
                  <c:v>19.45</c:v>
                </c:pt>
                <c:pt idx="28">
                  <c:v>19.649999999999999</c:v>
                </c:pt>
                <c:pt idx="29">
                  <c:v>18.25</c:v>
                </c:pt>
                <c:pt idx="30">
                  <c:v>18.440000000000001</c:v>
                </c:pt>
                <c:pt idx="31">
                  <c:v>17.82</c:v>
                </c:pt>
                <c:pt idx="32">
                  <c:v>19.52</c:v>
                </c:pt>
                <c:pt idx="33">
                  <c:v>16.57</c:v>
                </c:pt>
                <c:pt idx="34">
                  <c:v>13.84</c:v>
                </c:pt>
                <c:pt idx="35">
                  <c:v>13.07</c:v>
                </c:pt>
                <c:pt idx="36">
                  <c:v>14.94</c:v>
                </c:pt>
                <c:pt idx="37">
                  <c:v>12.88</c:v>
                </c:pt>
                <c:pt idx="38">
                  <c:v>13.59</c:v>
                </c:pt>
                <c:pt idx="39">
                  <c:v>13.65</c:v>
                </c:pt>
                <c:pt idx="40">
                  <c:v>11.56</c:v>
                </c:pt>
                <c:pt idx="41">
                  <c:v>12.02</c:v>
                </c:pt>
                <c:pt idx="42">
                  <c:v>12.6</c:v>
                </c:pt>
                <c:pt idx="43">
                  <c:v>11.22</c:v>
                </c:pt>
                <c:pt idx="44">
                  <c:v>11.93</c:v>
                </c:pt>
                <c:pt idx="45">
                  <c:v>12.85</c:v>
                </c:pt>
                <c:pt idx="46">
                  <c:v>12.36</c:v>
                </c:pt>
                <c:pt idx="47">
                  <c:v>13.76</c:v>
                </c:pt>
                <c:pt idx="48">
                  <c:v>17.45</c:v>
                </c:pt>
                <c:pt idx="49">
                  <c:v>18.29</c:v>
                </c:pt>
                <c:pt idx="50">
                  <c:v>20.94</c:v>
                </c:pt>
                <c:pt idx="51">
                  <c:v>21.2</c:v>
                </c:pt>
                <c:pt idx="52">
                  <c:v>22.85</c:v>
                </c:pt>
                <c:pt idx="53">
                  <c:v>21.71</c:v>
                </c:pt>
                <c:pt idx="54">
                  <c:v>22.83</c:v>
                </c:pt>
                <c:pt idx="55">
                  <c:v>23.39</c:v>
                </c:pt>
                <c:pt idx="56">
                  <c:v>22.06</c:v>
                </c:pt>
                <c:pt idx="57">
                  <c:v>22.51</c:v>
                </c:pt>
                <c:pt idx="58">
                  <c:v>23.56</c:v>
                </c:pt>
                <c:pt idx="59">
                  <c:v>21.71</c:v>
                </c:pt>
                <c:pt idx="60">
                  <c:v>19.52</c:v>
                </c:pt>
                <c:pt idx="61">
                  <c:v>18.489999999999998</c:v>
                </c:pt>
                <c:pt idx="62">
                  <c:v>19.71</c:v>
                </c:pt>
                <c:pt idx="63">
                  <c:v>22.87</c:v>
                </c:pt>
                <c:pt idx="64">
                  <c:v>23.09</c:v>
                </c:pt>
                <c:pt idx="65">
                  <c:v>23.9</c:v>
                </c:pt>
                <c:pt idx="66">
                  <c:v>22.91</c:v>
                </c:pt>
                <c:pt idx="67">
                  <c:v>23.09</c:v>
                </c:pt>
                <c:pt idx="68">
                  <c:v>22.61</c:v>
                </c:pt>
                <c:pt idx="69">
                  <c:v>22.42</c:v>
                </c:pt>
                <c:pt idx="70">
                  <c:v>20.14</c:v>
                </c:pt>
                <c:pt idx="71">
                  <c:v>20.309999999999999</c:v>
                </c:pt>
                <c:pt idx="72">
                  <c:v>20.81</c:v>
                </c:pt>
                <c:pt idx="73">
                  <c:v>21.67</c:v>
                </c:pt>
                <c:pt idx="74">
                  <c:v>22.29</c:v>
                </c:pt>
                <c:pt idx="75">
                  <c:v>20.010000000000002</c:v>
                </c:pt>
                <c:pt idx="76">
                  <c:v>22.51</c:v>
                </c:pt>
                <c:pt idx="77">
                  <c:v>25.71</c:v>
                </c:pt>
                <c:pt idx="78">
                  <c:v>24.87</c:v>
                </c:pt>
                <c:pt idx="79">
                  <c:v>27.62</c:v>
                </c:pt>
                <c:pt idx="80">
                  <c:v>27.47</c:v>
                </c:pt>
                <c:pt idx="81">
                  <c:v>25</c:v>
                </c:pt>
                <c:pt idx="82">
                  <c:v>25.67</c:v>
                </c:pt>
                <c:pt idx="83">
                  <c:v>23.93</c:v>
                </c:pt>
                <c:pt idx="84">
                  <c:v>23.97</c:v>
                </c:pt>
                <c:pt idx="85">
                  <c:v>26.68</c:v>
                </c:pt>
                <c:pt idx="86">
                  <c:v>27.45</c:v>
                </c:pt>
                <c:pt idx="87">
                  <c:v>27.84</c:v>
                </c:pt>
                <c:pt idx="88">
                  <c:v>29.94</c:v>
                </c:pt>
                <c:pt idx="89">
                  <c:v>31.17</c:v>
                </c:pt>
                <c:pt idx="90">
                  <c:v>28.53</c:v>
                </c:pt>
                <c:pt idx="91">
                  <c:v>25.64</c:v>
                </c:pt>
                <c:pt idx="92">
                  <c:v>24.89</c:v>
                </c:pt>
                <c:pt idx="93">
                  <c:v>22.72</c:v>
                </c:pt>
                <c:pt idx="94">
                  <c:v>23.97</c:v>
                </c:pt>
                <c:pt idx="95">
                  <c:v>22.68</c:v>
                </c:pt>
                <c:pt idx="96">
                  <c:v>25.43</c:v>
                </c:pt>
                <c:pt idx="97">
                  <c:v>24.72</c:v>
                </c:pt>
                <c:pt idx="98">
                  <c:v>25</c:v>
                </c:pt>
                <c:pt idx="99">
                  <c:v>25.13</c:v>
                </c:pt>
                <c:pt idx="100">
                  <c:v>23.39</c:v>
                </c:pt>
                <c:pt idx="101">
                  <c:v>21.82</c:v>
                </c:pt>
                <c:pt idx="102">
                  <c:v>21.04</c:v>
                </c:pt>
                <c:pt idx="103">
                  <c:v>23.39</c:v>
                </c:pt>
                <c:pt idx="104">
                  <c:v>19.71</c:v>
                </c:pt>
                <c:pt idx="105">
                  <c:v>17.22</c:v>
                </c:pt>
                <c:pt idx="106">
                  <c:v>16.21</c:v>
                </c:pt>
                <c:pt idx="107">
                  <c:v>15.18</c:v>
                </c:pt>
                <c:pt idx="108">
                  <c:v>15.91</c:v>
                </c:pt>
                <c:pt idx="109">
                  <c:v>17.63</c:v>
                </c:pt>
                <c:pt idx="110">
                  <c:v>17.8</c:v>
                </c:pt>
                <c:pt idx="111">
                  <c:v>22.33</c:v>
                </c:pt>
                <c:pt idx="112">
                  <c:v>19.39</c:v>
                </c:pt>
                <c:pt idx="113">
                  <c:v>19.260000000000002</c:v>
                </c:pt>
                <c:pt idx="114">
                  <c:v>18.53</c:v>
                </c:pt>
                <c:pt idx="115">
                  <c:v>16.68</c:v>
                </c:pt>
                <c:pt idx="116">
                  <c:v>18.64</c:v>
                </c:pt>
                <c:pt idx="117">
                  <c:v>18.100000000000001</c:v>
                </c:pt>
                <c:pt idx="118">
                  <c:v>20.7</c:v>
                </c:pt>
                <c:pt idx="119">
                  <c:v>18.23</c:v>
                </c:pt>
                <c:pt idx="120">
                  <c:v>17.760000000000002</c:v>
                </c:pt>
                <c:pt idx="121">
                  <c:v>16.489999999999998</c:v>
                </c:pt>
                <c:pt idx="122">
                  <c:v>20.23</c:v>
                </c:pt>
                <c:pt idx="123">
                  <c:v>20.12</c:v>
                </c:pt>
                <c:pt idx="124">
                  <c:v>18.68</c:v>
                </c:pt>
                <c:pt idx="125">
                  <c:v>17.989999999999998</c:v>
                </c:pt>
                <c:pt idx="126">
                  <c:v>18.940000000000001</c:v>
                </c:pt>
                <c:pt idx="127">
                  <c:v>17.93</c:v>
                </c:pt>
                <c:pt idx="128">
                  <c:v>16.36</c:v>
                </c:pt>
                <c:pt idx="129">
                  <c:v>18.38</c:v>
                </c:pt>
                <c:pt idx="130">
                  <c:v>18.7</c:v>
                </c:pt>
                <c:pt idx="131">
                  <c:v>19.149999999999999</c:v>
                </c:pt>
                <c:pt idx="132">
                  <c:v>19.43</c:v>
                </c:pt>
                <c:pt idx="133">
                  <c:v>19.95</c:v>
                </c:pt>
                <c:pt idx="134">
                  <c:v>21.8</c:v>
                </c:pt>
                <c:pt idx="135">
                  <c:v>26.72</c:v>
                </c:pt>
                <c:pt idx="136">
                  <c:v>30.57</c:v>
                </c:pt>
                <c:pt idx="137">
                  <c:v>30.4</c:v>
                </c:pt>
                <c:pt idx="138">
                  <c:v>32.479999999999997</c:v>
                </c:pt>
                <c:pt idx="139">
                  <c:v>32.700000000000003</c:v>
                </c:pt>
                <c:pt idx="140">
                  <c:v>31.86</c:v>
                </c:pt>
                <c:pt idx="141">
                  <c:v>30.8</c:v>
                </c:pt>
                <c:pt idx="142">
                  <c:v>31.62</c:v>
                </c:pt>
                <c:pt idx="143">
                  <c:v>33.36</c:v>
                </c:pt>
                <c:pt idx="144">
                  <c:v>33.880000000000003</c:v>
                </c:pt>
                <c:pt idx="145">
                  <c:v>33.4</c:v>
                </c:pt>
                <c:pt idx="146">
                  <c:v>35.729999999999997</c:v>
                </c:pt>
                <c:pt idx="147">
                  <c:v>37.51</c:v>
                </c:pt>
                <c:pt idx="148">
                  <c:v>38.28</c:v>
                </c:pt>
                <c:pt idx="149">
                  <c:v>41.49</c:v>
                </c:pt>
                <c:pt idx="150">
                  <c:v>43.4</c:v>
                </c:pt>
                <c:pt idx="151">
                  <c:v>48.17</c:v>
                </c:pt>
                <c:pt idx="152">
                  <c:v>45.1</c:v>
                </c:pt>
                <c:pt idx="153">
                  <c:v>44.17</c:v>
                </c:pt>
                <c:pt idx="154">
                  <c:v>43.29</c:v>
                </c:pt>
                <c:pt idx="155">
                  <c:v>44.33</c:v>
                </c:pt>
                <c:pt idx="156">
                  <c:v>44.99</c:v>
                </c:pt>
                <c:pt idx="157">
                  <c:v>45.29</c:v>
                </c:pt>
                <c:pt idx="158">
                  <c:v>45.1</c:v>
                </c:pt>
                <c:pt idx="159">
                  <c:v>44.95</c:v>
                </c:pt>
                <c:pt idx="160">
                  <c:v>44.11</c:v>
                </c:pt>
                <c:pt idx="161">
                  <c:v>45.74</c:v>
                </c:pt>
                <c:pt idx="162">
                  <c:v>46.24</c:v>
                </c:pt>
                <c:pt idx="163">
                  <c:v>45.77</c:v>
                </c:pt>
                <c:pt idx="164">
                  <c:v>45.38</c:v>
                </c:pt>
                <c:pt idx="165">
                  <c:v>45.51</c:v>
                </c:pt>
                <c:pt idx="166">
                  <c:v>44.91</c:v>
                </c:pt>
                <c:pt idx="167">
                  <c:v>48.32</c:v>
                </c:pt>
                <c:pt idx="168">
                  <c:v>51.42</c:v>
                </c:pt>
                <c:pt idx="169">
                  <c:v>50.34</c:v>
                </c:pt>
                <c:pt idx="170">
                  <c:v>51.27</c:v>
                </c:pt>
                <c:pt idx="171">
                  <c:v>50.32</c:v>
                </c:pt>
                <c:pt idx="172">
                  <c:v>51.74</c:v>
                </c:pt>
                <c:pt idx="173">
                  <c:v>52.04</c:v>
                </c:pt>
                <c:pt idx="174">
                  <c:v>52.21</c:v>
                </c:pt>
                <c:pt idx="175">
                  <c:v>53.78</c:v>
                </c:pt>
                <c:pt idx="176">
                  <c:v>53.22</c:v>
                </c:pt>
                <c:pt idx="177">
                  <c:v>48.22</c:v>
                </c:pt>
                <c:pt idx="178">
                  <c:v>54.49</c:v>
                </c:pt>
                <c:pt idx="179">
                  <c:v>53.59</c:v>
                </c:pt>
                <c:pt idx="180">
                  <c:v>61.97</c:v>
                </c:pt>
                <c:pt idx="181">
                  <c:v>67.02</c:v>
                </c:pt>
                <c:pt idx="182">
                  <c:v>68.849999999999994</c:v>
                </c:pt>
                <c:pt idx="183">
                  <c:v>68.209999999999994</c:v>
                </c:pt>
                <c:pt idx="184">
                  <c:v>69.63</c:v>
                </c:pt>
                <c:pt idx="185">
                  <c:v>66.790000000000006</c:v>
                </c:pt>
                <c:pt idx="186">
                  <c:v>67.22</c:v>
                </c:pt>
                <c:pt idx="187">
                  <c:v>69.48</c:v>
                </c:pt>
                <c:pt idx="188">
                  <c:v>68.53</c:v>
                </c:pt>
                <c:pt idx="189">
                  <c:v>67.61</c:v>
                </c:pt>
                <c:pt idx="190">
                  <c:v>70.03</c:v>
                </c:pt>
                <c:pt idx="191">
                  <c:v>70.25</c:v>
                </c:pt>
                <c:pt idx="192">
                  <c:v>69.650000000000006</c:v>
                </c:pt>
                <c:pt idx="193">
                  <c:v>75.88</c:v>
                </c:pt>
                <c:pt idx="194">
                  <c:v>76.87</c:v>
                </c:pt>
                <c:pt idx="195">
                  <c:v>83.08</c:v>
                </c:pt>
                <c:pt idx="196">
                  <c:v>82.76</c:v>
                </c:pt>
                <c:pt idx="197">
                  <c:v>76.81</c:v>
                </c:pt>
                <c:pt idx="198">
                  <c:v>78.930000000000007</c:v>
                </c:pt>
                <c:pt idx="199">
                  <c:v>81.62</c:v>
                </c:pt>
                <c:pt idx="200">
                  <c:v>82.52</c:v>
                </c:pt>
                <c:pt idx="201">
                  <c:v>74.510000000000005</c:v>
                </c:pt>
                <c:pt idx="202">
                  <c:v>68.7</c:v>
                </c:pt>
                <c:pt idx="203">
                  <c:v>63.24</c:v>
                </c:pt>
                <c:pt idx="204">
                  <c:v>60.32</c:v>
                </c:pt>
                <c:pt idx="205">
                  <c:v>62.32</c:v>
                </c:pt>
                <c:pt idx="206">
                  <c:v>60.66</c:v>
                </c:pt>
                <c:pt idx="207">
                  <c:v>57.61</c:v>
                </c:pt>
                <c:pt idx="208">
                  <c:v>59.05</c:v>
                </c:pt>
                <c:pt idx="209">
                  <c:v>64.319999999999993</c:v>
                </c:pt>
                <c:pt idx="210">
                  <c:v>62.42</c:v>
                </c:pt>
                <c:pt idx="211">
                  <c:v>63.07</c:v>
                </c:pt>
                <c:pt idx="212">
                  <c:v>66.14</c:v>
                </c:pt>
                <c:pt idx="213">
                  <c:v>69.650000000000006</c:v>
                </c:pt>
                <c:pt idx="214">
                  <c:v>70.510000000000005</c:v>
                </c:pt>
                <c:pt idx="215">
                  <c:v>66.66</c:v>
                </c:pt>
                <c:pt idx="216">
                  <c:v>65.31</c:v>
                </c:pt>
                <c:pt idx="217">
                  <c:v>57.95</c:v>
                </c:pt>
                <c:pt idx="218">
                  <c:v>52.62</c:v>
                </c:pt>
                <c:pt idx="219">
                  <c:v>51.03</c:v>
                </c:pt>
                <c:pt idx="220">
                  <c:v>53.07</c:v>
                </c:pt>
                <c:pt idx="221">
                  <c:v>53.22</c:v>
                </c:pt>
                <c:pt idx="222">
                  <c:v>55.5</c:v>
                </c:pt>
                <c:pt idx="223">
                  <c:v>54.82</c:v>
                </c:pt>
                <c:pt idx="224">
                  <c:v>57.46</c:v>
                </c:pt>
                <c:pt idx="225">
                  <c:v>56.84</c:v>
                </c:pt>
                <c:pt idx="226">
                  <c:v>57.29</c:v>
                </c:pt>
                <c:pt idx="227">
                  <c:v>48.24</c:v>
                </c:pt>
                <c:pt idx="228">
                  <c:v>47.18</c:v>
                </c:pt>
                <c:pt idx="229">
                  <c:v>48.41</c:v>
                </c:pt>
                <c:pt idx="230">
                  <c:v>51.42</c:v>
                </c:pt>
                <c:pt idx="231">
                  <c:v>52.9</c:v>
                </c:pt>
                <c:pt idx="232">
                  <c:v>49.12</c:v>
                </c:pt>
                <c:pt idx="233">
                  <c:v>49.31</c:v>
                </c:pt>
                <c:pt idx="234">
                  <c:v>51.81</c:v>
                </c:pt>
                <c:pt idx="235">
                  <c:v>61.8</c:v>
                </c:pt>
                <c:pt idx="236">
                  <c:v>64.94</c:v>
                </c:pt>
                <c:pt idx="237">
                  <c:v>63.74</c:v>
                </c:pt>
                <c:pt idx="238">
                  <c:v>66.81</c:v>
                </c:pt>
                <c:pt idx="239">
                  <c:v>69.28</c:v>
                </c:pt>
                <c:pt idx="240">
                  <c:v>74.010000000000005</c:v>
                </c:pt>
                <c:pt idx="241">
                  <c:v>70.44</c:v>
                </c:pt>
                <c:pt idx="242">
                  <c:v>68.55</c:v>
                </c:pt>
                <c:pt idx="243">
                  <c:v>67.05</c:v>
                </c:pt>
                <c:pt idx="244">
                  <c:v>68.569999999999993</c:v>
                </c:pt>
                <c:pt idx="245">
                  <c:v>65.58</c:v>
                </c:pt>
                <c:pt idx="246">
                  <c:v>63.97</c:v>
                </c:pt>
                <c:pt idx="247">
                  <c:v>64.510000000000005</c:v>
                </c:pt>
                <c:pt idx="248">
                  <c:v>65.39</c:v>
                </c:pt>
                <c:pt idx="249">
                  <c:v>68.12</c:v>
                </c:pt>
                <c:pt idx="250">
                  <c:v>68.7</c:v>
                </c:pt>
                <c:pt idx="251">
                  <c:v>66.680000000000007</c:v>
                </c:pt>
                <c:pt idx="252">
                  <c:v>68.42</c:v>
                </c:pt>
                <c:pt idx="253">
                  <c:v>71.599999999999994</c:v>
                </c:pt>
                <c:pt idx="254">
                  <c:v>73.319999999999993</c:v>
                </c:pt>
                <c:pt idx="255">
                  <c:v>71.97</c:v>
                </c:pt>
                <c:pt idx="256">
                  <c:v>71.45</c:v>
                </c:pt>
                <c:pt idx="257">
                  <c:v>66.27</c:v>
                </c:pt>
                <c:pt idx="258">
                  <c:v>65.89</c:v>
                </c:pt>
                <c:pt idx="259">
                  <c:v>65.8</c:v>
                </c:pt>
                <c:pt idx="260">
                  <c:v>67.650000000000006</c:v>
                </c:pt>
                <c:pt idx="261">
                  <c:v>69.650000000000006</c:v>
                </c:pt>
                <c:pt idx="262">
                  <c:v>71.67</c:v>
                </c:pt>
                <c:pt idx="263">
                  <c:v>76.33</c:v>
                </c:pt>
                <c:pt idx="264">
                  <c:v>74.03</c:v>
                </c:pt>
                <c:pt idx="265">
                  <c:v>73.989999999999995</c:v>
                </c:pt>
                <c:pt idx="266">
                  <c:v>71.97</c:v>
                </c:pt>
                <c:pt idx="267">
                  <c:v>68.7</c:v>
                </c:pt>
                <c:pt idx="268">
                  <c:v>68.510000000000005</c:v>
                </c:pt>
                <c:pt idx="269">
                  <c:v>72.89</c:v>
                </c:pt>
                <c:pt idx="270">
                  <c:v>71.86</c:v>
                </c:pt>
                <c:pt idx="271">
                  <c:v>73.34</c:v>
                </c:pt>
                <c:pt idx="272">
                  <c:v>69.63</c:v>
                </c:pt>
                <c:pt idx="273">
                  <c:v>67.2</c:v>
                </c:pt>
                <c:pt idx="274">
                  <c:v>66.64</c:v>
                </c:pt>
                <c:pt idx="275">
                  <c:v>65.739999999999995</c:v>
                </c:pt>
                <c:pt idx="276">
                  <c:v>63.76</c:v>
                </c:pt>
                <c:pt idx="277">
                  <c:v>68.87</c:v>
                </c:pt>
                <c:pt idx="278">
                  <c:v>73.56</c:v>
                </c:pt>
                <c:pt idx="279">
                  <c:v>72.44</c:v>
                </c:pt>
                <c:pt idx="280">
                  <c:v>75.37</c:v>
                </c:pt>
                <c:pt idx="281">
                  <c:v>71.930000000000007</c:v>
                </c:pt>
                <c:pt idx="282">
                  <c:v>69.78</c:v>
                </c:pt>
                <c:pt idx="283">
                  <c:v>70.08</c:v>
                </c:pt>
                <c:pt idx="284">
                  <c:v>69.989999999999995</c:v>
                </c:pt>
                <c:pt idx="285">
                  <c:v>71.900000000000006</c:v>
                </c:pt>
                <c:pt idx="286">
                  <c:v>65.930000000000007</c:v>
                </c:pt>
                <c:pt idx="287">
                  <c:v>65.650000000000006</c:v>
                </c:pt>
                <c:pt idx="288">
                  <c:v>66.47</c:v>
                </c:pt>
                <c:pt idx="289">
                  <c:v>63.24</c:v>
                </c:pt>
                <c:pt idx="290">
                  <c:v>63.48</c:v>
                </c:pt>
                <c:pt idx="291">
                  <c:v>69.02</c:v>
                </c:pt>
                <c:pt idx="292">
                  <c:v>69.2</c:v>
                </c:pt>
                <c:pt idx="293">
                  <c:v>69.56</c:v>
                </c:pt>
                <c:pt idx="294">
                  <c:v>72.23</c:v>
                </c:pt>
                <c:pt idx="295">
                  <c:v>75.58</c:v>
                </c:pt>
                <c:pt idx="296">
                  <c:v>71.39</c:v>
                </c:pt>
                <c:pt idx="297">
                  <c:v>72.12</c:v>
                </c:pt>
                <c:pt idx="298">
                  <c:v>75.09</c:v>
                </c:pt>
                <c:pt idx="299">
                  <c:v>74.959999999999994</c:v>
                </c:pt>
                <c:pt idx="300">
                  <c:v>68.25</c:v>
                </c:pt>
                <c:pt idx="301">
                  <c:v>72.209999999999994</c:v>
                </c:pt>
                <c:pt idx="302">
                  <c:v>73.37</c:v>
                </c:pt>
                <c:pt idx="303">
                  <c:v>75.84</c:v>
                </c:pt>
                <c:pt idx="304">
                  <c:v>74.12</c:v>
                </c:pt>
                <c:pt idx="305">
                  <c:v>69.819999999999993</c:v>
                </c:pt>
                <c:pt idx="306">
                  <c:v>70.27</c:v>
                </c:pt>
                <c:pt idx="307">
                  <c:v>70.34</c:v>
                </c:pt>
                <c:pt idx="308">
                  <c:v>66.14</c:v>
                </c:pt>
                <c:pt idx="309">
                  <c:v>69.52</c:v>
                </c:pt>
                <c:pt idx="310">
                  <c:v>70.209999999999994</c:v>
                </c:pt>
                <c:pt idx="311">
                  <c:v>69.11</c:v>
                </c:pt>
                <c:pt idx="312">
                  <c:v>68.290000000000006</c:v>
                </c:pt>
                <c:pt idx="313">
                  <c:v>42</c:v>
                </c:pt>
                <c:pt idx="314">
                  <c:v>41.25</c:v>
                </c:pt>
                <c:pt idx="315">
                  <c:v>41.08</c:v>
                </c:pt>
                <c:pt idx="316">
                  <c:v>46.5</c:v>
                </c:pt>
                <c:pt idx="317">
                  <c:v>47.68</c:v>
                </c:pt>
                <c:pt idx="318">
                  <c:v>50.75</c:v>
                </c:pt>
                <c:pt idx="319">
                  <c:v>48.5</c:v>
                </c:pt>
                <c:pt idx="320">
                  <c:v>46.47</c:v>
                </c:pt>
                <c:pt idx="321">
                  <c:v>43.77</c:v>
                </c:pt>
                <c:pt idx="322">
                  <c:v>36.909999999999997</c:v>
                </c:pt>
                <c:pt idx="323">
                  <c:v>38.24</c:v>
                </c:pt>
                <c:pt idx="324">
                  <c:v>45.44</c:v>
                </c:pt>
                <c:pt idx="325">
                  <c:v>46.78</c:v>
                </c:pt>
                <c:pt idx="326">
                  <c:v>53.42</c:v>
                </c:pt>
                <c:pt idx="327">
                  <c:v>52.94</c:v>
                </c:pt>
                <c:pt idx="328">
                  <c:v>44.84</c:v>
                </c:pt>
                <c:pt idx="329">
                  <c:v>45.55</c:v>
                </c:pt>
                <c:pt idx="330">
                  <c:v>33.92</c:v>
                </c:pt>
                <c:pt idx="331">
                  <c:v>26.16</c:v>
                </c:pt>
                <c:pt idx="332">
                  <c:v>11.05</c:v>
                </c:pt>
                <c:pt idx="333">
                  <c:v>16.68</c:v>
                </c:pt>
                <c:pt idx="334">
                  <c:v>26.66</c:v>
                </c:pt>
                <c:pt idx="335">
                  <c:v>11.54</c:v>
                </c:pt>
                <c:pt idx="336">
                  <c:v>22.68</c:v>
                </c:pt>
                <c:pt idx="337">
                  <c:v>15.82</c:v>
                </c:pt>
                <c:pt idx="338">
                  <c:v>19.350000000000001</c:v>
                </c:pt>
                <c:pt idx="339">
                  <c:v>38.07</c:v>
                </c:pt>
                <c:pt idx="340">
                  <c:v>27.17</c:v>
                </c:pt>
                <c:pt idx="341">
                  <c:v>24.85</c:v>
                </c:pt>
                <c:pt idx="342">
                  <c:v>16.21</c:v>
                </c:pt>
                <c:pt idx="343">
                  <c:v>21.73</c:v>
                </c:pt>
                <c:pt idx="344">
                  <c:v>20.77</c:v>
                </c:pt>
                <c:pt idx="345">
                  <c:v>27.17</c:v>
                </c:pt>
                <c:pt idx="346">
                  <c:v>33.51</c:v>
                </c:pt>
                <c:pt idx="347">
                  <c:v>35.659999999999997</c:v>
                </c:pt>
                <c:pt idx="348">
                  <c:v>38.65</c:v>
                </c:pt>
                <c:pt idx="349">
                  <c:v>36.54</c:v>
                </c:pt>
                <c:pt idx="350">
                  <c:v>38.5</c:v>
                </c:pt>
                <c:pt idx="351">
                  <c:v>47.27</c:v>
                </c:pt>
                <c:pt idx="352">
                  <c:v>54.43</c:v>
                </c:pt>
                <c:pt idx="353">
                  <c:v>58</c:v>
                </c:pt>
                <c:pt idx="354">
                  <c:v>59.44</c:v>
                </c:pt>
                <c:pt idx="355">
                  <c:v>63.78</c:v>
                </c:pt>
                <c:pt idx="356">
                  <c:v>62.4</c:v>
                </c:pt>
                <c:pt idx="357">
                  <c:v>63.95</c:v>
                </c:pt>
                <c:pt idx="358">
                  <c:v>64.36</c:v>
                </c:pt>
                <c:pt idx="359">
                  <c:v>72.36</c:v>
                </c:pt>
                <c:pt idx="360">
                  <c:v>81.86</c:v>
                </c:pt>
                <c:pt idx="361">
                  <c:v>84.54</c:v>
                </c:pt>
                <c:pt idx="362">
                  <c:v>83.56</c:v>
                </c:pt>
                <c:pt idx="363">
                  <c:v>83.9</c:v>
                </c:pt>
                <c:pt idx="364">
                  <c:v>80.83</c:v>
                </c:pt>
                <c:pt idx="365">
                  <c:v>74.83</c:v>
                </c:pt>
                <c:pt idx="366">
                  <c:v>85.25</c:v>
                </c:pt>
                <c:pt idx="367">
                  <c:v>92.8</c:v>
                </c:pt>
                <c:pt idx="368">
                  <c:v>92.76</c:v>
                </c:pt>
                <c:pt idx="369">
                  <c:v>92.52</c:v>
                </c:pt>
                <c:pt idx="370">
                  <c:v>97.16</c:v>
                </c:pt>
                <c:pt idx="371">
                  <c:v>97.29</c:v>
                </c:pt>
                <c:pt idx="372">
                  <c:v>94.5</c:v>
                </c:pt>
                <c:pt idx="373">
                  <c:v>94.26</c:v>
                </c:pt>
                <c:pt idx="374">
                  <c:v>97.16</c:v>
                </c:pt>
                <c:pt idx="375">
                  <c:v>99.31</c:v>
                </c:pt>
                <c:pt idx="376">
                  <c:v>109.09</c:v>
                </c:pt>
                <c:pt idx="377">
                  <c:v>103.7</c:v>
                </c:pt>
                <c:pt idx="378">
                  <c:v>99.25</c:v>
                </c:pt>
                <c:pt idx="379">
                  <c:v>94.86</c:v>
                </c:pt>
                <c:pt idx="380">
                  <c:v>97.31</c:v>
                </c:pt>
                <c:pt idx="381">
                  <c:v>96.13</c:v>
                </c:pt>
                <c:pt idx="382">
                  <c:v>88.09</c:v>
                </c:pt>
                <c:pt idx="383">
                  <c:v>86.87</c:v>
                </c:pt>
                <c:pt idx="384">
                  <c:v>88.11</c:v>
                </c:pt>
                <c:pt idx="385">
                  <c:v>89.36</c:v>
                </c:pt>
                <c:pt idx="386">
                  <c:v>86.97</c:v>
                </c:pt>
                <c:pt idx="387">
                  <c:v>80.67</c:v>
                </c:pt>
                <c:pt idx="388">
                  <c:v>68.959999999999994</c:v>
                </c:pt>
                <c:pt idx="389">
                  <c:v>69.02</c:v>
                </c:pt>
                <c:pt idx="390">
                  <c:v>68.16</c:v>
                </c:pt>
                <c:pt idx="391">
                  <c:v>65.739999999999995</c:v>
                </c:pt>
                <c:pt idx="392">
                  <c:v>69.52</c:v>
                </c:pt>
                <c:pt idx="393">
                  <c:v>77.84</c:v>
                </c:pt>
                <c:pt idx="394">
                  <c:v>75.17</c:v>
                </c:pt>
                <c:pt idx="395">
                  <c:v>73.17</c:v>
                </c:pt>
                <c:pt idx="396">
                  <c:v>78.16</c:v>
                </c:pt>
                <c:pt idx="397">
                  <c:v>71.819999999999993</c:v>
                </c:pt>
                <c:pt idx="398">
                  <c:v>70.400000000000006</c:v>
                </c:pt>
                <c:pt idx="399">
                  <c:v>68.099999999999994</c:v>
                </c:pt>
                <c:pt idx="400">
                  <c:v>73.040000000000006</c:v>
                </c:pt>
                <c:pt idx="401">
                  <c:v>78.650000000000006</c:v>
                </c:pt>
                <c:pt idx="402">
                  <c:v>81.86</c:v>
                </c:pt>
                <c:pt idx="403">
                  <c:v>80.25</c:v>
                </c:pt>
                <c:pt idx="404">
                  <c:v>80.849999999999994</c:v>
                </c:pt>
                <c:pt idx="405">
                  <c:v>80.760000000000005</c:v>
                </c:pt>
                <c:pt idx="406">
                  <c:v>83.15</c:v>
                </c:pt>
                <c:pt idx="407">
                  <c:v>86.87</c:v>
                </c:pt>
                <c:pt idx="408">
                  <c:v>83.4</c:v>
                </c:pt>
                <c:pt idx="409">
                  <c:v>82.07</c:v>
                </c:pt>
                <c:pt idx="410">
                  <c:v>83</c:v>
                </c:pt>
                <c:pt idx="411">
                  <c:v>88.26</c:v>
                </c:pt>
                <c:pt idx="412">
                  <c:v>91.49</c:v>
                </c:pt>
                <c:pt idx="413">
                  <c:v>93.62</c:v>
                </c:pt>
                <c:pt idx="414">
                  <c:v>90.03</c:v>
                </c:pt>
                <c:pt idx="415">
                  <c:v>82.31</c:v>
                </c:pt>
                <c:pt idx="416">
                  <c:v>90.65</c:v>
                </c:pt>
                <c:pt idx="417">
                  <c:v>91.23</c:v>
                </c:pt>
                <c:pt idx="418">
                  <c:v>89.88</c:v>
                </c:pt>
                <c:pt idx="419">
                  <c:v>95.42</c:v>
                </c:pt>
                <c:pt idx="420">
                  <c:v>99.91</c:v>
                </c:pt>
                <c:pt idx="421">
                  <c:v>99.44</c:v>
                </c:pt>
                <c:pt idx="422">
                  <c:v>101.87</c:v>
                </c:pt>
                <c:pt idx="423">
                  <c:v>99.18</c:v>
                </c:pt>
                <c:pt idx="424">
                  <c:v>107.24</c:v>
                </c:pt>
                <c:pt idx="425">
                  <c:v>112.92</c:v>
                </c:pt>
                <c:pt idx="426">
                  <c:v>115.95</c:v>
                </c:pt>
                <c:pt idx="427">
                  <c:v>110.04</c:v>
                </c:pt>
                <c:pt idx="428">
                  <c:v>118.1</c:v>
                </c:pt>
                <c:pt idx="429">
                  <c:v>128.65</c:v>
                </c:pt>
                <c:pt idx="430">
                  <c:v>133.49</c:v>
                </c:pt>
                <c:pt idx="431">
                  <c:v>138.24</c:v>
                </c:pt>
                <c:pt idx="432">
                  <c:v>140.54</c:v>
                </c:pt>
                <c:pt idx="433">
                  <c:v>136.66999999999999</c:v>
                </c:pt>
                <c:pt idx="434">
                  <c:v>135.12</c:v>
                </c:pt>
                <c:pt idx="435">
                  <c:v>120.96</c:v>
                </c:pt>
                <c:pt idx="436">
                  <c:v>120.4</c:v>
                </c:pt>
                <c:pt idx="437">
                  <c:v>124.87</c:v>
                </c:pt>
                <c:pt idx="438">
                  <c:v>125.24</c:v>
                </c:pt>
                <c:pt idx="439">
                  <c:v>134.09</c:v>
                </c:pt>
                <c:pt idx="440">
                  <c:v>132.78</c:v>
                </c:pt>
                <c:pt idx="441">
                  <c:v>128.69999999999999</c:v>
                </c:pt>
                <c:pt idx="442">
                  <c:v>129.32</c:v>
                </c:pt>
                <c:pt idx="443">
                  <c:v>125.41</c:v>
                </c:pt>
                <c:pt idx="444">
                  <c:v>123.56</c:v>
                </c:pt>
                <c:pt idx="445">
                  <c:v>122.55</c:v>
                </c:pt>
                <c:pt idx="446">
                  <c:v>128.29</c:v>
                </c:pt>
                <c:pt idx="447">
                  <c:v>123.84</c:v>
                </c:pt>
                <c:pt idx="448">
                  <c:v>130.94999999999999</c:v>
                </c:pt>
                <c:pt idx="449">
                  <c:v>131.16999999999999</c:v>
                </c:pt>
                <c:pt idx="450">
                  <c:v>128.03</c:v>
                </c:pt>
                <c:pt idx="451">
                  <c:v>130.03</c:v>
                </c:pt>
                <c:pt idx="452">
                  <c:v>126.07</c:v>
                </c:pt>
                <c:pt idx="453">
                  <c:v>121.13</c:v>
                </c:pt>
                <c:pt idx="454">
                  <c:v>126.25</c:v>
                </c:pt>
                <c:pt idx="455">
                  <c:v>135.30000000000001</c:v>
                </c:pt>
                <c:pt idx="456">
                  <c:v>132.91</c:v>
                </c:pt>
                <c:pt idx="457">
                  <c:v>132.80000000000001</c:v>
                </c:pt>
                <c:pt idx="458">
                  <c:v>145.06</c:v>
                </c:pt>
                <c:pt idx="459">
                  <c:v>143.57</c:v>
                </c:pt>
                <c:pt idx="460">
                  <c:v>142.18</c:v>
                </c:pt>
                <c:pt idx="461">
                  <c:v>138.05000000000001</c:v>
                </c:pt>
                <c:pt idx="462">
                  <c:v>128.05000000000001</c:v>
                </c:pt>
                <c:pt idx="463">
                  <c:v>124.63</c:v>
                </c:pt>
                <c:pt idx="464">
                  <c:v>125.86</c:v>
                </c:pt>
                <c:pt idx="465">
                  <c:v>115.09</c:v>
                </c:pt>
                <c:pt idx="466">
                  <c:v>124.83</c:v>
                </c:pt>
                <c:pt idx="467">
                  <c:v>124.91</c:v>
                </c:pt>
                <c:pt idx="468">
                  <c:v>125</c:v>
                </c:pt>
                <c:pt idx="469">
                  <c:v>129.6</c:v>
                </c:pt>
                <c:pt idx="470">
                  <c:v>128.05000000000001</c:v>
                </c:pt>
                <c:pt idx="471">
                  <c:v>131.41</c:v>
                </c:pt>
                <c:pt idx="472">
                  <c:v>127.84</c:v>
                </c:pt>
                <c:pt idx="473">
                  <c:v>130.66999999999999</c:v>
                </c:pt>
                <c:pt idx="474">
                  <c:v>123.02</c:v>
                </c:pt>
                <c:pt idx="475">
                  <c:v>121.26</c:v>
                </c:pt>
                <c:pt idx="476">
                  <c:v>123.07</c:v>
                </c:pt>
                <c:pt idx="477">
                  <c:v>133.36000000000001</c:v>
                </c:pt>
                <c:pt idx="478">
                  <c:v>135.06</c:v>
                </c:pt>
                <c:pt idx="479">
                  <c:v>137.75</c:v>
                </c:pt>
                <c:pt idx="480">
                  <c:v>135.55000000000001</c:v>
                </c:pt>
                <c:pt idx="481">
                  <c:v>130.74</c:v>
                </c:pt>
                <c:pt idx="482">
                  <c:v>125.52</c:v>
                </c:pt>
                <c:pt idx="483">
                  <c:v>125.24</c:v>
                </c:pt>
                <c:pt idx="484">
                  <c:v>130.88999999999999</c:v>
                </c:pt>
                <c:pt idx="485">
                  <c:v>124.81</c:v>
                </c:pt>
                <c:pt idx="486">
                  <c:v>123.77</c:v>
                </c:pt>
                <c:pt idx="487">
                  <c:v>125.04</c:v>
                </c:pt>
                <c:pt idx="488">
                  <c:v>128.31</c:v>
                </c:pt>
                <c:pt idx="489">
                  <c:v>117.67</c:v>
                </c:pt>
                <c:pt idx="490">
                  <c:v>125.26</c:v>
                </c:pt>
                <c:pt idx="491">
                  <c:v>126.72</c:v>
                </c:pt>
                <c:pt idx="492">
                  <c:v>130.29</c:v>
                </c:pt>
                <c:pt idx="493">
                  <c:v>133.06</c:v>
                </c:pt>
                <c:pt idx="494">
                  <c:v>125.04</c:v>
                </c:pt>
                <c:pt idx="495">
                  <c:v>133.08000000000001</c:v>
                </c:pt>
                <c:pt idx="496">
                  <c:v>135.9</c:v>
                </c:pt>
                <c:pt idx="497">
                  <c:v>112.53</c:v>
                </c:pt>
                <c:pt idx="498">
                  <c:v>105.27</c:v>
                </c:pt>
                <c:pt idx="499">
                  <c:v>105.16</c:v>
                </c:pt>
                <c:pt idx="500">
                  <c:v>110.12</c:v>
                </c:pt>
                <c:pt idx="501">
                  <c:v>109.69</c:v>
                </c:pt>
                <c:pt idx="502">
                  <c:v>105.55</c:v>
                </c:pt>
                <c:pt idx="503">
                  <c:v>101.68</c:v>
                </c:pt>
                <c:pt idx="504">
                  <c:v>93.49</c:v>
                </c:pt>
                <c:pt idx="505">
                  <c:v>89.6</c:v>
                </c:pt>
                <c:pt idx="506">
                  <c:v>90.2</c:v>
                </c:pt>
                <c:pt idx="507">
                  <c:v>81.96</c:v>
                </c:pt>
                <c:pt idx="508">
                  <c:v>75.819999999999993</c:v>
                </c:pt>
                <c:pt idx="509">
                  <c:v>78.22</c:v>
                </c:pt>
                <c:pt idx="510">
                  <c:v>80.849999999999994</c:v>
                </c:pt>
                <c:pt idx="511">
                  <c:v>80.98</c:v>
                </c:pt>
                <c:pt idx="512">
                  <c:v>82.95</c:v>
                </c:pt>
                <c:pt idx="513">
                  <c:v>91.38</c:v>
                </c:pt>
                <c:pt idx="514">
                  <c:v>91.9</c:v>
                </c:pt>
                <c:pt idx="515">
                  <c:v>90.95</c:v>
                </c:pt>
                <c:pt idx="516">
                  <c:v>89.53</c:v>
                </c:pt>
                <c:pt idx="517">
                  <c:v>98.6</c:v>
                </c:pt>
                <c:pt idx="518">
                  <c:v>101.14</c:v>
                </c:pt>
                <c:pt idx="519">
                  <c:v>94.84</c:v>
                </c:pt>
                <c:pt idx="520">
                  <c:v>94.26</c:v>
                </c:pt>
                <c:pt idx="521">
                  <c:v>92.63</c:v>
                </c:pt>
                <c:pt idx="522">
                  <c:v>88.44</c:v>
                </c:pt>
                <c:pt idx="523">
                  <c:v>91.75</c:v>
                </c:pt>
                <c:pt idx="524">
                  <c:v>95.64</c:v>
                </c:pt>
                <c:pt idx="525">
                  <c:v>99.83</c:v>
                </c:pt>
                <c:pt idx="526">
                  <c:v>96.88</c:v>
                </c:pt>
                <c:pt idx="527">
                  <c:v>97.89</c:v>
                </c:pt>
                <c:pt idx="528">
                  <c:v>94.8</c:v>
                </c:pt>
                <c:pt idx="529">
                  <c:v>96.28</c:v>
                </c:pt>
                <c:pt idx="530">
                  <c:v>96.99</c:v>
                </c:pt>
                <c:pt idx="531">
                  <c:v>96.15</c:v>
                </c:pt>
                <c:pt idx="532">
                  <c:v>97.96</c:v>
                </c:pt>
                <c:pt idx="533">
                  <c:v>92.58</c:v>
                </c:pt>
                <c:pt idx="534">
                  <c:v>106.81</c:v>
                </c:pt>
                <c:pt idx="535">
                  <c:v>102.21</c:v>
                </c:pt>
                <c:pt idx="536">
                  <c:v>105.91</c:v>
                </c:pt>
                <c:pt idx="537">
                  <c:v>107.82</c:v>
                </c:pt>
                <c:pt idx="538">
                  <c:v>96.95</c:v>
                </c:pt>
                <c:pt idx="539">
                  <c:v>90.54</c:v>
                </c:pt>
                <c:pt idx="540">
                  <c:v>92.2</c:v>
                </c:pt>
                <c:pt idx="541">
                  <c:v>91.19</c:v>
                </c:pt>
                <c:pt idx="542">
                  <c:v>89.92</c:v>
                </c:pt>
                <c:pt idx="543">
                  <c:v>87.85</c:v>
                </c:pt>
                <c:pt idx="544">
                  <c:v>87.32</c:v>
                </c:pt>
                <c:pt idx="545">
                  <c:v>87.51</c:v>
                </c:pt>
                <c:pt idx="546">
                  <c:v>93.77</c:v>
                </c:pt>
                <c:pt idx="547">
                  <c:v>92.45</c:v>
                </c:pt>
                <c:pt idx="548">
                  <c:v>93.34</c:v>
                </c:pt>
                <c:pt idx="549">
                  <c:v>94.82</c:v>
                </c:pt>
                <c:pt idx="550">
                  <c:v>93.55</c:v>
                </c:pt>
                <c:pt idx="551">
                  <c:v>86.93</c:v>
                </c:pt>
                <c:pt idx="552">
                  <c:v>90.99</c:v>
                </c:pt>
                <c:pt idx="553">
                  <c:v>91.9</c:v>
                </c:pt>
                <c:pt idx="554">
                  <c:v>95.64</c:v>
                </c:pt>
                <c:pt idx="555">
                  <c:v>90.71</c:v>
                </c:pt>
                <c:pt idx="556">
                  <c:v>90.43</c:v>
                </c:pt>
                <c:pt idx="557">
                  <c:v>88.74</c:v>
                </c:pt>
                <c:pt idx="558">
                  <c:v>94.54</c:v>
                </c:pt>
                <c:pt idx="559">
                  <c:v>98.6</c:v>
                </c:pt>
                <c:pt idx="560">
                  <c:v>97.68</c:v>
                </c:pt>
                <c:pt idx="561">
                  <c:v>99.38</c:v>
                </c:pt>
                <c:pt idx="562">
                  <c:v>94.15</c:v>
                </c:pt>
                <c:pt idx="563">
                  <c:v>82.07</c:v>
                </c:pt>
                <c:pt idx="564">
                  <c:v>74.099999999999994</c:v>
                </c:pt>
                <c:pt idx="565">
                  <c:v>68.27</c:v>
                </c:pt>
                <c:pt idx="566">
                  <c:v>66.36</c:v>
                </c:pt>
                <c:pt idx="567">
                  <c:v>62.23</c:v>
                </c:pt>
                <c:pt idx="568">
                  <c:v>68.94</c:v>
                </c:pt>
                <c:pt idx="569">
                  <c:v>64.34</c:v>
                </c:pt>
                <c:pt idx="570">
                  <c:v>65.819999999999993</c:v>
                </c:pt>
                <c:pt idx="571">
                  <c:v>59.07</c:v>
                </c:pt>
                <c:pt idx="572">
                  <c:v>52.71</c:v>
                </c:pt>
                <c:pt idx="573">
                  <c:v>50.6</c:v>
                </c:pt>
                <c:pt idx="574">
                  <c:v>54.92</c:v>
                </c:pt>
                <c:pt idx="575">
                  <c:v>52.34</c:v>
                </c:pt>
                <c:pt idx="576">
                  <c:v>53.27</c:v>
                </c:pt>
                <c:pt idx="577">
                  <c:v>55.59</c:v>
                </c:pt>
                <c:pt idx="578">
                  <c:v>54.54</c:v>
                </c:pt>
                <c:pt idx="579">
                  <c:v>56.49</c:v>
                </c:pt>
                <c:pt idx="580">
                  <c:v>57.09</c:v>
                </c:pt>
                <c:pt idx="581">
                  <c:v>58.88</c:v>
                </c:pt>
                <c:pt idx="582">
                  <c:v>58.47</c:v>
                </c:pt>
                <c:pt idx="583">
                  <c:v>60.02</c:v>
                </c:pt>
                <c:pt idx="584">
                  <c:v>58.4</c:v>
                </c:pt>
                <c:pt idx="585">
                  <c:v>63.8</c:v>
                </c:pt>
                <c:pt idx="586">
                  <c:v>61.72</c:v>
                </c:pt>
                <c:pt idx="587">
                  <c:v>62.96</c:v>
                </c:pt>
                <c:pt idx="588">
                  <c:v>62.66</c:v>
                </c:pt>
                <c:pt idx="589">
                  <c:v>60.34</c:v>
                </c:pt>
                <c:pt idx="590">
                  <c:v>58.75</c:v>
                </c:pt>
                <c:pt idx="591">
                  <c:v>57.24</c:v>
                </c:pt>
                <c:pt idx="592">
                  <c:v>59.05</c:v>
                </c:pt>
                <c:pt idx="593">
                  <c:v>59.67</c:v>
                </c:pt>
                <c:pt idx="594">
                  <c:v>54.06</c:v>
                </c:pt>
                <c:pt idx="595">
                  <c:v>56.17</c:v>
                </c:pt>
                <c:pt idx="596">
                  <c:v>60.92</c:v>
                </c:pt>
                <c:pt idx="597">
                  <c:v>61.61</c:v>
                </c:pt>
                <c:pt idx="598">
                  <c:v>63.76</c:v>
                </c:pt>
                <c:pt idx="599">
                  <c:v>62.96</c:v>
                </c:pt>
                <c:pt idx="600">
                  <c:v>64.319999999999993</c:v>
                </c:pt>
                <c:pt idx="601">
                  <c:v>63.65</c:v>
                </c:pt>
                <c:pt idx="602">
                  <c:v>62.3</c:v>
                </c:pt>
                <c:pt idx="603">
                  <c:v>64.98</c:v>
                </c:pt>
                <c:pt idx="604">
                  <c:v>63.65</c:v>
                </c:pt>
                <c:pt idx="605">
                  <c:v>70.569999999999993</c:v>
                </c:pt>
                <c:pt idx="606">
                  <c:v>73.56</c:v>
                </c:pt>
                <c:pt idx="607">
                  <c:v>76.91</c:v>
                </c:pt>
                <c:pt idx="608">
                  <c:v>79.94</c:v>
                </c:pt>
                <c:pt idx="609">
                  <c:v>80.569999999999993</c:v>
                </c:pt>
                <c:pt idx="610">
                  <c:v>77.790000000000006</c:v>
                </c:pt>
                <c:pt idx="611">
                  <c:v>77.28</c:v>
                </c:pt>
                <c:pt idx="612">
                  <c:v>75.430000000000007</c:v>
                </c:pt>
                <c:pt idx="613">
                  <c:v>72.099999999999994</c:v>
                </c:pt>
                <c:pt idx="614">
                  <c:v>72.459999999999994</c:v>
                </c:pt>
                <c:pt idx="615">
                  <c:v>67.819999999999993</c:v>
                </c:pt>
                <c:pt idx="616">
                  <c:v>65.13</c:v>
                </c:pt>
                <c:pt idx="617">
                  <c:v>76.66</c:v>
                </c:pt>
                <c:pt idx="618">
                  <c:v>75.540000000000006</c:v>
                </c:pt>
                <c:pt idx="619">
                  <c:v>75.86</c:v>
                </c:pt>
                <c:pt idx="620">
                  <c:v>78.5</c:v>
                </c:pt>
                <c:pt idx="621">
                  <c:v>80.42</c:v>
                </c:pt>
                <c:pt idx="622">
                  <c:v>77.97</c:v>
                </c:pt>
                <c:pt idx="623">
                  <c:v>79.73</c:v>
                </c:pt>
                <c:pt idx="624">
                  <c:v>78.78</c:v>
                </c:pt>
                <c:pt idx="625">
                  <c:v>80.14</c:v>
                </c:pt>
                <c:pt idx="626">
                  <c:v>82.33</c:v>
                </c:pt>
                <c:pt idx="627">
                  <c:v>89.9</c:v>
                </c:pt>
                <c:pt idx="628">
                  <c:v>89.17</c:v>
                </c:pt>
                <c:pt idx="629">
                  <c:v>87.98</c:v>
                </c:pt>
                <c:pt idx="630">
                  <c:v>90.74</c:v>
                </c:pt>
                <c:pt idx="631">
                  <c:v>86.97</c:v>
                </c:pt>
                <c:pt idx="632">
                  <c:v>87.42</c:v>
                </c:pt>
                <c:pt idx="633">
                  <c:v>89.6</c:v>
                </c:pt>
                <c:pt idx="634">
                  <c:v>85.88</c:v>
                </c:pt>
                <c:pt idx="635">
                  <c:v>86.97</c:v>
                </c:pt>
                <c:pt idx="636">
                  <c:v>83.81</c:v>
                </c:pt>
                <c:pt idx="637">
                  <c:v>85.96</c:v>
                </c:pt>
                <c:pt idx="638">
                  <c:v>86.33</c:v>
                </c:pt>
                <c:pt idx="639">
                  <c:v>81.96</c:v>
                </c:pt>
                <c:pt idx="640">
                  <c:v>83.51</c:v>
                </c:pt>
                <c:pt idx="641">
                  <c:v>83.15</c:v>
                </c:pt>
                <c:pt idx="642">
                  <c:v>82.67</c:v>
                </c:pt>
                <c:pt idx="643">
                  <c:v>84.16</c:v>
                </c:pt>
                <c:pt idx="644">
                  <c:v>88.31</c:v>
                </c:pt>
                <c:pt idx="645">
                  <c:v>86.29</c:v>
                </c:pt>
                <c:pt idx="646">
                  <c:v>85.19</c:v>
                </c:pt>
                <c:pt idx="647">
                  <c:v>82.35</c:v>
                </c:pt>
                <c:pt idx="648">
                  <c:v>80.2</c:v>
                </c:pt>
                <c:pt idx="649">
                  <c:v>71.150000000000006</c:v>
                </c:pt>
                <c:pt idx="650">
                  <c:v>67.3</c:v>
                </c:pt>
                <c:pt idx="651">
                  <c:v>70.25</c:v>
                </c:pt>
                <c:pt idx="652">
                  <c:v>67.63</c:v>
                </c:pt>
                <c:pt idx="653">
                  <c:v>65.349999999999994</c:v>
                </c:pt>
                <c:pt idx="654">
                  <c:v>65.78</c:v>
                </c:pt>
                <c:pt idx="655">
                  <c:v>64.7</c:v>
                </c:pt>
                <c:pt idx="656">
                  <c:v>61.97</c:v>
                </c:pt>
                <c:pt idx="657">
                  <c:v>61.59</c:v>
                </c:pt>
                <c:pt idx="658">
                  <c:v>61.13</c:v>
                </c:pt>
                <c:pt idx="659">
                  <c:v>63.48</c:v>
                </c:pt>
                <c:pt idx="660">
                  <c:v>63.37</c:v>
                </c:pt>
                <c:pt idx="661">
                  <c:v>65.459999999999994</c:v>
                </c:pt>
                <c:pt idx="662">
                  <c:v>65.989999999999995</c:v>
                </c:pt>
                <c:pt idx="663">
                  <c:v>63.16</c:v>
                </c:pt>
                <c:pt idx="664">
                  <c:v>64.489999999999995</c:v>
                </c:pt>
                <c:pt idx="665">
                  <c:v>61.93</c:v>
                </c:pt>
                <c:pt idx="666">
                  <c:v>66.099999999999994</c:v>
                </c:pt>
                <c:pt idx="667">
                  <c:v>67.28</c:v>
                </c:pt>
                <c:pt idx="668">
                  <c:v>69.56</c:v>
                </c:pt>
                <c:pt idx="669">
                  <c:v>65.930000000000007</c:v>
                </c:pt>
                <c:pt idx="670">
                  <c:v>66.36</c:v>
                </c:pt>
                <c:pt idx="671">
                  <c:v>66.010000000000005</c:v>
                </c:pt>
                <c:pt idx="672">
                  <c:v>65.09</c:v>
                </c:pt>
                <c:pt idx="673">
                  <c:v>63.11</c:v>
                </c:pt>
                <c:pt idx="674">
                  <c:v>61.99</c:v>
                </c:pt>
                <c:pt idx="675">
                  <c:v>64.75</c:v>
                </c:pt>
                <c:pt idx="676">
                  <c:v>65.540000000000006</c:v>
                </c:pt>
                <c:pt idx="677">
                  <c:v>66.319999999999993</c:v>
                </c:pt>
                <c:pt idx="678">
                  <c:v>73.260000000000005</c:v>
                </c:pt>
                <c:pt idx="679">
                  <c:v>73.5</c:v>
                </c:pt>
                <c:pt idx="680">
                  <c:v>72.53</c:v>
                </c:pt>
                <c:pt idx="681">
                  <c:v>70.790000000000006</c:v>
                </c:pt>
                <c:pt idx="682">
                  <c:v>66.19</c:v>
                </c:pt>
                <c:pt idx="683">
                  <c:v>63.37</c:v>
                </c:pt>
                <c:pt idx="684">
                  <c:v>59.33</c:v>
                </c:pt>
                <c:pt idx="685">
                  <c:v>55.85</c:v>
                </c:pt>
                <c:pt idx="686">
                  <c:v>57.74</c:v>
                </c:pt>
                <c:pt idx="687">
                  <c:v>56.02</c:v>
                </c:pt>
                <c:pt idx="688">
                  <c:v>59.18</c:v>
                </c:pt>
                <c:pt idx="689">
                  <c:v>59.44</c:v>
                </c:pt>
                <c:pt idx="690">
                  <c:v>58.21</c:v>
                </c:pt>
                <c:pt idx="691">
                  <c:v>53.91</c:v>
                </c:pt>
                <c:pt idx="692">
                  <c:v>54.28</c:v>
                </c:pt>
                <c:pt idx="693">
                  <c:v>54.79</c:v>
                </c:pt>
                <c:pt idx="694">
                  <c:v>58.47</c:v>
                </c:pt>
                <c:pt idx="695">
                  <c:v>57.78</c:v>
                </c:pt>
                <c:pt idx="696">
                  <c:v>54.84</c:v>
                </c:pt>
                <c:pt idx="697">
                  <c:v>54.11</c:v>
                </c:pt>
                <c:pt idx="698">
                  <c:v>58.9</c:v>
                </c:pt>
                <c:pt idx="699">
                  <c:v>55.29</c:v>
                </c:pt>
                <c:pt idx="700">
                  <c:v>56.06</c:v>
                </c:pt>
                <c:pt idx="701">
                  <c:v>54.84</c:v>
                </c:pt>
                <c:pt idx="702">
                  <c:v>55.42</c:v>
                </c:pt>
                <c:pt idx="703">
                  <c:v>58.47</c:v>
                </c:pt>
                <c:pt idx="704">
                  <c:v>55.16</c:v>
                </c:pt>
                <c:pt idx="705">
                  <c:v>55.37</c:v>
                </c:pt>
                <c:pt idx="706">
                  <c:v>54.19</c:v>
                </c:pt>
                <c:pt idx="707">
                  <c:v>50.37</c:v>
                </c:pt>
                <c:pt idx="708">
                  <c:v>51.01</c:v>
                </c:pt>
                <c:pt idx="709">
                  <c:v>52.04</c:v>
                </c:pt>
                <c:pt idx="710">
                  <c:v>51.89</c:v>
                </c:pt>
                <c:pt idx="711">
                  <c:v>46.71</c:v>
                </c:pt>
                <c:pt idx="712">
                  <c:v>45.79</c:v>
                </c:pt>
                <c:pt idx="713">
                  <c:v>46</c:v>
                </c:pt>
                <c:pt idx="714">
                  <c:v>45.53</c:v>
                </c:pt>
                <c:pt idx="715">
                  <c:v>44.05</c:v>
                </c:pt>
                <c:pt idx="716">
                  <c:v>39.17</c:v>
                </c:pt>
                <c:pt idx="717">
                  <c:v>37.770000000000003</c:v>
                </c:pt>
                <c:pt idx="718">
                  <c:v>37.17</c:v>
                </c:pt>
                <c:pt idx="719">
                  <c:v>35.49</c:v>
                </c:pt>
                <c:pt idx="720">
                  <c:v>40.200000000000003</c:v>
                </c:pt>
                <c:pt idx="721">
                  <c:v>41.25</c:v>
                </c:pt>
                <c:pt idx="722">
                  <c:v>38.56</c:v>
                </c:pt>
                <c:pt idx="723">
                  <c:v>40.82</c:v>
                </c:pt>
                <c:pt idx="724">
                  <c:v>42.2</c:v>
                </c:pt>
                <c:pt idx="725">
                  <c:v>44.15</c:v>
                </c:pt>
                <c:pt idx="726">
                  <c:v>44.88</c:v>
                </c:pt>
                <c:pt idx="727">
                  <c:v>44.65</c:v>
                </c:pt>
                <c:pt idx="728">
                  <c:v>47.57</c:v>
                </c:pt>
                <c:pt idx="729">
                  <c:v>52.64</c:v>
                </c:pt>
                <c:pt idx="730">
                  <c:v>54.34</c:v>
                </c:pt>
                <c:pt idx="731">
                  <c:v>52.82</c:v>
                </c:pt>
                <c:pt idx="732">
                  <c:v>50.77</c:v>
                </c:pt>
                <c:pt idx="733">
                  <c:v>50.82</c:v>
                </c:pt>
                <c:pt idx="734">
                  <c:v>51.81</c:v>
                </c:pt>
                <c:pt idx="735">
                  <c:v>51.96</c:v>
                </c:pt>
                <c:pt idx="736">
                  <c:v>51.91</c:v>
                </c:pt>
                <c:pt idx="737">
                  <c:v>54.04</c:v>
                </c:pt>
                <c:pt idx="738">
                  <c:v>52.52</c:v>
                </c:pt>
                <c:pt idx="739">
                  <c:v>50.71</c:v>
                </c:pt>
                <c:pt idx="740">
                  <c:v>46.9</c:v>
                </c:pt>
                <c:pt idx="741">
                  <c:v>41.21</c:v>
                </c:pt>
                <c:pt idx="742">
                  <c:v>41.34</c:v>
                </c:pt>
                <c:pt idx="743">
                  <c:v>39.229999999999997</c:v>
                </c:pt>
                <c:pt idx="744">
                  <c:v>40.130000000000003</c:v>
                </c:pt>
                <c:pt idx="745">
                  <c:v>39.79</c:v>
                </c:pt>
                <c:pt idx="746">
                  <c:v>43.36</c:v>
                </c:pt>
                <c:pt idx="747">
                  <c:v>43.4</c:v>
                </c:pt>
                <c:pt idx="748">
                  <c:v>48.45</c:v>
                </c:pt>
                <c:pt idx="749">
                  <c:v>53.59</c:v>
                </c:pt>
                <c:pt idx="750">
                  <c:v>54.11</c:v>
                </c:pt>
                <c:pt idx="751">
                  <c:v>53.89</c:v>
                </c:pt>
                <c:pt idx="752">
                  <c:v>54.36</c:v>
                </c:pt>
                <c:pt idx="753">
                  <c:v>52.17</c:v>
                </c:pt>
                <c:pt idx="754">
                  <c:v>54.62</c:v>
                </c:pt>
                <c:pt idx="755">
                  <c:v>51.07</c:v>
                </c:pt>
                <c:pt idx="756">
                  <c:v>47.81</c:v>
                </c:pt>
                <c:pt idx="757">
                  <c:v>44.48</c:v>
                </c:pt>
                <c:pt idx="758">
                  <c:v>41.7</c:v>
                </c:pt>
                <c:pt idx="759">
                  <c:v>40.630000000000003</c:v>
                </c:pt>
                <c:pt idx="760">
                  <c:v>40.46</c:v>
                </c:pt>
                <c:pt idx="761">
                  <c:v>40.69</c:v>
                </c:pt>
                <c:pt idx="762">
                  <c:v>38.869999999999997</c:v>
                </c:pt>
                <c:pt idx="763">
                  <c:v>36.89</c:v>
                </c:pt>
                <c:pt idx="764">
                  <c:v>32.42</c:v>
                </c:pt>
                <c:pt idx="765">
                  <c:v>31.69</c:v>
                </c:pt>
                <c:pt idx="766">
                  <c:v>33.64</c:v>
                </c:pt>
                <c:pt idx="767">
                  <c:v>35.020000000000003</c:v>
                </c:pt>
                <c:pt idx="768">
                  <c:v>34.76</c:v>
                </c:pt>
                <c:pt idx="769">
                  <c:v>35.36</c:v>
                </c:pt>
                <c:pt idx="770">
                  <c:v>32.03</c:v>
                </c:pt>
                <c:pt idx="771">
                  <c:v>30.37</c:v>
                </c:pt>
                <c:pt idx="772">
                  <c:v>34.369999999999997</c:v>
                </c:pt>
                <c:pt idx="773">
                  <c:v>36.22</c:v>
                </c:pt>
                <c:pt idx="774">
                  <c:v>35.06</c:v>
                </c:pt>
                <c:pt idx="775">
                  <c:v>40.56</c:v>
                </c:pt>
                <c:pt idx="776">
                  <c:v>39.75</c:v>
                </c:pt>
                <c:pt idx="777">
                  <c:v>43.16</c:v>
                </c:pt>
                <c:pt idx="778">
                  <c:v>44.73</c:v>
                </c:pt>
                <c:pt idx="779">
                  <c:v>44.41</c:v>
                </c:pt>
                <c:pt idx="780">
                  <c:v>41.98</c:v>
                </c:pt>
                <c:pt idx="781">
                  <c:v>42.84</c:v>
                </c:pt>
                <c:pt idx="782">
                  <c:v>40.78</c:v>
                </c:pt>
                <c:pt idx="783">
                  <c:v>44.07</c:v>
                </c:pt>
                <c:pt idx="784">
                  <c:v>44.43</c:v>
                </c:pt>
                <c:pt idx="785">
                  <c:v>44.15</c:v>
                </c:pt>
                <c:pt idx="786">
                  <c:v>42.76</c:v>
                </c:pt>
                <c:pt idx="787">
                  <c:v>36.78</c:v>
                </c:pt>
                <c:pt idx="788">
                  <c:v>36.24</c:v>
                </c:pt>
                <c:pt idx="789">
                  <c:v>40.520000000000003</c:v>
                </c:pt>
                <c:pt idx="790">
                  <c:v>40.090000000000003</c:v>
                </c:pt>
                <c:pt idx="791">
                  <c:v>41.29</c:v>
                </c:pt>
                <c:pt idx="792">
                  <c:v>39.270000000000003</c:v>
                </c:pt>
                <c:pt idx="793">
                  <c:v>38.67</c:v>
                </c:pt>
                <c:pt idx="794">
                  <c:v>38.590000000000003</c:v>
                </c:pt>
                <c:pt idx="795">
                  <c:v>35.380000000000003</c:v>
                </c:pt>
                <c:pt idx="796">
                  <c:v>45.96</c:v>
                </c:pt>
                <c:pt idx="797">
                  <c:v>40.89</c:v>
                </c:pt>
                <c:pt idx="798">
                  <c:v>37.58</c:v>
                </c:pt>
                <c:pt idx="799">
                  <c:v>36.630000000000003</c:v>
                </c:pt>
                <c:pt idx="800">
                  <c:v>36.65</c:v>
                </c:pt>
                <c:pt idx="801">
                  <c:v>32.22</c:v>
                </c:pt>
                <c:pt idx="802">
                  <c:v>27.88</c:v>
                </c:pt>
                <c:pt idx="803">
                  <c:v>26.91</c:v>
                </c:pt>
                <c:pt idx="804">
                  <c:v>30.5</c:v>
                </c:pt>
                <c:pt idx="805">
                  <c:v>30.57</c:v>
                </c:pt>
                <c:pt idx="806">
                  <c:v>32.39</c:v>
                </c:pt>
                <c:pt idx="807">
                  <c:v>31.36</c:v>
                </c:pt>
                <c:pt idx="808">
                  <c:v>32.119999999999997</c:v>
                </c:pt>
                <c:pt idx="809">
                  <c:v>34.049999999999997</c:v>
                </c:pt>
                <c:pt idx="810">
                  <c:v>35.119999999999997</c:v>
                </c:pt>
                <c:pt idx="811">
                  <c:v>34.67</c:v>
                </c:pt>
                <c:pt idx="812">
                  <c:v>29.04</c:v>
                </c:pt>
                <c:pt idx="813">
                  <c:v>36.409999999999997</c:v>
                </c:pt>
                <c:pt idx="814">
                  <c:v>43.53</c:v>
                </c:pt>
                <c:pt idx="815">
                  <c:v>41.44</c:v>
                </c:pt>
                <c:pt idx="816">
                  <c:v>42.54</c:v>
                </c:pt>
                <c:pt idx="817">
                  <c:v>53.37</c:v>
                </c:pt>
                <c:pt idx="818">
                  <c:v>50.67</c:v>
                </c:pt>
                <c:pt idx="819">
                  <c:v>47.21</c:v>
                </c:pt>
                <c:pt idx="820">
                  <c:v>50.11</c:v>
                </c:pt>
                <c:pt idx="821">
                  <c:v>43.1</c:v>
                </c:pt>
                <c:pt idx="822">
                  <c:v>41.51</c:v>
                </c:pt>
                <c:pt idx="823">
                  <c:v>37.64</c:v>
                </c:pt>
                <c:pt idx="824">
                  <c:v>44.88</c:v>
                </c:pt>
                <c:pt idx="825">
                  <c:v>42.95</c:v>
                </c:pt>
                <c:pt idx="826">
                  <c:v>43.94</c:v>
                </c:pt>
                <c:pt idx="827">
                  <c:v>54.54</c:v>
                </c:pt>
                <c:pt idx="828">
                  <c:v>60.58</c:v>
                </c:pt>
                <c:pt idx="829">
                  <c:v>69</c:v>
                </c:pt>
                <c:pt idx="830">
                  <c:v>69.2</c:v>
                </c:pt>
                <c:pt idx="831">
                  <c:v>70.38</c:v>
                </c:pt>
                <c:pt idx="832">
                  <c:v>68.14</c:v>
                </c:pt>
                <c:pt idx="833">
                  <c:v>64.02</c:v>
                </c:pt>
                <c:pt idx="834">
                  <c:v>63.93</c:v>
                </c:pt>
                <c:pt idx="835">
                  <c:v>62.77</c:v>
                </c:pt>
                <c:pt idx="836">
                  <c:v>65.78</c:v>
                </c:pt>
                <c:pt idx="837">
                  <c:v>63.46</c:v>
                </c:pt>
                <c:pt idx="838">
                  <c:v>69.02</c:v>
                </c:pt>
                <c:pt idx="839">
                  <c:v>65.52</c:v>
                </c:pt>
                <c:pt idx="840">
                  <c:v>69.11</c:v>
                </c:pt>
                <c:pt idx="841">
                  <c:v>67.45</c:v>
                </c:pt>
                <c:pt idx="842">
                  <c:v>66.17</c:v>
                </c:pt>
                <c:pt idx="843">
                  <c:v>62.6</c:v>
                </c:pt>
                <c:pt idx="844">
                  <c:v>62.81</c:v>
                </c:pt>
                <c:pt idx="845">
                  <c:v>65.56</c:v>
                </c:pt>
                <c:pt idx="846">
                  <c:v>64.45</c:v>
                </c:pt>
                <c:pt idx="847">
                  <c:v>70.12</c:v>
                </c:pt>
                <c:pt idx="848">
                  <c:v>70.099999999999994</c:v>
                </c:pt>
                <c:pt idx="849">
                  <c:v>68.53</c:v>
                </c:pt>
                <c:pt idx="850">
                  <c:v>69.05</c:v>
                </c:pt>
                <c:pt idx="851">
                  <c:v>70.400000000000006</c:v>
                </c:pt>
                <c:pt idx="852">
                  <c:v>75.95</c:v>
                </c:pt>
                <c:pt idx="853">
                  <c:v>73.39</c:v>
                </c:pt>
                <c:pt idx="854">
                  <c:v>76.31</c:v>
                </c:pt>
                <c:pt idx="855">
                  <c:v>77.3</c:v>
                </c:pt>
                <c:pt idx="856">
                  <c:v>78.44</c:v>
                </c:pt>
                <c:pt idx="857">
                  <c:v>78.31</c:v>
                </c:pt>
                <c:pt idx="858">
                  <c:v>73.95</c:v>
                </c:pt>
                <c:pt idx="859">
                  <c:v>74.33</c:v>
                </c:pt>
                <c:pt idx="860">
                  <c:v>66.92</c:v>
                </c:pt>
                <c:pt idx="861">
                  <c:v>63.07</c:v>
                </c:pt>
                <c:pt idx="862">
                  <c:v>57.22</c:v>
                </c:pt>
                <c:pt idx="863">
                  <c:v>54.3</c:v>
                </c:pt>
                <c:pt idx="864">
                  <c:v>52.04</c:v>
                </c:pt>
                <c:pt idx="865">
                  <c:v>53.74</c:v>
                </c:pt>
                <c:pt idx="866">
                  <c:v>60.75</c:v>
                </c:pt>
                <c:pt idx="867">
                  <c:v>59.14</c:v>
                </c:pt>
                <c:pt idx="868">
                  <c:v>59.5</c:v>
                </c:pt>
                <c:pt idx="869">
                  <c:v>63.22</c:v>
                </c:pt>
                <c:pt idx="870">
                  <c:v>60.1</c:v>
                </c:pt>
                <c:pt idx="871">
                  <c:v>58.88</c:v>
                </c:pt>
                <c:pt idx="872">
                  <c:v>51.18</c:v>
                </c:pt>
                <c:pt idx="873">
                  <c:v>49.76</c:v>
                </c:pt>
                <c:pt idx="874">
                  <c:v>48.22</c:v>
                </c:pt>
                <c:pt idx="875">
                  <c:v>41.83</c:v>
                </c:pt>
                <c:pt idx="876">
                  <c:v>40.67</c:v>
                </c:pt>
                <c:pt idx="877">
                  <c:v>42.69</c:v>
                </c:pt>
                <c:pt idx="878">
                  <c:v>43.47</c:v>
                </c:pt>
                <c:pt idx="879">
                  <c:v>40.99</c:v>
                </c:pt>
                <c:pt idx="880">
                  <c:v>48.84</c:v>
                </c:pt>
                <c:pt idx="881">
                  <c:v>48.62</c:v>
                </c:pt>
                <c:pt idx="882">
                  <c:v>51.55</c:v>
                </c:pt>
                <c:pt idx="883">
                  <c:v>50.92</c:v>
                </c:pt>
                <c:pt idx="884">
                  <c:v>47.31</c:v>
                </c:pt>
                <c:pt idx="885">
                  <c:v>47.79</c:v>
                </c:pt>
                <c:pt idx="886">
                  <c:v>48.71</c:v>
                </c:pt>
                <c:pt idx="887">
                  <c:v>44.11</c:v>
                </c:pt>
                <c:pt idx="888">
                  <c:v>44.63</c:v>
                </c:pt>
                <c:pt idx="889">
                  <c:v>49.91</c:v>
                </c:pt>
                <c:pt idx="890">
                  <c:v>46.71</c:v>
                </c:pt>
                <c:pt idx="891">
                  <c:v>44.33</c:v>
                </c:pt>
                <c:pt idx="892">
                  <c:v>44.07</c:v>
                </c:pt>
                <c:pt idx="893">
                  <c:v>43.23</c:v>
                </c:pt>
                <c:pt idx="894">
                  <c:v>40.130000000000003</c:v>
                </c:pt>
                <c:pt idx="895">
                  <c:v>48.28</c:v>
                </c:pt>
                <c:pt idx="896">
                  <c:v>40.090000000000003</c:v>
                </c:pt>
                <c:pt idx="897">
                  <c:v>35.19</c:v>
                </c:pt>
                <c:pt idx="898">
                  <c:v>36.39</c:v>
                </c:pt>
                <c:pt idx="899">
                  <c:v>43.1</c:v>
                </c:pt>
                <c:pt idx="900">
                  <c:v>42.07</c:v>
                </c:pt>
                <c:pt idx="901">
                  <c:v>40.71</c:v>
                </c:pt>
                <c:pt idx="902">
                  <c:v>42.84</c:v>
                </c:pt>
                <c:pt idx="903">
                  <c:v>40.520000000000003</c:v>
                </c:pt>
                <c:pt idx="904">
                  <c:v>34.479999999999997</c:v>
                </c:pt>
                <c:pt idx="905">
                  <c:v>36.369999999999997</c:v>
                </c:pt>
                <c:pt idx="906">
                  <c:v>38.65</c:v>
                </c:pt>
                <c:pt idx="907">
                  <c:v>34.42</c:v>
                </c:pt>
                <c:pt idx="908">
                  <c:v>32.479999999999997</c:v>
                </c:pt>
                <c:pt idx="909">
                  <c:v>26.66</c:v>
                </c:pt>
                <c:pt idx="910">
                  <c:v>32.520000000000003</c:v>
                </c:pt>
                <c:pt idx="911">
                  <c:v>27.6</c:v>
                </c:pt>
                <c:pt idx="912">
                  <c:v>26.78</c:v>
                </c:pt>
                <c:pt idx="913">
                  <c:v>26.33</c:v>
                </c:pt>
                <c:pt idx="914">
                  <c:v>25.82</c:v>
                </c:pt>
                <c:pt idx="915">
                  <c:v>25.56</c:v>
                </c:pt>
                <c:pt idx="916">
                  <c:v>22.87</c:v>
                </c:pt>
                <c:pt idx="917">
                  <c:v>24.81</c:v>
                </c:pt>
                <c:pt idx="918">
                  <c:v>21.13</c:v>
                </c:pt>
                <c:pt idx="919">
                  <c:v>19.37</c:v>
                </c:pt>
                <c:pt idx="920">
                  <c:v>19.149999999999999</c:v>
                </c:pt>
                <c:pt idx="921">
                  <c:v>18.87</c:v>
                </c:pt>
                <c:pt idx="922">
                  <c:v>13.63</c:v>
                </c:pt>
                <c:pt idx="923">
                  <c:v>14.47</c:v>
                </c:pt>
                <c:pt idx="924">
                  <c:v>11.78</c:v>
                </c:pt>
                <c:pt idx="925">
                  <c:v>6.02</c:v>
                </c:pt>
                <c:pt idx="926">
                  <c:v>9.3699999999999992</c:v>
                </c:pt>
                <c:pt idx="927">
                  <c:v>8.9</c:v>
                </c:pt>
                <c:pt idx="928">
                  <c:v>15.84</c:v>
                </c:pt>
                <c:pt idx="929">
                  <c:v>18.36</c:v>
                </c:pt>
                <c:pt idx="930">
                  <c:v>16.87</c:v>
                </c:pt>
                <c:pt idx="931">
                  <c:v>17.61</c:v>
                </c:pt>
                <c:pt idx="932">
                  <c:v>20.98</c:v>
                </c:pt>
                <c:pt idx="933">
                  <c:v>20.83</c:v>
                </c:pt>
                <c:pt idx="934">
                  <c:v>24.46</c:v>
                </c:pt>
                <c:pt idx="935">
                  <c:v>24.42</c:v>
                </c:pt>
                <c:pt idx="936">
                  <c:v>26.14</c:v>
                </c:pt>
                <c:pt idx="937">
                  <c:v>23.28</c:v>
                </c:pt>
                <c:pt idx="938">
                  <c:v>26.93</c:v>
                </c:pt>
                <c:pt idx="939">
                  <c:v>26.07</c:v>
                </c:pt>
                <c:pt idx="940">
                  <c:v>25.58</c:v>
                </c:pt>
                <c:pt idx="941">
                  <c:v>21.11</c:v>
                </c:pt>
                <c:pt idx="942">
                  <c:v>22.81</c:v>
                </c:pt>
                <c:pt idx="943">
                  <c:v>22.14</c:v>
                </c:pt>
                <c:pt idx="944">
                  <c:v>24.25</c:v>
                </c:pt>
                <c:pt idx="945">
                  <c:v>25.11</c:v>
                </c:pt>
                <c:pt idx="946">
                  <c:v>27.45</c:v>
                </c:pt>
                <c:pt idx="947">
                  <c:v>26.59</c:v>
                </c:pt>
                <c:pt idx="948">
                  <c:v>22.14</c:v>
                </c:pt>
                <c:pt idx="949">
                  <c:v>21.78</c:v>
                </c:pt>
                <c:pt idx="950">
                  <c:v>19.149999999999999</c:v>
                </c:pt>
                <c:pt idx="951">
                  <c:v>16.420000000000002</c:v>
                </c:pt>
                <c:pt idx="952">
                  <c:v>13.67</c:v>
                </c:pt>
                <c:pt idx="953">
                  <c:v>17.45</c:v>
                </c:pt>
                <c:pt idx="954">
                  <c:v>15.95</c:v>
                </c:pt>
                <c:pt idx="955">
                  <c:v>19.559999999999999</c:v>
                </c:pt>
                <c:pt idx="956">
                  <c:v>20.89</c:v>
                </c:pt>
                <c:pt idx="957">
                  <c:v>23.41</c:v>
                </c:pt>
                <c:pt idx="958">
                  <c:v>25.15</c:v>
                </c:pt>
                <c:pt idx="959">
                  <c:v>21.17</c:v>
                </c:pt>
                <c:pt idx="960">
                  <c:v>21.75</c:v>
                </c:pt>
                <c:pt idx="961">
                  <c:v>16.77</c:v>
                </c:pt>
                <c:pt idx="962">
                  <c:v>18.940000000000001</c:v>
                </c:pt>
                <c:pt idx="963">
                  <c:v>19.350000000000001</c:v>
                </c:pt>
                <c:pt idx="964">
                  <c:v>18.16</c:v>
                </c:pt>
                <c:pt idx="965">
                  <c:v>18.829999999999998</c:v>
                </c:pt>
                <c:pt idx="966">
                  <c:v>19.3</c:v>
                </c:pt>
                <c:pt idx="967">
                  <c:v>14.12</c:v>
                </c:pt>
                <c:pt idx="968">
                  <c:v>10.77</c:v>
                </c:pt>
                <c:pt idx="969">
                  <c:v>11.09</c:v>
                </c:pt>
                <c:pt idx="970">
                  <c:v>19.28</c:v>
                </c:pt>
                <c:pt idx="971">
                  <c:v>21.99</c:v>
                </c:pt>
                <c:pt idx="972">
                  <c:v>25.45</c:v>
                </c:pt>
                <c:pt idx="973">
                  <c:v>29.08</c:v>
                </c:pt>
                <c:pt idx="974">
                  <c:v>31.96</c:v>
                </c:pt>
                <c:pt idx="975">
                  <c:v>30.01</c:v>
                </c:pt>
                <c:pt idx="976">
                  <c:v>33.49</c:v>
                </c:pt>
                <c:pt idx="977">
                  <c:v>25.9</c:v>
                </c:pt>
                <c:pt idx="978">
                  <c:v>23.11</c:v>
                </c:pt>
                <c:pt idx="979">
                  <c:v>24.72</c:v>
                </c:pt>
                <c:pt idx="980">
                  <c:v>23.69</c:v>
                </c:pt>
                <c:pt idx="981">
                  <c:v>19.78</c:v>
                </c:pt>
                <c:pt idx="982">
                  <c:v>22.12</c:v>
                </c:pt>
                <c:pt idx="983">
                  <c:v>23.41</c:v>
                </c:pt>
                <c:pt idx="984">
                  <c:v>19.559999999999999</c:v>
                </c:pt>
                <c:pt idx="985">
                  <c:v>21.35</c:v>
                </c:pt>
                <c:pt idx="986">
                  <c:v>26.29</c:v>
                </c:pt>
                <c:pt idx="987">
                  <c:v>24.74</c:v>
                </c:pt>
                <c:pt idx="988">
                  <c:v>25.71</c:v>
                </c:pt>
                <c:pt idx="989">
                  <c:v>30.83</c:v>
                </c:pt>
                <c:pt idx="990">
                  <c:v>30.95</c:v>
                </c:pt>
                <c:pt idx="991">
                  <c:v>32.07</c:v>
                </c:pt>
                <c:pt idx="992">
                  <c:v>28.83</c:v>
                </c:pt>
                <c:pt idx="993">
                  <c:v>34.01</c:v>
                </c:pt>
                <c:pt idx="994">
                  <c:v>24.48</c:v>
                </c:pt>
                <c:pt idx="995">
                  <c:v>21.39</c:v>
                </c:pt>
                <c:pt idx="996">
                  <c:v>25.77</c:v>
                </c:pt>
                <c:pt idx="997">
                  <c:v>24.94</c:v>
                </c:pt>
                <c:pt idx="998">
                  <c:v>31.77</c:v>
                </c:pt>
                <c:pt idx="999">
                  <c:v>28.46</c:v>
                </c:pt>
                <c:pt idx="1000">
                  <c:v>36.5</c:v>
                </c:pt>
                <c:pt idx="1001">
                  <c:v>38.869999999999997</c:v>
                </c:pt>
                <c:pt idx="1002">
                  <c:v>39.14</c:v>
                </c:pt>
                <c:pt idx="1003">
                  <c:v>37.36</c:v>
                </c:pt>
                <c:pt idx="1004">
                  <c:v>36.89</c:v>
                </c:pt>
                <c:pt idx="1005">
                  <c:v>35.229999999999997</c:v>
                </c:pt>
                <c:pt idx="1006">
                  <c:v>37.49</c:v>
                </c:pt>
                <c:pt idx="1007">
                  <c:v>36.909999999999997</c:v>
                </c:pt>
                <c:pt idx="1008">
                  <c:v>41.21</c:v>
                </c:pt>
                <c:pt idx="1009">
                  <c:v>42.88</c:v>
                </c:pt>
                <c:pt idx="1010">
                  <c:v>44.99</c:v>
                </c:pt>
                <c:pt idx="1011">
                  <c:v>42.69</c:v>
                </c:pt>
                <c:pt idx="1012">
                  <c:v>40.56</c:v>
                </c:pt>
                <c:pt idx="1013">
                  <c:v>45.66</c:v>
                </c:pt>
                <c:pt idx="1014">
                  <c:v>45.64</c:v>
                </c:pt>
                <c:pt idx="1015">
                  <c:v>50.62</c:v>
                </c:pt>
                <c:pt idx="1016">
                  <c:v>49.85</c:v>
                </c:pt>
                <c:pt idx="1017">
                  <c:v>47.18</c:v>
                </c:pt>
                <c:pt idx="1018">
                  <c:v>48.99</c:v>
                </c:pt>
                <c:pt idx="1019">
                  <c:v>52.3</c:v>
                </c:pt>
                <c:pt idx="1020">
                  <c:v>51.07</c:v>
                </c:pt>
                <c:pt idx="1021">
                  <c:v>49.42</c:v>
                </c:pt>
                <c:pt idx="1022">
                  <c:v>50.09</c:v>
                </c:pt>
                <c:pt idx="1023">
                  <c:v>54.11</c:v>
                </c:pt>
                <c:pt idx="1024">
                  <c:v>53.27</c:v>
                </c:pt>
                <c:pt idx="1025">
                  <c:v>48.24</c:v>
                </c:pt>
                <c:pt idx="1026">
                  <c:v>50.37</c:v>
                </c:pt>
                <c:pt idx="1027">
                  <c:v>47.55</c:v>
                </c:pt>
                <c:pt idx="1028">
                  <c:v>52.32</c:v>
                </c:pt>
                <c:pt idx="1029">
                  <c:v>52.94</c:v>
                </c:pt>
                <c:pt idx="1030">
                  <c:v>51.81</c:v>
                </c:pt>
                <c:pt idx="1031">
                  <c:v>53.7</c:v>
                </c:pt>
                <c:pt idx="1032">
                  <c:v>52.24</c:v>
                </c:pt>
                <c:pt idx="1033">
                  <c:v>51.78</c:v>
                </c:pt>
                <c:pt idx="1034">
                  <c:v>51.25</c:v>
                </c:pt>
                <c:pt idx="1035">
                  <c:v>57.35</c:v>
                </c:pt>
                <c:pt idx="1036">
                  <c:v>60.81</c:v>
                </c:pt>
                <c:pt idx="1037">
                  <c:v>59.18</c:v>
                </c:pt>
                <c:pt idx="1038">
                  <c:v>59.76</c:v>
                </c:pt>
                <c:pt idx="1039">
                  <c:v>57.44</c:v>
                </c:pt>
                <c:pt idx="1040">
                  <c:v>59.44</c:v>
                </c:pt>
                <c:pt idx="1041">
                  <c:v>57.48</c:v>
                </c:pt>
                <c:pt idx="1042">
                  <c:v>58.68</c:v>
                </c:pt>
                <c:pt idx="1043">
                  <c:v>61.05</c:v>
                </c:pt>
                <c:pt idx="1044">
                  <c:v>60.98</c:v>
                </c:pt>
                <c:pt idx="1045">
                  <c:v>57.05</c:v>
                </c:pt>
                <c:pt idx="1046">
                  <c:v>57.78</c:v>
                </c:pt>
                <c:pt idx="1047">
                  <c:v>60.71</c:v>
                </c:pt>
                <c:pt idx="1048">
                  <c:v>61.76</c:v>
                </c:pt>
                <c:pt idx="1049">
                  <c:v>62.12</c:v>
                </c:pt>
                <c:pt idx="1050">
                  <c:v>64.790000000000006</c:v>
                </c:pt>
                <c:pt idx="1051">
                  <c:v>66.64</c:v>
                </c:pt>
                <c:pt idx="1052">
                  <c:v>63.56</c:v>
                </c:pt>
                <c:pt idx="1053">
                  <c:v>62.77</c:v>
                </c:pt>
                <c:pt idx="1054">
                  <c:v>61.13</c:v>
                </c:pt>
                <c:pt idx="1055">
                  <c:v>61.52</c:v>
                </c:pt>
                <c:pt idx="1056">
                  <c:v>63.37</c:v>
                </c:pt>
                <c:pt idx="1057">
                  <c:v>57.33</c:v>
                </c:pt>
                <c:pt idx="1058">
                  <c:v>51.05</c:v>
                </c:pt>
                <c:pt idx="1059">
                  <c:v>51.46</c:v>
                </c:pt>
                <c:pt idx="1060">
                  <c:v>52.09</c:v>
                </c:pt>
                <c:pt idx="1061">
                  <c:v>52.3</c:v>
                </c:pt>
                <c:pt idx="1062">
                  <c:v>49.16</c:v>
                </c:pt>
                <c:pt idx="1063">
                  <c:v>46.95</c:v>
                </c:pt>
                <c:pt idx="1064">
                  <c:v>47.03</c:v>
                </c:pt>
                <c:pt idx="1065">
                  <c:v>46.47</c:v>
                </c:pt>
                <c:pt idx="1066">
                  <c:v>41.44</c:v>
                </c:pt>
                <c:pt idx="1067">
                  <c:v>42.63</c:v>
                </c:pt>
                <c:pt idx="1068">
                  <c:v>33.94</c:v>
                </c:pt>
                <c:pt idx="1069">
                  <c:v>35.340000000000003</c:v>
                </c:pt>
                <c:pt idx="1070">
                  <c:v>32.270000000000003</c:v>
                </c:pt>
                <c:pt idx="1071">
                  <c:v>32.14</c:v>
                </c:pt>
                <c:pt idx="1072">
                  <c:v>32.909999999999997</c:v>
                </c:pt>
                <c:pt idx="1073">
                  <c:v>34.11</c:v>
                </c:pt>
                <c:pt idx="1074">
                  <c:v>35.04</c:v>
                </c:pt>
                <c:pt idx="1075">
                  <c:v>37.04</c:v>
                </c:pt>
                <c:pt idx="1076">
                  <c:v>37.64</c:v>
                </c:pt>
                <c:pt idx="1077">
                  <c:v>39.380000000000003</c:v>
                </c:pt>
                <c:pt idx="1078">
                  <c:v>38.5</c:v>
                </c:pt>
                <c:pt idx="1079">
                  <c:v>34.42</c:v>
                </c:pt>
                <c:pt idx="1080">
                  <c:v>32.82</c:v>
                </c:pt>
                <c:pt idx="1081">
                  <c:v>33.64</c:v>
                </c:pt>
                <c:pt idx="1082">
                  <c:v>35.06</c:v>
                </c:pt>
                <c:pt idx="1083">
                  <c:v>40.97</c:v>
                </c:pt>
                <c:pt idx="1084">
                  <c:v>40.71</c:v>
                </c:pt>
                <c:pt idx="1085">
                  <c:v>42.5</c:v>
                </c:pt>
                <c:pt idx="1086">
                  <c:v>42</c:v>
                </c:pt>
                <c:pt idx="1087">
                  <c:v>50.06</c:v>
                </c:pt>
                <c:pt idx="1088">
                  <c:v>49.36</c:v>
                </c:pt>
                <c:pt idx="1089">
                  <c:v>45.92</c:v>
                </c:pt>
                <c:pt idx="1090">
                  <c:v>48.3</c:v>
                </c:pt>
                <c:pt idx="1091">
                  <c:v>50.75</c:v>
                </c:pt>
                <c:pt idx="1092">
                  <c:v>52.54</c:v>
                </c:pt>
                <c:pt idx="1093">
                  <c:v>51.25</c:v>
                </c:pt>
                <c:pt idx="1094">
                  <c:v>52.71</c:v>
                </c:pt>
                <c:pt idx="1095">
                  <c:v>50.77</c:v>
                </c:pt>
                <c:pt idx="1096">
                  <c:v>49.42</c:v>
                </c:pt>
                <c:pt idx="1097">
                  <c:v>48.11</c:v>
                </c:pt>
                <c:pt idx="1098">
                  <c:v>51.63</c:v>
                </c:pt>
                <c:pt idx="1099">
                  <c:v>60.08</c:v>
                </c:pt>
                <c:pt idx="1100">
                  <c:v>61.87</c:v>
                </c:pt>
                <c:pt idx="1101">
                  <c:v>63.95</c:v>
                </c:pt>
                <c:pt idx="1102">
                  <c:v>63.22</c:v>
                </c:pt>
                <c:pt idx="1103">
                  <c:v>64.489999999999995</c:v>
                </c:pt>
                <c:pt idx="1104">
                  <c:v>66.790000000000006</c:v>
                </c:pt>
                <c:pt idx="1105">
                  <c:v>69.95</c:v>
                </c:pt>
                <c:pt idx="1106">
                  <c:v>67.69</c:v>
                </c:pt>
                <c:pt idx="1107">
                  <c:v>65.52</c:v>
                </c:pt>
                <c:pt idx="1108">
                  <c:v>64.900000000000006</c:v>
                </c:pt>
                <c:pt idx="1109">
                  <c:v>62.9</c:v>
                </c:pt>
                <c:pt idx="1110">
                  <c:v>64.400000000000006</c:v>
                </c:pt>
                <c:pt idx="1111">
                  <c:v>63.74</c:v>
                </c:pt>
                <c:pt idx="1112">
                  <c:v>63.41</c:v>
                </c:pt>
                <c:pt idx="1113">
                  <c:v>65.09</c:v>
                </c:pt>
                <c:pt idx="1114">
                  <c:v>63.97</c:v>
                </c:pt>
                <c:pt idx="1115">
                  <c:v>65.349999999999994</c:v>
                </c:pt>
                <c:pt idx="1116">
                  <c:v>65.22</c:v>
                </c:pt>
                <c:pt idx="1117">
                  <c:v>62.85</c:v>
                </c:pt>
                <c:pt idx="1118">
                  <c:v>70.27</c:v>
                </c:pt>
                <c:pt idx="1119">
                  <c:v>70.010000000000005</c:v>
                </c:pt>
                <c:pt idx="1120">
                  <c:v>75.73</c:v>
                </c:pt>
                <c:pt idx="1121">
                  <c:v>72.06</c:v>
                </c:pt>
                <c:pt idx="1122">
                  <c:v>70.739999999999995</c:v>
                </c:pt>
                <c:pt idx="1123">
                  <c:v>72.59</c:v>
                </c:pt>
                <c:pt idx="1124">
                  <c:v>70.400000000000006</c:v>
                </c:pt>
                <c:pt idx="1125">
                  <c:v>64.7</c:v>
                </c:pt>
                <c:pt idx="1126">
                  <c:v>65.430000000000007</c:v>
                </c:pt>
                <c:pt idx="1127">
                  <c:v>66.06</c:v>
                </c:pt>
                <c:pt idx="1128">
                  <c:v>61.89</c:v>
                </c:pt>
                <c:pt idx="1129">
                  <c:v>59.31</c:v>
                </c:pt>
                <c:pt idx="1130">
                  <c:v>55.93</c:v>
                </c:pt>
                <c:pt idx="1131">
                  <c:v>57.07</c:v>
                </c:pt>
                <c:pt idx="1132">
                  <c:v>55.12</c:v>
                </c:pt>
                <c:pt idx="1133">
                  <c:v>52.02</c:v>
                </c:pt>
                <c:pt idx="1134">
                  <c:v>49.76</c:v>
                </c:pt>
                <c:pt idx="1135">
                  <c:v>49.29</c:v>
                </c:pt>
                <c:pt idx="1136">
                  <c:v>48.37</c:v>
                </c:pt>
                <c:pt idx="1137">
                  <c:v>46.84</c:v>
                </c:pt>
                <c:pt idx="1138">
                  <c:v>48.5</c:v>
                </c:pt>
                <c:pt idx="1139">
                  <c:v>51.27</c:v>
                </c:pt>
                <c:pt idx="1140">
                  <c:v>49.91</c:v>
                </c:pt>
                <c:pt idx="1141">
                  <c:v>50.45</c:v>
                </c:pt>
                <c:pt idx="1142">
                  <c:v>49.89</c:v>
                </c:pt>
                <c:pt idx="1143">
                  <c:v>45.87</c:v>
                </c:pt>
                <c:pt idx="1144">
                  <c:v>47.91</c:v>
                </c:pt>
                <c:pt idx="1145">
                  <c:v>46.24</c:v>
                </c:pt>
                <c:pt idx="1146">
                  <c:v>46.2</c:v>
                </c:pt>
                <c:pt idx="1147">
                  <c:v>43.23</c:v>
                </c:pt>
                <c:pt idx="1148">
                  <c:v>43.74</c:v>
                </c:pt>
                <c:pt idx="1149">
                  <c:v>43.23</c:v>
                </c:pt>
                <c:pt idx="1150">
                  <c:v>44.67</c:v>
                </c:pt>
                <c:pt idx="1151">
                  <c:v>42.88</c:v>
                </c:pt>
                <c:pt idx="1152">
                  <c:v>38.65</c:v>
                </c:pt>
                <c:pt idx="1153">
                  <c:v>39.020000000000003</c:v>
                </c:pt>
                <c:pt idx="1154">
                  <c:v>38.74</c:v>
                </c:pt>
                <c:pt idx="1155">
                  <c:v>39.270000000000003</c:v>
                </c:pt>
                <c:pt idx="1156">
                  <c:v>39.06</c:v>
                </c:pt>
                <c:pt idx="1157">
                  <c:v>38.82</c:v>
                </c:pt>
                <c:pt idx="1158">
                  <c:v>38.07</c:v>
                </c:pt>
                <c:pt idx="1159">
                  <c:v>40.130000000000003</c:v>
                </c:pt>
                <c:pt idx="1160">
                  <c:v>42.2</c:v>
                </c:pt>
                <c:pt idx="1161">
                  <c:v>41.92</c:v>
                </c:pt>
                <c:pt idx="1162">
                  <c:v>40.76</c:v>
                </c:pt>
                <c:pt idx="1163">
                  <c:v>38.520000000000003</c:v>
                </c:pt>
                <c:pt idx="1164">
                  <c:v>38.130000000000003</c:v>
                </c:pt>
                <c:pt idx="1165">
                  <c:v>41.12</c:v>
                </c:pt>
                <c:pt idx="1166">
                  <c:v>42</c:v>
                </c:pt>
                <c:pt idx="1167">
                  <c:v>49.27</c:v>
                </c:pt>
                <c:pt idx="1168">
                  <c:v>49.2</c:v>
                </c:pt>
                <c:pt idx="1169">
                  <c:v>49.53</c:v>
                </c:pt>
                <c:pt idx="1170">
                  <c:v>49.18</c:v>
                </c:pt>
                <c:pt idx="1171">
                  <c:v>52.45</c:v>
                </c:pt>
                <c:pt idx="1172">
                  <c:v>51.72</c:v>
                </c:pt>
                <c:pt idx="1173">
                  <c:v>47.01</c:v>
                </c:pt>
                <c:pt idx="1174">
                  <c:v>48.02</c:v>
                </c:pt>
                <c:pt idx="1175">
                  <c:v>46.73</c:v>
                </c:pt>
                <c:pt idx="1176">
                  <c:v>48.13</c:v>
                </c:pt>
                <c:pt idx="1177">
                  <c:v>48.09</c:v>
                </c:pt>
                <c:pt idx="1178">
                  <c:v>43.9</c:v>
                </c:pt>
                <c:pt idx="1179">
                  <c:v>46.02</c:v>
                </c:pt>
                <c:pt idx="1180">
                  <c:v>48.6</c:v>
                </c:pt>
                <c:pt idx="1181">
                  <c:v>44.58</c:v>
                </c:pt>
                <c:pt idx="1182">
                  <c:v>39.49</c:v>
                </c:pt>
                <c:pt idx="1183">
                  <c:v>38.799999999999997</c:v>
                </c:pt>
                <c:pt idx="1184">
                  <c:v>39.700000000000003</c:v>
                </c:pt>
                <c:pt idx="1185">
                  <c:v>38.97</c:v>
                </c:pt>
                <c:pt idx="1186">
                  <c:v>39.72</c:v>
                </c:pt>
                <c:pt idx="1187">
                  <c:v>39.9</c:v>
                </c:pt>
                <c:pt idx="1188">
                  <c:v>41.85</c:v>
                </c:pt>
                <c:pt idx="1189">
                  <c:v>39.29</c:v>
                </c:pt>
                <c:pt idx="1190">
                  <c:v>36.049999999999997</c:v>
                </c:pt>
                <c:pt idx="1191">
                  <c:v>33.64</c:v>
                </c:pt>
                <c:pt idx="1192">
                  <c:v>35.21</c:v>
                </c:pt>
                <c:pt idx="1193">
                  <c:v>34.61</c:v>
                </c:pt>
                <c:pt idx="1194">
                  <c:v>35.619999999999997</c:v>
                </c:pt>
                <c:pt idx="1195">
                  <c:v>36.44</c:v>
                </c:pt>
                <c:pt idx="1196">
                  <c:v>39.32</c:v>
                </c:pt>
                <c:pt idx="1197">
                  <c:v>39.64</c:v>
                </c:pt>
                <c:pt idx="1198">
                  <c:v>38.369999999999997</c:v>
                </c:pt>
                <c:pt idx="1199">
                  <c:v>41.42</c:v>
                </c:pt>
                <c:pt idx="1200">
                  <c:v>42.99</c:v>
                </c:pt>
                <c:pt idx="1201">
                  <c:v>42.95</c:v>
                </c:pt>
                <c:pt idx="1202">
                  <c:v>41.04</c:v>
                </c:pt>
                <c:pt idx="1203">
                  <c:v>40.71</c:v>
                </c:pt>
                <c:pt idx="1204">
                  <c:v>38.590000000000003</c:v>
                </c:pt>
                <c:pt idx="1205">
                  <c:v>37.96</c:v>
                </c:pt>
                <c:pt idx="1206">
                  <c:v>38.65</c:v>
                </c:pt>
                <c:pt idx="1207">
                  <c:v>38.909999999999997</c:v>
                </c:pt>
                <c:pt idx="1208">
                  <c:v>40.24</c:v>
                </c:pt>
                <c:pt idx="1209">
                  <c:v>39.700000000000003</c:v>
                </c:pt>
                <c:pt idx="1210">
                  <c:v>37.92</c:v>
                </c:pt>
                <c:pt idx="1211">
                  <c:v>39.75</c:v>
                </c:pt>
                <c:pt idx="1212">
                  <c:v>42.76</c:v>
                </c:pt>
                <c:pt idx="1213">
                  <c:v>44.35</c:v>
                </c:pt>
                <c:pt idx="1214">
                  <c:v>42.33</c:v>
                </c:pt>
                <c:pt idx="1215">
                  <c:v>45.49</c:v>
                </c:pt>
                <c:pt idx="1216">
                  <c:v>42.3</c:v>
                </c:pt>
                <c:pt idx="1217">
                  <c:v>42.24</c:v>
                </c:pt>
                <c:pt idx="1218">
                  <c:v>40.58</c:v>
                </c:pt>
                <c:pt idx="1219">
                  <c:v>36.61</c:v>
                </c:pt>
                <c:pt idx="1220">
                  <c:v>31.19</c:v>
                </c:pt>
                <c:pt idx="1221">
                  <c:v>32.24</c:v>
                </c:pt>
                <c:pt idx="1222">
                  <c:v>32.67</c:v>
                </c:pt>
                <c:pt idx="1223">
                  <c:v>28.68</c:v>
                </c:pt>
                <c:pt idx="1224">
                  <c:v>30.4</c:v>
                </c:pt>
                <c:pt idx="1225">
                  <c:v>28.16</c:v>
                </c:pt>
                <c:pt idx="1226">
                  <c:v>30.72</c:v>
                </c:pt>
                <c:pt idx="1227">
                  <c:v>32.479999999999997</c:v>
                </c:pt>
                <c:pt idx="1228">
                  <c:v>36.46</c:v>
                </c:pt>
                <c:pt idx="1229">
                  <c:v>38.950000000000003</c:v>
                </c:pt>
                <c:pt idx="1230">
                  <c:v>37.53</c:v>
                </c:pt>
                <c:pt idx="1231">
                  <c:v>42.67</c:v>
                </c:pt>
                <c:pt idx="1232">
                  <c:v>41.04</c:v>
                </c:pt>
                <c:pt idx="1233">
                  <c:v>44.65</c:v>
                </c:pt>
                <c:pt idx="1234">
                  <c:v>45.23</c:v>
                </c:pt>
                <c:pt idx="1235">
                  <c:v>46.32</c:v>
                </c:pt>
                <c:pt idx="1236">
                  <c:v>46.84</c:v>
                </c:pt>
                <c:pt idx="1237">
                  <c:v>45.38</c:v>
                </c:pt>
                <c:pt idx="1238">
                  <c:v>45.94</c:v>
                </c:pt>
                <c:pt idx="1239">
                  <c:v>44.82</c:v>
                </c:pt>
                <c:pt idx="1240">
                  <c:v>40.909999999999997</c:v>
                </c:pt>
                <c:pt idx="1241">
                  <c:v>45.38</c:v>
                </c:pt>
                <c:pt idx="1242">
                  <c:v>41.47</c:v>
                </c:pt>
                <c:pt idx="1243">
                  <c:v>39.81</c:v>
                </c:pt>
                <c:pt idx="1244">
                  <c:v>40.11</c:v>
                </c:pt>
                <c:pt idx="1245">
                  <c:v>40.54</c:v>
                </c:pt>
                <c:pt idx="1246">
                  <c:v>45.31</c:v>
                </c:pt>
                <c:pt idx="1247">
                  <c:v>44.73</c:v>
                </c:pt>
                <c:pt idx="1248">
                  <c:v>42.52</c:v>
                </c:pt>
                <c:pt idx="1249">
                  <c:v>39.19</c:v>
                </c:pt>
                <c:pt idx="1250">
                  <c:v>40.5</c:v>
                </c:pt>
                <c:pt idx="1251">
                  <c:v>39.51</c:v>
                </c:pt>
                <c:pt idx="1252">
                  <c:v>38.44</c:v>
                </c:pt>
                <c:pt idx="1253">
                  <c:v>41.94</c:v>
                </c:pt>
              </c:numCache>
            </c:numRef>
          </c:val>
          <c:smooth val="0"/>
          <c:extLst>
            <c:ext xmlns:c16="http://schemas.microsoft.com/office/drawing/2014/chart" uri="{C3380CC4-5D6E-409C-BE32-E72D297353CC}">
              <c16:uniqueId val="{00000000-EFFA-4598-9E34-075C142C9DA7}"/>
            </c:ext>
          </c:extLst>
        </c:ser>
        <c:ser>
          <c:idx val="1"/>
          <c:order val="1"/>
          <c:tx>
            <c:strRef>
              <c:f>'Pane 1 (2)'!$C$36</c:f>
              <c:strCache>
                <c:ptCount val="1"/>
                <c:pt idx="0">
                  <c:v>XGD</c:v>
                </c:pt>
              </c:strCache>
            </c:strRef>
          </c:tx>
          <c:spPr>
            <a:ln w="28575">
              <a:solidFill>
                <a:srgbClr val="8C8C8C"/>
              </a:solidFill>
              <a:prstDash val="solid"/>
            </a:ln>
          </c:spPr>
          <c:marker>
            <c:symbol val="none"/>
          </c:marker>
          <c:cat>
            <c:numRef>
              <c:f>'Pane 1 (2)'!$A$37:$A$1290</c:f>
              <c:numCache>
                <c:formatCode>[$-409]mmm\-dd\-yyyy;@</c:formatCode>
                <c:ptCount val="125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43461</c:v>
                </c:pt>
                <c:pt idx="29">
                  <c:v>43462</c:v>
                </c:pt>
                <c:pt idx="30">
                  <c:v>43465</c:v>
                </c:pt>
                <c:pt idx="31">
                  <c:v>43467</c:v>
                </c:pt>
                <c:pt idx="32">
                  <c:v>43468</c:v>
                </c:pt>
                <c:pt idx="33">
                  <c:v>43469</c:v>
                </c:pt>
                <c:pt idx="34">
                  <c:v>43472</c:v>
                </c:pt>
                <c:pt idx="35">
                  <c:v>43473</c:v>
                </c:pt>
                <c:pt idx="36">
                  <c:v>43474</c:v>
                </c:pt>
                <c:pt idx="37">
                  <c:v>43475</c:v>
                </c:pt>
                <c:pt idx="38">
                  <c:v>43476</c:v>
                </c:pt>
                <c:pt idx="39">
                  <c:v>43479</c:v>
                </c:pt>
                <c:pt idx="40">
                  <c:v>43480</c:v>
                </c:pt>
                <c:pt idx="41">
                  <c:v>43481</c:v>
                </c:pt>
                <c:pt idx="42">
                  <c:v>43482</c:v>
                </c:pt>
                <c:pt idx="43">
                  <c:v>43483</c:v>
                </c:pt>
                <c:pt idx="44">
                  <c:v>43486</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43606</c:v>
                </c:pt>
                <c:pt idx="128">
                  <c:v>43607</c:v>
                </c:pt>
                <c:pt idx="129">
                  <c:v>43608</c:v>
                </c:pt>
                <c:pt idx="130">
                  <c:v>43609</c:v>
                </c:pt>
                <c:pt idx="131">
                  <c:v>43612</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43648</c:v>
                </c:pt>
                <c:pt idx="157">
                  <c:v>43649</c:v>
                </c:pt>
                <c:pt idx="158">
                  <c:v>43650</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43683</c:v>
                </c:pt>
                <c:pt idx="181">
                  <c:v>43684</c:v>
                </c:pt>
                <c:pt idx="182">
                  <c:v>43685</c:v>
                </c:pt>
                <c:pt idx="183">
                  <c:v>43686</c:v>
                </c:pt>
                <c:pt idx="184">
                  <c:v>43689</c:v>
                </c:pt>
                <c:pt idx="185">
                  <c:v>43690</c:v>
                </c:pt>
                <c:pt idx="186">
                  <c:v>43691</c:v>
                </c:pt>
                <c:pt idx="187">
                  <c:v>43692</c:v>
                </c:pt>
                <c:pt idx="188">
                  <c:v>43693</c:v>
                </c:pt>
                <c:pt idx="189">
                  <c:v>43696</c:v>
                </c:pt>
                <c:pt idx="190">
                  <c:v>43697</c:v>
                </c:pt>
                <c:pt idx="191">
                  <c:v>43698</c:v>
                </c:pt>
                <c:pt idx="192">
                  <c:v>43699</c:v>
                </c:pt>
                <c:pt idx="193">
                  <c:v>43700</c:v>
                </c:pt>
                <c:pt idx="194">
                  <c:v>43703</c:v>
                </c:pt>
                <c:pt idx="195">
                  <c:v>43704</c:v>
                </c:pt>
                <c:pt idx="196">
                  <c:v>43705</c:v>
                </c:pt>
                <c:pt idx="197">
                  <c:v>43706</c:v>
                </c:pt>
                <c:pt idx="198">
                  <c:v>43707</c:v>
                </c:pt>
                <c:pt idx="199">
                  <c:v>43711</c:v>
                </c:pt>
                <c:pt idx="200">
                  <c:v>43712</c:v>
                </c:pt>
                <c:pt idx="201">
                  <c:v>43713</c:v>
                </c:pt>
                <c:pt idx="202">
                  <c:v>43714</c:v>
                </c:pt>
                <c:pt idx="203">
                  <c:v>43717</c:v>
                </c:pt>
                <c:pt idx="204">
                  <c:v>43718</c:v>
                </c:pt>
                <c:pt idx="205">
                  <c:v>43719</c:v>
                </c:pt>
                <c:pt idx="206">
                  <c:v>43720</c:v>
                </c:pt>
                <c:pt idx="207">
                  <c:v>43721</c:v>
                </c:pt>
                <c:pt idx="208">
                  <c:v>43724</c:v>
                </c:pt>
                <c:pt idx="209">
                  <c:v>43725</c:v>
                </c:pt>
                <c:pt idx="210">
                  <c:v>43726</c:v>
                </c:pt>
                <c:pt idx="211">
                  <c:v>43727</c:v>
                </c:pt>
                <c:pt idx="212">
                  <c:v>43728</c:v>
                </c:pt>
                <c:pt idx="213">
                  <c:v>43731</c:v>
                </c:pt>
                <c:pt idx="214">
                  <c:v>43732</c:v>
                </c:pt>
                <c:pt idx="215">
                  <c:v>43733</c:v>
                </c:pt>
                <c:pt idx="216">
                  <c:v>43734</c:v>
                </c:pt>
                <c:pt idx="217">
                  <c:v>43735</c:v>
                </c:pt>
                <c:pt idx="218">
                  <c:v>43738</c:v>
                </c:pt>
                <c:pt idx="219">
                  <c:v>43739</c:v>
                </c:pt>
                <c:pt idx="220">
                  <c:v>43740</c:v>
                </c:pt>
                <c:pt idx="221">
                  <c:v>43741</c:v>
                </c:pt>
                <c:pt idx="222">
                  <c:v>43742</c:v>
                </c:pt>
                <c:pt idx="223">
                  <c:v>43745</c:v>
                </c:pt>
                <c:pt idx="224">
                  <c:v>43746</c:v>
                </c:pt>
                <c:pt idx="225">
                  <c:v>43747</c:v>
                </c:pt>
                <c:pt idx="226">
                  <c:v>43748</c:v>
                </c:pt>
                <c:pt idx="227">
                  <c:v>43749</c:v>
                </c:pt>
                <c:pt idx="228">
                  <c:v>43753</c:v>
                </c:pt>
                <c:pt idx="229">
                  <c:v>43754</c:v>
                </c:pt>
                <c:pt idx="230">
                  <c:v>43755</c:v>
                </c:pt>
                <c:pt idx="231">
                  <c:v>43756</c:v>
                </c:pt>
                <c:pt idx="232">
                  <c:v>43759</c:v>
                </c:pt>
                <c:pt idx="233">
                  <c:v>43760</c:v>
                </c:pt>
                <c:pt idx="234">
                  <c:v>43761</c:v>
                </c:pt>
                <c:pt idx="235">
                  <c:v>43762</c:v>
                </c:pt>
                <c:pt idx="236">
                  <c:v>43763</c:v>
                </c:pt>
                <c:pt idx="237">
                  <c:v>43766</c:v>
                </c:pt>
                <c:pt idx="238">
                  <c:v>43767</c:v>
                </c:pt>
                <c:pt idx="239">
                  <c:v>43768</c:v>
                </c:pt>
                <c:pt idx="240">
                  <c:v>43769</c:v>
                </c:pt>
                <c:pt idx="241">
                  <c:v>43770</c:v>
                </c:pt>
                <c:pt idx="242">
                  <c:v>43773</c:v>
                </c:pt>
                <c:pt idx="243">
                  <c:v>43774</c:v>
                </c:pt>
                <c:pt idx="244">
                  <c:v>43775</c:v>
                </c:pt>
                <c:pt idx="245">
                  <c:v>43776</c:v>
                </c:pt>
                <c:pt idx="246">
                  <c:v>43777</c:v>
                </c:pt>
                <c:pt idx="247">
                  <c:v>43780</c:v>
                </c:pt>
                <c:pt idx="248">
                  <c:v>43781</c:v>
                </c:pt>
                <c:pt idx="249">
                  <c:v>43782</c:v>
                </c:pt>
                <c:pt idx="250">
                  <c:v>43783</c:v>
                </c:pt>
                <c:pt idx="251">
                  <c:v>43784</c:v>
                </c:pt>
                <c:pt idx="252">
                  <c:v>43787</c:v>
                </c:pt>
                <c:pt idx="253">
                  <c:v>43788</c:v>
                </c:pt>
                <c:pt idx="254">
                  <c:v>43789</c:v>
                </c:pt>
                <c:pt idx="255">
                  <c:v>43790</c:v>
                </c:pt>
                <c:pt idx="256">
                  <c:v>43791</c:v>
                </c:pt>
                <c:pt idx="257">
                  <c:v>43794</c:v>
                </c:pt>
                <c:pt idx="258">
                  <c:v>43795</c:v>
                </c:pt>
                <c:pt idx="259">
                  <c:v>43796</c:v>
                </c:pt>
                <c:pt idx="260">
                  <c:v>43797</c:v>
                </c:pt>
                <c:pt idx="261">
                  <c:v>43798</c:v>
                </c:pt>
                <c:pt idx="262">
                  <c:v>43801</c:v>
                </c:pt>
                <c:pt idx="263">
                  <c:v>43802</c:v>
                </c:pt>
                <c:pt idx="264">
                  <c:v>43803</c:v>
                </c:pt>
                <c:pt idx="265">
                  <c:v>43804</c:v>
                </c:pt>
                <c:pt idx="266">
                  <c:v>43805</c:v>
                </c:pt>
                <c:pt idx="267">
                  <c:v>43808</c:v>
                </c:pt>
                <c:pt idx="268">
                  <c:v>43809</c:v>
                </c:pt>
                <c:pt idx="269">
                  <c:v>43810</c:v>
                </c:pt>
                <c:pt idx="270">
                  <c:v>43811</c:v>
                </c:pt>
                <c:pt idx="271">
                  <c:v>43812</c:v>
                </c:pt>
                <c:pt idx="272">
                  <c:v>43815</c:v>
                </c:pt>
                <c:pt idx="273">
                  <c:v>43816</c:v>
                </c:pt>
                <c:pt idx="274">
                  <c:v>43817</c:v>
                </c:pt>
                <c:pt idx="275">
                  <c:v>43818</c:v>
                </c:pt>
                <c:pt idx="276">
                  <c:v>43819</c:v>
                </c:pt>
                <c:pt idx="277">
                  <c:v>43822</c:v>
                </c:pt>
                <c:pt idx="278">
                  <c:v>43823</c:v>
                </c:pt>
                <c:pt idx="279">
                  <c:v>43826</c:v>
                </c:pt>
                <c:pt idx="280">
                  <c:v>43829</c:v>
                </c:pt>
                <c:pt idx="281">
                  <c:v>43830</c:v>
                </c:pt>
                <c:pt idx="282">
                  <c:v>43832</c:v>
                </c:pt>
                <c:pt idx="283">
                  <c:v>43833</c:v>
                </c:pt>
                <c:pt idx="284">
                  <c:v>43836</c:v>
                </c:pt>
                <c:pt idx="285">
                  <c:v>43837</c:v>
                </c:pt>
                <c:pt idx="286">
                  <c:v>43838</c:v>
                </c:pt>
                <c:pt idx="287">
                  <c:v>43839</c:v>
                </c:pt>
                <c:pt idx="288">
                  <c:v>43840</c:v>
                </c:pt>
                <c:pt idx="289">
                  <c:v>43843</c:v>
                </c:pt>
                <c:pt idx="290">
                  <c:v>43844</c:v>
                </c:pt>
                <c:pt idx="291">
                  <c:v>43845</c:v>
                </c:pt>
                <c:pt idx="292">
                  <c:v>43846</c:v>
                </c:pt>
                <c:pt idx="293">
                  <c:v>43847</c:v>
                </c:pt>
                <c:pt idx="294">
                  <c:v>43850</c:v>
                </c:pt>
                <c:pt idx="295">
                  <c:v>43851</c:v>
                </c:pt>
                <c:pt idx="296">
                  <c:v>43852</c:v>
                </c:pt>
                <c:pt idx="297">
                  <c:v>43853</c:v>
                </c:pt>
                <c:pt idx="298">
                  <c:v>43854</c:v>
                </c:pt>
                <c:pt idx="299">
                  <c:v>43857</c:v>
                </c:pt>
                <c:pt idx="300">
                  <c:v>43858</c:v>
                </c:pt>
                <c:pt idx="301">
                  <c:v>43859</c:v>
                </c:pt>
                <c:pt idx="302">
                  <c:v>43860</c:v>
                </c:pt>
                <c:pt idx="303">
                  <c:v>43861</c:v>
                </c:pt>
                <c:pt idx="304">
                  <c:v>43864</c:v>
                </c:pt>
                <c:pt idx="305">
                  <c:v>43865</c:v>
                </c:pt>
                <c:pt idx="306">
                  <c:v>43866</c:v>
                </c:pt>
                <c:pt idx="307">
                  <c:v>43867</c:v>
                </c:pt>
                <c:pt idx="308">
                  <c:v>43868</c:v>
                </c:pt>
                <c:pt idx="309">
                  <c:v>43871</c:v>
                </c:pt>
                <c:pt idx="310">
                  <c:v>43872</c:v>
                </c:pt>
                <c:pt idx="311">
                  <c:v>43873</c:v>
                </c:pt>
                <c:pt idx="312">
                  <c:v>43874</c:v>
                </c:pt>
                <c:pt idx="313">
                  <c:v>43875</c:v>
                </c:pt>
                <c:pt idx="314">
                  <c:v>43879</c:v>
                </c:pt>
                <c:pt idx="315">
                  <c:v>43880</c:v>
                </c:pt>
                <c:pt idx="316">
                  <c:v>43881</c:v>
                </c:pt>
                <c:pt idx="317">
                  <c:v>43882</c:v>
                </c:pt>
                <c:pt idx="318">
                  <c:v>43885</c:v>
                </c:pt>
                <c:pt idx="319">
                  <c:v>43886</c:v>
                </c:pt>
                <c:pt idx="320">
                  <c:v>43887</c:v>
                </c:pt>
                <c:pt idx="321">
                  <c:v>43888</c:v>
                </c:pt>
                <c:pt idx="322">
                  <c:v>43889</c:v>
                </c:pt>
                <c:pt idx="323">
                  <c:v>43892</c:v>
                </c:pt>
                <c:pt idx="324">
                  <c:v>43893</c:v>
                </c:pt>
                <c:pt idx="325">
                  <c:v>43894</c:v>
                </c:pt>
                <c:pt idx="326">
                  <c:v>43895</c:v>
                </c:pt>
                <c:pt idx="327">
                  <c:v>43896</c:v>
                </c:pt>
                <c:pt idx="328">
                  <c:v>43899</c:v>
                </c:pt>
                <c:pt idx="329">
                  <c:v>43900</c:v>
                </c:pt>
                <c:pt idx="330">
                  <c:v>43901</c:v>
                </c:pt>
                <c:pt idx="331">
                  <c:v>43902</c:v>
                </c:pt>
                <c:pt idx="332">
                  <c:v>43903</c:v>
                </c:pt>
                <c:pt idx="333">
                  <c:v>43906</c:v>
                </c:pt>
                <c:pt idx="334">
                  <c:v>43907</c:v>
                </c:pt>
                <c:pt idx="335">
                  <c:v>43908</c:v>
                </c:pt>
                <c:pt idx="336">
                  <c:v>43909</c:v>
                </c:pt>
                <c:pt idx="337">
                  <c:v>43910</c:v>
                </c:pt>
                <c:pt idx="338">
                  <c:v>43913</c:v>
                </c:pt>
                <c:pt idx="339">
                  <c:v>43914</c:v>
                </c:pt>
                <c:pt idx="340">
                  <c:v>43915</c:v>
                </c:pt>
                <c:pt idx="341">
                  <c:v>43916</c:v>
                </c:pt>
                <c:pt idx="342">
                  <c:v>43917</c:v>
                </c:pt>
                <c:pt idx="343">
                  <c:v>43920</c:v>
                </c:pt>
                <c:pt idx="344">
                  <c:v>43921</c:v>
                </c:pt>
                <c:pt idx="345">
                  <c:v>43922</c:v>
                </c:pt>
                <c:pt idx="346">
                  <c:v>43923</c:v>
                </c:pt>
                <c:pt idx="347">
                  <c:v>43924</c:v>
                </c:pt>
                <c:pt idx="348">
                  <c:v>43927</c:v>
                </c:pt>
                <c:pt idx="349">
                  <c:v>43928</c:v>
                </c:pt>
                <c:pt idx="350">
                  <c:v>43929</c:v>
                </c:pt>
                <c:pt idx="351">
                  <c:v>43930</c:v>
                </c:pt>
                <c:pt idx="352">
                  <c:v>43934</c:v>
                </c:pt>
                <c:pt idx="353">
                  <c:v>43935</c:v>
                </c:pt>
                <c:pt idx="354">
                  <c:v>43936</c:v>
                </c:pt>
                <c:pt idx="355">
                  <c:v>43937</c:v>
                </c:pt>
                <c:pt idx="356">
                  <c:v>43938</c:v>
                </c:pt>
                <c:pt idx="357">
                  <c:v>43941</c:v>
                </c:pt>
                <c:pt idx="358">
                  <c:v>43942</c:v>
                </c:pt>
                <c:pt idx="359">
                  <c:v>43943</c:v>
                </c:pt>
                <c:pt idx="360">
                  <c:v>43944</c:v>
                </c:pt>
                <c:pt idx="361">
                  <c:v>43945</c:v>
                </c:pt>
                <c:pt idx="362">
                  <c:v>43948</c:v>
                </c:pt>
                <c:pt idx="363">
                  <c:v>43949</c:v>
                </c:pt>
                <c:pt idx="364">
                  <c:v>43950</c:v>
                </c:pt>
                <c:pt idx="365">
                  <c:v>43951</c:v>
                </c:pt>
                <c:pt idx="366">
                  <c:v>43952</c:v>
                </c:pt>
                <c:pt idx="367">
                  <c:v>43955</c:v>
                </c:pt>
                <c:pt idx="368">
                  <c:v>43956</c:v>
                </c:pt>
                <c:pt idx="369">
                  <c:v>43957</c:v>
                </c:pt>
                <c:pt idx="370">
                  <c:v>43958</c:v>
                </c:pt>
                <c:pt idx="371">
                  <c:v>43959</c:v>
                </c:pt>
                <c:pt idx="372">
                  <c:v>43962</c:v>
                </c:pt>
                <c:pt idx="373">
                  <c:v>43963</c:v>
                </c:pt>
                <c:pt idx="374">
                  <c:v>43964</c:v>
                </c:pt>
                <c:pt idx="375">
                  <c:v>43965</c:v>
                </c:pt>
                <c:pt idx="376">
                  <c:v>43966</c:v>
                </c:pt>
                <c:pt idx="377">
                  <c:v>43970</c:v>
                </c:pt>
                <c:pt idx="378">
                  <c:v>43971</c:v>
                </c:pt>
                <c:pt idx="379">
                  <c:v>43972</c:v>
                </c:pt>
                <c:pt idx="380">
                  <c:v>43973</c:v>
                </c:pt>
                <c:pt idx="381">
                  <c:v>43976</c:v>
                </c:pt>
                <c:pt idx="382">
                  <c:v>43977</c:v>
                </c:pt>
                <c:pt idx="383">
                  <c:v>43978</c:v>
                </c:pt>
                <c:pt idx="384">
                  <c:v>43979</c:v>
                </c:pt>
                <c:pt idx="385">
                  <c:v>43980</c:v>
                </c:pt>
                <c:pt idx="386">
                  <c:v>43983</c:v>
                </c:pt>
                <c:pt idx="387">
                  <c:v>43984</c:v>
                </c:pt>
                <c:pt idx="388">
                  <c:v>43985</c:v>
                </c:pt>
                <c:pt idx="389">
                  <c:v>43986</c:v>
                </c:pt>
                <c:pt idx="390">
                  <c:v>43987</c:v>
                </c:pt>
                <c:pt idx="391">
                  <c:v>43990</c:v>
                </c:pt>
                <c:pt idx="392">
                  <c:v>43991</c:v>
                </c:pt>
                <c:pt idx="393">
                  <c:v>43992</c:v>
                </c:pt>
                <c:pt idx="394">
                  <c:v>43993</c:v>
                </c:pt>
                <c:pt idx="395">
                  <c:v>43994</c:v>
                </c:pt>
                <c:pt idx="396">
                  <c:v>43997</c:v>
                </c:pt>
                <c:pt idx="397">
                  <c:v>43998</c:v>
                </c:pt>
                <c:pt idx="398">
                  <c:v>43999</c:v>
                </c:pt>
                <c:pt idx="399">
                  <c:v>44000</c:v>
                </c:pt>
                <c:pt idx="400">
                  <c:v>44001</c:v>
                </c:pt>
                <c:pt idx="401">
                  <c:v>44004</c:v>
                </c:pt>
                <c:pt idx="402">
                  <c:v>44005</c:v>
                </c:pt>
                <c:pt idx="403">
                  <c:v>44006</c:v>
                </c:pt>
                <c:pt idx="404">
                  <c:v>44007</c:v>
                </c:pt>
                <c:pt idx="405">
                  <c:v>44008</c:v>
                </c:pt>
                <c:pt idx="406">
                  <c:v>44011</c:v>
                </c:pt>
                <c:pt idx="407">
                  <c:v>44012</c:v>
                </c:pt>
                <c:pt idx="408">
                  <c:v>44014</c:v>
                </c:pt>
                <c:pt idx="409">
                  <c:v>44015</c:v>
                </c:pt>
                <c:pt idx="410">
                  <c:v>44018</c:v>
                </c:pt>
                <c:pt idx="411">
                  <c:v>44019</c:v>
                </c:pt>
                <c:pt idx="412">
                  <c:v>44020</c:v>
                </c:pt>
                <c:pt idx="413">
                  <c:v>44021</c:v>
                </c:pt>
                <c:pt idx="414">
                  <c:v>44022</c:v>
                </c:pt>
                <c:pt idx="415">
                  <c:v>44025</c:v>
                </c:pt>
                <c:pt idx="416">
                  <c:v>44026</c:v>
                </c:pt>
                <c:pt idx="417">
                  <c:v>44027</c:v>
                </c:pt>
                <c:pt idx="418">
                  <c:v>44028</c:v>
                </c:pt>
                <c:pt idx="419">
                  <c:v>44029</c:v>
                </c:pt>
                <c:pt idx="420">
                  <c:v>44032</c:v>
                </c:pt>
                <c:pt idx="421">
                  <c:v>44033</c:v>
                </c:pt>
                <c:pt idx="422">
                  <c:v>44034</c:v>
                </c:pt>
                <c:pt idx="423">
                  <c:v>44035</c:v>
                </c:pt>
                <c:pt idx="424">
                  <c:v>44036</c:v>
                </c:pt>
                <c:pt idx="425">
                  <c:v>44039</c:v>
                </c:pt>
                <c:pt idx="426">
                  <c:v>44040</c:v>
                </c:pt>
                <c:pt idx="427">
                  <c:v>44041</c:v>
                </c:pt>
                <c:pt idx="428">
                  <c:v>44042</c:v>
                </c:pt>
                <c:pt idx="429">
                  <c:v>44043</c:v>
                </c:pt>
                <c:pt idx="430">
                  <c:v>44047</c:v>
                </c:pt>
                <c:pt idx="431">
                  <c:v>44048</c:v>
                </c:pt>
                <c:pt idx="432">
                  <c:v>44049</c:v>
                </c:pt>
                <c:pt idx="433">
                  <c:v>44050</c:v>
                </c:pt>
                <c:pt idx="434">
                  <c:v>44053</c:v>
                </c:pt>
                <c:pt idx="435">
                  <c:v>44054</c:v>
                </c:pt>
                <c:pt idx="436">
                  <c:v>44055</c:v>
                </c:pt>
                <c:pt idx="437">
                  <c:v>44056</c:v>
                </c:pt>
                <c:pt idx="438">
                  <c:v>44057</c:v>
                </c:pt>
                <c:pt idx="439">
                  <c:v>44060</c:v>
                </c:pt>
                <c:pt idx="440">
                  <c:v>44061</c:v>
                </c:pt>
                <c:pt idx="441">
                  <c:v>44062</c:v>
                </c:pt>
                <c:pt idx="442">
                  <c:v>44063</c:v>
                </c:pt>
                <c:pt idx="443">
                  <c:v>44064</c:v>
                </c:pt>
                <c:pt idx="444">
                  <c:v>44067</c:v>
                </c:pt>
                <c:pt idx="445">
                  <c:v>44068</c:v>
                </c:pt>
                <c:pt idx="446">
                  <c:v>44069</c:v>
                </c:pt>
                <c:pt idx="447">
                  <c:v>44070</c:v>
                </c:pt>
                <c:pt idx="448">
                  <c:v>44071</c:v>
                </c:pt>
                <c:pt idx="449">
                  <c:v>44074</c:v>
                </c:pt>
                <c:pt idx="450">
                  <c:v>44075</c:v>
                </c:pt>
                <c:pt idx="451">
                  <c:v>44076</c:v>
                </c:pt>
                <c:pt idx="452">
                  <c:v>44077</c:v>
                </c:pt>
                <c:pt idx="453">
                  <c:v>44078</c:v>
                </c:pt>
                <c:pt idx="454">
                  <c:v>44082</c:v>
                </c:pt>
                <c:pt idx="455">
                  <c:v>44083</c:v>
                </c:pt>
                <c:pt idx="456">
                  <c:v>44084</c:v>
                </c:pt>
                <c:pt idx="457">
                  <c:v>44085</c:v>
                </c:pt>
                <c:pt idx="458">
                  <c:v>44088</c:v>
                </c:pt>
                <c:pt idx="459">
                  <c:v>44089</c:v>
                </c:pt>
                <c:pt idx="460">
                  <c:v>44090</c:v>
                </c:pt>
                <c:pt idx="461">
                  <c:v>44091</c:v>
                </c:pt>
                <c:pt idx="462">
                  <c:v>44092</c:v>
                </c:pt>
                <c:pt idx="463">
                  <c:v>44095</c:v>
                </c:pt>
                <c:pt idx="464">
                  <c:v>44096</c:v>
                </c:pt>
                <c:pt idx="465">
                  <c:v>44097</c:v>
                </c:pt>
                <c:pt idx="466">
                  <c:v>44098</c:v>
                </c:pt>
                <c:pt idx="467">
                  <c:v>44099</c:v>
                </c:pt>
                <c:pt idx="468">
                  <c:v>44102</c:v>
                </c:pt>
                <c:pt idx="469">
                  <c:v>44103</c:v>
                </c:pt>
                <c:pt idx="470">
                  <c:v>44104</c:v>
                </c:pt>
                <c:pt idx="471">
                  <c:v>44105</c:v>
                </c:pt>
                <c:pt idx="472">
                  <c:v>44106</c:v>
                </c:pt>
                <c:pt idx="473">
                  <c:v>44109</c:v>
                </c:pt>
                <c:pt idx="474">
                  <c:v>44110</c:v>
                </c:pt>
                <c:pt idx="475">
                  <c:v>44111</c:v>
                </c:pt>
                <c:pt idx="476">
                  <c:v>44112</c:v>
                </c:pt>
                <c:pt idx="477">
                  <c:v>44113</c:v>
                </c:pt>
                <c:pt idx="478">
                  <c:v>44117</c:v>
                </c:pt>
                <c:pt idx="479">
                  <c:v>44118</c:v>
                </c:pt>
                <c:pt idx="480">
                  <c:v>44119</c:v>
                </c:pt>
                <c:pt idx="481">
                  <c:v>44120</c:v>
                </c:pt>
                <c:pt idx="482">
                  <c:v>44123</c:v>
                </c:pt>
                <c:pt idx="483">
                  <c:v>44124</c:v>
                </c:pt>
                <c:pt idx="484">
                  <c:v>44125</c:v>
                </c:pt>
                <c:pt idx="485">
                  <c:v>44126</c:v>
                </c:pt>
                <c:pt idx="486">
                  <c:v>44127</c:v>
                </c:pt>
                <c:pt idx="487">
                  <c:v>44130</c:v>
                </c:pt>
                <c:pt idx="488">
                  <c:v>44131</c:v>
                </c:pt>
                <c:pt idx="489">
                  <c:v>44132</c:v>
                </c:pt>
                <c:pt idx="490">
                  <c:v>44133</c:v>
                </c:pt>
                <c:pt idx="491">
                  <c:v>44134</c:v>
                </c:pt>
                <c:pt idx="492">
                  <c:v>44137</c:v>
                </c:pt>
                <c:pt idx="493">
                  <c:v>44138</c:v>
                </c:pt>
                <c:pt idx="494">
                  <c:v>44139</c:v>
                </c:pt>
                <c:pt idx="495">
                  <c:v>44140</c:v>
                </c:pt>
                <c:pt idx="496">
                  <c:v>44141</c:v>
                </c:pt>
                <c:pt idx="497">
                  <c:v>44144</c:v>
                </c:pt>
                <c:pt idx="498">
                  <c:v>44145</c:v>
                </c:pt>
                <c:pt idx="499">
                  <c:v>44146</c:v>
                </c:pt>
                <c:pt idx="500">
                  <c:v>44147</c:v>
                </c:pt>
                <c:pt idx="501">
                  <c:v>44148</c:v>
                </c:pt>
                <c:pt idx="502">
                  <c:v>44151</c:v>
                </c:pt>
                <c:pt idx="503">
                  <c:v>44152</c:v>
                </c:pt>
                <c:pt idx="504">
                  <c:v>44153</c:v>
                </c:pt>
                <c:pt idx="505">
                  <c:v>44154</c:v>
                </c:pt>
                <c:pt idx="506">
                  <c:v>44155</c:v>
                </c:pt>
                <c:pt idx="507">
                  <c:v>44158</c:v>
                </c:pt>
                <c:pt idx="508">
                  <c:v>44159</c:v>
                </c:pt>
                <c:pt idx="509">
                  <c:v>44160</c:v>
                </c:pt>
                <c:pt idx="510">
                  <c:v>44161</c:v>
                </c:pt>
                <c:pt idx="511">
                  <c:v>44162</c:v>
                </c:pt>
                <c:pt idx="512">
                  <c:v>44165</c:v>
                </c:pt>
                <c:pt idx="513">
                  <c:v>44166</c:v>
                </c:pt>
                <c:pt idx="514">
                  <c:v>44167</c:v>
                </c:pt>
                <c:pt idx="515">
                  <c:v>44168</c:v>
                </c:pt>
                <c:pt idx="516">
                  <c:v>44169</c:v>
                </c:pt>
                <c:pt idx="517">
                  <c:v>44172</c:v>
                </c:pt>
                <c:pt idx="518">
                  <c:v>44173</c:v>
                </c:pt>
                <c:pt idx="519">
                  <c:v>44174</c:v>
                </c:pt>
                <c:pt idx="520">
                  <c:v>44175</c:v>
                </c:pt>
                <c:pt idx="521">
                  <c:v>44176</c:v>
                </c:pt>
                <c:pt idx="522">
                  <c:v>44179</c:v>
                </c:pt>
                <c:pt idx="523">
                  <c:v>44180</c:v>
                </c:pt>
                <c:pt idx="524">
                  <c:v>44181</c:v>
                </c:pt>
                <c:pt idx="525">
                  <c:v>44182</c:v>
                </c:pt>
                <c:pt idx="526">
                  <c:v>44183</c:v>
                </c:pt>
                <c:pt idx="527">
                  <c:v>44186</c:v>
                </c:pt>
                <c:pt idx="528">
                  <c:v>44187</c:v>
                </c:pt>
                <c:pt idx="529">
                  <c:v>44188</c:v>
                </c:pt>
                <c:pt idx="530">
                  <c:v>44189</c:v>
                </c:pt>
                <c:pt idx="531">
                  <c:v>44194</c:v>
                </c:pt>
                <c:pt idx="532">
                  <c:v>44195</c:v>
                </c:pt>
                <c:pt idx="533">
                  <c:v>44196</c:v>
                </c:pt>
                <c:pt idx="534">
                  <c:v>44200</c:v>
                </c:pt>
                <c:pt idx="535">
                  <c:v>44201</c:v>
                </c:pt>
                <c:pt idx="536">
                  <c:v>44202</c:v>
                </c:pt>
                <c:pt idx="537">
                  <c:v>44203</c:v>
                </c:pt>
                <c:pt idx="538">
                  <c:v>44204</c:v>
                </c:pt>
                <c:pt idx="539">
                  <c:v>44207</c:v>
                </c:pt>
                <c:pt idx="540">
                  <c:v>44208</c:v>
                </c:pt>
                <c:pt idx="541">
                  <c:v>44209</c:v>
                </c:pt>
                <c:pt idx="542">
                  <c:v>44210</c:v>
                </c:pt>
                <c:pt idx="543">
                  <c:v>44211</c:v>
                </c:pt>
                <c:pt idx="544">
                  <c:v>44214</c:v>
                </c:pt>
                <c:pt idx="545">
                  <c:v>44215</c:v>
                </c:pt>
                <c:pt idx="546">
                  <c:v>44216</c:v>
                </c:pt>
                <c:pt idx="547">
                  <c:v>44217</c:v>
                </c:pt>
                <c:pt idx="548">
                  <c:v>44218</c:v>
                </c:pt>
                <c:pt idx="549">
                  <c:v>44221</c:v>
                </c:pt>
                <c:pt idx="550">
                  <c:v>44222</c:v>
                </c:pt>
                <c:pt idx="551">
                  <c:v>44223</c:v>
                </c:pt>
                <c:pt idx="552">
                  <c:v>44224</c:v>
                </c:pt>
                <c:pt idx="553">
                  <c:v>44225</c:v>
                </c:pt>
                <c:pt idx="554">
                  <c:v>44228</c:v>
                </c:pt>
                <c:pt idx="555">
                  <c:v>44229</c:v>
                </c:pt>
                <c:pt idx="556">
                  <c:v>44230</c:v>
                </c:pt>
                <c:pt idx="557">
                  <c:v>44231</c:v>
                </c:pt>
                <c:pt idx="558">
                  <c:v>44232</c:v>
                </c:pt>
                <c:pt idx="559">
                  <c:v>44235</c:v>
                </c:pt>
                <c:pt idx="560">
                  <c:v>44236</c:v>
                </c:pt>
                <c:pt idx="561">
                  <c:v>44237</c:v>
                </c:pt>
                <c:pt idx="562">
                  <c:v>44238</c:v>
                </c:pt>
                <c:pt idx="563">
                  <c:v>44239</c:v>
                </c:pt>
                <c:pt idx="564">
                  <c:v>44243</c:v>
                </c:pt>
                <c:pt idx="565">
                  <c:v>44244</c:v>
                </c:pt>
                <c:pt idx="566">
                  <c:v>44245</c:v>
                </c:pt>
                <c:pt idx="567">
                  <c:v>44246</c:v>
                </c:pt>
                <c:pt idx="568">
                  <c:v>44249</c:v>
                </c:pt>
                <c:pt idx="569">
                  <c:v>44250</c:v>
                </c:pt>
                <c:pt idx="570">
                  <c:v>44251</c:v>
                </c:pt>
                <c:pt idx="571">
                  <c:v>44252</c:v>
                </c:pt>
                <c:pt idx="572">
                  <c:v>44253</c:v>
                </c:pt>
                <c:pt idx="573">
                  <c:v>44256</c:v>
                </c:pt>
                <c:pt idx="574">
                  <c:v>44257</c:v>
                </c:pt>
                <c:pt idx="575">
                  <c:v>44258</c:v>
                </c:pt>
                <c:pt idx="576">
                  <c:v>44259</c:v>
                </c:pt>
                <c:pt idx="577">
                  <c:v>44260</c:v>
                </c:pt>
                <c:pt idx="578">
                  <c:v>44263</c:v>
                </c:pt>
                <c:pt idx="579">
                  <c:v>44264</c:v>
                </c:pt>
                <c:pt idx="580">
                  <c:v>44265</c:v>
                </c:pt>
                <c:pt idx="581">
                  <c:v>44266</c:v>
                </c:pt>
                <c:pt idx="582">
                  <c:v>44267</c:v>
                </c:pt>
                <c:pt idx="583">
                  <c:v>44270</c:v>
                </c:pt>
                <c:pt idx="584">
                  <c:v>44271</c:v>
                </c:pt>
                <c:pt idx="585">
                  <c:v>44272</c:v>
                </c:pt>
                <c:pt idx="586">
                  <c:v>44273</c:v>
                </c:pt>
                <c:pt idx="587">
                  <c:v>44274</c:v>
                </c:pt>
                <c:pt idx="588">
                  <c:v>44277</c:v>
                </c:pt>
                <c:pt idx="589">
                  <c:v>44278</c:v>
                </c:pt>
                <c:pt idx="590">
                  <c:v>44279</c:v>
                </c:pt>
                <c:pt idx="591">
                  <c:v>44280</c:v>
                </c:pt>
                <c:pt idx="592">
                  <c:v>44281</c:v>
                </c:pt>
                <c:pt idx="593">
                  <c:v>44284</c:v>
                </c:pt>
                <c:pt idx="594">
                  <c:v>44285</c:v>
                </c:pt>
                <c:pt idx="595">
                  <c:v>44286</c:v>
                </c:pt>
                <c:pt idx="596">
                  <c:v>44287</c:v>
                </c:pt>
                <c:pt idx="597">
                  <c:v>44291</c:v>
                </c:pt>
                <c:pt idx="598">
                  <c:v>44292</c:v>
                </c:pt>
                <c:pt idx="599">
                  <c:v>44293</c:v>
                </c:pt>
                <c:pt idx="600">
                  <c:v>44294</c:v>
                </c:pt>
                <c:pt idx="601">
                  <c:v>44295</c:v>
                </c:pt>
                <c:pt idx="602">
                  <c:v>44298</c:v>
                </c:pt>
                <c:pt idx="603">
                  <c:v>44299</c:v>
                </c:pt>
                <c:pt idx="604">
                  <c:v>44300</c:v>
                </c:pt>
                <c:pt idx="605">
                  <c:v>44301</c:v>
                </c:pt>
                <c:pt idx="606">
                  <c:v>44302</c:v>
                </c:pt>
                <c:pt idx="607">
                  <c:v>44305</c:v>
                </c:pt>
                <c:pt idx="608">
                  <c:v>44306</c:v>
                </c:pt>
                <c:pt idx="609">
                  <c:v>44307</c:v>
                </c:pt>
                <c:pt idx="610">
                  <c:v>44308</c:v>
                </c:pt>
                <c:pt idx="611">
                  <c:v>44309</c:v>
                </c:pt>
                <c:pt idx="612">
                  <c:v>44312</c:v>
                </c:pt>
                <c:pt idx="613">
                  <c:v>44313</c:v>
                </c:pt>
                <c:pt idx="614">
                  <c:v>44314</c:v>
                </c:pt>
                <c:pt idx="615">
                  <c:v>44315</c:v>
                </c:pt>
                <c:pt idx="616">
                  <c:v>44316</c:v>
                </c:pt>
                <c:pt idx="617">
                  <c:v>44319</c:v>
                </c:pt>
                <c:pt idx="618">
                  <c:v>44320</c:v>
                </c:pt>
                <c:pt idx="619">
                  <c:v>44321</c:v>
                </c:pt>
                <c:pt idx="620">
                  <c:v>44322</c:v>
                </c:pt>
                <c:pt idx="621">
                  <c:v>44323</c:v>
                </c:pt>
                <c:pt idx="622">
                  <c:v>44326</c:v>
                </c:pt>
                <c:pt idx="623">
                  <c:v>44327</c:v>
                </c:pt>
                <c:pt idx="624">
                  <c:v>44328</c:v>
                </c:pt>
                <c:pt idx="625">
                  <c:v>44329</c:v>
                </c:pt>
                <c:pt idx="626">
                  <c:v>44330</c:v>
                </c:pt>
                <c:pt idx="627">
                  <c:v>44333</c:v>
                </c:pt>
                <c:pt idx="628">
                  <c:v>44334</c:v>
                </c:pt>
                <c:pt idx="629">
                  <c:v>44335</c:v>
                </c:pt>
                <c:pt idx="630">
                  <c:v>44336</c:v>
                </c:pt>
                <c:pt idx="631">
                  <c:v>44337</c:v>
                </c:pt>
                <c:pt idx="632">
                  <c:v>44341</c:v>
                </c:pt>
                <c:pt idx="633">
                  <c:v>44342</c:v>
                </c:pt>
                <c:pt idx="634">
                  <c:v>44343</c:v>
                </c:pt>
                <c:pt idx="635">
                  <c:v>44344</c:v>
                </c:pt>
                <c:pt idx="636">
                  <c:v>44347</c:v>
                </c:pt>
                <c:pt idx="637">
                  <c:v>44348</c:v>
                </c:pt>
                <c:pt idx="638">
                  <c:v>44349</c:v>
                </c:pt>
                <c:pt idx="639">
                  <c:v>44350</c:v>
                </c:pt>
                <c:pt idx="640">
                  <c:v>44351</c:v>
                </c:pt>
                <c:pt idx="641">
                  <c:v>44354</c:v>
                </c:pt>
                <c:pt idx="642">
                  <c:v>44355</c:v>
                </c:pt>
                <c:pt idx="643">
                  <c:v>44356</c:v>
                </c:pt>
                <c:pt idx="644">
                  <c:v>44357</c:v>
                </c:pt>
                <c:pt idx="645">
                  <c:v>44358</c:v>
                </c:pt>
                <c:pt idx="646">
                  <c:v>44361</c:v>
                </c:pt>
                <c:pt idx="647">
                  <c:v>44362</c:v>
                </c:pt>
                <c:pt idx="648">
                  <c:v>44363</c:v>
                </c:pt>
                <c:pt idx="649">
                  <c:v>44364</c:v>
                </c:pt>
                <c:pt idx="650">
                  <c:v>44365</c:v>
                </c:pt>
                <c:pt idx="651">
                  <c:v>44368</c:v>
                </c:pt>
                <c:pt idx="652">
                  <c:v>44369</c:v>
                </c:pt>
                <c:pt idx="653">
                  <c:v>44370</c:v>
                </c:pt>
                <c:pt idx="654">
                  <c:v>44371</c:v>
                </c:pt>
                <c:pt idx="655">
                  <c:v>44372</c:v>
                </c:pt>
                <c:pt idx="656">
                  <c:v>44375</c:v>
                </c:pt>
                <c:pt idx="657">
                  <c:v>44376</c:v>
                </c:pt>
                <c:pt idx="658">
                  <c:v>44377</c:v>
                </c:pt>
                <c:pt idx="659">
                  <c:v>44379</c:v>
                </c:pt>
                <c:pt idx="660">
                  <c:v>44382</c:v>
                </c:pt>
                <c:pt idx="661">
                  <c:v>44383</c:v>
                </c:pt>
                <c:pt idx="662">
                  <c:v>44384</c:v>
                </c:pt>
                <c:pt idx="663">
                  <c:v>44385</c:v>
                </c:pt>
                <c:pt idx="664">
                  <c:v>44386</c:v>
                </c:pt>
                <c:pt idx="665">
                  <c:v>44389</c:v>
                </c:pt>
                <c:pt idx="666">
                  <c:v>44390</c:v>
                </c:pt>
                <c:pt idx="667">
                  <c:v>44391</c:v>
                </c:pt>
                <c:pt idx="668">
                  <c:v>44392</c:v>
                </c:pt>
                <c:pt idx="669">
                  <c:v>44393</c:v>
                </c:pt>
                <c:pt idx="670">
                  <c:v>44396</c:v>
                </c:pt>
                <c:pt idx="671">
                  <c:v>44397</c:v>
                </c:pt>
                <c:pt idx="672">
                  <c:v>44398</c:v>
                </c:pt>
                <c:pt idx="673">
                  <c:v>44399</c:v>
                </c:pt>
                <c:pt idx="674">
                  <c:v>44400</c:v>
                </c:pt>
                <c:pt idx="675">
                  <c:v>44403</c:v>
                </c:pt>
                <c:pt idx="676">
                  <c:v>44404</c:v>
                </c:pt>
                <c:pt idx="677">
                  <c:v>44405</c:v>
                </c:pt>
                <c:pt idx="678">
                  <c:v>44406</c:v>
                </c:pt>
                <c:pt idx="679">
                  <c:v>44407</c:v>
                </c:pt>
                <c:pt idx="680">
                  <c:v>44411</c:v>
                </c:pt>
                <c:pt idx="681">
                  <c:v>44412</c:v>
                </c:pt>
                <c:pt idx="682">
                  <c:v>44413</c:v>
                </c:pt>
                <c:pt idx="683">
                  <c:v>44414</c:v>
                </c:pt>
                <c:pt idx="684">
                  <c:v>44417</c:v>
                </c:pt>
                <c:pt idx="685">
                  <c:v>44418</c:v>
                </c:pt>
                <c:pt idx="686">
                  <c:v>44419</c:v>
                </c:pt>
                <c:pt idx="687">
                  <c:v>44420</c:v>
                </c:pt>
                <c:pt idx="688">
                  <c:v>44421</c:v>
                </c:pt>
                <c:pt idx="689">
                  <c:v>44424</c:v>
                </c:pt>
                <c:pt idx="690">
                  <c:v>44425</c:v>
                </c:pt>
                <c:pt idx="691">
                  <c:v>44426</c:v>
                </c:pt>
                <c:pt idx="692">
                  <c:v>44427</c:v>
                </c:pt>
                <c:pt idx="693">
                  <c:v>44428</c:v>
                </c:pt>
                <c:pt idx="694">
                  <c:v>44431</c:v>
                </c:pt>
                <c:pt idx="695">
                  <c:v>44432</c:v>
                </c:pt>
                <c:pt idx="696">
                  <c:v>44433</c:v>
                </c:pt>
                <c:pt idx="697">
                  <c:v>44434</c:v>
                </c:pt>
                <c:pt idx="698">
                  <c:v>44435</c:v>
                </c:pt>
                <c:pt idx="699">
                  <c:v>44438</c:v>
                </c:pt>
                <c:pt idx="700">
                  <c:v>44439</c:v>
                </c:pt>
                <c:pt idx="701">
                  <c:v>44440</c:v>
                </c:pt>
                <c:pt idx="702">
                  <c:v>44441</c:v>
                </c:pt>
                <c:pt idx="703">
                  <c:v>44442</c:v>
                </c:pt>
                <c:pt idx="704">
                  <c:v>44446</c:v>
                </c:pt>
                <c:pt idx="705">
                  <c:v>44447</c:v>
                </c:pt>
                <c:pt idx="706">
                  <c:v>44448</c:v>
                </c:pt>
                <c:pt idx="707">
                  <c:v>44449</c:v>
                </c:pt>
                <c:pt idx="708">
                  <c:v>44452</c:v>
                </c:pt>
                <c:pt idx="709">
                  <c:v>44453</c:v>
                </c:pt>
                <c:pt idx="710">
                  <c:v>44454</c:v>
                </c:pt>
                <c:pt idx="711">
                  <c:v>44455</c:v>
                </c:pt>
                <c:pt idx="712">
                  <c:v>44456</c:v>
                </c:pt>
                <c:pt idx="713">
                  <c:v>44459</c:v>
                </c:pt>
                <c:pt idx="714">
                  <c:v>44460</c:v>
                </c:pt>
                <c:pt idx="715">
                  <c:v>44461</c:v>
                </c:pt>
                <c:pt idx="716">
                  <c:v>44462</c:v>
                </c:pt>
                <c:pt idx="717">
                  <c:v>44463</c:v>
                </c:pt>
                <c:pt idx="718">
                  <c:v>44466</c:v>
                </c:pt>
                <c:pt idx="719">
                  <c:v>44467</c:v>
                </c:pt>
                <c:pt idx="720">
                  <c:v>44468</c:v>
                </c:pt>
                <c:pt idx="721">
                  <c:v>44469</c:v>
                </c:pt>
                <c:pt idx="722">
                  <c:v>44470</c:v>
                </c:pt>
                <c:pt idx="723">
                  <c:v>44473</c:v>
                </c:pt>
                <c:pt idx="724">
                  <c:v>44474</c:v>
                </c:pt>
                <c:pt idx="725">
                  <c:v>44475</c:v>
                </c:pt>
                <c:pt idx="726">
                  <c:v>44476</c:v>
                </c:pt>
                <c:pt idx="727">
                  <c:v>44477</c:v>
                </c:pt>
                <c:pt idx="728">
                  <c:v>44481</c:v>
                </c:pt>
                <c:pt idx="729">
                  <c:v>44482</c:v>
                </c:pt>
                <c:pt idx="730">
                  <c:v>44483</c:v>
                </c:pt>
                <c:pt idx="731">
                  <c:v>44484</c:v>
                </c:pt>
                <c:pt idx="732">
                  <c:v>44487</c:v>
                </c:pt>
                <c:pt idx="733">
                  <c:v>44488</c:v>
                </c:pt>
                <c:pt idx="734">
                  <c:v>44489</c:v>
                </c:pt>
                <c:pt idx="735">
                  <c:v>44490</c:v>
                </c:pt>
                <c:pt idx="736">
                  <c:v>44491</c:v>
                </c:pt>
                <c:pt idx="737">
                  <c:v>44494</c:v>
                </c:pt>
                <c:pt idx="738">
                  <c:v>44495</c:v>
                </c:pt>
                <c:pt idx="739">
                  <c:v>44496</c:v>
                </c:pt>
                <c:pt idx="740">
                  <c:v>44497</c:v>
                </c:pt>
                <c:pt idx="741">
                  <c:v>44498</c:v>
                </c:pt>
                <c:pt idx="742">
                  <c:v>44501</c:v>
                </c:pt>
                <c:pt idx="743">
                  <c:v>44502</c:v>
                </c:pt>
                <c:pt idx="744">
                  <c:v>44503</c:v>
                </c:pt>
                <c:pt idx="745">
                  <c:v>44504</c:v>
                </c:pt>
                <c:pt idx="746">
                  <c:v>44505</c:v>
                </c:pt>
                <c:pt idx="747">
                  <c:v>44508</c:v>
                </c:pt>
                <c:pt idx="748">
                  <c:v>44509</c:v>
                </c:pt>
                <c:pt idx="749">
                  <c:v>44510</c:v>
                </c:pt>
                <c:pt idx="750">
                  <c:v>44511</c:v>
                </c:pt>
                <c:pt idx="751">
                  <c:v>44512</c:v>
                </c:pt>
                <c:pt idx="752">
                  <c:v>44515</c:v>
                </c:pt>
                <c:pt idx="753">
                  <c:v>44516</c:v>
                </c:pt>
                <c:pt idx="754">
                  <c:v>44517</c:v>
                </c:pt>
                <c:pt idx="755">
                  <c:v>44518</c:v>
                </c:pt>
                <c:pt idx="756">
                  <c:v>44519</c:v>
                </c:pt>
                <c:pt idx="757">
                  <c:v>44522</c:v>
                </c:pt>
                <c:pt idx="758">
                  <c:v>44523</c:v>
                </c:pt>
                <c:pt idx="759">
                  <c:v>44524</c:v>
                </c:pt>
                <c:pt idx="760">
                  <c:v>44525</c:v>
                </c:pt>
                <c:pt idx="761">
                  <c:v>44526</c:v>
                </c:pt>
                <c:pt idx="762">
                  <c:v>44529</c:v>
                </c:pt>
                <c:pt idx="763">
                  <c:v>44530</c:v>
                </c:pt>
                <c:pt idx="764">
                  <c:v>44531</c:v>
                </c:pt>
                <c:pt idx="765">
                  <c:v>44532</c:v>
                </c:pt>
                <c:pt idx="766">
                  <c:v>44533</c:v>
                </c:pt>
                <c:pt idx="767">
                  <c:v>44536</c:v>
                </c:pt>
                <c:pt idx="768">
                  <c:v>44537</c:v>
                </c:pt>
                <c:pt idx="769">
                  <c:v>44538</c:v>
                </c:pt>
                <c:pt idx="770">
                  <c:v>44539</c:v>
                </c:pt>
                <c:pt idx="771">
                  <c:v>44540</c:v>
                </c:pt>
                <c:pt idx="772">
                  <c:v>44543</c:v>
                </c:pt>
                <c:pt idx="773">
                  <c:v>44544</c:v>
                </c:pt>
                <c:pt idx="774">
                  <c:v>44545</c:v>
                </c:pt>
                <c:pt idx="775">
                  <c:v>44546</c:v>
                </c:pt>
                <c:pt idx="776">
                  <c:v>44547</c:v>
                </c:pt>
                <c:pt idx="777">
                  <c:v>44550</c:v>
                </c:pt>
                <c:pt idx="778">
                  <c:v>44551</c:v>
                </c:pt>
                <c:pt idx="779">
                  <c:v>44552</c:v>
                </c:pt>
                <c:pt idx="780">
                  <c:v>44553</c:v>
                </c:pt>
                <c:pt idx="781">
                  <c:v>44554</c:v>
                </c:pt>
                <c:pt idx="782">
                  <c:v>44559</c:v>
                </c:pt>
                <c:pt idx="783">
                  <c:v>44560</c:v>
                </c:pt>
                <c:pt idx="784">
                  <c:v>44561</c:v>
                </c:pt>
                <c:pt idx="785">
                  <c:v>44565</c:v>
                </c:pt>
                <c:pt idx="786">
                  <c:v>44566</c:v>
                </c:pt>
                <c:pt idx="787">
                  <c:v>44567</c:v>
                </c:pt>
                <c:pt idx="788">
                  <c:v>44568</c:v>
                </c:pt>
                <c:pt idx="789">
                  <c:v>44571</c:v>
                </c:pt>
                <c:pt idx="790">
                  <c:v>44572</c:v>
                </c:pt>
                <c:pt idx="791">
                  <c:v>44573</c:v>
                </c:pt>
                <c:pt idx="792">
                  <c:v>44574</c:v>
                </c:pt>
                <c:pt idx="793">
                  <c:v>44575</c:v>
                </c:pt>
                <c:pt idx="794">
                  <c:v>44578</c:v>
                </c:pt>
                <c:pt idx="795">
                  <c:v>44579</c:v>
                </c:pt>
                <c:pt idx="796">
                  <c:v>44580</c:v>
                </c:pt>
                <c:pt idx="797">
                  <c:v>44581</c:v>
                </c:pt>
                <c:pt idx="798">
                  <c:v>44582</c:v>
                </c:pt>
                <c:pt idx="799">
                  <c:v>44585</c:v>
                </c:pt>
                <c:pt idx="800">
                  <c:v>44586</c:v>
                </c:pt>
                <c:pt idx="801">
                  <c:v>44587</c:v>
                </c:pt>
                <c:pt idx="802">
                  <c:v>44588</c:v>
                </c:pt>
                <c:pt idx="803">
                  <c:v>44589</c:v>
                </c:pt>
                <c:pt idx="804">
                  <c:v>44592</c:v>
                </c:pt>
                <c:pt idx="805">
                  <c:v>44593</c:v>
                </c:pt>
                <c:pt idx="806">
                  <c:v>44594</c:v>
                </c:pt>
                <c:pt idx="807">
                  <c:v>44595</c:v>
                </c:pt>
                <c:pt idx="808">
                  <c:v>44596</c:v>
                </c:pt>
                <c:pt idx="809">
                  <c:v>44599</c:v>
                </c:pt>
                <c:pt idx="810">
                  <c:v>44600</c:v>
                </c:pt>
                <c:pt idx="811">
                  <c:v>44601</c:v>
                </c:pt>
                <c:pt idx="812">
                  <c:v>44602</c:v>
                </c:pt>
                <c:pt idx="813">
                  <c:v>44603</c:v>
                </c:pt>
                <c:pt idx="814">
                  <c:v>44606</c:v>
                </c:pt>
                <c:pt idx="815">
                  <c:v>44607</c:v>
                </c:pt>
                <c:pt idx="816">
                  <c:v>44608</c:v>
                </c:pt>
                <c:pt idx="817">
                  <c:v>44609</c:v>
                </c:pt>
                <c:pt idx="818">
                  <c:v>44610</c:v>
                </c:pt>
                <c:pt idx="819">
                  <c:v>44614</c:v>
                </c:pt>
                <c:pt idx="820">
                  <c:v>44615</c:v>
                </c:pt>
                <c:pt idx="821">
                  <c:v>44616</c:v>
                </c:pt>
                <c:pt idx="822">
                  <c:v>44617</c:v>
                </c:pt>
                <c:pt idx="823">
                  <c:v>44620</c:v>
                </c:pt>
                <c:pt idx="824">
                  <c:v>44621</c:v>
                </c:pt>
                <c:pt idx="825">
                  <c:v>44622</c:v>
                </c:pt>
                <c:pt idx="826">
                  <c:v>44623</c:v>
                </c:pt>
                <c:pt idx="827">
                  <c:v>44624</c:v>
                </c:pt>
                <c:pt idx="828">
                  <c:v>44627</c:v>
                </c:pt>
                <c:pt idx="829">
                  <c:v>44628</c:v>
                </c:pt>
                <c:pt idx="830">
                  <c:v>44629</c:v>
                </c:pt>
                <c:pt idx="831">
                  <c:v>44630</c:v>
                </c:pt>
                <c:pt idx="832">
                  <c:v>44631</c:v>
                </c:pt>
                <c:pt idx="833">
                  <c:v>44634</c:v>
                </c:pt>
                <c:pt idx="834">
                  <c:v>44635</c:v>
                </c:pt>
                <c:pt idx="835">
                  <c:v>44636</c:v>
                </c:pt>
                <c:pt idx="836">
                  <c:v>44637</c:v>
                </c:pt>
                <c:pt idx="837">
                  <c:v>44638</c:v>
                </c:pt>
                <c:pt idx="838">
                  <c:v>44641</c:v>
                </c:pt>
                <c:pt idx="839">
                  <c:v>44642</c:v>
                </c:pt>
                <c:pt idx="840">
                  <c:v>44643</c:v>
                </c:pt>
                <c:pt idx="841">
                  <c:v>44644</c:v>
                </c:pt>
                <c:pt idx="842">
                  <c:v>44645</c:v>
                </c:pt>
                <c:pt idx="843">
                  <c:v>44648</c:v>
                </c:pt>
                <c:pt idx="844">
                  <c:v>44649</c:v>
                </c:pt>
                <c:pt idx="845">
                  <c:v>44650</c:v>
                </c:pt>
                <c:pt idx="846">
                  <c:v>44651</c:v>
                </c:pt>
                <c:pt idx="847">
                  <c:v>44652</c:v>
                </c:pt>
                <c:pt idx="848">
                  <c:v>44655</c:v>
                </c:pt>
                <c:pt idx="849">
                  <c:v>44656</c:v>
                </c:pt>
                <c:pt idx="850">
                  <c:v>44657</c:v>
                </c:pt>
                <c:pt idx="851">
                  <c:v>44658</c:v>
                </c:pt>
                <c:pt idx="852">
                  <c:v>44659</c:v>
                </c:pt>
                <c:pt idx="853">
                  <c:v>44662</c:v>
                </c:pt>
                <c:pt idx="854">
                  <c:v>44663</c:v>
                </c:pt>
                <c:pt idx="855">
                  <c:v>44664</c:v>
                </c:pt>
                <c:pt idx="856">
                  <c:v>44665</c:v>
                </c:pt>
                <c:pt idx="857">
                  <c:v>44669</c:v>
                </c:pt>
                <c:pt idx="858">
                  <c:v>44670</c:v>
                </c:pt>
                <c:pt idx="859">
                  <c:v>44671</c:v>
                </c:pt>
                <c:pt idx="860">
                  <c:v>44672</c:v>
                </c:pt>
                <c:pt idx="861">
                  <c:v>44673</c:v>
                </c:pt>
                <c:pt idx="862">
                  <c:v>44676</c:v>
                </c:pt>
                <c:pt idx="863">
                  <c:v>44677</c:v>
                </c:pt>
                <c:pt idx="864">
                  <c:v>44678</c:v>
                </c:pt>
                <c:pt idx="865">
                  <c:v>44679</c:v>
                </c:pt>
                <c:pt idx="866">
                  <c:v>44680</c:v>
                </c:pt>
                <c:pt idx="867">
                  <c:v>44683</c:v>
                </c:pt>
                <c:pt idx="868">
                  <c:v>44684</c:v>
                </c:pt>
                <c:pt idx="869">
                  <c:v>44685</c:v>
                </c:pt>
                <c:pt idx="870">
                  <c:v>44686</c:v>
                </c:pt>
                <c:pt idx="871">
                  <c:v>44687</c:v>
                </c:pt>
                <c:pt idx="872">
                  <c:v>44690</c:v>
                </c:pt>
                <c:pt idx="873">
                  <c:v>44691</c:v>
                </c:pt>
                <c:pt idx="874">
                  <c:v>44692</c:v>
                </c:pt>
                <c:pt idx="875">
                  <c:v>44693</c:v>
                </c:pt>
                <c:pt idx="876">
                  <c:v>44694</c:v>
                </c:pt>
                <c:pt idx="877">
                  <c:v>44697</c:v>
                </c:pt>
                <c:pt idx="878">
                  <c:v>44698</c:v>
                </c:pt>
                <c:pt idx="879">
                  <c:v>44699</c:v>
                </c:pt>
                <c:pt idx="880">
                  <c:v>44700</c:v>
                </c:pt>
                <c:pt idx="881">
                  <c:v>44701</c:v>
                </c:pt>
                <c:pt idx="882">
                  <c:v>44705</c:v>
                </c:pt>
                <c:pt idx="883">
                  <c:v>44706</c:v>
                </c:pt>
                <c:pt idx="884">
                  <c:v>44707</c:v>
                </c:pt>
                <c:pt idx="885">
                  <c:v>44708</c:v>
                </c:pt>
                <c:pt idx="886">
                  <c:v>44711</c:v>
                </c:pt>
                <c:pt idx="887">
                  <c:v>44712</c:v>
                </c:pt>
                <c:pt idx="888">
                  <c:v>44713</c:v>
                </c:pt>
                <c:pt idx="889">
                  <c:v>44714</c:v>
                </c:pt>
                <c:pt idx="890">
                  <c:v>44715</c:v>
                </c:pt>
                <c:pt idx="891">
                  <c:v>44718</c:v>
                </c:pt>
                <c:pt idx="892">
                  <c:v>44719</c:v>
                </c:pt>
                <c:pt idx="893">
                  <c:v>44720</c:v>
                </c:pt>
                <c:pt idx="894">
                  <c:v>44721</c:v>
                </c:pt>
                <c:pt idx="895">
                  <c:v>44722</c:v>
                </c:pt>
                <c:pt idx="896">
                  <c:v>44725</c:v>
                </c:pt>
                <c:pt idx="897">
                  <c:v>44726</c:v>
                </c:pt>
                <c:pt idx="898">
                  <c:v>44727</c:v>
                </c:pt>
                <c:pt idx="899">
                  <c:v>44728</c:v>
                </c:pt>
                <c:pt idx="900">
                  <c:v>44729</c:v>
                </c:pt>
                <c:pt idx="901">
                  <c:v>44732</c:v>
                </c:pt>
                <c:pt idx="902">
                  <c:v>44733</c:v>
                </c:pt>
                <c:pt idx="903">
                  <c:v>44734</c:v>
                </c:pt>
                <c:pt idx="904">
                  <c:v>44735</c:v>
                </c:pt>
                <c:pt idx="905">
                  <c:v>44736</c:v>
                </c:pt>
                <c:pt idx="906">
                  <c:v>44739</c:v>
                </c:pt>
                <c:pt idx="907">
                  <c:v>44740</c:v>
                </c:pt>
                <c:pt idx="908">
                  <c:v>44741</c:v>
                </c:pt>
                <c:pt idx="909">
                  <c:v>44742</c:v>
                </c:pt>
                <c:pt idx="910">
                  <c:v>44746</c:v>
                </c:pt>
                <c:pt idx="911">
                  <c:v>44747</c:v>
                </c:pt>
                <c:pt idx="912">
                  <c:v>44748</c:v>
                </c:pt>
                <c:pt idx="913">
                  <c:v>44749</c:v>
                </c:pt>
                <c:pt idx="914">
                  <c:v>44750</c:v>
                </c:pt>
                <c:pt idx="915">
                  <c:v>44753</c:v>
                </c:pt>
                <c:pt idx="916">
                  <c:v>44754</c:v>
                </c:pt>
                <c:pt idx="917">
                  <c:v>44755</c:v>
                </c:pt>
                <c:pt idx="918">
                  <c:v>44756</c:v>
                </c:pt>
                <c:pt idx="919">
                  <c:v>44757</c:v>
                </c:pt>
                <c:pt idx="920">
                  <c:v>44760</c:v>
                </c:pt>
                <c:pt idx="921">
                  <c:v>44761</c:v>
                </c:pt>
                <c:pt idx="922">
                  <c:v>44762</c:v>
                </c:pt>
                <c:pt idx="923">
                  <c:v>44763</c:v>
                </c:pt>
                <c:pt idx="924">
                  <c:v>44764</c:v>
                </c:pt>
                <c:pt idx="925">
                  <c:v>44767</c:v>
                </c:pt>
                <c:pt idx="926">
                  <c:v>44768</c:v>
                </c:pt>
                <c:pt idx="927">
                  <c:v>44769</c:v>
                </c:pt>
                <c:pt idx="928">
                  <c:v>44770</c:v>
                </c:pt>
                <c:pt idx="929">
                  <c:v>44771</c:v>
                </c:pt>
                <c:pt idx="930">
                  <c:v>44775</c:v>
                </c:pt>
                <c:pt idx="931">
                  <c:v>44776</c:v>
                </c:pt>
                <c:pt idx="932">
                  <c:v>44777</c:v>
                </c:pt>
                <c:pt idx="933">
                  <c:v>44778</c:v>
                </c:pt>
                <c:pt idx="934">
                  <c:v>44781</c:v>
                </c:pt>
                <c:pt idx="935">
                  <c:v>44782</c:v>
                </c:pt>
                <c:pt idx="936">
                  <c:v>44783</c:v>
                </c:pt>
                <c:pt idx="937">
                  <c:v>44784</c:v>
                </c:pt>
                <c:pt idx="938">
                  <c:v>44785</c:v>
                </c:pt>
                <c:pt idx="939">
                  <c:v>44788</c:v>
                </c:pt>
                <c:pt idx="940">
                  <c:v>44789</c:v>
                </c:pt>
                <c:pt idx="941">
                  <c:v>44790</c:v>
                </c:pt>
                <c:pt idx="942">
                  <c:v>44791</c:v>
                </c:pt>
                <c:pt idx="943">
                  <c:v>44792</c:v>
                </c:pt>
                <c:pt idx="944">
                  <c:v>44795</c:v>
                </c:pt>
                <c:pt idx="945">
                  <c:v>44796</c:v>
                </c:pt>
                <c:pt idx="946">
                  <c:v>44797</c:v>
                </c:pt>
                <c:pt idx="947">
                  <c:v>44798</c:v>
                </c:pt>
                <c:pt idx="948">
                  <c:v>44799</c:v>
                </c:pt>
                <c:pt idx="949">
                  <c:v>44802</c:v>
                </c:pt>
                <c:pt idx="950">
                  <c:v>44803</c:v>
                </c:pt>
                <c:pt idx="951">
                  <c:v>44804</c:v>
                </c:pt>
                <c:pt idx="952">
                  <c:v>44805</c:v>
                </c:pt>
                <c:pt idx="953">
                  <c:v>44806</c:v>
                </c:pt>
                <c:pt idx="954">
                  <c:v>44810</c:v>
                </c:pt>
                <c:pt idx="955">
                  <c:v>44811</c:v>
                </c:pt>
                <c:pt idx="956">
                  <c:v>44812</c:v>
                </c:pt>
                <c:pt idx="957">
                  <c:v>44813</c:v>
                </c:pt>
                <c:pt idx="958">
                  <c:v>44816</c:v>
                </c:pt>
                <c:pt idx="959">
                  <c:v>44817</c:v>
                </c:pt>
                <c:pt idx="960">
                  <c:v>44818</c:v>
                </c:pt>
                <c:pt idx="961">
                  <c:v>44819</c:v>
                </c:pt>
                <c:pt idx="962">
                  <c:v>44820</c:v>
                </c:pt>
                <c:pt idx="963">
                  <c:v>44823</c:v>
                </c:pt>
                <c:pt idx="964">
                  <c:v>44824</c:v>
                </c:pt>
                <c:pt idx="965">
                  <c:v>44825</c:v>
                </c:pt>
                <c:pt idx="966">
                  <c:v>44826</c:v>
                </c:pt>
                <c:pt idx="967">
                  <c:v>44827</c:v>
                </c:pt>
                <c:pt idx="968">
                  <c:v>44830</c:v>
                </c:pt>
                <c:pt idx="969">
                  <c:v>44831</c:v>
                </c:pt>
                <c:pt idx="970">
                  <c:v>44832</c:v>
                </c:pt>
                <c:pt idx="971">
                  <c:v>44833</c:v>
                </c:pt>
                <c:pt idx="972">
                  <c:v>44834</c:v>
                </c:pt>
                <c:pt idx="973">
                  <c:v>44837</c:v>
                </c:pt>
                <c:pt idx="974">
                  <c:v>44838</c:v>
                </c:pt>
                <c:pt idx="975">
                  <c:v>44839</c:v>
                </c:pt>
                <c:pt idx="976">
                  <c:v>44840</c:v>
                </c:pt>
                <c:pt idx="977">
                  <c:v>44841</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44889</c:v>
                </c:pt>
                <c:pt idx="1011">
                  <c:v>44890</c:v>
                </c:pt>
                <c:pt idx="1012">
                  <c:v>44893</c:v>
                </c:pt>
                <c:pt idx="1013">
                  <c:v>44894</c:v>
                </c:pt>
                <c:pt idx="1014">
                  <c:v>44895</c:v>
                </c:pt>
                <c:pt idx="1015">
                  <c:v>44896</c:v>
                </c:pt>
                <c:pt idx="1016">
                  <c:v>44897</c:v>
                </c:pt>
                <c:pt idx="1017">
                  <c:v>44900</c:v>
                </c:pt>
                <c:pt idx="1018">
                  <c:v>44901</c:v>
                </c:pt>
                <c:pt idx="1019">
                  <c:v>44902</c:v>
                </c:pt>
                <c:pt idx="1020">
                  <c:v>44903</c:v>
                </c:pt>
                <c:pt idx="1021">
                  <c:v>44904</c:v>
                </c:pt>
                <c:pt idx="1022">
                  <c:v>44907</c:v>
                </c:pt>
                <c:pt idx="1023">
                  <c:v>44908</c:v>
                </c:pt>
                <c:pt idx="1024">
                  <c:v>44909</c:v>
                </c:pt>
                <c:pt idx="1025">
                  <c:v>44910</c:v>
                </c:pt>
                <c:pt idx="1026">
                  <c:v>44911</c:v>
                </c:pt>
                <c:pt idx="1027">
                  <c:v>44914</c:v>
                </c:pt>
                <c:pt idx="1028">
                  <c:v>44915</c:v>
                </c:pt>
                <c:pt idx="1029">
                  <c:v>44916</c:v>
                </c:pt>
                <c:pt idx="1030">
                  <c:v>44917</c:v>
                </c:pt>
                <c:pt idx="1031">
                  <c:v>44918</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44942</c:v>
                </c:pt>
                <c:pt idx="1045">
                  <c:v>44943</c:v>
                </c:pt>
                <c:pt idx="1046">
                  <c:v>44944</c:v>
                </c:pt>
                <c:pt idx="1047">
                  <c:v>44945</c:v>
                </c:pt>
                <c:pt idx="1048">
                  <c:v>44946</c:v>
                </c:pt>
                <c:pt idx="1049">
                  <c:v>44949</c:v>
                </c:pt>
                <c:pt idx="1050">
                  <c:v>44950</c:v>
                </c:pt>
                <c:pt idx="1051">
                  <c:v>44951</c:v>
                </c:pt>
                <c:pt idx="1052">
                  <c:v>44952</c:v>
                </c:pt>
                <c:pt idx="1053">
                  <c:v>44953</c:v>
                </c:pt>
                <c:pt idx="1054">
                  <c:v>44956</c:v>
                </c:pt>
                <c:pt idx="1055">
                  <c:v>44957</c:v>
                </c:pt>
                <c:pt idx="1056">
                  <c:v>44958</c:v>
                </c:pt>
                <c:pt idx="1057">
                  <c:v>44959</c:v>
                </c:pt>
                <c:pt idx="1058">
                  <c:v>44960</c:v>
                </c:pt>
                <c:pt idx="1059">
                  <c:v>44963</c:v>
                </c:pt>
                <c:pt idx="1060">
                  <c:v>44964</c:v>
                </c:pt>
                <c:pt idx="1061">
                  <c:v>44965</c:v>
                </c:pt>
                <c:pt idx="1062">
                  <c:v>44966</c:v>
                </c:pt>
                <c:pt idx="1063">
                  <c:v>44967</c:v>
                </c:pt>
                <c:pt idx="1064">
                  <c:v>44970</c:v>
                </c:pt>
                <c:pt idx="1065">
                  <c:v>44971</c:v>
                </c:pt>
                <c:pt idx="1066">
                  <c:v>44972</c:v>
                </c:pt>
                <c:pt idx="1067">
                  <c:v>44973</c:v>
                </c:pt>
                <c:pt idx="1068">
                  <c:v>44974</c:v>
                </c:pt>
                <c:pt idx="1069">
                  <c:v>44978</c:v>
                </c:pt>
                <c:pt idx="1070">
                  <c:v>44979</c:v>
                </c:pt>
                <c:pt idx="1071">
                  <c:v>44980</c:v>
                </c:pt>
                <c:pt idx="1072">
                  <c:v>44981</c:v>
                </c:pt>
                <c:pt idx="1073">
                  <c:v>44984</c:v>
                </c:pt>
                <c:pt idx="1074">
                  <c:v>44985</c:v>
                </c:pt>
                <c:pt idx="1075">
                  <c:v>44986</c:v>
                </c:pt>
                <c:pt idx="1076">
                  <c:v>44987</c:v>
                </c:pt>
                <c:pt idx="1077">
                  <c:v>44988</c:v>
                </c:pt>
                <c:pt idx="1078">
                  <c:v>44991</c:v>
                </c:pt>
                <c:pt idx="1079">
                  <c:v>44992</c:v>
                </c:pt>
                <c:pt idx="1080">
                  <c:v>44993</c:v>
                </c:pt>
                <c:pt idx="1081">
                  <c:v>44994</c:v>
                </c:pt>
                <c:pt idx="1082">
                  <c:v>44995</c:v>
                </c:pt>
                <c:pt idx="1083">
                  <c:v>44998</c:v>
                </c:pt>
                <c:pt idx="1084">
                  <c:v>44999</c:v>
                </c:pt>
                <c:pt idx="1085">
                  <c:v>45000</c:v>
                </c:pt>
                <c:pt idx="1086">
                  <c:v>45001</c:v>
                </c:pt>
                <c:pt idx="1087">
                  <c:v>45002</c:v>
                </c:pt>
                <c:pt idx="1088">
                  <c:v>45005</c:v>
                </c:pt>
                <c:pt idx="1089">
                  <c:v>45006</c:v>
                </c:pt>
                <c:pt idx="1090">
                  <c:v>45007</c:v>
                </c:pt>
                <c:pt idx="1091">
                  <c:v>45008</c:v>
                </c:pt>
                <c:pt idx="1092">
                  <c:v>45009</c:v>
                </c:pt>
                <c:pt idx="1093">
                  <c:v>45012</c:v>
                </c:pt>
                <c:pt idx="1094">
                  <c:v>45013</c:v>
                </c:pt>
                <c:pt idx="1095">
                  <c:v>45014</c:v>
                </c:pt>
                <c:pt idx="1096">
                  <c:v>45015</c:v>
                </c:pt>
                <c:pt idx="1097">
                  <c:v>45016</c:v>
                </c:pt>
                <c:pt idx="1098">
                  <c:v>45019</c:v>
                </c:pt>
                <c:pt idx="1099">
                  <c:v>45020</c:v>
                </c:pt>
                <c:pt idx="1100">
                  <c:v>45021</c:v>
                </c:pt>
                <c:pt idx="1101">
                  <c:v>45022</c:v>
                </c:pt>
                <c:pt idx="1102">
                  <c:v>45026</c:v>
                </c:pt>
                <c:pt idx="1103">
                  <c:v>45027</c:v>
                </c:pt>
                <c:pt idx="1104">
                  <c:v>45028</c:v>
                </c:pt>
                <c:pt idx="1105">
                  <c:v>45029</c:v>
                </c:pt>
                <c:pt idx="1106">
                  <c:v>45030</c:v>
                </c:pt>
                <c:pt idx="1107">
                  <c:v>45033</c:v>
                </c:pt>
                <c:pt idx="1108">
                  <c:v>45034</c:v>
                </c:pt>
                <c:pt idx="1109">
                  <c:v>45035</c:v>
                </c:pt>
                <c:pt idx="1110">
                  <c:v>45036</c:v>
                </c:pt>
                <c:pt idx="1111">
                  <c:v>45037</c:v>
                </c:pt>
                <c:pt idx="1112">
                  <c:v>45040</c:v>
                </c:pt>
                <c:pt idx="1113">
                  <c:v>45041</c:v>
                </c:pt>
                <c:pt idx="1114">
                  <c:v>45042</c:v>
                </c:pt>
                <c:pt idx="1115">
                  <c:v>45043</c:v>
                </c:pt>
                <c:pt idx="1116">
                  <c:v>45044</c:v>
                </c:pt>
                <c:pt idx="1117">
                  <c:v>45047</c:v>
                </c:pt>
                <c:pt idx="1118">
                  <c:v>45048</c:v>
                </c:pt>
                <c:pt idx="1119">
                  <c:v>45049</c:v>
                </c:pt>
                <c:pt idx="1120">
                  <c:v>45050</c:v>
                </c:pt>
                <c:pt idx="1121">
                  <c:v>45051</c:v>
                </c:pt>
                <c:pt idx="1122">
                  <c:v>45054</c:v>
                </c:pt>
                <c:pt idx="1123">
                  <c:v>45055</c:v>
                </c:pt>
                <c:pt idx="1124">
                  <c:v>45056</c:v>
                </c:pt>
                <c:pt idx="1125">
                  <c:v>45057</c:v>
                </c:pt>
                <c:pt idx="1126">
                  <c:v>45058</c:v>
                </c:pt>
                <c:pt idx="1127">
                  <c:v>45061</c:v>
                </c:pt>
                <c:pt idx="1128">
                  <c:v>45062</c:v>
                </c:pt>
                <c:pt idx="1129">
                  <c:v>45063</c:v>
                </c:pt>
                <c:pt idx="1130">
                  <c:v>45064</c:v>
                </c:pt>
                <c:pt idx="1131">
                  <c:v>45065</c:v>
                </c:pt>
                <c:pt idx="1132">
                  <c:v>45069</c:v>
                </c:pt>
                <c:pt idx="1133">
                  <c:v>45070</c:v>
                </c:pt>
                <c:pt idx="1134">
                  <c:v>45071</c:v>
                </c:pt>
                <c:pt idx="1135">
                  <c:v>45072</c:v>
                </c:pt>
                <c:pt idx="1136">
                  <c:v>45075</c:v>
                </c:pt>
                <c:pt idx="1137">
                  <c:v>45076</c:v>
                </c:pt>
                <c:pt idx="1138">
                  <c:v>45077</c:v>
                </c:pt>
                <c:pt idx="1139">
                  <c:v>45078</c:v>
                </c:pt>
                <c:pt idx="1140">
                  <c:v>45079</c:v>
                </c:pt>
                <c:pt idx="1141">
                  <c:v>45082</c:v>
                </c:pt>
                <c:pt idx="1142">
                  <c:v>45083</c:v>
                </c:pt>
                <c:pt idx="1143">
                  <c:v>45084</c:v>
                </c:pt>
                <c:pt idx="1144">
                  <c:v>45085</c:v>
                </c:pt>
                <c:pt idx="1145">
                  <c:v>45086</c:v>
                </c:pt>
                <c:pt idx="1146">
                  <c:v>45089</c:v>
                </c:pt>
                <c:pt idx="1147">
                  <c:v>45090</c:v>
                </c:pt>
                <c:pt idx="1148">
                  <c:v>45091</c:v>
                </c:pt>
                <c:pt idx="1149">
                  <c:v>45092</c:v>
                </c:pt>
                <c:pt idx="1150">
                  <c:v>45093</c:v>
                </c:pt>
                <c:pt idx="1151">
                  <c:v>45096</c:v>
                </c:pt>
                <c:pt idx="1152">
                  <c:v>45097</c:v>
                </c:pt>
                <c:pt idx="1153">
                  <c:v>45098</c:v>
                </c:pt>
                <c:pt idx="1154">
                  <c:v>45099</c:v>
                </c:pt>
                <c:pt idx="1155">
                  <c:v>45100</c:v>
                </c:pt>
                <c:pt idx="1156">
                  <c:v>45103</c:v>
                </c:pt>
                <c:pt idx="1157">
                  <c:v>45104</c:v>
                </c:pt>
                <c:pt idx="1158">
                  <c:v>45105</c:v>
                </c:pt>
                <c:pt idx="1159">
                  <c:v>45106</c:v>
                </c:pt>
                <c:pt idx="1160">
                  <c:v>45107</c:v>
                </c:pt>
                <c:pt idx="1161">
                  <c:v>45111</c:v>
                </c:pt>
                <c:pt idx="1162">
                  <c:v>45112</c:v>
                </c:pt>
                <c:pt idx="1163">
                  <c:v>45113</c:v>
                </c:pt>
                <c:pt idx="1164">
                  <c:v>45114</c:v>
                </c:pt>
                <c:pt idx="1165">
                  <c:v>45117</c:v>
                </c:pt>
                <c:pt idx="1166">
                  <c:v>45118</c:v>
                </c:pt>
                <c:pt idx="1167">
                  <c:v>45119</c:v>
                </c:pt>
                <c:pt idx="1168">
                  <c:v>45120</c:v>
                </c:pt>
                <c:pt idx="1169">
                  <c:v>45121</c:v>
                </c:pt>
                <c:pt idx="1170">
                  <c:v>45124</c:v>
                </c:pt>
                <c:pt idx="1171">
                  <c:v>45125</c:v>
                </c:pt>
                <c:pt idx="1172">
                  <c:v>45126</c:v>
                </c:pt>
                <c:pt idx="1173">
                  <c:v>45127</c:v>
                </c:pt>
                <c:pt idx="1174">
                  <c:v>45128</c:v>
                </c:pt>
                <c:pt idx="1175">
                  <c:v>45131</c:v>
                </c:pt>
                <c:pt idx="1176">
                  <c:v>45132</c:v>
                </c:pt>
                <c:pt idx="1177">
                  <c:v>45133</c:v>
                </c:pt>
                <c:pt idx="1178">
                  <c:v>45134</c:v>
                </c:pt>
                <c:pt idx="1179">
                  <c:v>45135</c:v>
                </c:pt>
                <c:pt idx="1180">
                  <c:v>45138</c:v>
                </c:pt>
                <c:pt idx="1181">
                  <c:v>45139</c:v>
                </c:pt>
                <c:pt idx="1182">
                  <c:v>45140</c:v>
                </c:pt>
                <c:pt idx="1183">
                  <c:v>45141</c:v>
                </c:pt>
                <c:pt idx="1184">
                  <c:v>45142</c:v>
                </c:pt>
                <c:pt idx="1185">
                  <c:v>45146</c:v>
                </c:pt>
                <c:pt idx="1186">
                  <c:v>45147</c:v>
                </c:pt>
                <c:pt idx="1187">
                  <c:v>45148</c:v>
                </c:pt>
                <c:pt idx="1188">
                  <c:v>45149</c:v>
                </c:pt>
                <c:pt idx="1189">
                  <c:v>45152</c:v>
                </c:pt>
                <c:pt idx="1190">
                  <c:v>45153</c:v>
                </c:pt>
                <c:pt idx="1191">
                  <c:v>45154</c:v>
                </c:pt>
                <c:pt idx="1192">
                  <c:v>45155</c:v>
                </c:pt>
                <c:pt idx="1193">
                  <c:v>45156</c:v>
                </c:pt>
                <c:pt idx="1194">
                  <c:v>45159</c:v>
                </c:pt>
                <c:pt idx="1195">
                  <c:v>45160</c:v>
                </c:pt>
                <c:pt idx="1196">
                  <c:v>45161</c:v>
                </c:pt>
                <c:pt idx="1197">
                  <c:v>45162</c:v>
                </c:pt>
                <c:pt idx="1198">
                  <c:v>45163</c:v>
                </c:pt>
                <c:pt idx="1199">
                  <c:v>45166</c:v>
                </c:pt>
                <c:pt idx="1200">
                  <c:v>45167</c:v>
                </c:pt>
                <c:pt idx="1201">
                  <c:v>45168</c:v>
                </c:pt>
                <c:pt idx="1202">
                  <c:v>45169</c:v>
                </c:pt>
                <c:pt idx="1203">
                  <c:v>45170</c:v>
                </c:pt>
                <c:pt idx="1204">
                  <c:v>45174</c:v>
                </c:pt>
                <c:pt idx="1205">
                  <c:v>45175</c:v>
                </c:pt>
                <c:pt idx="1206">
                  <c:v>45176</c:v>
                </c:pt>
                <c:pt idx="1207">
                  <c:v>45177</c:v>
                </c:pt>
                <c:pt idx="1208">
                  <c:v>45180</c:v>
                </c:pt>
                <c:pt idx="1209">
                  <c:v>45181</c:v>
                </c:pt>
                <c:pt idx="1210">
                  <c:v>45182</c:v>
                </c:pt>
                <c:pt idx="1211">
                  <c:v>45183</c:v>
                </c:pt>
                <c:pt idx="1212">
                  <c:v>45184</c:v>
                </c:pt>
                <c:pt idx="1213">
                  <c:v>45187</c:v>
                </c:pt>
                <c:pt idx="1214">
                  <c:v>45188</c:v>
                </c:pt>
                <c:pt idx="1215">
                  <c:v>45189</c:v>
                </c:pt>
                <c:pt idx="1216">
                  <c:v>45190</c:v>
                </c:pt>
                <c:pt idx="1217">
                  <c:v>45191</c:v>
                </c:pt>
                <c:pt idx="1218">
                  <c:v>45194</c:v>
                </c:pt>
                <c:pt idx="1219">
                  <c:v>45195</c:v>
                </c:pt>
                <c:pt idx="1220">
                  <c:v>45196</c:v>
                </c:pt>
                <c:pt idx="1221">
                  <c:v>45197</c:v>
                </c:pt>
                <c:pt idx="1222">
                  <c:v>45198</c:v>
                </c:pt>
                <c:pt idx="1223">
                  <c:v>45201</c:v>
                </c:pt>
                <c:pt idx="1224">
                  <c:v>45202</c:v>
                </c:pt>
                <c:pt idx="1225">
                  <c:v>45203</c:v>
                </c:pt>
                <c:pt idx="1226">
                  <c:v>45204</c:v>
                </c:pt>
                <c:pt idx="1227">
                  <c:v>45205</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 (2)'!$C$37:$C$1290</c:f>
              <c:numCache>
                <c:formatCode>0.00\%</c:formatCode>
                <c:ptCount val="1254"/>
                <c:pt idx="0">
                  <c:v>0</c:v>
                </c:pt>
                <c:pt idx="1">
                  <c:v>1.32</c:v>
                </c:pt>
                <c:pt idx="2">
                  <c:v>1.47</c:v>
                </c:pt>
                <c:pt idx="3">
                  <c:v>2.06</c:v>
                </c:pt>
                <c:pt idx="4">
                  <c:v>4.41</c:v>
                </c:pt>
                <c:pt idx="5">
                  <c:v>4.5999999999999996</c:v>
                </c:pt>
                <c:pt idx="6">
                  <c:v>2.15</c:v>
                </c:pt>
                <c:pt idx="7">
                  <c:v>1.37</c:v>
                </c:pt>
                <c:pt idx="8">
                  <c:v>-0.39</c:v>
                </c:pt>
                <c:pt idx="9">
                  <c:v>1.76</c:v>
                </c:pt>
                <c:pt idx="10">
                  <c:v>1.27</c:v>
                </c:pt>
                <c:pt idx="11">
                  <c:v>0.59</c:v>
                </c:pt>
                <c:pt idx="12">
                  <c:v>2.06</c:v>
                </c:pt>
                <c:pt idx="13">
                  <c:v>3.53</c:v>
                </c:pt>
                <c:pt idx="14">
                  <c:v>3.72</c:v>
                </c:pt>
                <c:pt idx="15">
                  <c:v>5</c:v>
                </c:pt>
                <c:pt idx="16">
                  <c:v>7.35</c:v>
                </c:pt>
                <c:pt idx="17">
                  <c:v>7.84</c:v>
                </c:pt>
                <c:pt idx="18">
                  <c:v>7.25</c:v>
                </c:pt>
                <c:pt idx="19">
                  <c:v>9.11</c:v>
                </c:pt>
                <c:pt idx="20">
                  <c:v>9.6</c:v>
                </c:pt>
                <c:pt idx="21">
                  <c:v>6.95</c:v>
                </c:pt>
                <c:pt idx="22">
                  <c:v>9.2100000000000009</c:v>
                </c:pt>
                <c:pt idx="23">
                  <c:v>12.05</c:v>
                </c:pt>
                <c:pt idx="24">
                  <c:v>6.07</c:v>
                </c:pt>
                <c:pt idx="25">
                  <c:v>10.77</c:v>
                </c:pt>
                <c:pt idx="26">
                  <c:v>10.48</c:v>
                </c:pt>
                <c:pt idx="27">
                  <c:v>13.71</c:v>
                </c:pt>
                <c:pt idx="28">
                  <c:v>14.3</c:v>
                </c:pt>
                <c:pt idx="29">
                  <c:v>12.63</c:v>
                </c:pt>
                <c:pt idx="30">
                  <c:v>14.59</c:v>
                </c:pt>
                <c:pt idx="31">
                  <c:v>13.81</c:v>
                </c:pt>
                <c:pt idx="32">
                  <c:v>14.5</c:v>
                </c:pt>
                <c:pt idx="33">
                  <c:v>12.63</c:v>
                </c:pt>
                <c:pt idx="34">
                  <c:v>10.19</c:v>
                </c:pt>
                <c:pt idx="35">
                  <c:v>9.5</c:v>
                </c:pt>
                <c:pt idx="36">
                  <c:v>10.58</c:v>
                </c:pt>
                <c:pt idx="37">
                  <c:v>9.5</c:v>
                </c:pt>
                <c:pt idx="38">
                  <c:v>9.99</c:v>
                </c:pt>
                <c:pt idx="39">
                  <c:v>8.91</c:v>
                </c:pt>
                <c:pt idx="40">
                  <c:v>6.56</c:v>
                </c:pt>
                <c:pt idx="41">
                  <c:v>6.9</c:v>
                </c:pt>
                <c:pt idx="42">
                  <c:v>7.25</c:v>
                </c:pt>
                <c:pt idx="43">
                  <c:v>5.88</c:v>
                </c:pt>
                <c:pt idx="44">
                  <c:v>5.88</c:v>
                </c:pt>
                <c:pt idx="45">
                  <c:v>7.64</c:v>
                </c:pt>
                <c:pt idx="46">
                  <c:v>7.84</c:v>
                </c:pt>
                <c:pt idx="47">
                  <c:v>8.57</c:v>
                </c:pt>
                <c:pt idx="48">
                  <c:v>11.17</c:v>
                </c:pt>
                <c:pt idx="49">
                  <c:v>12.63</c:v>
                </c:pt>
                <c:pt idx="50">
                  <c:v>15.48</c:v>
                </c:pt>
                <c:pt idx="51">
                  <c:v>15.28</c:v>
                </c:pt>
                <c:pt idx="52">
                  <c:v>17.53</c:v>
                </c:pt>
                <c:pt idx="53">
                  <c:v>16.55</c:v>
                </c:pt>
                <c:pt idx="54">
                  <c:v>16.75</c:v>
                </c:pt>
                <c:pt idx="55">
                  <c:v>17.239999999999998</c:v>
                </c:pt>
                <c:pt idx="56">
                  <c:v>16.7</c:v>
                </c:pt>
                <c:pt idx="57">
                  <c:v>16.649999999999999</c:v>
                </c:pt>
                <c:pt idx="58">
                  <c:v>17.920000000000002</c:v>
                </c:pt>
                <c:pt idx="59">
                  <c:v>16.940000000000001</c:v>
                </c:pt>
                <c:pt idx="60">
                  <c:v>15.87</c:v>
                </c:pt>
                <c:pt idx="61">
                  <c:v>14.69</c:v>
                </c:pt>
                <c:pt idx="62">
                  <c:v>15.82</c:v>
                </c:pt>
                <c:pt idx="63">
                  <c:v>16.75</c:v>
                </c:pt>
                <c:pt idx="64">
                  <c:v>20.91</c:v>
                </c:pt>
                <c:pt idx="65">
                  <c:v>21.84</c:v>
                </c:pt>
                <c:pt idx="66">
                  <c:v>21.25</c:v>
                </c:pt>
                <c:pt idx="67">
                  <c:v>20.47</c:v>
                </c:pt>
                <c:pt idx="68">
                  <c:v>19.489999999999998</c:v>
                </c:pt>
                <c:pt idx="69">
                  <c:v>18.809999999999999</c:v>
                </c:pt>
                <c:pt idx="70">
                  <c:v>16.75</c:v>
                </c:pt>
                <c:pt idx="71">
                  <c:v>16.850000000000001</c:v>
                </c:pt>
                <c:pt idx="72">
                  <c:v>15.48</c:v>
                </c:pt>
                <c:pt idx="73">
                  <c:v>16.55</c:v>
                </c:pt>
                <c:pt idx="74">
                  <c:v>17.239999999999998</c:v>
                </c:pt>
                <c:pt idx="75">
                  <c:v>15.48</c:v>
                </c:pt>
                <c:pt idx="76">
                  <c:v>16.850000000000001</c:v>
                </c:pt>
                <c:pt idx="77">
                  <c:v>19.690000000000001</c:v>
                </c:pt>
                <c:pt idx="78">
                  <c:v>19.29</c:v>
                </c:pt>
                <c:pt idx="79">
                  <c:v>21.3</c:v>
                </c:pt>
                <c:pt idx="80">
                  <c:v>21.06</c:v>
                </c:pt>
                <c:pt idx="81">
                  <c:v>18.510000000000002</c:v>
                </c:pt>
                <c:pt idx="82">
                  <c:v>18.809999999999999</c:v>
                </c:pt>
                <c:pt idx="83">
                  <c:v>17.239999999999998</c:v>
                </c:pt>
                <c:pt idx="84">
                  <c:v>16.940000000000001</c:v>
                </c:pt>
                <c:pt idx="85">
                  <c:v>19.29</c:v>
                </c:pt>
                <c:pt idx="86">
                  <c:v>20.67</c:v>
                </c:pt>
                <c:pt idx="87">
                  <c:v>22.23</c:v>
                </c:pt>
                <c:pt idx="88">
                  <c:v>24.39</c:v>
                </c:pt>
                <c:pt idx="89">
                  <c:v>25.07</c:v>
                </c:pt>
                <c:pt idx="90">
                  <c:v>23.6</c:v>
                </c:pt>
                <c:pt idx="91">
                  <c:v>20.57</c:v>
                </c:pt>
                <c:pt idx="92">
                  <c:v>19.690000000000001</c:v>
                </c:pt>
                <c:pt idx="93">
                  <c:v>17.239999999999998</c:v>
                </c:pt>
                <c:pt idx="94">
                  <c:v>18.22</c:v>
                </c:pt>
                <c:pt idx="95">
                  <c:v>18.02</c:v>
                </c:pt>
                <c:pt idx="96">
                  <c:v>20.67</c:v>
                </c:pt>
                <c:pt idx="97">
                  <c:v>20.76</c:v>
                </c:pt>
                <c:pt idx="98">
                  <c:v>21.06</c:v>
                </c:pt>
                <c:pt idx="99">
                  <c:v>21.69</c:v>
                </c:pt>
                <c:pt idx="100">
                  <c:v>20.18</c:v>
                </c:pt>
                <c:pt idx="101">
                  <c:v>19.100000000000001</c:v>
                </c:pt>
                <c:pt idx="102">
                  <c:v>18.46</c:v>
                </c:pt>
                <c:pt idx="103">
                  <c:v>19.100000000000001</c:v>
                </c:pt>
                <c:pt idx="104">
                  <c:v>16.45</c:v>
                </c:pt>
                <c:pt idx="105">
                  <c:v>15.77</c:v>
                </c:pt>
                <c:pt idx="106">
                  <c:v>14.1</c:v>
                </c:pt>
                <c:pt idx="107">
                  <c:v>12.1</c:v>
                </c:pt>
                <c:pt idx="108">
                  <c:v>11.75</c:v>
                </c:pt>
                <c:pt idx="109">
                  <c:v>13.12</c:v>
                </c:pt>
                <c:pt idx="110">
                  <c:v>12.34</c:v>
                </c:pt>
                <c:pt idx="111">
                  <c:v>14.1</c:v>
                </c:pt>
                <c:pt idx="112">
                  <c:v>11.41</c:v>
                </c:pt>
                <c:pt idx="113">
                  <c:v>11.75</c:v>
                </c:pt>
                <c:pt idx="114">
                  <c:v>10.19</c:v>
                </c:pt>
                <c:pt idx="115">
                  <c:v>8.91</c:v>
                </c:pt>
                <c:pt idx="116">
                  <c:v>9.2100000000000009</c:v>
                </c:pt>
                <c:pt idx="117">
                  <c:v>9.11</c:v>
                </c:pt>
                <c:pt idx="118">
                  <c:v>11.56</c:v>
                </c:pt>
                <c:pt idx="119">
                  <c:v>10.38</c:v>
                </c:pt>
                <c:pt idx="120">
                  <c:v>9.7899999999999991</c:v>
                </c:pt>
                <c:pt idx="121">
                  <c:v>8.57</c:v>
                </c:pt>
                <c:pt idx="122">
                  <c:v>12.34</c:v>
                </c:pt>
                <c:pt idx="123">
                  <c:v>11.95</c:v>
                </c:pt>
                <c:pt idx="124">
                  <c:v>11.61</c:v>
                </c:pt>
                <c:pt idx="125">
                  <c:v>10.28</c:v>
                </c:pt>
                <c:pt idx="126">
                  <c:v>11.07</c:v>
                </c:pt>
                <c:pt idx="127">
                  <c:v>10.68</c:v>
                </c:pt>
                <c:pt idx="128">
                  <c:v>9.3000000000000007</c:v>
                </c:pt>
                <c:pt idx="129">
                  <c:v>9.7899999999999991</c:v>
                </c:pt>
                <c:pt idx="130">
                  <c:v>9.99</c:v>
                </c:pt>
                <c:pt idx="131">
                  <c:v>10.09</c:v>
                </c:pt>
                <c:pt idx="132">
                  <c:v>9.7899999999999991</c:v>
                </c:pt>
                <c:pt idx="133">
                  <c:v>9.99</c:v>
                </c:pt>
                <c:pt idx="134">
                  <c:v>11.75</c:v>
                </c:pt>
                <c:pt idx="135">
                  <c:v>16.5</c:v>
                </c:pt>
                <c:pt idx="136">
                  <c:v>20.67</c:v>
                </c:pt>
                <c:pt idx="137">
                  <c:v>21.25</c:v>
                </c:pt>
                <c:pt idx="138">
                  <c:v>22.04</c:v>
                </c:pt>
                <c:pt idx="139">
                  <c:v>23.11</c:v>
                </c:pt>
                <c:pt idx="140">
                  <c:v>22.04</c:v>
                </c:pt>
                <c:pt idx="141">
                  <c:v>20.67</c:v>
                </c:pt>
                <c:pt idx="142">
                  <c:v>21.11</c:v>
                </c:pt>
                <c:pt idx="143">
                  <c:v>23.41</c:v>
                </c:pt>
                <c:pt idx="144">
                  <c:v>24.68</c:v>
                </c:pt>
                <c:pt idx="145">
                  <c:v>25.66</c:v>
                </c:pt>
                <c:pt idx="146">
                  <c:v>26.64</c:v>
                </c:pt>
                <c:pt idx="147">
                  <c:v>27.52</c:v>
                </c:pt>
                <c:pt idx="148">
                  <c:v>27.72</c:v>
                </c:pt>
                <c:pt idx="149">
                  <c:v>32.08</c:v>
                </c:pt>
                <c:pt idx="150">
                  <c:v>33.1</c:v>
                </c:pt>
                <c:pt idx="151">
                  <c:v>36.92</c:v>
                </c:pt>
                <c:pt idx="152">
                  <c:v>35.26</c:v>
                </c:pt>
                <c:pt idx="153">
                  <c:v>34.770000000000003</c:v>
                </c:pt>
                <c:pt idx="154">
                  <c:v>33.590000000000003</c:v>
                </c:pt>
                <c:pt idx="155">
                  <c:v>35.06</c:v>
                </c:pt>
                <c:pt idx="156">
                  <c:v>34.57</c:v>
                </c:pt>
                <c:pt idx="157">
                  <c:v>33.99</c:v>
                </c:pt>
                <c:pt idx="158">
                  <c:v>36.04</c:v>
                </c:pt>
                <c:pt idx="159">
                  <c:v>33.69</c:v>
                </c:pt>
                <c:pt idx="160">
                  <c:v>34.18</c:v>
                </c:pt>
                <c:pt idx="161">
                  <c:v>35.65</c:v>
                </c:pt>
                <c:pt idx="162">
                  <c:v>38</c:v>
                </c:pt>
                <c:pt idx="163">
                  <c:v>36.92</c:v>
                </c:pt>
                <c:pt idx="164">
                  <c:v>37.61</c:v>
                </c:pt>
                <c:pt idx="165">
                  <c:v>38</c:v>
                </c:pt>
                <c:pt idx="166">
                  <c:v>36.92</c:v>
                </c:pt>
                <c:pt idx="167">
                  <c:v>41.23</c:v>
                </c:pt>
                <c:pt idx="168">
                  <c:v>45.25</c:v>
                </c:pt>
                <c:pt idx="169">
                  <c:v>44.86</c:v>
                </c:pt>
                <c:pt idx="170">
                  <c:v>45.98</c:v>
                </c:pt>
                <c:pt idx="171">
                  <c:v>44.96</c:v>
                </c:pt>
                <c:pt idx="172">
                  <c:v>46.13</c:v>
                </c:pt>
                <c:pt idx="173">
                  <c:v>43.78</c:v>
                </c:pt>
                <c:pt idx="174">
                  <c:v>42.8</c:v>
                </c:pt>
                <c:pt idx="175">
                  <c:v>44.66</c:v>
                </c:pt>
                <c:pt idx="176">
                  <c:v>44.66</c:v>
                </c:pt>
                <c:pt idx="177">
                  <c:v>38.49</c:v>
                </c:pt>
                <c:pt idx="178">
                  <c:v>45.25</c:v>
                </c:pt>
                <c:pt idx="179">
                  <c:v>44.56</c:v>
                </c:pt>
                <c:pt idx="180">
                  <c:v>50.83</c:v>
                </c:pt>
                <c:pt idx="181">
                  <c:v>54.95</c:v>
                </c:pt>
                <c:pt idx="182">
                  <c:v>55.48</c:v>
                </c:pt>
                <c:pt idx="183">
                  <c:v>53.77</c:v>
                </c:pt>
                <c:pt idx="184">
                  <c:v>53.09</c:v>
                </c:pt>
                <c:pt idx="185">
                  <c:v>50.34</c:v>
                </c:pt>
                <c:pt idx="186">
                  <c:v>51.81</c:v>
                </c:pt>
                <c:pt idx="187">
                  <c:v>52.99</c:v>
                </c:pt>
                <c:pt idx="188">
                  <c:v>51.67</c:v>
                </c:pt>
                <c:pt idx="189">
                  <c:v>50.64</c:v>
                </c:pt>
                <c:pt idx="190">
                  <c:v>54.7</c:v>
                </c:pt>
                <c:pt idx="191">
                  <c:v>54.16</c:v>
                </c:pt>
                <c:pt idx="192">
                  <c:v>53.87</c:v>
                </c:pt>
                <c:pt idx="193">
                  <c:v>58.86</c:v>
                </c:pt>
                <c:pt idx="194">
                  <c:v>58.57</c:v>
                </c:pt>
                <c:pt idx="195">
                  <c:v>64.25</c:v>
                </c:pt>
                <c:pt idx="196">
                  <c:v>64.45</c:v>
                </c:pt>
                <c:pt idx="197">
                  <c:v>59.84</c:v>
                </c:pt>
                <c:pt idx="198">
                  <c:v>60.72</c:v>
                </c:pt>
                <c:pt idx="199">
                  <c:v>62.88</c:v>
                </c:pt>
                <c:pt idx="200">
                  <c:v>64.150000000000006</c:v>
                </c:pt>
                <c:pt idx="201">
                  <c:v>56.22</c:v>
                </c:pt>
                <c:pt idx="202">
                  <c:v>51.37</c:v>
                </c:pt>
                <c:pt idx="203">
                  <c:v>47.21</c:v>
                </c:pt>
                <c:pt idx="204">
                  <c:v>45.84</c:v>
                </c:pt>
                <c:pt idx="205">
                  <c:v>47.21</c:v>
                </c:pt>
                <c:pt idx="206">
                  <c:v>45.54</c:v>
                </c:pt>
                <c:pt idx="207">
                  <c:v>43.98</c:v>
                </c:pt>
                <c:pt idx="208">
                  <c:v>44.96</c:v>
                </c:pt>
                <c:pt idx="209">
                  <c:v>49.9</c:v>
                </c:pt>
                <c:pt idx="210">
                  <c:v>47.8</c:v>
                </c:pt>
                <c:pt idx="211">
                  <c:v>50.54</c:v>
                </c:pt>
                <c:pt idx="212">
                  <c:v>53.28</c:v>
                </c:pt>
                <c:pt idx="213">
                  <c:v>55.83</c:v>
                </c:pt>
                <c:pt idx="214">
                  <c:v>57.49</c:v>
                </c:pt>
                <c:pt idx="215">
                  <c:v>53.18</c:v>
                </c:pt>
                <c:pt idx="216">
                  <c:v>51.81</c:v>
                </c:pt>
                <c:pt idx="217">
                  <c:v>47.8</c:v>
                </c:pt>
                <c:pt idx="218">
                  <c:v>43.98</c:v>
                </c:pt>
                <c:pt idx="219">
                  <c:v>44.03</c:v>
                </c:pt>
                <c:pt idx="220">
                  <c:v>47.21</c:v>
                </c:pt>
                <c:pt idx="221">
                  <c:v>47.21</c:v>
                </c:pt>
                <c:pt idx="222">
                  <c:v>50.15</c:v>
                </c:pt>
                <c:pt idx="223">
                  <c:v>49.07</c:v>
                </c:pt>
                <c:pt idx="224">
                  <c:v>52.79</c:v>
                </c:pt>
                <c:pt idx="225">
                  <c:v>52.01</c:v>
                </c:pt>
                <c:pt idx="226">
                  <c:v>51.52</c:v>
                </c:pt>
                <c:pt idx="227">
                  <c:v>44.17</c:v>
                </c:pt>
                <c:pt idx="228">
                  <c:v>41.33</c:v>
                </c:pt>
                <c:pt idx="229">
                  <c:v>43.29</c:v>
                </c:pt>
                <c:pt idx="230">
                  <c:v>45.25</c:v>
                </c:pt>
                <c:pt idx="231">
                  <c:v>45.74</c:v>
                </c:pt>
                <c:pt idx="232">
                  <c:v>42.31</c:v>
                </c:pt>
                <c:pt idx="233">
                  <c:v>42.02</c:v>
                </c:pt>
                <c:pt idx="234">
                  <c:v>43.19</c:v>
                </c:pt>
                <c:pt idx="235">
                  <c:v>47.89</c:v>
                </c:pt>
                <c:pt idx="236">
                  <c:v>48.58</c:v>
                </c:pt>
                <c:pt idx="237">
                  <c:v>45.35</c:v>
                </c:pt>
                <c:pt idx="238">
                  <c:v>46.52</c:v>
                </c:pt>
                <c:pt idx="239">
                  <c:v>48.58</c:v>
                </c:pt>
                <c:pt idx="240">
                  <c:v>52.69</c:v>
                </c:pt>
                <c:pt idx="241">
                  <c:v>50.73</c:v>
                </c:pt>
                <c:pt idx="242">
                  <c:v>48.24</c:v>
                </c:pt>
                <c:pt idx="243">
                  <c:v>45.84</c:v>
                </c:pt>
                <c:pt idx="244">
                  <c:v>47.6</c:v>
                </c:pt>
                <c:pt idx="245">
                  <c:v>43.14</c:v>
                </c:pt>
                <c:pt idx="246">
                  <c:v>42.7</c:v>
                </c:pt>
                <c:pt idx="247">
                  <c:v>42.85</c:v>
                </c:pt>
                <c:pt idx="248">
                  <c:v>44.47</c:v>
                </c:pt>
                <c:pt idx="249">
                  <c:v>46.43</c:v>
                </c:pt>
                <c:pt idx="250">
                  <c:v>47.5</c:v>
                </c:pt>
                <c:pt idx="251">
                  <c:v>46.13</c:v>
                </c:pt>
                <c:pt idx="252">
                  <c:v>48.09</c:v>
                </c:pt>
                <c:pt idx="253">
                  <c:v>49.56</c:v>
                </c:pt>
                <c:pt idx="254">
                  <c:v>50.54</c:v>
                </c:pt>
                <c:pt idx="255">
                  <c:v>47.8</c:v>
                </c:pt>
                <c:pt idx="256">
                  <c:v>47.06</c:v>
                </c:pt>
                <c:pt idx="257">
                  <c:v>44.37</c:v>
                </c:pt>
                <c:pt idx="258">
                  <c:v>46.43</c:v>
                </c:pt>
                <c:pt idx="259">
                  <c:v>46.08</c:v>
                </c:pt>
                <c:pt idx="260">
                  <c:v>47.21</c:v>
                </c:pt>
                <c:pt idx="261">
                  <c:v>48.87</c:v>
                </c:pt>
                <c:pt idx="262">
                  <c:v>49.66</c:v>
                </c:pt>
                <c:pt idx="263">
                  <c:v>53.09</c:v>
                </c:pt>
                <c:pt idx="264">
                  <c:v>50.64</c:v>
                </c:pt>
                <c:pt idx="265">
                  <c:v>51.62</c:v>
                </c:pt>
                <c:pt idx="266">
                  <c:v>49.17</c:v>
                </c:pt>
                <c:pt idx="267">
                  <c:v>48.19</c:v>
                </c:pt>
                <c:pt idx="268">
                  <c:v>49.8</c:v>
                </c:pt>
                <c:pt idx="269">
                  <c:v>53.04</c:v>
                </c:pt>
                <c:pt idx="270">
                  <c:v>52.4</c:v>
                </c:pt>
                <c:pt idx="271">
                  <c:v>53.57</c:v>
                </c:pt>
                <c:pt idx="272">
                  <c:v>51.18</c:v>
                </c:pt>
                <c:pt idx="273">
                  <c:v>49.95</c:v>
                </c:pt>
                <c:pt idx="274">
                  <c:v>51.13</c:v>
                </c:pt>
                <c:pt idx="275">
                  <c:v>51.22</c:v>
                </c:pt>
                <c:pt idx="276">
                  <c:v>49.46</c:v>
                </c:pt>
                <c:pt idx="277">
                  <c:v>53.77</c:v>
                </c:pt>
                <c:pt idx="278">
                  <c:v>58.37</c:v>
                </c:pt>
                <c:pt idx="279">
                  <c:v>58.28</c:v>
                </c:pt>
                <c:pt idx="280">
                  <c:v>61.07</c:v>
                </c:pt>
                <c:pt idx="281">
                  <c:v>59.55</c:v>
                </c:pt>
                <c:pt idx="282">
                  <c:v>59.06</c:v>
                </c:pt>
                <c:pt idx="283">
                  <c:v>58.33</c:v>
                </c:pt>
                <c:pt idx="284">
                  <c:v>58.18</c:v>
                </c:pt>
                <c:pt idx="285">
                  <c:v>59.94</c:v>
                </c:pt>
                <c:pt idx="286">
                  <c:v>53.92</c:v>
                </c:pt>
                <c:pt idx="287">
                  <c:v>52.94</c:v>
                </c:pt>
                <c:pt idx="288">
                  <c:v>55.53</c:v>
                </c:pt>
                <c:pt idx="289">
                  <c:v>52.11</c:v>
                </c:pt>
                <c:pt idx="290">
                  <c:v>54.26</c:v>
                </c:pt>
                <c:pt idx="291">
                  <c:v>56.95</c:v>
                </c:pt>
                <c:pt idx="292">
                  <c:v>56.71</c:v>
                </c:pt>
                <c:pt idx="293">
                  <c:v>56.02</c:v>
                </c:pt>
                <c:pt idx="294">
                  <c:v>56.9</c:v>
                </c:pt>
                <c:pt idx="295">
                  <c:v>58.86</c:v>
                </c:pt>
                <c:pt idx="296">
                  <c:v>58.96</c:v>
                </c:pt>
                <c:pt idx="297">
                  <c:v>58.57</c:v>
                </c:pt>
                <c:pt idx="298">
                  <c:v>61.51</c:v>
                </c:pt>
                <c:pt idx="299">
                  <c:v>61.12</c:v>
                </c:pt>
                <c:pt idx="300">
                  <c:v>57.1</c:v>
                </c:pt>
                <c:pt idx="301">
                  <c:v>60.63</c:v>
                </c:pt>
                <c:pt idx="302">
                  <c:v>61.12</c:v>
                </c:pt>
                <c:pt idx="303">
                  <c:v>62.88</c:v>
                </c:pt>
                <c:pt idx="304">
                  <c:v>62</c:v>
                </c:pt>
                <c:pt idx="305">
                  <c:v>58.37</c:v>
                </c:pt>
                <c:pt idx="306">
                  <c:v>58.47</c:v>
                </c:pt>
                <c:pt idx="307">
                  <c:v>59.84</c:v>
                </c:pt>
                <c:pt idx="308">
                  <c:v>57.25</c:v>
                </c:pt>
                <c:pt idx="309">
                  <c:v>59.75</c:v>
                </c:pt>
                <c:pt idx="310">
                  <c:v>59.3</c:v>
                </c:pt>
                <c:pt idx="311">
                  <c:v>57.59</c:v>
                </c:pt>
                <c:pt idx="312">
                  <c:v>59.45</c:v>
                </c:pt>
                <c:pt idx="313">
                  <c:v>58.86</c:v>
                </c:pt>
                <c:pt idx="314">
                  <c:v>64.84</c:v>
                </c:pt>
                <c:pt idx="315">
                  <c:v>67.09</c:v>
                </c:pt>
                <c:pt idx="316">
                  <c:v>67.58</c:v>
                </c:pt>
                <c:pt idx="317">
                  <c:v>72.67</c:v>
                </c:pt>
                <c:pt idx="318">
                  <c:v>75.61</c:v>
                </c:pt>
                <c:pt idx="319">
                  <c:v>69.83</c:v>
                </c:pt>
                <c:pt idx="320">
                  <c:v>70.08</c:v>
                </c:pt>
                <c:pt idx="321">
                  <c:v>63.27</c:v>
                </c:pt>
                <c:pt idx="322">
                  <c:v>51.91</c:v>
                </c:pt>
                <c:pt idx="323">
                  <c:v>56.22</c:v>
                </c:pt>
                <c:pt idx="324">
                  <c:v>64.45</c:v>
                </c:pt>
                <c:pt idx="325">
                  <c:v>67.19</c:v>
                </c:pt>
                <c:pt idx="326">
                  <c:v>71.989999999999995</c:v>
                </c:pt>
                <c:pt idx="327">
                  <c:v>70.23</c:v>
                </c:pt>
                <c:pt idx="328">
                  <c:v>59.94</c:v>
                </c:pt>
                <c:pt idx="329">
                  <c:v>61.12</c:v>
                </c:pt>
                <c:pt idx="330">
                  <c:v>49.95</c:v>
                </c:pt>
                <c:pt idx="331">
                  <c:v>36.14</c:v>
                </c:pt>
                <c:pt idx="332">
                  <c:v>16.55</c:v>
                </c:pt>
                <c:pt idx="333">
                  <c:v>34.380000000000003</c:v>
                </c:pt>
                <c:pt idx="334">
                  <c:v>51.32</c:v>
                </c:pt>
                <c:pt idx="335">
                  <c:v>35.36</c:v>
                </c:pt>
                <c:pt idx="336">
                  <c:v>38.200000000000003</c:v>
                </c:pt>
                <c:pt idx="337">
                  <c:v>30.56</c:v>
                </c:pt>
                <c:pt idx="338">
                  <c:v>39.76</c:v>
                </c:pt>
                <c:pt idx="339">
                  <c:v>59.16</c:v>
                </c:pt>
                <c:pt idx="340">
                  <c:v>59.35</c:v>
                </c:pt>
                <c:pt idx="341">
                  <c:v>57</c:v>
                </c:pt>
                <c:pt idx="342">
                  <c:v>48.19</c:v>
                </c:pt>
                <c:pt idx="343">
                  <c:v>47.89</c:v>
                </c:pt>
                <c:pt idx="344">
                  <c:v>43.29</c:v>
                </c:pt>
                <c:pt idx="345">
                  <c:v>49.17</c:v>
                </c:pt>
                <c:pt idx="346">
                  <c:v>56.22</c:v>
                </c:pt>
                <c:pt idx="347">
                  <c:v>55.04</c:v>
                </c:pt>
                <c:pt idx="348">
                  <c:v>62.78</c:v>
                </c:pt>
                <c:pt idx="349">
                  <c:v>59.55</c:v>
                </c:pt>
                <c:pt idx="350">
                  <c:v>61.02</c:v>
                </c:pt>
                <c:pt idx="351">
                  <c:v>76.400000000000006</c:v>
                </c:pt>
                <c:pt idx="352">
                  <c:v>86.88</c:v>
                </c:pt>
                <c:pt idx="353">
                  <c:v>89.03</c:v>
                </c:pt>
                <c:pt idx="354">
                  <c:v>88.25</c:v>
                </c:pt>
                <c:pt idx="355">
                  <c:v>92.36</c:v>
                </c:pt>
                <c:pt idx="356">
                  <c:v>86.97</c:v>
                </c:pt>
                <c:pt idx="357">
                  <c:v>92.36</c:v>
                </c:pt>
                <c:pt idx="358">
                  <c:v>91.97</c:v>
                </c:pt>
                <c:pt idx="359">
                  <c:v>104.41</c:v>
                </c:pt>
                <c:pt idx="360">
                  <c:v>107.84</c:v>
                </c:pt>
                <c:pt idx="361">
                  <c:v>111.95</c:v>
                </c:pt>
                <c:pt idx="362">
                  <c:v>110.09</c:v>
                </c:pt>
                <c:pt idx="363">
                  <c:v>109.3</c:v>
                </c:pt>
                <c:pt idx="364">
                  <c:v>108.52</c:v>
                </c:pt>
                <c:pt idx="365">
                  <c:v>100.1</c:v>
                </c:pt>
                <c:pt idx="366">
                  <c:v>108.91</c:v>
                </c:pt>
                <c:pt idx="367">
                  <c:v>113.91</c:v>
                </c:pt>
                <c:pt idx="368">
                  <c:v>117.83</c:v>
                </c:pt>
                <c:pt idx="369">
                  <c:v>111.66</c:v>
                </c:pt>
                <c:pt idx="370">
                  <c:v>116.65</c:v>
                </c:pt>
                <c:pt idx="371">
                  <c:v>115.38</c:v>
                </c:pt>
                <c:pt idx="372">
                  <c:v>109.79</c:v>
                </c:pt>
                <c:pt idx="373">
                  <c:v>109.99</c:v>
                </c:pt>
                <c:pt idx="374">
                  <c:v>111.26</c:v>
                </c:pt>
                <c:pt idx="375">
                  <c:v>117.43</c:v>
                </c:pt>
                <c:pt idx="376">
                  <c:v>126.35</c:v>
                </c:pt>
                <c:pt idx="377">
                  <c:v>124.29</c:v>
                </c:pt>
                <c:pt idx="378">
                  <c:v>119.98</c:v>
                </c:pt>
                <c:pt idx="379">
                  <c:v>114.5</c:v>
                </c:pt>
                <c:pt idx="380">
                  <c:v>114.5</c:v>
                </c:pt>
                <c:pt idx="381">
                  <c:v>115.08</c:v>
                </c:pt>
                <c:pt idx="382">
                  <c:v>100.88</c:v>
                </c:pt>
                <c:pt idx="383">
                  <c:v>98.53</c:v>
                </c:pt>
                <c:pt idx="384">
                  <c:v>99.31</c:v>
                </c:pt>
                <c:pt idx="385">
                  <c:v>100.49</c:v>
                </c:pt>
                <c:pt idx="386">
                  <c:v>102.55</c:v>
                </c:pt>
                <c:pt idx="387">
                  <c:v>95.2</c:v>
                </c:pt>
                <c:pt idx="388">
                  <c:v>87.66</c:v>
                </c:pt>
                <c:pt idx="389">
                  <c:v>89.42</c:v>
                </c:pt>
                <c:pt idx="390">
                  <c:v>85.9</c:v>
                </c:pt>
                <c:pt idx="391">
                  <c:v>85.9</c:v>
                </c:pt>
                <c:pt idx="392">
                  <c:v>90.5</c:v>
                </c:pt>
                <c:pt idx="393">
                  <c:v>97.85</c:v>
                </c:pt>
                <c:pt idx="394">
                  <c:v>92.07</c:v>
                </c:pt>
                <c:pt idx="395">
                  <c:v>89.32</c:v>
                </c:pt>
                <c:pt idx="396">
                  <c:v>93.73</c:v>
                </c:pt>
                <c:pt idx="397">
                  <c:v>89.03</c:v>
                </c:pt>
                <c:pt idx="398">
                  <c:v>89.42</c:v>
                </c:pt>
                <c:pt idx="399">
                  <c:v>87.76</c:v>
                </c:pt>
                <c:pt idx="400">
                  <c:v>94.07</c:v>
                </c:pt>
                <c:pt idx="401">
                  <c:v>100</c:v>
                </c:pt>
                <c:pt idx="402">
                  <c:v>103.23</c:v>
                </c:pt>
                <c:pt idx="403">
                  <c:v>100.88</c:v>
                </c:pt>
                <c:pt idx="404">
                  <c:v>102.45</c:v>
                </c:pt>
                <c:pt idx="405">
                  <c:v>104.21</c:v>
                </c:pt>
                <c:pt idx="406">
                  <c:v>106.86</c:v>
                </c:pt>
                <c:pt idx="407">
                  <c:v>111.26</c:v>
                </c:pt>
                <c:pt idx="408">
                  <c:v>108.03</c:v>
                </c:pt>
                <c:pt idx="409">
                  <c:v>108.52</c:v>
                </c:pt>
                <c:pt idx="410">
                  <c:v>110.58</c:v>
                </c:pt>
                <c:pt idx="411">
                  <c:v>116.6</c:v>
                </c:pt>
                <c:pt idx="412">
                  <c:v>121.35</c:v>
                </c:pt>
                <c:pt idx="413">
                  <c:v>121.74</c:v>
                </c:pt>
                <c:pt idx="414">
                  <c:v>119.49</c:v>
                </c:pt>
                <c:pt idx="415">
                  <c:v>112.14</c:v>
                </c:pt>
                <c:pt idx="416">
                  <c:v>120.37</c:v>
                </c:pt>
                <c:pt idx="417">
                  <c:v>119.93</c:v>
                </c:pt>
                <c:pt idx="418">
                  <c:v>117.63</c:v>
                </c:pt>
                <c:pt idx="419">
                  <c:v>124.29</c:v>
                </c:pt>
                <c:pt idx="420">
                  <c:v>129.47999999999999</c:v>
                </c:pt>
                <c:pt idx="421">
                  <c:v>130.56</c:v>
                </c:pt>
                <c:pt idx="422">
                  <c:v>133.5</c:v>
                </c:pt>
                <c:pt idx="423">
                  <c:v>129.77000000000001</c:v>
                </c:pt>
                <c:pt idx="424">
                  <c:v>136.24</c:v>
                </c:pt>
                <c:pt idx="425">
                  <c:v>146.52000000000001</c:v>
                </c:pt>
                <c:pt idx="426">
                  <c:v>145.74</c:v>
                </c:pt>
                <c:pt idx="427">
                  <c:v>141.82</c:v>
                </c:pt>
                <c:pt idx="428">
                  <c:v>136.09</c:v>
                </c:pt>
                <c:pt idx="429">
                  <c:v>143</c:v>
                </c:pt>
                <c:pt idx="430">
                  <c:v>148.38</c:v>
                </c:pt>
                <c:pt idx="431">
                  <c:v>148.87</c:v>
                </c:pt>
                <c:pt idx="432">
                  <c:v>146.43</c:v>
                </c:pt>
                <c:pt idx="433">
                  <c:v>140.74</c:v>
                </c:pt>
                <c:pt idx="434">
                  <c:v>137.61000000000001</c:v>
                </c:pt>
                <c:pt idx="435">
                  <c:v>119.78</c:v>
                </c:pt>
                <c:pt idx="436">
                  <c:v>119.29</c:v>
                </c:pt>
                <c:pt idx="437">
                  <c:v>125.76</c:v>
                </c:pt>
                <c:pt idx="438">
                  <c:v>125.47</c:v>
                </c:pt>
                <c:pt idx="439">
                  <c:v>139.47</c:v>
                </c:pt>
                <c:pt idx="440">
                  <c:v>137.51</c:v>
                </c:pt>
                <c:pt idx="441">
                  <c:v>130.56</c:v>
                </c:pt>
                <c:pt idx="442">
                  <c:v>134.57</c:v>
                </c:pt>
                <c:pt idx="443">
                  <c:v>129.58000000000001</c:v>
                </c:pt>
                <c:pt idx="444">
                  <c:v>128.5</c:v>
                </c:pt>
                <c:pt idx="445">
                  <c:v>126.84</c:v>
                </c:pt>
                <c:pt idx="446">
                  <c:v>132.22</c:v>
                </c:pt>
                <c:pt idx="447">
                  <c:v>127.13</c:v>
                </c:pt>
                <c:pt idx="448">
                  <c:v>133.59</c:v>
                </c:pt>
                <c:pt idx="449">
                  <c:v>134.08000000000001</c:v>
                </c:pt>
                <c:pt idx="450">
                  <c:v>131.78</c:v>
                </c:pt>
                <c:pt idx="451">
                  <c:v>132.52000000000001</c:v>
                </c:pt>
                <c:pt idx="452">
                  <c:v>131.29</c:v>
                </c:pt>
                <c:pt idx="453">
                  <c:v>127.72</c:v>
                </c:pt>
                <c:pt idx="454">
                  <c:v>129.68</c:v>
                </c:pt>
                <c:pt idx="455">
                  <c:v>138.88</c:v>
                </c:pt>
                <c:pt idx="456">
                  <c:v>135.55000000000001</c:v>
                </c:pt>
                <c:pt idx="457">
                  <c:v>132.91</c:v>
                </c:pt>
                <c:pt idx="458">
                  <c:v>139.86000000000001</c:v>
                </c:pt>
                <c:pt idx="459">
                  <c:v>140.06</c:v>
                </c:pt>
                <c:pt idx="460">
                  <c:v>138.79</c:v>
                </c:pt>
                <c:pt idx="461">
                  <c:v>134.18</c:v>
                </c:pt>
                <c:pt idx="462">
                  <c:v>130.66</c:v>
                </c:pt>
                <c:pt idx="463">
                  <c:v>124.78</c:v>
                </c:pt>
                <c:pt idx="464">
                  <c:v>125.56</c:v>
                </c:pt>
                <c:pt idx="465">
                  <c:v>113.22</c:v>
                </c:pt>
                <c:pt idx="466">
                  <c:v>119.39</c:v>
                </c:pt>
                <c:pt idx="467">
                  <c:v>119.1</c:v>
                </c:pt>
                <c:pt idx="468">
                  <c:v>120.67</c:v>
                </c:pt>
                <c:pt idx="469">
                  <c:v>124.49</c:v>
                </c:pt>
                <c:pt idx="470">
                  <c:v>122.62</c:v>
                </c:pt>
                <c:pt idx="471">
                  <c:v>123.9</c:v>
                </c:pt>
                <c:pt idx="472">
                  <c:v>121.25</c:v>
                </c:pt>
                <c:pt idx="473">
                  <c:v>123.51</c:v>
                </c:pt>
                <c:pt idx="474">
                  <c:v>114.99</c:v>
                </c:pt>
                <c:pt idx="475">
                  <c:v>115.08</c:v>
                </c:pt>
                <c:pt idx="476">
                  <c:v>117.43</c:v>
                </c:pt>
                <c:pt idx="477">
                  <c:v>125.66</c:v>
                </c:pt>
                <c:pt idx="478">
                  <c:v>124.58</c:v>
                </c:pt>
                <c:pt idx="479">
                  <c:v>127.72</c:v>
                </c:pt>
                <c:pt idx="480">
                  <c:v>125.95</c:v>
                </c:pt>
                <c:pt idx="481">
                  <c:v>123.02</c:v>
                </c:pt>
                <c:pt idx="482">
                  <c:v>118.51</c:v>
                </c:pt>
                <c:pt idx="483">
                  <c:v>118.22</c:v>
                </c:pt>
                <c:pt idx="484">
                  <c:v>121.35</c:v>
                </c:pt>
                <c:pt idx="485">
                  <c:v>117.24</c:v>
                </c:pt>
                <c:pt idx="486">
                  <c:v>115.48</c:v>
                </c:pt>
                <c:pt idx="487">
                  <c:v>114.2</c:v>
                </c:pt>
                <c:pt idx="488">
                  <c:v>117.14</c:v>
                </c:pt>
                <c:pt idx="489">
                  <c:v>106.27</c:v>
                </c:pt>
                <c:pt idx="490">
                  <c:v>109.5</c:v>
                </c:pt>
                <c:pt idx="491">
                  <c:v>114.1</c:v>
                </c:pt>
                <c:pt idx="492">
                  <c:v>118.41</c:v>
                </c:pt>
                <c:pt idx="493">
                  <c:v>121.16</c:v>
                </c:pt>
                <c:pt idx="494">
                  <c:v>116.36</c:v>
                </c:pt>
                <c:pt idx="495">
                  <c:v>129.47999999999999</c:v>
                </c:pt>
                <c:pt idx="496">
                  <c:v>129.87</c:v>
                </c:pt>
                <c:pt idx="497">
                  <c:v>114.5</c:v>
                </c:pt>
                <c:pt idx="498">
                  <c:v>107.74</c:v>
                </c:pt>
                <c:pt idx="499">
                  <c:v>106.81</c:v>
                </c:pt>
                <c:pt idx="500">
                  <c:v>109.55</c:v>
                </c:pt>
                <c:pt idx="501">
                  <c:v>111.17</c:v>
                </c:pt>
                <c:pt idx="502">
                  <c:v>108.91</c:v>
                </c:pt>
                <c:pt idx="503">
                  <c:v>105.29</c:v>
                </c:pt>
                <c:pt idx="504">
                  <c:v>97.94</c:v>
                </c:pt>
                <c:pt idx="505">
                  <c:v>95.79</c:v>
                </c:pt>
                <c:pt idx="506">
                  <c:v>97.85</c:v>
                </c:pt>
                <c:pt idx="507">
                  <c:v>89.72</c:v>
                </c:pt>
                <c:pt idx="508">
                  <c:v>84.13</c:v>
                </c:pt>
                <c:pt idx="509">
                  <c:v>87.27</c:v>
                </c:pt>
                <c:pt idx="510">
                  <c:v>90.11</c:v>
                </c:pt>
                <c:pt idx="511">
                  <c:v>87.56</c:v>
                </c:pt>
                <c:pt idx="512">
                  <c:v>90.89</c:v>
                </c:pt>
                <c:pt idx="513">
                  <c:v>96.47</c:v>
                </c:pt>
                <c:pt idx="514">
                  <c:v>96.77</c:v>
                </c:pt>
                <c:pt idx="515">
                  <c:v>93.83</c:v>
                </c:pt>
                <c:pt idx="516">
                  <c:v>91.28</c:v>
                </c:pt>
                <c:pt idx="517">
                  <c:v>98.24</c:v>
                </c:pt>
                <c:pt idx="518">
                  <c:v>98.43</c:v>
                </c:pt>
                <c:pt idx="519">
                  <c:v>93.44</c:v>
                </c:pt>
                <c:pt idx="520">
                  <c:v>91.48</c:v>
                </c:pt>
                <c:pt idx="521">
                  <c:v>90.5</c:v>
                </c:pt>
                <c:pt idx="522">
                  <c:v>86.09</c:v>
                </c:pt>
                <c:pt idx="523">
                  <c:v>90.99</c:v>
                </c:pt>
                <c:pt idx="524">
                  <c:v>94.42</c:v>
                </c:pt>
                <c:pt idx="525">
                  <c:v>100.78</c:v>
                </c:pt>
                <c:pt idx="526">
                  <c:v>96.96</c:v>
                </c:pt>
                <c:pt idx="527">
                  <c:v>98.04</c:v>
                </c:pt>
                <c:pt idx="528">
                  <c:v>93.83</c:v>
                </c:pt>
                <c:pt idx="529">
                  <c:v>95.89</c:v>
                </c:pt>
                <c:pt idx="530">
                  <c:v>96.18</c:v>
                </c:pt>
                <c:pt idx="531">
                  <c:v>94.22</c:v>
                </c:pt>
                <c:pt idx="532">
                  <c:v>97.06</c:v>
                </c:pt>
                <c:pt idx="533">
                  <c:v>92.56</c:v>
                </c:pt>
                <c:pt idx="534">
                  <c:v>107.64</c:v>
                </c:pt>
                <c:pt idx="535">
                  <c:v>104.51</c:v>
                </c:pt>
                <c:pt idx="536">
                  <c:v>105.39</c:v>
                </c:pt>
                <c:pt idx="537">
                  <c:v>105</c:v>
                </c:pt>
                <c:pt idx="538">
                  <c:v>96.28</c:v>
                </c:pt>
                <c:pt idx="539">
                  <c:v>93.93</c:v>
                </c:pt>
                <c:pt idx="540">
                  <c:v>93.83</c:v>
                </c:pt>
                <c:pt idx="541">
                  <c:v>92.16</c:v>
                </c:pt>
                <c:pt idx="542">
                  <c:v>91.48</c:v>
                </c:pt>
                <c:pt idx="543">
                  <c:v>87.56</c:v>
                </c:pt>
                <c:pt idx="544">
                  <c:v>87.46</c:v>
                </c:pt>
                <c:pt idx="545">
                  <c:v>88.44</c:v>
                </c:pt>
                <c:pt idx="546">
                  <c:v>92.75</c:v>
                </c:pt>
                <c:pt idx="547">
                  <c:v>91.09</c:v>
                </c:pt>
                <c:pt idx="548">
                  <c:v>90.11</c:v>
                </c:pt>
                <c:pt idx="549">
                  <c:v>89.52</c:v>
                </c:pt>
                <c:pt idx="550">
                  <c:v>88.25</c:v>
                </c:pt>
                <c:pt idx="551">
                  <c:v>81.680000000000007</c:v>
                </c:pt>
                <c:pt idx="552">
                  <c:v>86.88</c:v>
                </c:pt>
                <c:pt idx="553">
                  <c:v>85.7</c:v>
                </c:pt>
                <c:pt idx="554">
                  <c:v>91.28</c:v>
                </c:pt>
                <c:pt idx="555">
                  <c:v>86.58</c:v>
                </c:pt>
                <c:pt idx="556">
                  <c:v>86.58</c:v>
                </c:pt>
                <c:pt idx="557">
                  <c:v>83.74</c:v>
                </c:pt>
                <c:pt idx="558">
                  <c:v>87.22</c:v>
                </c:pt>
                <c:pt idx="559">
                  <c:v>90.11</c:v>
                </c:pt>
                <c:pt idx="560">
                  <c:v>89.03</c:v>
                </c:pt>
                <c:pt idx="561">
                  <c:v>89.81</c:v>
                </c:pt>
                <c:pt idx="562">
                  <c:v>86.24</c:v>
                </c:pt>
                <c:pt idx="563">
                  <c:v>85.9</c:v>
                </c:pt>
                <c:pt idx="564">
                  <c:v>81.680000000000007</c:v>
                </c:pt>
                <c:pt idx="565">
                  <c:v>77.08</c:v>
                </c:pt>
                <c:pt idx="566">
                  <c:v>74.73</c:v>
                </c:pt>
                <c:pt idx="567">
                  <c:v>71.790000000000006</c:v>
                </c:pt>
                <c:pt idx="568">
                  <c:v>78.84</c:v>
                </c:pt>
                <c:pt idx="569">
                  <c:v>74.34</c:v>
                </c:pt>
                <c:pt idx="570">
                  <c:v>75.37</c:v>
                </c:pt>
                <c:pt idx="571">
                  <c:v>70.81</c:v>
                </c:pt>
                <c:pt idx="572">
                  <c:v>65.62</c:v>
                </c:pt>
                <c:pt idx="573">
                  <c:v>64.150000000000006</c:v>
                </c:pt>
                <c:pt idx="574">
                  <c:v>71.010000000000005</c:v>
                </c:pt>
                <c:pt idx="575">
                  <c:v>67.680000000000007</c:v>
                </c:pt>
                <c:pt idx="576">
                  <c:v>68.66</c:v>
                </c:pt>
                <c:pt idx="577">
                  <c:v>71.69</c:v>
                </c:pt>
                <c:pt idx="578">
                  <c:v>69.83</c:v>
                </c:pt>
                <c:pt idx="579">
                  <c:v>73.650000000000006</c:v>
                </c:pt>
                <c:pt idx="580">
                  <c:v>73.95</c:v>
                </c:pt>
                <c:pt idx="581">
                  <c:v>75.91</c:v>
                </c:pt>
                <c:pt idx="582">
                  <c:v>75.510000000000005</c:v>
                </c:pt>
                <c:pt idx="583">
                  <c:v>78.84</c:v>
                </c:pt>
                <c:pt idx="584">
                  <c:v>78.45</c:v>
                </c:pt>
                <c:pt idx="585">
                  <c:v>81.680000000000007</c:v>
                </c:pt>
                <c:pt idx="586">
                  <c:v>80.61</c:v>
                </c:pt>
                <c:pt idx="587">
                  <c:v>81.19</c:v>
                </c:pt>
                <c:pt idx="588">
                  <c:v>79.14</c:v>
                </c:pt>
                <c:pt idx="589">
                  <c:v>75.91</c:v>
                </c:pt>
                <c:pt idx="590">
                  <c:v>74.239999999999995</c:v>
                </c:pt>
                <c:pt idx="591">
                  <c:v>73.16</c:v>
                </c:pt>
                <c:pt idx="592">
                  <c:v>75.91</c:v>
                </c:pt>
                <c:pt idx="593">
                  <c:v>77.72</c:v>
                </c:pt>
                <c:pt idx="594">
                  <c:v>72.48</c:v>
                </c:pt>
                <c:pt idx="595">
                  <c:v>75.22</c:v>
                </c:pt>
                <c:pt idx="596">
                  <c:v>81.19</c:v>
                </c:pt>
                <c:pt idx="597">
                  <c:v>82.08</c:v>
                </c:pt>
                <c:pt idx="598">
                  <c:v>85.21</c:v>
                </c:pt>
                <c:pt idx="599">
                  <c:v>83.35</c:v>
                </c:pt>
                <c:pt idx="600">
                  <c:v>85.9</c:v>
                </c:pt>
                <c:pt idx="601">
                  <c:v>85.41</c:v>
                </c:pt>
                <c:pt idx="602">
                  <c:v>82.47</c:v>
                </c:pt>
                <c:pt idx="603">
                  <c:v>84.52</c:v>
                </c:pt>
                <c:pt idx="604">
                  <c:v>82.76</c:v>
                </c:pt>
                <c:pt idx="605">
                  <c:v>90.3</c:v>
                </c:pt>
                <c:pt idx="606">
                  <c:v>91.87</c:v>
                </c:pt>
                <c:pt idx="607">
                  <c:v>91.19</c:v>
                </c:pt>
                <c:pt idx="608">
                  <c:v>94.42</c:v>
                </c:pt>
                <c:pt idx="609">
                  <c:v>96.67</c:v>
                </c:pt>
                <c:pt idx="610">
                  <c:v>93.24</c:v>
                </c:pt>
                <c:pt idx="611">
                  <c:v>91.87</c:v>
                </c:pt>
                <c:pt idx="612">
                  <c:v>90.3</c:v>
                </c:pt>
                <c:pt idx="613">
                  <c:v>86.29</c:v>
                </c:pt>
                <c:pt idx="614">
                  <c:v>86.48</c:v>
                </c:pt>
                <c:pt idx="615">
                  <c:v>82.17</c:v>
                </c:pt>
                <c:pt idx="616">
                  <c:v>80.510000000000005</c:v>
                </c:pt>
                <c:pt idx="617">
                  <c:v>88.34</c:v>
                </c:pt>
                <c:pt idx="618">
                  <c:v>86.19</c:v>
                </c:pt>
                <c:pt idx="619">
                  <c:v>87.27</c:v>
                </c:pt>
                <c:pt idx="620">
                  <c:v>92.16</c:v>
                </c:pt>
                <c:pt idx="621">
                  <c:v>94.32</c:v>
                </c:pt>
                <c:pt idx="622">
                  <c:v>93.24</c:v>
                </c:pt>
                <c:pt idx="623">
                  <c:v>94.81</c:v>
                </c:pt>
                <c:pt idx="624">
                  <c:v>92.36</c:v>
                </c:pt>
                <c:pt idx="625">
                  <c:v>93.34</c:v>
                </c:pt>
                <c:pt idx="626">
                  <c:v>97.94</c:v>
                </c:pt>
                <c:pt idx="627">
                  <c:v>106.51</c:v>
                </c:pt>
                <c:pt idx="628">
                  <c:v>106.07</c:v>
                </c:pt>
                <c:pt idx="629">
                  <c:v>104.36</c:v>
                </c:pt>
                <c:pt idx="630">
                  <c:v>105.58</c:v>
                </c:pt>
                <c:pt idx="631">
                  <c:v>104.6</c:v>
                </c:pt>
                <c:pt idx="632">
                  <c:v>104.65</c:v>
                </c:pt>
                <c:pt idx="633">
                  <c:v>105.29</c:v>
                </c:pt>
                <c:pt idx="634">
                  <c:v>102.94</c:v>
                </c:pt>
                <c:pt idx="635">
                  <c:v>104.21</c:v>
                </c:pt>
                <c:pt idx="636">
                  <c:v>102.55</c:v>
                </c:pt>
                <c:pt idx="637">
                  <c:v>104.8</c:v>
                </c:pt>
                <c:pt idx="638">
                  <c:v>104.41</c:v>
                </c:pt>
                <c:pt idx="639">
                  <c:v>99.02</c:v>
                </c:pt>
                <c:pt idx="640">
                  <c:v>101.37</c:v>
                </c:pt>
                <c:pt idx="641">
                  <c:v>100.78</c:v>
                </c:pt>
                <c:pt idx="642">
                  <c:v>98.43</c:v>
                </c:pt>
                <c:pt idx="643">
                  <c:v>98.63</c:v>
                </c:pt>
                <c:pt idx="644">
                  <c:v>106.56</c:v>
                </c:pt>
                <c:pt idx="645">
                  <c:v>100.29</c:v>
                </c:pt>
                <c:pt idx="646">
                  <c:v>98.92</c:v>
                </c:pt>
                <c:pt idx="647">
                  <c:v>97.36</c:v>
                </c:pt>
                <c:pt idx="648">
                  <c:v>95.2</c:v>
                </c:pt>
                <c:pt idx="649">
                  <c:v>86.29</c:v>
                </c:pt>
                <c:pt idx="650">
                  <c:v>82.57</c:v>
                </c:pt>
                <c:pt idx="651">
                  <c:v>85.21</c:v>
                </c:pt>
                <c:pt idx="652">
                  <c:v>83.45</c:v>
                </c:pt>
                <c:pt idx="653">
                  <c:v>81.78</c:v>
                </c:pt>
                <c:pt idx="654">
                  <c:v>81.099999999999994</c:v>
                </c:pt>
                <c:pt idx="655">
                  <c:v>79.92</c:v>
                </c:pt>
                <c:pt idx="656">
                  <c:v>78.94</c:v>
                </c:pt>
                <c:pt idx="657">
                  <c:v>78.55</c:v>
                </c:pt>
                <c:pt idx="658">
                  <c:v>80.41</c:v>
                </c:pt>
                <c:pt idx="659">
                  <c:v>81.489999999999995</c:v>
                </c:pt>
                <c:pt idx="660">
                  <c:v>82.13</c:v>
                </c:pt>
                <c:pt idx="661">
                  <c:v>84.82</c:v>
                </c:pt>
                <c:pt idx="662">
                  <c:v>85.01</c:v>
                </c:pt>
                <c:pt idx="663">
                  <c:v>81</c:v>
                </c:pt>
                <c:pt idx="664">
                  <c:v>83.45</c:v>
                </c:pt>
                <c:pt idx="665">
                  <c:v>81</c:v>
                </c:pt>
                <c:pt idx="666">
                  <c:v>84.62</c:v>
                </c:pt>
                <c:pt idx="667">
                  <c:v>85.99</c:v>
                </c:pt>
                <c:pt idx="668">
                  <c:v>88.74</c:v>
                </c:pt>
                <c:pt idx="669">
                  <c:v>83.64</c:v>
                </c:pt>
                <c:pt idx="670">
                  <c:v>82.17</c:v>
                </c:pt>
                <c:pt idx="671">
                  <c:v>81.98</c:v>
                </c:pt>
                <c:pt idx="672">
                  <c:v>82.08</c:v>
                </c:pt>
                <c:pt idx="673">
                  <c:v>80.849999999999994</c:v>
                </c:pt>
                <c:pt idx="674">
                  <c:v>79.33</c:v>
                </c:pt>
                <c:pt idx="675">
                  <c:v>81.39</c:v>
                </c:pt>
                <c:pt idx="676">
                  <c:v>82.96</c:v>
                </c:pt>
                <c:pt idx="677">
                  <c:v>84.92</c:v>
                </c:pt>
                <c:pt idx="678">
                  <c:v>88.54</c:v>
                </c:pt>
                <c:pt idx="679">
                  <c:v>88.93</c:v>
                </c:pt>
                <c:pt idx="680">
                  <c:v>90.01</c:v>
                </c:pt>
                <c:pt idx="681">
                  <c:v>88.88</c:v>
                </c:pt>
                <c:pt idx="682">
                  <c:v>84.82</c:v>
                </c:pt>
                <c:pt idx="683">
                  <c:v>80.41</c:v>
                </c:pt>
                <c:pt idx="684">
                  <c:v>76.400000000000006</c:v>
                </c:pt>
                <c:pt idx="685">
                  <c:v>72.97</c:v>
                </c:pt>
                <c:pt idx="686">
                  <c:v>76.489999999999995</c:v>
                </c:pt>
                <c:pt idx="687">
                  <c:v>74.14</c:v>
                </c:pt>
                <c:pt idx="688">
                  <c:v>77.42</c:v>
                </c:pt>
                <c:pt idx="689">
                  <c:v>77.38</c:v>
                </c:pt>
                <c:pt idx="690">
                  <c:v>76.89</c:v>
                </c:pt>
                <c:pt idx="691">
                  <c:v>72.180000000000007</c:v>
                </c:pt>
                <c:pt idx="692">
                  <c:v>71.5</c:v>
                </c:pt>
                <c:pt idx="693">
                  <c:v>71.89</c:v>
                </c:pt>
                <c:pt idx="694">
                  <c:v>76.3</c:v>
                </c:pt>
                <c:pt idx="695">
                  <c:v>75.42</c:v>
                </c:pt>
                <c:pt idx="696">
                  <c:v>72.48</c:v>
                </c:pt>
                <c:pt idx="697">
                  <c:v>73.069999999999993</c:v>
                </c:pt>
                <c:pt idx="698">
                  <c:v>78.260000000000005</c:v>
                </c:pt>
                <c:pt idx="699">
                  <c:v>75.319999999999993</c:v>
                </c:pt>
                <c:pt idx="700">
                  <c:v>77.819999999999993</c:v>
                </c:pt>
                <c:pt idx="701">
                  <c:v>76.489999999999995</c:v>
                </c:pt>
                <c:pt idx="702">
                  <c:v>76.3</c:v>
                </c:pt>
                <c:pt idx="703">
                  <c:v>80.22</c:v>
                </c:pt>
                <c:pt idx="704">
                  <c:v>76.89</c:v>
                </c:pt>
                <c:pt idx="705">
                  <c:v>77.08</c:v>
                </c:pt>
                <c:pt idx="706">
                  <c:v>75.12</c:v>
                </c:pt>
                <c:pt idx="707">
                  <c:v>72.77</c:v>
                </c:pt>
                <c:pt idx="708">
                  <c:v>74.63</c:v>
                </c:pt>
                <c:pt idx="709">
                  <c:v>75.709999999999994</c:v>
                </c:pt>
                <c:pt idx="710">
                  <c:v>75.510000000000005</c:v>
                </c:pt>
                <c:pt idx="711">
                  <c:v>68.95</c:v>
                </c:pt>
                <c:pt idx="712">
                  <c:v>68.17</c:v>
                </c:pt>
                <c:pt idx="713">
                  <c:v>68.66</c:v>
                </c:pt>
                <c:pt idx="714">
                  <c:v>69.150000000000006</c:v>
                </c:pt>
                <c:pt idx="715">
                  <c:v>68.02</c:v>
                </c:pt>
                <c:pt idx="716">
                  <c:v>63.57</c:v>
                </c:pt>
                <c:pt idx="717">
                  <c:v>62.34</c:v>
                </c:pt>
                <c:pt idx="718">
                  <c:v>61.9</c:v>
                </c:pt>
                <c:pt idx="719">
                  <c:v>61.61</c:v>
                </c:pt>
                <c:pt idx="720">
                  <c:v>59.84</c:v>
                </c:pt>
                <c:pt idx="721">
                  <c:v>61.7</c:v>
                </c:pt>
                <c:pt idx="722">
                  <c:v>59.94</c:v>
                </c:pt>
                <c:pt idx="723">
                  <c:v>61.41</c:v>
                </c:pt>
                <c:pt idx="724">
                  <c:v>61.51</c:v>
                </c:pt>
                <c:pt idx="725">
                  <c:v>64.69</c:v>
                </c:pt>
                <c:pt idx="726">
                  <c:v>65.13</c:v>
                </c:pt>
                <c:pt idx="727">
                  <c:v>64.84</c:v>
                </c:pt>
                <c:pt idx="728">
                  <c:v>66.7</c:v>
                </c:pt>
                <c:pt idx="729">
                  <c:v>71.599999999999994</c:v>
                </c:pt>
                <c:pt idx="730">
                  <c:v>74.39</c:v>
                </c:pt>
                <c:pt idx="731">
                  <c:v>72.58</c:v>
                </c:pt>
                <c:pt idx="732">
                  <c:v>71.400000000000006</c:v>
                </c:pt>
                <c:pt idx="733">
                  <c:v>72.87</c:v>
                </c:pt>
                <c:pt idx="734">
                  <c:v>73.260000000000005</c:v>
                </c:pt>
                <c:pt idx="735">
                  <c:v>74.05</c:v>
                </c:pt>
                <c:pt idx="736">
                  <c:v>75.22</c:v>
                </c:pt>
                <c:pt idx="737">
                  <c:v>77.13</c:v>
                </c:pt>
                <c:pt idx="738">
                  <c:v>76.44</c:v>
                </c:pt>
                <c:pt idx="739">
                  <c:v>75.42</c:v>
                </c:pt>
                <c:pt idx="740">
                  <c:v>71.94</c:v>
                </c:pt>
                <c:pt idx="741">
                  <c:v>67.48</c:v>
                </c:pt>
                <c:pt idx="742">
                  <c:v>67.97</c:v>
                </c:pt>
                <c:pt idx="743">
                  <c:v>67.680000000000007</c:v>
                </c:pt>
                <c:pt idx="744">
                  <c:v>69.540000000000006</c:v>
                </c:pt>
                <c:pt idx="745">
                  <c:v>69.930000000000007</c:v>
                </c:pt>
                <c:pt idx="746">
                  <c:v>74.34</c:v>
                </c:pt>
                <c:pt idx="747">
                  <c:v>74.44</c:v>
                </c:pt>
                <c:pt idx="748">
                  <c:v>77.28</c:v>
                </c:pt>
                <c:pt idx="749">
                  <c:v>82.03</c:v>
                </c:pt>
                <c:pt idx="750">
                  <c:v>87.46</c:v>
                </c:pt>
                <c:pt idx="751">
                  <c:v>87.46</c:v>
                </c:pt>
                <c:pt idx="752">
                  <c:v>87.66</c:v>
                </c:pt>
                <c:pt idx="753">
                  <c:v>85.9</c:v>
                </c:pt>
                <c:pt idx="754">
                  <c:v>88.1</c:v>
                </c:pt>
                <c:pt idx="755">
                  <c:v>85.31</c:v>
                </c:pt>
                <c:pt idx="756">
                  <c:v>83.01</c:v>
                </c:pt>
                <c:pt idx="757">
                  <c:v>80.56</c:v>
                </c:pt>
                <c:pt idx="758">
                  <c:v>77.180000000000007</c:v>
                </c:pt>
                <c:pt idx="759">
                  <c:v>76.59</c:v>
                </c:pt>
                <c:pt idx="760">
                  <c:v>76.89</c:v>
                </c:pt>
                <c:pt idx="761">
                  <c:v>75.91</c:v>
                </c:pt>
                <c:pt idx="762">
                  <c:v>76.69</c:v>
                </c:pt>
                <c:pt idx="763">
                  <c:v>75.760000000000005</c:v>
                </c:pt>
                <c:pt idx="764">
                  <c:v>71.3</c:v>
                </c:pt>
                <c:pt idx="765">
                  <c:v>69.150000000000006</c:v>
                </c:pt>
                <c:pt idx="766">
                  <c:v>71.3</c:v>
                </c:pt>
                <c:pt idx="767">
                  <c:v>72.180000000000007</c:v>
                </c:pt>
                <c:pt idx="768">
                  <c:v>71.89</c:v>
                </c:pt>
                <c:pt idx="769">
                  <c:v>72.28</c:v>
                </c:pt>
                <c:pt idx="770">
                  <c:v>69.25</c:v>
                </c:pt>
                <c:pt idx="771">
                  <c:v>67.97</c:v>
                </c:pt>
                <c:pt idx="772">
                  <c:v>70.42</c:v>
                </c:pt>
                <c:pt idx="773">
                  <c:v>68.66</c:v>
                </c:pt>
                <c:pt idx="774">
                  <c:v>65.92</c:v>
                </c:pt>
                <c:pt idx="775">
                  <c:v>73.650000000000006</c:v>
                </c:pt>
                <c:pt idx="776">
                  <c:v>75.12</c:v>
                </c:pt>
                <c:pt idx="777">
                  <c:v>75.42</c:v>
                </c:pt>
                <c:pt idx="778">
                  <c:v>75.81</c:v>
                </c:pt>
                <c:pt idx="779">
                  <c:v>76.3</c:v>
                </c:pt>
                <c:pt idx="780">
                  <c:v>76.98</c:v>
                </c:pt>
                <c:pt idx="781">
                  <c:v>76.790000000000006</c:v>
                </c:pt>
                <c:pt idx="782">
                  <c:v>76.89</c:v>
                </c:pt>
                <c:pt idx="783">
                  <c:v>78.75</c:v>
                </c:pt>
                <c:pt idx="784">
                  <c:v>78.84</c:v>
                </c:pt>
                <c:pt idx="785">
                  <c:v>76</c:v>
                </c:pt>
                <c:pt idx="786">
                  <c:v>73.75</c:v>
                </c:pt>
                <c:pt idx="787">
                  <c:v>67.48</c:v>
                </c:pt>
                <c:pt idx="788">
                  <c:v>67.680000000000007</c:v>
                </c:pt>
                <c:pt idx="789">
                  <c:v>71.69</c:v>
                </c:pt>
                <c:pt idx="790">
                  <c:v>73.069999999999993</c:v>
                </c:pt>
                <c:pt idx="791">
                  <c:v>74.63</c:v>
                </c:pt>
                <c:pt idx="792">
                  <c:v>72.58</c:v>
                </c:pt>
                <c:pt idx="793">
                  <c:v>71.349999999999994</c:v>
                </c:pt>
                <c:pt idx="794">
                  <c:v>70.91</c:v>
                </c:pt>
                <c:pt idx="795">
                  <c:v>68.760000000000005</c:v>
                </c:pt>
                <c:pt idx="796">
                  <c:v>81.39</c:v>
                </c:pt>
                <c:pt idx="797">
                  <c:v>78.260000000000005</c:v>
                </c:pt>
                <c:pt idx="798">
                  <c:v>75.12</c:v>
                </c:pt>
                <c:pt idx="799">
                  <c:v>75.02</c:v>
                </c:pt>
                <c:pt idx="800">
                  <c:v>76.489999999999995</c:v>
                </c:pt>
                <c:pt idx="801">
                  <c:v>71.69</c:v>
                </c:pt>
                <c:pt idx="802">
                  <c:v>68.56</c:v>
                </c:pt>
                <c:pt idx="803">
                  <c:v>67.680000000000007</c:v>
                </c:pt>
                <c:pt idx="804">
                  <c:v>72.180000000000007</c:v>
                </c:pt>
                <c:pt idx="805">
                  <c:v>72.58</c:v>
                </c:pt>
                <c:pt idx="806">
                  <c:v>73.36</c:v>
                </c:pt>
                <c:pt idx="807">
                  <c:v>71.69</c:v>
                </c:pt>
                <c:pt idx="808">
                  <c:v>72.77</c:v>
                </c:pt>
                <c:pt idx="809">
                  <c:v>76.69</c:v>
                </c:pt>
                <c:pt idx="810">
                  <c:v>79.53</c:v>
                </c:pt>
                <c:pt idx="811">
                  <c:v>78.260000000000005</c:v>
                </c:pt>
                <c:pt idx="812">
                  <c:v>73.56</c:v>
                </c:pt>
                <c:pt idx="813">
                  <c:v>83.84</c:v>
                </c:pt>
                <c:pt idx="814">
                  <c:v>87.27</c:v>
                </c:pt>
                <c:pt idx="815">
                  <c:v>84.13</c:v>
                </c:pt>
                <c:pt idx="816">
                  <c:v>88.83</c:v>
                </c:pt>
                <c:pt idx="817">
                  <c:v>97.16</c:v>
                </c:pt>
                <c:pt idx="818">
                  <c:v>96.57</c:v>
                </c:pt>
                <c:pt idx="819">
                  <c:v>93.44</c:v>
                </c:pt>
                <c:pt idx="820">
                  <c:v>96.87</c:v>
                </c:pt>
                <c:pt idx="821">
                  <c:v>93.14</c:v>
                </c:pt>
                <c:pt idx="822">
                  <c:v>94.22</c:v>
                </c:pt>
                <c:pt idx="823">
                  <c:v>93.05</c:v>
                </c:pt>
                <c:pt idx="824">
                  <c:v>102.06</c:v>
                </c:pt>
                <c:pt idx="825">
                  <c:v>99.9</c:v>
                </c:pt>
                <c:pt idx="826">
                  <c:v>102.55</c:v>
                </c:pt>
                <c:pt idx="827">
                  <c:v>111.17</c:v>
                </c:pt>
                <c:pt idx="828">
                  <c:v>118.71</c:v>
                </c:pt>
                <c:pt idx="829">
                  <c:v>121.84</c:v>
                </c:pt>
                <c:pt idx="830">
                  <c:v>118.41</c:v>
                </c:pt>
                <c:pt idx="831">
                  <c:v>121.16</c:v>
                </c:pt>
                <c:pt idx="832">
                  <c:v>118.71</c:v>
                </c:pt>
                <c:pt idx="833">
                  <c:v>111.17</c:v>
                </c:pt>
                <c:pt idx="834">
                  <c:v>111.36</c:v>
                </c:pt>
                <c:pt idx="835">
                  <c:v>108.91</c:v>
                </c:pt>
                <c:pt idx="836">
                  <c:v>111.75</c:v>
                </c:pt>
                <c:pt idx="837">
                  <c:v>110.19</c:v>
                </c:pt>
                <c:pt idx="838">
                  <c:v>115.08</c:v>
                </c:pt>
                <c:pt idx="839">
                  <c:v>112.14</c:v>
                </c:pt>
                <c:pt idx="840">
                  <c:v>117.34</c:v>
                </c:pt>
                <c:pt idx="841">
                  <c:v>115.87</c:v>
                </c:pt>
                <c:pt idx="842">
                  <c:v>114.99</c:v>
                </c:pt>
                <c:pt idx="843">
                  <c:v>111.36</c:v>
                </c:pt>
                <c:pt idx="844">
                  <c:v>112.63</c:v>
                </c:pt>
                <c:pt idx="845">
                  <c:v>115.87</c:v>
                </c:pt>
                <c:pt idx="846">
                  <c:v>114.59</c:v>
                </c:pt>
                <c:pt idx="847">
                  <c:v>121.45</c:v>
                </c:pt>
                <c:pt idx="848">
                  <c:v>118.61</c:v>
                </c:pt>
                <c:pt idx="849">
                  <c:v>114.2</c:v>
                </c:pt>
                <c:pt idx="850">
                  <c:v>115.28</c:v>
                </c:pt>
                <c:pt idx="851">
                  <c:v>118.81</c:v>
                </c:pt>
                <c:pt idx="852">
                  <c:v>123.21</c:v>
                </c:pt>
                <c:pt idx="853">
                  <c:v>122.92</c:v>
                </c:pt>
                <c:pt idx="854">
                  <c:v>124.58</c:v>
                </c:pt>
                <c:pt idx="855">
                  <c:v>127.33</c:v>
                </c:pt>
                <c:pt idx="856">
                  <c:v>128.31</c:v>
                </c:pt>
                <c:pt idx="857">
                  <c:v>129.04</c:v>
                </c:pt>
                <c:pt idx="858">
                  <c:v>123.31</c:v>
                </c:pt>
                <c:pt idx="859">
                  <c:v>123.41</c:v>
                </c:pt>
                <c:pt idx="860">
                  <c:v>113.81</c:v>
                </c:pt>
                <c:pt idx="861">
                  <c:v>109.99</c:v>
                </c:pt>
                <c:pt idx="862">
                  <c:v>103.13</c:v>
                </c:pt>
                <c:pt idx="863">
                  <c:v>100.69</c:v>
                </c:pt>
                <c:pt idx="864">
                  <c:v>99.51</c:v>
                </c:pt>
                <c:pt idx="865">
                  <c:v>102.94</c:v>
                </c:pt>
                <c:pt idx="866">
                  <c:v>102.84</c:v>
                </c:pt>
                <c:pt idx="867">
                  <c:v>100.59</c:v>
                </c:pt>
                <c:pt idx="868">
                  <c:v>102.74</c:v>
                </c:pt>
                <c:pt idx="869">
                  <c:v>105.48</c:v>
                </c:pt>
                <c:pt idx="870">
                  <c:v>101.08</c:v>
                </c:pt>
                <c:pt idx="871">
                  <c:v>100.1</c:v>
                </c:pt>
                <c:pt idx="872">
                  <c:v>91.09</c:v>
                </c:pt>
                <c:pt idx="873">
                  <c:v>88.83</c:v>
                </c:pt>
                <c:pt idx="874">
                  <c:v>87.76</c:v>
                </c:pt>
                <c:pt idx="875">
                  <c:v>79.92</c:v>
                </c:pt>
                <c:pt idx="876">
                  <c:v>80.31</c:v>
                </c:pt>
                <c:pt idx="877">
                  <c:v>80.66</c:v>
                </c:pt>
                <c:pt idx="878">
                  <c:v>81</c:v>
                </c:pt>
                <c:pt idx="879">
                  <c:v>77.180000000000007</c:v>
                </c:pt>
                <c:pt idx="880">
                  <c:v>84.62</c:v>
                </c:pt>
                <c:pt idx="881">
                  <c:v>85.01</c:v>
                </c:pt>
                <c:pt idx="882">
                  <c:v>89.42</c:v>
                </c:pt>
                <c:pt idx="883">
                  <c:v>88.54</c:v>
                </c:pt>
                <c:pt idx="884">
                  <c:v>86.39</c:v>
                </c:pt>
                <c:pt idx="885">
                  <c:v>86.19</c:v>
                </c:pt>
                <c:pt idx="886">
                  <c:v>87.07</c:v>
                </c:pt>
                <c:pt idx="887">
                  <c:v>80.8</c:v>
                </c:pt>
                <c:pt idx="888">
                  <c:v>81.78</c:v>
                </c:pt>
                <c:pt idx="889">
                  <c:v>88.15</c:v>
                </c:pt>
                <c:pt idx="890">
                  <c:v>84.38</c:v>
                </c:pt>
                <c:pt idx="891">
                  <c:v>82.17</c:v>
                </c:pt>
                <c:pt idx="892">
                  <c:v>83.15</c:v>
                </c:pt>
                <c:pt idx="893">
                  <c:v>82.08</c:v>
                </c:pt>
                <c:pt idx="894">
                  <c:v>77.959999999999994</c:v>
                </c:pt>
                <c:pt idx="895">
                  <c:v>87.27</c:v>
                </c:pt>
                <c:pt idx="896">
                  <c:v>78.45</c:v>
                </c:pt>
                <c:pt idx="897">
                  <c:v>74.34</c:v>
                </c:pt>
                <c:pt idx="898">
                  <c:v>74.63</c:v>
                </c:pt>
                <c:pt idx="899">
                  <c:v>79.040000000000006</c:v>
                </c:pt>
                <c:pt idx="900">
                  <c:v>77.77</c:v>
                </c:pt>
                <c:pt idx="901">
                  <c:v>77.819999999999993</c:v>
                </c:pt>
                <c:pt idx="902">
                  <c:v>78.260000000000005</c:v>
                </c:pt>
                <c:pt idx="903">
                  <c:v>76.3</c:v>
                </c:pt>
                <c:pt idx="904">
                  <c:v>70.42</c:v>
                </c:pt>
                <c:pt idx="905">
                  <c:v>71.599999999999994</c:v>
                </c:pt>
                <c:pt idx="906">
                  <c:v>72.77</c:v>
                </c:pt>
                <c:pt idx="907">
                  <c:v>68.66</c:v>
                </c:pt>
                <c:pt idx="908">
                  <c:v>67.09</c:v>
                </c:pt>
                <c:pt idx="909">
                  <c:v>60.53</c:v>
                </c:pt>
                <c:pt idx="910">
                  <c:v>65.52</c:v>
                </c:pt>
                <c:pt idx="911">
                  <c:v>59.94</c:v>
                </c:pt>
                <c:pt idx="912">
                  <c:v>59.16</c:v>
                </c:pt>
                <c:pt idx="913">
                  <c:v>60.04</c:v>
                </c:pt>
                <c:pt idx="914">
                  <c:v>59.26</c:v>
                </c:pt>
                <c:pt idx="915">
                  <c:v>58.37</c:v>
                </c:pt>
                <c:pt idx="916">
                  <c:v>55.63</c:v>
                </c:pt>
                <c:pt idx="917">
                  <c:v>57.88</c:v>
                </c:pt>
                <c:pt idx="918">
                  <c:v>52.4</c:v>
                </c:pt>
                <c:pt idx="919">
                  <c:v>50.34</c:v>
                </c:pt>
                <c:pt idx="920">
                  <c:v>50.64</c:v>
                </c:pt>
                <c:pt idx="921">
                  <c:v>50.34</c:v>
                </c:pt>
                <c:pt idx="922">
                  <c:v>45.05</c:v>
                </c:pt>
                <c:pt idx="923">
                  <c:v>46.72</c:v>
                </c:pt>
                <c:pt idx="924">
                  <c:v>45.74</c:v>
                </c:pt>
                <c:pt idx="925">
                  <c:v>38.200000000000003</c:v>
                </c:pt>
                <c:pt idx="926">
                  <c:v>42.02</c:v>
                </c:pt>
                <c:pt idx="927">
                  <c:v>42.16</c:v>
                </c:pt>
                <c:pt idx="928">
                  <c:v>44.96</c:v>
                </c:pt>
                <c:pt idx="929">
                  <c:v>46.08</c:v>
                </c:pt>
                <c:pt idx="930">
                  <c:v>44.76</c:v>
                </c:pt>
                <c:pt idx="931">
                  <c:v>42.31</c:v>
                </c:pt>
                <c:pt idx="932">
                  <c:v>47.01</c:v>
                </c:pt>
                <c:pt idx="933">
                  <c:v>47.11</c:v>
                </c:pt>
                <c:pt idx="934">
                  <c:v>49.85</c:v>
                </c:pt>
                <c:pt idx="935">
                  <c:v>50.24</c:v>
                </c:pt>
                <c:pt idx="936">
                  <c:v>50.54</c:v>
                </c:pt>
                <c:pt idx="937">
                  <c:v>48.09</c:v>
                </c:pt>
                <c:pt idx="938">
                  <c:v>51.03</c:v>
                </c:pt>
                <c:pt idx="939">
                  <c:v>50.73</c:v>
                </c:pt>
                <c:pt idx="940">
                  <c:v>50.34</c:v>
                </c:pt>
                <c:pt idx="941">
                  <c:v>46.23</c:v>
                </c:pt>
                <c:pt idx="942">
                  <c:v>46.91</c:v>
                </c:pt>
                <c:pt idx="943">
                  <c:v>44.56</c:v>
                </c:pt>
                <c:pt idx="944">
                  <c:v>45.64</c:v>
                </c:pt>
                <c:pt idx="945">
                  <c:v>46.82</c:v>
                </c:pt>
                <c:pt idx="946">
                  <c:v>48.68</c:v>
                </c:pt>
                <c:pt idx="947">
                  <c:v>48.63</c:v>
                </c:pt>
                <c:pt idx="948">
                  <c:v>43.1</c:v>
                </c:pt>
                <c:pt idx="949">
                  <c:v>41.43</c:v>
                </c:pt>
                <c:pt idx="950">
                  <c:v>39.18</c:v>
                </c:pt>
                <c:pt idx="951">
                  <c:v>37.71</c:v>
                </c:pt>
                <c:pt idx="952">
                  <c:v>34.479999999999997</c:v>
                </c:pt>
                <c:pt idx="953">
                  <c:v>38.44</c:v>
                </c:pt>
                <c:pt idx="954">
                  <c:v>37.22</c:v>
                </c:pt>
                <c:pt idx="955">
                  <c:v>41.53</c:v>
                </c:pt>
                <c:pt idx="956">
                  <c:v>42.41</c:v>
                </c:pt>
                <c:pt idx="957">
                  <c:v>44.96</c:v>
                </c:pt>
                <c:pt idx="958">
                  <c:v>46.43</c:v>
                </c:pt>
                <c:pt idx="959">
                  <c:v>43.49</c:v>
                </c:pt>
                <c:pt idx="960">
                  <c:v>43.39</c:v>
                </c:pt>
                <c:pt idx="961">
                  <c:v>39.86</c:v>
                </c:pt>
                <c:pt idx="962">
                  <c:v>41.63</c:v>
                </c:pt>
                <c:pt idx="963">
                  <c:v>44.17</c:v>
                </c:pt>
                <c:pt idx="964">
                  <c:v>41.72</c:v>
                </c:pt>
                <c:pt idx="965">
                  <c:v>42.7</c:v>
                </c:pt>
                <c:pt idx="966">
                  <c:v>42.8</c:v>
                </c:pt>
                <c:pt idx="967">
                  <c:v>37.409999999999997</c:v>
                </c:pt>
                <c:pt idx="968">
                  <c:v>35.549999999999997</c:v>
                </c:pt>
                <c:pt idx="969">
                  <c:v>36.14</c:v>
                </c:pt>
                <c:pt idx="970">
                  <c:v>43.88</c:v>
                </c:pt>
                <c:pt idx="971">
                  <c:v>45.69</c:v>
                </c:pt>
                <c:pt idx="972">
                  <c:v>49.46</c:v>
                </c:pt>
                <c:pt idx="973">
                  <c:v>52.99</c:v>
                </c:pt>
                <c:pt idx="974">
                  <c:v>55.34</c:v>
                </c:pt>
                <c:pt idx="975">
                  <c:v>54.06</c:v>
                </c:pt>
                <c:pt idx="976">
                  <c:v>57.59</c:v>
                </c:pt>
                <c:pt idx="977">
                  <c:v>50.05</c:v>
                </c:pt>
                <c:pt idx="978">
                  <c:v>47.31</c:v>
                </c:pt>
                <c:pt idx="979">
                  <c:v>48.19</c:v>
                </c:pt>
                <c:pt idx="980">
                  <c:v>46.03</c:v>
                </c:pt>
                <c:pt idx="981">
                  <c:v>41.53</c:v>
                </c:pt>
                <c:pt idx="982">
                  <c:v>43.78</c:v>
                </c:pt>
                <c:pt idx="983">
                  <c:v>45.05</c:v>
                </c:pt>
                <c:pt idx="984">
                  <c:v>41.23</c:v>
                </c:pt>
                <c:pt idx="985">
                  <c:v>42.56</c:v>
                </c:pt>
                <c:pt idx="986">
                  <c:v>47.31</c:v>
                </c:pt>
                <c:pt idx="987">
                  <c:v>46.52</c:v>
                </c:pt>
                <c:pt idx="988">
                  <c:v>47.7</c:v>
                </c:pt>
                <c:pt idx="989">
                  <c:v>51.32</c:v>
                </c:pt>
                <c:pt idx="990">
                  <c:v>49.76</c:v>
                </c:pt>
                <c:pt idx="991">
                  <c:v>49.46</c:v>
                </c:pt>
                <c:pt idx="992">
                  <c:v>47.01</c:v>
                </c:pt>
                <c:pt idx="993">
                  <c:v>48.87</c:v>
                </c:pt>
                <c:pt idx="994">
                  <c:v>41.33</c:v>
                </c:pt>
                <c:pt idx="995">
                  <c:v>36.729999999999997</c:v>
                </c:pt>
                <c:pt idx="996">
                  <c:v>47.21</c:v>
                </c:pt>
                <c:pt idx="997">
                  <c:v>48.29</c:v>
                </c:pt>
                <c:pt idx="998">
                  <c:v>56.81</c:v>
                </c:pt>
                <c:pt idx="999">
                  <c:v>56.22</c:v>
                </c:pt>
                <c:pt idx="1000">
                  <c:v>64.540000000000006</c:v>
                </c:pt>
                <c:pt idx="1001">
                  <c:v>64.349999999999994</c:v>
                </c:pt>
                <c:pt idx="1002">
                  <c:v>64.150000000000006</c:v>
                </c:pt>
                <c:pt idx="1003">
                  <c:v>61.9</c:v>
                </c:pt>
                <c:pt idx="1004">
                  <c:v>61.12</c:v>
                </c:pt>
                <c:pt idx="1005">
                  <c:v>58.28</c:v>
                </c:pt>
                <c:pt idx="1006">
                  <c:v>60.43</c:v>
                </c:pt>
                <c:pt idx="1007">
                  <c:v>60.28</c:v>
                </c:pt>
                <c:pt idx="1008">
                  <c:v>65.72</c:v>
                </c:pt>
                <c:pt idx="1009">
                  <c:v>67.34</c:v>
                </c:pt>
                <c:pt idx="1010">
                  <c:v>68.56</c:v>
                </c:pt>
                <c:pt idx="1011">
                  <c:v>66.31</c:v>
                </c:pt>
                <c:pt idx="1012">
                  <c:v>61.51</c:v>
                </c:pt>
                <c:pt idx="1013">
                  <c:v>66.989999999999995</c:v>
                </c:pt>
                <c:pt idx="1014">
                  <c:v>70.23</c:v>
                </c:pt>
                <c:pt idx="1015">
                  <c:v>75.22</c:v>
                </c:pt>
                <c:pt idx="1016">
                  <c:v>74.83</c:v>
                </c:pt>
                <c:pt idx="1017">
                  <c:v>71.55</c:v>
                </c:pt>
                <c:pt idx="1018">
                  <c:v>71.69</c:v>
                </c:pt>
                <c:pt idx="1019">
                  <c:v>74.63</c:v>
                </c:pt>
                <c:pt idx="1020">
                  <c:v>73.849999999999994</c:v>
                </c:pt>
                <c:pt idx="1021">
                  <c:v>71.89</c:v>
                </c:pt>
                <c:pt idx="1022">
                  <c:v>71.989999999999995</c:v>
                </c:pt>
                <c:pt idx="1023">
                  <c:v>75.319999999999993</c:v>
                </c:pt>
                <c:pt idx="1024">
                  <c:v>74.73</c:v>
                </c:pt>
                <c:pt idx="1025">
                  <c:v>69.05</c:v>
                </c:pt>
                <c:pt idx="1026">
                  <c:v>69.64</c:v>
                </c:pt>
                <c:pt idx="1027">
                  <c:v>67.040000000000006</c:v>
                </c:pt>
                <c:pt idx="1028">
                  <c:v>73.069999999999993</c:v>
                </c:pt>
                <c:pt idx="1029">
                  <c:v>74.34</c:v>
                </c:pt>
                <c:pt idx="1030">
                  <c:v>73.8</c:v>
                </c:pt>
                <c:pt idx="1031">
                  <c:v>74.34</c:v>
                </c:pt>
                <c:pt idx="1032">
                  <c:v>73.36</c:v>
                </c:pt>
                <c:pt idx="1033">
                  <c:v>71.3</c:v>
                </c:pt>
                <c:pt idx="1034">
                  <c:v>70.23</c:v>
                </c:pt>
                <c:pt idx="1035">
                  <c:v>77.959999999999994</c:v>
                </c:pt>
                <c:pt idx="1036">
                  <c:v>83.15</c:v>
                </c:pt>
                <c:pt idx="1037">
                  <c:v>83.25</c:v>
                </c:pt>
                <c:pt idx="1038">
                  <c:v>85.11</c:v>
                </c:pt>
                <c:pt idx="1039">
                  <c:v>83.25</c:v>
                </c:pt>
                <c:pt idx="1040">
                  <c:v>86.97</c:v>
                </c:pt>
                <c:pt idx="1041">
                  <c:v>85.5</c:v>
                </c:pt>
                <c:pt idx="1042">
                  <c:v>87.95</c:v>
                </c:pt>
                <c:pt idx="1043">
                  <c:v>90.7</c:v>
                </c:pt>
                <c:pt idx="1044">
                  <c:v>89.23</c:v>
                </c:pt>
                <c:pt idx="1045">
                  <c:v>84.43</c:v>
                </c:pt>
                <c:pt idx="1046">
                  <c:v>84.43</c:v>
                </c:pt>
                <c:pt idx="1047">
                  <c:v>87.46</c:v>
                </c:pt>
                <c:pt idx="1048">
                  <c:v>88.83</c:v>
                </c:pt>
                <c:pt idx="1049">
                  <c:v>88.64</c:v>
                </c:pt>
                <c:pt idx="1050">
                  <c:v>90.11</c:v>
                </c:pt>
                <c:pt idx="1051">
                  <c:v>93.73</c:v>
                </c:pt>
                <c:pt idx="1052">
                  <c:v>90.3</c:v>
                </c:pt>
                <c:pt idx="1053">
                  <c:v>87.86</c:v>
                </c:pt>
                <c:pt idx="1054">
                  <c:v>86.58</c:v>
                </c:pt>
                <c:pt idx="1055">
                  <c:v>86.29</c:v>
                </c:pt>
                <c:pt idx="1056">
                  <c:v>89.62</c:v>
                </c:pt>
                <c:pt idx="1057">
                  <c:v>84.72</c:v>
                </c:pt>
                <c:pt idx="1058">
                  <c:v>78.260000000000005</c:v>
                </c:pt>
                <c:pt idx="1059">
                  <c:v>76.3</c:v>
                </c:pt>
                <c:pt idx="1060">
                  <c:v>78.260000000000005</c:v>
                </c:pt>
                <c:pt idx="1061">
                  <c:v>77.38</c:v>
                </c:pt>
                <c:pt idx="1062">
                  <c:v>74.34</c:v>
                </c:pt>
                <c:pt idx="1063">
                  <c:v>72.38</c:v>
                </c:pt>
                <c:pt idx="1064">
                  <c:v>71.89</c:v>
                </c:pt>
                <c:pt idx="1065">
                  <c:v>71.599999999999994</c:v>
                </c:pt>
                <c:pt idx="1066">
                  <c:v>67.680000000000007</c:v>
                </c:pt>
                <c:pt idx="1067">
                  <c:v>67.97</c:v>
                </c:pt>
                <c:pt idx="1068">
                  <c:v>65.92</c:v>
                </c:pt>
                <c:pt idx="1069">
                  <c:v>64.84</c:v>
                </c:pt>
                <c:pt idx="1070">
                  <c:v>61.41</c:v>
                </c:pt>
                <c:pt idx="1071">
                  <c:v>60.14</c:v>
                </c:pt>
                <c:pt idx="1072">
                  <c:v>60.04</c:v>
                </c:pt>
                <c:pt idx="1073">
                  <c:v>61.02</c:v>
                </c:pt>
                <c:pt idx="1074">
                  <c:v>63.27</c:v>
                </c:pt>
                <c:pt idx="1075">
                  <c:v>66.010000000000005</c:v>
                </c:pt>
                <c:pt idx="1076">
                  <c:v>66.11</c:v>
                </c:pt>
                <c:pt idx="1077">
                  <c:v>68.459999999999994</c:v>
                </c:pt>
                <c:pt idx="1078">
                  <c:v>66.209999999999994</c:v>
                </c:pt>
                <c:pt idx="1079">
                  <c:v>61.12</c:v>
                </c:pt>
                <c:pt idx="1080">
                  <c:v>61.02</c:v>
                </c:pt>
                <c:pt idx="1081">
                  <c:v>60.53</c:v>
                </c:pt>
                <c:pt idx="1082">
                  <c:v>63.32</c:v>
                </c:pt>
                <c:pt idx="1083">
                  <c:v>72.58</c:v>
                </c:pt>
                <c:pt idx="1084">
                  <c:v>72.97</c:v>
                </c:pt>
                <c:pt idx="1085">
                  <c:v>75.42</c:v>
                </c:pt>
                <c:pt idx="1086">
                  <c:v>74.239999999999995</c:v>
                </c:pt>
                <c:pt idx="1087">
                  <c:v>83.55</c:v>
                </c:pt>
                <c:pt idx="1088">
                  <c:v>84.04</c:v>
                </c:pt>
                <c:pt idx="1089">
                  <c:v>79.48</c:v>
                </c:pt>
                <c:pt idx="1090">
                  <c:v>82.37</c:v>
                </c:pt>
                <c:pt idx="1091">
                  <c:v>85.99</c:v>
                </c:pt>
                <c:pt idx="1092">
                  <c:v>88.44</c:v>
                </c:pt>
                <c:pt idx="1093">
                  <c:v>87.37</c:v>
                </c:pt>
                <c:pt idx="1094">
                  <c:v>90.21</c:v>
                </c:pt>
                <c:pt idx="1095">
                  <c:v>88.64</c:v>
                </c:pt>
                <c:pt idx="1096">
                  <c:v>90.11</c:v>
                </c:pt>
                <c:pt idx="1097">
                  <c:v>89.32</c:v>
                </c:pt>
                <c:pt idx="1098">
                  <c:v>91.58</c:v>
                </c:pt>
                <c:pt idx="1099">
                  <c:v>98.53</c:v>
                </c:pt>
                <c:pt idx="1100">
                  <c:v>100.1</c:v>
                </c:pt>
                <c:pt idx="1101">
                  <c:v>100.88</c:v>
                </c:pt>
                <c:pt idx="1102">
                  <c:v>98.82</c:v>
                </c:pt>
                <c:pt idx="1103">
                  <c:v>99.51</c:v>
                </c:pt>
                <c:pt idx="1104">
                  <c:v>101.08</c:v>
                </c:pt>
                <c:pt idx="1105">
                  <c:v>104.51</c:v>
                </c:pt>
                <c:pt idx="1106">
                  <c:v>101.18</c:v>
                </c:pt>
                <c:pt idx="1107">
                  <c:v>97.75</c:v>
                </c:pt>
                <c:pt idx="1108">
                  <c:v>98.53</c:v>
                </c:pt>
                <c:pt idx="1109">
                  <c:v>96.38</c:v>
                </c:pt>
                <c:pt idx="1110">
                  <c:v>96.67</c:v>
                </c:pt>
                <c:pt idx="1111">
                  <c:v>96.18</c:v>
                </c:pt>
                <c:pt idx="1112">
                  <c:v>96.96</c:v>
                </c:pt>
                <c:pt idx="1113">
                  <c:v>98.43</c:v>
                </c:pt>
                <c:pt idx="1114">
                  <c:v>96.38</c:v>
                </c:pt>
                <c:pt idx="1115">
                  <c:v>98.43</c:v>
                </c:pt>
                <c:pt idx="1116">
                  <c:v>96.18</c:v>
                </c:pt>
                <c:pt idx="1117">
                  <c:v>95.3</c:v>
                </c:pt>
                <c:pt idx="1118">
                  <c:v>103.43</c:v>
                </c:pt>
                <c:pt idx="1119">
                  <c:v>104.31</c:v>
                </c:pt>
                <c:pt idx="1120">
                  <c:v>108.62</c:v>
                </c:pt>
                <c:pt idx="1121">
                  <c:v>104.7</c:v>
                </c:pt>
                <c:pt idx="1122">
                  <c:v>103.92</c:v>
                </c:pt>
                <c:pt idx="1123">
                  <c:v>104.02</c:v>
                </c:pt>
                <c:pt idx="1124">
                  <c:v>102.55</c:v>
                </c:pt>
                <c:pt idx="1125">
                  <c:v>96.57</c:v>
                </c:pt>
                <c:pt idx="1126">
                  <c:v>97.85</c:v>
                </c:pt>
                <c:pt idx="1127">
                  <c:v>98.92</c:v>
                </c:pt>
                <c:pt idx="1128">
                  <c:v>93.44</c:v>
                </c:pt>
                <c:pt idx="1129">
                  <c:v>90.79</c:v>
                </c:pt>
                <c:pt idx="1130">
                  <c:v>86.88</c:v>
                </c:pt>
                <c:pt idx="1131">
                  <c:v>88.15</c:v>
                </c:pt>
                <c:pt idx="1132">
                  <c:v>85.31</c:v>
                </c:pt>
                <c:pt idx="1133">
                  <c:v>82.76</c:v>
                </c:pt>
                <c:pt idx="1134">
                  <c:v>79.239999999999995</c:v>
                </c:pt>
                <c:pt idx="1135">
                  <c:v>79.53</c:v>
                </c:pt>
                <c:pt idx="1136">
                  <c:v>78.75</c:v>
                </c:pt>
                <c:pt idx="1137">
                  <c:v>77.67</c:v>
                </c:pt>
                <c:pt idx="1138">
                  <c:v>80.8</c:v>
                </c:pt>
                <c:pt idx="1139">
                  <c:v>84.92</c:v>
                </c:pt>
                <c:pt idx="1140">
                  <c:v>82.37</c:v>
                </c:pt>
                <c:pt idx="1141">
                  <c:v>82.47</c:v>
                </c:pt>
                <c:pt idx="1142">
                  <c:v>82.37</c:v>
                </c:pt>
                <c:pt idx="1143">
                  <c:v>79.14</c:v>
                </c:pt>
                <c:pt idx="1144">
                  <c:v>80.61</c:v>
                </c:pt>
                <c:pt idx="1145">
                  <c:v>78.45</c:v>
                </c:pt>
                <c:pt idx="1146">
                  <c:v>79.040000000000006</c:v>
                </c:pt>
                <c:pt idx="1147">
                  <c:v>77.180000000000007</c:v>
                </c:pt>
                <c:pt idx="1148">
                  <c:v>77.180000000000007</c:v>
                </c:pt>
                <c:pt idx="1149">
                  <c:v>75.510000000000005</c:v>
                </c:pt>
                <c:pt idx="1150">
                  <c:v>76.89</c:v>
                </c:pt>
                <c:pt idx="1151">
                  <c:v>75.42</c:v>
                </c:pt>
                <c:pt idx="1152">
                  <c:v>70.81</c:v>
                </c:pt>
                <c:pt idx="1153">
                  <c:v>69.489999999999995</c:v>
                </c:pt>
                <c:pt idx="1154">
                  <c:v>69.05</c:v>
                </c:pt>
                <c:pt idx="1155">
                  <c:v>69.34</c:v>
                </c:pt>
                <c:pt idx="1156">
                  <c:v>68.459999999999994</c:v>
                </c:pt>
                <c:pt idx="1157">
                  <c:v>67.19</c:v>
                </c:pt>
                <c:pt idx="1158">
                  <c:v>65.92</c:v>
                </c:pt>
                <c:pt idx="1159">
                  <c:v>67.78</c:v>
                </c:pt>
                <c:pt idx="1160">
                  <c:v>70.42</c:v>
                </c:pt>
                <c:pt idx="1161">
                  <c:v>72.87</c:v>
                </c:pt>
                <c:pt idx="1162">
                  <c:v>68.66</c:v>
                </c:pt>
                <c:pt idx="1163">
                  <c:v>65.72</c:v>
                </c:pt>
                <c:pt idx="1164">
                  <c:v>66.5</c:v>
                </c:pt>
                <c:pt idx="1165">
                  <c:v>69.34</c:v>
                </c:pt>
                <c:pt idx="1166">
                  <c:v>70.03</c:v>
                </c:pt>
                <c:pt idx="1167">
                  <c:v>77.77</c:v>
                </c:pt>
                <c:pt idx="1168">
                  <c:v>78.06</c:v>
                </c:pt>
                <c:pt idx="1169">
                  <c:v>78.650000000000006</c:v>
                </c:pt>
                <c:pt idx="1170">
                  <c:v>77.959999999999994</c:v>
                </c:pt>
                <c:pt idx="1171">
                  <c:v>81</c:v>
                </c:pt>
                <c:pt idx="1172">
                  <c:v>80.61</c:v>
                </c:pt>
                <c:pt idx="1173">
                  <c:v>75.709999999999994</c:v>
                </c:pt>
                <c:pt idx="1174">
                  <c:v>76.89</c:v>
                </c:pt>
                <c:pt idx="1175">
                  <c:v>75.709999999999994</c:v>
                </c:pt>
                <c:pt idx="1176">
                  <c:v>77.77</c:v>
                </c:pt>
                <c:pt idx="1177">
                  <c:v>76.790000000000006</c:v>
                </c:pt>
                <c:pt idx="1178">
                  <c:v>71.400000000000006</c:v>
                </c:pt>
                <c:pt idx="1179">
                  <c:v>73.16</c:v>
                </c:pt>
                <c:pt idx="1180">
                  <c:v>75.61</c:v>
                </c:pt>
                <c:pt idx="1181">
                  <c:v>70.709999999999994</c:v>
                </c:pt>
                <c:pt idx="1182">
                  <c:v>66.209999999999994</c:v>
                </c:pt>
                <c:pt idx="1183">
                  <c:v>65.72</c:v>
                </c:pt>
                <c:pt idx="1184">
                  <c:v>68.17</c:v>
                </c:pt>
                <c:pt idx="1185">
                  <c:v>66.11</c:v>
                </c:pt>
                <c:pt idx="1186">
                  <c:v>66.900000000000006</c:v>
                </c:pt>
                <c:pt idx="1187">
                  <c:v>67.19</c:v>
                </c:pt>
                <c:pt idx="1188">
                  <c:v>69.34</c:v>
                </c:pt>
                <c:pt idx="1189">
                  <c:v>67.09</c:v>
                </c:pt>
                <c:pt idx="1190">
                  <c:v>62.78</c:v>
                </c:pt>
                <c:pt idx="1191">
                  <c:v>61.12</c:v>
                </c:pt>
                <c:pt idx="1192">
                  <c:v>59.65</c:v>
                </c:pt>
                <c:pt idx="1193">
                  <c:v>58.96</c:v>
                </c:pt>
                <c:pt idx="1194">
                  <c:v>60.04</c:v>
                </c:pt>
                <c:pt idx="1195">
                  <c:v>61.7</c:v>
                </c:pt>
                <c:pt idx="1196">
                  <c:v>65.819999999999993</c:v>
                </c:pt>
                <c:pt idx="1197">
                  <c:v>65.92</c:v>
                </c:pt>
                <c:pt idx="1198">
                  <c:v>64.349999999999994</c:v>
                </c:pt>
                <c:pt idx="1199">
                  <c:v>67.87</c:v>
                </c:pt>
                <c:pt idx="1200">
                  <c:v>69.739999999999995</c:v>
                </c:pt>
                <c:pt idx="1201">
                  <c:v>69.930000000000007</c:v>
                </c:pt>
                <c:pt idx="1202">
                  <c:v>68.069999999999993</c:v>
                </c:pt>
                <c:pt idx="1203">
                  <c:v>68.27</c:v>
                </c:pt>
                <c:pt idx="1204">
                  <c:v>64.94</c:v>
                </c:pt>
                <c:pt idx="1205">
                  <c:v>64.94</c:v>
                </c:pt>
                <c:pt idx="1206">
                  <c:v>64.739999999999995</c:v>
                </c:pt>
                <c:pt idx="1207">
                  <c:v>64.739999999999995</c:v>
                </c:pt>
                <c:pt idx="1208">
                  <c:v>66.209999999999994</c:v>
                </c:pt>
                <c:pt idx="1209">
                  <c:v>66.209999999999994</c:v>
                </c:pt>
                <c:pt idx="1210">
                  <c:v>65.62</c:v>
                </c:pt>
                <c:pt idx="1211">
                  <c:v>66.599999999999994</c:v>
                </c:pt>
                <c:pt idx="1212">
                  <c:v>70.13</c:v>
                </c:pt>
                <c:pt idx="1213">
                  <c:v>70.52</c:v>
                </c:pt>
                <c:pt idx="1214">
                  <c:v>67.78</c:v>
                </c:pt>
                <c:pt idx="1215">
                  <c:v>70.42</c:v>
                </c:pt>
                <c:pt idx="1216">
                  <c:v>66.7</c:v>
                </c:pt>
                <c:pt idx="1217">
                  <c:v>66.31</c:v>
                </c:pt>
                <c:pt idx="1218">
                  <c:v>64.05</c:v>
                </c:pt>
                <c:pt idx="1219">
                  <c:v>60.63</c:v>
                </c:pt>
                <c:pt idx="1220">
                  <c:v>54.85</c:v>
                </c:pt>
                <c:pt idx="1221">
                  <c:v>54.95</c:v>
                </c:pt>
                <c:pt idx="1222">
                  <c:v>55.14</c:v>
                </c:pt>
                <c:pt idx="1223">
                  <c:v>51.03</c:v>
                </c:pt>
                <c:pt idx="1224">
                  <c:v>51.81</c:v>
                </c:pt>
                <c:pt idx="1225">
                  <c:v>51.22</c:v>
                </c:pt>
                <c:pt idx="1226">
                  <c:v>53.28</c:v>
                </c:pt>
                <c:pt idx="1227">
                  <c:v>55.97</c:v>
                </c:pt>
                <c:pt idx="1228">
                  <c:v>60.04</c:v>
                </c:pt>
                <c:pt idx="1229">
                  <c:v>63.76</c:v>
                </c:pt>
                <c:pt idx="1230">
                  <c:v>62.19</c:v>
                </c:pt>
                <c:pt idx="1231">
                  <c:v>68.56</c:v>
                </c:pt>
                <c:pt idx="1232">
                  <c:v>69.44</c:v>
                </c:pt>
                <c:pt idx="1233">
                  <c:v>71.989999999999995</c:v>
                </c:pt>
                <c:pt idx="1234">
                  <c:v>72.180000000000007</c:v>
                </c:pt>
                <c:pt idx="1235">
                  <c:v>72.180000000000007</c:v>
                </c:pt>
                <c:pt idx="1236">
                  <c:v>72.48</c:v>
                </c:pt>
                <c:pt idx="1237">
                  <c:v>71.2</c:v>
                </c:pt>
                <c:pt idx="1238">
                  <c:v>71.400000000000006</c:v>
                </c:pt>
                <c:pt idx="1239">
                  <c:v>69.540000000000006</c:v>
                </c:pt>
                <c:pt idx="1240">
                  <c:v>68.36</c:v>
                </c:pt>
                <c:pt idx="1241">
                  <c:v>72.38</c:v>
                </c:pt>
                <c:pt idx="1242">
                  <c:v>68.27</c:v>
                </c:pt>
                <c:pt idx="1243">
                  <c:v>64.94</c:v>
                </c:pt>
                <c:pt idx="1244">
                  <c:v>64.45</c:v>
                </c:pt>
                <c:pt idx="1245">
                  <c:v>64.45</c:v>
                </c:pt>
                <c:pt idx="1246">
                  <c:v>70.23</c:v>
                </c:pt>
                <c:pt idx="1247">
                  <c:v>68.66</c:v>
                </c:pt>
                <c:pt idx="1248">
                  <c:v>65.52</c:v>
                </c:pt>
                <c:pt idx="1249">
                  <c:v>61.02</c:v>
                </c:pt>
                <c:pt idx="1250">
                  <c:v>60.24</c:v>
                </c:pt>
                <c:pt idx="1251">
                  <c:v>59.16</c:v>
                </c:pt>
                <c:pt idx="1252">
                  <c:v>57.79</c:v>
                </c:pt>
                <c:pt idx="1253">
                  <c:v>63.66</c:v>
                </c:pt>
              </c:numCache>
            </c:numRef>
          </c:val>
          <c:smooth val="0"/>
          <c:extLst>
            <c:ext xmlns:c16="http://schemas.microsoft.com/office/drawing/2014/chart" uri="{C3380CC4-5D6E-409C-BE32-E72D297353CC}">
              <c16:uniqueId val="{00000001-EFFA-4598-9E34-075C142C9DA7}"/>
            </c:ext>
          </c:extLst>
        </c:ser>
        <c:dLbls>
          <c:showLegendKey val="0"/>
          <c:showVal val="0"/>
          <c:showCatName val="0"/>
          <c:showSerName val="0"/>
          <c:showPercent val="0"/>
          <c:showBubbleSize val="0"/>
        </c:dLbls>
        <c:smooth val="0"/>
        <c:axId val="3493551"/>
        <c:axId val="1"/>
      </c:lineChart>
      <c:dateAx>
        <c:axId val="3493551"/>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
        <c:majorTimeUnit val="months"/>
      </c:dateAx>
      <c:valAx>
        <c:axId val="1"/>
        <c:scaling>
          <c:orientation val="minMax"/>
        </c:scaling>
        <c:delete val="0"/>
        <c:axPos val="l"/>
        <c:numFmt formatCode="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3493551"/>
        <c:crosses val="autoZero"/>
        <c:crossBetween val="between"/>
      </c:valAx>
      <c:spPr>
        <a:solidFill>
          <a:srgbClr val="FFFFFF"/>
        </a:solidFill>
        <a:ln w="12700">
          <a:solidFill>
            <a:srgbClr val="808080"/>
          </a:solidFill>
          <a:prstDash val="solid"/>
        </a:ln>
      </c:spPr>
    </c:plotArea>
    <c:legend>
      <c:legendPos val="b"/>
      <c:layout>
        <c:manualLayout>
          <c:xMode val="edge"/>
          <c:yMode val="edge"/>
          <c:x val="0.2109156835845995"/>
          <c:y val="0.93803084020666039"/>
          <c:w val="0.63820176670857265"/>
          <c:h val="4.800157817688667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093068760472248E-2"/>
          <c:y val="4.2001380904775842E-2"/>
          <c:w val="0.92275611568262284"/>
          <c:h val="0.72402380416804069"/>
        </c:manualLayout>
      </c:layout>
      <c:lineChart>
        <c:grouping val="standard"/>
        <c:varyColors val="0"/>
        <c:ser>
          <c:idx val="0"/>
          <c:order val="0"/>
          <c:tx>
            <c:strRef>
              <c:f>'Pane 1 (3)'!$B$36</c:f>
              <c:strCache>
                <c:ptCount val="1"/>
                <c:pt idx="0">
                  <c:v>AEM</c:v>
                </c:pt>
              </c:strCache>
            </c:strRef>
          </c:tx>
          <c:spPr>
            <a:ln w="28575">
              <a:solidFill>
                <a:srgbClr val="A6192E"/>
              </a:solidFill>
              <a:prstDash val="solid"/>
            </a:ln>
          </c:spPr>
          <c:marker>
            <c:symbol val="none"/>
          </c:marker>
          <c:cat>
            <c:numRef>
              <c:f>'Pane 1 (3)'!$A$37:$A$1340</c:f>
              <c:numCache>
                <c:formatCode>[$-409]mmm\-dd\-yyyy;@</c:formatCode>
                <c:ptCount val="130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43459</c:v>
                </c:pt>
                <c:pt idx="29">
                  <c:v>43460</c:v>
                </c:pt>
                <c:pt idx="30">
                  <c:v>43461</c:v>
                </c:pt>
                <c:pt idx="31">
                  <c:v>43462</c:v>
                </c:pt>
                <c:pt idx="32">
                  <c:v>43465</c:v>
                </c:pt>
                <c:pt idx="33">
                  <c:v>43466</c:v>
                </c:pt>
                <c:pt idx="34">
                  <c:v>43467</c:v>
                </c:pt>
                <c:pt idx="35">
                  <c:v>43468</c:v>
                </c:pt>
                <c:pt idx="36">
                  <c:v>43469</c:v>
                </c:pt>
                <c:pt idx="37">
                  <c:v>43472</c:v>
                </c:pt>
                <c:pt idx="38">
                  <c:v>43473</c:v>
                </c:pt>
                <c:pt idx="39">
                  <c:v>43474</c:v>
                </c:pt>
                <c:pt idx="40">
                  <c:v>43475</c:v>
                </c:pt>
                <c:pt idx="41">
                  <c:v>43476</c:v>
                </c:pt>
                <c:pt idx="42">
                  <c:v>43479</c:v>
                </c:pt>
                <c:pt idx="43">
                  <c:v>43480</c:v>
                </c:pt>
                <c:pt idx="44">
                  <c:v>43481</c:v>
                </c:pt>
                <c:pt idx="45">
                  <c:v>43482</c:v>
                </c:pt>
                <c:pt idx="46">
                  <c:v>43483</c:v>
                </c:pt>
                <c:pt idx="47">
                  <c:v>43486</c:v>
                </c:pt>
                <c:pt idx="48">
                  <c:v>43487</c:v>
                </c:pt>
                <c:pt idx="49">
                  <c:v>43488</c:v>
                </c:pt>
                <c:pt idx="50">
                  <c:v>43489</c:v>
                </c:pt>
                <c:pt idx="51">
                  <c:v>43490</c:v>
                </c:pt>
                <c:pt idx="52">
                  <c:v>43493</c:v>
                </c:pt>
                <c:pt idx="53">
                  <c:v>43494</c:v>
                </c:pt>
                <c:pt idx="54">
                  <c:v>43495</c:v>
                </c:pt>
                <c:pt idx="55">
                  <c:v>43496</c:v>
                </c:pt>
                <c:pt idx="56">
                  <c:v>43497</c:v>
                </c:pt>
                <c:pt idx="57">
                  <c:v>43500</c:v>
                </c:pt>
                <c:pt idx="58">
                  <c:v>43501</c:v>
                </c:pt>
                <c:pt idx="59">
                  <c:v>43502</c:v>
                </c:pt>
                <c:pt idx="60">
                  <c:v>43503</c:v>
                </c:pt>
                <c:pt idx="61">
                  <c:v>43504</c:v>
                </c:pt>
                <c:pt idx="62">
                  <c:v>43507</c:v>
                </c:pt>
                <c:pt idx="63">
                  <c:v>43508</c:v>
                </c:pt>
                <c:pt idx="64">
                  <c:v>43509</c:v>
                </c:pt>
                <c:pt idx="65">
                  <c:v>43510</c:v>
                </c:pt>
                <c:pt idx="66">
                  <c:v>43511</c:v>
                </c:pt>
                <c:pt idx="67">
                  <c:v>43514</c:v>
                </c:pt>
                <c:pt idx="68">
                  <c:v>43515</c:v>
                </c:pt>
                <c:pt idx="69">
                  <c:v>43516</c:v>
                </c:pt>
                <c:pt idx="70">
                  <c:v>43517</c:v>
                </c:pt>
                <c:pt idx="71">
                  <c:v>43518</c:v>
                </c:pt>
                <c:pt idx="72">
                  <c:v>43521</c:v>
                </c:pt>
                <c:pt idx="73">
                  <c:v>43522</c:v>
                </c:pt>
                <c:pt idx="74">
                  <c:v>43523</c:v>
                </c:pt>
                <c:pt idx="75">
                  <c:v>43524</c:v>
                </c:pt>
                <c:pt idx="76">
                  <c:v>43525</c:v>
                </c:pt>
                <c:pt idx="77">
                  <c:v>43528</c:v>
                </c:pt>
                <c:pt idx="78">
                  <c:v>43529</c:v>
                </c:pt>
                <c:pt idx="79">
                  <c:v>43530</c:v>
                </c:pt>
                <c:pt idx="80">
                  <c:v>43531</c:v>
                </c:pt>
                <c:pt idx="81">
                  <c:v>43532</c:v>
                </c:pt>
                <c:pt idx="82">
                  <c:v>43535</c:v>
                </c:pt>
                <c:pt idx="83">
                  <c:v>43536</c:v>
                </c:pt>
                <c:pt idx="84">
                  <c:v>43537</c:v>
                </c:pt>
                <c:pt idx="85">
                  <c:v>43538</c:v>
                </c:pt>
                <c:pt idx="86">
                  <c:v>43539</c:v>
                </c:pt>
                <c:pt idx="87">
                  <c:v>43542</c:v>
                </c:pt>
                <c:pt idx="88">
                  <c:v>43543</c:v>
                </c:pt>
                <c:pt idx="89">
                  <c:v>43544</c:v>
                </c:pt>
                <c:pt idx="90">
                  <c:v>43545</c:v>
                </c:pt>
                <c:pt idx="91">
                  <c:v>43546</c:v>
                </c:pt>
                <c:pt idx="92">
                  <c:v>43549</c:v>
                </c:pt>
                <c:pt idx="93">
                  <c:v>43550</c:v>
                </c:pt>
                <c:pt idx="94">
                  <c:v>43551</c:v>
                </c:pt>
                <c:pt idx="95">
                  <c:v>43552</c:v>
                </c:pt>
                <c:pt idx="96">
                  <c:v>43553</c:v>
                </c:pt>
                <c:pt idx="97">
                  <c:v>43556</c:v>
                </c:pt>
                <c:pt idx="98">
                  <c:v>43557</c:v>
                </c:pt>
                <c:pt idx="99">
                  <c:v>43558</c:v>
                </c:pt>
                <c:pt idx="100">
                  <c:v>43559</c:v>
                </c:pt>
                <c:pt idx="101">
                  <c:v>43560</c:v>
                </c:pt>
                <c:pt idx="102">
                  <c:v>43563</c:v>
                </c:pt>
                <c:pt idx="103">
                  <c:v>43564</c:v>
                </c:pt>
                <c:pt idx="104">
                  <c:v>43565</c:v>
                </c:pt>
                <c:pt idx="105">
                  <c:v>43566</c:v>
                </c:pt>
                <c:pt idx="106">
                  <c:v>43567</c:v>
                </c:pt>
                <c:pt idx="107">
                  <c:v>43570</c:v>
                </c:pt>
                <c:pt idx="108">
                  <c:v>43571</c:v>
                </c:pt>
                <c:pt idx="109">
                  <c:v>43572</c:v>
                </c:pt>
                <c:pt idx="110">
                  <c:v>43573</c:v>
                </c:pt>
                <c:pt idx="111">
                  <c:v>43574</c:v>
                </c:pt>
                <c:pt idx="112">
                  <c:v>43577</c:v>
                </c:pt>
                <c:pt idx="113">
                  <c:v>43578</c:v>
                </c:pt>
                <c:pt idx="114">
                  <c:v>43579</c:v>
                </c:pt>
                <c:pt idx="115">
                  <c:v>43580</c:v>
                </c:pt>
                <c:pt idx="116">
                  <c:v>43581</c:v>
                </c:pt>
                <c:pt idx="117">
                  <c:v>43584</c:v>
                </c:pt>
                <c:pt idx="118">
                  <c:v>43585</c:v>
                </c:pt>
                <c:pt idx="119">
                  <c:v>43586</c:v>
                </c:pt>
                <c:pt idx="120">
                  <c:v>43587</c:v>
                </c:pt>
                <c:pt idx="121">
                  <c:v>43588</c:v>
                </c:pt>
                <c:pt idx="122">
                  <c:v>43591</c:v>
                </c:pt>
                <c:pt idx="123">
                  <c:v>43592</c:v>
                </c:pt>
                <c:pt idx="124">
                  <c:v>43593</c:v>
                </c:pt>
                <c:pt idx="125">
                  <c:v>43594</c:v>
                </c:pt>
                <c:pt idx="126">
                  <c:v>43595</c:v>
                </c:pt>
                <c:pt idx="127">
                  <c:v>43598</c:v>
                </c:pt>
                <c:pt idx="128">
                  <c:v>43599</c:v>
                </c:pt>
                <c:pt idx="129">
                  <c:v>43600</c:v>
                </c:pt>
                <c:pt idx="130">
                  <c:v>43601</c:v>
                </c:pt>
                <c:pt idx="131">
                  <c:v>43602</c:v>
                </c:pt>
                <c:pt idx="132">
                  <c:v>43605</c:v>
                </c:pt>
                <c:pt idx="133">
                  <c:v>43606</c:v>
                </c:pt>
                <c:pt idx="134">
                  <c:v>43607</c:v>
                </c:pt>
                <c:pt idx="135">
                  <c:v>43608</c:v>
                </c:pt>
                <c:pt idx="136">
                  <c:v>43609</c:v>
                </c:pt>
                <c:pt idx="137">
                  <c:v>43612</c:v>
                </c:pt>
                <c:pt idx="138">
                  <c:v>43613</c:v>
                </c:pt>
                <c:pt idx="139">
                  <c:v>43614</c:v>
                </c:pt>
                <c:pt idx="140">
                  <c:v>43615</c:v>
                </c:pt>
                <c:pt idx="141">
                  <c:v>43616</c:v>
                </c:pt>
                <c:pt idx="142">
                  <c:v>43619</c:v>
                </c:pt>
                <c:pt idx="143">
                  <c:v>43620</c:v>
                </c:pt>
                <c:pt idx="144">
                  <c:v>43621</c:v>
                </c:pt>
                <c:pt idx="145">
                  <c:v>43622</c:v>
                </c:pt>
                <c:pt idx="146">
                  <c:v>43623</c:v>
                </c:pt>
                <c:pt idx="147">
                  <c:v>43626</c:v>
                </c:pt>
                <c:pt idx="148">
                  <c:v>43627</c:v>
                </c:pt>
                <c:pt idx="149">
                  <c:v>43628</c:v>
                </c:pt>
                <c:pt idx="150">
                  <c:v>43629</c:v>
                </c:pt>
                <c:pt idx="151">
                  <c:v>43630</c:v>
                </c:pt>
                <c:pt idx="152">
                  <c:v>43633</c:v>
                </c:pt>
                <c:pt idx="153">
                  <c:v>43634</c:v>
                </c:pt>
                <c:pt idx="154">
                  <c:v>43635</c:v>
                </c:pt>
                <c:pt idx="155">
                  <c:v>43636</c:v>
                </c:pt>
                <c:pt idx="156">
                  <c:v>43637</c:v>
                </c:pt>
                <c:pt idx="157">
                  <c:v>43640</c:v>
                </c:pt>
                <c:pt idx="158">
                  <c:v>43641</c:v>
                </c:pt>
                <c:pt idx="159">
                  <c:v>43642</c:v>
                </c:pt>
                <c:pt idx="160">
                  <c:v>43643</c:v>
                </c:pt>
                <c:pt idx="161">
                  <c:v>43644</c:v>
                </c:pt>
                <c:pt idx="162">
                  <c:v>43647</c:v>
                </c:pt>
                <c:pt idx="163">
                  <c:v>43648</c:v>
                </c:pt>
                <c:pt idx="164">
                  <c:v>43649</c:v>
                </c:pt>
                <c:pt idx="165">
                  <c:v>43650</c:v>
                </c:pt>
                <c:pt idx="166">
                  <c:v>43651</c:v>
                </c:pt>
                <c:pt idx="167">
                  <c:v>43654</c:v>
                </c:pt>
                <c:pt idx="168">
                  <c:v>43655</c:v>
                </c:pt>
                <c:pt idx="169">
                  <c:v>43656</c:v>
                </c:pt>
                <c:pt idx="170">
                  <c:v>43657</c:v>
                </c:pt>
                <c:pt idx="171">
                  <c:v>43658</c:v>
                </c:pt>
                <c:pt idx="172">
                  <c:v>43661</c:v>
                </c:pt>
                <c:pt idx="173">
                  <c:v>43662</c:v>
                </c:pt>
                <c:pt idx="174">
                  <c:v>43663</c:v>
                </c:pt>
                <c:pt idx="175">
                  <c:v>43664</c:v>
                </c:pt>
                <c:pt idx="176">
                  <c:v>43665</c:v>
                </c:pt>
                <c:pt idx="177">
                  <c:v>43668</c:v>
                </c:pt>
                <c:pt idx="178">
                  <c:v>43669</c:v>
                </c:pt>
                <c:pt idx="179">
                  <c:v>43670</c:v>
                </c:pt>
                <c:pt idx="180">
                  <c:v>43671</c:v>
                </c:pt>
                <c:pt idx="181">
                  <c:v>43672</c:v>
                </c:pt>
                <c:pt idx="182">
                  <c:v>43675</c:v>
                </c:pt>
                <c:pt idx="183">
                  <c:v>43676</c:v>
                </c:pt>
                <c:pt idx="184">
                  <c:v>43677</c:v>
                </c:pt>
                <c:pt idx="185">
                  <c:v>43678</c:v>
                </c:pt>
                <c:pt idx="186">
                  <c:v>43679</c:v>
                </c:pt>
                <c:pt idx="187">
                  <c:v>43682</c:v>
                </c:pt>
                <c:pt idx="188">
                  <c:v>43683</c:v>
                </c:pt>
                <c:pt idx="189">
                  <c:v>43684</c:v>
                </c:pt>
                <c:pt idx="190">
                  <c:v>43685</c:v>
                </c:pt>
                <c:pt idx="191">
                  <c:v>43686</c:v>
                </c:pt>
                <c:pt idx="192">
                  <c:v>43689</c:v>
                </c:pt>
                <c:pt idx="193">
                  <c:v>43690</c:v>
                </c:pt>
                <c:pt idx="194">
                  <c:v>43691</c:v>
                </c:pt>
                <c:pt idx="195">
                  <c:v>43692</c:v>
                </c:pt>
                <c:pt idx="196">
                  <c:v>43693</c:v>
                </c:pt>
                <c:pt idx="197">
                  <c:v>43696</c:v>
                </c:pt>
                <c:pt idx="198">
                  <c:v>43697</c:v>
                </c:pt>
                <c:pt idx="199">
                  <c:v>43698</c:v>
                </c:pt>
                <c:pt idx="200">
                  <c:v>43699</c:v>
                </c:pt>
                <c:pt idx="201">
                  <c:v>43700</c:v>
                </c:pt>
                <c:pt idx="202">
                  <c:v>43703</c:v>
                </c:pt>
                <c:pt idx="203">
                  <c:v>43704</c:v>
                </c:pt>
                <c:pt idx="204">
                  <c:v>43705</c:v>
                </c:pt>
                <c:pt idx="205">
                  <c:v>43706</c:v>
                </c:pt>
                <c:pt idx="206">
                  <c:v>43707</c:v>
                </c:pt>
                <c:pt idx="207">
                  <c:v>43710</c:v>
                </c:pt>
                <c:pt idx="208">
                  <c:v>43711</c:v>
                </c:pt>
                <c:pt idx="209">
                  <c:v>43712</c:v>
                </c:pt>
                <c:pt idx="210">
                  <c:v>43713</c:v>
                </c:pt>
                <c:pt idx="211">
                  <c:v>43714</c:v>
                </c:pt>
                <c:pt idx="212">
                  <c:v>43717</c:v>
                </c:pt>
                <c:pt idx="213">
                  <c:v>43718</c:v>
                </c:pt>
                <c:pt idx="214">
                  <c:v>43719</c:v>
                </c:pt>
                <c:pt idx="215">
                  <c:v>43720</c:v>
                </c:pt>
                <c:pt idx="216">
                  <c:v>43721</c:v>
                </c:pt>
                <c:pt idx="217">
                  <c:v>43724</c:v>
                </c:pt>
                <c:pt idx="218">
                  <c:v>43725</c:v>
                </c:pt>
                <c:pt idx="219">
                  <c:v>43726</c:v>
                </c:pt>
                <c:pt idx="220">
                  <c:v>43727</c:v>
                </c:pt>
                <c:pt idx="221">
                  <c:v>43728</c:v>
                </c:pt>
                <c:pt idx="222">
                  <c:v>43731</c:v>
                </c:pt>
                <c:pt idx="223">
                  <c:v>43732</c:v>
                </c:pt>
                <c:pt idx="224">
                  <c:v>43733</c:v>
                </c:pt>
                <c:pt idx="225">
                  <c:v>43734</c:v>
                </c:pt>
                <c:pt idx="226">
                  <c:v>43735</c:v>
                </c:pt>
                <c:pt idx="227">
                  <c:v>43738</c:v>
                </c:pt>
                <c:pt idx="228">
                  <c:v>43739</c:v>
                </c:pt>
                <c:pt idx="229">
                  <c:v>43740</c:v>
                </c:pt>
                <c:pt idx="230">
                  <c:v>43741</c:v>
                </c:pt>
                <c:pt idx="231">
                  <c:v>43742</c:v>
                </c:pt>
                <c:pt idx="232">
                  <c:v>43745</c:v>
                </c:pt>
                <c:pt idx="233">
                  <c:v>43746</c:v>
                </c:pt>
                <c:pt idx="234">
                  <c:v>43747</c:v>
                </c:pt>
                <c:pt idx="235">
                  <c:v>43748</c:v>
                </c:pt>
                <c:pt idx="236">
                  <c:v>43749</c:v>
                </c:pt>
                <c:pt idx="237">
                  <c:v>43752</c:v>
                </c:pt>
                <c:pt idx="238">
                  <c:v>43753</c:v>
                </c:pt>
                <c:pt idx="239">
                  <c:v>43754</c:v>
                </c:pt>
                <c:pt idx="240">
                  <c:v>43755</c:v>
                </c:pt>
                <c:pt idx="241">
                  <c:v>43756</c:v>
                </c:pt>
                <c:pt idx="242">
                  <c:v>43759</c:v>
                </c:pt>
                <c:pt idx="243">
                  <c:v>43760</c:v>
                </c:pt>
                <c:pt idx="244">
                  <c:v>43761</c:v>
                </c:pt>
                <c:pt idx="245">
                  <c:v>43762</c:v>
                </c:pt>
                <c:pt idx="246">
                  <c:v>43763</c:v>
                </c:pt>
                <c:pt idx="247">
                  <c:v>43766</c:v>
                </c:pt>
                <c:pt idx="248">
                  <c:v>43767</c:v>
                </c:pt>
                <c:pt idx="249">
                  <c:v>43768</c:v>
                </c:pt>
                <c:pt idx="250">
                  <c:v>43769</c:v>
                </c:pt>
                <c:pt idx="251">
                  <c:v>43770</c:v>
                </c:pt>
                <c:pt idx="252">
                  <c:v>43773</c:v>
                </c:pt>
                <c:pt idx="253">
                  <c:v>43774</c:v>
                </c:pt>
                <c:pt idx="254">
                  <c:v>43775</c:v>
                </c:pt>
                <c:pt idx="255">
                  <c:v>43776</c:v>
                </c:pt>
                <c:pt idx="256">
                  <c:v>43777</c:v>
                </c:pt>
                <c:pt idx="257">
                  <c:v>43780</c:v>
                </c:pt>
                <c:pt idx="258">
                  <c:v>43781</c:v>
                </c:pt>
                <c:pt idx="259">
                  <c:v>43782</c:v>
                </c:pt>
                <c:pt idx="260">
                  <c:v>43783</c:v>
                </c:pt>
                <c:pt idx="261">
                  <c:v>43784</c:v>
                </c:pt>
                <c:pt idx="262">
                  <c:v>43787</c:v>
                </c:pt>
                <c:pt idx="263">
                  <c:v>43788</c:v>
                </c:pt>
                <c:pt idx="264">
                  <c:v>43789</c:v>
                </c:pt>
                <c:pt idx="265">
                  <c:v>43790</c:v>
                </c:pt>
                <c:pt idx="266">
                  <c:v>43791</c:v>
                </c:pt>
                <c:pt idx="267">
                  <c:v>43794</c:v>
                </c:pt>
                <c:pt idx="268">
                  <c:v>43795</c:v>
                </c:pt>
                <c:pt idx="269">
                  <c:v>43796</c:v>
                </c:pt>
                <c:pt idx="270">
                  <c:v>43797</c:v>
                </c:pt>
                <c:pt idx="271">
                  <c:v>43798</c:v>
                </c:pt>
                <c:pt idx="272">
                  <c:v>43801</c:v>
                </c:pt>
                <c:pt idx="273">
                  <c:v>43802</c:v>
                </c:pt>
                <c:pt idx="274">
                  <c:v>43803</c:v>
                </c:pt>
                <c:pt idx="275">
                  <c:v>43804</c:v>
                </c:pt>
                <c:pt idx="276">
                  <c:v>43805</c:v>
                </c:pt>
                <c:pt idx="277">
                  <c:v>43808</c:v>
                </c:pt>
                <c:pt idx="278">
                  <c:v>43809</c:v>
                </c:pt>
                <c:pt idx="279">
                  <c:v>43810</c:v>
                </c:pt>
                <c:pt idx="280">
                  <c:v>43811</c:v>
                </c:pt>
                <c:pt idx="281">
                  <c:v>43812</c:v>
                </c:pt>
                <c:pt idx="282">
                  <c:v>43815</c:v>
                </c:pt>
                <c:pt idx="283">
                  <c:v>43816</c:v>
                </c:pt>
                <c:pt idx="284">
                  <c:v>43817</c:v>
                </c:pt>
                <c:pt idx="285">
                  <c:v>43818</c:v>
                </c:pt>
                <c:pt idx="286">
                  <c:v>43819</c:v>
                </c:pt>
                <c:pt idx="287">
                  <c:v>43822</c:v>
                </c:pt>
                <c:pt idx="288">
                  <c:v>43823</c:v>
                </c:pt>
                <c:pt idx="289">
                  <c:v>43824</c:v>
                </c:pt>
                <c:pt idx="290">
                  <c:v>43825</c:v>
                </c:pt>
                <c:pt idx="291">
                  <c:v>43826</c:v>
                </c:pt>
                <c:pt idx="292">
                  <c:v>43829</c:v>
                </c:pt>
                <c:pt idx="293">
                  <c:v>43830</c:v>
                </c:pt>
                <c:pt idx="294">
                  <c:v>43831</c:v>
                </c:pt>
                <c:pt idx="295">
                  <c:v>43832</c:v>
                </c:pt>
                <c:pt idx="296">
                  <c:v>43833</c:v>
                </c:pt>
                <c:pt idx="297">
                  <c:v>43836</c:v>
                </c:pt>
                <c:pt idx="298">
                  <c:v>43837</c:v>
                </c:pt>
                <c:pt idx="299">
                  <c:v>43838</c:v>
                </c:pt>
                <c:pt idx="300">
                  <c:v>43839</c:v>
                </c:pt>
                <c:pt idx="301">
                  <c:v>43840</c:v>
                </c:pt>
                <c:pt idx="302">
                  <c:v>43843</c:v>
                </c:pt>
                <c:pt idx="303">
                  <c:v>43844</c:v>
                </c:pt>
                <c:pt idx="304">
                  <c:v>43845</c:v>
                </c:pt>
                <c:pt idx="305">
                  <c:v>43846</c:v>
                </c:pt>
                <c:pt idx="306">
                  <c:v>43847</c:v>
                </c:pt>
                <c:pt idx="307">
                  <c:v>43850</c:v>
                </c:pt>
                <c:pt idx="308">
                  <c:v>43851</c:v>
                </c:pt>
                <c:pt idx="309">
                  <c:v>43852</c:v>
                </c:pt>
                <c:pt idx="310">
                  <c:v>43853</c:v>
                </c:pt>
                <c:pt idx="311">
                  <c:v>43854</c:v>
                </c:pt>
                <c:pt idx="312">
                  <c:v>43857</c:v>
                </c:pt>
                <c:pt idx="313">
                  <c:v>43858</c:v>
                </c:pt>
                <c:pt idx="314">
                  <c:v>43859</c:v>
                </c:pt>
                <c:pt idx="315">
                  <c:v>43860</c:v>
                </c:pt>
                <c:pt idx="316">
                  <c:v>43861</c:v>
                </c:pt>
                <c:pt idx="317">
                  <c:v>43864</c:v>
                </c:pt>
                <c:pt idx="318">
                  <c:v>43865</c:v>
                </c:pt>
                <c:pt idx="319">
                  <c:v>43866</c:v>
                </c:pt>
                <c:pt idx="320">
                  <c:v>43867</c:v>
                </c:pt>
                <c:pt idx="321">
                  <c:v>43868</c:v>
                </c:pt>
                <c:pt idx="322">
                  <c:v>43871</c:v>
                </c:pt>
                <c:pt idx="323">
                  <c:v>43872</c:v>
                </c:pt>
                <c:pt idx="324">
                  <c:v>43873</c:v>
                </c:pt>
                <c:pt idx="325">
                  <c:v>43874</c:v>
                </c:pt>
                <c:pt idx="326">
                  <c:v>43875</c:v>
                </c:pt>
                <c:pt idx="327">
                  <c:v>43878</c:v>
                </c:pt>
                <c:pt idx="328">
                  <c:v>43879</c:v>
                </c:pt>
                <c:pt idx="329">
                  <c:v>43880</c:v>
                </c:pt>
                <c:pt idx="330">
                  <c:v>43881</c:v>
                </c:pt>
                <c:pt idx="331">
                  <c:v>43882</c:v>
                </c:pt>
                <c:pt idx="332">
                  <c:v>43885</c:v>
                </c:pt>
                <c:pt idx="333">
                  <c:v>43886</c:v>
                </c:pt>
                <c:pt idx="334">
                  <c:v>43887</c:v>
                </c:pt>
                <c:pt idx="335">
                  <c:v>43888</c:v>
                </c:pt>
                <c:pt idx="336">
                  <c:v>43889</c:v>
                </c:pt>
                <c:pt idx="337">
                  <c:v>43892</c:v>
                </c:pt>
                <c:pt idx="338">
                  <c:v>43893</c:v>
                </c:pt>
                <c:pt idx="339">
                  <c:v>43894</c:v>
                </c:pt>
                <c:pt idx="340">
                  <c:v>43895</c:v>
                </c:pt>
                <c:pt idx="341">
                  <c:v>43896</c:v>
                </c:pt>
                <c:pt idx="342">
                  <c:v>43899</c:v>
                </c:pt>
                <c:pt idx="343">
                  <c:v>43900</c:v>
                </c:pt>
                <c:pt idx="344">
                  <c:v>43901</c:v>
                </c:pt>
                <c:pt idx="345">
                  <c:v>43902</c:v>
                </c:pt>
                <c:pt idx="346">
                  <c:v>43903</c:v>
                </c:pt>
                <c:pt idx="347">
                  <c:v>43906</c:v>
                </c:pt>
                <c:pt idx="348">
                  <c:v>43907</c:v>
                </c:pt>
                <c:pt idx="349">
                  <c:v>43908</c:v>
                </c:pt>
                <c:pt idx="350">
                  <c:v>43909</c:v>
                </c:pt>
                <c:pt idx="351">
                  <c:v>43910</c:v>
                </c:pt>
                <c:pt idx="352">
                  <c:v>43913</c:v>
                </c:pt>
                <c:pt idx="353">
                  <c:v>43914</c:v>
                </c:pt>
                <c:pt idx="354">
                  <c:v>43915</c:v>
                </c:pt>
                <c:pt idx="355">
                  <c:v>43916</c:v>
                </c:pt>
                <c:pt idx="356">
                  <c:v>43917</c:v>
                </c:pt>
                <c:pt idx="357">
                  <c:v>43920</c:v>
                </c:pt>
                <c:pt idx="358">
                  <c:v>43921</c:v>
                </c:pt>
                <c:pt idx="359">
                  <c:v>43922</c:v>
                </c:pt>
                <c:pt idx="360">
                  <c:v>43923</c:v>
                </c:pt>
                <c:pt idx="361">
                  <c:v>43924</c:v>
                </c:pt>
                <c:pt idx="362">
                  <c:v>43927</c:v>
                </c:pt>
                <c:pt idx="363">
                  <c:v>43928</c:v>
                </c:pt>
                <c:pt idx="364">
                  <c:v>43929</c:v>
                </c:pt>
                <c:pt idx="365">
                  <c:v>43930</c:v>
                </c:pt>
                <c:pt idx="366">
                  <c:v>43931</c:v>
                </c:pt>
                <c:pt idx="367">
                  <c:v>43934</c:v>
                </c:pt>
                <c:pt idx="368">
                  <c:v>43935</c:v>
                </c:pt>
                <c:pt idx="369">
                  <c:v>43936</c:v>
                </c:pt>
                <c:pt idx="370">
                  <c:v>43937</c:v>
                </c:pt>
                <c:pt idx="371">
                  <c:v>43938</c:v>
                </c:pt>
                <c:pt idx="372">
                  <c:v>43941</c:v>
                </c:pt>
                <c:pt idx="373">
                  <c:v>43942</c:v>
                </c:pt>
                <c:pt idx="374">
                  <c:v>43943</c:v>
                </c:pt>
                <c:pt idx="375">
                  <c:v>43944</c:v>
                </c:pt>
                <c:pt idx="376">
                  <c:v>43945</c:v>
                </c:pt>
                <c:pt idx="377">
                  <c:v>43948</c:v>
                </c:pt>
                <c:pt idx="378">
                  <c:v>43949</c:v>
                </c:pt>
                <c:pt idx="379">
                  <c:v>43950</c:v>
                </c:pt>
                <c:pt idx="380">
                  <c:v>43951</c:v>
                </c:pt>
                <c:pt idx="381">
                  <c:v>43952</c:v>
                </c:pt>
                <c:pt idx="382">
                  <c:v>43955</c:v>
                </c:pt>
                <c:pt idx="383">
                  <c:v>43956</c:v>
                </c:pt>
                <c:pt idx="384">
                  <c:v>43957</c:v>
                </c:pt>
                <c:pt idx="385">
                  <c:v>43958</c:v>
                </c:pt>
                <c:pt idx="386">
                  <c:v>43959</c:v>
                </c:pt>
                <c:pt idx="387">
                  <c:v>43962</c:v>
                </c:pt>
                <c:pt idx="388">
                  <c:v>43963</c:v>
                </c:pt>
                <c:pt idx="389">
                  <c:v>43964</c:v>
                </c:pt>
                <c:pt idx="390">
                  <c:v>43965</c:v>
                </c:pt>
                <c:pt idx="391">
                  <c:v>43966</c:v>
                </c:pt>
                <c:pt idx="392">
                  <c:v>43969</c:v>
                </c:pt>
                <c:pt idx="393">
                  <c:v>43970</c:v>
                </c:pt>
                <c:pt idx="394">
                  <c:v>43971</c:v>
                </c:pt>
                <c:pt idx="395">
                  <c:v>43972</c:v>
                </c:pt>
                <c:pt idx="396">
                  <c:v>43973</c:v>
                </c:pt>
                <c:pt idx="397">
                  <c:v>43976</c:v>
                </c:pt>
                <c:pt idx="398">
                  <c:v>43977</c:v>
                </c:pt>
                <c:pt idx="399">
                  <c:v>43978</c:v>
                </c:pt>
                <c:pt idx="400">
                  <c:v>43979</c:v>
                </c:pt>
                <c:pt idx="401">
                  <c:v>43980</c:v>
                </c:pt>
                <c:pt idx="402">
                  <c:v>43983</c:v>
                </c:pt>
                <c:pt idx="403">
                  <c:v>43984</c:v>
                </c:pt>
                <c:pt idx="404">
                  <c:v>43985</c:v>
                </c:pt>
                <c:pt idx="405">
                  <c:v>43986</c:v>
                </c:pt>
                <c:pt idx="406">
                  <c:v>43987</c:v>
                </c:pt>
                <c:pt idx="407">
                  <c:v>43990</c:v>
                </c:pt>
                <c:pt idx="408">
                  <c:v>43991</c:v>
                </c:pt>
                <c:pt idx="409">
                  <c:v>43992</c:v>
                </c:pt>
                <c:pt idx="410">
                  <c:v>43993</c:v>
                </c:pt>
                <c:pt idx="411">
                  <c:v>43994</c:v>
                </c:pt>
                <c:pt idx="412">
                  <c:v>43997</c:v>
                </c:pt>
                <c:pt idx="413">
                  <c:v>43998</c:v>
                </c:pt>
                <c:pt idx="414">
                  <c:v>43999</c:v>
                </c:pt>
                <c:pt idx="415">
                  <c:v>44000</c:v>
                </c:pt>
                <c:pt idx="416">
                  <c:v>44001</c:v>
                </c:pt>
                <c:pt idx="417">
                  <c:v>44004</c:v>
                </c:pt>
                <c:pt idx="418">
                  <c:v>44005</c:v>
                </c:pt>
                <c:pt idx="419">
                  <c:v>44006</c:v>
                </c:pt>
                <c:pt idx="420">
                  <c:v>44007</c:v>
                </c:pt>
                <c:pt idx="421">
                  <c:v>44008</c:v>
                </c:pt>
                <c:pt idx="422">
                  <c:v>44011</c:v>
                </c:pt>
                <c:pt idx="423">
                  <c:v>44012</c:v>
                </c:pt>
                <c:pt idx="424">
                  <c:v>44013</c:v>
                </c:pt>
                <c:pt idx="425">
                  <c:v>44014</c:v>
                </c:pt>
                <c:pt idx="426">
                  <c:v>44015</c:v>
                </c:pt>
                <c:pt idx="427">
                  <c:v>44018</c:v>
                </c:pt>
                <c:pt idx="428">
                  <c:v>44019</c:v>
                </c:pt>
                <c:pt idx="429">
                  <c:v>44020</c:v>
                </c:pt>
                <c:pt idx="430">
                  <c:v>44021</c:v>
                </c:pt>
                <c:pt idx="431">
                  <c:v>44022</c:v>
                </c:pt>
                <c:pt idx="432">
                  <c:v>44025</c:v>
                </c:pt>
                <c:pt idx="433">
                  <c:v>44026</c:v>
                </c:pt>
                <c:pt idx="434">
                  <c:v>44027</c:v>
                </c:pt>
                <c:pt idx="435">
                  <c:v>44028</c:v>
                </c:pt>
                <c:pt idx="436">
                  <c:v>44029</c:v>
                </c:pt>
                <c:pt idx="437">
                  <c:v>44032</c:v>
                </c:pt>
                <c:pt idx="438">
                  <c:v>44033</c:v>
                </c:pt>
                <c:pt idx="439">
                  <c:v>44034</c:v>
                </c:pt>
                <c:pt idx="440">
                  <c:v>44035</c:v>
                </c:pt>
                <c:pt idx="441">
                  <c:v>44036</c:v>
                </c:pt>
                <c:pt idx="442">
                  <c:v>44039</c:v>
                </c:pt>
                <c:pt idx="443">
                  <c:v>44040</c:v>
                </c:pt>
                <c:pt idx="444">
                  <c:v>44041</c:v>
                </c:pt>
                <c:pt idx="445">
                  <c:v>44042</c:v>
                </c:pt>
                <c:pt idx="446">
                  <c:v>44043</c:v>
                </c:pt>
                <c:pt idx="447">
                  <c:v>44046</c:v>
                </c:pt>
                <c:pt idx="448">
                  <c:v>44047</c:v>
                </c:pt>
                <c:pt idx="449">
                  <c:v>44048</c:v>
                </c:pt>
                <c:pt idx="450">
                  <c:v>44049</c:v>
                </c:pt>
                <c:pt idx="451">
                  <c:v>44050</c:v>
                </c:pt>
                <c:pt idx="452">
                  <c:v>44053</c:v>
                </c:pt>
                <c:pt idx="453">
                  <c:v>44054</c:v>
                </c:pt>
                <c:pt idx="454">
                  <c:v>44055</c:v>
                </c:pt>
                <c:pt idx="455">
                  <c:v>44056</c:v>
                </c:pt>
                <c:pt idx="456">
                  <c:v>44057</c:v>
                </c:pt>
                <c:pt idx="457">
                  <c:v>44060</c:v>
                </c:pt>
                <c:pt idx="458">
                  <c:v>44061</c:v>
                </c:pt>
                <c:pt idx="459">
                  <c:v>44062</c:v>
                </c:pt>
                <c:pt idx="460">
                  <c:v>44063</c:v>
                </c:pt>
                <c:pt idx="461">
                  <c:v>44064</c:v>
                </c:pt>
                <c:pt idx="462">
                  <c:v>44067</c:v>
                </c:pt>
                <c:pt idx="463">
                  <c:v>44068</c:v>
                </c:pt>
                <c:pt idx="464">
                  <c:v>44069</c:v>
                </c:pt>
                <c:pt idx="465">
                  <c:v>44070</c:v>
                </c:pt>
                <c:pt idx="466">
                  <c:v>44071</c:v>
                </c:pt>
                <c:pt idx="467">
                  <c:v>44074</c:v>
                </c:pt>
                <c:pt idx="468">
                  <c:v>44075</c:v>
                </c:pt>
                <c:pt idx="469">
                  <c:v>44076</c:v>
                </c:pt>
                <c:pt idx="470">
                  <c:v>44077</c:v>
                </c:pt>
                <c:pt idx="471">
                  <c:v>44078</c:v>
                </c:pt>
                <c:pt idx="472">
                  <c:v>44081</c:v>
                </c:pt>
                <c:pt idx="473">
                  <c:v>44082</c:v>
                </c:pt>
                <c:pt idx="474">
                  <c:v>44083</c:v>
                </c:pt>
                <c:pt idx="475">
                  <c:v>44084</c:v>
                </c:pt>
                <c:pt idx="476">
                  <c:v>44085</c:v>
                </c:pt>
                <c:pt idx="477">
                  <c:v>44088</c:v>
                </c:pt>
                <c:pt idx="478">
                  <c:v>44089</c:v>
                </c:pt>
                <c:pt idx="479">
                  <c:v>44090</c:v>
                </c:pt>
                <c:pt idx="480">
                  <c:v>44091</c:v>
                </c:pt>
                <c:pt idx="481">
                  <c:v>44092</c:v>
                </c:pt>
                <c:pt idx="482">
                  <c:v>44095</c:v>
                </c:pt>
                <c:pt idx="483">
                  <c:v>44096</c:v>
                </c:pt>
                <c:pt idx="484">
                  <c:v>44097</c:v>
                </c:pt>
                <c:pt idx="485">
                  <c:v>44098</c:v>
                </c:pt>
                <c:pt idx="486">
                  <c:v>44099</c:v>
                </c:pt>
                <c:pt idx="487">
                  <c:v>44102</c:v>
                </c:pt>
                <c:pt idx="488">
                  <c:v>44103</c:v>
                </c:pt>
                <c:pt idx="489">
                  <c:v>44104</c:v>
                </c:pt>
                <c:pt idx="490">
                  <c:v>44105</c:v>
                </c:pt>
                <c:pt idx="491">
                  <c:v>44106</c:v>
                </c:pt>
                <c:pt idx="492">
                  <c:v>44109</c:v>
                </c:pt>
                <c:pt idx="493">
                  <c:v>44110</c:v>
                </c:pt>
                <c:pt idx="494">
                  <c:v>44111</c:v>
                </c:pt>
                <c:pt idx="495">
                  <c:v>44112</c:v>
                </c:pt>
                <c:pt idx="496">
                  <c:v>44113</c:v>
                </c:pt>
                <c:pt idx="497">
                  <c:v>44116</c:v>
                </c:pt>
                <c:pt idx="498">
                  <c:v>44117</c:v>
                </c:pt>
                <c:pt idx="499">
                  <c:v>44118</c:v>
                </c:pt>
                <c:pt idx="500">
                  <c:v>44119</c:v>
                </c:pt>
                <c:pt idx="501">
                  <c:v>44120</c:v>
                </c:pt>
                <c:pt idx="502">
                  <c:v>44123</c:v>
                </c:pt>
                <c:pt idx="503">
                  <c:v>44124</c:v>
                </c:pt>
                <c:pt idx="504">
                  <c:v>44125</c:v>
                </c:pt>
                <c:pt idx="505">
                  <c:v>44126</c:v>
                </c:pt>
                <c:pt idx="506">
                  <c:v>44127</c:v>
                </c:pt>
                <c:pt idx="507">
                  <c:v>44130</c:v>
                </c:pt>
                <c:pt idx="508">
                  <c:v>44131</c:v>
                </c:pt>
                <c:pt idx="509">
                  <c:v>44132</c:v>
                </c:pt>
                <c:pt idx="510">
                  <c:v>44133</c:v>
                </c:pt>
                <c:pt idx="511">
                  <c:v>44134</c:v>
                </c:pt>
                <c:pt idx="512">
                  <c:v>44137</c:v>
                </c:pt>
                <c:pt idx="513">
                  <c:v>44138</c:v>
                </c:pt>
                <c:pt idx="514">
                  <c:v>44139</c:v>
                </c:pt>
                <c:pt idx="515">
                  <c:v>44140</c:v>
                </c:pt>
                <c:pt idx="516">
                  <c:v>44141</c:v>
                </c:pt>
                <c:pt idx="517">
                  <c:v>44144</c:v>
                </c:pt>
                <c:pt idx="518">
                  <c:v>44145</c:v>
                </c:pt>
                <c:pt idx="519">
                  <c:v>44146</c:v>
                </c:pt>
                <c:pt idx="520">
                  <c:v>44147</c:v>
                </c:pt>
                <c:pt idx="521">
                  <c:v>44148</c:v>
                </c:pt>
                <c:pt idx="522">
                  <c:v>44151</c:v>
                </c:pt>
                <c:pt idx="523">
                  <c:v>44152</c:v>
                </c:pt>
                <c:pt idx="524">
                  <c:v>44153</c:v>
                </c:pt>
                <c:pt idx="525">
                  <c:v>44154</c:v>
                </c:pt>
                <c:pt idx="526">
                  <c:v>44155</c:v>
                </c:pt>
                <c:pt idx="527">
                  <c:v>44158</c:v>
                </c:pt>
                <c:pt idx="528">
                  <c:v>44159</c:v>
                </c:pt>
                <c:pt idx="529">
                  <c:v>44160</c:v>
                </c:pt>
                <c:pt idx="530">
                  <c:v>44161</c:v>
                </c:pt>
                <c:pt idx="531">
                  <c:v>44162</c:v>
                </c:pt>
                <c:pt idx="532">
                  <c:v>44165</c:v>
                </c:pt>
                <c:pt idx="533">
                  <c:v>44166</c:v>
                </c:pt>
                <c:pt idx="534">
                  <c:v>44167</c:v>
                </c:pt>
                <c:pt idx="535">
                  <c:v>44168</c:v>
                </c:pt>
                <c:pt idx="536">
                  <c:v>44169</c:v>
                </c:pt>
                <c:pt idx="537">
                  <c:v>44172</c:v>
                </c:pt>
                <c:pt idx="538">
                  <c:v>44173</c:v>
                </c:pt>
                <c:pt idx="539">
                  <c:v>44174</c:v>
                </c:pt>
                <c:pt idx="540">
                  <c:v>44175</c:v>
                </c:pt>
                <c:pt idx="541">
                  <c:v>44176</c:v>
                </c:pt>
                <c:pt idx="542">
                  <c:v>44179</c:v>
                </c:pt>
                <c:pt idx="543">
                  <c:v>44180</c:v>
                </c:pt>
                <c:pt idx="544">
                  <c:v>44181</c:v>
                </c:pt>
                <c:pt idx="545">
                  <c:v>44182</c:v>
                </c:pt>
                <c:pt idx="546">
                  <c:v>44183</c:v>
                </c:pt>
                <c:pt idx="547">
                  <c:v>44186</c:v>
                </c:pt>
                <c:pt idx="548">
                  <c:v>44187</c:v>
                </c:pt>
                <c:pt idx="549">
                  <c:v>44188</c:v>
                </c:pt>
                <c:pt idx="550">
                  <c:v>44189</c:v>
                </c:pt>
                <c:pt idx="551">
                  <c:v>44190</c:v>
                </c:pt>
                <c:pt idx="552">
                  <c:v>44193</c:v>
                </c:pt>
                <c:pt idx="553">
                  <c:v>44194</c:v>
                </c:pt>
                <c:pt idx="554">
                  <c:v>44195</c:v>
                </c:pt>
                <c:pt idx="555">
                  <c:v>44196</c:v>
                </c:pt>
                <c:pt idx="556">
                  <c:v>44197</c:v>
                </c:pt>
                <c:pt idx="557">
                  <c:v>44200</c:v>
                </c:pt>
                <c:pt idx="558">
                  <c:v>44201</c:v>
                </c:pt>
                <c:pt idx="559">
                  <c:v>44202</c:v>
                </c:pt>
                <c:pt idx="560">
                  <c:v>44203</c:v>
                </c:pt>
                <c:pt idx="561">
                  <c:v>44204</c:v>
                </c:pt>
                <c:pt idx="562">
                  <c:v>44207</c:v>
                </c:pt>
                <c:pt idx="563">
                  <c:v>44208</c:v>
                </c:pt>
                <c:pt idx="564">
                  <c:v>44209</c:v>
                </c:pt>
                <c:pt idx="565">
                  <c:v>44210</c:v>
                </c:pt>
                <c:pt idx="566">
                  <c:v>44211</c:v>
                </c:pt>
                <c:pt idx="567">
                  <c:v>44214</c:v>
                </c:pt>
                <c:pt idx="568">
                  <c:v>44215</c:v>
                </c:pt>
                <c:pt idx="569">
                  <c:v>44216</c:v>
                </c:pt>
                <c:pt idx="570">
                  <c:v>44217</c:v>
                </c:pt>
                <c:pt idx="571">
                  <c:v>44218</c:v>
                </c:pt>
                <c:pt idx="572">
                  <c:v>44221</c:v>
                </c:pt>
                <c:pt idx="573">
                  <c:v>44222</c:v>
                </c:pt>
                <c:pt idx="574">
                  <c:v>44223</c:v>
                </c:pt>
                <c:pt idx="575">
                  <c:v>44224</c:v>
                </c:pt>
                <c:pt idx="576">
                  <c:v>44225</c:v>
                </c:pt>
                <c:pt idx="577">
                  <c:v>44228</c:v>
                </c:pt>
                <c:pt idx="578">
                  <c:v>44229</c:v>
                </c:pt>
                <c:pt idx="579">
                  <c:v>44230</c:v>
                </c:pt>
                <c:pt idx="580">
                  <c:v>44231</c:v>
                </c:pt>
                <c:pt idx="581">
                  <c:v>44232</c:v>
                </c:pt>
                <c:pt idx="582">
                  <c:v>44235</c:v>
                </c:pt>
                <c:pt idx="583">
                  <c:v>44236</c:v>
                </c:pt>
                <c:pt idx="584">
                  <c:v>44237</c:v>
                </c:pt>
                <c:pt idx="585">
                  <c:v>44238</c:v>
                </c:pt>
                <c:pt idx="586">
                  <c:v>44239</c:v>
                </c:pt>
                <c:pt idx="587">
                  <c:v>44242</c:v>
                </c:pt>
                <c:pt idx="588">
                  <c:v>44243</c:v>
                </c:pt>
                <c:pt idx="589">
                  <c:v>44244</c:v>
                </c:pt>
                <c:pt idx="590">
                  <c:v>44245</c:v>
                </c:pt>
                <c:pt idx="591">
                  <c:v>44246</c:v>
                </c:pt>
                <c:pt idx="592">
                  <c:v>44249</c:v>
                </c:pt>
                <c:pt idx="593">
                  <c:v>44250</c:v>
                </c:pt>
                <c:pt idx="594">
                  <c:v>44251</c:v>
                </c:pt>
                <c:pt idx="595">
                  <c:v>44252</c:v>
                </c:pt>
                <c:pt idx="596">
                  <c:v>44253</c:v>
                </c:pt>
                <c:pt idx="597">
                  <c:v>44256</c:v>
                </c:pt>
                <c:pt idx="598">
                  <c:v>44257</c:v>
                </c:pt>
                <c:pt idx="599">
                  <c:v>44258</c:v>
                </c:pt>
                <c:pt idx="600">
                  <c:v>44259</c:v>
                </c:pt>
                <c:pt idx="601">
                  <c:v>44260</c:v>
                </c:pt>
                <c:pt idx="602">
                  <c:v>44263</c:v>
                </c:pt>
                <c:pt idx="603">
                  <c:v>44264</c:v>
                </c:pt>
                <c:pt idx="604">
                  <c:v>44265</c:v>
                </c:pt>
                <c:pt idx="605">
                  <c:v>44266</c:v>
                </c:pt>
                <c:pt idx="606">
                  <c:v>44267</c:v>
                </c:pt>
                <c:pt idx="607">
                  <c:v>44270</c:v>
                </c:pt>
                <c:pt idx="608">
                  <c:v>44271</c:v>
                </c:pt>
                <c:pt idx="609">
                  <c:v>44272</c:v>
                </c:pt>
                <c:pt idx="610">
                  <c:v>44273</c:v>
                </c:pt>
                <c:pt idx="611">
                  <c:v>44274</c:v>
                </c:pt>
                <c:pt idx="612">
                  <c:v>44277</c:v>
                </c:pt>
                <c:pt idx="613">
                  <c:v>44278</c:v>
                </c:pt>
                <c:pt idx="614">
                  <c:v>44279</c:v>
                </c:pt>
                <c:pt idx="615">
                  <c:v>44280</c:v>
                </c:pt>
                <c:pt idx="616">
                  <c:v>44281</c:v>
                </c:pt>
                <c:pt idx="617">
                  <c:v>44284</c:v>
                </c:pt>
                <c:pt idx="618">
                  <c:v>44285</c:v>
                </c:pt>
                <c:pt idx="619">
                  <c:v>44286</c:v>
                </c:pt>
                <c:pt idx="620">
                  <c:v>44287</c:v>
                </c:pt>
                <c:pt idx="621">
                  <c:v>44288</c:v>
                </c:pt>
                <c:pt idx="622">
                  <c:v>44291</c:v>
                </c:pt>
                <c:pt idx="623">
                  <c:v>44292</c:v>
                </c:pt>
                <c:pt idx="624">
                  <c:v>44293</c:v>
                </c:pt>
                <c:pt idx="625">
                  <c:v>44294</c:v>
                </c:pt>
                <c:pt idx="626">
                  <c:v>44295</c:v>
                </c:pt>
                <c:pt idx="627">
                  <c:v>44298</c:v>
                </c:pt>
                <c:pt idx="628">
                  <c:v>44299</c:v>
                </c:pt>
                <c:pt idx="629">
                  <c:v>44300</c:v>
                </c:pt>
                <c:pt idx="630">
                  <c:v>44301</c:v>
                </c:pt>
                <c:pt idx="631">
                  <c:v>44302</c:v>
                </c:pt>
                <c:pt idx="632">
                  <c:v>44305</c:v>
                </c:pt>
                <c:pt idx="633">
                  <c:v>44306</c:v>
                </c:pt>
                <c:pt idx="634">
                  <c:v>44307</c:v>
                </c:pt>
                <c:pt idx="635">
                  <c:v>44308</c:v>
                </c:pt>
                <c:pt idx="636">
                  <c:v>44309</c:v>
                </c:pt>
                <c:pt idx="637">
                  <c:v>44312</c:v>
                </c:pt>
                <c:pt idx="638">
                  <c:v>44313</c:v>
                </c:pt>
                <c:pt idx="639">
                  <c:v>44314</c:v>
                </c:pt>
                <c:pt idx="640">
                  <c:v>44315</c:v>
                </c:pt>
                <c:pt idx="641">
                  <c:v>44316</c:v>
                </c:pt>
                <c:pt idx="642">
                  <c:v>44319</c:v>
                </c:pt>
                <c:pt idx="643">
                  <c:v>44320</c:v>
                </c:pt>
                <c:pt idx="644">
                  <c:v>44321</c:v>
                </c:pt>
                <c:pt idx="645">
                  <c:v>44322</c:v>
                </c:pt>
                <c:pt idx="646">
                  <c:v>44323</c:v>
                </c:pt>
                <c:pt idx="647">
                  <c:v>44326</c:v>
                </c:pt>
                <c:pt idx="648">
                  <c:v>44327</c:v>
                </c:pt>
                <c:pt idx="649">
                  <c:v>44328</c:v>
                </c:pt>
                <c:pt idx="650">
                  <c:v>44329</c:v>
                </c:pt>
                <c:pt idx="651">
                  <c:v>44330</c:v>
                </c:pt>
                <c:pt idx="652">
                  <c:v>44333</c:v>
                </c:pt>
                <c:pt idx="653">
                  <c:v>44334</c:v>
                </c:pt>
                <c:pt idx="654">
                  <c:v>44335</c:v>
                </c:pt>
                <c:pt idx="655">
                  <c:v>44336</c:v>
                </c:pt>
                <c:pt idx="656">
                  <c:v>44337</c:v>
                </c:pt>
                <c:pt idx="657">
                  <c:v>44340</c:v>
                </c:pt>
                <c:pt idx="658">
                  <c:v>44341</c:v>
                </c:pt>
                <c:pt idx="659">
                  <c:v>44342</c:v>
                </c:pt>
                <c:pt idx="660">
                  <c:v>44343</c:v>
                </c:pt>
                <c:pt idx="661">
                  <c:v>44344</c:v>
                </c:pt>
                <c:pt idx="662">
                  <c:v>44347</c:v>
                </c:pt>
                <c:pt idx="663">
                  <c:v>44348</c:v>
                </c:pt>
                <c:pt idx="664">
                  <c:v>44349</c:v>
                </c:pt>
                <c:pt idx="665">
                  <c:v>44350</c:v>
                </c:pt>
                <c:pt idx="666">
                  <c:v>44351</c:v>
                </c:pt>
                <c:pt idx="667">
                  <c:v>44354</c:v>
                </c:pt>
                <c:pt idx="668">
                  <c:v>44355</c:v>
                </c:pt>
                <c:pt idx="669">
                  <c:v>44356</c:v>
                </c:pt>
                <c:pt idx="670">
                  <c:v>44357</c:v>
                </c:pt>
                <c:pt idx="671">
                  <c:v>44358</c:v>
                </c:pt>
                <c:pt idx="672">
                  <c:v>44361</c:v>
                </c:pt>
                <c:pt idx="673">
                  <c:v>44362</c:v>
                </c:pt>
                <c:pt idx="674">
                  <c:v>44363</c:v>
                </c:pt>
                <c:pt idx="675">
                  <c:v>44364</c:v>
                </c:pt>
                <c:pt idx="676">
                  <c:v>44365</c:v>
                </c:pt>
                <c:pt idx="677">
                  <c:v>44368</c:v>
                </c:pt>
                <c:pt idx="678">
                  <c:v>44369</c:v>
                </c:pt>
                <c:pt idx="679">
                  <c:v>44370</c:v>
                </c:pt>
                <c:pt idx="680">
                  <c:v>44371</c:v>
                </c:pt>
                <c:pt idx="681">
                  <c:v>44372</c:v>
                </c:pt>
                <c:pt idx="682">
                  <c:v>44375</c:v>
                </c:pt>
                <c:pt idx="683">
                  <c:v>44376</c:v>
                </c:pt>
                <c:pt idx="684">
                  <c:v>44377</c:v>
                </c:pt>
                <c:pt idx="685">
                  <c:v>44378</c:v>
                </c:pt>
                <c:pt idx="686">
                  <c:v>44379</c:v>
                </c:pt>
                <c:pt idx="687">
                  <c:v>44382</c:v>
                </c:pt>
                <c:pt idx="688">
                  <c:v>44383</c:v>
                </c:pt>
                <c:pt idx="689">
                  <c:v>44384</c:v>
                </c:pt>
                <c:pt idx="690">
                  <c:v>44385</c:v>
                </c:pt>
                <c:pt idx="691">
                  <c:v>44386</c:v>
                </c:pt>
                <c:pt idx="692">
                  <c:v>44389</c:v>
                </c:pt>
                <c:pt idx="693">
                  <c:v>44390</c:v>
                </c:pt>
                <c:pt idx="694">
                  <c:v>44391</c:v>
                </c:pt>
                <c:pt idx="695">
                  <c:v>44392</c:v>
                </c:pt>
                <c:pt idx="696">
                  <c:v>44393</c:v>
                </c:pt>
                <c:pt idx="697">
                  <c:v>44396</c:v>
                </c:pt>
                <c:pt idx="698">
                  <c:v>44397</c:v>
                </c:pt>
                <c:pt idx="699">
                  <c:v>44398</c:v>
                </c:pt>
                <c:pt idx="700">
                  <c:v>44399</c:v>
                </c:pt>
                <c:pt idx="701">
                  <c:v>44400</c:v>
                </c:pt>
                <c:pt idx="702">
                  <c:v>44403</c:v>
                </c:pt>
                <c:pt idx="703">
                  <c:v>44404</c:v>
                </c:pt>
                <c:pt idx="704">
                  <c:v>44405</c:v>
                </c:pt>
                <c:pt idx="705">
                  <c:v>44406</c:v>
                </c:pt>
                <c:pt idx="706">
                  <c:v>44407</c:v>
                </c:pt>
                <c:pt idx="707">
                  <c:v>44410</c:v>
                </c:pt>
                <c:pt idx="708">
                  <c:v>44411</c:v>
                </c:pt>
                <c:pt idx="709">
                  <c:v>44412</c:v>
                </c:pt>
                <c:pt idx="710">
                  <c:v>44413</c:v>
                </c:pt>
                <c:pt idx="711">
                  <c:v>44414</c:v>
                </c:pt>
                <c:pt idx="712">
                  <c:v>44417</c:v>
                </c:pt>
                <c:pt idx="713">
                  <c:v>44418</c:v>
                </c:pt>
                <c:pt idx="714">
                  <c:v>44419</c:v>
                </c:pt>
                <c:pt idx="715">
                  <c:v>44420</c:v>
                </c:pt>
                <c:pt idx="716">
                  <c:v>44421</c:v>
                </c:pt>
                <c:pt idx="717">
                  <c:v>44424</c:v>
                </c:pt>
                <c:pt idx="718">
                  <c:v>44425</c:v>
                </c:pt>
                <c:pt idx="719">
                  <c:v>44426</c:v>
                </c:pt>
                <c:pt idx="720">
                  <c:v>44427</c:v>
                </c:pt>
                <c:pt idx="721">
                  <c:v>44428</c:v>
                </c:pt>
                <c:pt idx="722">
                  <c:v>44431</c:v>
                </c:pt>
                <c:pt idx="723">
                  <c:v>44432</c:v>
                </c:pt>
                <c:pt idx="724">
                  <c:v>44433</c:v>
                </c:pt>
                <c:pt idx="725">
                  <c:v>44434</c:v>
                </c:pt>
                <c:pt idx="726">
                  <c:v>44435</c:v>
                </c:pt>
                <c:pt idx="727">
                  <c:v>44438</c:v>
                </c:pt>
                <c:pt idx="728">
                  <c:v>44439</c:v>
                </c:pt>
                <c:pt idx="729">
                  <c:v>44440</c:v>
                </c:pt>
                <c:pt idx="730">
                  <c:v>44441</c:v>
                </c:pt>
                <c:pt idx="731">
                  <c:v>44442</c:v>
                </c:pt>
                <c:pt idx="732">
                  <c:v>44445</c:v>
                </c:pt>
                <c:pt idx="733">
                  <c:v>44446</c:v>
                </c:pt>
                <c:pt idx="734">
                  <c:v>44447</c:v>
                </c:pt>
                <c:pt idx="735">
                  <c:v>44448</c:v>
                </c:pt>
                <c:pt idx="736">
                  <c:v>44449</c:v>
                </c:pt>
                <c:pt idx="737">
                  <c:v>44452</c:v>
                </c:pt>
                <c:pt idx="738">
                  <c:v>44453</c:v>
                </c:pt>
                <c:pt idx="739">
                  <c:v>44454</c:v>
                </c:pt>
                <c:pt idx="740">
                  <c:v>44455</c:v>
                </c:pt>
                <c:pt idx="741">
                  <c:v>44456</c:v>
                </c:pt>
                <c:pt idx="742">
                  <c:v>44459</c:v>
                </c:pt>
                <c:pt idx="743">
                  <c:v>44460</c:v>
                </c:pt>
                <c:pt idx="744">
                  <c:v>44461</c:v>
                </c:pt>
                <c:pt idx="745">
                  <c:v>44462</c:v>
                </c:pt>
                <c:pt idx="746">
                  <c:v>44463</c:v>
                </c:pt>
                <c:pt idx="747">
                  <c:v>44466</c:v>
                </c:pt>
                <c:pt idx="748">
                  <c:v>44467</c:v>
                </c:pt>
                <c:pt idx="749">
                  <c:v>44468</c:v>
                </c:pt>
                <c:pt idx="750">
                  <c:v>44469</c:v>
                </c:pt>
                <c:pt idx="751">
                  <c:v>44470</c:v>
                </c:pt>
                <c:pt idx="752">
                  <c:v>44473</c:v>
                </c:pt>
                <c:pt idx="753">
                  <c:v>44474</c:v>
                </c:pt>
                <c:pt idx="754">
                  <c:v>44475</c:v>
                </c:pt>
                <c:pt idx="755">
                  <c:v>44476</c:v>
                </c:pt>
                <c:pt idx="756">
                  <c:v>44477</c:v>
                </c:pt>
                <c:pt idx="757">
                  <c:v>44480</c:v>
                </c:pt>
                <c:pt idx="758">
                  <c:v>44481</c:v>
                </c:pt>
                <c:pt idx="759">
                  <c:v>44482</c:v>
                </c:pt>
                <c:pt idx="760">
                  <c:v>44483</c:v>
                </c:pt>
                <c:pt idx="761">
                  <c:v>44484</c:v>
                </c:pt>
                <c:pt idx="762">
                  <c:v>44487</c:v>
                </c:pt>
                <c:pt idx="763">
                  <c:v>44488</c:v>
                </c:pt>
                <c:pt idx="764">
                  <c:v>44489</c:v>
                </c:pt>
                <c:pt idx="765">
                  <c:v>44490</c:v>
                </c:pt>
                <c:pt idx="766">
                  <c:v>44491</c:v>
                </c:pt>
                <c:pt idx="767">
                  <c:v>44494</c:v>
                </c:pt>
                <c:pt idx="768">
                  <c:v>44495</c:v>
                </c:pt>
                <c:pt idx="769">
                  <c:v>44496</c:v>
                </c:pt>
                <c:pt idx="770">
                  <c:v>44497</c:v>
                </c:pt>
                <c:pt idx="771">
                  <c:v>44498</c:v>
                </c:pt>
                <c:pt idx="772">
                  <c:v>44501</c:v>
                </c:pt>
                <c:pt idx="773">
                  <c:v>44502</c:v>
                </c:pt>
                <c:pt idx="774">
                  <c:v>44503</c:v>
                </c:pt>
                <c:pt idx="775">
                  <c:v>44504</c:v>
                </c:pt>
                <c:pt idx="776">
                  <c:v>44505</c:v>
                </c:pt>
                <c:pt idx="777">
                  <c:v>44508</c:v>
                </c:pt>
                <c:pt idx="778">
                  <c:v>44509</c:v>
                </c:pt>
                <c:pt idx="779">
                  <c:v>44510</c:v>
                </c:pt>
                <c:pt idx="780">
                  <c:v>44511</c:v>
                </c:pt>
                <c:pt idx="781">
                  <c:v>44512</c:v>
                </c:pt>
                <c:pt idx="782">
                  <c:v>44515</c:v>
                </c:pt>
                <c:pt idx="783">
                  <c:v>44516</c:v>
                </c:pt>
                <c:pt idx="784">
                  <c:v>44517</c:v>
                </c:pt>
                <c:pt idx="785">
                  <c:v>44518</c:v>
                </c:pt>
                <c:pt idx="786">
                  <c:v>44519</c:v>
                </c:pt>
                <c:pt idx="787">
                  <c:v>44522</c:v>
                </c:pt>
                <c:pt idx="788">
                  <c:v>44523</c:v>
                </c:pt>
                <c:pt idx="789">
                  <c:v>44524</c:v>
                </c:pt>
                <c:pt idx="790">
                  <c:v>44525</c:v>
                </c:pt>
                <c:pt idx="791">
                  <c:v>44526</c:v>
                </c:pt>
                <c:pt idx="792">
                  <c:v>44529</c:v>
                </c:pt>
                <c:pt idx="793">
                  <c:v>44530</c:v>
                </c:pt>
                <c:pt idx="794">
                  <c:v>44531</c:v>
                </c:pt>
                <c:pt idx="795">
                  <c:v>44532</c:v>
                </c:pt>
                <c:pt idx="796">
                  <c:v>44533</c:v>
                </c:pt>
                <c:pt idx="797">
                  <c:v>44536</c:v>
                </c:pt>
                <c:pt idx="798">
                  <c:v>44537</c:v>
                </c:pt>
                <c:pt idx="799">
                  <c:v>44538</c:v>
                </c:pt>
                <c:pt idx="800">
                  <c:v>44539</c:v>
                </c:pt>
                <c:pt idx="801">
                  <c:v>44540</c:v>
                </c:pt>
                <c:pt idx="802">
                  <c:v>44543</c:v>
                </c:pt>
                <c:pt idx="803">
                  <c:v>44544</c:v>
                </c:pt>
                <c:pt idx="804">
                  <c:v>44545</c:v>
                </c:pt>
                <c:pt idx="805">
                  <c:v>44546</c:v>
                </c:pt>
                <c:pt idx="806">
                  <c:v>44547</c:v>
                </c:pt>
                <c:pt idx="807">
                  <c:v>44550</c:v>
                </c:pt>
                <c:pt idx="808">
                  <c:v>44551</c:v>
                </c:pt>
                <c:pt idx="809">
                  <c:v>44552</c:v>
                </c:pt>
                <c:pt idx="810">
                  <c:v>44553</c:v>
                </c:pt>
                <c:pt idx="811">
                  <c:v>44554</c:v>
                </c:pt>
                <c:pt idx="812">
                  <c:v>44557</c:v>
                </c:pt>
                <c:pt idx="813">
                  <c:v>44558</c:v>
                </c:pt>
                <c:pt idx="814">
                  <c:v>44559</c:v>
                </c:pt>
                <c:pt idx="815">
                  <c:v>44560</c:v>
                </c:pt>
                <c:pt idx="816">
                  <c:v>44561</c:v>
                </c:pt>
                <c:pt idx="817">
                  <c:v>44564</c:v>
                </c:pt>
                <c:pt idx="818">
                  <c:v>44565</c:v>
                </c:pt>
                <c:pt idx="819">
                  <c:v>44566</c:v>
                </c:pt>
                <c:pt idx="820">
                  <c:v>44567</c:v>
                </c:pt>
                <c:pt idx="821">
                  <c:v>44568</c:v>
                </c:pt>
                <c:pt idx="822">
                  <c:v>44571</c:v>
                </c:pt>
                <c:pt idx="823">
                  <c:v>44572</c:v>
                </c:pt>
                <c:pt idx="824">
                  <c:v>44573</c:v>
                </c:pt>
                <c:pt idx="825">
                  <c:v>44574</c:v>
                </c:pt>
                <c:pt idx="826">
                  <c:v>44575</c:v>
                </c:pt>
                <c:pt idx="827">
                  <c:v>44578</c:v>
                </c:pt>
                <c:pt idx="828">
                  <c:v>44579</c:v>
                </c:pt>
                <c:pt idx="829">
                  <c:v>44580</c:v>
                </c:pt>
                <c:pt idx="830">
                  <c:v>44581</c:v>
                </c:pt>
                <c:pt idx="831">
                  <c:v>44582</c:v>
                </c:pt>
                <c:pt idx="832">
                  <c:v>44585</c:v>
                </c:pt>
                <c:pt idx="833">
                  <c:v>44586</c:v>
                </c:pt>
                <c:pt idx="834">
                  <c:v>44587</c:v>
                </c:pt>
                <c:pt idx="835">
                  <c:v>44588</c:v>
                </c:pt>
                <c:pt idx="836">
                  <c:v>44589</c:v>
                </c:pt>
                <c:pt idx="837">
                  <c:v>44592</c:v>
                </c:pt>
                <c:pt idx="838">
                  <c:v>44593</c:v>
                </c:pt>
                <c:pt idx="839">
                  <c:v>44594</c:v>
                </c:pt>
                <c:pt idx="840">
                  <c:v>44595</c:v>
                </c:pt>
                <c:pt idx="841">
                  <c:v>44596</c:v>
                </c:pt>
                <c:pt idx="842">
                  <c:v>44599</c:v>
                </c:pt>
                <c:pt idx="843">
                  <c:v>44600</c:v>
                </c:pt>
                <c:pt idx="844">
                  <c:v>44601</c:v>
                </c:pt>
                <c:pt idx="845">
                  <c:v>44602</c:v>
                </c:pt>
                <c:pt idx="846">
                  <c:v>44603</c:v>
                </c:pt>
                <c:pt idx="847">
                  <c:v>44606</c:v>
                </c:pt>
                <c:pt idx="848">
                  <c:v>44607</c:v>
                </c:pt>
                <c:pt idx="849">
                  <c:v>44608</c:v>
                </c:pt>
                <c:pt idx="850">
                  <c:v>44609</c:v>
                </c:pt>
                <c:pt idx="851">
                  <c:v>44610</c:v>
                </c:pt>
                <c:pt idx="852">
                  <c:v>44613</c:v>
                </c:pt>
                <c:pt idx="853">
                  <c:v>44614</c:v>
                </c:pt>
                <c:pt idx="854">
                  <c:v>44615</c:v>
                </c:pt>
                <c:pt idx="855">
                  <c:v>44616</c:v>
                </c:pt>
                <c:pt idx="856">
                  <c:v>44617</c:v>
                </c:pt>
                <c:pt idx="857">
                  <c:v>44620</c:v>
                </c:pt>
                <c:pt idx="858">
                  <c:v>44621</c:v>
                </c:pt>
                <c:pt idx="859">
                  <c:v>44622</c:v>
                </c:pt>
                <c:pt idx="860">
                  <c:v>44623</c:v>
                </c:pt>
                <c:pt idx="861">
                  <c:v>44624</c:v>
                </c:pt>
                <c:pt idx="862">
                  <c:v>44627</c:v>
                </c:pt>
                <c:pt idx="863">
                  <c:v>44628</c:v>
                </c:pt>
                <c:pt idx="864">
                  <c:v>44629</c:v>
                </c:pt>
                <c:pt idx="865">
                  <c:v>44630</c:v>
                </c:pt>
                <c:pt idx="866">
                  <c:v>44631</c:v>
                </c:pt>
                <c:pt idx="867">
                  <c:v>44634</c:v>
                </c:pt>
                <c:pt idx="868">
                  <c:v>44635</c:v>
                </c:pt>
                <c:pt idx="869">
                  <c:v>44636</c:v>
                </c:pt>
                <c:pt idx="870">
                  <c:v>44637</c:v>
                </c:pt>
                <c:pt idx="871">
                  <c:v>44638</c:v>
                </c:pt>
                <c:pt idx="872">
                  <c:v>44641</c:v>
                </c:pt>
                <c:pt idx="873">
                  <c:v>44642</c:v>
                </c:pt>
                <c:pt idx="874">
                  <c:v>44643</c:v>
                </c:pt>
                <c:pt idx="875">
                  <c:v>44644</c:v>
                </c:pt>
                <c:pt idx="876">
                  <c:v>44645</c:v>
                </c:pt>
                <c:pt idx="877">
                  <c:v>44648</c:v>
                </c:pt>
                <c:pt idx="878">
                  <c:v>44649</c:v>
                </c:pt>
                <c:pt idx="879">
                  <c:v>44650</c:v>
                </c:pt>
                <c:pt idx="880">
                  <c:v>44651</c:v>
                </c:pt>
                <c:pt idx="881">
                  <c:v>44652</c:v>
                </c:pt>
                <c:pt idx="882">
                  <c:v>44655</c:v>
                </c:pt>
                <c:pt idx="883">
                  <c:v>44656</c:v>
                </c:pt>
                <c:pt idx="884">
                  <c:v>44657</c:v>
                </c:pt>
                <c:pt idx="885">
                  <c:v>44658</c:v>
                </c:pt>
                <c:pt idx="886">
                  <c:v>44659</c:v>
                </c:pt>
                <c:pt idx="887">
                  <c:v>44662</c:v>
                </c:pt>
                <c:pt idx="888">
                  <c:v>44663</c:v>
                </c:pt>
                <c:pt idx="889">
                  <c:v>44664</c:v>
                </c:pt>
                <c:pt idx="890">
                  <c:v>44665</c:v>
                </c:pt>
                <c:pt idx="891">
                  <c:v>44666</c:v>
                </c:pt>
                <c:pt idx="892">
                  <c:v>44669</c:v>
                </c:pt>
                <c:pt idx="893">
                  <c:v>44670</c:v>
                </c:pt>
                <c:pt idx="894">
                  <c:v>44671</c:v>
                </c:pt>
                <c:pt idx="895">
                  <c:v>44672</c:v>
                </c:pt>
                <c:pt idx="896">
                  <c:v>44673</c:v>
                </c:pt>
                <c:pt idx="897">
                  <c:v>44676</c:v>
                </c:pt>
                <c:pt idx="898">
                  <c:v>44677</c:v>
                </c:pt>
                <c:pt idx="899">
                  <c:v>44678</c:v>
                </c:pt>
                <c:pt idx="900">
                  <c:v>44679</c:v>
                </c:pt>
                <c:pt idx="901">
                  <c:v>44680</c:v>
                </c:pt>
                <c:pt idx="902">
                  <c:v>44683</c:v>
                </c:pt>
                <c:pt idx="903">
                  <c:v>44684</c:v>
                </c:pt>
                <c:pt idx="904">
                  <c:v>44685</c:v>
                </c:pt>
                <c:pt idx="905">
                  <c:v>44686</c:v>
                </c:pt>
                <c:pt idx="906">
                  <c:v>44687</c:v>
                </c:pt>
                <c:pt idx="907">
                  <c:v>44690</c:v>
                </c:pt>
                <c:pt idx="908">
                  <c:v>44691</c:v>
                </c:pt>
                <c:pt idx="909">
                  <c:v>44692</c:v>
                </c:pt>
                <c:pt idx="910">
                  <c:v>44693</c:v>
                </c:pt>
                <c:pt idx="911">
                  <c:v>44694</c:v>
                </c:pt>
                <c:pt idx="912">
                  <c:v>44697</c:v>
                </c:pt>
                <c:pt idx="913">
                  <c:v>44698</c:v>
                </c:pt>
                <c:pt idx="914">
                  <c:v>44699</c:v>
                </c:pt>
                <c:pt idx="915">
                  <c:v>44700</c:v>
                </c:pt>
                <c:pt idx="916">
                  <c:v>44701</c:v>
                </c:pt>
                <c:pt idx="917">
                  <c:v>44704</c:v>
                </c:pt>
                <c:pt idx="918">
                  <c:v>44705</c:v>
                </c:pt>
                <c:pt idx="919">
                  <c:v>44706</c:v>
                </c:pt>
                <c:pt idx="920">
                  <c:v>44707</c:v>
                </c:pt>
                <c:pt idx="921">
                  <c:v>44708</c:v>
                </c:pt>
                <c:pt idx="922">
                  <c:v>44711</c:v>
                </c:pt>
                <c:pt idx="923">
                  <c:v>44712</c:v>
                </c:pt>
                <c:pt idx="924">
                  <c:v>44713</c:v>
                </c:pt>
                <c:pt idx="925">
                  <c:v>44714</c:v>
                </c:pt>
                <c:pt idx="926">
                  <c:v>44715</c:v>
                </c:pt>
                <c:pt idx="927">
                  <c:v>44718</c:v>
                </c:pt>
                <c:pt idx="928">
                  <c:v>44719</c:v>
                </c:pt>
                <c:pt idx="929">
                  <c:v>44720</c:v>
                </c:pt>
                <c:pt idx="930">
                  <c:v>44721</c:v>
                </c:pt>
                <c:pt idx="931">
                  <c:v>44722</c:v>
                </c:pt>
                <c:pt idx="932">
                  <c:v>44725</c:v>
                </c:pt>
                <c:pt idx="933">
                  <c:v>44726</c:v>
                </c:pt>
                <c:pt idx="934">
                  <c:v>44727</c:v>
                </c:pt>
                <c:pt idx="935">
                  <c:v>44728</c:v>
                </c:pt>
                <c:pt idx="936">
                  <c:v>44729</c:v>
                </c:pt>
                <c:pt idx="937">
                  <c:v>44732</c:v>
                </c:pt>
                <c:pt idx="938">
                  <c:v>44733</c:v>
                </c:pt>
                <c:pt idx="939">
                  <c:v>44734</c:v>
                </c:pt>
                <c:pt idx="940">
                  <c:v>44735</c:v>
                </c:pt>
                <c:pt idx="941">
                  <c:v>44736</c:v>
                </c:pt>
                <c:pt idx="942">
                  <c:v>44739</c:v>
                </c:pt>
                <c:pt idx="943">
                  <c:v>44740</c:v>
                </c:pt>
                <c:pt idx="944">
                  <c:v>44741</c:v>
                </c:pt>
                <c:pt idx="945">
                  <c:v>44742</c:v>
                </c:pt>
                <c:pt idx="946">
                  <c:v>44743</c:v>
                </c:pt>
                <c:pt idx="947">
                  <c:v>44746</c:v>
                </c:pt>
                <c:pt idx="948">
                  <c:v>44747</c:v>
                </c:pt>
                <c:pt idx="949">
                  <c:v>44748</c:v>
                </c:pt>
                <c:pt idx="950">
                  <c:v>44749</c:v>
                </c:pt>
                <c:pt idx="951">
                  <c:v>44750</c:v>
                </c:pt>
                <c:pt idx="952">
                  <c:v>44753</c:v>
                </c:pt>
                <c:pt idx="953">
                  <c:v>44754</c:v>
                </c:pt>
                <c:pt idx="954">
                  <c:v>44755</c:v>
                </c:pt>
                <c:pt idx="955">
                  <c:v>44756</c:v>
                </c:pt>
                <c:pt idx="956">
                  <c:v>44757</c:v>
                </c:pt>
                <c:pt idx="957">
                  <c:v>44760</c:v>
                </c:pt>
                <c:pt idx="958">
                  <c:v>44761</c:v>
                </c:pt>
                <c:pt idx="959">
                  <c:v>44762</c:v>
                </c:pt>
                <c:pt idx="960">
                  <c:v>44763</c:v>
                </c:pt>
                <c:pt idx="961">
                  <c:v>44764</c:v>
                </c:pt>
                <c:pt idx="962">
                  <c:v>44767</c:v>
                </c:pt>
                <c:pt idx="963">
                  <c:v>44768</c:v>
                </c:pt>
                <c:pt idx="964">
                  <c:v>44769</c:v>
                </c:pt>
                <c:pt idx="965">
                  <c:v>44770</c:v>
                </c:pt>
                <c:pt idx="966">
                  <c:v>44771</c:v>
                </c:pt>
                <c:pt idx="967">
                  <c:v>44774</c:v>
                </c:pt>
                <c:pt idx="968">
                  <c:v>44775</c:v>
                </c:pt>
                <c:pt idx="969">
                  <c:v>44776</c:v>
                </c:pt>
                <c:pt idx="970">
                  <c:v>44777</c:v>
                </c:pt>
                <c:pt idx="971">
                  <c:v>44778</c:v>
                </c:pt>
                <c:pt idx="972">
                  <c:v>44781</c:v>
                </c:pt>
                <c:pt idx="973">
                  <c:v>44782</c:v>
                </c:pt>
                <c:pt idx="974">
                  <c:v>44783</c:v>
                </c:pt>
                <c:pt idx="975">
                  <c:v>44784</c:v>
                </c:pt>
                <c:pt idx="976">
                  <c:v>44785</c:v>
                </c:pt>
                <c:pt idx="977">
                  <c:v>44788</c:v>
                </c:pt>
                <c:pt idx="978">
                  <c:v>44789</c:v>
                </c:pt>
                <c:pt idx="979">
                  <c:v>44790</c:v>
                </c:pt>
                <c:pt idx="980">
                  <c:v>44791</c:v>
                </c:pt>
                <c:pt idx="981">
                  <c:v>44792</c:v>
                </c:pt>
                <c:pt idx="982">
                  <c:v>44795</c:v>
                </c:pt>
                <c:pt idx="983">
                  <c:v>44796</c:v>
                </c:pt>
                <c:pt idx="984">
                  <c:v>44797</c:v>
                </c:pt>
                <c:pt idx="985">
                  <c:v>44798</c:v>
                </c:pt>
                <c:pt idx="986">
                  <c:v>44799</c:v>
                </c:pt>
                <c:pt idx="987">
                  <c:v>44802</c:v>
                </c:pt>
                <c:pt idx="988">
                  <c:v>44803</c:v>
                </c:pt>
                <c:pt idx="989">
                  <c:v>44804</c:v>
                </c:pt>
                <c:pt idx="990">
                  <c:v>44805</c:v>
                </c:pt>
                <c:pt idx="991">
                  <c:v>44806</c:v>
                </c:pt>
                <c:pt idx="992">
                  <c:v>44809</c:v>
                </c:pt>
                <c:pt idx="993">
                  <c:v>44810</c:v>
                </c:pt>
                <c:pt idx="994">
                  <c:v>44811</c:v>
                </c:pt>
                <c:pt idx="995">
                  <c:v>44812</c:v>
                </c:pt>
                <c:pt idx="996">
                  <c:v>44813</c:v>
                </c:pt>
                <c:pt idx="997">
                  <c:v>44816</c:v>
                </c:pt>
                <c:pt idx="998">
                  <c:v>44817</c:v>
                </c:pt>
                <c:pt idx="999">
                  <c:v>44818</c:v>
                </c:pt>
                <c:pt idx="1000">
                  <c:v>44819</c:v>
                </c:pt>
                <c:pt idx="1001">
                  <c:v>44820</c:v>
                </c:pt>
                <c:pt idx="1002">
                  <c:v>44823</c:v>
                </c:pt>
                <c:pt idx="1003">
                  <c:v>44824</c:v>
                </c:pt>
                <c:pt idx="1004">
                  <c:v>44825</c:v>
                </c:pt>
                <c:pt idx="1005">
                  <c:v>44826</c:v>
                </c:pt>
                <c:pt idx="1006">
                  <c:v>44827</c:v>
                </c:pt>
                <c:pt idx="1007">
                  <c:v>44830</c:v>
                </c:pt>
                <c:pt idx="1008">
                  <c:v>44831</c:v>
                </c:pt>
                <c:pt idx="1009">
                  <c:v>44832</c:v>
                </c:pt>
                <c:pt idx="1010">
                  <c:v>44833</c:v>
                </c:pt>
                <c:pt idx="1011">
                  <c:v>44834</c:v>
                </c:pt>
                <c:pt idx="1012">
                  <c:v>44837</c:v>
                </c:pt>
                <c:pt idx="1013">
                  <c:v>44838</c:v>
                </c:pt>
                <c:pt idx="1014">
                  <c:v>44839</c:v>
                </c:pt>
                <c:pt idx="1015">
                  <c:v>44840</c:v>
                </c:pt>
                <c:pt idx="1016">
                  <c:v>44841</c:v>
                </c:pt>
                <c:pt idx="1017">
                  <c:v>44844</c:v>
                </c:pt>
                <c:pt idx="1018">
                  <c:v>44845</c:v>
                </c:pt>
                <c:pt idx="1019">
                  <c:v>44846</c:v>
                </c:pt>
                <c:pt idx="1020">
                  <c:v>44847</c:v>
                </c:pt>
                <c:pt idx="1021">
                  <c:v>44848</c:v>
                </c:pt>
                <c:pt idx="1022">
                  <c:v>44851</c:v>
                </c:pt>
                <c:pt idx="1023">
                  <c:v>44852</c:v>
                </c:pt>
                <c:pt idx="1024">
                  <c:v>44853</c:v>
                </c:pt>
                <c:pt idx="1025">
                  <c:v>44854</c:v>
                </c:pt>
                <c:pt idx="1026">
                  <c:v>44855</c:v>
                </c:pt>
                <c:pt idx="1027">
                  <c:v>44858</c:v>
                </c:pt>
                <c:pt idx="1028">
                  <c:v>44859</c:v>
                </c:pt>
                <c:pt idx="1029">
                  <c:v>44860</c:v>
                </c:pt>
                <c:pt idx="1030">
                  <c:v>44861</c:v>
                </c:pt>
                <c:pt idx="1031">
                  <c:v>44862</c:v>
                </c:pt>
                <c:pt idx="1032">
                  <c:v>44865</c:v>
                </c:pt>
                <c:pt idx="1033">
                  <c:v>44866</c:v>
                </c:pt>
                <c:pt idx="1034">
                  <c:v>44867</c:v>
                </c:pt>
                <c:pt idx="1035">
                  <c:v>44868</c:v>
                </c:pt>
                <c:pt idx="1036">
                  <c:v>44869</c:v>
                </c:pt>
                <c:pt idx="1037">
                  <c:v>44872</c:v>
                </c:pt>
                <c:pt idx="1038">
                  <c:v>44873</c:v>
                </c:pt>
                <c:pt idx="1039">
                  <c:v>44874</c:v>
                </c:pt>
                <c:pt idx="1040">
                  <c:v>44875</c:v>
                </c:pt>
                <c:pt idx="1041">
                  <c:v>44876</c:v>
                </c:pt>
                <c:pt idx="1042">
                  <c:v>44879</c:v>
                </c:pt>
                <c:pt idx="1043">
                  <c:v>44880</c:v>
                </c:pt>
                <c:pt idx="1044">
                  <c:v>44881</c:v>
                </c:pt>
                <c:pt idx="1045">
                  <c:v>44882</c:v>
                </c:pt>
                <c:pt idx="1046">
                  <c:v>44883</c:v>
                </c:pt>
                <c:pt idx="1047">
                  <c:v>44886</c:v>
                </c:pt>
                <c:pt idx="1048">
                  <c:v>44887</c:v>
                </c:pt>
                <c:pt idx="1049">
                  <c:v>44888</c:v>
                </c:pt>
                <c:pt idx="1050">
                  <c:v>44889</c:v>
                </c:pt>
                <c:pt idx="1051">
                  <c:v>44890</c:v>
                </c:pt>
                <c:pt idx="1052">
                  <c:v>44893</c:v>
                </c:pt>
                <c:pt idx="1053">
                  <c:v>44894</c:v>
                </c:pt>
                <c:pt idx="1054">
                  <c:v>44895</c:v>
                </c:pt>
                <c:pt idx="1055">
                  <c:v>44896</c:v>
                </c:pt>
                <c:pt idx="1056">
                  <c:v>44897</c:v>
                </c:pt>
                <c:pt idx="1057">
                  <c:v>44900</c:v>
                </c:pt>
                <c:pt idx="1058">
                  <c:v>44901</c:v>
                </c:pt>
                <c:pt idx="1059">
                  <c:v>44902</c:v>
                </c:pt>
                <c:pt idx="1060">
                  <c:v>44903</c:v>
                </c:pt>
                <c:pt idx="1061">
                  <c:v>44904</c:v>
                </c:pt>
                <c:pt idx="1062">
                  <c:v>44907</c:v>
                </c:pt>
                <c:pt idx="1063">
                  <c:v>44908</c:v>
                </c:pt>
                <c:pt idx="1064">
                  <c:v>44909</c:v>
                </c:pt>
                <c:pt idx="1065">
                  <c:v>44910</c:v>
                </c:pt>
                <c:pt idx="1066">
                  <c:v>44911</c:v>
                </c:pt>
                <c:pt idx="1067">
                  <c:v>44914</c:v>
                </c:pt>
                <c:pt idx="1068">
                  <c:v>44915</c:v>
                </c:pt>
                <c:pt idx="1069">
                  <c:v>44916</c:v>
                </c:pt>
                <c:pt idx="1070">
                  <c:v>44917</c:v>
                </c:pt>
                <c:pt idx="1071">
                  <c:v>44918</c:v>
                </c:pt>
                <c:pt idx="1072">
                  <c:v>44921</c:v>
                </c:pt>
                <c:pt idx="1073">
                  <c:v>44922</c:v>
                </c:pt>
                <c:pt idx="1074">
                  <c:v>44923</c:v>
                </c:pt>
                <c:pt idx="1075">
                  <c:v>44924</c:v>
                </c:pt>
                <c:pt idx="1076">
                  <c:v>44925</c:v>
                </c:pt>
                <c:pt idx="1077">
                  <c:v>44928</c:v>
                </c:pt>
                <c:pt idx="1078">
                  <c:v>44929</c:v>
                </c:pt>
                <c:pt idx="1079">
                  <c:v>44930</c:v>
                </c:pt>
                <c:pt idx="1080">
                  <c:v>44931</c:v>
                </c:pt>
                <c:pt idx="1081">
                  <c:v>44932</c:v>
                </c:pt>
                <c:pt idx="1082">
                  <c:v>44935</c:v>
                </c:pt>
                <c:pt idx="1083">
                  <c:v>44936</c:v>
                </c:pt>
                <c:pt idx="1084">
                  <c:v>44937</c:v>
                </c:pt>
                <c:pt idx="1085">
                  <c:v>44938</c:v>
                </c:pt>
                <c:pt idx="1086">
                  <c:v>44939</c:v>
                </c:pt>
                <c:pt idx="1087">
                  <c:v>44942</c:v>
                </c:pt>
                <c:pt idx="1088">
                  <c:v>44943</c:v>
                </c:pt>
                <c:pt idx="1089">
                  <c:v>44944</c:v>
                </c:pt>
                <c:pt idx="1090">
                  <c:v>44945</c:v>
                </c:pt>
                <c:pt idx="1091">
                  <c:v>44946</c:v>
                </c:pt>
                <c:pt idx="1092">
                  <c:v>44949</c:v>
                </c:pt>
                <c:pt idx="1093">
                  <c:v>44950</c:v>
                </c:pt>
                <c:pt idx="1094">
                  <c:v>44951</c:v>
                </c:pt>
                <c:pt idx="1095">
                  <c:v>44952</c:v>
                </c:pt>
                <c:pt idx="1096">
                  <c:v>44953</c:v>
                </c:pt>
                <c:pt idx="1097">
                  <c:v>44956</c:v>
                </c:pt>
                <c:pt idx="1098">
                  <c:v>44957</c:v>
                </c:pt>
                <c:pt idx="1099">
                  <c:v>44958</c:v>
                </c:pt>
                <c:pt idx="1100">
                  <c:v>44959</c:v>
                </c:pt>
                <c:pt idx="1101">
                  <c:v>44960</c:v>
                </c:pt>
                <c:pt idx="1102">
                  <c:v>44963</c:v>
                </c:pt>
                <c:pt idx="1103">
                  <c:v>44964</c:v>
                </c:pt>
                <c:pt idx="1104">
                  <c:v>44965</c:v>
                </c:pt>
                <c:pt idx="1105">
                  <c:v>44966</c:v>
                </c:pt>
                <c:pt idx="1106">
                  <c:v>44967</c:v>
                </c:pt>
                <c:pt idx="1107">
                  <c:v>44970</c:v>
                </c:pt>
                <c:pt idx="1108">
                  <c:v>44971</c:v>
                </c:pt>
                <c:pt idx="1109">
                  <c:v>44972</c:v>
                </c:pt>
                <c:pt idx="1110">
                  <c:v>44973</c:v>
                </c:pt>
                <c:pt idx="1111">
                  <c:v>44974</c:v>
                </c:pt>
                <c:pt idx="1112">
                  <c:v>44977</c:v>
                </c:pt>
                <c:pt idx="1113">
                  <c:v>44978</c:v>
                </c:pt>
                <c:pt idx="1114">
                  <c:v>44979</c:v>
                </c:pt>
                <c:pt idx="1115">
                  <c:v>44980</c:v>
                </c:pt>
                <c:pt idx="1116">
                  <c:v>44981</c:v>
                </c:pt>
                <c:pt idx="1117">
                  <c:v>44984</c:v>
                </c:pt>
                <c:pt idx="1118">
                  <c:v>44985</c:v>
                </c:pt>
                <c:pt idx="1119">
                  <c:v>44986</c:v>
                </c:pt>
                <c:pt idx="1120">
                  <c:v>44987</c:v>
                </c:pt>
                <c:pt idx="1121">
                  <c:v>44988</c:v>
                </c:pt>
                <c:pt idx="1122">
                  <c:v>44991</c:v>
                </c:pt>
                <c:pt idx="1123">
                  <c:v>44992</c:v>
                </c:pt>
                <c:pt idx="1124">
                  <c:v>44993</c:v>
                </c:pt>
                <c:pt idx="1125">
                  <c:v>44994</c:v>
                </c:pt>
                <c:pt idx="1126">
                  <c:v>44995</c:v>
                </c:pt>
                <c:pt idx="1127">
                  <c:v>44998</c:v>
                </c:pt>
                <c:pt idx="1128">
                  <c:v>44999</c:v>
                </c:pt>
                <c:pt idx="1129">
                  <c:v>45000</c:v>
                </c:pt>
                <c:pt idx="1130">
                  <c:v>45001</c:v>
                </c:pt>
                <c:pt idx="1131">
                  <c:v>45002</c:v>
                </c:pt>
                <c:pt idx="1132">
                  <c:v>45005</c:v>
                </c:pt>
                <c:pt idx="1133">
                  <c:v>45006</c:v>
                </c:pt>
                <c:pt idx="1134">
                  <c:v>45007</c:v>
                </c:pt>
                <c:pt idx="1135">
                  <c:v>45008</c:v>
                </c:pt>
                <c:pt idx="1136">
                  <c:v>45009</c:v>
                </c:pt>
                <c:pt idx="1137">
                  <c:v>45012</c:v>
                </c:pt>
                <c:pt idx="1138">
                  <c:v>45013</c:v>
                </c:pt>
                <c:pt idx="1139">
                  <c:v>45014</c:v>
                </c:pt>
                <c:pt idx="1140">
                  <c:v>45015</c:v>
                </c:pt>
                <c:pt idx="1141">
                  <c:v>45016</c:v>
                </c:pt>
                <c:pt idx="1142">
                  <c:v>45019</c:v>
                </c:pt>
                <c:pt idx="1143">
                  <c:v>45020</c:v>
                </c:pt>
                <c:pt idx="1144">
                  <c:v>45021</c:v>
                </c:pt>
                <c:pt idx="1145">
                  <c:v>45022</c:v>
                </c:pt>
                <c:pt idx="1146">
                  <c:v>45023</c:v>
                </c:pt>
                <c:pt idx="1147">
                  <c:v>45026</c:v>
                </c:pt>
                <c:pt idx="1148">
                  <c:v>45027</c:v>
                </c:pt>
                <c:pt idx="1149">
                  <c:v>45028</c:v>
                </c:pt>
                <c:pt idx="1150">
                  <c:v>45029</c:v>
                </c:pt>
                <c:pt idx="1151">
                  <c:v>45030</c:v>
                </c:pt>
                <c:pt idx="1152">
                  <c:v>45033</c:v>
                </c:pt>
                <c:pt idx="1153">
                  <c:v>45034</c:v>
                </c:pt>
                <c:pt idx="1154">
                  <c:v>45035</c:v>
                </c:pt>
                <c:pt idx="1155">
                  <c:v>45036</c:v>
                </c:pt>
                <c:pt idx="1156">
                  <c:v>45037</c:v>
                </c:pt>
                <c:pt idx="1157">
                  <c:v>45040</c:v>
                </c:pt>
                <c:pt idx="1158">
                  <c:v>45041</c:v>
                </c:pt>
                <c:pt idx="1159">
                  <c:v>45042</c:v>
                </c:pt>
                <c:pt idx="1160">
                  <c:v>45043</c:v>
                </c:pt>
                <c:pt idx="1161">
                  <c:v>45044</c:v>
                </c:pt>
                <c:pt idx="1162">
                  <c:v>45047</c:v>
                </c:pt>
                <c:pt idx="1163">
                  <c:v>45048</c:v>
                </c:pt>
                <c:pt idx="1164">
                  <c:v>45049</c:v>
                </c:pt>
                <c:pt idx="1165">
                  <c:v>45050</c:v>
                </c:pt>
                <c:pt idx="1166">
                  <c:v>45051</c:v>
                </c:pt>
                <c:pt idx="1167">
                  <c:v>45054</c:v>
                </c:pt>
                <c:pt idx="1168">
                  <c:v>45055</c:v>
                </c:pt>
                <c:pt idx="1169">
                  <c:v>45056</c:v>
                </c:pt>
                <c:pt idx="1170">
                  <c:v>45057</c:v>
                </c:pt>
                <c:pt idx="1171">
                  <c:v>45058</c:v>
                </c:pt>
                <c:pt idx="1172">
                  <c:v>45061</c:v>
                </c:pt>
                <c:pt idx="1173">
                  <c:v>45062</c:v>
                </c:pt>
                <c:pt idx="1174">
                  <c:v>45063</c:v>
                </c:pt>
                <c:pt idx="1175">
                  <c:v>45064</c:v>
                </c:pt>
                <c:pt idx="1176">
                  <c:v>45065</c:v>
                </c:pt>
                <c:pt idx="1177">
                  <c:v>45068</c:v>
                </c:pt>
                <c:pt idx="1178">
                  <c:v>45069</c:v>
                </c:pt>
                <c:pt idx="1179">
                  <c:v>45070</c:v>
                </c:pt>
                <c:pt idx="1180">
                  <c:v>45071</c:v>
                </c:pt>
                <c:pt idx="1181">
                  <c:v>45072</c:v>
                </c:pt>
                <c:pt idx="1182">
                  <c:v>45075</c:v>
                </c:pt>
                <c:pt idx="1183">
                  <c:v>45076</c:v>
                </c:pt>
                <c:pt idx="1184">
                  <c:v>45077</c:v>
                </c:pt>
                <c:pt idx="1185">
                  <c:v>45078</c:v>
                </c:pt>
                <c:pt idx="1186">
                  <c:v>45079</c:v>
                </c:pt>
                <c:pt idx="1187">
                  <c:v>45082</c:v>
                </c:pt>
                <c:pt idx="1188">
                  <c:v>45083</c:v>
                </c:pt>
                <c:pt idx="1189">
                  <c:v>45084</c:v>
                </c:pt>
                <c:pt idx="1190">
                  <c:v>45085</c:v>
                </c:pt>
                <c:pt idx="1191">
                  <c:v>45086</c:v>
                </c:pt>
                <c:pt idx="1192">
                  <c:v>45089</c:v>
                </c:pt>
                <c:pt idx="1193">
                  <c:v>45090</c:v>
                </c:pt>
                <c:pt idx="1194">
                  <c:v>45091</c:v>
                </c:pt>
                <c:pt idx="1195">
                  <c:v>45092</c:v>
                </c:pt>
                <c:pt idx="1196">
                  <c:v>45093</c:v>
                </c:pt>
                <c:pt idx="1197">
                  <c:v>45096</c:v>
                </c:pt>
                <c:pt idx="1198">
                  <c:v>45097</c:v>
                </c:pt>
                <c:pt idx="1199">
                  <c:v>45098</c:v>
                </c:pt>
                <c:pt idx="1200">
                  <c:v>45099</c:v>
                </c:pt>
                <c:pt idx="1201">
                  <c:v>45100</c:v>
                </c:pt>
                <c:pt idx="1202">
                  <c:v>45103</c:v>
                </c:pt>
                <c:pt idx="1203">
                  <c:v>45104</c:v>
                </c:pt>
                <c:pt idx="1204">
                  <c:v>45105</c:v>
                </c:pt>
                <c:pt idx="1205">
                  <c:v>45106</c:v>
                </c:pt>
                <c:pt idx="1206">
                  <c:v>45107</c:v>
                </c:pt>
                <c:pt idx="1207">
                  <c:v>45110</c:v>
                </c:pt>
                <c:pt idx="1208">
                  <c:v>45111</c:v>
                </c:pt>
                <c:pt idx="1209">
                  <c:v>45112</c:v>
                </c:pt>
                <c:pt idx="1210">
                  <c:v>45113</c:v>
                </c:pt>
                <c:pt idx="1211">
                  <c:v>45114</c:v>
                </c:pt>
                <c:pt idx="1212">
                  <c:v>45117</c:v>
                </c:pt>
                <c:pt idx="1213">
                  <c:v>45118</c:v>
                </c:pt>
                <c:pt idx="1214">
                  <c:v>45119</c:v>
                </c:pt>
                <c:pt idx="1215">
                  <c:v>45120</c:v>
                </c:pt>
                <c:pt idx="1216">
                  <c:v>45121</c:v>
                </c:pt>
                <c:pt idx="1217">
                  <c:v>45124</c:v>
                </c:pt>
                <c:pt idx="1218">
                  <c:v>45125</c:v>
                </c:pt>
                <c:pt idx="1219">
                  <c:v>45126</c:v>
                </c:pt>
                <c:pt idx="1220">
                  <c:v>45127</c:v>
                </c:pt>
                <c:pt idx="1221">
                  <c:v>45128</c:v>
                </c:pt>
                <c:pt idx="1222">
                  <c:v>45131</c:v>
                </c:pt>
                <c:pt idx="1223">
                  <c:v>45132</c:v>
                </c:pt>
                <c:pt idx="1224">
                  <c:v>45133</c:v>
                </c:pt>
                <c:pt idx="1225">
                  <c:v>45134</c:v>
                </c:pt>
                <c:pt idx="1226">
                  <c:v>45135</c:v>
                </c:pt>
                <c:pt idx="1227">
                  <c:v>45138</c:v>
                </c:pt>
                <c:pt idx="1228">
                  <c:v>45139</c:v>
                </c:pt>
                <c:pt idx="1229">
                  <c:v>45140</c:v>
                </c:pt>
                <c:pt idx="1230">
                  <c:v>45141</c:v>
                </c:pt>
                <c:pt idx="1231">
                  <c:v>45142</c:v>
                </c:pt>
                <c:pt idx="1232">
                  <c:v>45145</c:v>
                </c:pt>
                <c:pt idx="1233">
                  <c:v>45146</c:v>
                </c:pt>
                <c:pt idx="1234">
                  <c:v>45147</c:v>
                </c:pt>
                <c:pt idx="1235">
                  <c:v>45148</c:v>
                </c:pt>
                <c:pt idx="1236">
                  <c:v>45149</c:v>
                </c:pt>
                <c:pt idx="1237">
                  <c:v>45152</c:v>
                </c:pt>
                <c:pt idx="1238">
                  <c:v>45153</c:v>
                </c:pt>
                <c:pt idx="1239">
                  <c:v>45154</c:v>
                </c:pt>
                <c:pt idx="1240">
                  <c:v>45155</c:v>
                </c:pt>
                <c:pt idx="1241">
                  <c:v>45156</c:v>
                </c:pt>
                <c:pt idx="1242">
                  <c:v>45159</c:v>
                </c:pt>
                <c:pt idx="1243">
                  <c:v>45160</c:v>
                </c:pt>
                <c:pt idx="1244">
                  <c:v>45161</c:v>
                </c:pt>
                <c:pt idx="1245">
                  <c:v>45162</c:v>
                </c:pt>
                <c:pt idx="1246">
                  <c:v>45163</c:v>
                </c:pt>
                <c:pt idx="1247">
                  <c:v>45166</c:v>
                </c:pt>
                <c:pt idx="1248">
                  <c:v>45167</c:v>
                </c:pt>
                <c:pt idx="1249">
                  <c:v>45168</c:v>
                </c:pt>
                <c:pt idx="1250">
                  <c:v>45169</c:v>
                </c:pt>
                <c:pt idx="1251">
                  <c:v>45170</c:v>
                </c:pt>
                <c:pt idx="1252">
                  <c:v>45173</c:v>
                </c:pt>
                <c:pt idx="1253">
                  <c:v>45174</c:v>
                </c:pt>
                <c:pt idx="1254">
                  <c:v>45175</c:v>
                </c:pt>
                <c:pt idx="1255">
                  <c:v>45176</c:v>
                </c:pt>
                <c:pt idx="1256">
                  <c:v>45177</c:v>
                </c:pt>
                <c:pt idx="1257">
                  <c:v>45180</c:v>
                </c:pt>
                <c:pt idx="1258">
                  <c:v>45181</c:v>
                </c:pt>
                <c:pt idx="1259">
                  <c:v>45182</c:v>
                </c:pt>
                <c:pt idx="1260">
                  <c:v>45183</c:v>
                </c:pt>
                <c:pt idx="1261">
                  <c:v>45184</c:v>
                </c:pt>
                <c:pt idx="1262">
                  <c:v>45187</c:v>
                </c:pt>
                <c:pt idx="1263">
                  <c:v>45188</c:v>
                </c:pt>
                <c:pt idx="1264">
                  <c:v>45189</c:v>
                </c:pt>
                <c:pt idx="1265">
                  <c:v>45190</c:v>
                </c:pt>
                <c:pt idx="1266">
                  <c:v>45191</c:v>
                </c:pt>
                <c:pt idx="1267">
                  <c:v>45194</c:v>
                </c:pt>
                <c:pt idx="1268">
                  <c:v>45195</c:v>
                </c:pt>
                <c:pt idx="1269">
                  <c:v>45196</c:v>
                </c:pt>
                <c:pt idx="1270">
                  <c:v>45197</c:v>
                </c:pt>
                <c:pt idx="1271">
                  <c:v>45198</c:v>
                </c:pt>
                <c:pt idx="1272">
                  <c:v>45201</c:v>
                </c:pt>
                <c:pt idx="1273">
                  <c:v>45202</c:v>
                </c:pt>
                <c:pt idx="1274">
                  <c:v>45203</c:v>
                </c:pt>
                <c:pt idx="1275">
                  <c:v>45204</c:v>
                </c:pt>
                <c:pt idx="1276">
                  <c:v>45205</c:v>
                </c:pt>
                <c:pt idx="1277">
                  <c:v>45208</c:v>
                </c:pt>
                <c:pt idx="1278">
                  <c:v>45209</c:v>
                </c:pt>
                <c:pt idx="1279">
                  <c:v>45210</c:v>
                </c:pt>
                <c:pt idx="1280">
                  <c:v>45211</c:v>
                </c:pt>
                <c:pt idx="1281">
                  <c:v>45212</c:v>
                </c:pt>
                <c:pt idx="1282">
                  <c:v>45215</c:v>
                </c:pt>
                <c:pt idx="1283">
                  <c:v>45216</c:v>
                </c:pt>
                <c:pt idx="1284">
                  <c:v>45217</c:v>
                </c:pt>
                <c:pt idx="1285">
                  <c:v>45218</c:v>
                </c:pt>
                <c:pt idx="1286">
                  <c:v>45219</c:v>
                </c:pt>
                <c:pt idx="1287">
                  <c:v>45222</c:v>
                </c:pt>
                <c:pt idx="1288">
                  <c:v>45223</c:v>
                </c:pt>
                <c:pt idx="1289">
                  <c:v>45224</c:v>
                </c:pt>
                <c:pt idx="1290">
                  <c:v>45225</c:v>
                </c:pt>
                <c:pt idx="1291">
                  <c:v>45226</c:v>
                </c:pt>
                <c:pt idx="1292">
                  <c:v>45229</c:v>
                </c:pt>
                <c:pt idx="1293">
                  <c:v>45230</c:v>
                </c:pt>
                <c:pt idx="1294">
                  <c:v>45231</c:v>
                </c:pt>
                <c:pt idx="1295">
                  <c:v>45232</c:v>
                </c:pt>
                <c:pt idx="1296">
                  <c:v>45233</c:v>
                </c:pt>
                <c:pt idx="1297">
                  <c:v>45236</c:v>
                </c:pt>
                <c:pt idx="1298">
                  <c:v>45237</c:v>
                </c:pt>
                <c:pt idx="1299">
                  <c:v>45238</c:v>
                </c:pt>
                <c:pt idx="1300">
                  <c:v>45239</c:v>
                </c:pt>
                <c:pt idx="1301">
                  <c:v>45240</c:v>
                </c:pt>
                <c:pt idx="1302">
                  <c:v>45243</c:v>
                </c:pt>
                <c:pt idx="1303">
                  <c:v>45244</c:v>
                </c:pt>
              </c:numCache>
            </c:numRef>
          </c:cat>
          <c:val>
            <c:numRef>
              <c:f>'Pane 1 (3)'!$B$37:$B$1340</c:f>
              <c:numCache>
                <c:formatCode>0.00\%</c:formatCode>
                <c:ptCount val="1304"/>
                <c:pt idx="0">
                  <c:v>0</c:v>
                </c:pt>
                <c:pt idx="1">
                  <c:v>1.85</c:v>
                </c:pt>
                <c:pt idx="2">
                  <c:v>1.2</c:v>
                </c:pt>
                <c:pt idx="3">
                  <c:v>2.56</c:v>
                </c:pt>
                <c:pt idx="4">
                  <c:v>6.21</c:v>
                </c:pt>
                <c:pt idx="5">
                  <c:v>7.29</c:v>
                </c:pt>
                <c:pt idx="6">
                  <c:v>2.39</c:v>
                </c:pt>
                <c:pt idx="7">
                  <c:v>1.57</c:v>
                </c:pt>
                <c:pt idx="8">
                  <c:v>-0.13</c:v>
                </c:pt>
                <c:pt idx="9">
                  <c:v>1.31</c:v>
                </c:pt>
                <c:pt idx="10">
                  <c:v>-0.26</c:v>
                </c:pt>
                <c:pt idx="11">
                  <c:v>0.45</c:v>
                </c:pt>
                <c:pt idx="12">
                  <c:v>1.78</c:v>
                </c:pt>
                <c:pt idx="13">
                  <c:v>4.66</c:v>
                </c:pt>
                <c:pt idx="14">
                  <c:v>6.21</c:v>
                </c:pt>
                <c:pt idx="15">
                  <c:v>10.25</c:v>
                </c:pt>
                <c:pt idx="16">
                  <c:v>14.21</c:v>
                </c:pt>
                <c:pt idx="17">
                  <c:v>13.16</c:v>
                </c:pt>
                <c:pt idx="18">
                  <c:v>12.55</c:v>
                </c:pt>
                <c:pt idx="19">
                  <c:v>13.37</c:v>
                </c:pt>
                <c:pt idx="20">
                  <c:v>14.9</c:v>
                </c:pt>
                <c:pt idx="21">
                  <c:v>11.61</c:v>
                </c:pt>
                <c:pt idx="22">
                  <c:v>13.67</c:v>
                </c:pt>
                <c:pt idx="23">
                  <c:v>16.829999999999998</c:v>
                </c:pt>
                <c:pt idx="24">
                  <c:v>10.92</c:v>
                </c:pt>
                <c:pt idx="25">
                  <c:v>17.260000000000002</c:v>
                </c:pt>
                <c:pt idx="26">
                  <c:v>16.27</c:v>
                </c:pt>
                <c:pt idx="27">
                  <c:v>19.45</c:v>
                </c:pt>
                <c:pt idx="28" formatCode="General">
                  <c:v>#N/A</c:v>
                </c:pt>
                <c:pt idx="29" formatCode="General">
                  <c:v>#N/A</c:v>
                </c:pt>
                <c:pt idx="30">
                  <c:v>19.649999999999999</c:v>
                </c:pt>
                <c:pt idx="31">
                  <c:v>18.25</c:v>
                </c:pt>
                <c:pt idx="32">
                  <c:v>18.440000000000001</c:v>
                </c:pt>
                <c:pt idx="33" formatCode="General">
                  <c:v>#N/A</c:v>
                </c:pt>
                <c:pt idx="34">
                  <c:v>17.82</c:v>
                </c:pt>
                <c:pt idx="35">
                  <c:v>19.52</c:v>
                </c:pt>
                <c:pt idx="36">
                  <c:v>16.57</c:v>
                </c:pt>
                <c:pt idx="37">
                  <c:v>13.84</c:v>
                </c:pt>
                <c:pt idx="38">
                  <c:v>13.07</c:v>
                </c:pt>
                <c:pt idx="39">
                  <c:v>14.94</c:v>
                </c:pt>
                <c:pt idx="40">
                  <c:v>12.88</c:v>
                </c:pt>
                <c:pt idx="41">
                  <c:v>13.59</c:v>
                </c:pt>
                <c:pt idx="42">
                  <c:v>13.65</c:v>
                </c:pt>
                <c:pt idx="43">
                  <c:v>11.56</c:v>
                </c:pt>
                <c:pt idx="44">
                  <c:v>12.02</c:v>
                </c:pt>
                <c:pt idx="45">
                  <c:v>12.6</c:v>
                </c:pt>
                <c:pt idx="46">
                  <c:v>11.22</c:v>
                </c:pt>
                <c:pt idx="47">
                  <c:v>11.93</c:v>
                </c:pt>
                <c:pt idx="48">
                  <c:v>12.85</c:v>
                </c:pt>
                <c:pt idx="49">
                  <c:v>12.36</c:v>
                </c:pt>
                <c:pt idx="50">
                  <c:v>13.76</c:v>
                </c:pt>
                <c:pt idx="51">
                  <c:v>17.45</c:v>
                </c:pt>
                <c:pt idx="52">
                  <c:v>18.29</c:v>
                </c:pt>
                <c:pt idx="53">
                  <c:v>20.94</c:v>
                </c:pt>
                <c:pt idx="54">
                  <c:v>21.2</c:v>
                </c:pt>
                <c:pt idx="55">
                  <c:v>22.85</c:v>
                </c:pt>
                <c:pt idx="56">
                  <c:v>21.71</c:v>
                </c:pt>
                <c:pt idx="57">
                  <c:v>22.83</c:v>
                </c:pt>
                <c:pt idx="58">
                  <c:v>23.39</c:v>
                </c:pt>
                <c:pt idx="59">
                  <c:v>22.06</c:v>
                </c:pt>
                <c:pt idx="60">
                  <c:v>22.51</c:v>
                </c:pt>
                <c:pt idx="61">
                  <c:v>23.56</c:v>
                </c:pt>
                <c:pt idx="62">
                  <c:v>21.71</c:v>
                </c:pt>
                <c:pt idx="63">
                  <c:v>19.52</c:v>
                </c:pt>
                <c:pt idx="64">
                  <c:v>18.489999999999998</c:v>
                </c:pt>
                <c:pt idx="65">
                  <c:v>19.71</c:v>
                </c:pt>
                <c:pt idx="66">
                  <c:v>22.87</c:v>
                </c:pt>
                <c:pt idx="67" formatCode="General">
                  <c:v>#N/A</c:v>
                </c:pt>
                <c:pt idx="68">
                  <c:v>23.09</c:v>
                </c:pt>
                <c:pt idx="69">
                  <c:v>23.9</c:v>
                </c:pt>
                <c:pt idx="70">
                  <c:v>22.91</c:v>
                </c:pt>
                <c:pt idx="71">
                  <c:v>23.09</c:v>
                </c:pt>
                <c:pt idx="72">
                  <c:v>22.61</c:v>
                </c:pt>
                <c:pt idx="73">
                  <c:v>22.42</c:v>
                </c:pt>
                <c:pt idx="74">
                  <c:v>20.14</c:v>
                </c:pt>
                <c:pt idx="75">
                  <c:v>20.309999999999999</c:v>
                </c:pt>
                <c:pt idx="76">
                  <c:v>20.81</c:v>
                </c:pt>
                <c:pt idx="77">
                  <c:v>21.67</c:v>
                </c:pt>
                <c:pt idx="78">
                  <c:v>22.29</c:v>
                </c:pt>
                <c:pt idx="79">
                  <c:v>20.010000000000002</c:v>
                </c:pt>
                <c:pt idx="80">
                  <c:v>22.51</c:v>
                </c:pt>
                <c:pt idx="81">
                  <c:v>25.71</c:v>
                </c:pt>
                <c:pt idx="82">
                  <c:v>24.87</c:v>
                </c:pt>
                <c:pt idx="83">
                  <c:v>27.62</c:v>
                </c:pt>
                <c:pt idx="84">
                  <c:v>27.47</c:v>
                </c:pt>
                <c:pt idx="85">
                  <c:v>25</c:v>
                </c:pt>
                <c:pt idx="86">
                  <c:v>25.67</c:v>
                </c:pt>
                <c:pt idx="87">
                  <c:v>23.93</c:v>
                </c:pt>
                <c:pt idx="88">
                  <c:v>23.97</c:v>
                </c:pt>
                <c:pt idx="89">
                  <c:v>26.68</c:v>
                </c:pt>
                <c:pt idx="90">
                  <c:v>27.45</c:v>
                </c:pt>
                <c:pt idx="91">
                  <c:v>27.84</c:v>
                </c:pt>
                <c:pt idx="92">
                  <c:v>29.94</c:v>
                </c:pt>
                <c:pt idx="93">
                  <c:v>31.17</c:v>
                </c:pt>
                <c:pt idx="94">
                  <c:v>28.53</c:v>
                </c:pt>
                <c:pt idx="95">
                  <c:v>25.64</c:v>
                </c:pt>
                <c:pt idx="96">
                  <c:v>24.89</c:v>
                </c:pt>
                <c:pt idx="97">
                  <c:v>22.72</c:v>
                </c:pt>
                <c:pt idx="98">
                  <c:v>23.97</c:v>
                </c:pt>
                <c:pt idx="99">
                  <c:v>22.68</c:v>
                </c:pt>
                <c:pt idx="100">
                  <c:v>25.43</c:v>
                </c:pt>
                <c:pt idx="101">
                  <c:v>24.72</c:v>
                </c:pt>
                <c:pt idx="102">
                  <c:v>25</c:v>
                </c:pt>
                <c:pt idx="103">
                  <c:v>25.13</c:v>
                </c:pt>
                <c:pt idx="104">
                  <c:v>23.39</c:v>
                </c:pt>
                <c:pt idx="105">
                  <c:v>21.82</c:v>
                </c:pt>
                <c:pt idx="106">
                  <c:v>21.04</c:v>
                </c:pt>
                <c:pt idx="107">
                  <c:v>23.39</c:v>
                </c:pt>
                <c:pt idx="108">
                  <c:v>19.71</c:v>
                </c:pt>
                <c:pt idx="109">
                  <c:v>17.22</c:v>
                </c:pt>
                <c:pt idx="110">
                  <c:v>16.21</c:v>
                </c:pt>
                <c:pt idx="111" formatCode="General">
                  <c:v>#N/A</c:v>
                </c:pt>
                <c:pt idx="112">
                  <c:v>15.18</c:v>
                </c:pt>
                <c:pt idx="113">
                  <c:v>15.91</c:v>
                </c:pt>
                <c:pt idx="114">
                  <c:v>17.63</c:v>
                </c:pt>
                <c:pt idx="115">
                  <c:v>17.8</c:v>
                </c:pt>
                <c:pt idx="116">
                  <c:v>22.33</c:v>
                </c:pt>
                <c:pt idx="117">
                  <c:v>19.39</c:v>
                </c:pt>
                <c:pt idx="118">
                  <c:v>19.260000000000002</c:v>
                </c:pt>
                <c:pt idx="119">
                  <c:v>18.53</c:v>
                </c:pt>
                <c:pt idx="120">
                  <c:v>16.68</c:v>
                </c:pt>
                <c:pt idx="121">
                  <c:v>18.64</c:v>
                </c:pt>
                <c:pt idx="122">
                  <c:v>18.100000000000001</c:v>
                </c:pt>
                <c:pt idx="123">
                  <c:v>20.7</c:v>
                </c:pt>
                <c:pt idx="124">
                  <c:v>18.23</c:v>
                </c:pt>
                <c:pt idx="125">
                  <c:v>17.760000000000002</c:v>
                </c:pt>
                <c:pt idx="126">
                  <c:v>16.489999999999998</c:v>
                </c:pt>
                <c:pt idx="127">
                  <c:v>20.23</c:v>
                </c:pt>
                <c:pt idx="128">
                  <c:v>20.12</c:v>
                </c:pt>
                <c:pt idx="129">
                  <c:v>18.68</c:v>
                </c:pt>
                <c:pt idx="130">
                  <c:v>17.989999999999998</c:v>
                </c:pt>
                <c:pt idx="131">
                  <c:v>18.940000000000001</c:v>
                </c:pt>
                <c:pt idx="132" formatCode="General">
                  <c:v>#N/A</c:v>
                </c:pt>
                <c:pt idx="133">
                  <c:v>17.93</c:v>
                </c:pt>
                <c:pt idx="134">
                  <c:v>16.36</c:v>
                </c:pt>
                <c:pt idx="135">
                  <c:v>18.38</c:v>
                </c:pt>
                <c:pt idx="136">
                  <c:v>18.7</c:v>
                </c:pt>
                <c:pt idx="137">
                  <c:v>19.149999999999999</c:v>
                </c:pt>
                <c:pt idx="138">
                  <c:v>19.43</c:v>
                </c:pt>
                <c:pt idx="139">
                  <c:v>19.95</c:v>
                </c:pt>
                <c:pt idx="140">
                  <c:v>21.8</c:v>
                </c:pt>
                <c:pt idx="141">
                  <c:v>26.72</c:v>
                </c:pt>
                <c:pt idx="142">
                  <c:v>30.57</c:v>
                </c:pt>
                <c:pt idx="143">
                  <c:v>30.4</c:v>
                </c:pt>
                <c:pt idx="144">
                  <c:v>32.479999999999997</c:v>
                </c:pt>
                <c:pt idx="145">
                  <c:v>32.700000000000003</c:v>
                </c:pt>
                <c:pt idx="146">
                  <c:v>31.86</c:v>
                </c:pt>
                <c:pt idx="147">
                  <c:v>30.8</c:v>
                </c:pt>
                <c:pt idx="148">
                  <c:v>31.62</c:v>
                </c:pt>
                <c:pt idx="149">
                  <c:v>33.36</c:v>
                </c:pt>
                <c:pt idx="150">
                  <c:v>33.880000000000003</c:v>
                </c:pt>
                <c:pt idx="151">
                  <c:v>33.4</c:v>
                </c:pt>
                <c:pt idx="152">
                  <c:v>35.729999999999997</c:v>
                </c:pt>
                <c:pt idx="153">
                  <c:v>37.51</c:v>
                </c:pt>
                <c:pt idx="154">
                  <c:v>38.28</c:v>
                </c:pt>
                <c:pt idx="155">
                  <c:v>41.49</c:v>
                </c:pt>
                <c:pt idx="156">
                  <c:v>43.4</c:v>
                </c:pt>
                <c:pt idx="157">
                  <c:v>48.17</c:v>
                </c:pt>
                <c:pt idx="158">
                  <c:v>45.1</c:v>
                </c:pt>
                <c:pt idx="159">
                  <c:v>44.17</c:v>
                </c:pt>
                <c:pt idx="160">
                  <c:v>43.29</c:v>
                </c:pt>
                <c:pt idx="161">
                  <c:v>44.33</c:v>
                </c:pt>
                <c:pt idx="162" formatCode="General">
                  <c:v>#N/A</c:v>
                </c:pt>
                <c:pt idx="163">
                  <c:v>44.99</c:v>
                </c:pt>
                <c:pt idx="164">
                  <c:v>45.29</c:v>
                </c:pt>
                <c:pt idx="165">
                  <c:v>45.1</c:v>
                </c:pt>
                <c:pt idx="166">
                  <c:v>44.95</c:v>
                </c:pt>
                <c:pt idx="167">
                  <c:v>44.11</c:v>
                </c:pt>
                <c:pt idx="168">
                  <c:v>45.74</c:v>
                </c:pt>
                <c:pt idx="169">
                  <c:v>46.24</c:v>
                </c:pt>
                <c:pt idx="170">
                  <c:v>45.77</c:v>
                </c:pt>
                <c:pt idx="171">
                  <c:v>45.38</c:v>
                </c:pt>
                <c:pt idx="172">
                  <c:v>45.51</c:v>
                </c:pt>
                <c:pt idx="173">
                  <c:v>44.91</c:v>
                </c:pt>
                <c:pt idx="174">
                  <c:v>48.32</c:v>
                </c:pt>
                <c:pt idx="175">
                  <c:v>51.42</c:v>
                </c:pt>
                <c:pt idx="176">
                  <c:v>50.34</c:v>
                </c:pt>
                <c:pt idx="177">
                  <c:v>51.27</c:v>
                </c:pt>
                <c:pt idx="178">
                  <c:v>50.32</c:v>
                </c:pt>
                <c:pt idx="179">
                  <c:v>51.74</c:v>
                </c:pt>
                <c:pt idx="180">
                  <c:v>52.04</c:v>
                </c:pt>
                <c:pt idx="181">
                  <c:v>52.21</c:v>
                </c:pt>
                <c:pt idx="182">
                  <c:v>53.78</c:v>
                </c:pt>
                <c:pt idx="183">
                  <c:v>53.22</c:v>
                </c:pt>
                <c:pt idx="184">
                  <c:v>48.22</c:v>
                </c:pt>
                <c:pt idx="185">
                  <c:v>54.49</c:v>
                </c:pt>
                <c:pt idx="186">
                  <c:v>53.59</c:v>
                </c:pt>
                <c:pt idx="187" formatCode="General">
                  <c:v>#N/A</c:v>
                </c:pt>
                <c:pt idx="188">
                  <c:v>61.97</c:v>
                </c:pt>
                <c:pt idx="189">
                  <c:v>67.02</c:v>
                </c:pt>
                <c:pt idx="190">
                  <c:v>68.849999999999994</c:v>
                </c:pt>
                <c:pt idx="191">
                  <c:v>68.209999999999994</c:v>
                </c:pt>
                <c:pt idx="192">
                  <c:v>69.63</c:v>
                </c:pt>
                <c:pt idx="193">
                  <c:v>66.790000000000006</c:v>
                </c:pt>
                <c:pt idx="194">
                  <c:v>67.22</c:v>
                </c:pt>
                <c:pt idx="195">
                  <c:v>69.48</c:v>
                </c:pt>
                <c:pt idx="196">
                  <c:v>68.53</c:v>
                </c:pt>
                <c:pt idx="197">
                  <c:v>67.61</c:v>
                </c:pt>
                <c:pt idx="198">
                  <c:v>70.03</c:v>
                </c:pt>
                <c:pt idx="199">
                  <c:v>70.25</c:v>
                </c:pt>
                <c:pt idx="200">
                  <c:v>69.650000000000006</c:v>
                </c:pt>
                <c:pt idx="201">
                  <c:v>75.88</c:v>
                </c:pt>
                <c:pt idx="202">
                  <c:v>76.87</c:v>
                </c:pt>
                <c:pt idx="203">
                  <c:v>83.08</c:v>
                </c:pt>
                <c:pt idx="204">
                  <c:v>82.76</c:v>
                </c:pt>
                <c:pt idx="205">
                  <c:v>76.81</c:v>
                </c:pt>
                <c:pt idx="206">
                  <c:v>78.930000000000007</c:v>
                </c:pt>
                <c:pt idx="207" formatCode="General">
                  <c:v>#N/A</c:v>
                </c:pt>
                <c:pt idx="208">
                  <c:v>81.62</c:v>
                </c:pt>
                <c:pt idx="209">
                  <c:v>82.52</c:v>
                </c:pt>
                <c:pt idx="210">
                  <c:v>74.510000000000005</c:v>
                </c:pt>
                <c:pt idx="211">
                  <c:v>68.7</c:v>
                </c:pt>
                <c:pt idx="212">
                  <c:v>63.24</c:v>
                </c:pt>
                <c:pt idx="213">
                  <c:v>60.32</c:v>
                </c:pt>
                <c:pt idx="214">
                  <c:v>62.32</c:v>
                </c:pt>
                <c:pt idx="215">
                  <c:v>60.66</c:v>
                </c:pt>
                <c:pt idx="216">
                  <c:v>57.61</c:v>
                </c:pt>
                <c:pt idx="217">
                  <c:v>59.05</c:v>
                </c:pt>
                <c:pt idx="218">
                  <c:v>64.319999999999993</c:v>
                </c:pt>
                <c:pt idx="219">
                  <c:v>62.42</c:v>
                </c:pt>
                <c:pt idx="220">
                  <c:v>63.07</c:v>
                </c:pt>
                <c:pt idx="221">
                  <c:v>66.14</c:v>
                </c:pt>
                <c:pt idx="222">
                  <c:v>69.650000000000006</c:v>
                </c:pt>
                <c:pt idx="223">
                  <c:v>70.510000000000005</c:v>
                </c:pt>
                <c:pt idx="224">
                  <c:v>66.66</c:v>
                </c:pt>
                <c:pt idx="225">
                  <c:v>65.31</c:v>
                </c:pt>
                <c:pt idx="226">
                  <c:v>57.95</c:v>
                </c:pt>
                <c:pt idx="227">
                  <c:v>52.62</c:v>
                </c:pt>
                <c:pt idx="228">
                  <c:v>51.03</c:v>
                </c:pt>
                <c:pt idx="229">
                  <c:v>53.07</c:v>
                </c:pt>
                <c:pt idx="230">
                  <c:v>53.22</c:v>
                </c:pt>
                <c:pt idx="231">
                  <c:v>55.5</c:v>
                </c:pt>
                <c:pt idx="232">
                  <c:v>54.82</c:v>
                </c:pt>
                <c:pt idx="233">
                  <c:v>57.46</c:v>
                </c:pt>
                <c:pt idx="234">
                  <c:v>56.84</c:v>
                </c:pt>
                <c:pt idx="235">
                  <c:v>57.29</c:v>
                </c:pt>
                <c:pt idx="236">
                  <c:v>48.24</c:v>
                </c:pt>
                <c:pt idx="237" formatCode="General">
                  <c:v>#N/A</c:v>
                </c:pt>
                <c:pt idx="238">
                  <c:v>47.18</c:v>
                </c:pt>
                <c:pt idx="239">
                  <c:v>48.41</c:v>
                </c:pt>
                <c:pt idx="240">
                  <c:v>51.42</c:v>
                </c:pt>
                <c:pt idx="241">
                  <c:v>52.9</c:v>
                </c:pt>
                <c:pt idx="242">
                  <c:v>49.12</c:v>
                </c:pt>
                <c:pt idx="243">
                  <c:v>49.31</c:v>
                </c:pt>
                <c:pt idx="244">
                  <c:v>51.81</c:v>
                </c:pt>
                <c:pt idx="245">
                  <c:v>61.8</c:v>
                </c:pt>
                <c:pt idx="246">
                  <c:v>64.94</c:v>
                </c:pt>
                <c:pt idx="247">
                  <c:v>63.74</c:v>
                </c:pt>
                <c:pt idx="248">
                  <c:v>66.81</c:v>
                </c:pt>
                <c:pt idx="249">
                  <c:v>69.28</c:v>
                </c:pt>
                <c:pt idx="250">
                  <c:v>74.010000000000005</c:v>
                </c:pt>
                <c:pt idx="251">
                  <c:v>70.44</c:v>
                </c:pt>
                <c:pt idx="252">
                  <c:v>68.55</c:v>
                </c:pt>
                <c:pt idx="253">
                  <c:v>67.05</c:v>
                </c:pt>
                <c:pt idx="254">
                  <c:v>68.569999999999993</c:v>
                </c:pt>
                <c:pt idx="255">
                  <c:v>65.58</c:v>
                </c:pt>
                <c:pt idx="256">
                  <c:v>63.97</c:v>
                </c:pt>
                <c:pt idx="257">
                  <c:v>64.510000000000005</c:v>
                </c:pt>
                <c:pt idx="258">
                  <c:v>65.39</c:v>
                </c:pt>
                <c:pt idx="259">
                  <c:v>68.12</c:v>
                </c:pt>
                <c:pt idx="260">
                  <c:v>68.7</c:v>
                </c:pt>
                <c:pt idx="261">
                  <c:v>66.680000000000007</c:v>
                </c:pt>
                <c:pt idx="262">
                  <c:v>68.42</c:v>
                </c:pt>
                <c:pt idx="263">
                  <c:v>71.599999999999994</c:v>
                </c:pt>
                <c:pt idx="264">
                  <c:v>73.319999999999993</c:v>
                </c:pt>
                <c:pt idx="265">
                  <c:v>71.97</c:v>
                </c:pt>
                <c:pt idx="266">
                  <c:v>71.45</c:v>
                </c:pt>
                <c:pt idx="267">
                  <c:v>66.27</c:v>
                </c:pt>
                <c:pt idx="268">
                  <c:v>65.89</c:v>
                </c:pt>
                <c:pt idx="269">
                  <c:v>65.8</c:v>
                </c:pt>
                <c:pt idx="270">
                  <c:v>67.650000000000006</c:v>
                </c:pt>
                <c:pt idx="271">
                  <c:v>69.650000000000006</c:v>
                </c:pt>
                <c:pt idx="272">
                  <c:v>71.67</c:v>
                </c:pt>
                <c:pt idx="273">
                  <c:v>76.33</c:v>
                </c:pt>
                <c:pt idx="274">
                  <c:v>74.03</c:v>
                </c:pt>
                <c:pt idx="275">
                  <c:v>73.989999999999995</c:v>
                </c:pt>
                <c:pt idx="276">
                  <c:v>71.97</c:v>
                </c:pt>
                <c:pt idx="277">
                  <c:v>68.7</c:v>
                </c:pt>
                <c:pt idx="278">
                  <c:v>68.510000000000005</c:v>
                </c:pt>
                <c:pt idx="279">
                  <c:v>72.89</c:v>
                </c:pt>
                <c:pt idx="280">
                  <c:v>71.86</c:v>
                </c:pt>
                <c:pt idx="281">
                  <c:v>73.34</c:v>
                </c:pt>
                <c:pt idx="282">
                  <c:v>69.63</c:v>
                </c:pt>
                <c:pt idx="283">
                  <c:v>67.2</c:v>
                </c:pt>
                <c:pt idx="284">
                  <c:v>66.64</c:v>
                </c:pt>
                <c:pt idx="285">
                  <c:v>65.739999999999995</c:v>
                </c:pt>
                <c:pt idx="286">
                  <c:v>63.76</c:v>
                </c:pt>
                <c:pt idx="287">
                  <c:v>68.87</c:v>
                </c:pt>
                <c:pt idx="288">
                  <c:v>73.56</c:v>
                </c:pt>
                <c:pt idx="289" formatCode="General">
                  <c:v>#N/A</c:v>
                </c:pt>
                <c:pt idx="290" formatCode="General">
                  <c:v>#N/A</c:v>
                </c:pt>
                <c:pt idx="291">
                  <c:v>72.44</c:v>
                </c:pt>
                <c:pt idx="292">
                  <c:v>75.37</c:v>
                </c:pt>
                <c:pt idx="293">
                  <c:v>71.930000000000007</c:v>
                </c:pt>
                <c:pt idx="294" formatCode="General">
                  <c:v>#N/A</c:v>
                </c:pt>
                <c:pt idx="295">
                  <c:v>69.78</c:v>
                </c:pt>
                <c:pt idx="296">
                  <c:v>70.08</c:v>
                </c:pt>
                <c:pt idx="297">
                  <c:v>69.989999999999995</c:v>
                </c:pt>
                <c:pt idx="298">
                  <c:v>71.900000000000006</c:v>
                </c:pt>
                <c:pt idx="299">
                  <c:v>65.930000000000007</c:v>
                </c:pt>
                <c:pt idx="300">
                  <c:v>65.650000000000006</c:v>
                </c:pt>
                <c:pt idx="301">
                  <c:v>66.47</c:v>
                </c:pt>
                <c:pt idx="302">
                  <c:v>63.24</c:v>
                </c:pt>
                <c:pt idx="303">
                  <c:v>63.48</c:v>
                </c:pt>
                <c:pt idx="304">
                  <c:v>69.02</c:v>
                </c:pt>
                <c:pt idx="305">
                  <c:v>69.2</c:v>
                </c:pt>
                <c:pt idx="306">
                  <c:v>69.56</c:v>
                </c:pt>
                <c:pt idx="307">
                  <c:v>72.23</c:v>
                </c:pt>
                <c:pt idx="308">
                  <c:v>75.58</c:v>
                </c:pt>
                <c:pt idx="309">
                  <c:v>71.39</c:v>
                </c:pt>
                <c:pt idx="310">
                  <c:v>72.12</c:v>
                </c:pt>
                <c:pt idx="311">
                  <c:v>75.09</c:v>
                </c:pt>
                <c:pt idx="312">
                  <c:v>74.959999999999994</c:v>
                </c:pt>
                <c:pt idx="313">
                  <c:v>68.25</c:v>
                </c:pt>
                <c:pt idx="314">
                  <c:v>72.209999999999994</c:v>
                </c:pt>
                <c:pt idx="315">
                  <c:v>73.37</c:v>
                </c:pt>
                <c:pt idx="316">
                  <c:v>75.84</c:v>
                </c:pt>
                <c:pt idx="317">
                  <c:v>74.12</c:v>
                </c:pt>
                <c:pt idx="318">
                  <c:v>69.819999999999993</c:v>
                </c:pt>
                <c:pt idx="319">
                  <c:v>70.27</c:v>
                </c:pt>
                <c:pt idx="320">
                  <c:v>70.34</c:v>
                </c:pt>
                <c:pt idx="321">
                  <c:v>66.14</c:v>
                </c:pt>
                <c:pt idx="322">
                  <c:v>69.52</c:v>
                </c:pt>
                <c:pt idx="323">
                  <c:v>70.209999999999994</c:v>
                </c:pt>
                <c:pt idx="324">
                  <c:v>69.11</c:v>
                </c:pt>
                <c:pt idx="325">
                  <c:v>68.290000000000006</c:v>
                </c:pt>
                <c:pt idx="326">
                  <c:v>42</c:v>
                </c:pt>
                <c:pt idx="327" formatCode="General">
                  <c:v>#N/A</c:v>
                </c:pt>
                <c:pt idx="328">
                  <c:v>41.25</c:v>
                </c:pt>
                <c:pt idx="329">
                  <c:v>41.08</c:v>
                </c:pt>
                <c:pt idx="330">
                  <c:v>46.5</c:v>
                </c:pt>
                <c:pt idx="331">
                  <c:v>47.68</c:v>
                </c:pt>
                <c:pt idx="332">
                  <c:v>50.75</c:v>
                </c:pt>
                <c:pt idx="333">
                  <c:v>48.5</c:v>
                </c:pt>
                <c:pt idx="334">
                  <c:v>46.47</c:v>
                </c:pt>
                <c:pt idx="335">
                  <c:v>43.77</c:v>
                </c:pt>
                <c:pt idx="336">
                  <c:v>36.909999999999997</c:v>
                </c:pt>
                <c:pt idx="337">
                  <c:v>38.24</c:v>
                </c:pt>
                <c:pt idx="338">
                  <c:v>45.44</c:v>
                </c:pt>
                <c:pt idx="339">
                  <c:v>46.78</c:v>
                </c:pt>
                <c:pt idx="340">
                  <c:v>53.42</c:v>
                </c:pt>
                <c:pt idx="341">
                  <c:v>52.94</c:v>
                </c:pt>
                <c:pt idx="342">
                  <c:v>44.84</c:v>
                </c:pt>
                <c:pt idx="343">
                  <c:v>45.55</c:v>
                </c:pt>
                <c:pt idx="344">
                  <c:v>33.92</c:v>
                </c:pt>
                <c:pt idx="345">
                  <c:v>26.16</c:v>
                </c:pt>
                <c:pt idx="346">
                  <c:v>11.05</c:v>
                </c:pt>
                <c:pt idx="347">
                  <c:v>16.68</c:v>
                </c:pt>
                <c:pt idx="348">
                  <c:v>26.66</c:v>
                </c:pt>
                <c:pt idx="349">
                  <c:v>11.54</c:v>
                </c:pt>
                <c:pt idx="350">
                  <c:v>22.68</c:v>
                </c:pt>
                <c:pt idx="351">
                  <c:v>15.82</c:v>
                </c:pt>
                <c:pt idx="352">
                  <c:v>19.350000000000001</c:v>
                </c:pt>
                <c:pt idx="353">
                  <c:v>38.07</c:v>
                </c:pt>
                <c:pt idx="354">
                  <c:v>27.17</c:v>
                </c:pt>
                <c:pt idx="355">
                  <c:v>24.85</c:v>
                </c:pt>
                <c:pt idx="356">
                  <c:v>16.21</c:v>
                </c:pt>
                <c:pt idx="357">
                  <c:v>21.73</c:v>
                </c:pt>
                <c:pt idx="358">
                  <c:v>20.77</c:v>
                </c:pt>
                <c:pt idx="359">
                  <c:v>27.17</c:v>
                </c:pt>
                <c:pt idx="360">
                  <c:v>33.51</c:v>
                </c:pt>
                <c:pt idx="361">
                  <c:v>35.659999999999997</c:v>
                </c:pt>
                <c:pt idx="362">
                  <c:v>38.65</c:v>
                </c:pt>
                <c:pt idx="363">
                  <c:v>36.54</c:v>
                </c:pt>
                <c:pt idx="364">
                  <c:v>38.5</c:v>
                </c:pt>
                <c:pt idx="365">
                  <c:v>47.27</c:v>
                </c:pt>
                <c:pt idx="366" formatCode="General">
                  <c:v>#N/A</c:v>
                </c:pt>
                <c:pt idx="367">
                  <c:v>54.43</c:v>
                </c:pt>
                <c:pt idx="368">
                  <c:v>58</c:v>
                </c:pt>
                <c:pt idx="369">
                  <c:v>59.44</c:v>
                </c:pt>
                <c:pt idx="370">
                  <c:v>63.78</c:v>
                </c:pt>
                <c:pt idx="371">
                  <c:v>62.4</c:v>
                </c:pt>
                <c:pt idx="372">
                  <c:v>63.95</c:v>
                </c:pt>
                <c:pt idx="373">
                  <c:v>64.36</c:v>
                </c:pt>
                <c:pt idx="374">
                  <c:v>72.36</c:v>
                </c:pt>
                <c:pt idx="375">
                  <c:v>81.86</c:v>
                </c:pt>
                <c:pt idx="376">
                  <c:v>84.54</c:v>
                </c:pt>
                <c:pt idx="377">
                  <c:v>83.56</c:v>
                </c:pt>
                <c:pt idx="378">
                  <c:v>83.9</c:v>
                </c:pt>
                <c:pt idx="379">
                  <c:v>80.83</c:v>
                </c:pt>
                <c:pt idx="380">
                  <c:v>74.83</c:v>
                </c:pt>
                <c:pt idx="381">
                  <c:v>85.25</c:v>
                </c:pt>
                <c:pt idx="382">
                  <c:v>92.8</c:v>
                </c:pt>
                <c:pt idx="383">
                  <c:v>92.76</c:v>
                </c:pt>
                <c:pt idx="384">
                  <c:v>92.52</c:v>
                </c:pt>
                <c:pt idx="385">
                  <c:v>97.16</c:v>
                </c:pt>
                <c:pt idx="386">
                  <c:v>97.29</c:v>
                </c:pt>
                <c:pt idx="387">
                  <c:v>94.5</c:v>
                </c:pt>
                <c:pt idx="388">
                  <c:v>94.26</c:v>
                </c:pt>
                <c:pt idx="389">
                  <c:v>97.16</c:v>
                </c:pt>
                <c:pt idx="390">
                  <c:v>99.31</c:v>
                </c:pt>
                <c:pt idx="391">
                  <c:v>109.09</c:v>
                </c:pt>
                <c:pt idx="392" formatCode="General">
                  <c:v>#N/A</c:v>
                </c:pt>
                <c:pt idx="393">
                  <c:v>103.7</c:v>
                </c:pt>
                <c:pt idx="394">
                  <c:v>99.25</c:v>
                </c:pt>
                <c:pt idx="395">
                  <c:v>94.86</c:v>
                </c:pt>
                <c:pt idx="396">
                  <c:v>97.31</c:v>
                </c:pt>
                <c:pt idx="397">
                  <c:v>96.13</c:v>
                </c:pt>
                <c:pt idx="398">
                  <c:v>88.09</c:v>
                </c:pt>
                <c:pt idx="399">
                  <c:v>86.87</c:v>
                </c:pt>
                <c:pt idx="400">
                  <c:v>88.11</c:v>
                </c:pt>
                <c:pt idx="401">
                  <c:v>89.36</c:v>
                </c:pt>
                <c:pt idx="402">
                  <c:v>86.97</c:v>
                </c:pt>
                <c:pt idx="403">
                  <c:v>80.67</c:v>
                </c:pt>
                <c:pt idx="404">
                  <c:v>68.959999999999994</c:v>
                </c:pt>
                <c:pt idx="405">
                  <c:v>69.02</c:v>
                </c:pt>
                <c:pt idx="406">
                  <c:v>68.16</c:v>
                </c:pt>
                <c:pt idx="407">
                  <c:v>65.739999999999995</c:v>
                </c:pt>
                <c:pt idx="408">
                  <c:v>69.52</c:v>
                </c:pt>
                <c:pt idx="409">
                  <c:v>77.84</c:v>
                </c:pt>
                <c:pt idx="410">
                  <c:v>75.17</c:v>
                </c:pt>
                <c:pt idx="411">
                  <c:v>73.17</c:v>
                </c:pt>
                <c:pt idx="412">
                  <c:v>78.16</c:v>
                </c:pt>
                <c:pt idx="413">
                  <c:v>71.819999999999993</c:v>
                </c:pt>
                <c:pt idx="414">
                  <c:v>70.400000000000006</c:v>
                </c:pt>
                <c:pt idx="415">
                  <c:v>68.099999999999994</c:v>
                </c:pt>
                <c:pt idx="416">
                  <c:v>73.040000000000006</c:v>
                </c:pt>
                <c:pt idx="417">
                  <c:v>78.650000000000006</c:v>
                </c:pt>
                <c:pt idx="418">
                  <c:v>81.86</c:v>
                </c:pt>
                <c:pt idx="419">
                  <c:v>80.25</c:v>
                </c:pt>
                <c:pt idx="420">
                  <c:v>80.849999999999994</c:v>
                </c:pt>
                <c:pt idx="421">
                  <c:v>80.760000000000005</c:v>
                </c:pt>
                <c:pt idx="422">
                  <c:v>83.15</c:v>
                </c:pt>
                <c:pt idx="423">
                  <c:v>86.87</c:v>
                </c:pt>
                <c:pt idx="424" formatCode="General">
                  <c:v>#N/A</c:v>
                </c:pt>
                <c:pt idx="425">
                  <c:v>83.4</c:v>
                </c:pt>
                <c:pt idx="426">
                  <c:v>82.07</c:v>
                </c:pt>
                <c:pt idx="427">
                  <c:v>83</c:v>
                </c:pt>
                <c:pt idx="428">
                  <c:v>88.26</c:v>
                </c:pt>
                <c:pt idx="429">
                  <c:v>91.49</c:v>
                </c:pt>
                <c:pt idx="430">
                  <c:v>93.62</c:v>
                </c:pt>
                <c:pt idx="431">
                  <c:v>90.03</c:v>
                </c:pt>
                <c:pt idx="432">
                  <c:v>82.31</c:v>
                </c:pt>
                <c:pt idx="433">
                  <c:v>90.65</c:v>
                </c:pt>
                <c:pt idx="434">
                  <c:v>91.23</c:v>
                </c:pt>
                <c:pt idx="435">
                  <c:v>89.88</c:v>
                </c:pt>
                <c:pt idx="436">
                  <c:v>95.42</c:v>
                </c:pt>
                <c:pt idx="437">
                  <c:v>99.91</c:v>
                </c:pt>
                <c:pt idx="438">
                  <c:v>99.44</c:v>
                </c:pt>
                <c:pt idx="439">
                  <c:v>101.87</c:v>
                </c:pt>
                <c:pt idx="440">
                  <c:v>99.18</c:v>
                </c:pt>
                <c:pt idx="441">
                  <c:v>107.24</c:v>
                </c:pt>
                <c:pt idx="442">
                  <c:v>112.92</c:v>
                </c:pt>
                <c:pt idx="443">
                  <c:v>115.95</c:v>
                </c:pt>
                <c:pt idx="444">
                  <c:v>110.04</c:v>
                </c:pt>
                <c:pt idx="445">
                  <c:v>118.1</c:v>
                </c:pt>
                <c:pt idx="446">
                  <c:v>128.65</c:v>
                </c:pt>
                <c:pt idx="447" formatCode="General">
                  <c:v>#N/A</c:v>
                </c:pt>
                <c:pt idx="448">
                  <c:v>133.49</c:v>
                </c:pt>
                <c:pt idx="449">
                  <c:v>138.24</c:v>
                </c:pt>
                <c:pt idx="450">
                  <c:v>140.54</c:v>
                </c:pt>
                <c:pt idx="451">
                  <c:v>136.66999999999999</c:v>
                </c:pt>
                <c:pt idx="452">
                  <c:v>135.12</c:v>
                </c:pt>
                <c:pt idx="453">
                  <c:v>120.96</c:v>
                </c:pt>
                <c:pt idx="454">
                  <c:v>120.4</c:v>
                </c:pt>
                <c:pt idx="455">
                  <c:v>124.87</c:v>
                </c:pt>
                <c:pt idx="456">
                  <c:v>125.24</c:v>
                </c:pt>
                <c:pt idx="457">
                  <c:v>134.09</c:v>
                </c:pt>
                <c:pt idx="458">
                  <c:v>132.78</c:v>
                </c:pt>
                <c:pt idx="459">
                  <c:v>128.69999999999999</c:v>
                </c:pt>
                <c:pt idx="460">
                  <c:v>129.32</c:v>
                </c:pt>
                <c:pt idx="461">
                  <c:v>125.41</c:v>
                </c:pt>
                <c:pt idx="462">
                  <c:v>123.56</c:v>
                </c:pt>
                <c:pt idx="463">
                  <c:v>122.55</c:v>
                </c:pt>
                <c:pt idx="464">
                  <c:v>128.29</c:v>
                </c:pt>
                <c:pt idx="465">
                  <c:v>123.84</c:v>
                </c:pt>
                <c:pt idx="466">
                  <c:v>130.94999999999999</c:v>
                </c:pt>
                <c:pt idx="467">
                  <c:v>131.16999999999999</c:v>
                </c:pt>
                <c:pt idx="468">
                  <c:v>128.03</c:v>
                </c:pt>
                <c:pt idx="469">
                  <c:v>130.03</c:v>
                </c:pt>
                <c:pt idx="470">
                  <c:v>126.07</c:v>
                </c:pt>
                <c:pt idx="471">
                  <c:v>121.13</c:v>
                </c:pt>
                <c:pt idx="472" formatCode="General">
                  <c:v>#N/A</c:v>
                </c:pt>
                <c:pt idx="473">
                  <c:v>126.25</c:v>
                </c:pt>
                <c:pt idx="474">
                  <c:v>135.30000000000001</c:v>
                </c:pt>
                <c:pt idx="475">
                  <c:v>132.91</c:v>
                </c:pt>
                <c:pt idx="476">
                  <c:v>132.80000000000001</c:v>
                </c:pt>
                <c:pt idx="477">
                  <c:v>145.06</c:v>
                </c:pt>
                <c:pt idx="478">
                  <c:v>143.57</c:v>
                </c:pt>
                <c:pt idx="479">
                  <c:v>142.18</c:v>
                </c:pt>
                <c:pt idx="480">
                  <c:v>138.05000000000001</c:v>
                </c:pt>
                <c:pt idx="481">
                  <c:v>128.05000000000001</c:v>
                </c:pt>
                <c:pt idx="482">
                  <c:v>124.63</c:v>
                </c:pt>
                <c:pt idx="483">
                  <c:v>125.86</c:v>
                </c:pt>
                <c:pt idx="484">
                  <c:v>115.09</c:v>
                </c:pt>
                <c:pt idx="485">
                  <c:v>124.83</c:v>
                </c:pt>
                <c:pt idx="486">
                  <c:v>124.91</c:v>
                </c:pt>
                <c:pt idx="487">
                  <c:v>125</c:v>
                </c:pt>
                <c:pt idx="488">
                  <c:v>129.6</c:v>
                </c:pt>
                <c:pt idx="489">
                  <c:v>128.05000000000001</c:v>
                </c:pt>
                <c:pt idx="490">
                  <c:v>131.41</c:v>
                </c:pt>
                <c:pt idx="491">
                  <c:v>127.84</c:v>
                </c:pt>
                <c:pt idx="492">
                  <c:v>130.66999999999999</c:v>
                </c:pt>
                <c:pt idx="493">
                  <c:v>123.02</c:v>
                </c:pt>
                <c:pt idx="494">
                  <c:v>121.26</c:v>
                </c:pt>
                <c:pt idx="495">
                  <c:v>123.07</c:v>
                </c:pt>
                <c:pt idx="496">
                  <c:v>133.36000000000001</c:v>
                </c:pt>
                <c:pt idx="497" formatCode="General">
                  <c:v>#N/A</c:v>
                </c:pt>
                <c:pt idx="498">
                  <c:v>135.06</c:v>
                </c:pt>
                <c:pt idx="499">
                  <c:v>137.75</c:v>
                </c:pt>
                <c:pt idx="500">
                  <c:v>135.55000000000001</c:v>
                </c:pt>
                <c:pt idx="501">
                  <c:v>130.74</c:v>
                </c:pt>
                <c:pt idx="502">
                  <c:v>125.52</c:v>
                </c:pt>
                <c:pt idx="503">
                  <c:v>125.24</c:v>
                </c:pt>
                <c:pt idx="504">
                  <c:v>130.88999999999999</c:v>
                </c:pt>
                <c:pt idx="505">
                  <c:v>124.81</c:v>
                </c:pt>
                <c:pt idx="506">
                  <c:v>123.77</c:v>
                </c:pt>
                <c:pt idx="507">
                  <c:v>125.04</c:v>
                </c:pt>
                <c:pt idx="508">
                  <c:v>128.31</c:v>
                </c:pt>
                <c:pt idx="509">
                  <c:v>117.67</c:v>
                </c:pt>
                <c:pt idx="510">
                  <c:v>125.26</c:v>
                </c:pt>
                <c:pt idx="511">
                  <c:v>126.72</c:v>
                </c:pt>
                <c:pt idx="512">
                  <c:v>130.29</c:v>
                </c:pt>
                <c:pt idx="513">
                  <c:v>133.06</c:v>
                </c:pt>
                <c:pt idx="514">
                  <c:v>125.04</c:v>
                </c:pt>
                <c:pt idx="515">
                  <c:v>133.08000000000001</c:v>
                </c:pt>
                <c:pt idx="516">
                  <c:v>135.9</c:v>
                </c:pt>
                <c:pt idx="517">
                  <c:v>112.53</c:v>
                </c:pt>
                <c:pt idx="518">
                  <c:v>105.27</c:v>
                </c:pt>
                <c:pt idx="519">
                  <c:v>105.16</c:v>
                </c:pt>
                <c:pt idx="520">
                  <c:v>110.12</c:v>
                </c:pt>
                <c:pt idx="521">
                  <c:v>109.69</c:v>
                </c:pt>
                <c:pt idx="522">
                  <c:v>105.55</c:v>
                </c:pt>
                <c:pt idx="523">
                  <c:v>101.68</c:v>
                </c:pt>
                <c:pt idx="524">
                  <c:v>93.49</c:v>
                </c:pt>
                <c:pt idx="525">
                  <c:v>89.6</c:v>
                </c:pt>
                <c:pt idx="526">
                  <c:v>90.2</c:v>
                </c:pt>
                <c:pt idx="527">
                  <c:v>81.96</c:v>
                </c:pt>
                <c:pt idx="528">
                  <c:v>75.819999999999993</c:v>
                </c:pt>
                <c:pt idx="529">
                  <c:v>78.22</c:v>
                </c:pt>
                <c:pt idx="530">
                  <c:v>80.849999999999994</c:v>
                </c:pt>
                <c:pt idx="531">
                  <c:v>80.98</c:v>
                </c:pt>
                <c:pt idx="532">
                  <c:v>82.95</c:v>
                </c:pt>
                <c:pt idx="533">
                  <c:v>91.38</c:v>
                </c:pt>
                <c:pt idx="534">
                  <c:v>91.9</c:v>
                </c:pt>
                <c:pt idx="535">
                  <c:v>90.95</c:v>
                </c:pt>
                <c:pt idx="536">
                  <c:v>89.53</c:v>
                </c:pt>
                <c:pt idx="537">
                  <c:v>98.6</c:v>
                </c:pt>
                <c:pt idx="538">
                  <c:v>101.14</c:v>
                </c:pt>
                <c:pt idx="539">
                  <c:v>94.84</c:v>
                </c:pt>
                <c:pt idx="540">
                  <c:v>94.26</c:v>
                </c:pt>
                <c:pt idx="541">
                  <c:v>92.63</c:v>
                </c:pt>
                <c:pt idx="542">
                  <c:v>88.44</c:v>
                </c:pt>
                <c:pt idx="543">
                  <c:v>91.75</c:v>
                </c:pt>
                <c:pt idx="544">
                  <c:v>95.64</c:v>
                </c:pt>
                <c:pt idx="545">
                  <c:v>99.83</c:v>
                </c:pt>
                <c:pt idx="546">
                  <c:v>96.88</c:v>
                </c:pt>
                <c:pt idx="547">
                  <c:v>97.89</c:v>
                </c:pt>
                <c:pt idx="548">
                  <c:v>94.8</c:v>
                </c:pt>
                <c:pt idx="549">
                  <c:v>96.28</c:v>
                </c:pt>
                <c:pt idx="550">
                  <c:v>96.99</c:v>
                </c:pt>
                <c:pt idx="551" formatCode="General">
                  <c:v>#N/A</c:v>
                </c:pt>
                <c:pt idx="552" formatCode="General">
                  <c:v>#N/A</c:v>
                </c:pt>
                <c:pt idx="553">
                  <c:v>96.15</c:v>
                </c:pt>
                <c:pt idx="554">
                  <c:v>97.96</c:v>
                </c:pt>
                <c:pt idx="555">
                  <c:v>92.58</c:v>
                </c:pt>
                <c:pt idx="556" formatCode="General">
                  <c:v>#N/A</c:v>
                </c:pt>
                <c:pt idx="557">
                  <c:v>106.81</c:v>
                </c:pt>
                <c:pt idx="558">
                  <c:v>102.21</c:v>
                </c:pt>
                <c:pt idx="559">
                  <c:v>105.91</c:v>
                </c:pt>
                <c:pt idx="560">
                  <c:v>107.82</c:v>
                </c:pt>
                <c:pt idx="561">
                  <c:v>96.95</c:v>
                </c:pt>
                <c:pt idx="562">
                  <c:v>90.54</c:v>
                </c:pt>
                <c:pt idx="563">
                  <c:v>92.2</c:v>
                </c:pt>
                <c:pt idx="564">
                  <c:v>91.19</c:v>
                </c:pt>
                <c:pt idx="565">
                  <c:v>89.92</c:v>
                </c:pt>
                <c:pt idx="566">
                  <c:v>87.85</c:v>
                </c:pt>
                <c:pt idx="567">
                  <c:v>87.32</c:v>
                </c:pt>
                <c:pt idx="568">
                  <c:v>87.51</c:v>
                </c:pt>
                <c:pt idx="569">
                  <c:v>93.77</c:v>
                </c:pt>
                <c:pt idx="570">
                  <c:v>92.45</c:v>
                </c:pt>
                <c:pt idx="571">
                  <c:v>93.34</c:v>
                </c:pt>
                <c:pt idx="572">
                  <c:v>94.82</c:v>
                </c:pt>
                <c:pt idx="573">
                  <c:v>93.55</c:v>
                </c:pt>
                <c:pt idx="574">
                  <c:v>86.93</c:v>
                </c:pt>
                <c:pt idx="575">
                  <c:v>90.99</c:v>
                </c:pt>
                <c:pt idx="576">
                  <c:v>91.9</c:v>
                </c:pt>
                <c:pt idx="577">
                  <c:v>95.64</c:v>
                </c:pt>
                <c:pt idx="578">
                  <c:v>90.71</c:v>
                </c:pt>
                <c:pt idx="579">
                  <c:v>90.43</c:v>
                </c:pt>
                <c:pt idx="580">
                  <c:v>88.74</c:v>
                </c:pt>
                <c:pt idx="581">
                  <c:v>94.54</c:v>
                </c:pt>
                <c:pt idx="582">
                  <c:v>98.6</c:v>
                </c:pt>
                <c:pt idx="583">
                  <c:v>97.68</c:v>
                </c:pt>
                <c:pt idx="584">
                  <c:v>99.38</c:v>
                </c:pt>
                <c:pt idx="585">
                  <c:v>94.15</c:v>
                </c:pt>
                <c:pt idx="586">
                  <c:v>82.07</c:v>
                </c:pt>
                <c:pt idx="587" formatCode="General">
                  <c:v>#N/A</c:v>
                </c:pt>
                <c:pt idx="588">
                  <c:v>74.099999999999994</c:v>
                </c:pt>
                <c:pt idx="589">
                  <c:v>68.27</c:v>
                </c:pt>
                <c:pt idx="590">
                  <c:v>66.36</c:v>
                </c:pt>
                <c:pt idx="591">
                  <c:v>62.23</c:v>
                </c:pt>
                <c:pt idx="592">
                  <c:v>68.94</c:v>
                </c:pt>
                <c:pt idx="593">
                  <c:v>64.34</c:v>
                </c:pt>
                <c:pt idx="594">
                  <c:v>65.819999999999993</c:v>
                </c:pt>
                <c:pt idx="595">
                  <c:v>59.07</c:v>
                </c:pt>
                <c:pt idx="596">
                  <c:v>52.71</c:v>
                </c:pt>
                <c:pt idx="597">
                  <c:v>50.6</c:v>
                </c:pt>
                <c:pt idx="598">
                  <c:v>54.92</c:v>
                </c:pt>
                <c:pt idx="599">
                  <c:v>52.34</c:v>
                </c:pt>
                <c:pt idx="600">
                  <c:v>53.27</c:v>
                </c:pt>
                <c:pt idx="601">
                  <c:v>55.59</c:v>
                </c:pt>
                <c:pt idx="602">
                  <c:v>54.54</c:v>
                </c:pt>
                <c:pt idx="603">
                  <c:v>56.49</c:v>
                </c:pt>
                <c:pt idx="604">
                  <c:v>57.09</c:v>
                </c:pt>
                <c:pt idx="605">
                  <c:v>58.88</c:v>
                </c:pt>
                <c:pt idx="606">
                  <c:v>58.47</c:v>
                </c:pt>
                <c:pt idx="607">
                  <c:v>60.02</c:v>
                </c:pt>
                <c:pt idx="608">
                  <c:v>58.4</c:v>
                </c:pt>
                <c:pt idx="609">
                  <c:v>63.8</c:v>
                </c:pt>
                <c:pt idx="610">
                  <c:v>61.72</c:v>
                </c:pt>
                <c:pt idx="611">
                  <c:v>62.96</c:v>
                </c:pt>
                <c:pt idx="612">
                  <c:v>62.66</c:v>
                </c:pt>
                <c:pt idx="613">
                  <c:v>60.34</c:v>
                </c:pt>
                <c:pt idx="614">
                  <c:v>58.75</c:v>
                </c:pt>
                <c:pt idx="615">
                  <c:v>57.24</c:v>
                </c:pt>
                <c:pt idx="616">
                  <c:v>59.05</c:v>
                </c:pt>
                <c:pt idx="617">
                  <c:v>59.67</c:v>
                </c:pt>
                <c:pt idx="618">
                  <c:v>54.06</c:v>
                </c:pt>
                <c:pt idx="619">
                  <c:v>56.17</c:v>
                </c:pt>
                <c:pt idx="620">
                  <c:v>60.92</c:v>
                </c:pt>
                <c:pt idx="621" formatCode="General">
                  <c:v>#N/A</c:v>
                </c:pt>
                <c:pt idx="622">
                  <c:v>61.61</c:v>
                </c:pt>
                <c:pt idx="623">
                  <c:v>63.76</c:v>
                </c:pt>
                <c:pt idx="624">
                  <c:v>62.96</c:v>
                </c:pt>
                <c:pt idx="625">
                  <c:v>64.319999999999993</c:v>
                </c:pt>
                <c:pt idx="626">
                  <c:v>63.65</c:v>
                </c:pt>
                <c:pt idx="627">
                  <c:v>62.3</c:v>
                </c:pt>
                <c:pt idx="628">
                  <c:v>64.98</c:v>
                </c:pt>
                <c:pt idx="629">
                  <c:v>63.65</c:v>
                </c:pt>
                <c:pt idx="630">
                  <c:v>70.569999999999993</c:v>
                </c:pt>
                <c:pt idx="631">
                  <c:v>73.56</c:v>
                </c:pt>
                <c:pt idx="632">
                  <c:v>76.91</c:v>
                </c:pt>
                <c:pt idx="633">
                  <c:v>79.94</c:v>
                </c:pt>
                <c:pt idx="634">
                  <c:v>80.569999999999993</c:v>
                </c:pt>
                <c:pt idx="635">
                  <c:v>77.790000000000006</c:v>
                </c:pt>
                <c:pt idx="636">
                  <c:v>77.28</c:v>
                </c:pt>
                <c:pt idx="637">
                  <c:v>75.430000000000007</c:v>
                </c:pt>
                <c:pt idx="638">
                  <c:v>72.099999999999994</c:v>
                </c:pt>
                <c:pt idx="639">
                  <c:v>72.459999999999994</c:v>
                </c:pt>
                <c:pt idx="640">
                  <c:v>67.819999999999993</c:v>
                </c:pt>
                <c:pt idx="641">
                  <c:v>65.13</c:v>
                </c:pt>
                <c:pt idx="642">
                  <c:v>76.66</c:v>
                </c:pt>
                <c:pt idx="643">
                  <c:v>75.540000000000006</c:v>
                </c:pt>
                <c:pt idx="644">
                  <c:v>75.86</c:v>
                </c:pt>
                <c:pt idx="645">
                  <c:v>78.5</c:v>
                </c:pt>
                <c:pt idx="646">
                  <c:v>80.42</c:v>
                </c:pt>
                <c:pt idx="647">
                  <c:v>77.97</c:v>
                </c:pt>
                <c:pt idx="648">
                  <c:v>79.73</c:v>
                </c:pt>
                <c:pt idx="649">
                  <c:v>78.78</c:v>
                </c:pt>
                <c:pt idx="650">
                  <c:v>80.14</c:v>
                </c:pt>
                <c:pt idx="651">
                  <c:v>82.33</c:v>
                </c:pt>
                <c:pt idx="652">
                  <c:v>89.9</c:v>
                </c:pt>
                <c:pt idx="653">
                  <c:v>89.17</c:v>
                </c:pt>
                <c:pt idx="654">
                  <c:v>87.98</c:v>
                </c:pt>
                <c:pt idx="655">
                  <c:v>90.74</c:v>
                </c:pt>
                <c:pt idx="656">
                  <c:v>86.97</c:v>
                </c:pt>
                <c:pt idx="657" formatCode="General">
                  <c:v>#N/A</c:v>
                </c:pt>
                <c:pt idx="658">
                  <c:v>87.42</c:v>
                </c:pt>
                <c:pt idx="659">
                  <c:v>89.6</c:v>
                </c:pt>
                <c:pt idx="660">
                  <c:v>85.88</c:v>
                </c:pt>
                <c:pt idx="661">
                  <c:v>86.97</c:v>
                </c:pt>
                <c:pt idx="662">
                  <c:v>83.81</c:v>
                </c:pt>
                <c:pt idx="663">
                  <c:v>85.96</c:v>
                </c:pt>
                <c:pt idx="664">
                  <c:v>86.33</c:v>
                </c:pt>
                <c:pt idx="665">
                  <c:v>81.96</c:v>
                </c:pt>
                <c:pt idx="666">
                  <c:v>83.51</c:v>
                </c:pt>
                <c:pt idx="667">
                  <c:v>83.15</c:v>
                </c:pt>
                <c:pt idx="668">
                  <c:v>82.67</c:v>
                </c:pt>
                <c:pt idx="669">
                  <c:v>84.16</c:v>
                </c:pt>
                <c:pt idx="670">
                  <c:v>88.31</c:v>
                </c:pt>
                <c:pt idx="671">
                  <c:v>86.29</c:v>
                </c:pt>
                <c:pt idx="672">
                  <c:v>85.19</c:v>
                </c:pt>
                <c:pt idx="673">
                  <c:v>82.35</c:v>
                </c:pt>
                <c:pt idx="674">
                  <c:v>80.2</c:v>
                </c:pt>
                <c:pt idx="675">
                  <c:v>71.150000000000006</c:v>
                </c:pt>
                <c:pt idx="676">
                  <c:v>67.3</c:v>
                </c:pt>
                <c:pt idx="677">
                  <c:v>70.25</c:v>
                </c:pt>
                <c:pt idx="678">
                  <c:v>67.63</c:v>
                </c:pt>
                <c:pt idx="679">
                  <c:v>65.349999999999994</c:v>
                </c:pt>
                <c:pt idx="680">
                  <c:v>65.78</c:v>
                </c:pt>
                <c:pt idx="681">
                  <c:v>64.7</c:v>
                </c:pt>
                <c:pt idx="682">
                  <c:v>61.97</c:v>
                </c:pt>
                <c:pt idx="683">
                  <c:v>61.59</c:v>
                </c:pt>
                <c:pt idx="684">
                  <c:v>61.13</c:v>
                </c:pt>
                <c:pt idx="685" formatCode="General">
                  <c:v>#N/A</c:v>
                </c:pt>
                <c:pt idx="686">
                  <c:v>63.48</c:v>
                </c:pt>
                <c:pt idx="687">
                  <c:v>63.37</c:v>
                </c:pt>
                <c:pt idx="688">
                  <c:v>65.459999999999994</c:v>
                </c:pt>
                <c:pt idx="689">
                  <c:v>65.989999999999995</c:v>
                </c:pt>
                <c:pt idx="690">
                  <c:v>63.16</c:v>
                </c:pt>
                <c:pt idx="691">
                  <c:v>64.489999999999995</c:v>
                </c:pt>
                <c:pt idx="692">
                  <c:v>61.93</c:v>
                </c:pt>
                <c:pt idx="693">
                  <c:v>66.099999999999994</c:v>
                </c:pt>
                <c:pt idx="694">
                  <c:v>67.28</c:v>
                </c:pt>
                <c:pt idx="695">
                  <c:v>69.56</c:v>
                </c:pt>
                <c:pt idx="696">
                  <c:v>65.930000000000007</c:v>
                </c:pt>
                <c:pt idx="697">
                  <c:v>66.36</c:v>
                </c:pt>
                <c:pt idx="698">
                  <c:v>66.010000000000005</c:v>
                </c:pt>
                <c:pt idx="699">
                  <c:v>65.09</c:v>
                </c:pt>
                <c:pt idx="700">
                  <c:v>63.11</c:v>
                </c:pt>
                <c:pt idx="701">
                  <c:v>61.99</c:v>
                </c:pt>
                <c:pt idx="702">
                  <c:v>64.75</c:v>
                </c:pt>
                <c:pt idx="703">
                  <c:v>65.540000000000006</c:v>
                </c:pt>
                <c:pt idx="704">
                  <c:v>66.319999999999993</c:v>
                </c:pt>
                <c:pt idx="705">
                  <c:v>73.260000000000005</c:v>
                </c:pt>
                <c:pt idx="706">
                  <c:v>73.5</c:v>
                </c:pt>
                <c:pt idx="707" formatCode="General">
                  <c:v>#N/A</c:v>
                </c:pt>
                <c:pt idx="708">
                  <c:v>72.53</c:v>
                </c:pt>
                <c:pt idx="709">
                  <c:v>70.790000000000006</c:v>
                </c:pt>
                <c:pt idx="710">
                  <c:v>66.19</c:v>
                </c:pt>
                <c:pt idx="711">
                  <c:v>63.37</c:v>
                </c:pt>
                <c:pt idx="712">
                  <c:v>59.33</c:v>
                </c:pt>
                <c:pt idx="713">
                  <c:v>55.85</c:v>
                </c:pt>
                <c:pt idx="714">
                  <c:v>57.74</c:v>
                </c:pt>
                <c:pt idx="715">
                  <c:v>56.02</c:v>
                </c:pt>
                <c:pt idx="716">
                  <c:v>59.18</c:v>
                </c:pt>
                <c:pt idx="717">
                  <c:v>59.44</c:v>
                </c:pt>
                <c:pt idx="718">
                  <c:v>58.21</c:v>
                </c:pt>
                <c:pt idx="719">
                  <c:v>53.91</c:v>
                </c:pt>
                <c:pt idx="720">
                  <c:v>54.28</c:v>
                </c:pt>
                <c:pt idx="721">
                  <c:v>54.79</c:v>
                </c:pt>
                <c:pt idx="722">
                  <c:v>58.47</c:v>
                </c:pt>
                <c:pt idx="723">
                  <c:v>57.78</c:v>
                </c:pt>
                <c:pt idx="724">
                  <c:v>54.84</c:v>
                </c:pt>
                <c:pt idx="725">
                  <c:v>54.11</c:v>
                </c:pt>
                <c:pt idx="726">
                  <c:v>58.9</c:v>
                </c:pt>
                <c:pt idx="727">
                  <c:v>55.29</c:v>
                </c:pt>
                <c:pt idx="728">
                  <c:v>56.06</c:v>
                </c:pt>
                <c:pt idx="729">
                  <c:v>54.84</c:v>
                </c:pt>
                <c:pt idx="730">
                  <c:v>55.42</c:v>
                </c:pt>
                <c:pt idx="731">
                  <c:v>58.47</c:v>
                </c:pt>
                <c:pt idx="732" formatCode="General">
                  <c:v>#N/A</c:v>
                </c:pt>
                <c:pt idx="733">
                  <c:v>55.16</c:v>
                </c:pt>
                <c:pt idx="734">
                  <c:v>55.37</c:v>
                </c:pt>
                <c:pt idx="735">
                  <c:v>54.19</c:v>
                </c:pt>
                <c:pt idx="736">
                  <c:v>50.37</c:v>
                </c:pt>
                <c:pt idx="737">
                  <c:v>51.01</c:v>
                </c:pt>
                <c:pt idx="738">
                  <c:v>52.04</c:v>
                </c:pt>
                <c:pt idx="739">
                  <c:v>51.89</c:v>
                </c:pt>
                <c:pt idx="740">
                  <c:v>46.71</c:v>
                </c:pt>
                <c:pt idx="741">
                  <c:v>45.79</c:v>
                </c:pt>
                <c:pt idx="742">
                  <c:v>46</c:v>
                </c:pt>
                <c:pt idx="743">
                  <c:v>45.53</c:v>
                </c:pt>
                <c:pt idx="744">
                  <c:v>44.05</c:v>
                </c:pt>
                <c:pt idx="745">
                  <c:v>39.17</c:v>
                </c:pt>
                <c:pt idx="746">
                  <c:v>37.770000000000003</c:v>
                </c:pt>
                <c:pt idx="747">
                  <c:v>37.17</c:v>
                </c:pt>
                <c:pt idx="748">
                  <c:v>35.49</c:v>
                </c:pt>
                <c:pt idx="749">
                  <c:v>40.200000000000003</c:v>
                </c:pt>
                <c:pt idx="750">
                  <c:v>41.25</c:v>
                </c:pt>
                <c:pt idx="751">
                  <c:v>38.56</c:v>
                </c:pt>
                <c:pt idx="752">
                  <c:v>40.82</c:v>
                </c:pt>
                <c:pt idx="753">
                  <c:v>42.2</c:v>
                </c:pt>
                <c:pt idx="754">
                  <c:v>44.15</c:v>
                </c:pt>
                <c:pt idx="755">
                  <c:v>44.88</c:v>
                </c:pt>
                <c:pt idx="756">
                  <c:v>44.65</c:v>
                </c:pt>
                <c:pt idx="757" formatCode="General">
                  <c:v>#N/A</c:v>
                </c:pt>
                <c:pt idx="758">
                  <c:v>47.57</c:v>
                </c:pt>
                <c:pt idx="759">
                  <c:v>52.64</c:v>
                </c:pt>
                <c:pt idx="760">
                  <c:v>54.34</c:v>
                </c:pt>
                <c:pt idx="761">
                  <c:v>52.82</c:v>
                </c:pt>
                <c:pt idx="762">
                  <c:v>50.77</c:v>
                </c:pt>
                <c:pt idx="763">
                  <c:v>50.82</c:v>
                </c:pt>
                <c:pt idx="764">
                  <c:v>51.81</c:v>
                </c:pt>
                <c:pt idx="765">
                  <c:v>51.96</c:v>
                </c:pt>
                <c:pt idx="766">
                  <c:v>51.91</c:v>
                </c:pt>
                <c:pt idx="767">
                  <c:v>54.04</c:v>
                </c:pt>
                <c:pt idx="768">
                  <c:v>52.52</c:v>
                </c:pt>
                <c:pt idx="769">
                  <c:v>50.71</c:v>
                </c:pt>
                <c:pt idx="770">
                  <c:v>46.9</c:v>
                </c:pt>
                <c:pt idx="771">
                  <c:v>41.21</c:v>
                </c:pt>
                <c:pt idx="772">
                  <c:v>41.34</c:v>
                </c:pt>
                <c:pt idx="773">
                  <c:v>39.229999999999997</c:v>
                </c:pt>
                <c:pt idx="774">
                  <c:v>40.130000000000003</c:v>
                </c:pt>
                <c:pt idx="775">
                  <c:v>39.79</c:v>
                </c:pt>
                <c:pt idx="776">
                  <c:v>43.36</c:v>
                </c:pt>
                <c:pt idx="777">
                  <c:v>43.4</c:v>
                </c:pt>
                <c:pt idx="778">
                  <c:v>48.45</c:v>
                </c:pt>
                <c:pt idx="779">
                  <c:v>53.59</c:v>
                </c:pt>
                <c:pt idx="780">
                  <c:v>54.11</c:v>
                </c:pt>
                <c:pt idx="781">
                  <c:v>53.89</c:v>
                </c:pt>
                <c:pt idx="782">
                  <c:v>54.36</c:v>
                </c:pt>
                <c:pt idx="783">
                  <c:v>52.17</c:v>
                </c:pt>
                <c:pt idx="784">
                  <c:v>54.62</c:v>
                </c:pt>
                <c:pt idx="785">
                  <c:v>51.07</c:v>
                </c:pt>
                <c:pt idx="786">
                  <c:v>47.81</c:v>
                </c:pt>
                <c:pt idx="787">
                  <c:v>44.48</c:v>
                </c:pt>
                <c:pt idx="788">
                  <c:v>41.7</c:v>
                </c:pt>
                <c:pt idx="789">
                  <c:v>40.630000000000003</c:v>
                </c:pt>
                <c:pt idx="790">
                  <c:v>40.46</c:v>
                </c:pt>
                <c:pt idx="791">
                  <c:v>40.69</c:v>
                </c:pt>
                <c:pt idx="792">
                  <c:v>38.869999999999997</c:v>
                </c:pt>
                <c:pt idx="793">
                  <c:v>36.89</c:v>
                </c:pt>
                <c:pt idx="794">
                  <c:v>32.42</c:v>
                </c:pt>
                <c:pt idx="795">
                  <c:v>31.69</c:v>
                </c:pt>
                <c:pt idx="796">
                  <c:v>33.64</c:v>
                </c:pt>
                <c:pt idx="797">
                  <c:v>35.020000000000003</c:v>
                </c:pt>
                <c:pt idx="798">
                  <c:v>34.76</c:v>
                </c:pt>
                <c:pt idx="799">
                  <c:v>35.36</c:v>
                </c:pt>
                <c:pt idx="800">
                  <c:v>32.03</c:v>
                </c:pt>
                <c:pt idx="801">
                  <c:v>30.37</c:v>
                </c:pt>
                <c:pt idx="802">
                  <c:v>34.369999999999997</c:v>
                </c:pt>
                <c:pt idx="803">
                  <c:v>36.22</c:v>
                </c:pt>
                <c:pt idx="804">
                  <c:v>35.06</c:v>
                </c:pt>
                <c:pt idx="805">
                  <c:v>40.56</c:v>
                </c:pt>
                <c:pt idx="806">
                  <c:v>39.75</c:v>
                </c:pt>
                <c:pt idx="807">
                  <c:v>43.16</c:v>
                </c:pt>
                <c:pt idx="808">
                  <c:v>44.73</c:v>
                </c:pt>
                <c:pt idx="809">
                  <c:v>44.41</c:v>
                </c:pt>
                <c:pt idx="810">
                  <c:v>41.98</c:v>
                </c:pt>
                <c:pt idx="811">
                  <c:v>42.84</c:v>
                </c:pt>
                <c:pt idx="812" formatCode="General">
                  <c:v>#N/A</c:v>
                </c:pt>
                <c:pt idx="813" formatCode="General">
                  <c:v>#N/A</c:v>
                </c:pt>
                <c:pt idx="814">
                  <c:v>40.78</c:v>
                </c:pt>
                <c:pt idx="815">
                  <c:v>44.07</c:v>
                </c:pt>
                <c:pt idx="816">
                  <c:v>44.43</c:v>
                </c:pt>
                <c:pt idx="817" formatCode="General">
                  <c:v>#N/A</c:v>
                </c:pt>
                <c:pt idx="818">
                  <c:v>44.15</c:v>
                </c:pt>
                <c:pt idx="819">
                  <c:v>42.76</c:v>
                </c:pt>
                <c:pt idx="820">
                  <c:v>36.78</c:v>
                </c:pt>
                <c:pt idx="821">
                  <c:v>36.24</c:v>
                </c:pt>
                <c:pt idx="822">
                  <c:v>40.520000000000003</c:v>
                </c:pt>
                <c:pt idx="823">
                  <c:v>40.090000000000003</c:v>
                </c:pt>
                <c:pt idx="824">
                  <c:v>41.29</c:v>
                </c:pt>
                <c:pt idx="825">
                  <c:v>39.270000000000003</c:v>
                </c:pt>
                <c:pt idx="826">
                  <c:v>38.67</c:v>
                </c:pt>
                <c:pt idx="827">
                  <c:v>38.590000000000003</c:v>
                </c:pt>
                <c:pt idx="828">
                  <c:v>35.380000000000003</c:v>
                </c:pt>
                <c:pt idx="829">
                  <c:v>45.96</c:v>
                </c:pt>
                <c:pt idx="830">
                  <c:v>40.89</c:v>
                </c:pt>
                <c:pt idx="831">
                  <c:v>37.58</c:v>
                </c:pt>
                <c:pt idx="832">
                  <c:v>36.630000000000003</c:v>
                </c:pt>
                <c:pt idx="833">
                  <c:v>36.65</c:v>
                </c:pt>
                <c:pt idx="834">
                  <c:v>32.22</c:v>
                </c:pt>
                <c:pt idx="835">
                  <c:v>27.88</c:v>
                </c:pt>
                <c:pt idx="836">
                  <c:v>26.91</c:v>
                </c:pt>
                <c:pt idx="837">
                  <c:v>30.5</c:v>
                </c:pt>
                <c:pt idx="838">
                  <c:v>30.57</c:v>
                </c:pt>
                <c:pt idx="839">
                  <c:v>32.39</c:v>
                </c:pt>
                <c:pt idx="840">
                  <c:v>31.36</c:v>
                </c:pt>
                <c:pt idx="841">
                  <c:v>32.119999999999997</c:v>
                </c:pt>
                <c:pt idx="842">
                  <c:v>34.049999999999997</c:v>
                </c:pt>
                <c:pt idx="843">
                  <c:v>35.119999999999997</c:v>
                </c:pt>
                <c:pt idx="844">
                  <c:v>34.67</c:v>
                </c:pt>
                <c:pt idx="845">
                  <c:v>29.04</c:v>
                </c:pt>
                <c:pt idx="846">
                  <c:v>36.409999999999997</c:v>
                </c:pt>
                <c:pt idx="847">
                  <c:v>43.53</c:v>
                </c:pt>
                <c:pt idx="848">
                  <c:v>41.44</c:v>
                </c:pt>
                <c:pt idx="849">
                  <c:v>42.54</c:v>
                </c:pt>
                <c:pt idx="850">
                  <c:v>53.37</c:v>
                </c:pt>
                <c:pt idx="851">
                  <c:v>50.67</c:v>
                </c:pt>
                <c:pt idx="852" formatCode="General">
                  <c:v>#N/A</c:v>
                </c:pt>
                <c:pt idx="853">
                  <c:v>47.21</c:v>
                </c:pt>
                <c:pt idx="854">
                  <c:v>50.11</c:v>
                </c:pt>
                <c:pt idx="855">
                  <c:v>43.1</c:v>
                </c:pt>
                <c:pt idx="856">
                  <c:v>41.51</c:v>
                </c:pt>
                <c:pt idx="857">
                  <c:v>37.64</c:v>
                </c:pt>
                <c:pt idx="858">
                  <c:v>44.88</c:v>
                </c:pt>
                <c:pt idx="859">
                  <c:v>42.95</c:v>
                </c:pt>
                <c:pt idx="860">
                  <c:v>43.94</c:v>
                </c:pt>
                <c:pt idx="861">
                  <c:v>54.54</c:v>
                </c:pt>
                <c:pt idx="862">
                  <c:v>60.58</c:v>
                </c:pt>
                <c:pt idx="863">
                  <c:v>69</c:v>
                </c:pt>
                <c:pt idx="864">
                  <c:v>69.2</c:v>
                </c:pt>
                <c:pt idx="865">
                  <c:v>70.38</c:v>
                </c:pt>
                <c:pt idx="866">
                  <c:v>68.14</c:v>
                </c:pt>
                <c:pt idx="867">
                  <c:v>64.02</c:v>
                </c:pt>
                <c:pt idx="868">
                  <c:v>63.93</c:v>
                </c:pt>
                <c:pt idx="869">
                  <c:v>62.77</c:v>
                </c:pt>
                <c:pt idx="870">
                  <c:v>65.78</c:v>
                </c:pt>
                <c:pt idx="871">
                  <c:v>63.46</c:v>
                </c:pt>
                <c:pt idx="872">
                  <c:v>69.02</c:v>
                </c:pt>
                <c:pt idx="873">
                  <c:v>65.52</c:v>
                </c:pt>
                <c:pt idx="874">
                  <c:v>69.11</c:v>
                </c:pt>
                <c:pt idx="875">
                  <c:v>67.45</c:v>
                </c:pt>
                <c:pt idx="876">
                  <c:v>66.17</c:v>
                </c:pt>
                <c:pt idx="877">
                  <c:v>62.6</c:v>
                </c:pt>
                <c:pt idx="878">
                  <c:v>62.81</c:v>
                </c:pt>
                <c:pt idx="879">
                  <c:v>65.56</c:v>
                </c:pt>
                <c:pt idx="880">
                  <c:v>64.45</c:v>
                </c:pt>
                <c:pt idx="881">
                  <c:v>70.12</c:v>
                </c:pt>
                <c:pt idx="882">
                  <c:v>70.099999999999994</c:v>
                </c:pt>
                <c:pt idx="883">
                  <c:v>68.53</c:v>
                </c:pt>
                <c:pt idx="884">
                  <c:v>69.05</c:v>
                </c:pt>
                <c:pt idx="885">
                  <c:v>70.400000000000006</c:v>
                </c:pt>
                <c:pt idx="886">
                  <c:v>75.95</c:v>
                </c:pt>
                <c:pt idx="887">
                  <c:v>73.39</c:v>
                </c:pt>
                <c:pt idx="888">
                  <c:v>76.31</c:v>
                </c:pt>
                <c:pt idx="889">
                  <c:v>77.3</c:v>
                </c:pt>
                <c:pt idx="890">
                  <c:v>78.44</c:v>
                </c:pt>
                <c:pt idx="891" formatCode="General">
                  <c:v>#N/A</c:v>
                </c:pt>
                <c:pt idx="892">
                  <c:v>78.31</c:v>
                </c:pt>
                <c:pt idx="893">
                  <c:v>73.95</c:v>
                </c:pt>
                <c:pt idx="894">
                  <c:v>74.33</c:v>
                </c:pt>
                <c:pt idx="895">
                  <c:v>66.92</c:v>
                </c:pt>
                <c:pt idx="896">
                  <c:v>63.07</c:v>
                </c:pt>
                <c:pt idx="897">
                  <c:v>57.22</c:v>
                </c:pt>
                <c:pt idx="898">
                  <c:v>54.3</c:v>
                </c:pt>
                <c:pt idx="899">
                  <c:v>52.04</c:v>
                </c:pt>
                <c:pt idx="900">
                  <c:v>53.74</c:v>
                </c:pt>
                <c:pt idx="901">
                  <c:v>60.75</c:v>
                </c:pt>
                <c:pt idx="902">
                  <c:v>59.14</c:v>
                </c:pt>
                <c:pt idx="903">
                  <c:v>59.5</c:v>
                </c:pt>
                <c:pt idx="904">
                  <c:v>63.22</c:v>
                </c:pt>
                <c:pt idx="905">
                  <c:v>60.1</c:v>
                </c:pt>
                <c:pt idx="906">
                  <c:v>58.88</c:v>
                </c:pt>
                <c:pt idx="907">
                  <c:v>51.18</c:v>
                </c:pt>
                <c:pt idx="908">
                  <c:v>49.76</c:v>
                </c:pt>
                <c:pt idx="909">
                  <c:v>48.22</c:v>
                </c:pt>
                <c:pt idx="910">
                  <c:v>41.83</c:v>
                </c:pt>
                <c:pt idx="911">
                  <c:v>40.67</c:v>
                </c:pt>
                <c:pt idx="912">
                  <c:v>42.69</c:v>
                </c:pt>
                <c:pt idx="913">
                  <c:v>43.47</c:v>
                </c:pt>
                <c:pt idx="914">
                  <c:v>40.99</c:v>
                </c:pt>
                <c:pt idx="915">
                  <c:v>48.84</c:v>
                </c:pt>
                <c:pt idx="916">
                  <c:v>48.62</c:v>
                </c:pt>
                <c:pt idx="917" formatCode="General">
                  <c:v>#N/A</c:v>
                </c:pt>
                <c:pt idx="918">
                  <c:v>51.55</c:v>
                </c:pt>
                <c:pt idx="919">
                  <c:v>50.92</c:v>
                </c:pt>
                <c:pt idx="920">
                  <c:v>47.31</c:v>
                </c:pt>
                <c:pt idx="921">
                  <c:v>47.79</c:v>
                </c:pt>
                <c:pt idx="922">
                  <c:v>48.71</c:v>
                </c:pt>
                <c:pt idx="923">
                  <c:v>44.11</c:v>
                </c:pt>
                <c:pt idx="924">
                  <c:v>44.63</c:v>
                </c:pt>
                <c:pt idx="925">
                  <c:v>49.91</c:v>
                </c:pt>
                <c:pt idx="926">
                  <c:v>46.71</c:v>
                </c:pt>
                <c:pt idx="927">
                  <c:v>44.33</c:v>
                </c:pt>
                <c:pt idx="928">
                  <c:v>44.07</c:v>
                </c:pt>
                <c:pt idx="929">
                  <c:v>43.23</c:v>
                </c:pt>
                <c:pt idx="930">
                  <c:v>40.130000000000003</c:v>
                </c:pt>
                <c:pt idx="931">
                  <c:v>48.28</c:v>
                </c:pt>
                <c:pt idx="932">
                  <c:v>40.090000000000003</c:v>
                </c:pt>
                <c:pt idx="933">
                  <c:v>35.19</c:v>
                </c:pt>
                <c:pt idx="934">
                  <c:v>36.39</c:v>
                </c:pt>
                <c:pt idx="935">
                  <c:v>43.1</c:v>
                </c:pt>
                <c:pt idx="936">
                  <c:v>42.07</c:v>
                </c:pt>
                <c:pt idx="937">
                  <c:v>40.71</c:v>
                </c:pt>
                <c:pt idx="938">
                  <c:v>42.84</c:v>
                </c:pt>
                <c:pt idx="939">
                  <c:v>40.520000000000003</c:v>
                </c:pt>
                <c:pt idx="940">
                  <c:v>34.479999999999997</c:v>
                </c:pt>
                <c:pt idx="941">
                  <c:v>36.369999999999997</c:v>
                </c:pt>
                <c:pt idx="942">
                  <c:v>38.65</c:v>
                </c:pt>
                <c:pt idx="943">
                  <c:v>34.42</c:v>
                </c:pt>
                <c:pt idx="944">
                  <c:v>32.479999999999997</c:v>
                </c:pt>
                <c:pt idx="945">
                  <c:v>26.66</c:v>
                </c:pt>
                <c:pt idx="946" formatCode="General">
                  <c:v>#N/A</c:v>
                </c:pt>
                <c:pt idx="947">
                  <c:v>32.520000000000003</c:v>
                </c:pt>
                <c:pt idx="948">
                  <c:v>27.6</c:v>
                </c:pt>
                <c:pt idx="949">
                  <c:v>26.78</c:v>
                </c:pt>
                <c:pt idx="950">
                  <c:v>26.33</c:v>
                </c:pt>
                <c:pt idx="951">
                  <c:v>25.82</c:v>
                </c:pt>
                <c:pt idx="952">
                  <c:v>25.56</c:v>
                </c:pt>
                <c:pt idx="953">
                  <c:v>22.87</c:v>
                </c:pt>
                <c:pt idx="954">
                  <c:v>24.81</c:v>
                </c:pt>
                <c:pt idx="955">
                  <c:v>21.13</c:v>
                </c:pt>
                <c:pt idx="956">
                  <c:v>19.37</c:v>
                </c:pt>
                <c:pt idx="957">
                  <c:v>19.149999999999999</c:v>
                </c:pt>
                <c:pt idx="958">
                  <c:v>18.87</c:v>
                </c:pt>
                <c:pt idx="959">
                  <c:v>13.63</c:v>
                </c:pt>
                <c:pt idx="960">
                  <c:v>14.47</c:v>
                </c:pt>
                <c:pt idx="961">
                  <c:v>11.78</c:v>
                </c:pt>
                <c:pt idx="962">
                  <c:v>6.02</c:v>
                </c:pt>
                <c:pt idx="963">
                  <c:v>9.3699999999999992</c:v>
                </c:pt>
                <c:pt idx="964">
                  <c:v>8.9</c:v>
                </c:pt>
                <c:pt idx="965">
                  <c:v>15.84</c:v>
                </c:pt>
                <c:pt idx="966">
                  <c:v>18.36</c:v>
                </c:pt>
                <c:pt idx="967" formatCode="General">
                  <c:v>#N/A</c:v>
                </c:pt>
                <c:pt idx="968">
                  <c:v>16.87</c:v>
                </c:pt>
                <c:pt idx="969">
                  <c:v>17.61</c:v>
                </c:pt>
                <c:pt idx="970">
                  <c:v>20.98</c:v>
                </c:pt>
                <c:pt idx="971">
                  <c:v>20.83</c:v>
                </c:pt>
                <c:pt idx="972">
                  <c:v>24.46</c:v>
                </c:pt>
                <c:pt idx="973">
                  <c:v>24.42</c:v>
                </c:pt>
                <c:pt idx="974">
                  <c:v>26.14</c:v>
                </c:pt>
                <c:pt idx="975">
                  <c:v>23.28</c:v>
                </c:pt>
                <c:pt idx="976">
                  <c:v>26.93</c:v>
                </c:pt>
                <c:pt idx="977">
                  <c:v>26.07</c:v>
                </c:pt>
                <c:pt idx="978">
                  <c:v>25.58</c:v>
                </c:pt>
                <c:pt idx="979">
                  <c:v>21.11</c:v>
                </c:pt>
                <c:pt idx="980">
                  <c:v>22.81</c:v>
                </c:pt>
                <c:pt idx="981">
                  <c:v>22.14</c:v>
                </c:pt>
                <c:pt idx="982">
                  <c:v>24.25</c:v>
                </c:pt>
                <c:pt idx="983">
                  <c:v>25.11</c:v>
                </c:pt>
                <c:pt idx="984">
                  <c:v>27.45</c:v>
                </c:pt>
                <c:pt idx="985">
                  <c:v>26.59</c:v>
                </c:pt>
                <c:pt idx="986">
                  <c:v>22.14</c:v>
                </c:pt>
                <c:pt idx="987">
                  <c:v>21.78</c:v>
                </c:pt>
                <c:pt idx="988">
                  <c:v>19.149999999999999</c:v>
                </c:pt>
                <c:pt idx="989">
                  <c:v>16.420000000000002</c:v>
                </c:pt>
                <c:pt idx="990">
                  <c:v>13.67</c:v>
                </c:pt>
                <c:pt idx="991">
                  <c:v>17.45</c:v>
                </c:pt>
                <c:pt idx="992" formatCode="General">
                  <c:v>#N/A</c:v>
                </c:pt>
                <c:pt idx="993">
                  <c:v>15.95</c:v>
                </c:pt>
                <c:pt idx="994">
                  <c:v>19.559999999999999</c:v>
                </c:pt>
                <c:pt idx="995">
                  <c:v>20.89</c:v>
                </c:pt>
                <c:pt idx="996">
                  <c:v>23.41</c:v>
                </c:pt>
                <c:pt idx="997">
                  <c:v>25.15</c:v>
                </c:pt>
                <c:pt idx="998">
                  <c:v>21.17</c:v>
                </c:pt>
                <c:pt idx="999">
                  <c:v>21.75</c:v>
                </c:pt>
                <c:pt idx="1000">
                  <c:v>16.77</c:v>
                </c:pt>
                <c:pt idx="1001">
                  <c:v>18.940000000000001</c:v>
                </c:pt>
                <c:pt idx="1002">
                  <c:v>19.350000000000001</c:v>
                </c:pt>
                <c:pt idx="1003">
                  <c:v>18.16</c:v>
                </c:pt>
                <c:pt idx="1004">
                  <c:v>18.829999999999998</c:v>
                </c:pt>
                <c:pt idx="1005">
                  <c:v>19.3</c:v>
                </c:pt>
                <c:pt idx="1006">
                  <c:v>14.12</c:v>
                </c:pt>
                <c:pt idx="1007">
                  <c:v>10.77</c:v>
                </c:pt>
                <c:pt idx="1008">
                  <c:v>11.09</c:v>
                </c:pt>
                <c:pt idx="1009">
                  <c:v>19.28</c:v>
                </c:pt>
                <c:pt idx="1010">
                  <c:v>21.99</c:v>
                </c:pt>
                <c:pt idx="1011">
                  <c:v>25.45</c:v>
                </c:pt>
                <c:pt idx="1012">
                  <c:v>29.08</c:v>
                </c:pt>
                <c:pt idx="1013">
                  <c:v>31.96</c:v>
                </c:pt>
                <c:pt idx="1014">
                  <c:v>30.01</c:v>
                </c:pt>
                <c:pt idx="1015">
                  <c:v>33.49</c:v>
                </c:pt>
                <c:pt idx="1016">
                  <c:v>25.9</c:v>
                </c:pt>
                <c:pt idx="1017" formatCode="General">
                  <c:v>#N/A</c:v>
                </c:pt>
                <c:pt idx="1018">
                  <c:v>23.11</c:v>
                </c:pt>
                <c:pt idx="1019">
                  <c:v>24.72</c:v>
                </c:pt>
                <c:pt idx="1020">
                  <c:v>23.69</c:v>
                </c:pt>
                <c:pt idx="1021">
                  <c:v>19.78</c:v>
                </c:pt>
                <c:pt idx="1022">
                  <c:v>22.12</c:v>
                </c:pt>
                <c:pt idx="1023">
                  <c:v>23.41</c:v>
                </c:pt>
                <c:pt idx="1024">
                  <c:v>19.559999999999999</c:v>
                </c:pt>
                <c:pt idx="1025">
                  <c:v>21.35</c:v>
                </c:pt>
                <c:pt idx="1026">
                  <c:v>26.29</c:v>
                </c:pt>
                <c:pt idx="1027">
                  <c:v>24.74</c:v>
                </c:pt>
                <c:pt idx="1028">
                  <c:v>25.71</c:v>
                </c:pt>
                <c:pt idx="1029">
                  <c:v>30.83</c:v>
                </c:pt>
                <c:pt idx="1030">
                  <c:v>30.95</c:v>
                </c:pt>
                <c:pt idx="1031">
                  <c:v>32.07</c:v>
                </c:pt>
                <c:pt idx="1032">
                  <c:v>28.83</c:v>
                </c:pt>
                <c:pt idx="1033">
                  <c:v>34.01</c:v>
                </c:pt>
                <c:pt idx="1034">
                  <c:v>24.48</c:v>
                </c:pt>
                <c:pt idx="1035">
                  <c:v>21.39</c:v>
                </c:pt>
                <c:pt idx="1036">
                  <c:v>25.77</c:v>
                </c:pt>
                <c:pt idx="1037">
                  <c:v>24.94</c:v>
                </c:pt>
                <c:pt idx="1038">
                  <c:v>31.77</c:v>
                </c:pt>
                <c:pt idx="1039">
                  <c:v>28.46</c:v>
                </c:pt>
                <c:pt idx="1040">
                  <c:v>36.5</c:v>
                </c:pt>
                <c:pt idx="1041">
                  <c:v>38.869999999999997</c:v>
                </c:pt>
                <c:pt idx="1042">
                  <c:v>39.14</c:v>
                </c:pt>
                <c:pt idx="1043">
                  <c:v>37.36</c:v>
                </c:pt>
                <c:pt idx="1044">
                  <c:v>36.89</c:v>
                </c:pt>
                <c:pt idx="1045">
                  <c:v>35.229999999999997</c:v>
                </c:pt>
                <c:pt idx="1046">
                  <c:v>37.49</c:v>
                </c:pt>
                <c:pt idx="1047">
                  <c:v>36.909999999999997</c:v>
                </c:pt>
                <c:pt idx="1048">
                  <c:v>41.21</c:v>
                </c:pt>
                <c:pt idx="1049">
                  <c:v>42.88</c:v>
                </c:pt>
                <c:pt idx="1050">
                  <c:v>44.99</c:v>
                </c:pt>
                <c:pt idx="1051">
                  <c:v>42.69</c:v>
                </c:pt>
                <c:pt idx="1052">
                  <c:v>40.56</c:v>
                </c:pt>
                <c:pt idx="1053">
                  <c:v>45.66</c:v>
                </c:pt>
                <c:pt idx="1054">
                  <c:v>45.64</c:v>
                </c:pt>
                <c:pt idx="1055">
                  <c:v>50.62</c:v>
                </c:pt>
                <c:pt idx="1056">
                  <c:v>49.85</c:v>
                </c:pt>
                <c:pt idx="1057">
                  <c:v>47.18</c:v>
                </c:pt>
                <c:pt idx="1058">
                  <c:v>48.99</c:v>
                </c:pt>
                <c:pt idx="1059">
                  <c:v>52.3</c:v>
                </c:pt>
                <c:pt idx="1060">
                  <c:v>51.07</c:v>
                </c:pt>
                <c:pt idx="1061">
                  <c:v>49.42</c:v>
                </c:pt>
                <c:pt idx="1062">
                  <c:v>50.09</c:v>
                </c:pt>
                <c:pt idx="1063">
                  <c:v>54.11</c:v>
                </c:pt>
                <c:pt idx="1064">
                  <c:v>53.27</c:v>
                </c:pt>
                <c:pt idx="1065">
                  <c:v>48.24</c:v>
                </c:pt>
                <c:pt idx="1066">
                  <c:v>50.37</c:v>
                </c:pt>
                <c:pt idx="1067">
                  <c:v>47.55</c:v>
                </c:pt>
                <c:pt idx="1068">
                  <c:v>52.32</c:v>
                </c:pt>
                <c:pt idx="1069">
                  <c:v>52.94</c:v>
                </c:pt>
                <c:pt idx="1070">
                  <c:v>51.81</c:v>
                </c:pt>
                <c:pt idx="1071">
                  <c:v>53.7</c:v>
                </c:pt>
                <c:pt idx="1072" formatCode="General">
                  <c:v>#N/A</c:v>
                </c:pt>
                <c:pt idx="1073" formatCode="General">
                  <c:v>#N/A</c:v>
                </c:pt>
                <c:pt idx="1074">
                  <c:v>52.24</c:v>
                </c:pt>
                <c:pt idx="1075">
                  <c:v>51.78</c:v>
                </c:pt>
                <c:pt idx="1076">
                  <c:v>51.25</c:v>
                </c:pt>
                <c:pt idx="1077" formatCode="General">
                  <c:v>#N/A</c:v>
                </c:pt>
                <c:pt idx="1078">
                  <c:v>57.35</c:v>
                </c:pt>
                <c:pt idx="1079">
                  <c:v>60.81</c:v>
                </c:pt>
                <c:pt idx="1080">
                  <c:v>59.18</c:v>
                </c:pt>
                <c:pt idx="1081">
                  <c:v>59.76</c:v>
                </c:pt>
                <c:pt idx="1082">
                  <c:v>57.44</c:v>
                </c:pt>
                <c:pt idx="1083">
                  <c:v>59.44</c:v>
                </c:pt>
                <c:pt idx="1084">
                  <c:v>57.48</c:v>
                </c:pt>
                <c:pt idx="1085">
                  <c:v>58.68</c:v>
                </c:pt>
                <c:pt idx="1086">
                  <c:v>61.05</c:v>
                </c:pt>
                <c:pt idx="1087">
                  <c:v>60.98</c:v>
                </c:pt>
                <c:pt idx="1088">
                  <c:v>57.05</c:v>
                </c:pt>
                <c:pt idx="1089">
                  <c:v>57.78</c:v>
                </c:pt>
                <c:pt idx="1090">
                  <c:v>60.71</c:v>
                </c:pt>
                <c:pt idx="1091">
                  <c:v>61.76</c:v>
                </c:pt>
                <c:pt idx="1092">
                  <c:v>62.12</c:v>
                </c:pt>
                <c:pt idx="1093">
                  <c:v>64.790000000000006</c:v>
                </c:pt>
                <c:pt idx="1094">
                  <c:v>66.64</c:v>
                </c:pt>
                <c:pt idx="1095">
                  <c:v>63.56</c:v>
                </c:pt>
                <c:pt idx="1096">
                  <c:v>62.77</c:v>
                </c:pt>
                <c:pt idx="1097">
                  <c:v>61.13</c:v>
                </c:pt>
                <c:pt idx="1098">
                  <c:v>61.52</c:v>
                </c:pt>
                <c:pt idx="1099">
                  <c:v>63.37</c:v>
                </c:pt>
                <c:pt idx="1100">
                  <c:v>57.33</c:v>
                </c:pt>
                <c:pt idx="1101">
                  <c:v>51.05</c:v>
                </c:pt>
                <c:pt idx="1102">
                  <c:v>51.46</c:v>
                </c:pt>
                <c:pt idx="1103">
                  <c:v>52.09</c:v>
                </c:pt>
                <c:pt idx="1104">
                  <c:v>52.3</c:v>
                </c:pt>
                <c:pt idx="1105">
                  <c:v>49.16</c:v>
                </c:pt>
                <c:pt idx="1106">
                  <c:v>46.95</c:v>
                </c:pt>
                <c:pt idx="1107">
                  <c:v>47.03</c:v>
                </c:pt>
                <c:pt idx="1108">
                  <c:v>46.47</c:v>
                </c:pt>
                <c:pt idx="1109">
                  <c:v>41.44</c:v>
                </c:pt>
                <c:pt idx="1110">
                  <c:v>42.63</c:v>
                </c:pt>
                <c:pt idx="1111">
                  <c:v>33.94</c:v>
                </c:pt>
                <c:pt idx="1112" formatCode="General">
                  <c:v>#N/A</c:v>
                </c:pt>
                <c:pt idx="1113">
                  <c:v>35.340000000000003</c:v>
                </c:pt>
                <c:pt idx="1114">
                  <c:v>32.270000000000003</c:v>
                </c:pt>
                <c:pt idx="1115">
                  <c:v>32.14</c:v>
                </c:pt>
                <c:pt idx="1116">
                  <c:v>32.909999999999997</c:v>
                </c:pt>
                <c:pt idx="1117">
                  <c:v>34.11</c:v>
                </c:pt>
                <c:pt idx="1118">
                  <c:v>35.04</c:v>
                </c:pt>
                <c:pt idx="1119">
                  <c:v>37.04</c:v>
                </c:pt>
                <c:pt idx="1120">
                  <c:v>37.64</c:v>
                </c:pt>
                <c:pt idx="1121">
                  <c:v>39.380000000000003</c:v>
                </c:pt>
                <c:pt idx="1122">
                  <c:v>38.5</c:v>
                </c:pt>
                <c:pt idx="1123">
                  <c:v>34.42</c:v>
                </c:pt>
                <c:pt idx="1124">
                  <c:v>32.82</c:v>
                </c:pt>
                <c:pt idx="1125">
                  <c:v>33.64</c:v>
                </c:pt>
                <c:pt idx="1126">
                  <c:v>35.06</c:v>
                </c:pt>
                <c:pt idx="1127">
                  <c:v>40.97</c:v>
                </c:pt>
                <c:pt idx="1128">
                  <c:v>40.71</c:v>
                </c:pt>
                <c:pt idx="1129">
                  <c:v>42.5</c:v>
                </c:pt>
                <c:pt idx="1130">
                  <c:v>42</c:v>
                </c:pt>
                <c:pt idx="1131">
                  <c:v>50.06</c:v>
                </c:pt>
                <c:pt idx="1132">
                  <c:v>49.36</c:v>
                </c:pt>
                <c:pt idx="1133">
                  <c:v>45.92</c:v>
                </c:pt>
                <c:pt idx="1134">
                  <c:v>48.3</c:v>
                </c:pt>
                <c:pt idx="1135">
                  <c:v>50.75</c:v>
                </c:pt>
                <c:pt idx="1136">
                  <c:v>52.54</c:v>
                </c:pt>
                <c:pt idx="1137">
                  <c:v>51.25</c:v>
                </c:pt>
                <c:pt idx="1138">
                  <c:v>52.71</c:v>
                </c:pt>
                <c:pt idx="1139">
                  <c:v>50.77</c:v>
                </c:pt>
                <c:pt idx="1140">
                  <c:v>49.42</c:v>
                </c:pt>
                <c:pt idx="1141">
                  <c:v>48.11</c:v>
                </c:pt>
                <c:pt idx="1142">
                  <c:v>51.63</c:v>
                </c:pt>
                <c:pt idx="1143">
                  <c:v>60.08</c:v>
                </c:pt>
                <c:pt idx="1144">
                  <c:v>61.87</c:v>
                </c:pt>
                <c:pt idx="1145">
                  <c:v>63.95</c:v>
                </c:pt>
                <c:pt idx="1146" formatCode="General">
                  <c:v>#N/A</c:v>
                </c:pt>
                <c:pt idx="1147">
                  <c:v>63.22</c:v>
                </c:pt>
                <c:pt idx="1148">
                  <c:v>64.489999999999995</c:v>
                </c:pt>
                <c:pt idx="1149">
                  <c:v>66.790000000000006</c:v>
                </c:pt>
                <c:pt idx="1150">
                  <c:v>69.95</c:v>
                </c:pt>
                <c:pt idx="1151">
                  <c:v>67.69</c:v>
                </c:pt>
                <c:pt idx="1152">
                  <c:v>65.52</c:v>
                </c:pt>
                <c:pt idx="1153">
                  <c:v>64.900000000000006</c:v>
                </c:pt>
                <c:pt idx="1154">
                  <c:v>62.9</c:v>
                </c:pt>
                <c:pt idx="1155">
                  <c:v>64.400000000000006</c:v>
                </c:pt>
                <c:pt idx="1156">
                  <c:v>63.74</c:v>
                </c:pt>
                <c:pt idx="1157">
                  <c:v>63.41</c:v>
                </c:pt>
                <c:pt idx="1158">
                  <c:v>65.09</c:v>
                </c:pt>
                <c:pt idx="1159">
                  <c:v>63.97</c:v>
                </c:pt>
                <c:pt idx="1160">
                  <c:v>65.349999999999994</c:v>
                </c:pt>
                <c:pt idx="1161">
                  <c:v>65.22</c:v>
                </c:pt>
                <c:pt idx="1162">
                  <c:v>62.85</c:v>
                </c:pt>
                <c:pt idx="1163">
                  <c:v>70.27</c:v>
                </c:pt>
                <c:pt idx="1164">
                  <c:v>70.010000000000005</c:v>
                </c:pt>
                <c:pt idx="1165">
                  <c:v>75.73</c:v>
                </c:pt>
                <c:pt idx="1166">
                  <c:v>72.06</c:v>
                </c:pt>
                <c:pt idx="1167">
                  <c:v>70.739999999999995</c:v>
                </c:pt>
                <c:pt idx="1168">
                  <c:v>72.59</c:v>
                </c:pt>
                <c:pt idx="1169">
                  <c:v>70.400000000000006</c:v>
                </c:pt>
                <c:pt idx="1170">
                  <c:v>64.7</c:v>
                </c:pt>
                <c:pt idx="1171">
                  <c:v>65.430000000000007</c:v>
                </c:pt>
                <c:pt idx="1172">
                  <c:v>66.06</c:v>
                </c:pt>
                <c:pt idx="1173">
                  <c:v>61.89</c:v>
                </c:pt>
                <c:pt idx="1174">
                  <c:v>59.31</c:v>
                </c:pt>
                <c:pt idx="1175">
                  <c:v>55.93</c:v>
                </c:pt>
                <c:pt idx="1176">
                  <c:v>57.07</c:v>
                </c:pt>
                <c:pt idx="1177" formatCode="General">
                  <c:v>#N/A</c:v>
                </c:pt>
                <c:pt idx="1178">
                  <c:v>55.12</c:v>
                </c:pt>
                <c:pt idx="1179">
                  <c:v>52.02</c:v>
                </c:pt>
                <c:pt idx="1180">
                  <c:v>49.76</c:v>
                </c:pt>
                <c:pt idx="1181">
                  <c:v>49.29</c:v>
                </c:pt>
                <c:pt idx="1182">
                  <c:v>48.37</c:v>
                </c:pt>
                <c:pt idx="1183">
                  <c:v>46.84</c:v>
                </c:pt>
                <c:pt idx="1184">
                  <c:v>48.5</c:v>
                </c:pt>
                <c:pt idx="1185">
                  <c:v>51.27</c:v>
                </c:pt>
                <c:pt idx="1186">
                  <c:v>49.91</c:v>
                </c:pt>
                <c:pt idx="1187">
                  <c:v>50.45</c:v>
                </c:pt>
                <c:pt idx="1188">
                  <c:v>49.89</c:v>
                </c:pt>
                <c:pt idx="1189">
                  <c:v>45.87</c:v>
                </c:pt>
                <c:pt idx="1190">
                  <c:v>47.91</c:v>
                </c:pt>
                <c:pt idx="1191">
                  <c:v>46.24</c:v>
                </c:pt>
                <c:pt idx="1192">
                  <c:v>46.2</c:v>
                </c:pt>
                <c:pt idx="1193">
                  <c:v>43.23</c:v>
                </c:pt>
                <c:pt idx="1194">
                  <c:v>43.74</c:v>
                </c:pt>
                <c:pt idx="1195">
                  <c:v>43.23</c:v>
                </c:pt>
                <c:pt idx="1196">
                  <c:v>44.67</c:v>
                </c:pt>
                <c:pt idx="1197">
                  <c:v>42.88</c:v>
                </c:pt>
                <c:pt idx="1198">
                  <c:v>38.65</c:v>
                </c:pt>
                <c:pt idx="1199">
                  <c:v>39.020000000000003</c:v>
                </c:pt>
                <c:pt idx="1200">
                  <c:v>38.74</c:v>
                </c:pt>
                <c:pt idx="1201">
                  <c:v>39.270000000000003</c:v>
                </c:pt>
                <c:pt idx="1202">
                  <c:v>39.06</c:v>
                </c:pt>
                <c:pt idx="1203">
                  <c:v>38.82</c:v>
                </c:pt>
                <c:pt idx="1204">
                  <c:v>38.07</c:v>
                </c:pt>
                <c:pt idx="1205">
                  <c:v>40.130000000000003</c:v>
                </c:pt>
                <c:pt idx="1206">
                  <c:v>42.2</c:v>
                </c:pt>
                <c:pt idx="1207" formatCode="General">
                  <c:v>#N/A</c:v>
                </c:pt>
                <c:pt idx="1208">
                  <c:v>41.92</c:v>
                </c:pt>
                <c:pt idx="1209">
                  <c:v>40.76</c:v>
                </c:pt>
                <c:pt idx="1210">
                  <c:v>38.520000000000003</c:v>
                </c:pt>
                <c:pt idx="1211">
                  <c:v>38.130000000000003</c:v>
                </c:pt>
                <c:pt idx="1212">
                  <c:v>41.12</c:v>
                </c:pt>
                <c:pt idx="1213">
                  <c:v>42</c:v>
                </c:pt>
                <c:pt idx="1214">
                  <c:v>49.27</c:v>
                </c:pt>
                <c:pt idx="1215">
                  <c:v>49.2</c:v>
                </c:pt>
                <c:pt idx="1216">
                  <c:v>49.53</c:v>
                </c:pt>
                <c:pt idx="1217">
                  <c:v>49.18</c:v>
                </c:pt>
                <c:pt idx="1218">
                  <c:v>52.45</c:v>
                </c:pt>
                <c:pt idx="1219">
                  <c:v>51.72</c:v>
                </c:pt>
                <c:pt idx="1220">
                  <c:v>47.01</c:v>
                </c:pt>
                <c:pt idx="1221">
                  <c:v>48.02</c:v>
                </c:pt>
                <c:pt idx="1222">
                  <c:v>46.73</c:v>
                </c:pt>
                <c:pt idx="1223">
                  <c:v>48.13</c:v>
                </c:pt>
                <c:pt idx="1224">
                  <c:v>48.09</c:v>
                </c:pt>
                <c:pt idx="1225">
                  <c:v>43.9</c:v>
                </c:pt>
                <c:pt idx="1226">
                  <c:v>46.02</c:v>
                </c:pt>
                <c:pt idx="1227">
                  <c:v>48.6</c:v>
                </c:pt>
                <c:pt idx="1228">
                  <c:v>44.58</c:v>
                </c:pt>
                <c:pt idx="1229">
                  <c:v>39.49</c:v>
                </c:pt>
                <c:pt idx="1230">
                  <c:v>38.799999999999997</c:v>
                </c:pt>
                <c:pt idx="1231">
                  <c:v>39.700000000000003</c:v>
                </c:pt>
                <c:pt idx="1232">
                  <c:v>39.700000000000003</c:v>
                </c:pt>
                <c:pt idx="1233">
                  <c:v>38.97</c:v>
                </c:pt>
                <c:pt idx="1234">
                  <c:v>39.72</c:v>
                </c:pt>
                <c:pt idx="1235">
                  <c:v>39.9</c:v>
                </c:pt>
                <c:pt idx="1236">
                  <c:v>41.85</c:v>
                </c:pt>
                <c:pt idx="1237">
                  <c:v>39.29</c:v>
                </c:pt>
                <c:pt idx="1238">
                  <c:v>36.049999999999997</c:v>
                </c:pt>
                <c:pt idx="1239">
                  <c:v>33.64</c:v>
                </c:pt>
                <c:pt idx="1240">
                  <c:v>35.21</c:v>
                </c:pt>
                <c:pt idx="1241">
                  <c:v>34.61</c:v>
                </c:pt>
                <c:pt idx="1242">
                  <c:v>35.619999999999997</c:v>
                </c:pt>
                <c:pt idx="1243">
                  <c:v>36.44</c:v>
                </c:pt>
                <c:pt idx="1244">
                  <c:v>39.32</c:v>
                </c:pt>
                <c:pt idx="1245">
                  <c:v>39.64</c:v>
                </c:pt>
                <c:pt idx="1246">
                  <c:v>38.369999999999997</c:v>
                </c:pt>
                <c:pt idx="1247">
                  <c:v>41.42</c:v>
                </c:pt>
                <c:pt idx="1248">
                  <c:v>42.99</c:v>
                </c:pt>
                <c:pt idx="1249">
                  <c:v>42.95</c:v>
                </c:pt>
                <c:pt idx="1250">
                  <c:v>41.04</c:v>
                </c:pt>
                <c:pt idx="1251">
                  <c:v>40.71</c:v>
                </c:pt>
                <c:pt idx="1252" formatCode="General">
                  <c:v>#N/A</c:v>
                </c:pt>
                <c:pt idx="1253">
                  <c:v>38.590000000000003</c:v>
                </c:pt>
                <c:pt idx="1254">
                  <c:v>37.96</c:v>
                </c:pt>
                <c:pt idx="1255">
                  <c:v>38.65</c:v>
                </c:pt>
                <c:pt idx="1256">
                  <c:v>38.909999999999997</c:v>
                </c:pt>
                <c:pt idx="1257">
                  <c:v>40.24</c:v>
                </c:pt>
                <c:pt idx="1258">
                  <c:v>39.700000000000003</c:v>
                </c:pt>
                <c:pt idx="1259">
                  <c:v>37.92</c:v>
                </c:pt>
                <c:pt idx="1260">
                  <c:v>39.75</c:v>
                </c:pt>
                <c:pt idx="1261">
                  <c:v>42.76</c:v>
                </c:pt>
                <c:pt idx="1262">
                  <c:v>44.35</c:v>
                </c:pt>
                <c:pt idx="1263">
                  <c:v>42.33</c:v>
                </c:pt>
                <c:pt idx="1264">
                  <c:v>45.49</c:v>
                </c:pt>
                <c:pt idx="1265">
                  <c:v>42.3</c:v>
                </c:pt>
                <c:pt idx="1266">
                  <c:v>42.24</c:v>
                </c:pt>
                <c:pt idx="1267">
                  <c:v>40.58</c:v>
                </c:pt>
                <c:pt idx="1268">
                  <c:v>36.61</c:v>
                </c:pt>
                <c:pt idx="1269">
                  <c:v>31.19</c:v>
                </c:pt>
                <c:pt idx="1270">
                  <c:v>32.24</c:v>
                </c:pt>
                <c:pt idx="1271">
                  <c:v>32.67</c:v>
                </c:pt>
                <c:pt idx="1272">
                  <c:v>28.68</c:v>
                </c:pt>
                <c:pt idx="1273">
                  <c:v>30.4</c:v>
                </c:pt>
                <c:pt idx="1274">
                  <c:v>28.16</c:v>
                </c:pt>
                <c:pt idx="1275">
                  <c:v>30.72</c:v>
                </c:pt>
                <c:pt idx="1276">
                  <c:v>32.479999999999997</c:v>
                </c:pt>
                <c:pt idx="1277">
                  <c:v>32.479999999999997</c:v>
                </c:pt>
                <c:pt idx="1278">
                  <c:v>36.46</c:v>
                </c:pt>
                <c:pt idx="1279">
                  <c:v>38.950000000000003</c:v>
                </c:pt>
                <c:pt idx="1280">
                  <c:v>37.53</c:v>
                </c:pt>
                <c:pt idx="1281">
                  <c:v>42.67</c:v>
                </c:pt>
                <c:pt idx="1282">
                  <c:v>41.04</c:v>
                </c:pt>
                <c:pt idx="1283">
                  <c:v>44.65</c:v>
                </c:pt>
                <c:pt idx="1284">
                  <c:v>45.23</c:v>
                </c:pt>
                <c:pt idx="1285">
                  <c:v>46.32</c:v>
                </c:pt>
                <c:pt idx="1286">
                  <c:v>46.84</c:v>
                </c:pt>
                <c:pt idx="1287">
                  <c:v>45.38</c:v>
                </c:pt>
                <c:pt idx="1288">
                  <c:v>45.94</c:v>
                </c:pt>
                <c:pt idx="1289">
                  <c:v>44.82</c:v>
                </c:pt>
                <c:pt idx="1290">
                  <c:v>40.909999999999997</c:v>
                </c:pt>
                <c:pt idx="1291">
                  <c:v>45.38</c:v>
                </c:pt>
                <c:pt idx="1292">
                  <c:v>41.47</c:v>
                </c:pt>
                <c:pt idx="1293">
                  <c:v>39.81</c:v>
                </c:pt>
                <c:pt idx="1294">
                  <c:v>40.11</c:v>
                </c:pt>
                <c:pt idx="1295">
                  <c:v>40.54</c:v>
                </c:pt>
                <c:pt idx="1296">
                  <c:v>45.31</c:v>
                </c:pt>
                <c:pt idx="1297">
                  <c:v>44.73</c:v>
                </c:pt>
                <c:pt idx="1298">
                  <c:v>42.52</c:v>
                </c:pt>
                <c:pt idx="1299">
                  <c:v>39.19</c:v>
                </c:pt>
                <c:pt idx="1300">
                  <c:v>40.5</c:v>
                </c:pt>
                <c:pt idx="1301">
                  <c:v>39.51</c:v>
                </c:pt>
                <c:pt idx="1302">
                  <c:v>38.44</c:v>
                </c:pt>
                <c:pt idx="1303">
                  <c:v>41.94</c:v>
                </c:pt>
              </c:numCache>
            </c:numRef>
          </c:val>
          <c:smooth val="0"/>
          <c:extLst>
            <c:ext xmlns:c16="http://schemas.microsoft.com/office/drawing/2014/chart" uri="{C3380CC4-5D6E-409C-BE32-E72D297353CC}">
              <c16:uniqueId val="{00000000-318B-430D-8C0A-602A275472B1}"/>
            </c:ext>
          </c:extLst>
        </c:ser>
        <c:ser>
          <c:idx val="1"/>
          <c:order val="1"/>
          <c:tx>
            <c:strRef>
              <c:f>'Pane 1 (3)'!$C$36</c:f>
              <c:strCache>
                <c:ptCount val="1"/>
                <c:pt idx="0">
                  <c:v>MSCI</c:v>
                </c:pt>
              </c:strCache>
            </c:strRef>
          </c:tx>
          <c:spPr>
            <a:ln w="28575">
              <a:solidFill>
                <a:srgbClr val="8C8C8C"/>
              </a:solidFill>
              <a:prstDash val="solid"/>
            </a:ln>
          </c:spPr>
          <c:marker>
            <c:symbol val="none"/>
          </c:marker>
          <c:cat>
            <c:numRef>
              <c:f>'Pane 1 (3)'!$A$37:$A$1340</c:f>
              <c:numCache>
                <c:formatCode>[$-409]mmm\-dd\-yyyy;@</c:formatCode>
                <c:ptCount val="1304"/>
                <c:pt idx="0">
                  <c:v>43419</c:v>
                </c:pt>
                <c:pt idx="1">
                  <c:v>43420</c:v>
                </c:pt>
                <c:pt idx="2">
                  <c:v>43423</c:v>
                </c:pt>
                <c:pt idx="3">
                  <c:v>43424</c:v>
                </c:pt>
                <c:pt idx="4">
                  <c:v>43425</c:v>
                </c:pt>
                <c:pt idx="5">
                  <c:v>43426</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43459</c:v>
                </c:pt>
                <c:pt idx="29">
                  <c:v>43460</c:v>
                </c:pt>
                <c:pt idx="30">
                  <c:v>43461</c:v>
                </c:pt>
                <c:pt idx="31">
                  <c:v>43462</c:v>
                </c:pt>
                <c:pt idx="32">
                  <c:v>43465</c:v>
                </c:pt>
                <c:pt idx="33">
                  <c:v>43466</c:v>
                </c:pt>
                <c:pt idx="34">
                  <c:v>43467</c:v>
                </c:pt>
                <c:pt idx="35">
                  <c:v>43468</c:v>
                </c:pt>
                <c:pt idx="36">
                  <c:v>43469</c:v>
                </c:pt>
                <c:pt idx="37">
                  <c:v>43472</c:v>
                </c:pt>
                <c:pt idx="38">
                  <c:v>43473</c:v>
                </c:pt>
                <c:pt idx="39">
                  <c:v>43474</c:v>
                </c:pt>
                <c:pt idx="40">
                  <c:v>43475</c:v>
                </c:pt>
                <c:pt idx="41">
                  <c:v>43476</c:v>
                </c:pt>
                <c:pt idx="42">
                  <c:v>43479</c:v>
                </c:pt>
                <c:pt idx="43">
                  <c:v>43480</c:v>
                </c:pt>
                <c:pt idx="44">
                  <c:v>43481</c:v>
                </c:pt>
                <c:pt idx="45">
                  <c:v>43482</c:v>
                </c:pt>
                <c:pt idx="46">
                  <c:v>43483</c:v>
                </c:pt>
                <c:pt idx="47">
                  <c:v>43486</c:v>
                </c:pt>
                <c:pt idx="48">
                  <c:v>43487</c:v>
                </c:pt>
                <c:pt idx="49">
                  <c:v>43488</c:v>
                </c:pt>
                <c:pt idx="50">
                  <c:v>43489</c:v>
                </c:pt>
                <c:pt idx="51">
                  <c:v>43490</c:v>
                </c:pt>
                <c:pt idx="52">
                  <c:v>43493</c:v>
                </c:pt>
                <c:pt idx="53">
                  <c:v>43494</c:v>
                </c:pt>
                <c:pt idx="54">
                  <c:v>43495</c:v>
                </c:pt>
                <c:pt idx="55">
                  <c:v>43496</c:v>
                </c:pt>
                <c:pt idx="56">
                  <c:v>43497</c:v>
                </c:pt>
                <c:pt idx="57">
                  <c:v>43500</c:v>
                </c:pt>
                <c:pt idx="58">
                  <c:v>43501</c:v>
                </c:pt>
                <c:pt idx="59">
                  <c:v>43502</c:v>
                </c:pt>
                <c:pt idx="60">
                  <c:v>43503</c:v>
                </c:pt>
                <c:pt idx="61">
                  <c:v>43504</c:v>
                </c:pt>
                <c:pt idx="62">
                  <c:v>43507</c:v>
                </c:pt>
                <c:pt idx="63">
                  <c:v>43508</c:v>
                </c:pt>
                <c:pt idx="64">
                  <c:v>43509</c:v>
                </c:pt>
                <c:pt idx="65">
                  <c:v>43510</c:v>
                </c:pt>
                <c:pt idx="66">
                  <c:v>43511</c:v>
                </c:pt>
                <c:pt idx="67">
                  <c:v>43514</c:v>
                </c:pt>
                <c:pt idx="68">
                  <c:v>43515</c:v>
                </c:pt>
                <c:pt idx="69">
                  <c:v>43516</c:v>
                </c:pt>
                <c:pt idx="70">
                  <c:v>43517</c:v>
                </c:pt>
                <c:pt idx="71">
                  <c:v>43518</c:v>
                </c:pt>
                <c:pt idx="72">
                  <c:v>43521</c:v>
                </c:pt>
                <c:pt idx="73">
                  <c:v>43522</c:v>
                </c:pt>
                <c:pt idx="74">
                  <c:v>43523</c:v>
                </c:pt>
                <c:pt idx="75">
                  <c:v>43524</c:v>
                </c:pt>
                <c:pt idx="76">
                  <c:v>43525</c:v>
                </c:pt>
                <c:pt idx="77">
                  <c:v>43528</c:v>
                </c:pt>
                <c:pt idx="78">
                  <c:v>43529</c:v>
                </c:pt>
                <c:pt idx="79">
                  <c:v>43530</c:v>
                </c:pt>
                <c:pt idx="80">
                  <c:v>43531</c:v>
                </c:pt>
                <c:pt idx="81">
                  <c:v>43532</c:v>
                </c:pt>
                <c:pt idx="82">
                  <c:v>43535</c:v>
                </c:pt>
                <c:pt idx="83">
                  <c:v>43536</c:v>
                </c:pt>
                <c:pt idx="84">
                  <c:v>43537</c:v>
                </c:pt>
                <c:pt idx="85">
                  <c:v>43538</c:v>
                </c:pt>
                <c:pt idx="86">
                  <c:v>43539</c:v>
                </c:pt>
                <c:pt idx="87">
                  <c:v>43542</c:v>
                </c:pt>
                <c:pt idx="88">
                  <c:v>43543</c:v>
                </c:pt>
                <c:pt idx="89">
                  <c:v>43544</c:v>
                </c:pt>
                <c:pt idx="90">
                  <c:v>43545</c:v>
                </c:pt>
                <c:pt idx="91">
                  <c:v>43546</c:v>
                </c:pt>
                <c:pt idx="92">
                  <c:v>43549</c:v>
                </c:pt>
                <c:pt idx="93">
                  <c:v>43550</c:v>
                </c:pt>
                <c:pt idx="94">
                  <c:v>43551</c:v>
                </c:pt>
                <c:pt idx="95">
                  <c:v>43552</c:v>
                </c:pt>
                <c:pt idx="96">
                  <c:v>43553</c:v>
                </c:pt>
                <c:pt idx="97">
                  <c:v>43556</c:v>
                </c:pt>
                <c:pt idx="98">
                  <c:v>43557</c:v>
                </c:pt>
                <c:pt idx="99">
                  <c:v>43558</c:v>
                </c:pt>
                <c:pt idx="100">
                  <c:v>43559</c:v>
                </c:pt>
                <c:pt idx="101">
                  <c:v>43560</c:v>
                </c:pt>
                <c:pt idx="102">
                  <c:v>43563</c:v>
                </c:pt>
                <c:pt idx="103">
                  <c:v>43564</c:v>
                </c:pt>
                <c:pt idx="104">
                  <c:v>43565</c:v>
                </c:pt>
                <c:pt idx="105">
                  <c:v>43566</c:v>
                </c:pt>
                <c:pt idx="106">
                  <c:v>43567</c:v>
                </c:pt>
                <c:pt idx="107">
                  <c:v>43570</c:v>
                </c:pt>
                <c:pt idx="108">
                  <c:v>43571</c:v>
                </c:pt>
                <c:pt idx="109">
                  <c:v>43572</c:v>
                </c:pt>
                <c:pt idx="110">
                  <c:v>43573</c:v>
                </c:pt>
                <c:pt idx="111">
                  <c:v>43574</c:v>
                </c:pt>
                <c:pt idx="112">
                  <c:v>43577</c:v>
                </c:pt>
                <c:pt idx="113">
                  <c:v>43578</c:v>
                </c:pt>
                <c:pt idx="114">
                  <c:v>43579</c:v>
                </c:pt>
                <c:pt idx="115">
                  <c:v>43580</c:v>
                </c:pt>
                <c:pt idx="116">
                  <c:v>43581</c:v>
                </c:pt>
                <c:pt idx="117">
                  <c:v>43584</c:v>
                </c:pt>
                <c:pt idx="118">
                  <c:v>43585</c:v>
                </c:pt>
                <c:pt idx="119">
                  <c:v>43586</c:v>
                </c:pt>
                <c:pt idx="120">
                  <c:v>43587</c:v>
                </c:pt>
                <c:pt idx="121">
                  <c:v>43588</c:v>
                </c:pt>
                <c:pt idx="122">
                  <c:v>43591</c:v>
                </c:pt>
                <c:pt idx="123">
                  <c:v>43592</c:v>
                </c:pt>
                <c:pt idx="124">
                  <c:v>43593</c:v>
                </c:pt>
                <c:pt idx="125">
                  <c:v>43594</c:v>
                </c:pt>
                <c:pt idx="126">
                  <c:v>43595</c:v>
                </c:pt>
                <c:pt idx="127">
                  <c:v>43598</c:v>
                </c:pt>
                <c:pt idx="128">
                  <c:v>43599</c:v>
                </c:pt>
                <c:pt idx="129">
                  <c:v>43600</c:v>
                </c:pt>
                <c:pt idx="130">
                  <c:v>43601</c:v>
                </c:pt>
                <c:pt idx="131">
                  <c:v>43602</c:v>
                </c:pt>
                <c:pt idx="132">
                  <c:v>43605</c:v>
                </c:pt>
                <c:pt idx="133">
                  <c:v>43606</c:v>
                </c:pt>
                <c:pt idx="134">
                  <c:v>43607</c:v>
                </c:pt>
                <c:pt idx="135">
                  <c:v>43608</c:v>
                </c:pt>
                <c:pt idx="136">
                  <c:v>43609</c:v>
                </c:pt>
                <c:pt idx="137">
                  <c:v>43612</c:v>
                </c:pt>
                <c:pt idx="138">
                  <c:v>43613</c:v>
                </c:pt>
                <c:pt idx="139">
                  <c:v>43614</c:v>
                </c:pt>
                <c:pt idx="140">
                  <c:v>43615</c:v>
                </c:pt>
                <c:pt idx="141">
                  <c:v>43616</c:v>
                </c:pt>
                <c:pt idx="142">
                  <c:v>43619</c:v>
                </c:pt>
                <c:pt idx="143">
                  <c:v>43620</c:v>
                </c:pt>
                <c:pt idx="144">
                  <c:v>43621</c:v>
                </c:pt>
                <c:pt idx="145">
                  <c:v>43622</c:v>
                </c:pt>
                <c:pt idx="146">
                  <c:v>43623</c:v>
                </c:pt>
                <c:pt idx="147">
                  <c:v>43626</c:v>
                </c:pt>
                <c:pt idx="148">
                  <c:v>43627</c:v>
                </c:pt>
                <c:pt idx="149">
                  <c:v>43628</c:v>
                </c:pt>
                <c:pt idx="150">
                  <c:v>43629</c:v>
                </c:pt>
                <c:pt idx="151">
                  <c:v>43630</c:v>
                </c:pt>
                <c:pt idx="152">
                  <c:v>43633</c:v>
                </c:pt>
                <c:pt idx="153">
                  <c:v>43634</c:v>
                </c:pt>
                <c:pt idx="154">
                  <c:v>43635</c:v>
                </c:pt>
                <c:pt idx="155">
                  <c:v>43636</c:v>
                </c:pt>
                <c:pt idx="156">
                  <c:v>43637</c:v>
                </c:pt>
                <c:pt idx="157">
                  <c:v>43640</c:v>
                </c:pt>
                <c:pt idx="158">
                  <c:v>43641</c:v>
                </c:pt>
                <c:pt idx="159">
                  <c:v>43642</c:v>
                </c:pt>
                <c:pt idx="160">
                  <c:v>43643</c:v>
                </c:pt>
                <c:pt idx="161">
                  <c:v>43644</c:v>
                </c:pt>
                <c:pt idx="162">
                  <c:v>43647</c:v>
                </c:pt>
                <c:pt idx="163">
                  <c:v>43648</c:v>
                </c:pt>
                <c:pt idx="164">
                  <c:v>43649</c:v>
                </c:pt>
                <c:pt idx="165">
                  <c:v>43650</c:v>
                </c:pt>
                <c:pt idx="166">
                  <c:v>43651</c:v>
                </c:pt>
                <c:pt idx="167">
                  <c:v>43654</c:v>
                </c:pt>
                <c:pt idx="168">
                  <c:v>43655</c:v>
                </c:pt>
                <c:pt idx="169">
                  <c:v>43656</c:v>
                </c:pt>
                <c:pt idx="170">
                  <c:v>43657</c:v>
                </c:pt>
                <c:pt idx="171">
                  <c:v>43658</c:v>
                </c:pt>
                <c:pt idx="172">
                  <c:v>43661</c:v>
                </c:pt>
                <c:pt idx="173">
                  <c:v>43662</c:v>
                </c:pt>
                <c:pt idx="174">
                  <c:v>43663</c:v>
                </c:pt>
                <c:pt idx="175">
                  <c:v>43664</c:v>
                </c:pt>
                <c:pt idx="176">
                  <c:v>43665</c:v>
                </c:pt>
                <c:pt idx="177">
                  <c:v>43668</c:v>
                </c:pt>
                <c:pt idx="178">
                  <c:v>43669</c:v>
                </c:pt>
                <c:pt idx="179">
                  <c:v>43670</c:v>
                </c:pt>
                <c:pt idx="180">
                  <c:v>43671</c:v>
                </c:pt>
                <c:pt idx="181">
                  <c:v>43672</c:v>
                </c:pt>
                <c:pt idx="182">
                  <c:v>43675</c:v>
                </c:pt>
                <c:pt idx="183">
                  <c:v>43676</c:v>
                </c:pt>
                <c:pt idx="184">
                  <c:v>43677</c:v>
                </c:pt>
                <c:pt idx="185">
                  <c:v>43678</c:v>
                </c:pt>
                <c:pt idx="186">
                  <c:v>43679</c:v>
                </c:pt>
                <c:pt idx="187">
                  <c:v>43682</c:v>
                </c:pt>
                <c:pt idx="188">
                  <c:v>43683</c:v>
                </c:pt>
                <c:pt idx="189">
                  <c:v>43684</c:v>
                </c:pt>
                <c:pt idx="190">
                  <c:v>43685</c:v>
                </c:pt>
                <c:pt idx="191">
                  <c:v>43686</c:v>
                </c:pt>
                <c:pt idx="192">
                  <c:v>43689</c:v>
                </c:pt>
                <c:pt idx="193">
                  <c:v>43690</c:v>
                </c:pt>
                <c:pt idx="194">
                  <c:v>43691</c:v>
                </c:pt>
                <c:pt idx="195">
                  <c:v>43692</c:v>
                </c:pt>
                <c:pt idx="196">
                  <c:v>43693</c:v>
                </c:pt>
                <c:pt idx="197">
                  <c:v>43696</c:v>
                </c:pt>
                <c:pt idx="198">
                  <c:v>43697</c:v>
                </c:pt>
                <c:pt idx="199">
                  <c:v>43698</c:v>
                </c:pt>
                <c:pt idx="200">
                  <c:v>43699</c:v>
                </c:pt>
                <c:pt idx="201">
                  <c:v>43700</c:v>
                </c:pt>
                <c:pt idx="202">
                  <c:v>43703</c:v>
                </c:pt>
                <c:pt idx="203">
                  <c:v>43704</c:v>
                </c:pt>
                <c:pt idx="204">
                  <c:v>43705</c:v>
                </c:pt>
                <c:pt idx="205">
                  <c:v>43706</c:v>
                </c:pt>
                <c:pt idx="206">
                  <c:v>43707</c:v>
                </c:pt>
                <c:pt idx="207">
                  <c:v>43710</c:v>
                </c:pt>
                <c:pt idx="208">
                  <c:v>43711</c:v>
                </c:pt>
                <c:pt idx="209">
                  <c:v>43712</c:v>
                </c:pt>
                <c:pt idx="210">
                  <c:v>43713</c:v>
                </c:pt>
                <c:pt idx="211">
                  <c:v>43714</c:v>
                </c:pt>
                <c:pt idx="212">
                  <c:v>43717</c:v>
                </c:pt>
                <c:pt idx="213">
                  <c:v>43718</c:v>
                </c:pt>
                <c:pt idx="214">
                  <c:v>43719</c:v>
                </c:pt>
                <c:pt idx="215">
                  <c:v>43720</c:v>
                </c:pt>
                <c:pt idx="216">
                  <c:v>43721</c:v>
                </c:pt>
                <c:pt idx="217">
                  <c:v>43724</c:v>
                </c:pt>
                <c:pt idx="218">
                  <c:v>43725</c:v>
                </c:pt>
                <c:pt idx="219">
                  <c:v>43726</c:v>
                </c:pt>
                <c:pt idx="220">
                  <c:v>43727</c:v>
                </c:pt>
                <c:pt idx="221">
                  <c:v>43728</c:v>
                </c:pt>
                <c:pt idx="222">
                  <c:v>43731</c:v>
                </c:pt>
                <c:pt idx="223">
                  <c:v>43732</c:v>
                </c:pt>
                <c:pt idx="224">
                  <c:v>43733</c:v>
                </c:pt>
                <c:pt idx="225">
                  <c:v>43734</c:v>
                </c:pt>
                <c:pt idx="226">
                  <c:v>43735</c:v>
                </c:pt>
                <c:pt idx="227">
                  <c:v>43738</c:v>
                </c:pt>
                <c:pt idx="228">
                  <c:v>43739</c:v>
                </c:pt>
                <c:pt idx="229">
                  <c:v>43740</c:v>
                </c:pt>
                <c:pt idx="230">
                  <c:v>43741</c:v>
                </c:pt>
                <c:pt idx="231">
                  <c:v>43742</c:v>
                </c:pt>
                <c:pt idx="232">
                  <c:v>43745</c:v>
                </c:pt>
                <c:pt idx="233">
                  <c:v>43746</c:v>
                </c:pt>
                <c:pt idx="234">
                  <c:v>43747</c:v>
                </c:pt>
                <c:pt idx="235">
                  <c:v>43748</c:v>
                </c:pt>
                <c:pt idx="236">
                  <c:v>43749</c:v>
                </c:pt>
                <c:pt idx="237">
                  <c:v>43752</c:v>
                </c:pt>
                <c:pt idx="238">
                  <c:v>43753</c:v>
                </c:pt>
                <c:pt idx="239">
                  <c:v>43754</c:v>
                </c:pt>
                <c:pt idx="240">
                  <c:v>43755</c:v>
                </c:pt>
                <c:pt idx="241">
                  <c:v>43756</c:v>
                </c:pt>
                <c:pt idx="242">
                  <c:v>43759</c:v>
                </c:pt>
                <c:pt idx="243">
                  <c:v>43760</c:v>
                </c:pt>
                <c:pt idx="244">
                  <c:v>43761</c:v>
                </c:pt>
                <c:pt idx="245">
                  <c:v>43762</c:v>
                </c:pt>
                <c:pt idx="246">
                  <c:v>43763</c:v>
                </c:pt>
                <c:pt idx="247">
                  <c:v>43766</c:v>
                </c:pt>
                <c:pt idx="248">
                  <c:v>43767</c:v>
                </c:pt>
                <c:pt idx="249">
                  <c:v>43768</c:v>
                </c:pt>
                <c:pt idx="250">
                  <c:v>43769</c:v>
                </c:pt>
                <c:pt idx="251">
                  <c:v>43770</c:v>
                </c:pt>
                <c:pt idx="252">
                  <c:v>43773</c:v>
                </c:pt>
                <c:pt idx="253">
                  <c:v>43774</c:v>
                </c:pt>
                <c:pt idx="254">
                  <c:v>43775</c:v>
                </c:pt>
                <c:pt idx="255">
                  <c:v>43776</c:v>
                </c:pt>
                <c:pt idx="256">
                  <c:v>43777</c:v>
                </c:pt>
                <c:pt idx="257">
                  <c:v>43780</c:v>
                </c:pt>
                <c:pt idx="258">
                  <c:v>43781</c:v>
                </c:pt>
                <c:pt idx="259">
                  <c:v>43782</c:v>
                </c:pt>
                <c:pt idx="260">
                  <c:v>43783</c:v>
                </c:pt>
                <c:pt idx="261">
                  <c:v>43784</c:v>
                </c:pt>
                <c:pt idx="262">
                  <c:v>43787</c:v>
                </c:pt>
                <c:pt idx="263">
                  <c:v>43788</c:v>
                </c:pt>
                <c:pt idx="264">
                  <c:v>43789</c:v>
                </c:pt>
                <c:pt idx="265">
                  <c:v>43790</c:v>
                </c:pt>
                <c:pt idx="266">
                  <c:v>43791</c:v>
                </c:pt>
                <c:pt idx="267">
                  <c:v>43794</c:v>
                </c:pt>
                <c:pt idx="268">
                  <c:v>43795</c:v>
                </c:pt>
                <c:pt idx="269">
                  <c:v>43796</c:v>
                </c:pt>
                <c:pt idx="270">
                  <c:v>43797</c:v>
                </c:pt>
                <c:pt idx="271">
                  <c:v>43798</c:v>
                </c:pt>
                <c:pt idx="272">
                  <c:v>43801</c:v>
                </c:pt>
                <c:pt idx="273">
                  <c:v>43802</c:v>
                </c:pt>
                <c:pt idx="274">
                  <c:v>43803</c:v>
                </c:pt>
                <c:pt idx="275">
                  <c:v>43804</c:v>
                </c:pt>
                <c:pt idx="276">
                  <c:v>43805</c:v>
                </c:pt>
                <c:pt idx="277">
                  <c:v>43808</c:v>
                </c:pt>
                <c:pt idx="278">
                  <c:v>43809</c:v>
                </c:pt>
                <c:pt idx="279">
                  <c:v>43810</c:v>
                </c:pt>
                <c:pt idx="280">
                  <c:v>43811</c:v>
                </c:pt>
                <c:pt idx="281">
                  <c:v>43812</c:v>
                </c:pt>
                <c:pt idx="282">
                  <c:v>43815</c:v>
                </c:pt>
                <c:pt idx="283">
                  <c:v>43816</c:v>
                </c:pt>
                <c:pt idx="284">
                  <c:v>43817</c:v>
                </c:pt>
                <c:pt idx="285">
                  <c:v>43818</c:v>
                </c:pt>
                <c:pt idx="286">
                  <c:v>43819</c:v>
                </c:pt>
                <c:pt idx="287">
                  <c:v>43822</c:v>
                </c:pt>
                <c:pt idx="288">
                  <c:v>43823</c:v>
                </c:pt>
                <c:pt idx="289">
                  <c:v>43824</c:v>
                </c:pt>
                <c:pt idx="290">
                  <c:v>43825</c:v>
                </c:pt>
                <c:pt idx="291">
                  <c:v>43826</c:v>
                </c:pt>
                <c:pt idx="292">
                  <c:v>43829</c:v>
                </c:pt>
                <c:pt idx="293">
                  <c:v>43830</c:v>
                </c:pt>
                <c:pt idx="294">
                  <c:v>43831</c:v>
                </c:pt>
                <c:pt idx="295">
                  <c:v>43832</c:v>
                </c:pt>
                <c:pt idx="296">
                  <c:v>43833</c:v>
                </c:pt>
                <c:pt idx="297">
                  <c:v>43836</c:v>
                </c:pt>
                <c:pt idx="298">
                  <c:v>43837</c:v>
                </c:pt>
                <c:pt idx="299">
                  <c:v>43838</c:v>
                </c:pt>
                <c:pt idx="300">
                  <c:v>43839</c:v>
                </c:pt>
                <c:pt idx="301">
                  <c:v>43840</c:v>
                </c:pt>
                <c:pt idx="302">
                  <c:v>43843</c:v>
                </c:pt>
                <c:pt idx="303">
                  <c:v>43844</c:v>
                </c:pt>
                <c:pt idx="304">
                  <c:v>43845</c:v>
                </c:pt>
                <c:pt idx="305">
                  <c:v>43846</c:v>
                </c:pt>
                <c:pt idx="306">
                  <c:v>43847</c:v>
                </c:pt>
                <c:pt idx="307">
                  <c:v>43850</c:v>
                </c:pt>
                <c:pt idx="308">
                  <c:v>43851</c:v>
                </c:pt>
                <c:pt idx="309">
                  <c:v>43852</c:v>
                </c:pt>
                <c:pt idx="310">
                  <c:v>43853</c:v>
                </c:pt>
                <c:pt idx="311">
                  <c:v>43854</c:v>
                </c:pt>
                <c:pt idx="312">
                  <c:v>43857</c:v>
                </c:pt>
                <c:pt idx="313">
                  <c:v>43858</c:v>
                </c:pt>
                <c:pt idx="314">
                  <c:v>43859</c:v>
                </c:pt>
                <c:pt idx="315">
                  <c:v>43860</c:v>
                </c:pt>
                <c:pt idx="316">
                  <c:v>43861</c:v>
                </c:pt>
                <c:pt idx="317">
                  <c:v>43864</c:v>
                </c:pt>
                <c:pt idx="318">
                  <c:v>43865</c:v>
                </c:pt>
                <c:pt idx="319">
                  <c:v>43866</c:v>
                </c:pt>
                <c:pt idx="320">
                  <c:v>43867</c:v>
                </c:pt>
                <c:pt idx="321">
                  <c:v>43868</c:v>
                </c:pt>
                <c:pt idx="322">
                  <c:v>43871</c:v>
                </c:pt>
                <c:pt idx="323">
                  <c:v>43872</c:v>
                </c:pt>
                <c:pt idx="324">
                  <c:v>43873</c:v>
                </c:pt>
                <c:pt idx="325">
                  <c:v>43874</c:v>
                </c:pt>
                <c:pt idx="326">
                  <c:v>43875</c:v>
                </c:pt>
                <c:pt idx="327">
                  <c:v>43878</c:v>
                </c:pt>
                <c:pt idx="328">
                  <c:v>43879</c:v>
                </c:pt>
                <c:pt idx="329">
                  <c:v>43880</c:v>
                </c:pt>
                <c:pt idx="330">
                  <c:v>43881</c:v>
                </c:pt>
                <c:pt idx="331">
                  <c:v>43882</c:v>
                </c:pt>
                <c:pt idx="332">
                  <c:v>43885</c:v>
                </c:pt>
                <c:pt idx="333">
                  <c:v>43886</c:v>
                </c:pt>
                <c:pt idx="334">
                  <c:v>43887</c:v>
                </c:pt>
                <c:pt idx="335">
                  <c:v>43888</c:v>
                </c:pt>
                <c:pt idx="336">
                  <c:v>43889</c:v>
                </c:pt>
                <c:pt idx="337">
                  <c:v>43892</c:v>
                </c:pt>
                <c:pt idx="338">
                  <c:v>43893</c:v>
                </c:pt>
                <c:pt idx="339">
                  <c:v>43894</c:v>
                </c:pt>
                <c:pt idx="340">
                  <c:v>43895</c:v>
                </c:pt>
                <c:pt idx="341">
                  <c:v>43896</c:v>
                </c:pt>
                <c:pt idx="342">
                  <c:v>43899</c:v>
                </c:pt>
                <c:pt idx="343">
                  <c:v>43900</c:v>
                </c:pt>
                <c:pt idx="344">
                  <c:v>43901</c:v>
                </c:pt>
                <c:pt idx="345">
                  <c:v>43902</c:v>
                </c:pt>
                <c:pt idx="346">
                  <c:v>43903</c:v>
                </c:pt>
                <c:pt idx="347">
                  <c:v>43906</c:v>
                </c:pt>
                <c:pt idx="348">
                  <c:v>43907</c:v>
                </c:pt>
                <c:pt idx="349">
                  <c:v>43908</c:v>
                </c:pt>
                <c:pt idx="350">
                  <c:v>43909</c:v>
                </c:pt>
                <c:pt idx="351">
                  <c:v>43910</c:v>
                </c:pt>
                <c:pt idx="352">
                  <c:v>43913</c:v>
                </c:pt>
                <c:pt idx="353">
                  <c:v>43914</c:v>
                </c:pt>
                <c:pt idx="354">
                  <c:v>43915</c:v>
                </c:pt>
                <c:pt idx="355">
                  <c:v>43916</c:v>
                </c:pt>
                <c:pt idx="356">
                  <c:v>43917</c:v>
                </c:pt>
                <c:pt idx="357">
                  <c:v>43920</c:v>
                </c:pt>
                <c:pt idx="358">
                  <c:v>43921</c:v>
                </c:pt>
                <c:pt idx="359">
                  <c:v>43922</c:v>
                </c:pt>
                <c:pt idx="360">
                  <c:v>43923</c:v>
                </c:pt>
                <c:pt idx="361">
                  <c:v>43924</c:v>
                </c:pt>
                <c:pt idx="362">
                  <c:v>43927</c:v>
                </c:pt>
                <c:pt idx="363">
                  <c:v>43928</c:v>
                </c:pt>
                <c:pt idx="364">
                  <c:v>43929</c:v>
                </c:pt>
                <c:pt idx="365">
                  <c:v>43930</c:v>
                </c:pt>
                <c:pt idx="366">
                  <c:v>43931</c:v>
                </c:pt>
                <c:pt idx="367">
                  <c:v>43934</c:v>
                </c:pt>
                <c:pt idx="368">
                  <c:v>43935</c:v>
                </c:pt>
                <c:pt idx="369">
                  <c:v>43936</c:v>
                </c:pt>
                <c:pt idx="370">
                  <c:v>43937</c:v>
                </c:pt>
                <c:pt idx="371">
                  <c:v>43938</c:v>
                </c:pt>
                <c:pt idx="372">
                  <c:v>43941</c:v>
                </c:pt>
                <c:pt idx="373">
                  <c:v>43942</c:v>
                </c:pt>
                <c:pt idx="374">
                  <c:v>43943</c:v>
                </c:pt>
                <c:pt idx="375">
                  <c:v>43944</c:v>
                </c:pt>
                <c:pt idx="376">
                  <c:v>43945</c:v>
                </c:pt>
                <c:pt idx="377">
                  <c:v>43948</c:v>
                </c:pt>
                <c:pt idx="378">
                  <c:v>43949</c:v>
                </c:pt>
                <c:pt idx="379">
                  <c:v>43950</c:v>
                </c:pt>
                <c:pt idx="380">
                  <c:v>43951</c:v>
                </c:pt>
                <c:pt idx="381">
                  <c:v>43952</c:v>
                </c:pt>
                <c:pt idx="382">
                  <c:v>43955</c:v>
                </c:pt>
                <c:pt idx="383">
                  <c:v>43956</c:v>
                </c:pt>
                <c:pt idx="384">
                  <c:v>43957</c:v>
                </c:pt>
                <c:pt idx="385">
                  <c:v>43958</c:v>
                </c:pt>
                <c:pt idx="386">
                  <c:v>43959</c:v>
                </c:pt>
                <c:pt idx="387">
                  <c:v>43962</c:v>
                </c:pt>
                <c:pt idx="388">
                  <c:v>43963</c:v>
                </c:pt>
                <c:pt idx="389">
                  <c:v>43964</c:v>
                </c:pt>
                <c:pt idx="390">
                  <c:v>43965</c:v>
                </c:pt>
                <c:pt idx="391">
                  <c:v>43966</c:v>
                </c:pt>
                <c:pt idx="392">
                  <c:v>43969</c:v>
                </c:pt>
                <c:pt idx="393">
                  <c:v>43970</c:v>
                </c:pt>
                <c:pt idx="394">
                  <c:v>43971</c:v>
                </c:pt>
                <c:pt idx="395">
                  <c:v>43972</c:v>
                </c:pt>
                <c:pt idx="396">
                  <c:v>43973</c:v>
                </c:pt>
                <c:pt idx="397">
                  <c:v>43976</c:v>
                </c:pt>
                <c:pt idx="398">
                  <c:v>43977</c:v>
                </c:pt>
                <c:pt idx="399">
                  <c:v>43978</c:v>
                </c:pt>
                <c:pt idx="400">
                  <c:v>43979</c:v>
                </c:pt>
                <c:pt idx="401">
                  <c:v>43980</c:v>
                </c:pt>
                <c:pt idx="402">
                  <c:v>43983</c:v>
                </c:pt>
                <c:pt idx="403">
                  <c:v>43984</c:v>
                </c:pt>
                <c:pt idx="404">
                  <c:v>43985</c:v>
                </c:pt>
                <c:pt idx="405">
                  <c:v>43986</c:v>
                </c:pt>
                <c:pt idx="406">
                  <c:v>43987</c:v>
                </c:pt>
                <c:pt idx="407">
                  <c:v>43990</c:v>
                </c:pt>
                <c:pt idx="408">
                  <c:v>43991</c:v>
                </c:pt>
                <c:pt idx="409">
                  <c:v>43992</c:v>
                </c:pt>
                <c:pt idx="410">
                  <c:v>43993</c:v>
                </c:pt>
                <c:pt idx="411">
                  <c:v>43994</c:v>
                </c:pt>
                <c:pt idx="412">
                  <c:v>43997</c:v>
                </c:pt>
                <c:pt idx="413">
                  <c:v>43998</c:v>
                </c:pt>
                <c:pt idx="414">
                  <c:v>43999</c:v>
                </c:pt>
                <c:pt idx="415">
                  <c:v>44000</c:v>
                </c:pt>
                <c:pt idx="416">
                  <c:v>44001</c:v>
                </c:pt>
                <c:pt idx="417">
                  <c:v>44004</c:v>
                </c:pt>
                <c:pt idx="418">
                  <c:v>44005</c:v>
                </c:pt>
                <c:pt idx="419">
                  <c:v>44006</c:v>
                </c:pt>
                <c:pt idx="420">
                  <c:v>44007</c:v>
                </c:pt>
                <c:pt idx="421">
                  <c:v>44008</c:v>
                </c:pt>
                <c:pt idx="422">
                  <c:v>44011</c:v>
                </c:pt>
                <c:pt idx="423">
                  <c:v>44012</c:v>
                </c:pt>
                <c:pt idx="424">
                  <c:v>44013</c:v>
                </c:pt>
                <c:pt idx="425">
                  <c:v>44014</c:v>
                </c:pt>
                <c:pt idx="426">
                  <c:v>44015</c:v>
                </c:pt>
                <c:pt idx="427">
                  <c:v>44018</c:v>
                </c:pt>
                <c:pt idx="428">
                  <c:v>44019</c:v>
                </c:pt>
                <c:pt idx="429">
                  <c:v>44020</c:v>
                </c:pt>
                <c:pt idx="430">
                  <c:v>44021</c:v>
                </c:pt>
                <c:pt idx="431">
                  <c:v>44022</c:v>
                </c:pt>
                <c:pt idx="432">
                  <c:v>44025</c:v>
                </c:pt>
                <c:pt idx="433">
                  <c:v>44026</c:v>
                </c:pt>
                <c:pt idx="434">
                  <c:v>44027</c:v>
                </c:pt>
                <c:pt idx="435">
                  <c:v>44028</c:v>
                </c:pt>
                <c:pt idx="436">
                  <c:v>44029</c:v>
                </c:pt>
                <c:pt idx="437">
                  <c:v>44032</c:v>
                </c:pt>
                <c:pt idx="438">
                  <c:v>44033</c:v>
                </c:pt>
                <c:pt idx="439">
                  <c:v>44034</c:v>
                </c:pt>
                <c:pt idx="440">
                  <c:v>44035</c:v>
                </c:pt>
                <c:pt idx="441">
                  <c:v>44036</c:v>
                </c:pt>
                <c:pt idx="442">
                  <c:v>44039</c:v>
                </c:pt>
                <c:pt idx="443">
                  <c:v>44040</c:v>
                </c:pt>
                <c:pt idx="444">
                  <c:v>44041</c:v>
                </c:pt>
                <c:pt idx="445">
                  <c:v>44042</c:v>
                </c:pt>
                <c:pt idx="446">
                  <c:v>44043</c:v>
                </c:pt>
                <c:pt idx="447">
                  <c:v>44046</c:v>
                </c:pt>
                <c:pt idx="448">
                  <c:v>44047</c:v>
                </c:pt>
                <c:pt idx="449">
                  <c:v>44048</c:v>
                </c:pt>
                <c:pt idx="450">
                  <c:v>44049</c:v>
                </c:pt>
                <c:pt idx="451">
                  <c:v>44050</c:v>
                </c:pt>
                <c:pt idx="452">
                  <c:v>44053</c:v>
                </c:pt>
                <c:pt idx="453">
                  <c:v>44054</c:v>
                </c:pt>
                <c:pt idx="454">
                  <c:v>44055</c:v>
                </c:pt>
                <c:pt idx="455">
                  <c:v>44056</c:v>
                </c:pt>
                <c:pt idx="456">
                  <c:v>44057</c:v>
                </c:pt>
                <c:pt idx="457">
                  <c:v>44060</c:v>
                </c:pt>
                <c:pt idx="458">
                  <c:v>44061</c:v>
                </c:pt>
                <c:pt idx="459">
                  <c:v>44062</c:v>
                </c:pt>
                <c:pt idx="460">
                  <c:v>44063</c:v>
                </c:pt>
                <c:pt idx="461">
                  <c:v>44064</c:v>
                </c:pt>
                <c:pt idx="462">
                  <c:v>44067</c:v>
                </c:pt>
                <c:pt idx="463">
                  <c:v>44068</c:v>
                </c:pt>
                <c:pt idx="464">
                  <c:v>44069</c:v>
                </c:pt>
                <c:pt idx="465">
                  <c:v>44070</c:v>
                </c:pt>
                <c:pt idx="466">
                  <c:v>44071</c:v>
                </c:pt>
                <c:pt idx="467">
                  <c:v>44074</c:v>
                </c:pt>
                <c:pt idx="468">
                  <c:v>44075</c:v>
                </c:pt>
                <c:pt idx="469">
                  <c:v>44076</c:v>
                </c:pt>
                <c:pt idx="470">
                  <c:v>44077</c:v>
                </c:pt>
                <c:pt idx="471">
                  <c:v>44078</c:v>
                </c:pt>
                <c:pt idx="472">
                  <c:v>44081</c:v>
                </c:pt>
                <c:pt idx="473">
                  <c:v>44082</c:v>
                </c:pt>
                <c:pt idx="474">
                  <c:v>44083</c:v>
                </c:pt>
                <c:pt idx="475">
                  <c:v>44084</c:v>
                </c:pt>
                <c:pt idx="476">
                  <c:v>44085</c:v>
                </c:pt>
                <c:pt idx="477">
                  <c:v>44088</c:v>
                </c:pt>
                <c:pt idx="478">
                  <c:v>44089</c:v>
                </c:pt>
                <c:pt idx="479">
                  <c:v>44090</c:v>
                </c:pt>
                <c:pt idx="480">
                  <c:v>44091</c:v>
                </c:pt>
                <c:pt idx="481">
                  <c:v>44092</c:v>
                </c:pt>
                <c:pt idx="482">
                  <c:v>44095</c:v>
                </c:pt>
                <c:pt idx="483">
                  <c:v>44096</c:v>
                </c:pt>
                <c:pt idx="484">
                  <c:v>44097</c:v>
                </c:pt>
                <c:pt idx="485">
                  <c:v>44098</c:v>
                </c:pt>
                <c:pt idx="486">
                  <c:v>44099</c:v>
                </c:pt>
                <c:pt idx="487">
                  <c:v>44102</c:v>
                </c:pt>
                <c:pt idx="488">
                  <c:v>44103</c:v>
                </c:pt>
                <c:pt idx="489">
                  <c:v>44104</c:v>
                </c:pt>
                <c:pt idx="490">
                  <c:v>44105</c:v>
                </c:pt>
                <c:pt idx="491">
                  <c:v>44106</c:v>
                </c:pt>
                <c:pt idx="492">
                  <c:v>44109</c:v>
                </c:pt>
                <c:pt idx="493">
                  <c:v>44110</c:v>
                </c:pt>
                <c:pt idx="494">
                  <c:v>44111</c:v>
                </c:pt>
                <c:pt idx="495">
                  <c:v>44112</c:v>
                </c:pt>
                <c:pt idx="496">
                  <c:v>44113</c:v>
                </c:pt>
                <c:pt idx="497">
                  <c:v>44116</c:v>
                </c:pt>
                <c:pt idx="498">
                  <c:v>44117</c:v>
                </c:pt>
                <c:pt idx="499">
                  <c:v>44118</c:v>
                </c:pt>
                <c:pt idx="500">
                  <c:v>44119</c:v>
                </c:pt>
                <c:pt idx="501">
                  <c:v>44120</c:v>
                </c:pt>
                <c:pt idx="502">
                  <c:v>44123</c:v>
                </c:pt>
                <c:pt idx="503">
                  <c:v>44124</c:v>
                </c:pt>
                <c:pt idx="504">
                  <c:v>44125</c:v>
                </c:pt>
                <c:pt idx="505">
                  <c:v>44126</c:v>
                </c:pt>
                <c:pt idx="506">
                  <c:v>44127</c:v>
                </c:pt>
                <c:pt idx="507">
                  <c:v>44130</c:v>
                </c:pt>
                <c:pt idx="508">
                  <c:v>44131</c:v>
                </c:pt>
                <c:pt idx="509">
                  <c:v>44132</c:v>
                </c:pt>
                <c:pt idx="510">
                  <c:v>44133</c:v>
                </c:pt>
                <c:pt idx="511">
                  <c:v>44134</c:v>
                </c:pt>
                <c:pt idx="512">
                  <c:v>44137</c:v>
                </c:pt>
                <c:pt idx="513">
                  <c:v>44138</c:v>
                </c:pt>
                <c:pt idx="514">
                  <c:v>44139</c:v>
                </c:pt>
                <c:pt idx="515">
                  <c:v>44140</c:v>
                </c:pt>
                <c:pt idx="516">
                  <c:v>44141</c:v>
                </c:pt>
                <c:pt idx="517">
                  <c:v>44144</c:v>
                </c:pt>
                <c:pt idx="518">
                  <c:v>44145</c:v>
                </c:pt>
                <c:pt idx="519">
                  <c:v>44146</c:v>
                </c:pt>
                <c:pt idx="520">
                  <c:v>44147</c:v>
                </c:pt>
                <c:pt idx="521">
                  <c:v>44148</c:v>
                </c:pt>
                <c:pt idx="522">
                  <c:v>44151</c:v>
                </c:pt>
                <c:pt idx="523">
                  <c:v>44152</c:v>
                </c:pt>
                <c:pt idx="524">
                  <c:v>44153</c:v>
                </c:pt>
                <c:pt idx="525">
                  <c:v>44154</c:v>
                </c:pt>
                <c:pt idx="526">
                  <c:v>44155</c:v>
                </c:pt>
                <c:pt idx="527">
                  <c:v>44158</c:v>
                </c:pt>
                <c:pt idx="528">
                  <c:v>44159</c:v>
                </c:pt>
                <c:pt idx="529">
                  <c:v>44160</c:v>
                </c:pt>
                <c:pt idx="530">
                  <c:v>44161</c:v>
                </c:pt>
                <c:pt idx="531">
                  <c:v>44162</c:v>
                </c:pt>
                <c:pt idx="532">
                  <c:v>44165</c:v>
                </c:pt>
                <c:pt idx="533">
                  <c:v>44166</c:v>
                </c:pt>
                <c:pt idx="534">
                  <c:v>44167</c:v>
                </c:pt>
                <c:pt idx="535">
                  <c:v>44168</c:v>
                </c:pt>
                <c:pt idx="536">
                  <c:v>44169</c:v>
                </c:pt>
                <c:pt idx="537">
                  <c:v>44172</c:v>
                </c:pt>
                <c:pt idx="538">
                  <c:v>44173</c:v>
                </c:pt>
                <c:pt idx="539">
                  <c:v>44174</c:v>
                </c:pt>
                <c:pt idx="540">
                  <c:v>44175</c:v>
                </c:pt>
                <c:pt idx="541">
                  <c:v>44176</c:v>
                </c:pt>
                <c:pt idx="542">
                  <c:v>44179</c:v>
                </c:pt>
                <c:pt idx="543">
                  <c:v>44180</c:v>
                </c:pt>
                <c:pt idx="544">
                  <c:v>44181</c:v>
                </c:pt>
                <c:pt idx="545">
                  <c:v>44182</c:v>
                </c:pt>
                <c:pt idx="546">
                  <c:v>44183</c:v>
                </c:pt>
                <c:pt idx="547">
                  <c:v>44186</c:v>
                </c:pt>
                <c:pt idx="548">
                  <c:v>44187</c:v>
                </c:pt>
                <c:pt idx="549">
                  <c:v>44188</c:v>
                </c:pt>
                <c:pt idx="550">
                  <c:v>44189</c:v>
                </c:pt>
                <c:pt idx="551">
                  <c:v>44190</c:v>
                </c:pt>
                <c:pt idx="552">
                  <c:v>44193</c:v>
                </c:pt>
                <c:pt idx="553">
                  <c:v>44194</c:v>
                </c:pt>
                <c:pt idx="554">
                  <c:v>44195</c:v>
                </c:pt>
                <c:pt idx="555">
                  <c:v>44196</c:v>
                </c:pt>
                <c:pt idx="556">
                  <c:v>44197</c:v>
                </c:pt>
                <c:pt idx="557">
                  <c:v>44200</c:v>
                </c:pt>
                <c:pt idx="558">
                  <c:v>44201</c:v>
                </c:pt>
                <c:pt idx="559">
                  <c:v>44202</c:v>
                </c:pt>
                <c:pt idx="560">
                  <c:v>44203</c:v>
                </c:pt>
                <c:pt idx="561">
                  <c:v>44204</c:v>
                </c:pt>
                <c:pt idx="562">
                  <c:v>44207</c:v>
                </c:pt>
                <c:pt idx="563">
                  <c:v>44208</c:v>
                </c:pt>
                <c:pt idx="564">
                  <c:v>44209</c:v>
                </c:pt>
                <c:pt idx="565">
                  <c:v>44210</c:v>
                </c:pt>
                <c:pt idx="566">
                  <c:v>44211</c:v>
                </c:pt>
                <c:pt idx="567">
                  <c:v>44214</c:v>
                </c:pt>
                <c:pt idx="568">
                  <c:v>44215</c:v>
                </c:pt>
                <c:pt idx="569">
                  <c:v>44216</c:v>
                </c:pt>
                <c:pt idx="570">
                  <c:v>44217</c:v>
                </c:pt>
                <c:pt idx="571">
                  <c:v>44218</c:v>
                </c:pt>
                <c:pt idx="572">
                  <c:v>44221</c:v>
                </c:pt>
                <c:pt idx="573">
                  <c:v>44222</c:v>
                </c:pt>
                <c:pt idx="574">
                  <c:v>44223</c:v>
                </c:pt>
                <c:pt idx="575">
                  <c:v>44224</c:v>
                </c:pt>
                <c:pt idx="576">
                  <c:v>44225</c:v>
                </c:pt>
                <c:pt idx="577">
                  <c:v>44228</c:v>
                </c:pt>
                <c:pt idx="578">
                  <c:v>44229</c:v>
                </c:pt>
                <c:pt idx="579">
                  <c:v>44230</c:v>
                </c:pt>
                <c:pt idx="580">
                  <c:v>44231</c:v>
                </c:pt>
                <c:pt idx="581">
                  <c:v>44232</c:v>
                </c:pt>
                <c:pt idx="582">
                  <c:v>44235</c:v>
                </c:pt>
                <c:pt idx="583">
                  <c:v>44236</c:v>
                </c:pt>
                <c:pt idx="584">
                  <c:v>44237</c:v>
                </c:pt>
                <c:pt idx="585">
                  <c:v>44238</c:v>
                </c:pt>
                <c:pt idx="586">
                  <c:v>44239</c:v>
                </c:pt>
                <c:pt idx="587">
                  <c:v>44242</c:v>
                </c:pt>
                <c:pt idx="588">
                  <c:v>44243</c:v>
                </c:pt>
                <c:pt idx="589">
                  <c:v>44244</c:v>
                </c:pt>
                <c:pt idx="590">
                  <c:v>44245</c:v>
                </c:pt>
                <c:pt idx="591">
                  <c:v>44246</c:v>
                </c:pt>
                <c:pt idx="592">
                  <c:v>44249</c:v>
                </c:pt>
                <c:pt idx="593">
                  <c:v>44250</c:v>
                </c:pt>
                <c:pt idx="594">
                  <c:v>44251</c:v>
                </c:pt>
                <c:pt idx="595">
                  <c:v>44252</c:v>
                </c:pt>
                <c:pt idx="596">
                  <c:v>44253</c:v>
                </c:pt>
                <c:pt idx="597">
                  <c:v>44256</c:v>
                </c:pt>
                <c:pt idx="598">
                  <c:v>44257</c:v>
                </c:pt>
                <c:pt idx="599">
                  <c:v>44258</c:v>
                </c:pt>
                <c:pt idx="600">
                  <c:v>44259</c:v>
                </c:pt>
                <c:pt idx="601">
                  <c:v>44260</c:v>
                </c:pt>
                <c:pt idx="602">
                  <c:v>44263</c:v>
                </c:pt>
                <c:pt idx="603">
                  <c:v>44264</c:v>
                </c:pt>
                <c:pt idx="604">
                  <c:v>44265</c:v>
                </c:pt>
                <c:pt idx="605">
                  <c:v>44266</c:v>
                </c:pt>
                <c:pt idx="606">
                  <c:v>44267</c:v>
                </c:pt>
                <c:pt idx="607">
                  <c:v>44270</c:v>
                </c:pt>
                <c:pt idx="608">
                  <c:v>44271</c:v>
                </c:pt>
                <c:pt idx="609">
                  <c:v>44272</c:v>
                </c:pt>
                <c:pt idx="610">
                  <c:v>44273</c:v>
                </c:pt>
                <c:pt idx="611">
                  <c:v>44274</c:v>
                </c:pt>
                <c:pt idx="612">
                  <c:v>44277</c:v>
                </c:pt>
                <c:pt idx="613">
                  <c:v>44278</c:v>
                </c:pt>
                <c:pt idx="614">
                  <c:v>44279</c:v>
                </c:pt>
                <c:pt idx="615">
                  <c:v>44280</c:v>
                </c:pt>
                <c:pt idx="616">
                  <c:v>44281</c:v>
                </c:pt>
                <c:pt idx="617">
                  <c:v>44284</c:v>
                </c:pt>
                <c:pt idx="618">
                  <c:v>44285</c:v>
                </c:pt>
                <c:pt idx="619">
                  <c:v>44286</c:v>
                </c:pt>
                <c:pt idx="620">
                  <c:v>44287</c:v>
                </c:pt>
                <c:pt idx="621">
                  <c:v>44288</c:v>
                </c:pt>
                <c:pt idx="622">
                  <c:v>44291</c:v>
                </c:pt>
                <c:pt idx="623">
                  <c:v>44292</c:v>
                </c:pt>
                <c:pt idx="624">
                  <c:v>44293</c:v>
                </c:pt>
                <c:pt idx="625">
                  <c:v>44294</c:v>
                </c:pt>
                <c:pt idx="626">
                  <c:v>44295</c:v>
                </c:pt>
                <c:pt idx="627">
                  <c:v>44298</c:v>
                </c:pt>
                <c:pt idx="628">
                  <c:v>44299</c:v>
                </c:pt>
                <c:pt idx="629">
                  <c:v>44300</c:v>
                </c:pt>
                <c:pt idx="630">
                  <c:v>44301</c:v>
                </c:pt>
                <c:pt idx="631">
                  <c:v>44302</c:v>
                </c:pt>
                <c:pt idx="632">
                  <c:v>44305</c:v>
                </c:pt>
                <c:pt idx="633">
                  <c:v>44306</c:v>
                </c:pt>
                <c:pt idx="634">
                  <c:v>44307</c:v>
                </c:pt>
                <c:pt idx="635">
                  <c:v>44308</c:v>
                </c:pt>
                <c:pt idx="636">
                  <c:v>44309</c:v>
                </c:pt>
                <c:pt idx="637">
                  <c:v>44312</c:v>
                </c:pt>
                <c:pt idx="638">
                  <c:v>44313</c:v>
                </c:pt>
                <c:pt idx="639">
                  <c:v>44314</c:v>
                </c:pt>
                <c:pt idx="640">
                  <c:v>44315</c:v>
                </c:pt>
                <c:pt idx="641">
                  <c:v>44316</c:v>
                </c:pt>
                <c:pt idx="642">
                  <c:v>44319</c:v>
                </c:pt>
                <c:pt idx="643">
                  <c:v>44320</c:v>
                </c:pt>
                <c:pt idx="644">
                  <c:v>44321</c:v>
                </c:pt>
                <c:pt idx="645">
                  <c:v>44322</c:v>
                </c:pt>
                <c:pt idx="646">
                  <c:v>44323</c:v>
                </c:pt>
                <c:pt idx="647">
                  <c:v>44326</c:v>
                </c:pt>
                <c:pt idx="648">
                  <c:v>44327</c:v>
                </c:pt>
                <c:pt idx="649">
                  <c:v>44328</c:v>
                </c:pt>
                <c:pt idx="650">
                  <c:v>44329</c:v>
                </c:pt>
                <c:pt idx="651">
                  <c:v>44330</c:v>
                </c:pt>
                <c:pt idx="652">
                  <c:v>44333</c:v>
                </c:pt>
                <c:pt idx="653">
                  <c:v>44334</c:v>
                </c:pt>
                <c:pt idx="654">
                  <c:v>44335</c:v>
                </c:pt>
                <c:pt idx="655">
                  <c:v>44336</c:v>
                </c:pt>
                <c:pt idx="656">
                  <c:v>44337</c:v>
                </c:pt>
                <c:pt idx="657">
                  <c:v>44340</c:v>
                </c:pt>
                <c:pt idx="658">
                  <c:v>44341</c:v>
                </c:pt>
                <c:pt idx="659">
                  <c:v>44342</c:v>
                </c:pt>
                <c:pt idx="660">
                  <c:v>44343</c:v>
                </c:pt>
                <c:pt idx="661">
                  <c:v>44344</c:v>
                </c:pt>
                <c:pt idx="662">
                  <c:v>44347</c:v>
                </c:pt>
                <c:pt idx="663">
                  <c:v>44348</c:v>
                </c:pt>
                <c:pt idx="664">
                  <c:v>44349</c:v>
                </c:pt>
                <c:pt idx="665">
                  <c:v>44350</c:v>
                </c:pt>
                <c:pt idx="666">
                  <c:v>44351</c:v>
                </c:pt>
                <c:pt idx="667">
                  <c:v>44354</c:v>
                </c:pt>
                <c:pt idx="668">
                  <c:v>44355</c:v>
                </c:pt>
                <c:pt idx="669">
                  <c:v>44356</c:v>
                </c:pt>
                <c:pt idx="670">
                  <c:v>44357</c:v>
                </c:pt>
                <c:pt idx="671">
                  <c:v>44358</c:v>
                </c:pt>
                <c:pt idx="672">
                  <c:v>44361</c:v>
                </c:pt>
                <c:pt idx="673">
                  <c:v>44362</c:v>
                </c:pt>
                <c:pt idx="674">
                  <c:v>44363</c:v>
                </c:pt>
                <c:pt idx="675">
                  <c:v>44364</c:v>
                </c:pt>
                <c:pt idx="676">
                  <c:v>44365</c:v>
                </c:pt>
                <c:pt idx="677">
                  <c:v>44368</c:v>
                </c:pt>
                <c:pt idx="678">
                  <c:v>44369</c:v>
                </c:pt>
                <c:pt idx="679">
                  <c:v>44370</c:v>
                </c:pt>
                <c:pt idx="680">
                  <c:v>44371</c:v>
                </c:pt>
                <c:pt idx="681">
                  <c:v>44372</c:v>
                </c:pt>
                <c:pt idx="682">
                  <c:v>44375</c:v>
                </c:pt>
                <c:pt idx="683">
                  <c:v>44376</c:v>
                </c:pt>
                <c:pt idx="684">
                  <c:v>44377</c:v>
                </c:pt>
                <c:pt idx="685">
                  <c:v>44378</c:v>
                </c:pt>
                <c:pt idx="686">
                  <c:v>44379</c:v>
                </c:pt>
                <c:pt idx="687">
                  <c:v>44382</c:v>
                </c:pt>
                <c:pt idx="688">
                  <c:v>44383</c:v>
                </c:pt>
                <c:pt idx="689">
                  <c:v>44384</c:v>
                </c:pt>
                <c:pt idx="690">
                  <c:v>44385</c:v>
                </c:pt>
                <c:pt idx="691">
                  <c:v>44386</c:v>
                </c:pt>
                <c:pt idx="692">
                  <c:v>44389</c:v>
                </c:pt>
                <c:pt idx="693">
                  <c:v>44390</c:v>
                </c:pt>
                <c:pt idx="694">
                  <c:v>44391</c:v>
                </c:pt>
                <c:pt idx="695">
                  <c:v>44392</c:v>
                </c:pt>
                <c:pt idx="696">
                  <c:v>44393</c:v>
                </c:pt>
                <c:pt idx="697">
                  <c:v>44396</c:v>
                </c:pt>
                <c:pt idx="698">
                  <c:v>44397</c:v>
                </c:pt>
                <c:pt idx="699">
                  <c:v>44398</c:v>
                </c:pt>
                <c:pt idx="700">
                  <c:v>44399</c:v>
                </c:pt>
                <c:pt idx="701">
                  <c:v>44400</c:v>
                </c:pt>
                <c:pt idx="702">
                  <c:v>44403</c:v>
                </c:pt>
                <c:pt idx="703">
                  <c:v>44404</c:v>
                </c:pt>
                <c:pt idx="704">
                  <c:v>44405</c:v>
                </c:pt>
                <c:pt idx="705">
                  <c:v>44406</c:v>
                </c:pt>
                <c:pt idx="706">
                  <c:v>44407</c:v>
                </c:pt>
                <c:pt idx="707">
                  <c:v>44410</c:v>
                </c:pt>
                <c:pt idx="708">
                  <c:v>44411</c:v>
                </c:pt>
                <c:pt idx="709">
                  <c:v>44412</c:v>
                </c:pt>
                <c:pt idx="710">
                  <c:v>44413</c:v>
                </c:pt>
                <c:pt idx="711">
                  <c:v>44414</c:v>
                </c:pt>
                <c:pt idx="712">
                  <c:v>44417</c:v>
                </c:pt>
                <c:pt idx="713">
                  <c:v>44418</c:v>
                </c:pt>
                <c:pt idx="714">
                  <c:v>44419</c:v>
                </c:pt>
                <c:pt idx="715">
                  <c:v>44420</c:v>
                </c:pt>
                <c:pt idx="716">
                  <c:v>44421</c:v>
                </c:pt>
                <c:pt idx="717">
                  <c:v>44424</c:v>
                </c:pt>
                <c:pt idx="718">
                  <c:v>44425</c:v>
                </c:pt>
                <c:pt idx="719">
                  <c:v>44426</c:v>
                </c:pt>
                <c:pt idx="720">
                  <c:v>44427</c:v>
                </c:pt>
                <c:pt idx="721">
                  <c:v>44428</c:v>
                </c:pt>
                <c:pt idx="722">
                  <c:v>44431</c:v>
                </c:pt>
                <c:pt idx="723">
                  <c:v>44432</c:v>
                </c:pt>
                <c:pt idx="724">
                  <c:v>44433</c:v>
                </c:pt>
                <c:pt idx="725">
                  <c:v>44434</c:v>
                </c:pt>
                <c:pt idx="726">
                  <c:v>44435</c:v>
                </c:pt>
                <c:pt idx="727">
                  <c:v>44438</c:v>
                </c:pt>
                <c:pt idx="728">
                  <c:v>44439</c:v>
                </c:pt>
                <c:pt idx="729">
                  <c:v>44440</c:v>
                </c:pt>
                <c:pt idx="730">
                  <c:v>44441</c:v>
                </c:pt>
                <c:pt idx="731">
                  <c:v>44442</c:v>
                </c:pt>
                <c:pt idx="732">
                  <c:v>44445</c:v>
                </c:pt>
                <c:pt idx="733">
                  <c:v>44446</c:v>
                </c:pt>
                <c:pt idx="734">
                  <c:v>44447</c:v>
                </c:pt>
                <c:pt idx="735">
                  <c:v>44448</c:v>
                </c:pt>
                <c:pt idx="736">
                  <c:v>44449</c:v>
                </c:pt>
                <c:pt idx="737">
                  <c:v>44452</c:v>
                </c:pt>
                <c:pt idx="738">
                  <c:v>44453</c:v>
                </c:pt>
                <c:pt idx="739">
                  <c:v>44454</c:v>
                </c:pt>
                <c:pt idx="740">
                  <c:v>44455</c:v>
                </c:pt>
                <c:pt idx="741">
                  <c:v>44456</c:v>
                </c:pt>
                <c:pt idx="742">
                  <c:v>44459</c:v>
                </c:pt>
                <c:pt idx="743">
                  <c:v>44460</c:v>
                </c:pt>
                <c:pt idx="744">
                  <c:v>44461</c:v>
                </c:pt>
                <c:pt idx="745">
                  <c:v>44462</c:v>
                </c:pt>
                <c:pt idx="746">
                  <c:v>44463</c:v>
                </c:pt>
                <c:pt idx="747">
                  <c:v>44466</c:v>
                </c:pt>
                <c:pt idx="748">
                  <c:v>44467</c:v>
                </c:pt>
                <c:pt idx="749">
                  <c:v>44468</c:v>
                </c:pt>
                <c:pt idx="750">
                  <c:v>44469</c:v>
                </c:pt>
                <c:pt idx="751">
                  <c:v>44470</c:v>
                </c:pt>
                <c:pt idx="752">
                  <c:v>44473</c:v>
                </c:pt>
                <c:pt idx="753">
                  <c:v>44474</c:v>
                </c:pt>
                <c:pt idx="754">
                  <c:v>44475</c:v>
                </c:pt>
                <c:pt idx="755">
                  <c:v>44476</c:v>
                </c:pt>
                <c:pt idx="756">
                  <c:v>44477</c:v>
                </c:pt>
                <c:pt idx="757">
                  <c:v>44480</c:v>
                </c:pt>
                <c:pt idx="758">
                  <c:v>44481</c:v>
                </c:pt>
                <c:pt idx="759">
                  <c:v>44482</c:v>
                </c:pt>
                <c:pt idx="760">
                  <c:v>44483</c:v>
                </c:pt>
                <c:pt idx="761">
                  <c:v>44484</c:v>
                </c:pt>
                <c:pt idx="762">
                  <c:v>44487</c:v>
                </c:pt>
                <c:pt idx="763">
                  <c:v>44488</c:v>
                </c:pt>
                <c:pt idx="764">
                  <c:v>44489</c:v>
                </c:pt>
                <c:pt idx="765">
                  <c:v>44490</c:v>
                </c:pt>
                <c:pt idx="766">
                  <c:v>44491</c:v>
                </c:pt>
                <c:pt idx="767">
                  <c:v>44494</c:v>
                </c:pt>
                <c:pt idx="768">
                  <c:v>44495</c:v>
                </c:pt>
                <c:pt idx="769">
                  <c:v>44496</c:v>
                </c:pt>
                <c:pt idx="770">
                  <c:v>44497</c:v>
                </c:pt>
                <c:pt idx="771">
                  <c:v>44498</c:v>
                </c:pt>
                <c:pt idx="772">
                  <c:v>44501</c:v>
                </c:pt>
                <c:pt idx="773">
                  <c:v>44502</c:v>
                </c:pt>
                <c:pt idx="774">
                  <c:v>44503</c:v>
                </c:pt>
                <c:pt idx="775">
                  <c:v>44504</c:v>
                </c:pt>
                <c:pt idx="776">
                  <c:v>44505</c:v>
                </c:pt>
                <c:pt idx="777">
                  <c:v>44508</c:v>
                </c:pt>
                <c:pt idx="778">
                  <c:v>44509</c:v>
                </c:pt>
                <c:pt idx="779">
                  <c:v>44510</c:v>
                </c:pt>
                <c:pt idx="780">
                  <c:v>44511</c:v>
                </c:pt>
                <c:pt idx="781">
                  <c:v>44512</c:v>
                </c:pt>
                <c:pt idx="782">
                  <c:v>44515</c:v>
                </c:pt>
                <c:pt idx="783">
                  <c:v>44516</c:v>
                </c:pt>
                <c:pt idx="784">
                  <c:v>44517</c:v>
                </c:pt>
                <c:pt idx="785">
                  <c:v>44518</c:v>
                </c:pt>
                <c:pt idx="786">
                  <c:v>44519</c:v>
                </c:pt>
                <c:pt idx="787">
                  <c:v>44522</c:v>
                </c:pt>
                <c:pt idx="788">
                  <c:v>44523</c:v>
                </c:pt>
                <c:pt idx="789">
                  <c:v>44524</c:v>
                </c:pt>
                <c:pt idx="790">
                  <c:v>44525</c:v>
                </c:pt>
                <c:pt idx="791">
                  <c:v>44526</c:v>
                </c:pt>
                <c:pt idx="792">
                  <c:v>44529</c:v>
                </c:pt>
                <c:pt idx="793">
                  <c:v>44530</c:v>
                </c:pt>
                <c:pt idx="794">
                  <c:v>44531</c:v>
                </c:pt>
                <c:pt idx="795">
                  <c:v>44532</c:v>
                </c:pt>
                <c:pt idx="796">
                  <c:v>44533</c:v>
                </c:pt>
                <c:pt idx="797">
                  <c:v>44536</c:v>
                </c:pt>
                <c:pt idx="798">
                  <c:v>44537</c:v>
                </c:pt>
                <c:pt idx="799">
                  <c:v>44538</c:v>
                </c:pt>
                <c:pt idx="800">
                  <c:v>44539</c:v>
                </c:pt>
                <c:pt idx="801">
                  <c:v>44540</c:v>
                </c:pt>
                <c:pt idx="802">
                  <c:v>44543</c:v>
                </c:pt>
                <c:pt idx="803">
                  <c:v>44544</c:v>
                </c:pt>
                <c:pt idx="804">
                  <c:v>44545</c:v>
                </c:pt>
                <c:pt idx="805">
                  <c:v>44546</c:v>
                </c:pt>
                <c:pt idx="806">
                  <c:v>44547</c:v>
                </c:pt>
                <c:pt idx="807">
                  <c:v>44550</c:v>
                </c:pt>
                <c:pt idx="808">
                  <c:v>44551</c:v>
                </c:pt>
                <c:pt idx="809">
                  <c:v>44552</c:v>
                </c:pt>
                <c:pt idx="810">
                  <c:v>44553</c:v>
                </c:pt>
                <c:pt idx="811">
                  <c:v>44554</c:v>
                </c:pt>
                <c:pt idx="812">
                  <c:v>44557</c:v>
                </c:pt>
                <c:pt idx="813">
                  <c:v>44558</c:v>
                </c:pt>
                <c:pt idx="814">
                  <c:v>44559</c:v>
                </c:pt>
                <c:pt idx="815">
                  <c:v>44560</c:v>
                </c:pt>
                <c:pt idx="816">
                  <c:v>44561</c:v>
                </c:pt>
                <c:pt idx="817">
                  <c:v>44564</c:v>
                </c:pt>
                <c:pt idx="818">
                  <c:v>44565</c:v>
                </c:pt>
                <c:pt idx="819">
                  <c:v>44566</c:v>
                </c:pt>
                <c:pt idx="820">
                  <c:v>44567</c:v>
                </c:pt>
                <c:pt idx="821">
                  <c:v>44568</c:v>
                </c:pt>
                <c:pt idx="822">
                  <c:v>44571</c:v>
                </c:pt>
                <c:pt idx="823">
                  <c:v>44572</c:v>
                </c:pt>
                <c:pt idx="824">
                  <c:v>44573</c:v>
                </c:pt>
                <c:pt idx="825">
                  <c:v>44574</c:v>
                </c:pt>
                <c:pt idx="826">
                  <c:v>44575</c:v>
                </c:pt>
                <c:pt idx="827">
                  <c:v>44578</c:v>
                </c:pt>
                <c:pt idx="828">
                  <c:v>44579</c:v>
                </c:pt>
                <c:pt idx="829">
                  <c:v>44580</c:v>
                </c:pt>
                <c:pt idx="830">
                  <c:v>44581</c:v>
                </c:pt>
                <c:pt idx="831">
                  <c:v>44582</c:v>
                </c:pt>
                <c:pt idx="832">
                  <c:v>44585</c:v>
                </c:pt>
                <c:pt idx="833">
                  <c:v>44586</c:v>
                </c:pt>
                <c:pt idx="834">
                  <c:v>44587</c:v>
                </c:pt>
                <c:pt idx="835">
                  <c:v>44588</c:v>
                </c:pt>
                <c:pt idx="836">
                  <c:v>44589</c:v>
                </c:pt>
                <c:pt idx="837">
                  <c:v>44592</c:v>
                </c:pt>
                <c:pt idx="838">
                  <c:v>44593</c:v>
                </c:pt>
                <c:pt idx="839">
                  <c:v>44594</c:v>
                </c:pt>
                <c:pt idx="840">
                  <c:v>44595</c:v>
                </c:pt>
                <c:pt idx="841">
                  <c:v>44596</c:v>
                </c:pt>
                <c:pt idx="842">
                  <c:v>44599</c:v>
                </c:pt>
                <c:pt idx="843">
                  <c:v>44600</c:v>
                </c:pt>
                <c:pt idx="844">
                  <c:v>44601</c:v>
                </c:pt>
                <c:pt idx="845">
                  <c:v>44602</c:v>
                </c:pt>
                <c:pt idx="846">
                  <c:v>44603</c:v>
                </c:pt>
                <c:pt idx="847">
                  <c:v>44606</c:v>
                </c:pt>
                <c:pt idx="848">
                  <c:v>44607</c:v>
                </c:pt>
                <c:pt idx="849">
                  <c:v>44608</c:v>
                </c:pt>
                <c:pt idx="850">
                  <c:v>44609</c:v>
                </c:pt>
                <c:pt idx="851">
                  <c:v>44610</c:v>
                </c:pt>
                <c:pt idx="852">
                  <c:v>44613</c:v>
                </c:pt>
                <c:pt idx="853">
                  <c:v>44614</c:v>
                </c:pt>
                <c:pt idx="854">
                  <c:v>44615</c:v>
                </c:pt>
                <c:pt idx="855">
                  <c:v>44616</c:v>
                </c:pt>
                <c:pt idx="856">
                  <c:v>44617</c:v>
                </c:pt>
                <c:pt idx="857">
                  <c:v>44620</c:v>
                </c:pt>
                <c:pt idx="858">
                  <c:v>44621</c:v>
                </c:pt>
                <c:pt idx="859">
                  <c:v>44622</c:v>
                </c:pt>
                <c:pt idx="860">
                  <c:v>44623</c:v>
                </c:pt>
                <c:pt idx="861">
                  <c:v>44624</c:v>
                </c:pt>
                <c:pt idx="862">
                  <c:v>44627</c:v>
                </c:pt>
                <c:pt idx="863">
                  <c:v>44628</c:v>
                </c:pt>
                <c:pt idx="864">
                  <c:v>44629</c:v>
                </c:pt>
                <c:pt idx="865">
                  <c:v>44630</c:v>
                </c:pt>
                <c:pt idx="866">
                  <c:v>44631</c:v>
                </c:pt>
                <c:pt idx="867">
                  <c:v>44634</c:v>
                </c:pt>
                <c:pt idx="868">
                  <c:v>44635</c:v>
                </c:pt>
                <c:pt idx="869">
                  <c:v>44636</c:v>
                </c:pt>
                <c:pt idx="870">
                  <c:v>44637</c:v>
                </c:pt>
                <c:pt idx="871">
                  <c:v>44638</c:v>
                </c:pt>
                <c:pt idx="872">
                  <c:v>44641</c:v>
                </c:pt>
                <c:pt idx="873">
                  <c:v>44642</c:v>
                </c:pt>
                <c:pt idx="874">
                  <c:v>44643</c:v>
                </c:pt>
                <c:pt idx="875">
                  <c:v>44644</c:v>
                </c:pt>
                <c:pt idx="876">
                  <c:v>44645</c:v>
                </c:pt>
                <c:pt idx="877">
                  <c:v>44648</c:v>
                </c:pt>
                <c:pt idx="878">
                  <c:v>44649</c:v>
                </c:pt>
                <c:pt idx="879">
                  <c:v>44650</c:v>
                </c:pt>
                <c:pt idx="880">
                  <c:v>44651</c:v>
                </c:pt>
                <c:pt idx="881">
                  <c:v>44652</c:v>
                </c:pt>
                <c:pt idx="882">
                  <c:v>44655</c:v>
                </c:pt>
                <c:pt idx="883">
                  <c:v>44656</c:v>
                </c:pt>
                <c:pt idx="884">
                  <c:v>44657</c:v>
                </c:pt>
                <c:pt idx="885">
                  <c:v>44658</c:v>
                </c:pt>
                <c:pt idx="886">
                  <c:v>44659</c:v>
                </c:pt>
                <c:pt idx="887">
                  <c:v>44662</c:v>
                </c:pt>
                <c:pt idx="888">
                  <c:v>44663</c:v>
                </c:pt>
                <c:pt idx="889">
                  <c:v>44664</c:v>
                </c:pt>
                <c:pt idx="890">
                  <c:v>44665</c:v>
                </c:pt>
                <c:pt idx="891">
                  <c:v>44666</c:v>
                </c:pt>
                <c:pt idx="892">
                  <c:v>44669</c:v>
                </c:pt>
                <c:pt idx="893">
                  <c:v>44670</c:v>
                </c:pt>
                <c:pt idx="894">
                  <c:v>44671</c:v>
                </c:pt>
                <c:pt idx="895">
                  <c:v>44672</c:v>
                </c:pt>
                <c:pt idx="896">
                  <c:v>44673</c:v>
                </c:pt>
                <c:pt idx="897">
                  <c:v>44676</c:v>
                </c:pt>
                <c:pt idx="898">
                  <c:v>44677</c:v>
                </c:pt>
                <c:pt idx="899">
                  <c:v>44678</c:v>
                </c:pt>
                <c:pt idx="900">
                  <c:v>44679</c:v>
                </c:pt>
                <c:pt idx="901">
                  <c:v>44680</c:v>
                </c:pt>
                <c:pt idx="902">
                  <c:v>44683</c:v>
                </c:pt>
                <c:pt idx="903">
                  <c:v>44684</c:v>
                </c:pt>
                <c:pt idx="904">
                  <c:v>44685</c:v>
                </c:pt>
                <c:pt idx="905">
                  <c:v>44686</c:v>
                </c:pt>
                <c:pt idx="906">
                  <c:v>44687</c:v>
                </c:pt>
                <c:pt idx="907">
                  <c:v>44690</c:v>
                </c:pt>
                <c:pt idx="908">
                  <c:v>44691</c:v>
                </c:pt>
                <c:pt idx="909">
                  <c:v>44692</c:v>
                </c:pt>
                <c:pt idx="910">
                  <c:v>44693</c:v>
                </c:pt>
                <c:pt idx="911">
                  <c:v>44694</c:v>
                </c:pt>
                <c:pt idx="912">
                  <c:v>44697</c:v>
                </c:pt>
                <c:pt idx="913">
                  <c:v>44698</c:v>
                </c:pt>
                <c:pt idx="914">
                  <c:v>44699</c:v>
                </c:pt>
                <c:pt idx="915">
                  <c:v>44700</c:v>
                </c:pt>
                <c:pt idx="916">
                  <c:v>44701</c:v>
                </c:pt>
                <c:pt idx="917">
                  <c:v>44704</c:v>
                </c:pt>
                <c:pt idx="918">
                  <c:v>44705</c:v>
                </c:pt>
                <c:pt idx="919">
                  <c:v>44706</c:v>
                </c:pt>
                <c:pt idx="920">
                  <c:v>44707</c:v>
                </c:pt>
                <c:pt idx="921">
                  <c:v>44708</c:v>
                </c:pt>
                <c:pt idx="922">
                  <c:v>44711</c:v>
                </c:pt>
                <c:pt idx="923">
                  <c:v>44712</c:v>
                </c:pt>
                <c:pt idx="924">
                  <c:v>44713</c:v>
                </c:pt>
                <c:pt idx="925">
                  <c:v>44714</c:v>
                </c:pt>
                <c:pt idx="926">
                  <c:v>44715</c:v>
                </c:pt>
                <c:pt idx="927">
                  <c:v>44718</c:v>
                </c:pt>
                <c:pt idx="928">
                  <c:v>44719</c:v>
                </c:pt>
                <c:pt idx="929">
                  <c:v>44720</c:v>
                </c:pt>
                <c:pt idx="930">
                  <c:v>44721</c:v>
                </c:pt>
                <c:pt idx="931">
                  <c:v>44722</c:v>
                </c:pt>
                <c:pt idx="932">
                  <c:v>44725</c:v>
                </c:pt>
                <c:pt idx="933">
                  <c:v>44726</c:v>
                </c:pt>
                <c:pt idx="934">
                  <c:v>44727</c:v>
                </c:pt>
                <c:pt idx="935">
                  <c:v>44728</c:v>
                </c:pt>
                <c:pt idx="936">
                  <c:v>44729</c:v>
                </c:pt>
                <c:pt idx="937">
                  <c:v>44732</c:v>
                </c:pt>
                <c:pt idx="938">
                  <c:v>44733</c:v>
                </c:pt>
                <c:pt idx="939">
                  <c:v>44734</c:v>
                </c:pt>
                <c:pt idx="940">
                  <c:v>44735</c:v>
                </c:pt>
                <c:pt idx="941">
                  <c:v>44736</c:v>
                </c:pt>
                <c:pt idx="942">
                  <c:v>44739</c:v>
                </c:pt>
                <c:pt idx="943">
                  <c:v>44740</c:v>
                </c:pt>
                <c:pt idx="944">
                  <c:v>44741</c:v>
                </c:pt>
                <c:pt idx="945">
                  <c:v>44742</c:v>
                </c:pt>
                <c:pt idx="946">
                  <c:v>44743</c:v>
                </c:pt>
                <c:pt idx="947">
                  <c:v>44746</c:v>
                </c:pt>
                <c:pt idx="948">
                  <c:v>44747</c:v>
                </c:pt>
                <c:pt idx="949">
                  <c:v>44748</c:v>
                </c:pt>
                <c:pt idx="950">
                  <c:v>44749</c:v>
                </c:pt>
                <c:pt idx="951">
                  <c:v>44750</c:v>
                </c:pt>
                <c:pt idx="952">
                  <c:v>44753</c:v>
                </c:pt>
                <c:pt idx="953">
                  <c:v>44754</c:v>
                </c:pt>
                <c:pt idx="954">
                  <c:v>44755</c:v>
                </c:pt>
                <c:pt idx="955">
                  <c:v>44756</c:v>
                </c:pt>
                <c:pt idx="956">
                  <c:v>44757</c:v>
                </c:pt>
                <c:pt idx="957">
                  <c:v>44760</c:v>
                </c:pt>
                <c:pt idx="958">
                  <c:v>44761</c:v>
                </c:pt>
                <c:pt idx="959">
                  <c:v>44762</c:v>
                </c:pt>
                <c:pt idx="960">
                  <c:v>44763</c:v>
                </c:pt>
                <c:pt idx="961">
                  <c:v>44764</c:v>
                </c:pt>
                <c:pt idx="962">
                  <c:v>44767</c:v>
                </c:pt>
                <c:pt idx="963">
                  <c:v>44768</c:v>
                </c:pt>
                <c:pt idx="964">
                  <c:v>44769</c:v>
                </c:pt>
                <c:pt idx="965">
                  <c:v>44770</c:v>
                </c:pt>
                <c:pt idx="966">
                  <c:v>44771</c:v>
                </c:pt>
                <c:pt idx="967">
                  <c:v>44774</c:v>
                </c:pt>
                <c:pt idx="968">
                  <c:v>44775</c:v>
                </c:pt>
                <c:pt idx="969">
                  <c:v>44776</c:v>
                </c:pt>
                <c:pt idx="970">
                  <c:v>44777</c:v>
                </c:pt>
                <c:pt idx="971">
                  <c:v>44778</c:v>
                </c:pt>
                <c:pt idx="972">
                  <c:v>44781</c:v>
                </c:pt>
                <c:pt idx="973">
                  <c:v>44782</c:v>
                </c:pt>
                <c:pt idx="974">
                  <c:v>44783</c:v>
                </c:pt>
                <c:pt idx="975">
                  <c:v>44784</c:v>
                </c:pt>
                <c:pt idx="976">
                  <c:v>44785</c:v>
                </c:pt>
                <c:pt idx="977">
                  <c:v>44788</c:v>
                </c:pt>
                <c:pt idx="978">
                  <c:v>44789</c:v>
                </c:pt>
                <c:pt idx="979">
                  <c:v>44790</c:v>
                </c:pt>
                <c:pt idx="980">
                  <c:v>44791</c:v>
                </c:pt>
                <c:pt idx="981">
                  <c:v>44792</c:v>
                </c:pt>
                <c:pt idx="982">
                  <c:v>44795</c:v>
                </c:pt>
                <c:pt idx="983">
                  <c:v>44796</c:v>
                </c:pt>
                <c:pt idx="984">
                  <c:v>44797</c:v>
                </c:pt>
                <c:pt idx="985">
                  <c:v>44798</c:v>
                </c:pt>
                <c:pt idx="986">
                  <c:v>44799</c:v>
                </c:pt>
                <c:pt idx="987">
                  <c:v>44802</c:v>
                </c:pt>
                <c:pt idx="988">
                  <c:v>44803</c:v>
                </c:pt>
                <c:pt idx="989">
                  <c:v>44804</c:v>
                </c:pt>
                <c:pt idx="990">
                  <c:v>44805</c:v>
                </c:pt>
                <c:pt idx="991">
                  <c:v>44806</c:v>
                </c:pt>
                <c:pt idx="992">
                  <c:v>44809</c:v>
                </c:pt>
                <c:pt idx="993">
                  <c:v>44810</c:v>
                </c:pt>
                <c:pt idx="994">
                  <c:v>44811</c:v>
                </c:pt>
                <c:pt idx="995">
                  <c:v>44812</c:v>
                </c:pt>
                <c:pt idx="996">
                  <c:v>44813</c:v>
                </c:pt>
                <c:pt idx="997">
                  <c:v>44816</c:v>
                </c:pt>
                <c:pt idx="998">
                  <c:v>44817</c:v>
                </c:pt>
                <c:pt idx="999">
                  <c:v>44818</c:v>
                </c:pt>
                <c:pt idx="1000">
                  <c:v>44819</c:v>
                </c:pt>
                <c:pt idx="1001">
                  <c:v>44820</c:v>
                </c:pt>
                <c:pt idx="1002">
                  <c:v>44823</c:v>
                </c:pt>
                <c:pt idx="1003">
                  <c:v>44824</c:v>
                </c:pt>
                <c:pt idx="1004">
                  <c:v>44825</c:v>
                </c:pt>
                <c:pt idx="1005">
                  <c:v>44826</c:v>
                </c:pt>
                <c:pt idx="1006">
                  <c:v>44827</c:v>
                </c:pt>
                <c:pt idx="1007">
                  <c:v>44830</c:v>
                </c:pt>
                <c:pt idx="1008">
                  <c:v>44831</c:v>
                </c:pt>
                <c:pt idx="1009">
                  <c:v>44832</c:v>
                </c:pt>
                <c:pt idx="1010">
                  <c:v>44833</c:v>
                </c:pt>
                <c:pt idx="1011">
                  <c:v>44834</c:v>
                </c:pt>
                <c:pt idx="1012">
                  <c:v>44837</c:v>
                </c:pt>
                <c:pt idx="1013">
                  <c:v>44838</c:v>
                </c:pt>
                <c:pt idx="1014">
                  <c:v>44839</c:v>
                </c:pt>
                <c:pt idx="1015">
                  <c:v>44840</c:v>
                </c:pt>
                <c:pt idx="1016">
                  <c:v>44841</c:v>
                </c:pt>
                <c:pt idx="1017">
                  <c:v>44844</c:v>
                </c:pt>
                <c:pt idx="1018">
                  <c:v>44845</c:v>
                </c:pt>
                <c:pt idx="1019">
                  <c:v>44846</c:v>
                </c:pt>
                <c:pt idx="1020">
                  <c:v>44847</c:v>
                </c:pt>
                <c:pt idx="1021">
                  <c:v>44848</c:v>
                </c:pt>
                <c:pt idx="1022">
                  <c:v>44851</c:v>
                </c:pt>
                <c:pt idx="1023">
                  <c:v>44852</c:v>
                </c:pt>
                <c:pt idx="1024">
                  <c:v>44853</c:v>
                </c:pt>
                <c:pt idx="1025">
                  <c:v>44854</c:v>
                </c:pt>
                <c:pt idx="1026">
                  <c:v>44855</c:v>
                </c:pt>
                <c:pt idx="1027">
                  <c:v>44858</c:v>
                </c:pt>
                <c:pt idx="1028">
                  <c:v>44859</c:v>
                </c:pt>
                <c:pt idx="1029">
                  <c:v>44860</c:v>
                </c:pt>
                <c:pt idx="1030">
                  <c:v>44861</c:v>
                </c:pt>
                <c:pt idx="1031">
                  <c:v>44862</c:v>
                </c:pt>
                <c:pt idx="1032">
                  <c:v>44865</c:v>
                </c:pt>
                <c:pt idx="1033">
                  <c:v>44866</c:v>
                </c:pt>
                <c:pt idx="1034">
                  <c:v>44867</c:v>
                </c:pt>
                <c:pt idx="1035">
                  <c:v>44868</c:v>
                </c:pt>
                <c:pt idx="1036">
                  <c:v>44869</c:v>
                </c:pt>
                <c:pt idx="1037">
                  <c:v>44872</c:v>
                </c:pt>
                <c:pt idx="1038">
                  <c:v>44873</c:v>
                </c:pt>
                <c:pt idx="1039">
                  <c:v>44874</c:v>
                </c:pt>
                <c:pt idx="1040">
                  <c:v>44875</c:v>
                </c:pt>
                <c:pt idx="1041">
                  <c:v>44876</c:v>
                </c:pt>
                <c:pt idx="1042">
                  <c:v>44879</c:v>
                </c:pt>
                <c:pt idx="1043">
                  <c:v>44880</c:v>
                </c:pt>
                <c:pt idx="1044">
                  <c:v>44881</c:v>
                </c:pt>
                <c:pt idx="1045">
                  <c:v>44882</c:v>
                </c:pt>
                <c:pt idx="1046">
                  <c:v>44883</c:v>
                </c:pt>
                <c:pt idx="1047">
                  <c:v>44886</c:v>
                </c:pt>
                <c:pt idx="1048">
                  <c:v>44887</c:v>
                </c:pt>
                <c:pt idx="1049">
                  <c:v>44888</c:v>
                </c:pt>
                <c:pt idx="1050">
                  <c:v>44889</c:v>
                </c:pt>
                <c:pt idx="1051">
                  <c:v>44890</c:v>
                </c:pt>
                <c:pt idx="1052">
                  <c:v>44893</c:v>
                </c:pt>
                <c:pt idx="1053">
                  <c:v>44894</c:v>
                </c:pt>
                <c:pt idx="1054">
                  <c:v>44895</c:v>
                </c:pt>
                <c:pt idx="1055">
                  <c:v>44896</c:v>
                </c:pt>
                <c:pt idx="1056">
                  <c:v>44897</c:v>
                </c:pt>
                <c:pt idx="1057">
                  <c:v>44900</c:v>
                </c:pt>
                <c:pt idx="1058">
                  <c:v>44901</c:v>
                </c:pt>
                <c:pt idx="1059">
                  <c:v>44902</c:v>
                </c:pt>
                <c:pt idx="1060">
                  <c:v>44903</c:v>
                </c:pt>
                <c:pt idx="1061">
                  <c:v>44904</c:v>
                </c:pt>
                <c:pt idx="1062">
                  <c:v>44907</c:v>
                </c:pt>
                <c:pt idx="1063">
                  <c:v>44908</c:v>
                </c:pt>
                <c:pt idx="1064">
                  <c:v>44909</c:v>
                </c:pt>
                <c:pt idx="1065">
                  <c:v>44910</c:v>
                </c:pt>
                <c:pt idx="1066">
                  <c:v>44911</c:v>
                </c:pt>
                <c:pt idx="1067">
                  <c:v>44914</c:v>
                </c:pt>
                <c:pt idx="1068">
                  <c:v>44915</c:v>
                </c:pt>
                <c:pt idx="1069">
                  <c:v>44916</c:v>
                </c:pt>
                <c:pt idx="1070">
                  <c:v>44917</c:v>
                </c:pt>
                <c:pt idx="1071">
                  <c:v>44918</c:v>
                </c:pt>
                <c:pt idx="1072">
                  <c:v>44921</c:v>
                </c:pt>
                <c:pt idx="1073">
                  <c:v>44922</c:v>
                </c:pt>
                <c:pt idx="1074">
                  <c:v>44923</c:v>
                </c:pt>
                <c:pt idx="1075">
                  <c:v>44924</c:v>
                </c:pt>
                <c:pt idx="1076">
                  <c:v>44925</c:v>
                </c:pt>
                <c:pt idx="1077">
                  <c:v>44928</c:v>
                </c:pt>
                <c:pt idx="1078">
                  <c:v>44929</c:v>
                </c:pt>
                <c:pt idx="1079">
                  <c:v>44930</c:v>
                </c:pt>
                <c:pt idx="1080">
                  <c:v>44931</c:v>
                </c:pt>
                <c:pt idx="1081">
                  <c:v>44932</c:v>
                </c:pt>
                <c:pt idx="1082">
                  <c:v>44935</c:v>
                </c:pt>
                <c:pt idx="1083">
                  <c:v>44936</c:v>
                </c:pt>
                <c:pt idx="1084">
                  <c:v>44937</c:v>
                </c:pt>
                <c:pt idx="1085">
                  <c:v>44938</c:v>
                </c:pt>
                <c:pt idx="1086">
                  <c:v>44939</c:v>
                </c:pt>
                <c:pt idx="1087">
                  <c:v>44942</c:v>
                </c:pt>
                <c:pt idx="1088">
                  <c:v>44943</c:v>
                </c:pt>
                <c:pt idx="1089">
                  <c:v>44944</c:v>
                </c:pt>
                <c:pt idx="1090">
                  <c:v>44945</c:v>
                </c:pt>
                <c:pt idx="1091">
                  <c:v>44946</c:v>
                </c:pt>
                <c:pt idx="1092">
                  <c:v>44949</c:v>
                </c:pt>
                <c:pt idx="1093">
                  <c:v>44950</c:v>
                </c:pt>
                <c:pt idx="1094">
                  <c:v>44951</c:v>
                </c:pt>
                <c:pt idx="1095">
                  <c:v>44952</c:v>
                </c:pt>
                <c:pt idx="1096">
                  <c:v>44953</c:v>
                </c:pt>
                <c:pt idx="1097">
                  <c:v>44956</c:v>
                </c:pt>
                <c:pt idx="1098">
                  <c:v>44957</c:v>
                </c:pt>
                <c:pt idx="1099">
                  <c:v>44958</c:v>
                </c:pt>
                <c:pt idx="1100">
                  <c:v>44959</c:v>
                </c:pt>
                <c:pt idx="1101">
                  <c:v>44960</c:v>
                </c:pt>
                <c:pt idx="1102">
                  <c:v>44963</c:v>
                </c:pt>
                <c:pt idx="1103">
                  <c:v>44964</c:v>
                </c:pt>
                <c:pt idx="1104">
                  <c:v>44965</c:v>
                </c:pt>
                <c:pt idx="1105">
                  <c:v>44966</c:v>
                </c:pt>
                <c:pt idx="1106">
                  <c:v>44967</c:v>
                </c:pt>
                <c:pt idx="1107">
                  <c:v>44970</c:v>
                </c:pt>
                <c:pt idx="1108">
                  <c:v>44971</c:v>
                </c:pt>
                <c:pt idx="1109">
                  <c:v>44972</c:v>
                </c:pt>
                <c:pt idx="1110">
                  <c:v>44973</c:v>
                </c:pt>
                <c:pt idx="1111">
                  <c:v>44974</c:v>
                </c:pt>
                <c:pt idx="1112">
                  <c:v>44977</c:v>
                </c:pt>
                <c:pt idx="1113">
                  <c:v>44978</c:v>
                </c:pt>
                <c:pt idx="1114">
                  <c:v>44979</c:v>
                </c:pt>
                <c:pt idx="1115">
                  <c:v>44980</c:v>
                </c:pt>
                <c:pt idx="1116">
                  <c:v>44981</c:v>
                </c:pt>
                <c:pt idx="1117">
                  <c:v>44984</c:v>
                </c:pt>
                <c:pt idx="1118">
                  <c:v>44985</c:v>
                </c:pt>
                <c:pt idx="1119">
                  <c:v>44986</c:v>
                </c:pt>
                <c:pt idx="1120">
                  <c:v>44987</c:v>
                </c:pt>
                <c:pt idx="1121">
                  <c:v>44988</c:v>
                </c:pt>
                <c:pt idx="1122">
                  <c:v>44991</c:v>
                </c:pt>
                <c:pt idx="1123">
                  <c:v>44992</c:v>
                </c:pt>
                <c:pt idx="1124">
                  <c:v>44993</c:v>
                </c:pt>
                <c:pt idx="1125">
                  <c:v>44994</c:v>
                </c:pt>
                <c:pt idx="1126">
                  <c:v>44995</c:v>
                </c:pt>
                <c:pt idx="1127">
                  <c:v>44998</c:v>
                </c:pt>
                <c:pt idx="1128">
                  <c:v>44999</c:v>
                </c:pt>
                <c:pt idx="1129">
                  <c:v>45000</c:v>
                </c:pt>
                <c:pt idx="1130">
                  <c:v>45001</c:v>
                </c:pt>
                <c:pt idx="1131">
                  <c:v>45002</c:v>
                </c:pt>
                <c:pt idx="1132">
                  <c:v>45005</c:v>
                </c:pt>
                <c:pt idx="1133">
                  <c:v>45006</c:v>
                </c:pt>
                <c:pt idx="1134">
                  <c:v>45007</c:v>
                </c:pt>
                <c:pt idx="1135">
                  <c:v>45008</c:v>
                </c:pt>
                <c:pt idx="1136">
                  <c:v>45009</c:v>
                </c:pt>
                <c:pt idx="1137">
                  <c:v>45012</c:v>
                </c:pt>
                <c:pt idx="1138">
                  <c:v>45013</c:v>
                </c:pt>
                <c:pt idx="1139">
                  <c:v>45014</c:v>
                </c:pt>
                <c:pt idx="1140">
                  <c:v>45015</c:v>
                </c:pt>
                <c:pt idx="1141">
                  <c:v>45016</c:v>
                </c:pt>
                <c:pt idx="1142">
                  <c:v>45019</c:v>
                </c:pt>
                <c:pt idx="1143">
                  <c:v>45020</c:v>
                </c:pt>
                <c:pt idx="1144">
                  <c:v>45021</c:v>
                </c:pt>
                <c:pt idx="1145">
                  <c:v>45022</c:v>
                </c:pt>
                <c:pt idx="1146">
                  <c:v>45023</c:v>
                </c:pt>
                <c:pt idx="1147">
                  <c:v>45026</c:v>
                </c:pt>
                <c:pt idx="1148">
                  <c:v>45027</c:v>
                </c:pt>
                <c:pt idx="1149">
                  <c:v>45028</c:v>
                </c:pt>
                <c:pt idx="1150">
                  <c:v>45029</c:v>
                </c:pt>
                <c:pt idx="1151">
                  <c:v>45030</c:v>
                </c:pt>
                <c:pt idx="1152">
                  <c:v>45033</c:v>
                </c:pt>
                <c:pt idx="1153">
                  <c:v>45034</c:v>
                </c:pt>
                <c:pt idx="1154">
                  <c:v>45035</c:v>
                </c:pt>
                <c:pt idx="1155">
                  <c:v>45036</c:v>
                </c:pt>
                <c:pt idx="1156">
                  <c:v>45037</c:v>
                </c:pt>
                <c:pt idx="1157">
                  <c:v>45040</c:v>
                </c:pt>
                <c:pt idx="1158">
                  <c:v>45041</c:v>
                </c:pt>
                <c:pt idx="1159">
                  <c:v>45042</c:v>
                </c:pt>
                <c:pt idx="1160">
                  <c:v>45043</c:v>
                </c:pt>
                <c:pt idx="1161">
                  <c:v>45044</c:v>
                </c:pt>
                <c:pt idx="1162">
                  <c:v>45047</c:v>
                </c:pt>
                <c:pt idx="1163">
                  <c:v>45048</c:v>
                </c:pt>
                <c:pt idx="1164">
                  <c:v>45049</c:v>
                </c:pt>
                <c:pt idx="1165">
                  <c:v>45050</c:v>
                </c:pt>
                <c:pt idx="1166">
                  <c:v>45051</c:v>
                </c:pt>
                <c:pt idx="1167">
                  <c:v>45054</c:v>
                </c:pt>
                <c:pt idx="1168">
                  <c:v>45055</c:v>
                </c:pt>
                <c:pt idx="1169">
                  <c:v>45056</c:v>
                </c:pt>
                <c:pt idx="1170">
                  <c:v>45057</c:v>
                </c:pt>
                <c:pt idx="1171">
                  <c:v>45058</c:v>
                </c:pt>
                <c:pt idx="1172">
                  <c:v>45061</c:v>
                </c:pt>
                <c:pt idx="1173">
                  <c:v>45062</c:v>
                </c:pt>
                <c:pt idx="1174">
                  <c:v>45063</c:v>
                </c:pt>
                <c:pt idx="1175">
                  <c:v>45064</c:v>
                </c:pt>
                <c:pt idx="1176">
                  <c:v>45065</c:v>
                </c:pt>
                <c:pt idx="1177">
                  <c:v>45068</c:v>
                </c:pt>
                <c:pt idx="1178">
                  <c:v>45069</c:v>
                </c:pt>
                <c:pt idx="1179">
                  <c:v>45070</c:v>
                </c:pt>
                <c:pt idx="1180">
                  <c:v>45071</c:v>
                </c:pt>
                <c:pt idx="1181">
                  <c:v>45072</c:v>
                </c:pt>
                <c:pt idx="1182">
                  <c:v>45075</c:v>
                </c:pt>
                <c:pt idx="1183">
                  <c:v>45076</c:v>
                </c:pt>
                <c:pt idx="1184">
                  <c:v>45077</c:v>
                </c:pt>
                <c:pt idx="1185">
                  <c:v>45078</c:v>
                </c:pt>
                <c:pt idx="1186">
                  <c:v>45079</c:v>
                </c:pt>
                <c:pt idx="1187">
                  <c:v>45082</c:v>
                </c:pt>
                <c:pt idx="1188">
                  <c:v>45083</c:v>
                </c:pt>
                <c:pt idx="1189">
                  <c:v>45084</c:v>
                </c:pt>
                <c:pt idx="1190">
                  <c:v>45085</c:v>
                </c:pt>
                <c:pt idx="1191">
                  <c:v>45086</c:v>
                </c:pt>
                <c:pt idx="1192">
                  <c:v>45089</c:v>
                </c:pt>
                <c:pt idx="1193">
                  <c:v>45090</c:v>
                </c:pt>
                <c:pt idx="1194">
                  <c:v>45091</c:v>
                </c:pt>
                <c:pt idx="1195">
                  <c:v>45092</c:v>
                </c:pt>
                <c:pt idx="1196">
                  <c:v>45093</c:v>
                </c:pt>
                <c:pt idx="1197">
                  <c:v>45096</c:v>
                </c:pt>
                <c:pt idx="1198">
                  <c:v>45097</c:v>
                </c:pt>
                <c:pt idx="1199">
                  <c:v>45098</c:v>
                </c:pt>
                <c:pt idx="1200">
                  <c:v>45099</c:v>
                </c:pt>
                <c:pt idx="1201">
                  <c:v>45100</c:v>
                </c:pt>
                <c:pt idx="1202">
                  <c:v>45103</c:v>
                </c:pt>
                <c:pt idx="1203">
                  <c:v>45104</c:v>
                </c:pt>
                <c:pt idx="1204">
                  <c:v>45105</c:v>
                </c:pt>
                <c:pt idx="1205">
                  <c:v>45106</c:v>
                </c:pt>
                <c:pt idx="1206">
                  <c:v>45107</c:v>
                </c:pt>
                <c:pt idx="1207">
                  <c:v>45110</c:v>
                </c:pt>
                <c:pt idx="1208">
                  <c:v>45111</c:v>
                </c:pt>
                <c:pt idx="1209">
                  <c:v>45112</c:v>
                </c:pt>
                <c:pt idx="1210">
                  <c:v>45113</c:v>
                </c:pt>
                <c:pt idx="1211">
                  <c:v>45114</c:v>
                </c:pt>
                <c:pt idx="1212">
                  <c:v>45117</c:v>
                </c:pt>
                <c:pt idx="1213">
                  <c:v>45118</c:v>
                </c:pt>
                <c:pt idx="1214">
                  <c:v>45119</c:v>
                </c:pt>
                <c:pt idx="1215">
                  <c:v>45120</c:v>
                </c:pt>
                <c:pt idx="1216">
                  <c:v>45121</c:v>
                </c:pt>
                <c:pt idx="1217">
                  <c:v>45124</c:v>
                </c:pt>
                <c:pt idx="1218">
                  <c:v>45125</c:v>
                </c:pt>
                <c:pt idx="1219">
                  <c:v>45126</c:v>
                </c:pt>
                <c:pt idx="1220">
                  <c:v>45127</c:v>
                </c:pt>
                <c:pt idx="1221">
                  <c:v>45128</c:v>
                </c:pt>
                <c:pt idx="1222">
                  <c:v>45131</c:v>
                </c:pt>
                <c:pt idx="1223">
                  <c:v>45132</c:v>
                </c:pt>
                <c:pt idx="1224">
                  <c:v>45133</c:v>
                </c:pt>
                <c:pt idx="1225">
                  <c:v>45134</c:v>
                </c:pt>
                <c:pt idx="1226">
                  <c:v>45135</c:v>
                </c:pt>
                <c:pt idx="1227">
                  <c:v>45138</c:v>
                </c:pt>
                <c:pt idx="1228">
                  <c:v>45139</c:v>
                </c:pt>
                <c:pt idx="1229">
                  <c:v>45140</c:v>
                </c:pt>
                <c:pt idx="1230">
                  <c:v>45141</c:v>
                </c:pt>
                <c:pt idx="1231">
                  <c:v>45142</c:v>
                </c:pt>
                <c:pt idx="1232">
                  <c:v>45145</c:v>
                </c:pt>
                <c:pt idx="1233">
                  <c:v>45146</c:v>
                </c:pt>
                <c:pt idx="1234">
                  <c:v>45147</c:v>
                </c:pt>
                <c:pt idx="1235">
                  <c:v>45148</c:v>
                </c:pt>
                <c:pt idx="1236">
                  <c:v>45149</c:v>
                </c:pt>
                <c:pt idx="1237">
                  <c:v>45152</c:v>
                </c:pt>
                <c:pt idx="1238">
                  <c:v>45153</c:v>
                </c:pt>
                <c:pt idx="1239">
                  <c:v>45154</c:v>
                </c:pt>
                <c:pt idx="1240">
                  <c:v>45155</c:v>
                </c:pt>
                <c:pt idx="1241">
                  <c:v>45156</c:v>
                </c:pt>
                <c:pt idx="1242">
                  <c:v>45159</c:v>
                </c:pt>
                <c:pt idx="1243">
                  <c:v>45160</c:v>
                </c:pt>
                <c:pt idx="1244">
                  <c:v>45161</c:v>
                </c:pt>
                <c:pt idx="1245">
                  <c:v>45162</c:v>
                </c:pt>
                <c:pt idx="1246">
                  <c:v>45163</c:v>
                </c:pt>
                <c:pt idx="1247">
                  <c:v>45166</c:v>
                </c:pt>
                <c:pt idx="1248">
                  <c:v>45167</c:v>
                </c:pt>
                <c:pt idx="1249">
                  <c:v>45168</c:v>
                </c:pt>
                <c:pt idx="1250">
                  <c:v>45169</c:v>
                </c:pt>
                <c:pt idx="1251">
                  <c:v>45170</c:v>
                </c:pt>
                <c:pt idx="1252">
                  <c:v>45173</c:v>
                </c:pt>
                <c:pt idx="1253">
                  <c:v>45174</c:v>
                </c:pt>
                <c:pt idx="1254">
                  <c:v>45175</c:v>
                </c:pt>
                <c:pt idx="1255">
                  <c:v>45176</c:v>
                </c:pt>
                <c:pt idx="1256">
                  <c:v>45177</c:v>
                </c:pt>
                <c:pt idx="1257">
                  <c:v>45180</c:v>
                </c:pt>
                <c:pt idx="1258">
                  <c:v>45181</c:v>
                </c:pt>
                <c:pt idx="1259">
                  <c:v>45182</c:v>
                </c:pt>
                <c:pt idx="1260">
                  <c:v>45183</c:v>
                </c:pt>
                <c:pt idx="1261">
                  <c:v>45184</c:v>
                </c:pt>
                <c:pt idx="1262">
                  <c:v>45187</c:v>
                </c:pt>
                <c:pt idx="1263">
                  <c:v>45188</c:v>
                </c:pt>
                <c:pt idx="1264">
                  <c:v>45189</c:v>
                </c:pt>
                <c:pt idx="1265">
                  <c:v>45190</c:v>
                </c:pt>
                <c:pt idx="1266">
                  <c:v>45191</c:v>
                </c:pt>
                <c:pt idx="1267">
                  <c:v>45194</c:v>
                </c:pt>
                <c:pt idx="1268">
                  <c:v>45195</c:v>
                </c:pt>
                <c:pt idx="1269">
                  <c:v>45196</c:v>
                </c:pt>
                <c:pt idx="1270">
                  <c:v>45197</c:v>
                </c:pt>
                <c:pt idx="1271">
                  <c:v>45198</c:v>
                </c:pt>
                <c:pt idx="1272">
                  <c:v>45201</c:v>
                </c:pt>
                <c:pt idx="1273">
                  <c:v>45202</c:v>
                </c:pt>
                <c:pt idx="1274">
                  <c:v>45203</c:v>
                </c:pt>
                <c:pt idx="1275">
                  <c:v>45204</c:v>
                </c:pt>
                <c:pt idx="1276">
                  <c:v>45205</c:v>
                </c:pt>
                <c:pt idx="1277">
                  <c:v>45208</c:v>
                </c:pt>
                <c:pt idx="1278">
                  <c:v>45209</c:v>
                </c:pt>
                <c:pt idx="1279">
                  <c:v>45210</c:v>
                </c:pt>
                <c:pt idx="1280">
                  <c:v>45211</c:v>
                </c:pt>
                <c:pt idx="1281">
                  <c:v>45212</c:v>
                </c:pt>
                <c:pt idx="1282">
                  <c:v>45215</c:v>
                </c:pt>
                <c:pt idx="1283">
                  <c:v>45216</c:v>
                </c:pt>
                <c:pt idx="1284">
                  <c:v>45217</c:v>
                </c:pt>
                <c:pt idx="1285">
                  <c:v>45218</c:v>
                </c:pt>
                <c:pt idx="1286">
                  <c:v>45219</c:v>
                </c:pt>
                <c:pt idx="1287">
                  <c:v>45222</c:v>
                </c:pt>
                <c:pt idx="1288">
                  <c:v>45223</c:v>
                </c:pt>
                <c:pt idx="1289">
                  <c:v>45224</c:v>
                </c:pt>
                <c:pt idx="1290">
                  <c:v>45225</c:v>
                </c:pt>
                <c:pt idx="1291">
                  <c:v>45226</c:v>
                </c:pt>
                <c:pt idx="1292">
                  <c:v>45229</c:v>
                </c:pt>
                <c:pt idx="1293">
                  <c:v>45230</c:v>
                </c:pt>
                <c:pt idx="1294">
                  <c:v>45231</c:v>
                </c:pt>
                <c:pt idx="1295">
                  <c:v>45232</c:v>
                </c:pt>
                <c:pt idx="1296">
                  <c:v>45233</c:v>
                </c:pt>
                <c:pt idx="1297">
                  <c:v>45236</c:v>
                </c:pt>
                <c:pt idx="1298">
                  <c:v>45237</c:v>
                </c:pt>
                <c:pt idx="1299">
                  <c:v>45238</c:v>
                </c:pt>
                <c:pt idx="1300">
                  <c:v>45239</c:v>
                </c:pt>
                <c:pt idx="1301">
                  <c:v>45240</c:v>
                </c:pt>
                <c:pt idx="1302">
                  <c:v>45243</c:v>
                </c:pt>
                <c:pt idx="1303">
                  <c:v>45244</c:v>
                </c:pt>
              </c:numCache>
            </c:numRef>
          </c:cat>
          <c:val>
            <c:numRef>
              <c:f>'Pane 1 (3)'!$C$37:$C$1340</c:f>
              <c:numCache>
                <c:formatCode>0.00\%</c:formatCode>
                <c:ptCount val="1304"/>
                <c:pt idx="0">
                  <c:v>0</c:v>
                </c:pt>
                <c:pt idx="1">
                  <c:v>0.27</c:v>
                </c:pt>
                <c:pt idx="2">
                  <c:v>-0.82</c:v>
                </c:pt>
                <c:pt idx="3">
                  <c:v>-2.44</c:v>
                </c:pt>
                <c:pt idx="4">
                  <c:v>-2.0499999999999998</c:v>
                </c:pt>
                <c:pt idx="5">
                  <c:v>-2.09</c:v>
                </c:pt>
                <c:pt idx="6">
                  <c:v>-2.5299999999999998</c:v>
                </c:pt>
                <c:pt idx="7">
                  <c:v>-1.34</c:v>
                </c:pt>
                <c:pt idx="8">
                  <c:v>-1.29</c:v>
                </c:pt>
                <c:pt idx="9">
                  <c:v>0.17</c:v>
                </c:pt>
                <c:pt idx="10">
                  <c:v>0.42</c:v>
                </c:pt>
                <c:pt idx="11">
                  <c:v>0.74</c:v>
                </c:pt>
                <c:pt idx="12">
                  <c:v>1.99</c:v>
                </c:pt>
                <c:pt idx="13">
                  <c:v>-0.46</c:v>
                </c:pt>
                <c:pt idx="14">
                  <c:v>-0.87</c:v>
                </c:pt>
                <c:pt idx="15">
                  <c:v>-1.75</c:v>
                </c:pt>
                <c:pt idx="16">
                  <c:v>-3.01</c:v>
                </c:pt>
                <c:pt idx="17">
                  <c:v>-3.63</c:v>
                </c:pt>
                <c:pt idx="18">
                  <c:v>-3.54</c:v>
                </c:pt>
                <c:pt idx="19">
                  <c:v>-2.4900000000000002</c:v>
                </c:pt>
                <c:pt idx="20">
                  <c:v>-2.56</c:v>
                </c:pt>
                <c:pt idx="21">
                  <c:v>-4.13</c:v>
                </c:pt>
                <c:pt idx="22">
                  <c:v>-5.53</c:v>
                </c:pt>
                <c:pt idx="23">
                  <c:v>-5.83</c:v>
                </c:pt>
                <c:pt idx="24">
                  <c:v>-6.59</c:v>
                </c:pt>
                <c:pt idx="25">
                  <c:v>-8.07</c:v>
                </c:pt>
                <c:pt idx="26">
                  <c:v>-9.44</c:v>
                </c:pt>
                <c:pt idx="27">
                  <c:v>-11.02</c:v>
                </c:pt>
                <c:pt idx="28">
                  <c:v>-11.4</c:v>
                </c:pt>
                <c:pt idx="29">
                  <c:v>-8.67</c:v>
                </c:pt>
                <c:pt idx="30">
                  <c:v>-8.09</c:v>
                </c:pt>
                <c:pt idx="31">
                  <c:v>-7.67</c:v>
                </c:pt>
                <c:pt idx="32">
                  <c:v>-7.03</c:v>
                </c:pt>
                <c:pt idx="33">
                  <c:v>-7.03</c:v>
                </c:pt>
                <c:pt idx="34">
                  <c:v>-7.16</c:v>
                </c:pt>
                <c:pt idx="35">
                  <c:v>-8.5399999999999991</c:v>
                </c:pt>
                <c:pt idx="36">
                  <c:v>-6.03</c:v>
                </c:pt>
                <c:pt idx="37">
                  <c:v>-5.26</c:v>
                </c:pt>
                <c:pt idx="38">
                  <c:v>-4.47</c:v>
                </c:pt>
                <c:pt idx="39">
                  <c:v>-3.72</c:v>
                </c:pt>
                <c:pt idx="40">
                  <c:v>-3.39</c:v>
                </c:pt>
                <c:pt idx="41">
                  <c:v>-3.41</c:v>
                </c:pt>
                <c:pt idx="42">
                  <c:v>-3.86</c:v>
                </c:pt>
                <c:pt idx="43">
                  <c:v>-3.09</c:v>
                </c:pt>
                <c:pt idx="44">
                  <c:v>-2.95</c:v>
                </c:pt>
                <c:pt idx="45">
                  <c:v>-2.5</c:v>
                </c:pt>
                <c:pt idx="46">
                  <c:v>-1.26</c:v>
                </c:pt>
                <c:pt idx="47">
                  <c:v>-1.26</c:v>
                </c:pt>
                <c:pt idx="48">
                  <c:v>-2.34</c:v>
                </c:pt>
                <c:pt idx="49">
                  <c:v>-2.2799999999999998</c:v>
                </c:pt>
                <c:pt idx="50">
                  <c:v>-2.13</c:v>
                </c:pt>
                <c:pt idx="51">
                  <c:v>-1.21</c:v>
                </c:pt>
                <c:pt idx="52">
                  <c:v>-1.83</c:v>
                </c:pt>
                <c:pt idx="53">
                  <c:v>-1.81</c:v>
                </c:pt>
                <c:pt idx="54">
                  <c:v>-0.76</c:v>
                </c:pt>
                <c:pt idx="55">
                  <c:v>0.11</c:v>
                </c:pt>
                <c:pt idx="56">
                  <c:v>0.16</c:v>
                </c:pt>
                <c:pt idx="57">
                  <c:v>0.56999999999999995</c:v>
                </c:pt>
                <c:pt idx="58">
                  <c:v>1.24</c:v>
                </c:pt>
                <c:pt idx="59">
                  <c:v>1.03</c:v>
                </c:pt>
                <c:pt idx="60">
                  <c:v>0.03</c:v>
                </c:pt>
                <c:pt idx="61">
                  <c:v>-0.28000000000000003</c:v>
                </c:pt>
                <c:pt idx="62">
                  <c:v>-0.23</c:v>
                </c:pt>
                <c:pt idx="63">
                  <c:v>0.93</c:v>
                </c:pt>
                <c:pt idx="64">
                  <c:v>1.31</c:v>
                </c:pt>
                <c:pt idx="65">
                  <c:v>1.05</c:v>
                </c:pt>
                <c:pt idx="66">
                  <c:v>1.99</c:v>
                </c:pt>
                <c:pt idx="67">
                  <c:v>2.29</c:v>
                </c:pt>
                <c:pt idx="68">
                  <c:v>2.4500000000000002</c:v>
                </c:pt>
                <c:pt idx="69">
                  <c:v>2.83</c:v>
                </c:pt>
                <c:pt idx="70">
                  <c:v>2.52</c:v>
                </c:pt>
                <c:pt idx="71">
                  <c:v>2.99</c:v>
                </c:pt>
                <c:pt idx="72">
                  <c:v>3.23</c:v>
                </c:pt>
                <c:pt idx="73">
                  <c:v>3.23</c:v>
                </c:pt>
                <c:pt idx="74">
                  <c:v>3.25</c:v>
                </c:pt>
                <c:pt idx="75">
                  <c:v>2.94</c:v>
                </c:pt>
                <c:pt idx="76">
                  <c:v>3.46</c:v>
                </c:pt>
                <c:pt idx="77">
                  <c:v>3.16</c:v>
                </c:pt>
                <c:pt idx="78">
                  <c:v>3.02</c:v>
                </c:pt>
                <c:pt idx="79">
                  <c:v>2.59</c:v>
                </c:pt>
                <c:pt idx="80">
                  <c:v>1.73</c:v>
                </c:pt>
                <c:pt idx="81">
                  <c:v>1.23</c:v>
                </c:pt>
                <c:pt idx="82">
                  <c:v>2.39</c:v>
                </c:pt>
                <c:pt idx="83">
                  <c:v>2.82</c:v>
                </c:pt>
                <c:pt idx="84">
                  <c:v>3.42</c:v>
                </c:pt>
                <c:pt idx="85">
                  <c:v>3.46</c:v>
                </c:pt>
                <c:pt idx="86">
                  <c:v>4.07</c:v>
                </c:pt>
                <c:pt idx="87">
                  <c:v>4.53</c:v>
                </c:pt>
                <c:pt idx="88">
                  <c:v>4.6500000000000004</c:v>
                </c:pt>
                <c:pt idx="89">
                  <c:v>4.2300000000000004</c:v>
                </c:pt>
                <c:pt idx="90">
                  <c:v>5.0199999999999996</c:v>
                </c:pt>
                <c:pt idx="91">
                  <c:v>3.38</c:v>
                </c:pt>
                <c:pt idx="92">
                  <c:v>3</c:v>
                </c:pt>
                <c:pt idx="93">
                  <c:v>3.77</c:v>
                </c:pt>
                <c:pt idx="94">
                  <c:v>3.34</c:v>
                </c:pt>
                <c:pt idx="95">
                  <c:v>3.4</c:v>
                </c:pt>
                <c:pt idx="96">
                  <c:v>4.0199999999999996</c:v>
                </c:pt>
                <c:pt idx="97">
                  <c:v>5.21</c:v>
                </c:pt>
                <c:pt idx="98">
                  <c:v>5.2</c:v>
                </c:pt>
                <c:pt idx="99">
                  <c:v>5.76</c:v>
                </c:pt>
                <c:pt idx="100">
                  <c:v>5.75</c:v>
                </c:pt>
                <c:pt idx="101">
                  <c:v>6.1</c:v>
                </c:pt>
                <c:pt idx="102">
                  <c:v>6.25</c:v>
                </c:pt>
                <c:pt idx="103">
                  <c:v>5.77</c:v>
                </c:pt>
                <c:pt idx="104">
                  <c:v>6.01</c:v>
                </c:pt>
                <c:pt idx="105">
                  <c:v>5.99</c:v>
                </c:pt>
                <c:pt idx="106">
                  <c:v>6.57</c:v>
                </c:pt>
                <c:pt idx="107">
                  <c:v>6.65</c:v>
                </c:pt>
                <c:pt idx="108">
                  <c:v>6.75</c:v>
                </c:pt>
                <c:pt idx="109">
                  <c:v>6.64</c:v>
                </c:pt>
                <c:pt idx="110">
                  <c:v>6.61</c:v>
                </c:pt>
                <c:pt idx="111">
                  <c:v>6.62</c:v>
                </c:pt>
                <c:pt idx="112">
                  <c:v>6.68</c:v>
                </c:pt>
                <c:pt idx="113">
                  <c:v>7.31</c:v>
                </c:pt>
                <c:pt idx="114">
                  <c:v>7.03</c:v>
                </c:pt>
                <c:pt idx="115">
                  <c:v>6.86</c:v>
                </c:pt>
                <c:pt idx="116">
                  <c:v>7.28</c:v>
                </c:pt>
                <c:pt idx="117">
                  <c:v>7.37</c:v>
                </c:pt>
                <c:pt idx="118">
                  <c:v>7.52</c:v>
                </c:pt>
                <c:pt idx="119">
                  <c:v>7.09</c:v>
                </c:pt>
                <c:pt idx="120">
                  <c:v>6.65</c:v>
                </c:pt>
                <c:pt idx="121">
                  <c:v>7.48</c:v>
                </c:pt>
                <c:pt idx="122">
                  <c:v>6.93</c:v>
                </c:pt>
                <c:pt idx="123">
                  <c:v>5.39</c:v>
                </c:pt>
                <c:pt idx="124">
                  <c:v>5.21</c:v>
                </c:pt>
                <c:pt idx="125">
                  <c:v>4.59</c:v>
                </c:pt>
                <c:pt idx="126">
                  <c:v>4.9400000000000004</c:v>
                </c:pt>
                <c:pt idx="127">
                  <c:v>2.97</c:v>
                </c:pt>
                <c:pt idx="128">
                  <c:v>3.58</c:v>
                </c:pt>
                <c:pt idx="129">
                  <c:v>4.1500000000000004</c:v>
                </c:pt>
                <c:pt idx="130">
                  <c:v>4.92</c:v>
                </c:pt>
                <c:pt idx="131">
                  <c:v>4.45</c:v>
                </c:pt>
                <c:pt idx="132">
                  <c:v>3.87</c:v>
                </c:pt>
                <c:pt idx="133">
                  <c:v>4.51</c:v>
                </c:pt>
                <c:pt idx="134">
                  <c:v>4.22</c:v>
                </c:pt>
                <c:pt idx="135">
                  <c:v>3.02</c:v>
                </c:pt>
                <c:pt idx="136">
                  <c:v>3.39</c:v>
                </c:pt>
                <c:pt idx="137">
                  <c:v>3.46</c:v>
                </c:pt>
                <c:pt idx="138">
                  <c:v>2.88</c:v>
                </c:pt>
                <c:pt idx="139">
                  <c:v>1.9</c:v>
                </c:pt>
                <c:pt idx="140">
                  <c:v>1.98</c:v>
                </c:pt>
                <c:pt idx="141">
                  <c:v>0.98</c:v>
                </c:pt>
                <c:pt idx="142">
                  <c:v>0.93</c:v>
                </c:pt>
                <c:pt idx="143">
                  <c:v>2.5299999999999998</c:v>
                </c:pt>
                <c:pt idx="144">
                  <c:v>3.43</c:v>
                </c:pt>
                <c:pt idx="145">
                  <c:v>3.84</c:v>
                </c:pt>
                <c:pt idx="146">
                  <c:v>4.96</c:v>
                </c:pt>
                <c:pt idx="147">
                  <c:v>5.39</c:v>
                </c:pt>
                <c:pt idx="148">
                  <c:v>5.6</c:v>
                </c:pt>
                <c:pt idx="149">
                  <c:v>5.34</c:v>
                </c:pt>
                <c:pt idx="150">
                  <c:v>5.46</c:v>
                </c:pt>
                <c:pt idx="151">
                  <c:v>5.16</c:v>
                </c:pt>
                <c:pt idx="152">
                  <c:v>5.16</c:v>
                </c:pt>
                <c:pt idx="153">
                  <c:v>6.15</c:v>
                </c:pt>
                <c:pt idx="154">
                  <c:v>6.68</c:v>
                </c:pt>
                <c:pt idx="155">
                  <c:v>7.75</c:v>
                </c:pt>
                <c:pt idx="156">
                  <c:v>7.49</c:v>
                </c:pt>
                <c:pt idx="157">
                  <c:v>7.49</c:v>
                </c:pt>
                <c:pt idx="158">
                  <c:v>6.78</c:v>
                </c:pt>
                <c:pt idx="159">
                  <c:v>6.52</c:v>
                </c:pt>
                <c:pt idx="160">
                  <c:v>6.92</c:v>
                </c:pt>
                <c:pt idx="161">
                  <c:v>7.5</c:v>
                </c:pt>
                <c:pt idx="162">
                  <c:v>8.19</c:v>
                </c:pt>
                <c:pt idx="163">
                  <c:v>8.5</c:v>
                </c:pt>
                <c:pt idx="164">
                  <c:v>9.23</c:v>
                </c:pt>
                <c:pt idx="165">
                  <c:v>9.32</c:v>
                </c:pt>
                <c:pt idx="166">
                  <c:v>8.85</c:v>
                </c:pt>
                <c:pt idx="167">
                  <c:v>8.31</c:v>
                </c:pt>
                <c:pt idx="168">
                  <c:v>8.26</c:v>
                </c:pt>
                <c:pt idx="169">
                  <c:v>8.6300000000000008</c:v>
                </c:pt>
                <c:pt idx="170">
                  <c:v>8.84</c:v>
                </c:pt>
                <c:pt idx="171">
                  <c:v>9.1999999999999993</c:v>
                </c:pt>
                <c:pt idx="172">
                  <c:v>9.2799999999999994</c:v>
                </c:pt>
                <c:pt idx="173">
                  <c:v>8.9700000000000006</c:v>
                </c:pt>
                <c:pt idx="174">
                  <c:v>8.4700000000000006</c:v>
                </c:pt>
                <c:pt idx="175">
                  <c:v>8.49</c:v>
                </c:pt>
                <c:pt idx="176">
                  <c:v>8.31</c:v>
                </c:pt>
                <c:pt idx="177">
                  <c:v>8.4600000000000009</c:v>
                </c:pt>
                <c:pt idx="178">
                  <c:v>9.0500000000000007</c:v>
                </c:pt>
                <c:pt idx="179">
                  <c:v>9.4499999999999993</c:v>
                </c:pt>
                <c:pt idx="180">
                  <c:v>8.91</c:v>
                </c:pt>
                <c:pt idx="181">
                  <c:v>9.35</c:v>
                </c:pt>
                <c:pt idx="182">
                  <c:v>9.19</c:v>
                </c:pt>
                <c:pt idx="183">
                  <c:v>8.74</c:v>
                </c:pt>
                <c:pt idx="184">
                  <c:v>7.96</c:v>
                </c:pt>
                <c:pt idx="185">
                  <c:v>7.25</c:v>
                </c:pt>
                <c:pt idx="186">
                  <c:v>6.1</c:v>
                </c:pt>
                <c:pt idx="187">
                  <c:v>3.51</c:v>
                </c:pt>
                <c:pt idx="188">
                  <c:v>4.09</c:v>
                </c:pt>
                <c:pt idx="189">
                  <c:v>4.33</c:v>
                </c:pt>
                <c:pt idx="190">
                  <c:v>5.95</c:v>
                </c:pt>
                <c:pt idx="191">
                  <c:v>5.38</c:v>
                </c:pt>
                <c:pt idx="192">
                  <c:v>4.51</c:v>
                </c:pt>
                <c:pt idx="193">
                  <c:v>5.34</c:v>
                </c:pt>
                <c:pt idx="194">
                  <c:v>2.96</c:v>
                </c:pt>
                <c:pt idx="195">
                  <c:v>2.79</c:v>
                </c:pt>
                <c:pt idx="196">
                  <c:v>4.0599999999999996</c:v>
                </c:pt>
                <c:pt idx="197">
                  <c:v>5.21</c:v>
                </c:pt>
                <c:pt idx="198">
                  <c:v>4.5999999999999996</c:v>
                </c:pt>
                <c:pt idx="199">
                  <c:v>5.39</c:v>
                </c:pt>
                <c:pt idx="200">
                  <c:v>5.2</c:v>
                </c:pt>
                <c:pt idx="201">
                  <c:v>3.37</c:v>
                </c:pt>
                <c:pt idx="202">
                  <c:v>3.89</c:v>
                </c:pt>
                <c:pt idx="203">
                  <c:v>3.88</c:v>
                </c:pt>
                <c:pt idx="204">
                  <c:v>4.2300000000000004</c:v>
                </c:pt>
                <c:pt idx="205">
                  <c:v>5.27</c:v>
                </c:pt>
                <c:pt idx="206">
                  <c:v>5.54</c:v>
                </c:pt>
                <c:pt idx="207">
                  <c:v>5.44</c:v>
                </c:pt>
                <c:pt idx="208">
                  <c:v>4.97</c:v>
                </c:pt>
                <c:pt idx="209">
                  <c:v>6.09</c:v>
                </c:pt>
                <c:pt idx="210">
                  <c:v>7.3</c:v>
                </c:pt>
                <c:pt idx="211">
                  <c:v>7.53</c:v>
                </c:pt>
                <c:pt idx="212">
                  <c:v>7.51</c:v>
                </c:pt>
                <c:pt idx="213">
                  <c:v>7.56</c:v>
                </c:pt>
                <c:pt idx="214">
                  <c:v>8.3000000000000007</c:v>
                </c:pt>
                <c:pt idx="215">
                  <c:v>8.66</c:v>
                </c:pt>
                <c:pt idx="216">
                  <c:v>8.86</c:v>
                </c:pt>
                <c:pt idx="217">
                  <c:v>8.3699999999999992</c:v>
                </c:pt>
                <c:pt idx="218">
                  <c:v>8.66</c:v>
                </c:pt>
                <c:pt idx="219">
                  <c:v>8.6199999999999992</c:v>
                </c:pt>
                <c:pt idx="220">
                  <c:v>8.8000000000000007</c:v>
                </c:pt>
                <c:pt idx="221">
                  <c:v>8.4499999999999993</c:v>
                </c:pt>
                <c:pt idx="222">
                  <c:v>8.26</c:v>
                </c:pt>
                <c:pt idx="223">
                  <c:v>7.69</c:v>
                </c:pt>
                <c:pt idx="224">
                  <c:v>7.81</c:v>
                </c:pt>
                <c:pt idx="225">
                  <c:v>7.76</c:v>
                </c:pt>
                <c:pt idx="226">
                  <c:v>7.37</c:v>
                </c:pt>
                <c:pt idx="227">
                  <c:v>7.59</c:v>
                </c:pt>
                <c:pt idx="228">
                  <c:v>6.52</c:v>
                </c:pt>
                <c:pt idx="229">
                  <c:v>4.7</c:v>
                </c:pt>
                <c:pt idx="230">
                  <c:v>5.18</c:v>
                </c:pt>
                <c:pt idx="231">
                  <c:v>6.29</c:v>
                </c:pt>
                <c:pt idx="232">
                  <c:v>6.19</c:v>
                </c:pt>
                <c:pt idx="233">
                  <c:v>4.83</c:v>
                </c:pt>
                <c:pt idx="234">
                  <c:v>5.49</c:v>
                </c:pt>
                <c:pt idx="235">
                  <c:v>6.11</c:v>
                </c:pt>
                <c:pt idx="236">
                  <c:v>7.55</c:v>
                </c:pt>
                <c:pt idx="237">
                  <c:v>7.35</c:v>
                </c:pt>
                <c:pt idx="238">
                  <c:v>8.41</c:v>
                </c:pt>
                <c:pt idx="239">
                  <c:v>8.34</c:v>
                </c:pt>
                <c:pt idx="240">
                  <c:v>8.67</c:v>
                </c:pt>
                <c:pt idx="241">
                  <c:v>8.34</c:v>
                </c:pt>
                <c:pt idx="242">
                  <c:v>9.0299999999999994</c:v>
                </c:pt>
                <c:pt idx="243">
                  <c:v>8.7799999999999994</c:v>
                </c:pt>
                <c:pt idx="244">
                  <c:v>8.98</c:v>
                </c:pt>
                <c:pt idx="245">
                  <c:v>9.34</c:v>
                </c:pt>
                <c:pt idx="246">
                  <c:v>9.6999999999999993</c:v>
                </c:pt>
                <c:pt idx="247">
                  <c:v>10.119999999999999</c:v>
                </c:pt>
                <c:pt idx="248">
                  <c:v>10.17</c:v>
                </c:pt>
                <c:pt idx="249">
                  <c:v>10.41</c:v>
                </c:pt>
                <c:pt idx="250">
                  <c:v>10.23</c:v>
                </c:pt>
                <c:pt idx="251">
                  <c:v>11.14</c:v>
                </c:pt>
                <c:pt idx="252">
                  <c:v>11.61</c:v>
                </c:pt>
                <c:pt idx="253">
                  <c:v>11.5</c:v>
                </c:pt>
                <c:pt idx="254">
                  <c:v>11.6</c:v>
                </c:pt>
                <c:pt idx="255">
                  <c:v>11.86</c:v>
                </c:pt>
                <c:pt idx="256">
                  <c:v>11.97</c:v>
                </c:pt>
                <c:pt idx="257">
                  <c:v>11.85</c:v>
                </c:pt>
                <c:pt idx="258">
                  <c:v>12.03</c:v>
                </c:pt>
                <c:pt idx="259">
                  <c:v>11.94</c:v>
                </c:pt>
                <c:pt idx="260">
                  <c:v>11.79</c:v>
                </c:pt>
                <c:pt idx="261">
                  <c:v>12.66</c:v>
                </c:pt>
                <c:pt idx="262">
                  <c:v>12.8</c:v>
                </c:pt>
                <c:pt idx="263">
                  <c:v>12.76</c:v>
                </c:pt>
                <c:pt idx="264">
                  <c:v>12.27</c:v>
                </c:pt>
                <c:pt idx="265">
                  <c:v>12.04</c:v>
                </c:pt>
                <c:pt idx="266">
                  <c:v>12.22</c:v>
                </c:pt>
                <c:pt idx="267">
                  <c:v>13.05</c:v>
                </c:pt>
                <c:pt idx="268">
                  <c:v>13.25</c:v>
                </c:pt>
                <c:pt idx="269">
                  <c:v>13.64</c:v>
                </c:pt>
                <c:pt idx="270">
                  <c:v>13.6</c:v>
                </c:pt>
                <c:pt idx="271">
                  <c:v>13.13</c:v>
                </c:pt>
                <c:pt idx="272">
                  <c:v>12.34</c:v>
                </c:pt>
                <c:pt idx="273">
                  <c:v>11.69</c:v>
                </c:pt>
                <c:pt idx="274">
                  <c:v>12.3</c:v>
                </c:pt>
                <c:pt idx="275">
                  <c:v>12.45</c:v>
                </c:pt>
                <c:pt idx="276">
                  <c:v>13.33</c:v>
                </c:pt>
                <c:pt idx="277">
                  <c:v>13.14</c:v>
                </c:pt>
                <c:pt idx="278">
                  <c:v>13</c:v>
                </c:pt>
                <c:pt idx="279">
                  <c:v>13.26</c:v>
                </c:pt>
                <c:pt idx="280">
                  <c:v>13.97</c:v>
                </c:pt>
                <c:pt idx="281">
                  <c:v>14.48</c:v>
                </c:pt>
                <c:pt idx="282">
                  <c:v>15.36</c:v>
                </c:pt>
                <c:pt idx="283">
                  <c:v>15.31</c:v>
                </c:pt>
                <c:pt idx="284">
                  <c:v>15.15</c:v>
                </c:pt>
                <c:pt idx="285">
                  <c:v>15.51</c:v>
                </c:pt>
                <c:pt idx="286">
                  <c:v>15.97</c:v>
                </c:pt>
                <c:pt idx="287">
                  <c:v>16.010000000000002</c:v>
                </c:pt>
                <c:pt idx="288">
                  <c:v>16.07</c:v>
                </c:pt>
                <c:pt idx="289">
                  <c:v>16.04</c:v>
                </c:pt>
                <c:pt idx="290">
                  <c:v>16.48</c:v>
                </c:pt>
                <c:pt idx="291">
                  <c:v>16.71</c:v>
                </c:pt>
                <c:pt idx="292">
                  <c:v>16.14</c:v>
                </c:pt>
                <c:pt idx="293">
                  <c:v>16.39</c:v>
                </c:pt>
                <c:pt idx="294">
                  <c:v>16.39</c:v>
                </c:pt>
                <c:pt idx="295">
                  <c:v>17.260000000000002</c:v>
                </c:pt>
                <c:pt idx="296">
                  <c:v>16.62</c:v>
                </c:pt>
                <c:pt idx="297">
                  <c:v>16.690000000000001</c:v>
                </c:pt>
                <c:pt idx="298">
                  <c:v>16.59</c:v>
                </c:pt>
                <c:pt idx="299">
                  <c:v>16.809999999999999</c:v>
                </c:pt>
                <c:pt idx="300">
                  <c:v>17.45</c:v>
                </c:pt>
                <c:pt idx="301">
                  <c:v>17.34</c:v>
                </c:pt>
                <c:pt idx="302">
                  <c:v>17.86</c:v>
                </c:pt>
                <c:pt idx="303">
                  <c:v>17.87</c:v>
                </c:pt>
                <c:pt idx="304">
                  <c:v>18.05</c:v>
                </c:pt>
                <c:pt idx="305">
                  <c:v>18.75</c:v>
                </c:pt>
                <c:pt idx="306">
                  <c:v>19.21</c:v>
                </c:pt>
                <c:pt idx="307">
                  <c:v>19.18</c:v>
                </c:pt>
                <c:pt idx="308">
                  <c:v>18.899999999999999</c:v>
                </c:pt>
                <c:pt idx="309">
                  <c:v>18.95</c:v>
                </c:pt>
                <c:pt idx="310">
                  <c:v>18.75</c:v>
                </c:pt>
                <c:pt idx="311">
                  <c:v>18.21</c:v>
                </c:pt>
                <c:pt idx="312">
                  <c:v>16.28</c:v>
                </c:pt>
                <c:pt idx="313">
                  <c:v>17.09</c:v>
                </c:pt>
                <c:pt idx="314">
                  <c:v>17.14</c:v>
                </c:pt>
                <c:pt idx="315">
                  <c:v>17.059999999999999</c:v>
                </c:pt>
                <c:pt idx="316">
                  <c:v>15.6</c:v>
                </c:pt>
                <c:pt idx="317">
                  <c:v>16.05</c:v>
                </c:pt>
                <c:pt idx="318">
                  <c:v>17.62</c:v>
                </c:pt>
                <c:pt idx="319">
                  <c:v>18.690000000000001</c:v>
                </c:pt>
                <c:pt idx="320">
                  <c:v>19.260000000000002</c:v>
                </c:pt>
                <c:pt idx="321">
                  <c:v>18.68</c:v>
                </c:pt>
                <c:pt idx="322">
                  <c:v>19.09</c:v>
                </c:pt>
                <c:pt idx="323">
                  <c:v>19.489999999999998</c:v>
                </c:pt>
                <c:pt idx="324">
                  <c:v>20.170000000000002</c:v>
                </c:pt>
                <c:pt idx="325">
                  <c:v>19.920000000000002</c:v>
                </c:pt>
                <c:pt idx="326">
                  <c:v>19.989999999999998</c:v>
                </c:pt>
                <c:pt idx="327">
                  <c:v>19.96</c:v>
                </c:pt>
                <c:pt idx="328">
                  <c:v>19.5</c:v>
                </c:pt>
                <c:pt idx="329">
                  <c:v>19.98</c:v>
                </c:pt>
                <c:pt idx="330">
                  <c:v>19.440000000000001</c:v>
                </c:pt>
                <c:pt idx="331">
                  <c:v>18.579999999999998</c:v>
                </c:pt>
                <c:pt idx="332">
                  <c:v>15.03</c:v>
                </c:pt>
                <c:pt idx="333">
                  <c:v>12</c:v>
                </c:pt>
                <c:pt idx="334">
                  <c:v>11.47</c:v>
                </c:pt>
                <c:pt idx="335">
                  <c:v>7.45</c:v>
                </c:pt>
                <c:pt idx="336">
                  <c:v>5.67</c:v>
                </c:pt>
                <c:pt idx="337">
                  <c:v>9.18</c:v>
                </c:pt>
                <c:pt idx="338">
                  <c:v>7.56</c:v>
                </c:pt>
                <c:pt idx="339">
                  <c:v>10.7</c:v>
                </c:pt>
                <c:pt idx="340">
                  <c:v>8.19</c:v>
                </c:pt>
                <c:pt idx="341">
                  <c:v>6.07</c:v>
                </c:pt>
                <c:pt idx="342">
                  <c:v>-1.53</c:v>
                </c:pt>
                <c:pt idx="343">
                  <c:v>1.27</c:v>
                </c:pt>
                <c:pt idx="344">
                  <c:v>-2.68</c:v>
                </c:pt>
                <c:pt idx="345">
                  <c:v>-12.33</c:v>
                </c:pt>
                <c:pt idx="346">
                  <c:v>-7.14</c:v>
                </c:pt>
                <c:pt idx="347">
                  <c:v>-15.97</c:v>
                </c:pt>
                <c:pt idx="348">
                  <c:v>-12.5</c:v>
                </c:pt>
                <c:pt idx="349">
                  <c:v>-16.98</c:v>
                </c:pt>
                <c:pt idx="350">
                  <c:v>-16.38</c:v>
                </c:pt>
                <c:pt idx="351">
                  <c:v>-18.52</c:v>
                </c:pt>
                <c:pt idx="352">
                  <c:v>-20.93</c:v>
                </c:pt>
                <c:pt idx="353">
                  <c:v>-14</c:v>
                </c:pt>
                <c:pt idx="354">
                  <c:v>-11.86</c:v>
                </c:pt>
                <c:pt idx="355">
                  <c:v>-7.44</c:v>
                </c:pt>
                <c:pt idx="356">
                  <c:v>-9.83</c:v>
                </c:pt>
                <c:pt idx="357">
                  <c:v>-7.69</c:v>
                </c:pt>
                <c:pt idx="358">
                  <c:v>-8.57</c:v>
                </c:pt>
                <c:pt idx="359">
                  <c:v>-12.09</c:v>
                </c:pt>
                <c:pt idx="360">
                  <c:v>-11.02</c:v>
                </c:pt>
                <c:pt idx="361">
                  <c:v>-12.31</c:v>
                </c:pt>
                <c:pt idx="362">
                  <c:v>-7.15</c:v>
                </c:pt>
                <c:pt idx="363">
                  <c:v>-6.48</c:v>
                </c:pt>
                <c:pt idx="364">
                  <c:v>-4.25</c:v>
                </c:pt>
                <c:pt idx="365">
                  <c:v>-2.75</c:v>
                </c:pt>
                <c:pt idx="366">
                  <c:v>-2.68</c:v>
                </c:pt>
                <c:pt idx="367">
                  <c:v>-3.43</c:v>
                </c:pt>
                <c:pt idx="368">
                  <c:v>-0.96</c:v>
                </c:pt>
                <c:pt idx="369">
                  <c:v>-3.26</c:v>
                </c:pt>
                <c:pt idx="370">
                  <c:v>-3.06</c:v>
                </c:pt>
                <c:pt idx="371">
                  <c:v>-0.43</c:v>
                </c:pt>
                <c:pt idx="372">
                  <c:v>-1.59</c:v>
                </c:pt>
                <c:pt idx="373">
                  <c:v>-4.6399999999999997</c:v>
                </c:pt>
                <c:pt idx="374">
                  <c:v>-2.86</c:v>
                </c:pt>
                <c:pt idx="375">
                  <c:v>-2.56</c:v>
                </c:pt>
                <c:pt idx="376">
                  <c:v>-1.91</c:v>
                </c:pt>
                <c:pt idx="377">
                  <c:v>-0.19</c:v>
                </c:pt>
                <c:pt idx="378">
                  <c:v>-0.15</c:v>
                </c:pt>
                <c:pt idx="379">
                  <c:v>2.19</c:v>
                </c:pt>
                <c:pt idx="380">
                  <c:v>1.31</c:v>
                </c:pt>
                <c:pt idx="381">
                  <c:v>-1.06</c:v>
                </c:pt>
                <c:pt idx="382">
                  <c:v>-1.41</c:v>
                </c:pt>
                <c:pt idx="383">
                  <c:v>-0.4</c:v>
                </c:pt>
                <c:pt idx="384">
                  <c:v>-0.92</c:v>
                </c:pt>
                <c:pt idx="385">
                  <c:v>-0.01</c:v>
                </c:pt>
                <c:pt idx="386">
                  <c:v>1.76</c:v>
                </c:pt>
                <c:pt idx="387">
                  <c:v>1.7</c:v>
                </c:pt>
                <c:pt idx="388">
                  <c:v>0.38</c:v>
                </c:pt>
                <c:pt idx="389">
                  <c:v>-1.37</c:v>
                </c:pt>
                <c:pt idx="390">
                  <c:v>-1.3</c:v>
                </c:pt>
                <c:pt idx="391">
                  <c:v>-0.88</c:v>
                </c:pt>
                <c:pt idx="392">
                  <c:v>2.11</c:v>
                </c:pt>
                <c:pt idx="393">
                  <c:v>1.73</c:v>
                </c:pt>
                <c:pt idx="394">
                  <c:v>3.24</c:v>
                </c:pt>
                <c:pt idx="395">
                  <c:v>2.36</c:v>
                </c:pt>
                <c:pt idx="396">
                  <c:v>2.25</c:v>
                </c:pt>
                <c:pt idx="397">
                  <c:v>2.74</c:v>
                </c:pt>
                <c:pt idx="398">
                  <c:v>4.34</c:v>
                </c:pt>
                <c:pt idx="399">
                  <c:v>5.46</c:v>
                </c:pt>
                <c:pt idx="400">
                  <c:v>6.02</c:v>
                </c:pt>
                <c:pt idx="401">
                  <c:v>6</c:v>
                </c:pt>
                <c:pt idx="402">
                  <c:v>6.79</c:v>
                </c:pt>
                <c:pt idx="403">
                  <c:v>7.94</c:v>
                </c:pt>
                <c:pt idx="404">
                  <c:v>9.68</c:v>
                </c:pt>
                <c:pt idx="405">
                  <c:v>9.49</c:v>
                </c:pt>
                <c:pt idx="406">
                  <c:v>11.87</c:v>
                </c:pt>
                <c:pt idx="407">
                  <c:v>12.92</c:v>
                </c:pt>
                <c:pt idx="408">
                  <c:v>12.29</c:v>
                </c:pt>
                <c:pt idx="409">
                  <c:v>11.9</c:v>
                </c:pt>
                <c:pt idx="410">
                  <c:v>6.32</c:v>
                </c:pt>
                <c:pt idx="411">
                  <c:v>6.82</c:v>
                </c:pt>
                <c:pt idx="412">
                  <c:v>7.16</c:v>
                </c:pt>
                <c:pt idx="413">
                  <c:v>9.51</c:v>
                </c:pt>
                <c:pt idx="414">
                  <c:v>9.4600000000000009</c:v>
                </c:pt>
                <c:pt idx="415">
                  <c:v>9.34</c:v>
                </c:pt>
                <c:pt idx="416">
                  <c:v>9.01</c:v>
                </c:pt>
                <c:pt idx="417">
                  <c:v>9.4499999999999993</c:v>
                </c:pt>
                <c:pt idx="418">
                  <c:v>10.35</c:v>
                </c:pt>
                <c:pt idx="419">
                  <c:v>7.59</c:v>
                </c:pt>
                <c:pt idx="420">
                  <c:v>8.25</c:v>
                </c:pt>
                <c:pt idx="421">
                  <c:v>6.46</c:v>
                </c:pt>
                <c:pt idx="422">
                  <c:v>7.41</c:v>
                </c:pt>
                <c:pt idx="423">
                  <c:v>8.66</c:v>
                </c:pt>
                <c:pt idx="424">
                  <c:v>9.1300000000000008</c:v>
                </c:pt>
                <c:pt idx="425">
                  <c:v>9.94</c:v>
                </c:pt>
                <c:pt idx="426">
                  <c:v>9.8800000000000008</c:v>
                </c:pt>
                <c:pt idx="427">
                  <c:v>11.75</c:v>
                </c:pt>
                <c:pt idx="428">
                  <c:v>10.7</c:v>
                </c:pt>
                <c:pt idx="429">
                  <c:v>11.17</c:v>
                </c:pt>
                <c:pt idx="430">
                  <c:v>10.58</c:v>
                </c:pt>
                <c:pt idx="431">
                  <c:v>11.51</c:v>
                </c:pt>
                <c:pt idx="432">
                  <c:v>11.23</c:v>
                </c:pt>
                <c:pt idx="433">
                  <c:v>12.06</c:v>
                </c:pt>
                <c:pt idx="434">
                  <c:v>13.45</c:v>
                </c:pt>
                <c:pt idx="435">
                  <c:v>12.96</c:v>
                </c:pt>
                <c:pt idx="436">
                  <c:v>13.21</c:v>
                </c:pt>
                <c:pt idx="437">
                  <c:v>14.15</c:v>
                </c:pt>
                <c:pt idx="438">
                  <c:v>14.57</c:v>
                </c:pt>
                <c:pt idx="439">
                  <c:v>14.88</c:v>
                </c:pt>
                <c:pt idx="440">
                  <c:v>13.91</c:v>
                </c:pt>
                <c:pt idx="441">
                  <c:v>13.09</c:v>
                </c:pt>
                <c:pt idx="442">
                  <c:v>14.08</c:v>
                </c:pt>
                <c:pt idx="443">
                  <c:v>13.5</c:v>
                </c:pt>
                <c:pt idx="444">
                  <c:v>14.48</c:v>
                </c:pt>
                <c:pt idx="445">
                  <c:v>13.71</c:v>
                </c:pt>
                <c:pt idx="446">
                  <c:v>13.75</c:v>
                </c:pt>
                <c:pt idx="447">
                  <c:v>14.7</c:v>
                </c:pt>
                <c:pt idx="448">
                  <c:v>15.32</c:v>
                </c:pt>
                <c:pt idx="449">
                  <c:v>16.27</c:v>
                </c:pt>
                <c:pt idx="450">
                  <c:v>16.46</c:v>
                </c:pt>
                <c:pt idx="451">
                  <c:v>16.27</c:v>
                </c:pt>
                <c:pt idx="452">
                  <c:v>16.510000000000002</c:v>
                </c:pt>
                <c:pt idx="453">
                  <c:v>16.440000000000001</c:v>
                </c:pt>
                <c:pt idx="454">
                  <c:v>18.04</c:v>
                </c:pt>
                <c:pt idx="455">
                  <c:v>17.95</c:v>
                </c:pt>
                <c:pt idx="456">
                  <c:v>17.66</c:v>
                </c:pt>
                <c:pt idx="457">
                  <c:v>18.149999999999999</c:v>
                </c:pt>
                <c:pt idx="458">
                  <c:v>18.41</c:v>
                </c:pt>
                <c:pt idx="459">
                  <c:v>18.170000000000002</c:v>
                </c:pt>
                <c:pt idx="460">
                  <c:v>17.91</c:v>
                </c:pt>
                <c:pt idx="461">
                  <c:v>18.05</c:v>
                </c:pt>
                <c:pt idx="462">
                  <c:v>19.28</c:v>
                </c:pt>
                <c:pt idx="463">
                  <c:v>19.579999999999998</c:v>
                </c:pt>
                <c:pt idx="464">
                  <c:v>20.72</c:v>
                </c:pt>
                <c:pt idx="465">
                  <c:v>20.55</c:v>
                </c:pt>
                <c:pt idx="466">
                  <c:v>21.25</c:v>
                </c:pt>
                <c:pt idx="467">
                  <c:v>21.18</c:v>
                </c:pt>
                <c:pt idx="468">
                  <c:v>21.76</c:v>
                </c:pt>
                <c:pt idx="469">
                  <c:v>23.09</c:v>
                </c:pt>
                <c:pt idx="470">
                  <c:v>19.72</c:v>
                </c:pt>
                <c:pt idx="471">
                  <c:v>18.420000000000002</c:v>
                </c:pt>
                <c:pt idx="472">
                  <c:v>18.84</c:v>
                </c:pt>
                <c:pt idx="473">
                  <c:v>16.190000000000001</c:v>
                </c:pt>
                <c:pt idx="474">
                  <c:v>18.13</c:v>
                </c:pt>
                <c:pt idx="475">
                  <c:v>16.850000000000001</c:v>
                </c:pt>
                <c:pt idx="476">
                  <c:v>16.87</c:v>
                </c:pt>
                <c:pt idx="477">
                  <c:v>18.260000000000002</c:v>
                </c:pt>
                <c:pt idx="478">
                  <c:v>18.84</c:v>
                </c:pt>
                <c:pt idx="479">
                  <c:v>18.62</c:v>
                </c:pt>
                <c:pt idx="480">
                  <c:v>17.63</c:v>
                </c:pt>
                <c:pt idx="481">
                  <c:v>16.86</c:v>
                </c:pt>
                <c:pt idx="482">
                  <c:v>14.96</c:v>
                </c:pt>
                <c:pt idx="483">
                  <c:v>15.65</c:v>
                </c:pt>
                <c:pt idx="484">
                  <c:v>13.78</c:v>
                </c:pt>
                <c:pt idx="485">
                  <c:v>13.52</c:v>
                </c:pt>
                <c:pt idx="486">
                  <c:v>14.83</c:v>
                </c:pt>
                <c:pt idx="487">
                  <c:v>16.78</c:v>
                </c:pt>
                <c:pt idx="488">
                  <c:v>16.45</c:v>
                </c:pt>
                <c:pt idx="489">
                  <c:v>16.829999999999998</c:v>
                </c:pt>
                <c:pt idx="490">
                  <c:v>17.46</c:v>
                </c:pt>
                <c:pt idx="491">
                  <c:v>16.59</c:v>
                </c:pt>
                <c:pt idx="492">
                  <c:v>18.62</c:v>
                </c:pt>
                <c:pt idx="493">
                  <c:v>17.579999999999998</c:v>
                </c:pt>
                <c:pt idx="494">
                  <c:v>18.91</c:v>
                </c:pt>
                <c:pt idx="495">
                  <c:v>19.79</c:v>
                </c:pt>
                <c:pt idx="496">
                  <c:v>20.8</c:v>
                </c:pt>
                <c:pt idx="497">
                  <c:v>22.29</c:v>
                </c:pt>
                <c:pt idx="498">
                  <c:v>21.61</c:v>
                </c:pt>
                <c:pt idx="499">
                  <c:v>21.09</c:v>
                </c:pt>
                <c:pt idx="500">
                  <c:v>20.22</c:v>
                </c:pt>
                <c:pt idx="501">
                  <c:v>20.420000000000002</c:v>
                </c:pt>
                <c:pt idx="502">
                  <c:v>19.32</c:v>
                </c:pt>
                <c:pt idx="503">
                  <c:v>19.559999999999999</c:v>
                </c:pt>
                <c:pt idx="504">
                  <c:v>19.32</c:v>
                </c:pt>
                <c:pt idx="505">
                  <c:v>19.48</c:v>
                </c:pt>
                <c:pt idx="506">
                  <c:v>19.95</c:v>
                </c:pt>
                <c:pt idx="507">
                  <c:v>17.95</c:v>
                </c:pt>
                <c:pt idx="508">
                  <c:v>17.54</c:v>
                </c:pt>
                <c:pt idx="509">
                  <c:v>13.84</c:v>
                </c:pt>
                <c:pt idx="510">
                  <c:v>14.42</c:v>
                </c:pt>
                <c:pt idx="511">
                  <c:v>13.16</c:v>
                </c:pt>
                <c:pt idx="512">
                  <c:v>14.6</c:v>
                </c:pt>
                <c:pt idx="513">
                  <c:v>16.93</c:v>
                </c:pt>
                <c:pt idx="514">
                  <c:v>19.260000000000002</c:v>
                </c:pt>
                <c:pt idx="515">
                  <c:v>21.73</c:v>
                </c:pt>
                <c:pt idx="516">
                  <c:v>21.9</c:v>
                </c:pt>
                <c:pt idx="517">
                  <c:v>23.48</c:v>
                </c:pt>
                <c:pt idx="518">
                  <c:v>23.73</c:v>
                </c:pt>
                <c:pt idx="519">
                  <c:v>24.77</c:v>
                </c:pt>
                <c:pt idx="520">
                  <c:v>23.83</c:v>
                </c:pt>
                <c:pt idx="521">
                  <c:v>24.82</c:v>
                </c:pt>
                <c:pt idx="522">
                  <c:v>26.41</c:v>
                </c:pt>
                <c:pt idx="523">
                  <c:v>26.26</c:v>
                </c:pt>
                <c:pt idx="524">
                  <c:v>25.52</c:v>
                </c:pt>
                <c:pt idx="525">
                  <c:v>25.66</c:v>
                </c:pt>
                <c:pt idx="526">
                  <c:v>25.35</c:v>
                </c:pt>
                <c:pt idx="527">
                  <c:v>25.69</c:v>
                </c:pt>
                <c:pt idx="528">
                  <c:v>27.68</c:v>
                </c:pt>
                <c:pt idx="529">
                  <c:v>27.8</c:v>
                </c:pt>
                <c:pt idx="530">
                  <c:v>27.83</c:v>
                </c:pt>
                <c:pt idx="531">
                  <c:v>28.38</c:v>
                </c:pt>
                <c:pt idx="532">
                  <c:v>27.48</c:v>
                </c:pt>
                <c:pt idx="533">
                  <c:v>28.76</c:v>
                </c:pt>
                <c:pt idx="534">
                  <c:v>29</c:v>
                </c:pt>
                <c:pt idx="535">
                  <c:v>29.36</c:v>
                </c:pt>
                <c:pt idx="536">
                  <c:v>30.27</c:v>
                </c:pt>
                <c:pt idx="537">
                  <c:v>30.08</c:v>
                </c:pt>
                <c:pt idx="538">
                  <c:v>30.39</c:v>
                </c:pt>
                <c:pt idx="539">
                  <c:v>29.67</c:v>
                </c:pt>
                <c:pt idx="540">
                  <c:v>29.72</c:v>
                </c:pt>
                <c:pt idx="541">
                  <c:v>29.39</c:v>
                </c:pt>
                <c:pt idx="542">
                  <c:v>29.27</c:v>
                </c:pt>
                <c:pt idx="543">
                  <c:v>30.47</c:v>
                </c:pt>
                <c:pt idx="544">
                  <c:v>31.02</c:v>
                </c:pt>
                <c:pt idx="545">
                  <c:v>32.01</c:v>
                </c:pt>
                <c:pt idx="546">
                  <c:v>31.59</c:v>
                </c:pt>
                <c:pt idx="547">
                  <c:v>30.53</c:v>
                </c:pt>
                <c:pt idx="548">
                  <c:v>30.44</c:v>
                </c:pt>
                <c:pt idx="549">
                  <c:v>30.85</c:v>
                </c:pt>
                <c:pt idx="550">
                  <c:v>31.23</c:v>
                </c:pt>
                <c:pt idx="551">
                  <c:v>31.24</c:v>
                </c:pt>
                <c:pt idx="552">
                  <c:v>32.1</c:v>
                </c:pt>
                <c:pt idx="553">
                  <c:v>32.369999999999997</c:v>
                </c:pt>
                <c:pt idx="554">
                  <c:v>32.56</c:v>
                </c:pt>
                <c:pt idx="555">
                  <c:v>32.76</c:v>
                </c:pt>
                <c:pt idx="556">
                  <c:v>32.76</c:v>
                </c:pt>
                <c:pt idx="557">
                  <c:v>31.77</c:v>
                </c:pt>
                <c:pt idx="558">
                  <c:v>32.47</c:v>
                </c:pt>
                <c:pt idx="559">
                  <c:v>33.22</c:v>
                </c:pt>
                <c:pt idx="560">
                  <c:v>34.94</c:v>
                </c:pt>
                <c:pt idx="561">
                  <c:v>35.880000000000003</c:v>
                </c:pt>
                <c:pt idx="562">
                  <c:v>34.729999999999997</c:v>
                </c:pt>
                <c:pt idx="563">
                  <c:v>34.950000000000003</c:v>
                </c:pt>
                <c:pt idx="564">
                  <c:v>35.22</c:v>
                </c:pt>
                <c:pt idx="565">
                  <c:v>35.130000000000003</c:v>
                </c:pt>
                <c:pt idx="566">
                  <c:v>33.979999999999997</c:v>
                </c:pt>
                <c:pt idx="567">
                  <c:v>33.909999999999997</c:v>
                </c:pt>
                <c:pt idx="568">
                  <c:v>34.85</c:v>
                </c:pt>
                <c:pt idx="569">
                  <c:v>36.28</c:v>
                </c:pt>
                <c:pt idx="570">
                  <c:v>36.479999999999997</c:v>
                </c:pt>
                <c:pt idx="571">
                  <c:v>36</c:v>
                </c:pt>
                <c:pt idx="572">
                  <c:v>36.049999999999997</c:v>
                </c:pt>
                <c:pt idx="573">
                  <c:v>35.92</c:v>
                </c:pt>
                <c:pt idx="574">
                  <c:v>32.97</c:v>
                </c:pt>
                <c:pt idx="575">
                  <c:v>33.770000000000003</c:v>
                </c:pt>
                <c:pt idx="576">
                  <c:v>31.36</c:v>
                </c:pt>
                <c:pt idx="577">
                  <c:v>33.14</c:v>
                </c:pt>
                <c:pt idx="578">
                  <c:v>34.82</c:v>
                </c:pt>
                <c:pt idx="579">
                  <c:v>35.119999999999997</c:v>
                </c:pt>
                <c:pt idx="580">
                  <c:v>36.090000000000003</c:v>
                </c:pt>
                <c:pt idx="581">
                  <c:v>36.869999999999997</c:v>
                </c:pt>
                <c:pt idx="582">
                  <c:v>37.979999999999997</c:v>
                </c:pt>
                <c:pt idx="583">
                  <c:v>38.11</c:v>
                </c:pt>
                <c:pt idx="584">
                  <c:v>38.22</c:v>
                </c:pt>
                <c:pt idx="585">
                  <c:v>38.54</c:v>
                </c:pt>
                <c:pt idx="586">
                  <c:v>39.11</c:v>
                </c:pt>
                <c:pt idx="587">
                  <c:v>39.65</c:v>
                </c:pt>
                <c:pt idx="588">
                  <c:v>39.57</c:v>
                </c:pt>
                <c:pt idx="589">
                  <c:v>38.97</c:v>
                </c:pt>
                <c:pt idx="590">
                  <c:v>38.33</c:v>
                </c:pt>
                <c:pt idx="591">
                  <c:v>38.5</c:v>
                </c:pt>
                <c:pt idx="592">
                  <c:v>37.6</c:v>
                </c:pt>
                <c:pt idx="593">
                  <c:v>37.65</c:v>
                </c:pt>
                <c:pt idx="594">
                  <c:v>38.299999999999997</c:v>
                </c:pt>
                <c:pt idx="595">
                  <c:v>36.22</c:v>
                </c:pt>
                <c:pt idx="596">
                  <c:v>34.58</c:v>
                </c:pt>
                <c:pt idx="597">
                  <c:v>37.380000000000003</c:v>
                </c:pt>
                <c:pt idx="598">
                  <c:v>36.619999999999997</c:v>
                </c:pt>
                <c:pt idx="599">
                  <c:v>35.31</c:v>
                </c:pt>
                <c:pt idx="600">
                  <c:v>33.57</c:v>
                </c:pt>
                <c:pt idx="601">
                  <c:v>34.659999999999997</c:v>
                </c:pt>
                <c:pt idx="602">
                  <c:v>34.369999999999997</c:v>
                </c:pt>
                <c:pt idx="603">
                  <c:v>36.299999999999997</c:v>
                </c:pt>
                <c:pt idx="604">
                  <c:v>36.97</c:v>
                </c:pt>
                <c:pt idx="605">
                  <c:v>38.479999999999997</c:v>
                </c:pt>
                <c:pt idx="606">
                  <c:v>38.54</c:v>
                </c:pt>
                <c:pt idx="607">
                  <c:v>39.26</c:v>
                </c:pt>
                <c:pt idx="608">
                  <c:v>39.35</c:v>
                </c:pt>
                <c:pt idx="609">
                  <c:v>39.51</c:v>
                </c:pt>
                <c:pt idx="610">
                  <c:v>38.299999999999997</c:v>
                </c:pt>
                <c:pt idx="611">
                  <c:v>37.99</c:v>
                </c:pt>
                <c:pt idx="612">
                  <c:v>38.659999999999997</c:v>
                </c:pt>
                <c:pt idx="613">
                  <c:v>37.590000000000003</c:v>
                </c:pt>
                <c:pt idx="614">
                  <c:v>36.57</c:v>
                </c:pt>
                <c:pt idx="615">
                  <c:v>36.950000000000003</c:v>
                </c:pt>
                <c:pt idx="616">
                  <c:v>38.92</c:v>
                </c:pt>
                <c:pt idx="617">
                  <c:v>38.75</c:v>
                </c:pt>
                <c:pt idx="618">
                  <c:v>38.43</c:v>
                </c:pt>
                <c:pt idx="619">
                  <c:v>38.76</c:v>
                </c:pt>
                <c:pt idx="620">
                  <c:v>40.17</c:v>
                </c:pt>
                <c:pt idx="621">
                  <c:v>40.25</c:v>
                </c:pt>
                <c:pt idx="622">
                  <c:v>41.78</c:v>
                </c:pt>
                <c:pt idx="623">
                  <c:v>41.95</c:v>
                </c:pt>
                <c:pt idx="624">
                  <c:v>42.19</c:v>
                </c:pt>
                <c:pt idx="625">
                  <c:v>42.9</c:v>
                </c:pt>
                <c:pt idx="626">
                  <c:v>43.62</c:v>
                </c:pt>
                <c:pt idx="627">
                  <c:v>43.48</c:v>
                </c:pt>
                <c:pt idx="628">
                  <c:v>44.02</c:v>
                </c:pt>
                <c:pt idx="629">
                  <c:v>43.79</c:v>
                </c:pt>
                <c:pt idx="630">
                  <c:v>45.18</c:v>
                </c:pt>
                <c:pt idx="631">
                  <c:v>45.75</c:v>
                </c:pt>
                <c:pt idx="632">
                  <c:v>45.29</c:v>
                </c:pt>
                <c:pt idx="633">
                  <c:v>43.9</c:v>
                </c:pt>
                <c:pt idx="634">
                  <c:v>44.75</c:v>
                </c:pt>
                <c:pt idx="635">
                  <c:v>44.3</c:v>
                </c:pt>
                <c:pt idx="636">
                  <c:v>45.39</c:v>
                </c:pt>
                <c:pt idx="637">
                  <c:v>45.89</c:v>
                </c:pt>
                <c:pt idx="638">
                  <c:v>45.68</c:v>
                </c:pt>
                <c:pt idx="639">
                  <c:v>45.68</c:v>
                </c:pt>
                <c:pt idx="640">
                  <c:v>46.24</c:v>
                </c:pt>
                <c:pt idx="641">
                  <c:v>45.03</c:v>
                </c:pt>
                <c:pt idx="642">
                  <c:v>45.52</c:v>
                </c:pt>
                <c:pt idx="643">
                  <c:v>44.23</c:v>
                </c:pt>
                <c:pt idx="644">
                  <c:v>44.74</c:v>
                </c:pt>
                <c:pt idx="645">
                  <c:v>45.69</c:v>
                </c:pt>
                <c:pt idx="646">
                  <c:v>47.04</c:v>
                </c:pt>
                <c:pt idx="647">
                  <c:v>46.16</c:v>
                </c:pt>
                <c:pt idx="648">
                  <c:v>44.52</c:v>
                </c:pt>
                <c:pt idx="649">
                  <c:v>41.97</c:v>
                </c:pt>
                <c:pt idx="650">
                  <c:v>42.75</c:v>
                </c:pt>
                <c:pt idx="651">
                  <c:v>45.02</c:v>
                </c:pt>
                <c:pt idx="652">
                  <c:v>44.81</c:v>
                </c:pt>
                <c:pt idx="653">
                  <c:v>44.53</c:v>
                </c:pt>
                <c:pt idx="654">
                  <c:v>43.66</c:v>
                </c:pt>
                <c:pt idx="655">
                  <c:v>45.2</c:v>
                </c:pt>
                <c:pt idx="656">
                  <c:v>45.25</c:v>
                </c:pt>
                <c:pt idx="657">
                  <c:v>46.4</c:v>
                </c:pt>
                <c:pt idx="658">
                  <c:v>46.35</c:v>
                </c:pt>
                <c:pt idx="659">
                  <c:v>46.55</c:v>
                </c:pt>
                <c:pt idx="660">
                  <c:v>46.6</c:v>
                </c:pt>
                <c:pt idx="661">
                  <c:v>47.03</c:v>
                </c:pt>
                <c:pt idx="662">
                  <c:v>46.85</c:v>
                </c:pt>
                <c:pt idx="663">
                  <c:v>47.17</c:v>
                </c:pt>
                <c:pt idx="664">
                  <c:v>47.36</c:v>
                </c:pt>
                <c:pt idx="665">
                  <c:v>46.71</c:v>
                </c:pt>
                <c:pt idx="666">
                  <c:v>47.92</c:v>
                </c:pt>
                <c:pt idx="667">
                  <c:v>48.1</c:v>
                </c:pt>
                <c:pt idx="668">
                  <c:v>48.14</c:v>
                </c:pt>
                <c:pt idx="669">
                  <c:v>47.89</c:v>
                </c:pt>
                <c:pt idx="670">
                  <c:v>48.42</c:v>
                </c:pt>
                <c:pt idx="671">
                  <c:v>48.68</c:v>
                </c:pt>
                <c:pt idx="672">
                  <c:v>49.03</c:v>
                </c:pt>
                <c:pt idx="673">
                  <c:v>48.91</c:v>
                </c:pt>
                <c:pt idx="674">
                  <c:v>48.47</c:v>
                </c:pt>
                <c:pt idx="675">
                  <c:v>47.88</c:v>
                </c:pt>
                <c:pt idx="676">
                  <c:v>45.79</c:v>
                </c:pt>
                <c:pt idx="677">
                  <c:v>47.17</c:v>
                </c:pt>
                <c:pt idx="678">
                  <c:v>48.11</c:v>
                </c:pt>
                <c:pt idx="679">
                  <c:v>47.95</c:v>
                </c:pt>
                <c:pt idx="680">
                  <c:v>48.71</c:v>
                </c:pt>
                <c:pt idx="681">
                  <c:v>49.28</c:v>
                </c:pt>
                <c:pt idx="682">
                  <c:v>49.3</c:v>
                </c:pt>
                <c:pt idx="683">
                  <c:v>49.26</c:v>
                </c:pt>
                <c:pt idx="684">
                  <c:v>48.9</c:v>
                </c:pt>
                <c:pt idx="685">
                  <c:v>49.45</c:v>
                </c:pt>
                <c:pt idx="686">
                  <c:v>50.33</c:v>
                </c:pt>
                <c:pt idx="687">
                  <c:v>50.51</c:v>
                </c:pt>
                <c:pt idx="688">
                  <c:v>50.16</c:v>
                </c:pt>
                <c:pt idx="689">
                  <c:v>50.5</c:v>
                </c:pt>
                <c:pt idx="690">
                  <c:v>49.15</c:v>
                </c:pt>
                <c:pt idx="691">
                  <c:v>50.67</c:v>
                </c:pt>
                <c:pt idx="692">
                  <c:v>51.42</c:v>
                </c:pt>
                <c:pt idx="693">
                  <c:v>50.98</c:v>
                </c:pt>
                <c:pt idx="694">
                  <c:v>50.94</c:v>
                </c:pt>
                <c:pt idx="695">
                  <c:v>50.2</c:v>
                </c:pt>
                <c:pt idx="696">
                  <c:v>49.27</c:v>
                </c:pt>
                <c:pt idx="697">
                  <c:v>46.85</c:v>
                </c:pt>
                <c:pt idx="698">
                  <c:v>48.34</c:v>
                </c:pt>
                <c:pt idx="699">
                  <c:v>49.87</c:v>
                </c:pt>
                <c:pt idx="700">
                  <c:v>50.35</c:v>
                </c:pt>
                <c:pt idx="701">
                  <c:v>51.63</c:v>
                </c:pt>
                <c:pt idx="702">
                  <c:v>52.02</c:v>
                </c:pt>
                <c:pt idx="703">
                  <c:v>51.45</c:v>
                </c:pt>
                <c:pt idx="704">
                  <c:v>51.48</c:v>
                </c:pt>
                <c:pt idx="705">
                  <c:v>52.49</c:v>
                </c:pt>
                <c:pt idx="706">
                  <c:v>51.47</c:v>
                </c:pt>
                <c:pt idx="707">
                  <c:v>51.86</c:v>
                </c:pt>
                <c:pt idx="708">
                  <c:v>52.62</c:v>
                </c:pt>
                <c:pt idx="709">
                  <c:v>52.29</c:v>
                </c:pt>
                <c:pt idx="710">
                  <c:v>53.1</c:v>
                </c:pt>
                <c:pt idx="711">
                  <c:v>52.89</c:v>
                </c:pt>
                <c:pt idx="712">
                  <c:v>52.84</c:v>
                </c:pt>
                <c:pt idx="713">
                  <c:v>52.96</c:v>
                </c:pt>
                <c:pt idx="714">
                  <c:v>53.48</c:v>
                </c:pt>
                <c:pt idx="715">
                  <c:v>53.77</c:v>
                </c:pt>
                <c:pt idx="716">
                  <c:v>54.23</c:v>
                </c:pt>
                <c:pt idx="717">
                  <c:v>54.07</c:v>
                </c:pt>
                <c:pt idx="718">
                  <c:v>52.99</c:v>
                </c:pt>
                <c:pt idx="719">
                  <c:v>51.9</c:v>
                </c:pt>
                <c:pt idx="720">
                  <c:v>51.17</c:v>
                </c:pt>
                <c:pt idx="721">
                  <c:v>52</c:v>
                </c:pt>
                <c:pt idx="722">
                  <c:v>53.61</c:v>
                </c:pt>
                <c:pt idx="723">
                  <c:v>54.07</c:v>
                </c:pt>
                <c:pt idx="724">
                  <c:v>54.26</c:v>
                </c:pt>
                <c:pt idx="725">
                  <c:v>53.5</c:v>
                </c:pt>
                <c:pt idx="726">
                  <c:v>54.65</c:v>
                </c:pt>
                <c:pt idx="727">
                  <c:v>55.29</c:v>
                </c:pt>
                <c:pt idx="728">
                  <c:v>55.03</c:v>
                </c:pt>
                <c:pt idx="729">
                  <c:v>55.54</c:v>
                </c:pt>
                <c:pt idx="730">
                  <c:v>56.02</c:v>
                </c:pt>
                <c:pt idx="731">
                  <c:v>56.15</c:v>
                </c:pt>
                <c:pt idx="732">
                  <c:v>56.43</c:v>
                </c:pt>
                <c:pt idx="733">
                  <c:v>55.9</c:v>
                </c:pt>
                <c:pt idx="734">
                  <c:v>55.31</c:v>
                </c:pt>
                <c:pt idx="735">
                  <c:v>54.77</c:v>
                </c:pt>
                <c:pt idx="736">
                  <c:v>54.08</c:v>
                </c:pt>
                <c:pt idx="737">
                  <c:v>54.28</c:v>
                </c:pt>
                <c:pt idx="738">
                  <c:v>53.78</c:v>
                </c:pt>
                <c:pt idx="739">
                  <c:v>54.36</c:v>
                </c:pt>
                <c:pt idx="740">
                  <c:v>54.1</c:v>
                </c:pt>
                <c:pt idx="741">
                  <c:v>52.82</c:v>
                </c:pt>
                <c:pt idx="742">
                  <c:v>50.33</c:v>
                </c:pt>
                <c:pt idx="743">
                  <c:v>50.5</c:v>
                </c:pt>
                <c:pt idx="744">
                  <c:v>51.72</c:v>
                </c:pt>
                <c:pt idx="745">
                  <c:v>53.31</c:v>
                </c:pt>
                <c:pt idx="746">
                  <c:v>53.16</c:v>
                </c:pt>
                <c:pt idx="747">
                  <c:v>52.77</c:v>
                </c:pt>
                <c:pt idx="748">
                  <c:v>49.67</c:v>
                </c:pt>
                <c:pt idx="749">
                  <c:v>49.47</c:v>
                </c:pt>
                <c:pt idx="750">
                  <c:v>48.38</c:v>
                </c:pt>
                <c:pt idx="751">
                  <c:v>49.18</c:v>
                </c:pt>
                <c:pt idx="752">
                  <c:v>47.7</c:v>
                </c:pt>
                <c:pt idx="753">
                  <c:v>48.85</c:v>
                </c:pt>
                <c:pt idx="754">
                  <c:v>48.84</c:v>
                </c:pt>
                <c:pt idx="755">
                  <c:v>50.35</c:v>
                </c:pt>
                <c:pt idx="756">
                  <c:v>50.21</c:v>
                </c:pt>
                <c:pt idx="757">
                  <c:v>49.61</c:v>
                </c:pt>
                <c:pt idx="758">
                  <c:v>49.27</c:v>
                </c:pt>
                <c:pt idx="759">
                  <c:v>49.98</c:v>
                </c:pt>
                <c:pt idx="760">
                  <c:v>52.23</c:v>
                </c:pt>
                <c:pt idx="761">
                  <c:v>53.46</c:v>
                </c:pt>
                <c:pt idx="762">
                  <c:v>53.68</c:v>
                </c:pt>
                <c:pt idx="763">
                  <c:v>54.77</c:v>
                </c:pt>
                <c:pt idx="764">
                  <c:v>55.34</c:v>
                </c:pt>
                <c:pt idx="765">
                  <c:v>55.57</c:v>
                </c:pt>
                <c:pt idx="766">
                  <c:v>55.51</c:v>
                </c:pt>
                <c:pt idx="767">
                  <c:v>55.94</c:v>
                </c:pt>
                <c:pt idx="768">
                  <c:v>56.32</c:v>
                </c:pt>
                <c:pt idx="769">
                  <c:v>55.56</c:v>
                </c:pt>
                <c:pt idx="770">
                  <c:v>56.91</c:v>
                </c:pt>
                <c:pt idx="771">
                  <c:v>56.68</c:v>
                </c:pt>
                <c:pt idx="772">
                  <c:v>57.46</c:v>
                </c:pt>
                <c:pt idx="773">
                  <c:v>57.71</c:v>
                </c:pt>
                <c:pt idx="774">
                  <c:v>58.53</c:v>
                </c:pt>
                <c:pt idx="775">
                  <c:v>59.14</c:v>
                </c:pt>
                <c:pt idx="776">
                  <c:v>59.52</c:v>
                </c:pt>
                <c:pt idx="777">
                  <c:v>59.78</c:v>
                </c:pt>
                <c:pt idx="778">
                  <c:v>59.3</c:v>
                </c:pt>
                <c:pt idx="779">
                  <c:v>58</c:v>
                </c:pt>
                <c:pt idx="780">
                  <c:v>58.02</c:v>
                </c:pt>
                <c:pt idx="781">
                  <c:v>59.1</c:v>
                </c:pt>
                <c:pt idx="782">
                  <c:v>59.23</c:v>
                </c:pt>
                <c:pt idx="783">
                  <c:v>59.5</c:v>
                </c:pt>
                <c:pt idx="784">
                  <c:v>58.96</c:v>
                </c:pt>
                <c:pt idx="785">
                  <c:v>59.23</c:v>
                </c:pt>
                <c:pt idx="786">
                  <c:v>58.91</c:v>
                </c:pt>
                <c:pt idx="787">
                  <c:v>58</c:v>
                </c:pt>
                <c:pt idx="788">
                  <c:v>57.77</c:v>
                </c:pt>
                <c:pt idx="789">
                  <c:v>57.83</c:v>
                </c:pt>
                <c:pt idx="790">
                  <c:v>58.04</c:v>
                </c:pt>
                <c:pt idx="791">
                  <c:v>54.57</c:v>
                </c:pt>
                <c:pt idx="792">
                  <c:v>55.74</c:v>
                </c:pt>
                <c:pt idx="793">
                  <c:v>53.08</c:v>
                </c:pt>
                <c:pt idx="794">
                  <c:v>52.39</c:v>
                </c:pt>
                <c:pt idx="795">
                  <c:v>53.54</c:v>
                </c:pt>
                <c:pt idx="796">
                  <c:v>52.32</c:v>
                </c:pt>
                <c:pt idx="797">
                  <c:v>53.84</c:v>
                </c:pt>
                <c:pt idx="798">
                  <c:v>57.14</c:v>
                </c:pt>
                <c:pt idx="799">
                  <c:v>57.75</c:v>
                </c:pt>
                <c:pt idx="800">
                  <c:v>56.57</c:v>
                </c:pt>
                <c:pt idx="801">
                  <c:v>57.34</c:v>
                </c:pt>
                <c:pt idx="802">
                  <c:v>56.05</c:v>
                </c:pt>
                <c:pt idx="803">
                  <c:v>54.87</c:v>
                </c:pt>
                <c:pt idx="804">
                  <c:v>56.7</c:v>
                </c:pt>
                <c:pt idx="805">
                  <c:v>56.31</c:v>
                </c:pt>
                <c:pt idx="806">
                  <c:v>54.95</c:v>
                </c:pt>
                <c:pt idx="807">
                  <c:v>53.01</c:v>
                </c:pt>
                <c:pt idx="808">
                  <c:v>55.57</c:v>
                </c:pt>
                <c:pt idx="809">
                  <c:v>57.12</c:v>
                </c:pt>
                <c:pt idx="810">
                  <c:v>58.22</c:v>
                </c:pt>
                <c:pt idx="811">
                  <c:v>58.26</c:v>
                </c:pt>
                <c:pt idx="812">
                  <c:v>59.78</c:v>
                </c:pt>
                <c:pt idx="813">
                  <c:v>59.86</c:v>
                </c:pt>
                <c:pt idx="814">
                  <c:v>60.09</c:v>
                </c:pt>
                <c:pt idx="815">
                  <c:v>59.75</c:v>
                </c:pt>
                <c:pt idx="816">
                  <c:v>59.49</c:v>
                </c:pt>
                <c:pt idx="817">
                  <c:v>59.97</c:v>
                </c:pt>
                <c:pt idx="818">
                  <c:v>60.3</c:v>
                </c:pt>
                <c:pt idx="819">
                  <c:v>58.07</c:v>
                </c:pt>
                <c:pt idx="820">
                  <c:v>57.16</c:v>
                </c:pt>
                <c:pt idx="821">
                  <c:v>56.82</c:v>
                </c:pt>
                <c:pt idx="822">
                  <c:v>56.25</c:v>
                </c:pt>
                <c:pt idx="823">
                  <c:v>57.6</c:v>
                </c:pt>
                <c:pt idx="824">
                  <c:v>58.62</c:v>
                </c:pt>
                <c:pt idx="825">
                  <c:v>57.04</c:v>
                </c:pt>
                <c:pt idx="826">
                  <c:v>56.6</c:v>
                </c:pt>
                <c:pt idx="827">
                  <c:v>56.75</c:v>
                </c:pt>
                <c:pt idx="828">
                  <c:v>54.18</c:v>
                </c:pt>
                <c:pt idx="829">
                  <c:v>52.92</c:v>
                </c:pt>
                <c:pt idx="830">
                  <c:v>52.11</c:v>
                </c:pt>
                <c:pt idx="831">
                  <c:v>49.29</c:v>
                </c:pt>
                <c:pt idx="832">
                  <c:v>48.33</c:v>
                </c:pt>
                <c:pt idx="833">
                  <c:v>46.84</c:v>
                </c:pt>
                <c:pt idx="834">
                  <c:v>47.05</c:v>
                </c:pt>
                <c:pt idx="835">
                  <c:v>45.85</c:v>
                </c:pt>
                <c:pt idx="836">
                  <c:v>48.33</c:v>
                </c:pt>
                <c:pt idx="837">
                  <c:v>50.97</c:v>
                </c:pt>
                <c:pt idx="838">
                  <c:v>52.33</c:v>
                </c:pt>
                <c:pt idx="839">
                  <c:v>53.67</c:v>
                </c:pt>
                <c:pt idx="840">
                  <c:v>50.64</c:v>
                </c:pt>
                <c:pt idx="841">
                  <c:v>51.09</c:v>
                </c:pt>
                <c:pt idx="842">
                  <c:v>50.99</c:v>
                </c:pt>
                <c:pt idx="843">
                  <c:v>51.86</c:v>
                </c:pt>
                <c:pt idx="844">
                  <c:v>54.22</c:v>
                </c:pt>
                <c:pt idx="845">
                  <c:v>52.4</c:v>
                </c:pt>
                <c:pt idx="846">
                  <c:v>49.99</c:v>
                </c:pt>
                <c:pt idx="847">
                  <c:v>48.62</c:v>
                </c:pt>
                <c:pt idx="848">
                  <c:v>50.73</c:v>
                </c:pt>
                <c:pt idx="849">
                  <c:v>51.03</c:v>
                </c:pt>
                <c:pt idx="850">
                  <c:v>48.5</c:v>
                </c:pt>
                <c:pt idx="851">
                  <c:v>47.24</c:v>
                </c:pt>
                <c:pt idx="852">
                  <c:v>46.86</c:v>
                </c:pt>
                <c:pt idx="853">
                  <c:v>45.57</c:v>
                </c:pt>
                <c:pt idx="854">
                  <c:v>43.58</c:v>
                </c:pt>
                <c:pt idx="855">
                  <c:v>43.41</c:v>
                </c:pt>
                <c:pt idx="856">
                  <c:v>47.08</c:v>
                </c:pt>
                <c:pt idx="857">
                  <c:v>46.97</c:v>
                </c:pt>
                <c:pt idx="858">
                  <c:v>44.64</c:v>
                </c:pt>
                <c:pt idx="859">
                  <c:v>46.29</c:v>
                </c:pt>
                <c:pt idx="860">
                  <c:v>45.21</c:v>
                </c:pt>
                <c:pt idx="861">
                  <c:v>42.95</c:v>
                </c:pt>
                <c:pt idx="862">
                  <c:v>39.15</c:v>
                </c:pt>
                <c:pt idx="863">
                  <c:v>38.07</c:v>
                </c:pt>
                <c:pt idx="864">
                  <c:v>42.22</c:v>
                </c:pt>
                <c:pt idx="865">
                  <c:v>41.71</c:v>
                </c:pt>
                <c:pt idx="866">
                  <c:v>40.159999999999997</c:v>
                </c:pt>
                <c:pt idx="867">
                  <c:v>39.49</c:v>
                </c:pt>
                <c:pt idx="868">
                  <c:v>41.43</c:v>
                </c:pt>
                <c:pt idx="869">
                  <c:v>44.91</c:v>
                </c:pt>
                <c:pt idx="870">
                  <c:v>47.13</c:v>
                </c:pt>
                <c:pt idx="871">
                  <c:v>48.58</c:v>
                </c:pt>
                <c:pt idx="872">
                  <c:v>48.55</c:v>
                </c:pt>
                <c:pt idx="873">
                  <c:v>50.05</c:v>
                </c:pt>
                <c:pt idx="874">
                  <c:v>48.68</c:v>
                </c:pt>
                <c:pt idx="875">
                  <c:v>50.1</c:v>
                </c:pt>
                <c:pt idx="876">
                  <c:v>50.48</c:v>
                </c:pt>
                <c:pt idx="877">
                  <c:v>51.09</c:v>
                </c:pt>
                <c:pt idx="878">
                  <c:v>53.52</c:v>
                </c:pt>
                <c:pt idx="879">
                  <c:v>52.82</c:v>
                </c:pt>
                <c:pt idx="880">
                  <c:v>50.67</c:v>
                </c:pt>
                <c:pt idx="881">
                  <c:v>50.87</c:v>
                </c:pt>
                <c:pt idx="882">
                  <c:v>52.07</c:v>
                </c:pt>
                <c:pt idx="883">
                  <c:v>50.49</c:v>
                </c:pt>
                <c:pt idx="884">
                  <c:v>48.66</c:v>
                </c:pt>
                <c:pt idx="885">
                  <c:v>48.75</c:v>
                </c:pt>
                <c:pt idx="886">
                  <c:v>48.66</c:v>
                </c:pt>
                <c:pt idx="887">
                  <c:v>46.69</c:v>
                </c:pt>
                <c:pt idx="888">
                  <c:v>46.07</c:v>
                </c:pt>
                <c:pt idx="889">
                  <c:v>47.32</c:v>
                </c:pt>
                <c:pt idx="890">
                  <c:v>46.11</c:v>
                </c:pt>
                <c:pt idx="891">
                  <c:v>46.06</c:v>
                </c:pt>
                <c:pt idx="892">
                  <c:v>45.79</c:v>
                </c:pt>
                <c:pt idx="893">
                  <c:v>47.3</c:v>
                </c:pt>
                <c:pt idx="894">
                  <c:v>47.79</c:v>
                </c:pt>
                <c:pt idx="895">
                  <c:v>46.08</c:v>
                </c:pt>
                <c:pt idx="896">
                  <c:v>42.25</c:v>
                </c:pt>
                <c:pt idx="897">
                  <c:v>42.02</c:v>
                </c:pt>
                <c:pt idx="898">
                  <c:v>38.729999999999997</c:v>
                </c:pt>
                <c:pt idx="899">
                  <c:v>38.549999999999997</c:v>
                </c:pt>
                <c:pt idx="900">
                  <c:v>41.22</c:v>
                </c:pt>
                <c:pt idx="901">
                  <c:v>37.97</c:v>
                </c:pt>
                <c:pt idx="902">
                  <c:v>38</c:v>
                </c:pt>
                <c:pt idx="903">
                  <c:v>38.67</c:v>
                </c:pt>
                <c:pt idx="904">
                  <c:v>41.36</c:v>
                </c:pt>
                <c:pt idx="905">
                  <c:v>37.4</c:v>
                </c:pt>
                <c:pt idx="906">
                  <c:v>36.32</c:v>
                </c:pt>
                <c:pt idx="907">
                  <c:v>31.86</c:v>
                </c:pt>
                <c:pt idx="908">
                  <c:v>32.130000000000003</c:v>
                </c:pt>
                <c:pt idx="909">
                  <c:v>30.91</c:v>
                </c:pt>
                <c:pt idx="910">
                  <c:v>30.27</c:v>
                </c:pt>
                <c:pt idx="911">
                  <c:v>33.31</c:v>
                </c:pt>
                <c:pt idx="912">
                  <c:v>32.950000000000003</c:v>
                </c:pt>
                <c:pt idx="913">
                  <c:v>35.56</c:v>
                </c:pt>
                <c:pt idx="914">
                  <c:v>31.52</c:v>
                </c:pt>
                <c:pt idx="915">
                  <c:v>30.86</c:v>
                </c:pt>
                <c:pt idx="916">
                  <c:v>31.07</c:v>
                </c:pt>
                <c:pt idx="917">
                  <c:v>33.36</c:v>
                </c:pt>
                <c:pt idx="918">
                  <c:v>32.28</c:v>
                </c:pt>
                <c:pt idx="919">
                  <c:v>33.25</c:v>
                </c:pt>
                <c:pt idx="920">
                  <c:v>35.42</c:v>
                </c:pt>
                <c:pt idx="921">
                  <c:v>38.31</c:v>
                </c:pt>
                <c:pt idx="922">
                  <c:v>38.909999999999997</c:v>
                </c:pt>
                <c:pt idx="923">
                  <c:v>37.74</c:v>
                </c:pt>
                <c:pt idx="924">
                  <c:v>36.72</c:v>
                </c:pt>
                <c:pt idx="925">
                  <c:v>38.880000000000003</c:v>
                </c:pt>
                <c:pt idx="926">
                  <c:v>37.15</c:v>
                </c:pt>
                <c:pt idx="927">
                  <c:v>37.68</c:v>
                </c:pt>
                <c:pt idx="928">
                  <c:v>38.450000000000003</c:v>
                </c:pt>
                <c:pt idx="929">
                  <c:v>37.36</c:v>
                </c:pt>
                <c:pt idx="930">
                  <c:v>34.33</c:v>
                </c:pt>
                <c:pt idx="931">
                  <c:v>30.37</c:v>
                </c:pt>
                <c:pt idx="932">
                  <c:v>25.6</c:v>
                </c:pt>
                <c:pt idx="933">
                  <c:v>24.66</c:v>
                </c:pt>
                <c:pt idx="934">
                  <c:v>26.17</c:v>
                </c:pt>
                <c:pt idx="935">
                  <c:v>22.91</c:v>
                </c:pt>
                <c:pt idx="936">
                  <c:v>22.68</c:v>
                </c:pt>
                <c:pt idx="937">
                  <c:v>23.13</c:v>
                </c:pt>
                <c:pt idx="938">
                  <c:v>25.52</c:v>
                </c:pt>
                <c:pt idx="939">
                  <c:v>25.22</c:v>
                </c:pt>
                <c:pt idx="940">
                  <c:v>25.8</c:v>
                </c:pt>
                <c:pt idx="941">
                  <c:v>29.27</c:v>
                </c:pt>
                <c:pt idx="942">
                  <c:v>29.46</c:v>
                </c:pt>
                <c:pt idx="943">
                  <c:v>27.54</c:v>
                </c:pt>
                <c:pt idx="944">
                  <c:v>27.05</c:v>
                </c:pt>
                <c:pt idx="945">
                  <c:v>25.66</c:v>
                </c:pt>
                <c:pt idx="946">
                  <c:v>26.34</c:v>
                </c:pt>
                <c:pt idx="947">
                  <c:v>26.73</c:v>
                </c:pt>
                <c:pt idx="948">
                  <c:v>26.04</c:v>
                </c:pt>
                <c:pt idx="949">
                  <c:v>26.4</c:v>
                </c:pt>
                <c:pt idx="950">
                  <c:v>28.41</c:v>
                </c:pt>
                <c:pt idx="951">
                  <c:v>28.49</c:v>
                </c:pt>
                <c:pt idx="952">
                  <c:v>26.95</c:v>
                </c:pt>
                <c:pt idx="953">
                  <c:v>26.05</c:v>
                </c:pt>
                <c:pt idx="954">
                  <c:v>25.58</c:v>
                </c:pt>
                <c:pt idx="955">
                  <c:v>24.41</c:v>
                </c:pt>
                <c:pt idx="956">
                  <c:v>26.76</c:v>
                </c:pt>
                <c:pt idx="957">
                  <c:v>26.72</c:v>
                </c:pt>
                <c:pt idx="958">
                  <c:v>29.71</c:v>
                </c:pt>
                <c:pt idx="959">
                  <c:v>30.48</c:v>
                </c:pt>
                <c:pt idx="960">
                  <c:v>31.46</c:v>
                </c:pt>
                <c:pt idx="961">
                  <c:v>30.82</c:v>
                </c:pt>
                <c:pt idx="962">
                  <c:v>30.84</c:v>
                </c:pt>
                <c:pt idx="963">
                  <c:v>29.52</c:v>
                </c:pt>
                <c:pt idx="964">
                  <c:v>32.020000000000003</c:v>
                </c:pt>
                <c:pt idx="965">
                  <c:v>33.729999999999997</c:v>
                </c:pt>
                <c:pt idx="966">
                  <c:v>35.54</c:v>
                </c:pt>
                <c:pt idx="967">
                  <c:v>35.68</c:v>
                </c:pt>
                <c:pt idx="968">
                  <c:v>34.64</c:v>
                </c:pt>
                <c:pt idx="969">
                  <c:v>35.97</c:v>
                </c:pt>
                <c:pt idx="970">
                  <c:v>36.29</c:v>
                </c:pt>
                <c:pt idx="971">
                  <c:v>35.82</c:v>
                </c:pt>
                <c:pt idx="972">
                  <c:v>36.15</c:v>
                </c:pt>
                <c:pt idx="973">
                  <c:v>35.4</c:v>
                </c:pt>
                <c:pt idx="974">
                  <c:v>38.35</c:v>
                </c:pt>
                <c:pt idx="975">
                  <c:v>38.29</c:v>
                </c:pt>
                <c:pt idx="976">
                  <c:v>39.89</c:v>
                </c:pt>
                <c:pt idx="977">
                  <c:v>40.28</c:v>
                </c:pt>
                <c:pt idx="978">
                  <c:v>40.380000000000003</c:v>
                </c:pt>
                <c:pt idx="979">
                  <c:v>39.31</c:v>
                </c:pt>
                <c:pt idx="980">
                  <c:v>39.49</c:v>
                </c:pt>
                <c:pt idx="981">
                  <c:v>37.58</c:v>
                </c:pt>
                <c:pt idx="982">
                  <c:v>35.03</c:v>
                </c:pt>
                <c:pt idx="983">
                  <c:v>34.75</c:v>
                </c:pt>
                <c:pt idx="984">
                  <c:v>35.020000000000003</c:v>
                </c:pt>
                <c:pt idx="985">
                  <c:v>36.630000000000003</c:v>
                </c:pt>
                <c:pt idx="986">
                  <c:v>32.979999999999997</c:v>
                </c:pt>
                <c:pt idx="987">
                  <c:v>31.71</c:v>
                </c:pt>
                <c:pt idx="988">
                  <c:v>30.55</c:v>
                </c:pt>
                <c:pt idx="989">
                  <c:v>29.66</c:v>
                </c:pt>
                <c:pt idx="990">
                  <c:v>28.82</c:v>
                </c:pt>
                <c:pt idx="991">
                  <c:v>28.57</c:v>
                </c:pt>
                <c:pt idx="992">
                  <c:v>28.15</c:v>
                </c:pt>
                <c:pt idx="993">
                  <c:v>27.57</c:v>
                </c:pt>
                <c:pt idx="994">
                  <c:v>29.01</c:v>
                </c:pt>
                <c:pt idx="995">
                  <c:v>30.1</c:v>
                </c:pt>
                <c:pt idx="996">
                  <c:v>32.4</c:v>
                </c:pt>
                <c:pt idx="997">
                  <c:v>34.19</c:v>
                </c:pt>
                <c:pt idx="998">
                  <c:v>29.28</c:v>
                </c:pt>
                <c:pt idx="999">
                  <c:v>29.19</c:v>
                </c:pt>
                <c:pt idx="1000">
                  <c:v>27.92</c:v>
                </c:pt>
                <c:pt idx="1001">
                  <c:v>26.8</c:v>
                </c:pt>
                <c:pt idx="1002">
                  <c:v>27.35</c:v>
                </c:pt>
                <c:pt idx="1003">
                  <c:v>26.04</c:v>
                </c:pt>
                <c:pt idx="1004">
                  <c:v>24.2</c:v>
                </c:pt>
                <c:pt idx="1005">
                  <c:v>22.85</c:v>
                </c:pt>
                <c:pt idx="1006">
                  <c:v>20.34</c:v>
                </c:pt>
                <c:pt idx="1007">
                  <c:v>18.86</c:v>
                </c:pt>
                <c:pt idx="1008">
                  <c:v>18.63</c:v>
                </c:pt>
                <c:pt idx="1009">
                  <c:v>20.36</c:v>
                </c:pt>
                <c:pt idx="1010">
                  <c:v>18.510000000000002</c:v>
                </c:pt>
                <c:pt idx="1011">
                  <c:v>17.39</c:v>
                </c:pt>
                <c:pt idx="1012">
                  <c:v>19.920000000000002</c:v>
                </c:pt>
                <c:pt idx="1013">
                  <c:v>23.96</c:v>
                </c:pt>
                <c:pt idx="1014">
                  <c:v>23.38</c:v>
                </c:pt>
                <c:pt idx="1015">
                  <c:v>22.31</c:v>
                </c:pt>
                <c:pt idx="1016">
                  <c:v>19.32</c:v>
                </c:pt>
                <c:pt idx="1017">
                  <c:v>18.23</c:v>
                </c:pt>
                <c:pt idx="1018">
                  <c:v>17.27</c:v>
                </c:pt>
                <c:pt idx="1019">
                  <c:v>16.850000000000001</c:v>
                </c:pt>
                <c:pt idx="1020">
                  <c:v>19.02</c:v>
                </c:pt>
                <c:pt idx="1021">
                  <c:v>17.29</c:v>
                </c:pt>
                <c:pt idx="1022">
                  <c:v>20.010000000000002</c:v>
                </c:pt>
                <c:pt idx="1023">
                  <c:v>21.3</c:v>
                </c:pt>
                <c:pt idx="1024">
                  <c:v>20.38</c:v>
                </c:pt>
                <c:pt idx="1025">
                  <c:v>19.89</c:v>
                </c:pt>
                <c:pt idx="1026">
                  <c:v>21.52</c:v>
                </c:pt>
                <c:pt idx="1027">
                  <c:v>23.04</c:v>
                </c:pt>
                <c:pt idx="1028">
                  <c:v>25.23</c:v>
                </c:pt>
                <c:pt idx="1029">
                  <c:v>25.14</c:v>
                </c:pt>
                <c:pt idx="1030">
                  <c:v>24.54</c:v>
                </c:pt>
                <c:pt idx="1031">
                  <c:v>26.39</c:v>
                </c:pt>
                <c:pt idx="1032">
                  <c:v>25.73</c:v>
                </c:pt>
                <c:pt idx="1033">
                  <c:v>25.67</c:v>
                </c:pt>
                <c:pt idx="1034">
                  <c:v>23.37</c:v>
                </c:pt>
                <c:pt idx="1035">
                  <c:v>21.79</c:v>
                </c:pt>
                <c:pt idx="1036">
                  <c:v>23.73</c:v>
                </c:pt>
                <c:pt idx="1037">
                  <c:v>25.04</c:v>
                </c:pt>
                <c:pt idx="1038">
                  <c:v>26.09</c:v>
                </c:pt>
                <c:pt idx="1039">
                  <c:v>23.86</c:v>
                </c:pt>
                <c:pt idx="1040">
                  <c:v>30.12</c:v>
                </c:pt>
                <c:pt idx="1041">
                  <c:v>31.97</c:v>
                </c:pt>
                <c:pt idx="1042">
                  <c:v>30.97</c:v>
                </c:pt>
                <c:pt idx="1043">
                  <c:v>32.17</c:v>
                </c:pt>
                <c:pt idx="1044">
                  <c:v>31.15</c:v>
                </c:pt>
                <c:pt idx="1045">
                  <c:v>30.4</c:v>
                </c:pt>
                <c:pt idx="1046">
                  <c:v>31.22</c:v>
                </c:pt>
                <c:pt idx="1047">
                  <c:v>30.31</c:v>
                </c:pt>
                <c:pt idx="1048">
                  <c:v>32.04</c:v>
                </c:pt>
                <c:pt idx="1049">
                  <c:v>33.119999999999997</c:v>
                </c:pt>
                <c:pt idx="1050">
                  <c:v>33.54</c:v>
                </c:pt>
                <c:pt idx="1051">
                  <c:v>33.43</c:v>
                </c:pt>
                <c:pt idx="1052">
                  <c:v>31.69</c:v>
                </c:pt>
                <c:pt idx="1053">
                  <c:v>31.43</c:v>
                </c:pt>
                <c:pt idx="1054">
                  <c:v>34.28</c:v>
                </c:pt>
                <c:pt idx="1055">
                  <c:v>35.28</c:v>
                </c:pt>
                <c:pt idx="1056">
                  <c:v>34.880000000000003</c:v>
                </c:pt>
                <c:pt idx="1057">
                  <c:v>33.07</c:v>
                </c:pt>
                <c:pt idx="1058">
                  <c:v>31.38</c:v>
                </c:pt>
                <c:pt idx="1059">
                  <c:v>30.99</c:v>
                </c:pt>
                <c:pt idx="1060">
                  <c:v>31.78</c:v>
                </c:pt>
                <c:pt idx="1061">
                  <c:v>31.41</c:v>
                </c:pt>
                <c:pt idx="1062">
                  <c:v>32.44</c:v>
                </c:pt>
                <c:pt idx="1063">
                  <c:v>34.01</c:v>
                </c:pt>
                <c:pt idx="1064">
                  <c:v>33.51</c:v>
                </c:pt>
                <c:pt idx="1065">
                  <c:v>30.13</c:v>
                </c:pt>
                <c:pt idx="1066">
                  <c:v>28.61</c:v>
                </c:pt>
                <c:pt idx="1067">
                  <c:v>27.62</c:v>
                </c:pt>
                <c:pt idx="1068">
                  <c:v>27.96</c:v>
                </c:pt>
                <c:pt idx="1069">
                  <c:v>29.64</c:v>
                </c:pt>
                <c:pt idx="1070">
                  <c:v>28.08</c:v>
                </c:pt>
                <c:pt idx="1071">
                  <c:v>28.57</c:v>
                </c:pt>
                <c:pt idx="1072">
                  <c:v>28.58</c:v>
                </c:pt>
                <c:pt idx="1073">
                  <c:v>28.36</c:v>
                </c:pt>
                <c:pt idx="1074">
                  <c:v>27.09</c:v>
                </c:pt>
                <c:pt idx="1075">
                  <c:v>28.9</c:v>
                </c:pt>
                <c:pt idx="1076">
                  <c:v>28.45</c:v>
                </c:pt>
                <c:pt idx="1077">
                  <c:v>28.67</c:v>
                </c:pt>
                <c:pt idx="1078">
                  <c:v>28.36</c:v>
                </c:pt>
                <c:pt idx="1079">
                  <c:v>29.51</c:v>
                </c:pt>
                <c:pt idx="1080">
                  <c:v>28.05</c:v>
                </c:pt>
                <c:pt idx="1081">
                  <c:v>30.77</c:v>
                </c:pt>
                <c:pt idx="1082">
                  <c:v>31.43</c:v>
                </c:pt>
                <c:pt idx="1083">
                  <c:v>31.83</c:v>
                </c:pt>
                <c:pt idx="1084">
                  <c:v>33.29</c:v>
                </c:pt>
                <c:pt idx="1085">
                  <c:v>34.24</c:v>
                </c:pt>
                <c:pt idx="1086">
                  <c:v>35.01</c:v>
                </c:pt>
                <c:pt idx="1087">
                  <c:v>35.020000000000003</c:v>
                </c:pt>
                <c:pt idx="1088">
                  <c:v>35.049999999999997</c:v>
                </c:pt>
                <c:pt idx="1089">
                  <c:v>33.92</c:v>
                </c:pt>
                <c:pt idx="1090">
                  <c:v>32.520000000000003</c:v>
                </c:pt>
                <c:pt idx="1091">
                  <c:v>34.5</c:v>
                </c:pt>
                <c:pt idx="1092">
                  <c:v>35.96</c:v>
                </c:pt>
                <c:pt idx="1093">
                  <c:v>36.01</c:v>
                </c:pt>
                <c:pt idx="1094">
                  <c:v>36.049999999999997</c:v>
                </c:pt>
                <c:pt idx="1095">
                  <c:v>37.08</c:v>
                </c:pt>
                <c:pt idx="1096">
                  <c:v>37.479999999999997</c:v>
                </c:pt>
                <c:pt idx="1097">
                  <c:v>36.18</c:v>
                </c:pt>
                <c:pt idx="1098">
                  <c:v>37.44</c:v>
                </c:pt>
                <c:pt idx="1099">
                  <c:v>38.67</c:v>
                </c:pt>
                <c:pt idx="1100">
                  <c:v>40.54</c:v>
                </c:pt>
                <c:pt idx="1101">
                  <c:v>39.21</c:v>
                </c:pt>
                <c:pt idx="1102">
                  <c:v>37.869999999999997</c:v>
                </c:pt>
                <c:pt idx="1103">
                  <c:v>39.19</c:v>
                </c:pt>
                <c:pt idx="1104">
                  <c:v>38.28</c:v>
                </c:pt>
                <c:pt idx="1105">
                  <c:v>37.72</c:v>
                </c:pt>
                <c:pt idx="1106">
                  <c:v>37.39</c:v>
                </c:pt>
                <c:pt idx="1107">
                  <c:v>38.68</c:v>
                </c:pt>
                <c:pt idx="1108">
                  <c:v>38.799999999999997</c:v>
                </c:pt>
                <c:pt idx="1109">
                  <c:v>38.950000000000003</c:v>
                </c:pt>
                <c:pt idx="1110">
                  <c:v>37.72</c:v>
                </c:pt>
                <c:pt idx="1111">
                  <c:v>37.19</c:v>
                </c:pt>
                <c:pt idx="1112">
                  <c:v>37.36</c:v>
                </c:pt>
                <c:pt idx="1113">
                  <c:v>35.24</c:v>
                </c:pt>
                <c:pt idx="1114">
                  <c:v>34.770000000000003</c:v>
                </c:pt>
                <c:pt idx="1115">
                  <c:v>35.090000000000003</c:v>
                </c:pt>
                <c:pt idx="1116">
                  <c:v>33.590000000000003</c:v>
                </c:pt>
                <c:pt idx="1117">
                  <c:v>34.32</c:v>
                </c:pt>
                <c:pt idx="1118">
                  <c:v>33.97</c:v>
                </c:pt>
                <c:pt idx="1119">
                  <c:v>33.58</c:v>
                </c:pt>
                <c:pt idx="1120">
                  <c:v>34.22</c:v>
                </c:pt>
                <c:pt idx="1121">
                  <c:v>36.11</c:v>
                </c:pt>
                <c:pt idx="1122">
                  <c:v>36.44</c:v>
                </c:pt>
                <c:pt idx="1123">
                  <c:v>34.47</c:v>
                </c:pt>
                <c:pt idx="1124">
                  <c:v>34.49</c:v>
                </c:pt>
                <c:pt idx="1125">
                  <c:v>32.81</c:v>
                </c:pt>
                <c:pt idx="1126">
                  <c:v>31.15</c:v>
                </c:pt>
                <c:pt idx="1127">
                  <c:v>30.47</c:v>
                </c:pt>
                <c:pt idx="1128">
                  <c:v>31.98</c:v>
                </c:pt>
                <c:pt idx="1129">
                  <c:v>30.21</c:v>
                </c:pt>
                <c:pt idx="1130">
                  <c:v>32.159999999999997</c:v>
                </c:pt>
                <c:pt idx="1131">
                  <c:v>31.09</c:v>
                </c:pt>
                <c:pt idx="1132">
                  <c:v>32.18</c:v>
                </c:pt>
                <c:pt idx="1133">
                  <c:v>33.83</c:v>
                </c:pt>
                <c:pt idx="1134">
                  <c:v>32.56</c:v>
                </c:pt>
                <c:pt idx="1135">
                  <c:v>33.090000000000003</c:v>
                </c:pt>
                <c:pt idx="1136">
                  <c:v>32.880000000000003</c:v>
                </c:pt>
                <c:pt idx="1137">
                  <c:v>33.369999999999997</c:v>
                </c:pt>
                <c:pt idx="1138">
                  <c:v>33.479999999999997</c:v>
                </c:pt>
                <c:pt idx="1139">
                  <c:v>35.19</c:v>
                </c:pt>
                <c:pt idx="1140">
                  <c:v>36.19</c:v>
                </c:pt>
                <c:pt idx="1141">
                  <c:v>37.76</c:v>
                </c:pt>
                <c:pt idx="1142">
                  <c:v>38.36</c:v>
                </c:pt>
                <c:pt idx="1143">
                  <c:v>38.020000000000003</c:v>
                </c:pt>
                <c:pt idx="1144">
                  <c:v>37.4</c:v>
                </c:pt>
                <c:pt idx="1145">
                  <c:v>37.69</c:v>
                </c:pt>
                <c:pt idx="1146">
                  <c:v>37.71</c:v>
                </c:pt>
                <c:pt idx="1147">
                  <c:v>37.5</c:v>
                </c:pt>
                <c:pt idx="1148">
                  <c:v>38.04</c:v>
                </c:pt>
                <c:pt idx="1149">
                  <c:v>37.96</c:v>
                </c:pt>
                <c:pt idx="1150">
                  <c:v>39.619999999999997</c:v>
                </c:pt>
                <c:pt idx="1151">
                  <c:v>39.450000000000003</c:v>
                </c:pt>
                <c:pt idx="1152">
                  <c:v>39.53</c:v>
                </c:pt>
                <c:pt idx="1153">
                  <c:v>39.950000000000003</c:v>
                </c:pt>
                <c:pt idx="1154">
                  <c:v>39.83</c:v>
                </c:pt>
                <c:pt idx="1155">
                  <c:v>39.299999999999997</c:v>
                </c:pt>
                <c:pt idx="1156">
                  <c:v>39.32</c:v>
                </c:pt>
                <c:pt idx="1157">
                  <c:v>39.51</c:v>
                </c:pt>
                <c:pt idx="1158">
                  <c:v>37.67</c:v>
                </c:pt>
                <c:pt idx="1159">
                  <c:v>37.18</c:v>
                </c:pt>
                <c:pt idx="1160">
                  <c:v>38.96</c:v>
                </c:pt>
                <c:pt idx="1161">
                  <c:v>39.96</c:v>
                </c:pt>
                <c:pt idx="1162">
                  <c:v>39.840000000000003</c:v>
                </c:pt>
                <c:pt idx="1163">
                  <c:v>38.33</c:v>
                </c:pt>
                <c:pt idx="1164">
                  <c:v>38</c:v>
                </c:pt>
                <c:pt idx="1165">
                  <c:v>37.159999999999997</c:v>
                </c:pt>
                <c:pt idx="1166">
                  <c:v>39.270000000000003</c:v>
                </c:pt>
                <c:pt idx="1167">
                  <c:v>39.53</c:v>
                </c:pt>
                <c:pt idx="1168">
                  <c:v>38.94</c:v>
                </c:pt>
                <c:pt idx="1169">
                  <c:v>39.299999999999997</c:v>
                </c:pt>
                <c:pt idx="1170">
                  <c:v>38.92</c:v>
                </c:pt>
                <c:pt idx="1171">
                  <c:v>38.64</c:v>
                </c:pt>
                <c:pt idx="1172">
                  <c:v>39.14</c:v>
                </c:pt>
                <c:pt idx="1173">
                  <c:v>38.299999999999997</c:v>
                </c:pt>
                <c:pt idx="1174">
                  <c:v>39.22</c:v>
                </c:pt>
                <c:pt idx="1175">
                  <c:v>40.159999999999997</c:v>
                </c:pt>
                <c:pt idx="1176">
                  <c:v>40.29</c:v>
                </c:pt>
                <c:pt idx="1177">
                  <c:v>40.44</c:v>
                </c:pt>
                <c:pt idx="1178">
                  <c:v>39.01</c:v>
                </c:pt>
                <c:pt idx="1179">
                  <c:v>37.630000000000003</c:v>
                </c:pt>
                <c:pt idx="1180">
                  <c:v>38.03</c:v>
                </c:pt>
                <c:pt idx="1181">
                  <c:v>39.56</c:v>
                </c:pt>
                <c:pt idx="1182">
                  <c:v>39.68</c:v>
                </c:pt>
                <c:pt idx="1183">
                  <c:v>39.450000000000003</c:v>
                </c:pt>
                <c:pt idx="1184">
                  <c:v>38.21</c:v>
                </c:pt>
                <c:pt idx="1185">
                  <c:v>39.75</c:v>
                </c:pt>
                <c:pt idx="1186">
                  <c:v>41.8</c:v>
                </c:pt>
                <c:pt idx="1187">
                  <c:v>41.65</c:v>
                </c:pt>
                <c:pt idx="1188">
                  <c:v>42.03</c:v>
                </c:pt>
                <c:pt idx="1189">
                  <c:v>41.47</c:v>
                </c:pt>
                <c:pt idx="1190">
                  <c:v>42.24</c:v>
                </c:pt>
                <c:pt idx="1191">
                  <c:v>42.41</c:v>
                </c:pt>
                <c:pt idx="1192">
                  <c:v>43.41</c:v>
                </c:pt>
                <c:pt idx="1193">
                  <c:v>44.58</c:v>
                </c:pt>
                <c:pt idx="1194">
                  <c:v>45.07</c:v>
                </c:pt>
                <c:pt idx="1195">
                  <c:v>46.4</c:v>
                </c:pt>
                <c:pt idx="1196">
                  <c:v>46.19</c:v>
                </c:pt>
                <c:pt idx="1197">
                  <c:v>45.84</c:v>
                </c:pt>
                <c:pt idx="1198">
                  <c:v>45.07</c:v>
                </c:pt>
                <c:pt idx="1199">
                  <c:v>44.49</c:v>
                </c:pt>
                <c:pt idx="1200">
                  <c:v>44.62</c:v>
                </c:pt>
                <c:pt idx="1201">
                  <c:v>43.23</c:v>
                </c:pt>
                <c:pt idx="1202">
                  <c:v>42.87</c:v>
                </c:pt>
                <c:pt idx="1203">
                  <c:v>44.16</c:v>
                </c:pt>
                <c:pt idx="1204">
                  <c:v>44.35</c:v>
                </c:pt>
                <c:pt idx="1205">
                  <c:v>44.79</c:v>
                </c:pt>
                <c:pt idx="1206">
                  <c:v>46.41</c:v>
                </c:pt>
                <c:pt idx="1207">
                  <c:v>46.67</c:v>
                </c:pt>
                <c:pt idx="1208">
                  <c:v>46.66</c:v>
                </c:pt>
                <c:pt idx="1209">
                  <c:v>46.12</c:v>
                </c:pt>
                <c:pt idx="1210">
                  <c:v>44.33</c:v>
                </c:pt>
                <c:pt idx="1211">
                  <c:v>44.31</c:v>
                </c:pt>
                <c:pt idx="1212">
                  <c:v>44.65</c:v>
                </c:pt>
                <c:pt idx="1213">
                  <c:v>45.74</c:v>
                </c:pt>
                <c:pt idx="1214">
                  <c:v>47.42</c:v>
                </c:pt>
                <c:pt idx="1215">
                  <c:v>49.03</c:v>
                </c:pt>
                <c:pt idx="1216">
                  <c:v>48.94</c:v>
                </c:pt>
                <c:pt idx="1217">
                  <c:v>49.14</c:v>
                </c:pt>
                <c:pt idx="1218">
                  <c:v>50.15</c:v>
                </c:pt>
                <c:pt idx="1219">
                  <c:v>50.42</c:v>
                </c:pt>
                <c:pt idx="1220">
                  <c:v>49.52</c:v>
                </c:pt>
                <c:pt idx="1221">
                  <c:v>49.47</c:v>
                </c:pt>
                <c:pt idx="1222">
                  <c:v>49.9</c:v>
                </c:pt>
                <c:pt idx="1223">
                  <c:v>50.29</c:v>
                </c:pt>
                <c:pt idx="1224">
                  <c:v>50.26</c:v>
                </c:pt>
                <c:pt idx="1225">
                  <c:v>49.75</c:v>
                </c:pt>
                <c:pt idx="1226">
                  <c:v>50.91</c:v>
                </c:pt>
                <c:pt idx="1227">
                  <c:v>51.23</c:v>
                </c:pt>
                <c:pt idx="1228">
                  <c:v>50.45</c:v>
                </c:pt>
                <c:pt idx="1229">
                  <c:v>48.08</c:v>
                </c:pt>
                <c:pt idx="1230">
                  <c:v>47.57</c:v>
                </c:pt>
                <c:pt idx="1231">
                  <c:v>47.39</c:v>
                </c:pt>
                <c:pt idx="1232">
                  <c:v>48.24</c:v>
                </c:pt>
                <c:pt idx="1233">
                  <c:v>47.47</c:v>
                </c:pt>
                <c:pt idx="1234">
                  <c:v>46.88</c:v>
                </c:pt>
                <c:pt idx="1235">
                  <c:v>47.3</c:v>
                </c:pt>
                <c:pt idx="1236">
                  <c:v>46.71</c:v>
                </c:pt>
                <c:pt idx="1237">
                  <c:v>46.91</c:v>
                </c:pt>
                <c:pt idx="1238">
                  <c:v>45.5</c:v>
                </c:pt>
                <c:pt idx="1239">
                  <c:v>44.38</c:v>
                </c:pt>
                <c:pt idx="1240">
                  <c:v>43.21</c:v>
                </c:pt>
                <c:pt idx="1241">
                  <c:v>43</c:v>
                </c:pt>
                <c:pt idx="1242">
                  <c:v>43.64</c:v>
                </c:pt>
                <c:pt idx="1243">
                  <c:v>43.57</c:v>
                </c:pt>
                <c:pt idx="1244">
                  <c:v>44.98</c:v>
                </c:pt>
                <c:pt idx="1245">
                  <c:v>43.43</c:v>
                </c:pt>
                <c:pt idx="1246">
                  <c:v>43.71</c:v>
                </c:pt>
                <c:pt idx="1247">
                  <c:v>44.88</c:v>
                </c:pt>
                <c:pt idx="1248">
                  <c:v>46.84</c:v>
                </c:pt>
                <c:pt idx="1249">
                  <c:v>47.63</c:v>
                </c:pt>
                <c:pt idx="1250">
                  <c:v>47.36</c:v>
                </c:pt>
                <c:pt idx="1251">
                  <c:v>47.54</c:v>
                </c:pt>
                <c:pt idx="1252">
                  <c:v>47.57</c:v>
                </c:pt>
                <c:pt idx="1253">
                  <c:v>46.74</c:v>
                </c:pt>
                <c:pt idx="1254">
                  <c:v>45.87</c:v>
                </c:pt>
                <c:pt idx="1255">
                  <c:v>45.44</c:v>
                </c:pt>
                <c:pt idx="1256">
                  <c:v>45.53</c:v>
                </c:pt>
                <c:pt idx="1257">
                  <c:v>46.55</c:v>
                </c:pt>
                <c:pt idx="1258">
                  <c:v>45.88</c:v>
                </c:pt>
                <c:pt idx="1259">
                  <c:v>45.92</c:v>
                </c:pt>
                <c:pt idx="1260">
                  <c:v>47.2</c:v>
                </c:pt>
                <c:pt idx="1261">
                  <c:v>46.13</c:v>
                </c:pt>
                <c:pt idx="1262">
                  <c:v>45.89</c:v>
                </c:pt>
                <c:pt idx="1263">
                  <c:v>45.64</c:v>
                </c:pt>
                <c:pt idx="1264">
                  <c:v>44.91</c:v>
                </c:pt>
                <c:pt idx="1265">
                  <c:v>42.43</c:v>
                </c:pt>
                <c:pt idx="1266">
                  <c:v>42.12</c:v>
                </c:pt>
                <c:pt idx="1267">
                  <c:v>42.12</c:v>
                </c:pt>
                <c:pt idx="1268">
                  <c:v>40.4</c:v>
                </c:pt>
                <c:pt idx="1269">
                  <c:v>40.200000000000003</c:v>
                </c:pt>
                <c:pt idx="1270">
                  <c:v>40.94</c:v>
                </c:pt>
                <c:pt idx="1271">
                  <c:v>40.81</c:v>
                </c:pt>
                <c:pt idx="1272">
                  <c:v>40.1</c:v>
                </c:pt>
                <c:pt idx="1273">
                  <c:v>38.17</c:v>
                </c:pt>
                <c:pt idx="1274">
                  <c:v>38.72</c:v>
                </c:pt>
                <c:pt idx="1275">
                  <c:v>38.99</c:v>
                </c:pt>
                <c:pt idx="1276">
                  <c:v>40.42</c:v>
                </c:pt>
                <c:pt idx="1277">
                  <c:v>41.08</c:v>
                </c:pt>
                <c:pt idx="1278">
                  <c:v>42.52</c:v>
                </c:pt>
                <c:pt idx="1279">
                  <c:v>43.09</c:v>
                </c:pt>
                <c:pt idx="1280">
                  <c:v>42.33</c:v>
                </c:pt>
                <c:pt idx="1281">
                  <c:v>41.25</c:v>
                </c:pt>
                <c:pt idx="1282">
                  <c:v>42.4</c:v>
                </c:pt>
                <c:pt idx="1283">
                  <c:v>42.56</c:v>
                </c:pt>
                <c:pt idx="1284">
                  <c:v>40.74</c:v>
                </c:pt>
                <c:pt idx="1285">
                  <c:v>39.39</c:v>
                </c:pt>
                <c:pt idx="1286">
                  <c:v>37.75</c:v>
                </c:pt>
                <c:pt idx="1287">
                  <c:v>37.53</c:v>
                </c:pt>
                <c:pt idx="1288">
                  <c:v>38.28</c:v>
                </c:pt>
                <c:pt idx="1289">
                  <c:v>36.81</c:v>
                </c:pt>
                <c:pt idx="1290">
                  <c:v>35.270000000000003</c:v>
                </c:pt>
                <c:pt idx="1291">
                  <c:v>34.83</c:v>
                </c:pt>
                <c:pt idx="1292">
                  <c:v>36.090000000000003</c:v>
                </c:pt>
                <c:pt idx="1293">
                  <c:v>36.630000000000003</c:v>
                </c:pt>
                <c:pt idx="1294">
                  <c:v>38.06</c:v>
                </c:pt>
                <c:pt idx="1295">
                  <c:v>40.78</c:v>
                </c:pt>
                <c:pt idx="1296">
                  <c:v>42.32</c:v>
                </c:pt>
                <c:pt idx="1297">
                  <c:v>42.6</c:v>
                </c:pt>
                <c:pt idx="1298">
                  <c:v>42.5</c:v>
                </c:pt>
                <c:pt idx="1299">
                  <c:v>42.55</c:v>
                </c:pt>
                <c:pt idx="1300">
                  <c:v>42.08</c:v>
                </c:pt>
                <c:pt idx="1301">
                  <c:v>43.16</c:v>
                </c:pt>
                <c:pt idx="1302">
                  <c:v>43.35</c:v>
                </c:pt>
                <c:pt idx="1303">
                  <c:v>46.24</c:v>
                </c:pt>
              </c:numCache>
            </c:numRef>
          </c:val>
          <c:smooth val="0"/>
          <c:extLst>
            <c:ext xmlns:c16="http://schemas.microsoft.com/office/drawing/2014/chart" uri="{C3380CC4-5D6E-409C-BE32-E72D297353CC}">
              <c16:uniqueId val="{00000001-318B-430D-8C0A-602A275472B1}"/>
            </c:ext>
          </c:extLst>
        </c:ser>
        <c:dLbls>
          <c:showLegendKey val="0"/>
          <c:showVal val="0"/>
          <c:showCatName val="0"/>
          <c:showSerName val="0"/>
          <c:showPercent val="0"/>
          <c:showBubbleSize val="0"/>
        </c:dLbls>
        <c:smooth val="0"/>
        <c:axId val="3493551"/>
        <c:axId val="1"/>
      </c:lineChart>
      <c:dateAx>
        <c:axId val="3493551"/>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
        <c:majorTimeUnit val="months"/>
      </c:dateAx>
      <c:valAx>
        <c:axId val="1"/>
        <c:scaling>
          <c:orientation val="minMax"/>
        </c:scaling>
        <c:delete val="0"/>
        <c:axPos val="l"/>
        <c:numFmt formatCode="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3493551"/>
        <c:crosses val="autoZero"/>
        <c:crossBetween val="between"/>
      </c:valAx>
      <c:spPr>
        <a:solidFill>
          <a:srgbClr val="FFFFFF"/>
        </a:solidFill>
        <a:ln w="12700">
          <a:solidFill>
            <a:srgbClr val="808080"/>
          </a:solidFill>
          <a:prstDash val="solid"/>
        </a:ln>
      </c:spPr>
    </c:plotArea>
    <c:legend>
      <c:legendPos val="b"/>
      <c:layout>
        <c:manualLayout>
          <c:xMode val="edge"/>
          <c:yMode val="edge"/>
          <c:x val="0.2109156835845995"/>
          <c:y val="0.93803084020666039"/>
          <c:w val="0.63820176670857265"/>
          <c:h val="4.800157817688667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54396102713179E-2"/>
          <c:y val="4.8983877015373087E-2"/>
          <c:w val="0.91530546963912485"/>
          <c:h val="0.59868270282657865"/>
        </c:manualLayout>
      </c:layout>
      <c:barChart>
        <c:barDir val="col"/>
        <c:grouping val="clustered"/>
        <c:varyColors val="0"/>
        <c:ser>
          <c:idx val="0"/>
          <c:order val="0"/>
          <c:tx>
            <c:v>Dividends per Share </c:v>
          </c:tx>
          <c:spPr>
            <a:solidFill>
              <a:srgbClr val="A6192E"/>
            </a:solidFill>
            <a:ln w="12700">
              <a:solidFill>
                <a:srgbClr val="C00000"/>
              </a:solidFill>
              <a:prstDash val="solid"/>
            </a:ln>
          </c:spPr>
          <c:invertIfNegative val="0"/>
          <c:cat>
            <c:strRef>
              <c:f>'1 - Agnico Eagle Mines... Data'!$A$2:$A$31</c:f>
              <c:strCache>
                <c:ptCount val="30"/>
                <c:pt idx="0">
                  <c:v>Dec-31-1994</c:v>
                </c:pt>
                <c:pt idx="1">
                  <c:v>Dec-31-1995</c:v>
                </c:pt>
                <c:pt idx="2">
                  <c:v>Dec-31-1996</c:v>
                </c:pt>
                <c:pt idx="3">
                  <c:v>Dec-31-1997</c:v>
                </c:pt>
                <c:pt idx="4">
                  <c:v>Dec-31-1998</c:v>
                </c:pt>
                <c:pt idx="5">
                  <c:v>Dec-31-1999</c:v>
                </c:pt>
                <c:pt idx="6">
                  <c:v>Dec-31-2000</c:v>
                </c:pt>
                <c:pt idx="7">
                  <c:v>Dec-31-2001</c:v>
                </c:pt>
                <c:pt idx="8">
                  <c:v>Dec-31-2002</c:v>
                </c:pt>
                <c:pt idx="9">
                  <c:v>Dec-31-2003</c:v>
                </c:pt>
                <c:pt idx="10">
                  <c:v>Dec-31-2004</c:v>
                </c:pt>
                <c:pt idx="11">
                  <c:v>Dec-31-2005</c:v>
                </c:pt>
                <c:pt idx="12">
                  <c:v>Dec-31-2006</c:v>
                </c:pt>
                <c:pt idx="13">
                  <c:v>Dec-31-2007</c:v>
                </c:pt>
                <c:pt idx="14">
                  <c:v>Dec-31-2008</c:v>
                </c:pt>
                <c:pt idx="15">
                  <c:v>Dec-31-2009</c:v>
                </c:pt>
                <c:pt idx="16">
                  <c:v>Dec-31-2010</c:v>
                </c:pt>
                <c:pt idx="17">
                  <c:v>Dec-31-2011</c:v>
                </c:pt>
                <c:pt idx="18">
                  <c:v>Dec-31-2012</c:v>
                </c:pt>
                <c:pt idx="19">
                  <c:v>Dec-31-2013</c:v>
                </c:pt>
                <c:pt idx="20">
                  <c:v>Dec-31-2014</c:v>
                </c:pt>
                <c:pt idx="21">
                  <c:v>Dec-31-2015</c:v>
                </c:pt>
                <c:pt idx="22">
                  <c:v>Dec-31-2016</c:v>
                </c:pt>
                <c:pt idx="23">
                  <c:v>Dec-31-2017</c:v>
                </c:pt>
                <c:pt idx="24">
                  <c:v>Dec-31-2018</c:v>
                </c:pt>
                <c:pt idx="25">
                  <c:v>Dec-31-2019</c:v>
                </c:pt>
                <c:pt idx="26">
                  <c:v>Dec-31-2020</c:v>
                </c:pt>
                <c:pt idx="27">
                  <c:v>Dec-31-2021</c:v>
                </c:pt>
                <c:pt idx="28">
                  <c:v>Dec-31-2022</c:v>
                </c:pt>
                <c:pt idx="29">
                  <c:v>Sep-30-2023</c:v>
                </c:pt>
              </c:strCache>
            </c:strRef>
          </c:cat>
          <c:val>
            <c:numRef>
              <c:f>'1 - Agnico Eagle Mines... Data'!$B$2:$B$31</c:f>
              <c:numCache>
                <c:formatCode>General</c:formatCode>
                <c:ptCount val="30"/>
                <c:pt idx="0">
                  <c:v>0.1371</c:v>
                </c:pt>
                <c:pt idx="1">
                  <c:v>0.14318</c:v>
                </c:pt>
                <c:pt idx="2">
                  <c:v>0.1537</c:v>
                </c:pt>
                <c:pt idx="3">
                  <c:v>0.02</c:v>
                </c:pt>
                <c:pt idx="4">
                  <c:v>0.02</c:v>
                </c:pt>
                <c:pt idx="5">
                  <c:v>0.02</c:v>
                </c:pt>
                <c:pt idx="6">
                  <c:v>0.02</c:v>
                </c:pt>
                <c:pt idx="7">
                  <c:v>0.02</c:v>
                </c:pt>
                <c:pt idx="8">
                  <c:v>0.03</c:v>
                </c:pt>
                <c:pt idx="9">
                  <c:v>0.03</c:v>
                </c:pt>
                <c:pt idx="10">
                  <c:v>0.03</c:v>
                </c:pt>
                <c:pt idx="11">
                  <c:v>0.03</c:v>
                </c:pt>
                <c:pt idx="12">
                  <c:v>0.12</c:v>
                </c:pt>
                <c:pt idx="13">
                  <c:v>0.18</c:v>
                </c:pt>
                <c:pt idx="14">
                  <c:v>0.18</c:v>
                </c:pt>
                <c:pt idx="15">
                  <c:v>0.18</c:v>
                </c:pt>
                <c:pt idx="16">
                  <c:v>0.64</c:v>
                </c:pt>
                <c:pt idx="17">
                  <c:v>0.64</c:v>
                </c:pt>
                <c:pt idx="18">
                  <c:v>0.8</c:v>
                </c:pt>
                <c:pt idx="19">
                  <c:v>0.88</c:v>
                </c:pt>
                <c:pt idx="20">
                  <c:v>0.32</c:v>
                </c:pt>
                <c:pt idx="21">
                  <c:v>0.32</c:v>
                </c:pt>
                <c:pt idx="22">
                  <c:v>0.36</c:v>
                </c:pt>
                <c:pt idx="23">
                  <c:v>0.41</c:v>
                </c:pt>
                <c:pt idx="24">
                  <c:v>0.44</c:v>
                </c:pt>
                <c:pt idx="25">
                  <c:v>0.55000000000000004</c:v>
                </c:pt>
                <c:pt idx="26">
                  <c:v>0.95</c:v>
                </c:pt>
                <c:pt idx="27">
                  <c:v>1.4</c:v>
                </c:pt>
                <c:pt idx="28">
                  <c:v>1.6</c:v>
                </c:pt>
                <c:pt idx="29">
                  <c:v>1.6</c:v>
                </c:pt>
              </c:numCache>
            </c:numRef>
          </c:val>
          <c:extLst>
            <c:ext xmlns:c16="http://schemas.microsoft.com/office/drawing/2014/chart" uri="{C3380CC4-5D6E-409C-BE32-E72D297353CC}">
              <c16:uniqueId val="{00000000-5FB2-46F3-992B-288D9C4DF9B8}"/>
            </c:ext>
          </c:extLst>
        </c:ser>
        <c:dLbls>
          <c:showLegendKey val="0"/>
          <c:showVal val="0"/>
          <c:showCatName val="0"/>
          <c:showSerName val="0"/>
          <c:showPercent val="0"/>
          <c:showBubbleSize val="0"/>
        </c:dLbls>
        <c:gapWidth val="150"/>
        <c:axId val="2103543984"/>
        <c:axId val="1"/>
      </c:barChart>
      <c:catAx>
        <c:axId val="2103543984"/>
        <c:scaling>
          <c:orientation val="minMax"/>
        </c:scaling>
        <c:delete val="0"/>
        <c:axPos val="b"/>
        <c:numFmt formatCode="General" sourceLinked="1"/>
        <c:majorTickMark val="out"/>
        <c:minorTickMark val="none"/>
        <c:tickLblPos val="low"/>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numFmt formatCode="&quot;$&quot;#,##0.0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03543984"/>
        <c:crosses val="autoZero"/>
        <c:crossBetween val="between"/>
      </c:valAx>
      <c:spPr>
        <a:solidFill>
          <a:srgbClr val="FFFFFF"/>
        </a:solidFill>
        <a:ln w="3175">
          <a:no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93068760472248E-2"/>
          <c:y val="4.8672335958005269E-2"/>
          <c:w val="0.92275611568262284"/>
          <c:h val="0.78068619422572183"/>
        </c:manualLayout>
      </c:layout>
      <c:lineChart>
        <c:grouping val="standard"/>
        <c:varyColors val="0"/>
        <c:ser>
          <c:idx val="0"/>
          <c:order val="0"/>
          <c:tx>
            <c:v>Agnico Eagle Mines Limited (NYSE:AEM) - Dividend Yield</c:v>
          </c:tx>
          <c:spPr>
            <a:ln w="28575">
              <a:solidFill>
                <a:srgbClr val="A6192E"/>
              </a:solidFill>
              <a:prstDash val="solid"/>
            </a:ln>
          </c:spPr>
          <c:marker>
            <c:symbol val="none"/>
          </c:marker>
          <c:cat>
            <c:numRef>
              <c:f>'Pane 1'!$A$37:$A$6733</c:f>
              <c:numCache>
                <c:formatCode>[$-409]mmm\-dd\-yyyy;@</c:formatCode>
                <c:ptCount val="6697"/>
                <c:pt idx="0">
                  <c:v>35528</c:v>
                </c:pt>
                <c:pt idx="1">
                  <c:v>35529</c:v>
                </c:pt>
                <c:pt idx="2">
                  <c:v>35530</c:v>
                </c:pt>
                <c:pt idx="3">
                  <c:v>35531</c:v>
                </c:pt>
                <c:pt idx="4">
                  <c:v>35534</c:v>
                </c:pt>
                <c:pt idx="5">
                  <c:v>35535</c:v>
                </c:pt>
                <c:pt idx="6">
                  <c:v>35536</c:v>
                </c:pt>
                <c:pt idx="7">
                  <c:v>35537</c:v>
                </c:pt>
                <c:pt idx="8">
                  <c:v>35538</c:v>
                </c:pt>
                <c:pt idx="9">
                  <c:v>35541</c:v>
                </c:pt>
                <c:pt idx="10">
                  <c:v>35542</c:v>
                </c:pt>
                <c:pt idx="11">
                  <c:v>35543</c:v>
                </c:pt>
                <c:pt idx="12">
                  <c:v>35544</c:v>
                </c:pt>
                <c:pt idx="13">
                  <c:v>35545</c:v>
                </c:pt>
                <c:pt idx="14">
                  <c:v>35548</c:v>
                </c:pt>
                <c:pt idx="15">
                  <c:v>35549</c:v>
                </c:pt>
                <c:pt idx="16">
                  <c:v>35550</c:v>
                </c:pt>
                <c:pt idx="17">
                  <c:v>35551</c:v>
                </c:pt>
                <c:pt idx="18">
                  <c:v>35552</c:v>
                </c:pt>
                <c:pt idx="19">
                  <c:v>35555</c:v>
                </c:pt>
                <c:pt idx="20">
                  <c:v>35556</c:v>
                </c:pt>
                <c:pt idx="21">
                  <c:v>35557</c:v>
                </c:pt>
                <c:pt idx="22">
                  <c:v>35558</c:v>
                </c:pt>
                <c:pt idx="23">
                  <c:v>35559</c:v>
                </c:pt>
                <c:pt idx="24">
                  <c:v>35562</c:v>
                </c:pt>
                <c:pt idx="25">
                  <c:v>35563</c:v>
                </c:pt>
                <c:pt idx="26">
                  <c:v>35564</c:v>
                </c:pt>
                <c:pt idx="27">
                  <c:v>35565</c:v>
                </c:pt>
                <c:pt idx="28">
                  <c:v>35566</c:v>
                </c:pt>
                <c:pt idx="29">
                  <c:v>35569</c:v>
                </c:pt>
                <c:pt idx="30">
                  <c:v>35570</c:v>
                </c:pt>
                <c:pt idx="31">
                  <c:v>35571</c:v>
                </c:pt>
                <c:pt idx="32">
                  <c:v>35572</c:v>
                </c:pt>
                <c:pt idx="33">
                  <c:v>35573</c:v>
                </c:pt>
                <c:pt idx="34">
                  <c:v>35577</c:v>
                </c:pt>
                <c:pt idx="35">
                  <c:v>35578</c:v>
                </c:pt>
                <c:pt idx="36">
                  <c:v>35579</c:v>
                </c:pt>
                <c:pt idx="37">
                  <c:v>35580</c:v>
                </c:pt>
                <c:pt idx="38">
                  <c:v>35583</c:v>
                </c:pt>
                <c:pt idx="39">
                  <c:v>35584</c:v>
                </c:pt>
                <c:pt idx="40">
                  <c:v>35585</c:v>
                </c:pt>
                <c:pt idx="41">
                  <c:v>35586</c:v>
                </c:pt>
                <c:pt idx="42">
                  <c:v>35587</c:v>
                </c:pt>
                <c:pt idx="43">
                  <c:v>35590</c:v>
                </c:pt>
                <c:pt idx="44">
                  <c:v>35591</c:v>
                </c:pt>
                <c:pt idx="45">
                  <c:v>35592</c:v>
                </c:pt>
                <c:pt idx="46">
                  <c:v>35593</c:v>
                </c:pt>
                <c:pt idx="47">
                  <c:v>35594</c:v>
                </c:pt>
                <c:pt idx="48">
                  <c:v>35597</c:v>
                </c:pt>
                <c:pt idx="49">
                  <c:v>35598</c:v>
                </c:pt>
                <c:pt idx="50">
                  <c:v>35599</c:v>
                </c:pt>
                <c:pt idx="51">
                  <c:v>35600</c:v>
                </c:pt>
                <c:pt idx="52">
                  <c:v>35601</c:v>
                </c:pt>
                <c:pt idx="53">
                  <c:v>35604</c:v>
                </c:pt>
                <c:pt idx="54">
                  <c:v>35605</c:v>
                </c:pt>
                <c:pt idx="55">
                  <c:v>35606</c:v>
                </c:pt>
                <c:pt idx="56">
                  <c:v>35607</c:v>
                </c:pt>
                <c:pt idx="57">
                  <c:v>35608</c:v>
                </c:pt>
                <c:pt idx="58">
                  <c:v>35611</c:v>
                </c:pt>
                <c:pt idx="59">
                  <c:v>35612</c:v>
                </c:pt>
                <c:pt idx="60">
                  <c:v>35613</c:v>
                </c:pt>
                <c:pt idx="61">
                  <c:v>35614</c:v>
                </c:pt>
                <c:pt idx="62">
                  <c:v>35618</c:v>
                </c:pt>
                <c:pt idx="63">
                  <c:v>35619</c:v>
                </c:pt>
                <c:pt idx="64">
                  <c:v>35620</c:v>
                </c:pt>
                <c:pt idx="65">
                  <c:v>35621</c:v>
                </c:pt>
                <c:pt idx="66">
                  <c:v>35622</c:v>
                </c:pt>
                <c:pt idx="67">
                  <c:v>35625</c:v>
                </c:pt>
                <c:pt idx="68">
                  <c:v>35626</c:v>
                </c:pt>
                <c:pt idx="69">
                  <c:v>35627</c:v>
                </c:pt>
                <c:pt idx="70">
                  <c:v>35628</c:v>
                </c:pt>
                <c:pt idx="71">
                  <c:v>35629</c:v>
                </c:pt>
                <c:pt idx="72">
                  <c:v>35632</c:v>
                </c:pt>
                <c:pt idx="73">
                  <c:v>35633</c:v>
                </c:pt>
                <c:pt idx="74">
                  <c:v>35634</c:v>
                </c:pt>
                <c:pt idx="75">
                  <c:v>35635</c:v>
                </c:pt>
                <c:pt idx="76">
                  <c:v>35636</c:v>
                </c:pt>
                <c:pt idx="77">
                  <c:v>35639</c:v>
                </c:pt>
                <c:pt idx="78">
                  <c:v>35640</c:v>
                </c:pt>
                <c:pt idx="79">
                  <c:v>35641</c:v>
                </c:pt>
                <c:pt idx="80">
                  <c:v>35642</c:v>
                </c:pt>
                <c:pt idx="81">
                  <c:v>35643</c:v>
                </c:pt>
                <c:pt idx="82">
                  <c:v>35646</c:v>
                </c:pt>
                <c:pt idx="83">
                  <c:v>35647</c:v>
                </c:pt>
                <c:pt idx="84">
                  <c:v>35648</c:v>
                </c:pt>
                <c:pt idx="85">
                  <c:v>35649</c:v>
                </c:pt>
                <c:pt idx="86">
                  <c:v>35650</c:v>
                </c:pt>
                <c:pt idx="87">
                  <c:v>35653</c:v>
                </c:pt>
                <c:pt idx="88">
                  <c:v>35654</c:v>
                </c:pt>
                <c:pt idx="89">
                  <c:v>35655</c:v>
                </c:pt>
                <c:pt idx="90">
                  <c:v>35656</c:v>
                </c:pt>
                <c:pt idx="91">
                  <c:v>35657</c:v>
                </c:pt>
                <c:pt idx="92">
                  <c:v>35660</c:v>
                </c:pt>
                <c:pt idx="93">
                  <c:v>35661</c:v>
                </c:pt>
                <c:pt idx="94">
                  <c:v>35662</c:v>
                </c:pt>
                <c:pt idx="95">
                  <c:v>35663</c:v>
                </c:pt>
                <c:pt idx="96">
                  <c:v>35664</c:v>
                </c:pt>
                <c:pt idx="97">
                  <c:v>35667</c:v>
                </c:pt>
                <c:pt idx="98">
                  <c:v>35668</c:v>
                </c:pt>
                <c:pt idx="99">
                  <c:v>35669</c:v>
                </c:pt>
                <c:pt idx="100">
                  <c:v>35670</c:v>
                </c:pt>
                <c:pt idx="101">
                  <c:v>35671</c:v>
                </c:pt>
                <c:pt idx="102">
                  <c:v>35675</c:v>
                </c:pt>
                <c:pt idx="103">
                  <c:v>35676</c:v>
                </c:pt>
                <c:pt idx="104">
                  <c:v>35677</c:v>
                </c:pt>
                <c:pt idx="105">
                  <c:v>35678</c:v>
                </c:pt>
                <c:pt idx="106">
                  <c:v>35681</c:v>
                </c:pt>
                <c:pt idx="107">
                  <c:v>35682</c:v>
                </c:pt>
                <c:pt idx="108">
                  <c:v>35683</c:v>
                </c:pt>
                <c:pt idx="109">
                  <c:v>35684</c:v>
                </c:pt>
                <c:pt idx="110">
                  <c:v>35685</c:v>
                </c:pt>
                <c:pt idx="111">
                  <c:v>35688</c:v>
                </c:pt>
                <c:pt idx="112">
                  <c:v>35689</c:v>
                </c:pt>
                <c:pt idx="113">
                  <c:v>35690</c:v>
                </c:pt>
                <c:pt idx="114">
                  <c:v>35691</c:v>
                </c:pt>
                <c:pt idx="115">
                  <c:v>35692</c:v>
                </c:pt>
                <c:pt idx="116">
                  <c:v>35695</c:v>
                </c:pt>
                <c:pt idx="117">
                  <c:v>35696</c:v>
                </c:pt>
                <c:pt idx="118">
                  <c:v>35697</c:v>
                </c:pt>
                <c:pt idx="119">
                  <c:v>35698</c:v>
                </c:pt>
                <c:pt idx="120">
                  <c:v>35699</c:v>
                </c:pt>
                <c:pt idx="121">
                  <c:v>35702</c:v>
                </c:pt>
                <c:pt idx="122">
                  <c:v>35703</c:v>
                </c:pt>
                <c:pt idx="123">
                  <c:v>35704</c:v>
                </c:pt>
                <c:pt idx="124">
                  <c:v>35705</c:v>
                </c:pt>
                <c:pt idx="125">
                  <c:v>35706</c:v>
                </c:pt>
                <c:pt idx="126">
                  <c:v>35709</c:v>
                </c:pt>
                <c:pt idx="127">
                  <c:v>35710</c:v>
                </c:pt>
                <c:pt idx="128">
                  <c:v>35711</c:v>
                </c:pt>
                <c:pt idx="129">
                  <c:v>35712</c:v>
                </c:pt>
                <c:pt idx="130">
                  <c:v>35713</c:v>
                </c:pt>
                <c:pt idx="131">
                  <c:v>35716</c:v>
                </c:pt>
                <c:pt idx="132">
                  <c:v>35717</c:v>
                </c:pt>
                <c:pt idx="133">
                  <c:v>35718</c:v>
                </c:pt>
                <c:pt idx="134">
                  <c:v>35719</c:v>
                </c:pt>
                <c:pt idx="135">
                  <c:v>35720</c:v>
                </c:pt>
                <c:pt idx="136">
                  <c:v>35723</c:v>
                </c:pt>
                <c:pt idx="137">
                  <c:v>35724</c:v>
                </c:pt>
                <c:pt idx="138">
                  <c:v>35725</c:v>
                </c:pt>
                <c:pt idx="139">
                  <c:v>35726</c:v>
                </c:pt>
                <c:pt idx="140">
                  <c:v>35727</c:v>
                </c:pt>
                <c:pt idx="141">
                  <c:v>35730</c:v>
                </c:pt>
                <c:pt idx="142">
                  <c:v>35731</c:v>
                </c:pt>
                <c:pt idx="143">
                  <c:v>35732</c:v>
                </c:pt>
                <c:pt idx="144">
                  <c:v>35733</c:v>
                </c:pt>
                <c:pt idx="145">
                  <c:v>35734</c:v>
                </c:pt>
                <c:pt idx="146">
                  <c:v>35737</c:v>
                </c:pt>
                <c:pt idx="147">
                  <c:v>35738</c:v>
                </c:pt>
                <c:pt idx="148">
                  <c:v>35739</c:v>
                </c:pt>
                <c:pt idx="149">
                  <c:v>35740</c:v>
                </c:pt>
                <c:pt idx="150">
                  <c:v>35741</c:v>
                </c:pt>
                <c:pt idx="151">
                  <c:v>35744</c:v>
                </c:pt>
                <c:pt idx="152">
                  <c:v>35745</c:v>
                </c:pt>
                <c:pt idx="153">
                  <c:v>35746</c:v>
                </c:pt>
                <c:pt idx="154">
                  <c:v>35747</c:v>
                </c:pt>
                <c:pt idx="155">
                  <c:v>35748</c:v>
                </c:pt>
                <c:pt idx="156">
                  <c:v>35751</c:v>
                </c:pt>
                <c:pt idx="157">
                  <c:v>35752</c:v>
                </c:pt>
                <c:pt idx="158">
                  <c:v>35753</c:v>
                </c:pt>
                <c:pt idx="159">
                  <c:v>35754</c:v>
                </c:pt>
                <c:pt idx="160">
                  <c:v>35755</c:v>
                </c:pt>
                <c:pt idx="161">
                  <c:v>35758</c:v>
                </c:pt>
                <c:pt idx="162">
                  <c:v>35759</c:v>
                </c:pt>
                <c:pt idx="163">
                  <c:v>35760</c:v>
                </c:pt>
                <c:pt idx="164">
                  <c:v>35762</c:v>
                </c:pt>
                <c:pt idx="165">
                  <c:v>35765</c:v>
                </c:pt>
                <c:pt idx="166">
                  <c:v>35766</c:v>
                </c:pt>
                <c:pt idx="167">
                  <c:v>35767</c:v>
                </c:pt>
                <c:pt idx="168">
                  <c:v>35768</c:v>
                </c:pt>
                <c:pt idx="169">
                  <c:v>35769</c:v>
                </c:pt>
                <c:pt idx="170">
                  <c:v>35772</c:v>
                </c:pt>
                <c:pt idx="171">
                  <c:v>35773</c:v>
                </c:pt>
                <c:pt idx="172">
                  <c:v>35774</c:v>
                </c:pt>
                <c:pt idx="173">
                  <c:v>35775</c:v>
                </c:pt>
                <c:pt idx="174">
                  <c:v>35776</c:v>
                </c:pt>
                <c:pt idx="175">
                  <c:v>35779</c:v>
                </c:pt>
                <c:pt idx="176">
                  <c:v>35780</c:v>
                </c:pt>
                <c:pt idx="177">
                  <c:v>35781</c:v>
                </c:pt>
                <c:pt idx="178">
                  <c:v>35782</c:v>
                </c:pt>
                <c:pt idx="179">
                  <c:v>35783</c:v>
                </c:pt>
                <c:pt idx="180">
                  <c:v>35786</c:v>
                </c:pt>
                <c:pt idx="181">
                  <c:v>35787</c:v>
                </c:pt>
                <c:pt idx="182">
                  <c:v>35788</c:v>
                </c:pt>
                <c:pt idx="183">
                  <c:v>35790</c:v>
                </c:pt>
                <c:pt idx="184">
                  <c:v>35793</c:v>
                </c:pt>
                <c:pt idx="185">
                  <c:v>35794</c:v>
                </c:pt>
                <c:pt idx="186">
                  <c:v>35795</c:v>
                </c:pt>
                <c:pt idx="187">
                  <c:v>35797</c:v>
                </c:pt>
                <c:pt idx="188">
                  <c:v>35800</c:v>
                </c:pt>
                <c:pt idx="189">
                  <c:v>35801</c:v>
                </c:pt>
                <c:pt idx="190">
                  <c:v>35802</c:v>
                </c:pt>
                <c:pt idx="191">
                  <c:v>35803</c:v>
                </c:pt>
                <c:pt idx="192">
                  <c:v>35804</c:v>
                </c:pt>
                <c:pt idx="193">
                  <c:v>35807</c:v>
                </c:pt>
                <c:pt idx="194">
                  <c:v>35808</c:v>
                </c:pt>
                <c:pt idx="195">
                  <c:v>35809</c:v>
                </c:pt>
                <c:pt idx="196">
                  <c:v>35810</c:v>
                </c:pt>
                <c:pt idx="197">
                  <c:v>35811</c:v>
                </c:pt>
                <c:pt idx="198">
                  <c:v>35815</c:v>
                </c:pt>
                <c:pt idx="199">
                  <c:v>35816</c:v>
                </c:pt>
                <c:pt idx="200">
                  <c:v>35817</c:v>
                </c:pt>
                <c:pt idx="201">
                  <c:v>35818</c:v>
                </c:pt>
                <c:pt idx="202">
                  <c:v>35821</c:v>
                </c:pt>
                <c:pt idx="203">
                  <c:v>35822</c:v>
                </c:pt>
                <c:pt idx="204">
                  <c:v>35823</c:v>
                </c:pt>
                <c:pt idx="205">
                  <c:v>35824</c:v>
                </c:pt>
                <c:pt idx="206">
                  <c:v>35825</c:v>
                </c:pt>
                <c:pt idx="207">
                  <c:v>35828</c:v>
                </c:pt>
                <c:pt idx="208">
                  <c:v>35829</c:v>
                </c:pt>
                <c:pt idx="209">
                  <c:v>35830</c:v>
                </c:pt>
                <c:pt idx="210">
                  <c:v>35831</c:v>
                </c:pt>
                <c:pt idx="211">
                  <c:v>35832</c:v>
                </c:pt>
                <c:pt idx="212">
                  <c:v>35835</c:v>
                </c:pt>
                <c:pt idx="213">
                  <c:v>35836</c:v>
                </c:pt>
                <c:pt idx="214">
                  <c:v>35837</c:v>
                </c:pt>
                <c:pt idx="215">
                  <c:v>35838</c:v>
                </c:pt>
                <c:pt idx="216">
                  <c:v>35839</c:v>
                </c:pt>
                <c:pt idx="217">
                  <c:v>35843</c:v>
                </c:pt>
                <c:pt idx="218">
                  <c:v>35844</c:v>
                </c:pt>
                <c:pt idx="219">
                  <c:v>35845</c:v>
                </c:pt>
                <c:pt idx="220">
                  <c:v>35846</c:v>
                </c:pt>
                <c:pt idx="221">
                  <c:v>35849</c:v>
                </c:pt>
                <c:pt idx="222">
                  <c:v>35850</c:v>
                </c:pt>
                <c:pt idx="223">
                  <c:v>35851</c:v>
                </c:pt>
                <c:pt idx="224">
                  <c:v>35852</c:v>
                </c:pt>
                <c:pt idx="225">
                  <c:v>35853</c:v>
                </c:pt>
                <c:pt idx="226">
                  <c:v>35856</c:v>
                </c:pt>
                <c:pt idx="227">
                  <c:v>35857</c:v>
                </c:pt>
                <c:pt idx="228">
                  <c:v>35858</c:v>
                </c:pt>
                <c:pt idx="229">
                  <c:v>35859</c:v>
                </c:pt>
                <c:pt idx="230">
                  <c:v>35860</c:v>
                </c:pt>
                <c:pt idx="231">
                  <c:v>35863</c:v>
                </c:pt>
                <c:pt idx="232">
                  <c:v>35864</c:v>
                </c:pt>
                <c:pt idx="233">
                  <c:v>35865</c:v>
                </c:pt>
                <c:pt idx="234">
                  <c:v>35866</c:v>
                </c:pt>
                <c:pt idx="235">
                  <c:v>35867</c:v>
                </c:pt>
                <c:pt idx="236">
                  <c:v>35870</c:v>
                </c:pt>
                <c:pt idx="237">
                  <c:v>35871</c:v>
                </c:pt>
                <c:pt idx="238">
                  <c:v>35872</c:v>
                </c:pt>
                <c:pt idx="239">
                  <c:v>35873</c:v>
                </c:pt>
                <c:pt idx="240">
                  <c:v>35874</c:v>
                </c:pt>
                <c:pt idx="241">
                  <c:v>35877</c:v>
                </c:pt>
                <c:pt idx="242">
                  <c:v>35878</c:v>
                </c:pt>
                <c:pt idx="243">
                  <c:v>35879</c:v>
                </c:pt>
                <c:pt idx="244">
                  <c:v>35880</c:v>
                </c:pt>
                <c:pt idx="245">
                  <c:v>35881</c:v>
                </c:pt>
                <c:pt idx="246">
                  <c:v>35884</c:v>
                </c:pt>
                <c:pt idx="247">
                  <c:v>35885</c:v>
                </c:pt>
                <c:pt idx="248">
                  <c:v>35886</c:v>
                </c:pt>
                <c:pt idx="249">
                  <c:v>35887</c:v>
                </c:pt>
                <c:pt idx="250">
                  <c:v>35888</c:v>
                </c:pt>
                <c:pt idx="251">
                  <c:v>35891</c:v>
                </c:pt>
                <c:pt idx="252">
                  <c:v>35892</c:v>
                </c:pt>
                <c:pt idx="253">
                  <c:v>35893</c:v>
                </c:pt>
                <c:pt idx="254">
                  <c:v>35894</c:v>
                </c:pt>
                <c:pt idx="255">
                  <c:v>35898</c:v>
                </c:pt>
                <c:pt idx="256">
                  <c:v>35899</c:v>
                </c:pt>
                <c:pt idx="257">
                  <c:v>35900</c:v>
                </c:pt>
                <c:pt idx="258">
                  <c:v>35901</c:v>
                </c:pt>
                <c:pt idx="259">
                  <c:v>35902</c:v>
                </c:pt>
                <c:pt idx="260">
                  <c:v>35905</c:v>
                </c:pt>
                <c:pt idx="261">
                  <c:v>35906</c:v>
                </c:pt>
                <c:pt idx="262">
                  <c:v>35907</c:v>
                </c:pt>
                <c:pt idx="263">
                  <c:v>35908</c:v>
                </c:pt>
                <c:pt idx="264">
                  <c:v>35909</c:v>
                </c:pt>
                <c:pt idx="265">
                  <c:v>35912</c:v>
                </c:pt>
                <c:pt idx="266">
                  <c:v>35913</c:v>
                </c:pt>
                <c:pt idx="267">
                  <c:v>35914</c:v>
                </c:pt>
                <c:pt idx="268">
                  <c:v>35915</c:v>
                </c:pt>
                <c:pt idx="269">
                  <c:v>35916</c:v>
                </c:pt>
                <c:pt idx="270">
                  <c:v>35919</c:v>
                </c:pt>
                <c:pt idx="271">
                  <c:v>35920</c:v>
                </c:pt>
                <c:pt idx="272">
                  <c:v>35921</c:v>
                </c:pt>
                <c:pt idx="273">
                  <c:v>35922</c:v>
                </c:pt>
                <c:pt idx="274">
                  <c:v>35923</c:v>
                </c:pt>
                <c:pt idx="275">
                  <c:v>35926</c:v>
                </c:pt>
                <c:pt idx="276">
                  <c:v>35927</c:v>
                </c:pt>
                <c:pt idx="277">
                  <c:v>35928</c:v>
                </c:pt>
                <c:pt idx="278">
                  <c:v>35929</c:v>
                </c:pt>
                <c:pt idx="279">
                  <c:v>35930</c:v>
                </c:pt>
                <c:pt idx="280">
                  <c:v>35933</c:v>
                </c:pt>
                <c:pt idx="281">
                  <c:v>35934</c:v>
                </c:pt>
                <c:pt idx="282">
                  <c:v>35935</c:v>
                </c:pt>
                <c:pt idx="283">
                  <c:v>35936</c:v>
                </c:pt>
                <c:pt idx="284">
                  <c:v>35937</c:v>
                </c:pt>
                <c:pt idx="285">
                  <c:v>35941</c:v>
                </c:pt>
                <c:pt idx="286">
                  <c:v>35942</c:v>
                </c:pt>
                <c:pt idx="287">
                  <c:v>35943</c:v>
                </c:pt>
                <c:pt idx="288">
                  <c:v>35944</c:v>
                </c:pt>
                <c:pt idx="289">
                  <c:v>35947</c:v>
                </c:pt>
                <c:pt idx="290">
                  <c:v>35948</c:v>
                </c:pt>
                <c:pt idx="291">
                  <c:v>35949</c:v>
                </c:pt>
                <c:pt idx="292">
                  <c:v>35950</c:v>
                </c:pt>
                <c:pt idx="293">
                  <c:v>35951</c:v>
                </c:pt>
                <c:pt idx="294">
                  <c:v>35954</c:v>
                </c:pt>
                <c:pt idx="295">
                  <c:v>35955</c:v>
                </c:pt>
                <c:pt idx="296">
                  <c:v>35956</c:v>
                </c:pt>
                <c:pt idx="297">
                  <c:v>35957</c:v>
                </c:pt>
                <c:pt idx="298">
                  <c:v>35958</c:v>
                </c:pt>
                <c:pt idx="299">
                  <c:v>35961</c:v>
                </c:pt>
                <c:pt idx="300">
                  <c:v>35962</c:v>
                </c:pt>
                <c:pt idx="301">
                  <c:v>35963</c:v>
                </c:pt>
                <c:pt idx="302">
                  <c:v>35964</c:v>
                </c:pt>
                <c:pt idx="303">
                  <c:v>35965</c:v>
                </c:pt>
                <c:pt idx="304">
                  <c:v>35968</c:v>
                </c:pt>
                <c:pt idx="305">
                  <c:v>35969</c:v>
                </c:pt>
                <c:pt idx="306">
                  <c:v>35970</c:v>
                </c:pt>
                <c:pt idx="307">
                  <c:v>35971</c:v>
                </c:pt>
                <c:pt idx="308">
                  <c:v>35972</c:v>
                </c:pt>
                <c:pt idx="309">
                  <c:v>35975</c:v>
                </c:pt>
                <c:pt idx="310">
                  <c:v>35976</c:v>
                </c:pt>
                <c:pt idx="311">
                  <c:v>35977</c:v>
                </c:pt>
                <c:pt idx="312">
                  <c:v>35978</c:v>
                </c:pt>
                <c:pt idx="313">
                  <c:v>35982</c:v>
                </c:pt>
                <c:pt idx="314">
                  <c:v>35983</c:v>
                </c:pt>
                <c:pt idx="315">
                  <c:v>35984</c:v>
                </c:pt>
                <c:pt idx="316">
                  <c:v>35985</c:v>
                </c:pt>
                <c:pt idx="317">
                  <c:v>35986</c:v>
                </c:pt>
                <c:pt idx="318">
                  <c:v>35989</c:v>
                </c:pt>
                <c:pt idx="319">
                  <c:v>35990</c:v>
                </c:pt>
                <c:pt idx="320">
                  <c:v>35991</c:v>
                </c:pt>
                <c:pt idx="321">
                  <c:v>35992</c:v>
                </c:pt>
                <c:pt idx="322">
                  <c:v>35993</c:v>
                </c:pt>
                <c:pt idx="323">
                  <c:v>35996</c:v>
                </c:pt>
                <c:pt idx="324">
                  <c:v>35997</c:v>
                </c:pt>
                <c:pt idx="325">
                  <c:v>35998</c:v>
                </c:pt>
                <c:pt idx="326">
                  <c:v>35999</c:v>
                </c:pt>
                <c:pt idx="327">
                  <c:v>36000</c:v>
                </c:pt>
                <c:pt idx="328">
                  <c:v>36003</c:v>
                </c:pt>
                <c:pt idx="329">
                  <c:v>36004</c:v>
                </c:pt>
                <c:pt idx="330">
                  <c:v>36005</c:v>
                </c:pt>
                <c:pt idx="331">
                  <c:v>36006</c:v>
                </c:pt>
                <c:pt idx="332">
                  <c:v>36007</c:v>
                </c:pt>
                <c:pt idx="333">
                  <c:v>36010</c:v>
                </c:pt>
                <c:pt idx="334">
                  <c:v>36011</c:v>
                </c:pt>
                <c:pt idx="335">
                  <c:v>36012</c:v>
                </c:pt>
                <c:pt idx="336">
                  <c:v>36013</c:v>
                </c:pt>
                <c:pt idx="337">
                  <c:v>36014</c:v>
                </c:pt>
                <c:pt idx="338">
                  <c:v>36017</c:v>
                </c:pt>
                <c:pt idx="339">
                  <c:v>36018</c:v>
                </c:pt>
                <c:pt idx="340">
                  <c:v>36019</c:v>
                </c:pt>
                <c:pt idx="341">
                  <c:v>36020</c:v>
                </c:pt>
                <c:pt idx="342">
                  <c:v>36021</c:v>
                </c:pt>
                <c:pt idx="343">
                  <c:v>36024</c:v>
                </c:pt>
                <c:pt idx="344">
                  <c:v>36025</c:v>
                </c:pt>
                <c:pt idx="345">
                  <c:v>36026</c:v>
                </c:pt>
                <c:pt idx="346">
                  <c:v>36027</c:v>
                </c:pt>
                <c:pt idx="347">
                  <c:v>36028</c:v>
                </c:pt>
                <c:pt idx="348">
                  <c:v>36031</c:v>
                </c:pt>
                <c:pt idx="349">
                  <c:v>36032</c:v>
                </c:pt>
                <c:pt idx="350">
                  <c:v>36033</c:v>
                </c:pt>
                <c:pt idx="351">
                  <c:v>36034</c:v>
                </c:pt>
                <c:pt idx="352">
                  <c:v>36035</c:v>
                </c:pt>
                <c:pt idx="353">
                  <c:v>36038</c:v>
                </c:pt>
                <c:pt idx="354">
                  <c:v>36039</c:v>
                </c:pt>
                <c:pt idx="355">
                  <c:v>36040</c:v>
                </c:pt>
                <c:pt idx="356">
                  <c:v>36041</c:v>
                </c:pt>
                <c:pt idx="357">
                  <c:v>36042</c:v>
                </c:pt>
                <c:pt idx="358">
                  <c:v>36046</c:v>
                </c:pt>
                <c:pt idx="359">
                  <c:v>36047</c:v>
                </c:pt>
                <c:pt idx="360">
                  <c:v>36048</c:v>
                </c:pt>
                <c:pt idx="361">
                  <c:v>36049</c:v>
                </c:pt>
                <c:pt idx="362">
                  <c:v>36052</c:v>
                </c:pt>
                <c:pt idx="363">
                  <c:v>36053</c:v>
                </c:pt>
                <c:pt idx="364">
                  <c:v>36054</c:v>
                </c:pt>
                <c:pt idx="365">
                  <c:v>36055</c:v>
                </c:pt>
                <c:pt idx="366">
                  <c:v>36056</c:v>
                </c:pt>
                <c:pt idx="367">
                  <c:v>36059</c:v>
                </c:pt>
                <c:pt idx="368">
                  <c:v>36060</c:v>
                </c:pt>
                <c:pt idx="369">
                  <c:v>36061</c:v>
                </c:pt>
                <c:pt idx="370">
                  <c:v>36062</c:v>
                </c:pt>
                <c:pt idx="371">
                  <c:v>36063</c:v>
                </c:pt>
                <c:pt idx="372">
                  <c:v>36066</c:v>
                </c:pt>
                <c:pt idx="373">
                  <c:v>36067</c:v>
                </c:pt>
                <c:pt idx="374">
                  <c:v>36068</c:v>
                </c:pt>
                <c:pt idx="375">
                  <c:v>36069</c:v>
                </c:pt>
                <c:pt idx="376">
                  <c:v>36070</c:v>
                </c:pt>
                <c:pt idx="377">
                  <c:v>36073</c:v>
                </c:pt>
                <c:pt idx="378">
                  <c:v>36074</c:v>
                </c:pt>
                <c:pt idx="379">
                  <c:v>36075</c:v>
                </c:pt>
                <c:pt idx="380">
                  <c:v>36076</c:v>
                </c:pt>
                <c:pt idx="381">
                  <c:v>36077</c:v>
                </c:pt>
                <c:pt idx="382">
                  <c:v>36080</c:v>
                </c:pt>
                <c:pt idx="383">
                  <c:v>36081</c:v>
                </c:pt>
                <c:pt idx="384">
                  <c:v>36082</c:v>
                </c:pt>
                <c:pt idx="385">
                  <c:v>36083</c:v>
                </c:pt>
                <c:pt idx="386">
                  <c:v>36084</c:v>
                </c:pt>
                <c:pt idx="387">
                  <c:v>36087</c:v>
                </c:pt>
                <c:pt idx="388">
                  <c:v>36088</c:v>
                </c:pt>
                <c:pt idx="389">
                  <c:v>36089</c:v>
                </c:pt>
                <c:pt idx="390">
                  <c:v>36090</c:v>
                </c:pt>
                <c:pt idx="391">
                  <c:v>36091</c:v>
                </c:pt>
                <c:pt idx="392">
                  <c:v>36094</c:v>
                </c:pt>
                <c:pt idx="393">
                  <c:v>36095</c:v>
                </c:pt>
                <c:pt idx="394">
                  <c:v>36096</c:v>
                </c:pt>
                <c:pt idx="395">
                  <c:v>36097</c:v>
                </c:pt>
                <c:pt idx="396">
                  <c:v>36098</c:v>
                </c:pt>
                <c:pt idx="397">
                  <c:v>36101</c:v>
                </c:pt>
                <c:pt idx="398">
                  <c:v>36102</c:v>
                </c:pt>
                <c:pt idx="399">
                  <c:v>36103</c:v>
                </c:pt>
                <c:pt idx="400">
                  <c:v>36104</c:v>
                </c:pt>
                <c:pt idx="401">
                  <c:v>36105</c:v>
                </c:pt>
                <c:pt idx="402">
                  <c:v>36108</c:v>
                </c:pt>
                <c:pt idx="403">
                  <c:v>36109</c:v>
                </c:pt>
                <c:pt idx="404">
                  <c:v>36110</c:v>
                </c:pt>
                <c:pt idx="405">
                  <c:v>36111</c:v>
                </c:pt>
                <c:pt idx="406">
                  <c:v>36112</c:v>
                </c:pt>
                <c:pt idx="407">
                  <c:v>36115</c:v>
                </c:pt>
                <c:pt idx="408">
                  <c:v>36116</c:v>
                </c:pt>
                <c:pt idx="409">
                  <c:v>36117</c:v>
                </c:pt>
                <c:pt idx="410">
                  <c:v>36118</c:v>
                </c:pt>
                <c:pt idx="411">
                  <c:v>36119</c:v>
                </c:pt>
                <c:pt idx="412">
                  <c:v>36122</c:v>
                </c:pt>
                <c:pt idx="413">
                  <c:v>36123</c:v>
                </c:pt>
                <c:pt idx="414">
                  <c:v>36124</c:v>
                </c:pt>
                <c:pt idx="415">
                  <c:v>36126</c:v>
                </c:pt>
                <c:pt idx="416">
                  <c:v>36129</c:v>
                </c:pt>
                <c:pt idx="417">
                  <c:v>36130</c:v>
                </c:pt>
                <c:pt idx="418">
                  <c:v>36131</c:v>
                </c:pt>
                <c:pt idx="419">
                  <c:v>36132</c:v>
                </c:pt>
                <c:pt idx="420">
                  <c:v>36133</c:v>
                </c:pt>
                <c:pt idx="421">
                  <c:v>36136</c:v>
                </c:pt>
                <c:pt idx="422">
                  <c:v>36137</c:v>
                </c:pt>
                <c:pt idx="423">
                  <c:v>36138</c:v>
                </c:pt>
                <c:pt idx="424">
                  <c:v>36139</c:v>
                </c:pt>
                <c:pt idx="425">
                  <c:v>36140</c:v>
                </c:pt>
                <c:pt idx="426">
                  <c:v>36143</c:v>
                </c:pt>
                <c:pt idx="427">
                  <c:v>36144</c:v>
                </c:pt>
                <c:pt idx="428">
                  <c:v>36145</c:v>
                </c:pt>
                <c:pt idx="429">
                  <c:v>36146</c:v>
                </c:pt>
                <c:pt idx="430">
                  <c:v>36147</c:v>
                </c:pt>
                <c:pt idx="431">
                  <c:v>36150</c:v>
                </c:pt>
                <c:pt idx="432">
                  <c:v>36151</c:v>
                </c:pt>
                <c:pt idx="433">
                  <c:v>36152</c:v>
                </c:pt>
                <c:pt idx="434">
                  <c:v>36153</c:v>
                </c:pt>
                <c:pt idx="435">
                  <c:v>36157</c:v>
                </c:pt>
                <c:pt idx="436">
                  <c:v>36158</c:v>
                </c:pt>
                <c:pt idx="437">
                  <c:v>36159</c:v>
                </c:pt>
                <c:pt idx="438">
                  <c:v>36160</c:v>
                </c:pt>
                <c:pt idx="439">
                  <c:v>36164</c:v>
                </c:pt>
                <c:pt idx="440">
                  <c:v>36165</c:v>
                </c:pt>
                <c:pt idx="441">
                  <c:v>36166</c:v>
                </c:pt>
                <c:pt idx="442">
                  <c:v>36167</c:v>
                </c:pt>
                <c:pt idx="443">
                  <c:v>36168</c:v>
                </c:pt>
                <c:pt idx="444">
                  <c:v>36171</c:v>
                </c:pt>
                <c:pt idx="445">
                  <c:v>36172</c:v>
                </c:pt>
                <c:pt idx="446">
                  <c:v>36173</c:v>
                </c:pt>
                <c:pt idx="447">
                  <c:v>36174</c:v>
                </c:pt>
                <c:pt idx="448">
                  <c:v>36175</c:v>
                </c:pt>
                <c:pt idx="449">
                  <c:v>36179</c:v>
                </c:pt>
                <c:pt idx="450">
                  <c:v>36180</c:v>
                </c:pt>
                <c:pt idx="451">
                  <c:v>36181</c:v>
                </c:pt>
                <c:pt idx="452">
                  <c:v>36182</c:v>
                </c:pt>
                <c:pt idx="453">
                  <c:v>36185</c:v>
                </c:pt>
                <c:pt idx="454">
                  <c:v>36186</c:v>
                </c:pt>
                <c:pt idx="455">
                  <c:v>36187</c:v>
                </c:pt>
                <c:pt idx="456">
                  <c:v>36188</c:v>
                </c:pt>
                <c:pt idx="457">
                  <c:v>36189</c:v>
                </c:pt>
                <c:pt idx="458">
                  <c:v>36192</c:v>
                </c:pt>
                <c:pt idx="459">
                  <c:v>36193</c:v>
                </c:pt>
                <c:pt idx="460">
                  <c:v>36194</c:v>
                </c:pt>
                <c:pt idx="461">
                  <c:v>36195</c:v>
                </c:pt>
                <c:pt idx="462">
                  <c:v>36196</c:v>
                </c:pt>
                <c:pt idx="463">
                  <c:v>36199</c:v>
                </c:pt>
                <c:pt idx="464">
                  <c:v>36200</c:v>
                </c:pt>
                <c:pt idx="465">
                  <c:v>36201</c:v>
                </c:pt>
                <c:pt idx="466">
                  <c:v>36202</c:v>
                </c:pt>
                <c:pt idx="467">
                  <c:v>36203</c:v>
                </c:pt>
                <c:pt idx="468">
                  <c:v>36207</c:v>
                </c:pt>
                <c:pt idx="469">
                  <c:v>36208</c:v>
                </c:pt>
                <c:pt idx="470">
                  <c:v>36209</c:v>
                </c:pt>
                <c:pt idx="471">
                  <c:v>36210</c:v>
                </c:pt>
                <c:pt idx="472">
                  <c:v>36213</c:v>
                </c:pt>
                <c:pt idx="473">
                  <c:v>36214</c:v>
                </c:pt>
                <c:pt idx="474">
                  <c:v>36215</c:v>
                </c:pt>
                <c:pt idx="475">
                  <c:v>36216</c:v>
                </c:pt>
                <c:pt idx="476">
                  <c:v>36217</c:v>
                </c:pt>
                <c:pt idx="477">
                  <c:v>36220</c:v>
                </c:pt>
                <c:pt idx="478">
                  <c:v>36221</c:v>
                </c:pt>
                <c:pt idx="479">
                  <c:v>36222</c:v>
                </c:pt>
                <c:pt idx="480">
                  <c:v>36223</c:v>
                </c:pt>
                <c:pt idx="481">
                  <c:v>36224</c:v>
                </c:pt>
                <c:pt idx="482">
                  <c:v>36227</c:v>
                </c:pt>
                <c:pt idx="483">
                  <c:v>36228</c:v>
                </c:pt>
                <c:pt idx="484">
                  <c:v>36229</c:v>
                </c:pt>
                <c:pt idx="485">
                  <c:v>36230</c:v>
                </c:pt>
                <c:pt idx="486">
                  <c:v>36231</c:v>
                </c:pt>
                <c:pt idx="487">
                  <c:v>36234</c:v>
                </c:pt>
                <c:pt idx="488">
                  <c:v>36235</c:v>
                </c:pt>
                <c:pt idx="489">
                  <c:v>36236</c:v>
                </c:pt>
                <c:pt idx="490">
                  <c:v>36237</c:v>
                </c:pt>
                <c:pt idx="491">
                  <c:v>36238</c:v>
                </c:pt>
                <c:pt idx="492">
                  <c:v>36241</c:v>
                </c:pt>
                <c:pt idx="493">
                  <c:v>36242</c:v>
                </c:pt>
                <c:pt idx="494">
                  <c:v>36243</c:v>
                </c:pt>
                <c:pt idx="495">
                  <c:v>36244</c:v>
                </c:pt>
                <c:pt idx="496">
                  <c:v>36245</c:v>
                </c:pt>
                <c:pt idx="497">
                  <c:v>36248</c:v>
                </c:pt>
                <c:pt idx="498">
                  <c:v>36249</c:v>
                </c:pt>
                <c:pt idx="499">
                  <c:v>36250</c:v>
                </c:pt>
                <c:pt idx="500">
                  <c:v>36251</c:v>
                </c:pt>
                <c:pt idx="501">
                  <c:v>36255</c:v>
                </c:pt>
                <c:pt idx="502">
                  <c:v>36256</c:v>
                </c:pt>
                <c:pt idx="503">
                  <c:v>36257</c:v>
                </c:pt>
                <c:pt idx="504">
                  <c:v>36258</c:v>
                </c:pt>
                <c:pt idx="505">
                  <c:v>36259</c:v>
                </c:pt>
                <c:pt idx="506">
                  <c:v>36262</c:v>
                </c:pt>
                <c:pt idx="507">
                  <c:v>36263</c:v>
                </c:pt>
                <c:pt idx="508">
                  <c:v>36264</c:v>
                </c:pt>
                <c:pt idx="509">
                  <c:v>36265</c:v>
                </c:pt>
                <c:pt idx="510">
                  <c:v>36266</c:v>
                </c:pt>
                <c:pt idx="511">
                  <c:v>36269</c:v>
                </c:pt>
                <c:pt idx="512">
                  <c:v>36270</c:v>
                </c:pt>
                <c:pt idx="513">
                  <c:v>36271</c:v>
                </c:pt>
                <c:pt idx="514">
                  <c:v>36272</c:v>
                </c:pt>
                <c:pt idx="515">
                  <c:v>36273</c:v>
                </c:pt>
                <c:pt idx="516">
                  <c:v>36276</c:v>
                </c:pt>
                <c:pt idx="517">
                  <c:v>36277</c:v>
                </c:pt>
                <c:pt idx="518">
                  <c:v>36278</c:v>
                </c:pt>
                <c:pt idx="519">
                  <c:v>36279</c:v>
                </c:pt>
                <c:pt idx="520">
                  <c:v>36280</c:v>
                </c:pt>
                <c:pt idx="521">
                  <c:v>36283</c:v>
                </c:pt>
                <c:pt idx="522">
                  <c:v>36284</c:v>
                </c:pt>
                <c:pt idx="523">
                  <c:v>36285</c:v>
                </c:pt>
                <c:pt idx="524">
                  <c:v>36286</c:v>
                </c:pt>
                <c:pt idx="525">
                  <c:v>36287</c:v>
                </c:pt>
                <c:pt idx="526">
                  <c:v>36290</c:v>
                </c:pt>
                <c:pt idx="527">
                  <c:v>36291</c:v>
                </c:pt>
                <c:pt idx="528">
                  <c:v>36292</c:v>
                </c:pt>
                <c:pt idx="529">
                  <c:v>36293</c:v>
                </c:pt>
                <c:pt idx="530">
                  <c:v>36294</c:v>
                </c:pt>
                <c:pt idx="531">
                  <c:v>36297</c:v>
                </c:pt>
                <c:pt idx="532">
                  <c:v>36298</c:v>
                </c:pt>
                <c:pt idx="533">
                  <c:v>36299</c:v>
                </c:pt>
                <c:pt idx="534">
                  <c:v>36300</c:v>
                </c:pt>
                <c:pt idx="535">
                  <c:v>36301</c:v>
                </c:pt>
                <c:pt idx="536">
                  <c:v>36304</c:v>
                </c:pt>
                <c:pt idx="537">
                  <c:v>36305</c:v>
                </c:pt>
                <c:pt idx="538">
                  <c:v>36306</c:v>
                </c:pt>
                <c:pt idx="539">
                  <c:v>36307</c:v>
                </c:pt>
                <c:pt idx="540">
                  <c:v>36308</c:v>
                </c:pt>
                <c:pt idx="541">
                  <c:v>36312</c:v>
                </c:pt>
                <c:pt idx="542">
                  <c:v>36313</c:v>
                </c:pt>
                <c:pt idx="543">
                  <c:v>36314</c:v>
                </c:pt>
                <c:pt idx="544">
                  <c:v>36315</c:v>
                </c:pt>
                <c:pt idx="545">
                  <c:v>36318</c:v>
                </c:pt>
                <c:pt idx="546">
                  <c:v>36319</c:v>
                </c:pt>
                <c:pt idx="547">
                  <c:v>36320</c:v>
                </c:pt>
                <c:pt idx="548">
                  <c:v>36321</c:v>
                </c:pt>
                <c:pt idx="549">
                  <c:v>36322</c:v>
                </c:pt>
                <c:pt idx="550">
                  <c:v>36325</c:v>
                </c:pt>
                <c:pt idx="551">
                  <c:v>36326</c:v>
                </c:pt>
                <c:pt idx="552">
                  <c:v>36327</c:v>
                </c:pt>
                <c:pt idx="553">
                  <c:v>36328</c:v>
                </c:pt>
                <c:pt idx="554">
                  <c:v>36329</c:v>
                </c:pt>
                <c:pt idx="555">
                  <c:v>36332</c:v>
                </c:pt>
                <c:pt idx="556">
                  <c:v>36333</c:v>
                </c:pt>
                <c:pt idx="557">
                  <c:v>36334</c:v>
                </c:pt>
                <c:pt idx="558">
                  <c:v>36335</c:v>
                </c:pt>
                <c:pt idx="559">
                  <c:v>36336</c:v>
                </c:pt>
                <c:pt idx="560">
                  <c:v>36339</c:v>
                </c:pt>
                <c:pt idx="561">
                  <c:v>36340</c:v>
                </c:pt>
                <c:pt idx="562">
                  <c:v>36341</c:v>
                </c:pt>
                <c:pt idx="563">
                  <c:v>36342</c:v>
                </c:pt>
                <c:pt idx="564">
                  <c:v>36343</c:v>
                </c:pt>
                <c:pt idx="565">
                  <c:v>36347</c:v>
                </c:pt>
                <c:pt idx="566">
                  <c:v>36348</c:v>
                </c:pt>
                <c:pt idx="567">
                  <c:v>36349</c:v>
                </c:pt>
                <c:pt idx="568">
                  <c:v>36350</c:v>
                </c:pt>
                <c:pt idx="569">
                  <c:v>36353</c:v>
                </c:pt>
                <c:pt idx="570">
                  <c:v>36354</c:v>
                </c:pt>
                <c:pt idx="571">
                  <c:v>36355</c:v>
                </c:pt>
                <c:pt idx="572">
                  <c:v>36356</c:v>
                </c:pt>
                <c:pt idx="573">
                  <c:v>36357</c:v>
                </c:pt>
                <c:pt idx="574">
                  <c:v>36360</c:v>
                </c:pt>
                <c:pt idx="575">
                  <c:v>36361</c:v>
                </c:pt>
                <c:pt idx="576">
                  <c:v>36362</c:v>
                </c:pt>
                <c:pt idx="577">
                  <c:v>36363</c:v>
                </c:pt>
                <c:pt idx="578">
                  <c:v>36364</c:v>
                </c:pt>
                <c:pt idx="579">
                  <c:v>36367</c:v>
                </c:pt>
                <c:pt idx="580">
                  <c:v>36368</c:v>
                </c:pt>
                <c:pt idx="581">
                  <c:v>36369</c:v>
                </c:pt>
                <c:pt idx="582">
                  <c:v>36370</c:v>
                </c:pt>
                <c:pt idx="583">
                  <c:v>36371</c:v>
                </c:pt>
                <c:pt idx="584">
                  <c:v>36374</c:v>
                </c:pt>
                <c:pt idx="585">
                  <c:v>36375</c:v>
                </c:pt>
                <c:pt idx="586">
                  <c:v>36376</c:v>
                </c:pt>
                <c:pt idx="587">
                  <c:v>36377</c:v>
                </c:pt>
                <c:pt idx="588">
                  <c:v>36378</c:v>
                </c:pt>
                <c:pt idx="589">
                  <c:v>36381</c:v>
                </c:pt>
                <c:pt idx="590">
                  <c:v>36382</c:v>
                </c:pt>
                <c:pt idx="591">
                  <c:v>36383</c:v>
                </c:pt>
                <c:pt idx="592">
                  <c:v>36384</c:v>
                </c:pt>
                <c:pt idx="593">
                  <c:v>36385</c:v>
                </c:pt>
                <c:pt idx="594">
                  <c:v>36388</c:v>
                </c:pt>
                <c:pt idx="595">
                  <c:v>36389</c:v>
                </c:pt>
                <c:pt idx="596">
                  <c:v>36390</c:v>
                </c:pt>
                <c:pt idx="597">
                  <c:v>36391</c:v>
                </c:pt>
                <c:pt idx="598">
                  <c:v>36392</c:v>
                </c:pt>
                <c:pt idx="599">
                  <c:v>36395</c:v>
                </c:pt>
                <c:pt idx="600">
                  <c:v>36396</c:v>
                </c:pt>
                <c:pt idx="601">
                  <c:v>36397</c:v>
                </c:pt>
                <c:pt idx="602">
                  <c:v>36398</c:v>
                </c:pt>
                <c:pt idx="603">
                  <c:v>36399</c:v>
                </c:pt>
                <c:pt idx="604">
                  <c:v>36402</c:v>
                </c:pt>
                <c:pt idx="605">
                  <c:v>36403</c:v>
                </c:pt>
                <c:pt idx="606">
                  <c:v>36404</c:v>
                </c:pt>
                <c:pt idx="607">
                  <c:v>36405</c:v>
                </c:pt>
                <c:pt idx="608">
                  <c:v>36406</c:v>
                </c:pt>
                <c:pt idx="609">
                  <c:v>36410</c:v>
                </c:pt>
                <c:pt idx="610">
                  <c:v>36411</c:v>
                </c:pt>
                <c:pt idx="611">
                  <c:v>36412</c:v>
                </c:pt>
                <c:pt idx="612">
                  <c:v>36413</c:v>
                </c:pt>
                <c:pt idx="613">
                  <c:v>36416</c:v>
                </c:pt>
                <c:pt idx="614">
                  <c:v>36417</c:v>
                </c:pt>
                <c:pt idx="615">
                  <c:v>36418</c:v>
                </c:pt>
                <c:pt idx="616">
                  <c:v>36419</c:v>
                </c:pt>
                <c:pt idx="617">
                  <c:v>36420</c:v>
                </c:pt>
                <c:pt idx="618">
                  <c:v>36423</c:v>
                </c:pt>
                <c:pt idx="619">
                  <c:v>36424</c:v>
                </c:pt>
                <c:pt idx="620">
                  <c:v>36425</c:v>
                </c:pt>
                <c:pt idx="621">
                  <c:v>36426</c:v>
                </c:pt>
                <c:pt idx="622">
                  <c:v>36427</c:v>
                </c:pt>
                <c:pt idx="623">
                  <c:v>36430</c:v>
                </c:pt>
                <c:pt idx="624">
                  <c:v>36431</c:v>
                </c:pt>
                <c:pt idx="625">
                  <c:v>36432</c:v>
                </c:pt>
                <c:pt idx="626">
                  <c:v>36433</c:v>
                </c:pt>
                <c:pt idx="627">
                  <c:v>36434</c:v>
                </c:pt>
                <c:pt idx="628">
                  <c:v>36437</c:v>
                </c:pt>
                <c:pt idx="629">
                  <c:v>36438</c:v>
                </c:pt>
                <c:pt idx="630">
                  <c:v>36439</c:v>
                </c:pt>
                <c:pt idx="631">
                  <c:v>36440</c:v>
                </c:pt>
                <c:pt idx="632">
                  <c:v>36441</c:v>
                </c:pt>
                <c:pt idx="633">
                  <c:v>36444</c:v>
                </c:pt>
                <c:pt idx="634">
                  <c:v>36445</c:v>
                </c:pt>
                <c:pt idx="635">
                  <c:v>36446</c:v>
                </c:pt>
                <c:pt idx="636">
                  <c:v>36447</c:v>
                </c:pt>
                <c:pt idx="637">
                  <c:v>36448</c:v>
                </c:pt>
                <c:pt idx="638">
                  <c:v>36451</c:v>
                </c:pt>
                <c:pt idx="639">
                  <c:v>36452</c:v>
                </c:pt>
                <c:pt idx="640">
                  <c:v>36453</c:v>
                </c:pt>
                <c:pt idx="641">
                  <c:v>36454</c:v>
                </c:pt>
                <c:pt idx="642">
                  <c:v>36455</c:v>
                </c:pt>
                <c:pt idx="643">
                  <c:v>36458</c:v>
                </c:pt>
                <c:pt idx="644">
                  <c:v>36459</c:v>
                </c:pt>
                <c:pt idx="645">
                  <c:v>36460</c:v>
                </c:pt>
                <c:pt idx="646">
                  <c:v>36461</c:v>
                </c:pt>
                <c:pt idx="647">
                  <c:v>36462</c:v>
                </c:pt>
                <c:pt idx="648">
                  <c:v>36465</c:v>
                </c:pt>
                <c:pt idx="649">
                  <c:v>36466</c:v>
                </c:pt>
                <c:pt idx="650">
                  <c:v>36467</c:v>
                </c:pt>
                <c:pt idx="651">
                  <c:v>36468</c:v>
                </c:pt>
                <c:pt idx="652">
                  <c:v>36469</c:v>
                </c:pt>
                <c:pt idx="653">
                  <c:v>36472</c:v>
                </c:pt>
                <c:pt idx="654">
                  <c:v>36473</c:v>
                </c:pt>
                <c:pt idx="655">
                  <c:v>36474</c:v>
                </c:pt>
                <c:pt idx="656">
                  <c:v>36475</c:v>
                </c:pt>
                <c:pt idx="657">
                  <c:v>36476</c:v>
                </c:pt>
                <c:pt idx="658">
                  <c:v>36479</c:v>
                </c:pt>
                <c:pt idx="659">
                  <c:v>36480</c:v>
                </c:pt>
                <c:pt idx="660">
                  <c:v>36481</c:v>
                </c:pt>
                <c:pt idx="661">
                  <c:v>36482</c:v>
                </c:pt>
                <c:pt idx="662">
                  <c:v>36483</c:v>
                </c:pt>
                <c:pt idx="663">
                  <c:v>36486</c:v>
                </c:pt>
                <c:pt idx="664">
                  <c:v>36487</c:v>
                </c:pt>
                <c:pt idx="665">
                  <c:v>36488</c:v>
                </c:pt>
                <c:pt idx="666">
                  <c:v>36490</c:v>
                </c:pt>
                <c:pt idx="667">
                  <c:v>36493</c:v>
                </c:pt>
                <c:pt idx="668">
                  <c:v>36494</c:v>
                </c:pt>
                <c:pt idx="669">
                  <c:v>36495</c:v>
                </c:pt>
                <c:pt idx="670">
                  <c:v>36496</c:v>
                </c:pt>
                <c:pt idx="671">
                  <c:v>36497</c:v>
                </c:pt>
                <c:pt idx="672">
                  <c:v>36500</c:v>
                </c:pt>
                <c:pt idx="673">
                  <c:v>36501</c:v>
                </c:pt>
                <c:pt idx="674">
                  <c:v>36502</c:v>
                </c:pt>
                <c:pt idx="675">
                  <c:v>36503</c:v>
                </c:pt>
                <c:pt idx="676">
                  <c:v>36504</c:v>
                </c:pt>
                <c:pt idx="677">
                  <c:v>36507</c:v>
                </c:pt>
                <c:pt idx="678">
                  <c:v>36508</c:v>
                </c:pt>
                <c:pt idx="679">
                  <c:v>36509</c:v>
                </c:pt>
                <c:pt idx="680">
                  <c:v>36510</c:v>
                </c:pt>
                <c:pt idx="681">
                  <c:v>36511</c:v>
                </c:pt>
                <c:pt idx="682">
                  <c:v>36514</c:v>
                </c:pt>
                <c:pt idx="683">
                  <c:v>36515</c:v>
                </c:pt>
                <c:pt idx="684">
                  <c:v>36516</c:v>
                </c:pt>
                <c:pt idx="685">
                  <c:v>36517</c:v>
                </c:pt>
                <c:pt idx="686">
                  <c:v>36521</c:v>
                </c:pt>
                <c:pt idx="687">
                  <c:v>36522</c:v>
                </c:pt>
                <c:pt idx="688">
                  <c:v>36523</c:v>
                </c:pt>
                <c:pt idx="689">
                  <c:v>36524</c:v>
                </c:pt>
                <c:pt idx="690">
                  <c:v>36525</c:v>
                </c:pt>
                <c:pt idx="691">
                  <c:v>36528</c:v>
                </c:pt>
                <c:pt idx="692">
                  <c:v>36529</c:v>
                </c:pt>
                <c:pt idx="693">
                  <c:v>36530</c:v>
                </c:pt>
                <c:pt idx="694">
                  <c:v>36531</c:v>
                </c:pt>
                <c:pt idx="695">
                  <c:v>36532</c:v>
                </c:pt>
                <c:pt idx="696">
                  <c:v>36535</c:v>
                </c:pt>
                <c:pt idx="697">
                  <c:v>36536</c:v>
                </c:pt>
                <c:pt idx="698">
                  <c:v>36537</c:v>
                </c:pt>
                <c:pt idx="699">
                  <c:v>36538</c:v>
                </c:pt>
                <c:pt idx="700">
                  <c:v>36539</c:v>
                </c:pt>
                <c:pt idx="701">
                  <c:v>36543</c:v>
                </c:pt>
                <c:pt idx="702">
                  <c:v>36544</c:v>
                </c:pt>
                <c:pt idx="703">
                  <c:v>36545</c:v>
                </c:pt>
                <c:pt idx="704">
                  <c:v>36546</c:v>
                </c:pt>
                <c:pt idx="705">
                  <c:v>36549</c:v>
                </c:pt>
                <c:pt idx="706">
                  <c:v>36550</c:v>
                </c:pt>
                <c:pt idx="707">
                  <c:v>36551</c:v>
                </c:pt>
                <c:pt idx="708">
                  <c:v>36552</c:v>
                </c:pt>
                <c:pt idx="709">
                  <c:v>36553</c:v>
                </c:pt>
                <c:pt idx="710">
                  <c:v>36556</c:v>
                </c:pt>
                <c:pt idx="711">
                  <c:v>36557</c:v>
                </c:pt>
                <c:pt idx="712">
                  <c:v>36558</c:v>
                </c:pt>
                <c:pt idx="713">
                  <c:v>36559</c:v>
                </c:pt>
                <c:pt idx="714">
                  <c:v>36560</c:v>
                </c:pt>
                <c:pt idx="715">
                  <c:v>36563</c:v>
                </c:pt>
                <c:pt idx="716">
                  <c:v>36564</c:v>
                </c:pt>
                <c:pt idx="717">
                  <c:v>36565</c:v>
                </c:pt>
                <c:pt idx="718">
                  <c:v>36566</c:v>
                </c:pt>
                <c:pt idx="719">
                  <c:v>36567</c:v>
                </c:pt>
                <c:pt idx="720">
                  <c:v>36570</c:v>
                </c:pt>
                <c:pt idx="721">
                  <c:v>36571</c:v>
                </c:pt>
                <c:pt idx="722">
                  <c:v>36572</c:v>
                </c:pt>
                <c:pt idx="723">
                  <c:v>36573</c:v>
                </c:pt>
                <c:pt idx="724">
                  <c:v>36574</c:v>
                </c:pt>
                <c:pt idx="725">
                  <c:v>36578</c:v>
                </c:pt>
                <c:pt idx="726">
                  <c:v>36579</c:v>
                </c:pt>
                <c:pt idx="727">
                  <c:v>36580</c:v>
                </c:pt>
                <c:pt idx="728">
                  <c:v>36581</c:v>
                </c:pt>
                <c:pt idx="729">
                  <c:v>36584</c:v>
                </c:pt>
                <c:pt idx="730">
                  <c:v>36585</c:v>
                </c:pt>
                <c:pt idx="731">
                  <c:v>36586</c:v>
                </c:pt>
                <c:pt idx="732">
                  <c:v>36587</c:v>
                </c:pt>
                <c:pt idx="733">
                  <c:v>36588</c:v>
                </c:pt>
                <c:pt idx="734">
                  <c:v>36591</c:v>
                </c:pt>
                <c:pt idx="735">
                  <c:v>36592</c:v>
                </c:pt>
                <c:pt idx="736">
                  <c:v>36593</c:v>
                </c:pt>
                <c:pt idx="737">
                  <c:v>36594</c:v>
                </c:pt>
                <c:pt idx="738">
                  <c:v>36595</c:v>
                </c:pt>
                <c:pt idx="739">
                  <c:v>36598</c:v>
                </c:pt>
                <c:pt idx="740">
                  <c:v>36599</c:v>
                </c:pt>
                <c:pt idx="741">
                  <c:v>36600</c:v>
                </c:pt>
                <c:pt idx="742">
                  <c:v>36601</c:v>
                </c:pt>
                <c:pt idx="743">
                  <c:v>36602</c:v>
                </c:pt>
                <c:pt idx="744">
                  <c:v>36605</c:v>
                </c:pt>
                <c:pt idx="745">
                  <c:v>36606</c:v>
                </c:pt>
                <c:pt idx="746">
                  <c:v>36607</c:v>
                </c:pt>
                <c:pt idx="747">
                  <c:v>36608</c:v>
                </c:pt>
                <c:pt idx="748">
                  <c:v>36609</c:v>
                </c:pt>
                <c:pt idx="749">
                  <c:v>36612</c:v>
                </c:pt>
                <c:pt idx="750">
                  <c:v>36613</c:v>
                </c:pt>
                <c:pt idx="751">
                  <c:v>36614</c:v>
                </c:pt>
                <c:pt idx="752">
                  <c:v>36615</c:v>
                </c:pt>
                <c:pt idx="753">
                  <c:v>36616</c:v>
                </c:pt>
                <c:pt idx="754">
                  <c:v>36619</c:v>
                </c:pt>
                <c:pt idx="755">
                  <c:v>36620</c:v>
                </c:pt>
                <c:pt idx="756">
                  <c:v>36621</c:v>
                </c:pt>
                <c:pt idx="757">
                  <c:v>36622</c:v>
                </c:pt>
                <c:pt idx="758">
                  <c:v>36623</c:v>
                </c:pt>
                <c:pt idx="759">
                  <c:v>36626</c:v>
                </c:pt>
                <c:pt idx="760">
                  <c:v>36627</c:v>
                </c:pt>
                <c:pt idx="761">
                  <c:v>36628</c:v>
                </c:pt>
                <c:pt idx="762">
                  <c:v>36629</c:v>
                </c:pt>
                <c:pt idx="763">
                  <c:v>36630</c:v>
                </c:pt>
                <c:pt idx="764">
                  <c:v>36633</c:v>
                </c:pt>
                <c:pt idx="765">
                  <c:v>36634</c:v>
                </c:pt>
                <c:pt idx="766">
                  <c:v>36635</c:v>
                </c:pt>
                <c:pt idx="767">
                  <c:v>36636</c:v>
                </c:pt>
                <c:pt idx="768">
                  <c:v>36640</c:v>
                </c:pt>
                <c:pt idx="769">
                  <c:v>36641</c:v>
                </c:pt>
                <c:pt idx="770">
                  <c:v>36642</c:v>
                </c:pt>
                <c:pt idx="771">
                  <c:v>36643</c:v>
                </c:pt>
                <c:pt idx="772">
                  <c:v>36644</c:v>
                </c:pt>
                <c:pt idx="773">
                  <c:v>36647</c:v>
                </c:pt>
                <c:pt idx="774">
                  <c:v>36648</c:v>
                </c:pt>
                <c:pt idx="775">
                  <c:v>36649</c:v>
                </c:pt>
                <c:pt idx="776">
                  <c:v>36650</c:v>
                </c:pt>
                <c:pt idx="777">
                  <c:v>36651</c:v>
                </c:pt>
                <c:pt idx="778">
                  <c:v>36654</c:v>
                </c:pt>
                <c:pt idx="779">
                  <c:v>36655</c:v>
                </c:pt>
                <c:pt idx="780">
                  <c:v>36656</c:v>
                </c:pt>
                <c:pt idx="781">
                  <c:v>36657</c:v>
                </c:pt>
                <c:pt idx="782">
                  <c:v>36658</c:v>
                </c:pt>
                <c:pt idx="783">
                  <c:v>36661</c:v>
                </c:pt>
                <c:pt idx="784">
                  <c:v>36662</c:v>
                </c:pt>
                <c:pt idx="785">
                  <c:v>36663</c:v>
                </c:pt>
                <c:pt idx="786">
                  <c:v>36664</c:v>
                </c:pt>
                <c:pt idx="787">
                  <c:v>36665</c:v>
                </c:pt>
                <c:pt idx="788">
                  <c:v>36668</c:v>
                </c:pt>
                <c:pt idx="789">
                  <c:v>36669</c:v>
                </c:pt>
                <c:pt idx="790">
                  <c:v>36670</c:v>
                </c:pt>
                <c:pt idx="791">
                  <c:v>36671</c:v>
                </c:pt>
                <c:pt idx="792">
                  <c:v>36672</c:v>
                </c:pt>
                <c:pt idx="793">
                  <c:v>36676</c:v>
                </c:pt>
                <c:pt idx="794">
                  <c:v>36677</c:v>
                </c:pt>
                <c:pt idx="795">
                  <c:v>36678</c:v>
                </c:pt>
                <c:pt idx="796">
                  <c:v>36679</c:v>
                </c:pt>
                <c:pt idx="797">
                  <c:v>36682</c:v>
                </c:pt>
                <c:pt idx="798">
                  <c:v>36683</c:v>
                </c:pt>
                <c:pt idx="799">
                  <c:v>36684</c:v>
                </c:pt>
                <c:pt idx="800">
                  <c:v>36685</c:v>
                </c:pt>
                <c:pt idx="801">
                  <c:v>36686</c:v>
                </c:pt>
                <c:pt idx="802">
                  <c:v>36689</c:v>
                </c:pt>
                <c:pt idx="803">
                  <c:v>36690</c:v>
                </c:pt>
                <c:pt idx="804">
                  <c:v>36691</c:v>
                </c:pt>
                <c:pt idx="805">
                  <c:v>36692</c:v>
                </c:pt>
                <c:pt idx="806">
                  <c:v>36693</c:v>
                </c:pt>
                <c:pt idx="807">
                  <c:v>36696</c:v>
                </c:pt>
                <c:pt idx="808">
                  <c:v>36697</c:v>
                </c:pt>
                <c:pt idx="809">
                  <c:v>36698</c:v>
                </c:pt>
                <c:pt idx="810">
                  <c:v>36699</c:v>
                </c:pt>
                <c:pt idx="811">
                  <c:v>36700</c:v>
                </c:pt>
                <c:pt idx="812">
                  <c:v>36703</c:v>
                </c:pt>
                <c:pt idx="813">
                  <c:v>36704</c:v>
                </c:pt>
                <c:pt idx="814">
                  <c:v>36705</c:v>
                </c:pt>
                <c:pt idx="815">
                  <c:v>36706</c:v>
                </c:pt>
                <c:pt idx="816">
                  <c:v>36707</c:v>
                </c:pt>
                <c:pt idx="817">
                  <c:v>36710</c:v>
                </c:pt>
                <c:pt idx="818">
                  <c:v>36712</c:v>
                </c:pt>
                <c:pt idx="819">
                  <c:v>36713</c:v>
                </c:pt>
                <c:pt idx="820">
                  <c:v>36714</c:v>
                </c:pt>
                <c:pt idx="821">
                  <c:v>36717</c:v>
                </c:pt>
                <c:pt idx="822">
                  <c:v>36718</c:v>
                </c:pt>
                <c:pt idx="823">
                  <c:v>36719</c:v>
                </c:pt>
                <c:pt idx="824">
                  <c:v>36720</c:v>
                </c:pt>
                <c:pt idx="825">
                  <c:v>36721</c:v>
                </c:pt>
                <c:pt idx="826">
                  <c:v>36724</c:v>
                </c:pt>
                <c:pt idx="827">
                  <c:v>36725</c:v>
                </c:pt>
                <c:pt idx="828">
                  <c:v>36726</c:v>
                </c:pt>
                <c:pt idx="829">
                  <c:v>36727</c:v>
                </c:pt>
                <c:pt idx="830">
                  <c:v>36728</c:v>
                </c:pt>
                <c:pt idx="831">
                  <c:v>36731</c:v>
                </c:pt>
                <c:pt idx="832">
                  <c:v>36732</c:v>
                </c:pt>
                <c:pt idx="833">
                  <c:v>36733</c:v>
                </c:pt>
                <c:pt idx="834">
                  <c:v>36734</c:v>
                </c:pt>
                <c:pt idx="835">
                  <c:v>36735</c:v>
                </c:pt>
                <c:pt idx="836">
                  <c:v>36738</c:v>
                </c:pt>
                <c:pt idx="837">
                  <c:v>36739</c:v>
                </c:pt>
                <c:pt idx="838">
                  <c:v>36740</c:v>
                </c:pt>
                <c:pt idx="839">
                  <c:v>36741</c:v>
                </c:pt>
                <c:pt idx="840">
                  <c:v>36742</c:v>
                </c:pt>
                <c:pt idx="841">
                  <c:v>36745</c:v>
                </c:pt>
                <c:pt idx="842">
                  <c:v>36746</c:v>
                </c:pt>
                <c:pt idx="843">
                  <c:v>36747</c:v>
                </c:pt>
                <c:pt idx="844">
                  <c:v>36748</c:v>
                </c:pt>
                <c:pt idx="845">
                  <c:v>36749</c:v>
                </c:pt>
                <c:pt idx="846">
                  <c:v>36752</c:v>
                </c:pt>
                <c:pt idx="847">
                  <c:v>36753</c:v>
                </c:pt>
                <c:pt idx="848">
                  <c:v>36754</c:v>
                </c:pt>
                <c:pt idx="849">
                  <c:v>36755</c:v>
                </c:pt>
                <c:pt idx="850">
                  <c:v>36756</c:v>
                </c:pt>
                <c:pt idx="851">
                  <c:v>36759</c:v>
                </c:pt>
                <c:pt idx="852">
                  <c:v>36760</c:v>
                </c:pt>
                <c:pt idx="853">
                  <c:v>36761</c:v>
                </c:pt>
                <c:pt idx="854">
                  <c:v>36762</c:v>
                </c:pt>
                <c:pt idx="855">
                  <c:v>36763</c:v>
                </c:pt>
                <c:pt idx="856">
                  <c:v>36766</c:v>
                </c:pt>
                <c:pt idx="857">
                  <c:v>36767</c:v>
                </c:pt>
                <c:pt idx="858">
                  <c:v>36768</c:v>
                </c:pt>
                <c:pt idx="859">
                  <c:v>36769</c:v>
                </c:pt>
                <c:pt idx="860">
                  <c:v>36770</c:v>
                </c:pt>
                <c:pt idx="861">
                  <c:v>36774</c:v>
                </c:pt>
                <c:pt idx="862">
                  <c:v>36775</c:v>
                </c:pt>
                <c:pt idx="863">
                  <c:v>36776</c:v>
                </c:pt>
                <c:pt idx="864">
                  <c:v>36777</c:v>
                </c:pt>
                <c:pt idx="865">
                  <c:v>36780</c:v>
                </c:pt>
                <c:pt idx="866">
                  <c:v>36781</c:v>
                </c:pt>
                <c:pt idx="867">
                  <c:v>36782</c:v>
                </c:pt>
                <c:pt idx="868">
                  <c:v>36783</c:v>
                </c:pt>
                <c:pt idx="869">
                  <c:v>36784</c:v>
                </c:pt>
                <c:pt idx="870">
                  <c:v>36787</c:v>
                </c:pt>
                <c:pt idx="871">
                  <c:v>36788</c:v>
                </c:pt>
                <c:pt idx="872">
                  <c:v>36789</c:v>
                </c:pt>
                <c:pt idx="873">
                  <c:v>36790</c:v>
                </c:pt>
                <c:pt idx="874">
                  <c:v>36791</c:v>
                </c:pt>
                <c:pt idx="875">
                  <c:v>36794</c:v>
                </c:pt>
                <c:pt idx="876">
                  <c:v>36795</c:v>
                </c:pt>
                <c:pt idx="877">
                  <c:v>36796</c:v>
                </c:pt>
                <c:pt idx="878">
                  <c:v>36797</c:v>
                </c:pt>
                <c:pt idx="879">
                  <c:v>36798</c:v>
                </c:pt>
                <c:pt idx="880">
                  <c:v>36801</c:v>
                </c:pt>
                <c:pt idx="881">
                  <c:v>36802</c:v>
                </c:pt>
                <c:pt idx="882">
                  <c:v>36803</c:v>
                </c:pt>
                <c:pt idx="883">
                  <c:v>36804</c:v>
                </c:pt>
                <c:pt idx="884">
                  <c:v>36805</c:v>
                </c:pt>
                <c:pt idx="885">
                  <c:v>36808</c:v>
                </c:pt>
                <c:pt idx="886">
                  <c:v>36809</c:v>
                </c:pt>
                <c:pt idx="887">
                  <c:v>36810</c:v>
                </c:pt>
                <c:pt idx="888">
                  <c:v>36811</c:v>
                </c:pt>
                <c:pt idx="889">
                  <c:v>36812</c:v>
                </c:pt>
                <c:pt idx="890">
                  <c:v>36815</c:v>
                </c:pt>
                <c:pt idx="891">
                  <c:v>36816</c:v>
                </c:pt>
                <c:pt idx="892">
                  <c:v>36817</c:v>
                </c:pt>
                <c:pt idx="893">
                  <c:v>36818</c:v>
                </c:pt>
                <c:pt idx="894">
                  <c:v>36819</c:v>
                </c:pt>
                <c:pt idx="895">
                  <c:v>36822</c:v>
                </c:pt>
                <c:pt idx="896">
                  <c:v>36823</c:v>
                </c:pt>
                <c:pt idx="897">
                  <c:v>36824</c:v>
                </c:pt>
                <c:pt idx="898">
                  <c:v>36825</c:v>
                </c:pt>
                <c:pt idx="899">
                  <c:v>36826</c:v>
                </c:pt>
                <c:pt idx="900">
                  <c:v>36829</c:v>
                </c:pt>
                <c:pt idx="901">
                  <c:v>36830</c:v>
                </c:pt>
                <c:pt idx="902">
                  <c:v>36831</c:v>
                </c:pt>
                <c:pt idx="903">
                  <c:v>36832</c:v>
                </c:pt>
                <c:pt idx="904">
                  <c:v>36833</c:v>
                </c:pt>
                <c:pt idx="905">
                  <c:v>36836</c:v>
                </c:pt>
                <c:pt idx="906">
                  <c:v>36837</c:v>
                </c:pt>
                <c:pt idx="907">
                  <c:v>36838</c:v>
                </c:pt>
                <c:pt idx="908">
                  <c:v>36839</c:v>
                </c:pt>
                <c:pt idx="909">
                  <c:v>36840</c:v>
                </c:pt>
                <c:pt idx="910">
                  <c:v>36843</c:v>
                </c:pt>
                <c:pt idx="911">
                  <c:v>36844</c:v>
                </c:pt>
                <c:pt idx="912">
                  <c:v>36845</c:v>
                </c:pt>
                <c:pt idx="913">
                  <c:v>36846</c:v>
                </c:pt>
                <c:pt idx="914">
                  <c:v>36847</c:v>
                </c:pt>
                <c:pt idx="915">
                  <c:v>36850</c:v>
                </c:pt>
                <c:pt idx="916">
                  <c:v>36851</c:v>
                </c:pt>
                <c:pt idx="917">
                  <c:v>36852</c:v>
                </c:pt>
                <c:pt idx="918">
                  <c:v>36854</c:v>
                </c:pt>
                <c:pt idx="919">
                  <c:v>36857</c:v>
                </c:pt>
                <c:pt idx="920">
                  <c:v>36858</c:v>
                </c:pt>
                <c:pt idx="921">
                  <c:v>36859</c:v>
                </c:pt>
                <c:pt idx="922">
                  <c:v>36860</c:v>
                </c:pt>
                <c:pt idx="923">
                  <c:v>36861</c:v>
                </c:pt>
                <c:pt idx="924">
                  <c:v>36864</c:v>
                </c:pt>
                <c:pt idx="925">
                  <c:v>36865</c:v>
                </c:pt>
                <c:pt idx="926">
                  <c:v>36866</c:v>
                </c:pt>
                <c:pt idx="927">
                  <c:v>36867</c:v>
                </c:pt>
                <c:pt idx="928">
                  <c:v>36868</c:v>
                </c:pt>
                <c:pt idx="929">
                  <c:v>36871</c:v>
                </c:pt>
                <c:pt idx="930">
                  <c:v>36872</c:v>
                </c:pt>
                <c:pt idx="931">
                  <c:v>36873</c:v>
                </c:pt>
                <c:pt idx="932">
                  <c:v>36874</c:v>
                </c:pt>
                <c:pt idx="933">
                  <c:v>36875</c:v>
                </c:pt>
                <c:pt idx="934">
                  <c:v>36878</c:v>
                </c:pt>
                <c:pt idx="935">
                  <c:v>36879</c:v>
                </c:pt>
                <c:pt idx="936">
                  <c:v>36880</c:v>
                </c:pt>
                <c:pt idx="937">
                  <c:v>36881</c:v>
                </c:pt>
                <c:pt idx="938">
                  <c:v>36882</c:v>
                </c:pt>
                <c:pt idx="939">
                  <c:v>36886</c:v>
                </c:pt>
                <c:pt idx="940">
                  <c:v>36887</c:v>
                </c:pt>
                <c:pt idx="941">
                  <c:v>36888</c:v>
                </c:pt>
                <c:pt idx="942">
                  <c:v>36889</c:v>
                </c:pt>
                <c:pt idx="943">
                  <c:v>36893</c:v>
                </c:pt>
                <c:pt idx="944">
                  <c:v>36894</c:v>
                </c:pt>
                <c:pt idx="945">
                  <c:v>36895</c:v>
                </c:pt>
                <c:pt idx="946">
                  <c:v>36896</c:v>
                </c:pt>
                <c:pt idx="947">
                  <c:v>36899</c:v>
                </c:pt>
                <c:pt idx="948">
                  <c:v>36900</c:v>
                </c:pt>
                <c:pt idx="949">
                  <c:v>36901</c:v>
                </c:pt>
                <c:pt idx="950">
                  <c:v>36902</c:v>
                </c:pt>
                <c:pt idx="951">
                  <c:v>36903</c:v>
                </c:pt>
                <c:pt idx="952">
                  <c:v>36907</c:v>
                </c:pt>
                <c:pt idx="953">
                  <c:v>36908</c:v>
                </c:pt>
                <c:pt idx="954">
                  <c:v>36909</c:v>
                </c:pt>
                <c:pt idx="955">
                  <c:v>36910</c:v>
                </c:pt>
                <c:pt idx="956">
                  <c:v>36913</c:v>
                </c:pt>
                <c:pt idx="957">
                  <c:v>36914</c:v>
                </c:pt>
                <c:pt idx="958">
                  <c:v>36915</c:v>
                </c:pt>
                <c:pt idx="959">
                  <c:v>36916</c:v>
                </c:pt>
                <c:pt idx="960">
                  <c:v>36917</c:v>
                </c:pt>
                <c:pt idx="961">
                  <c:v>36920</c:v>
                </c:pt>
                <c:pt idx="962">
                  <c:v>36921</c:v>
                </c:pt>
                <c:pt idx="963">
                  <c:v>36922</c:v>
                </c:pt>
                <c:pt idx="964">
                  <c:v>36923</c:v>
                </c:pt>
                <c:pt idx="965">
                  <c:v>36924</c:v>
                </c:pt>
                <c:pt idx="966">
                  <c:v>36927</c:v>
                </c:pt>
                <c:pt idx="967">
                  <c:v>36928</c:v>
                </c:pt>
                <c:pt idx="968">
                  <c:v>36929</c:v>
                </c:pt>
                <c:pt idx="969">
                  <c:v>36930</c:v>
                </c:pt>
                <c:pt idx="970">
                  <c:v>36931</c:v>
                </c:pt>
                <c:pt idx="971">
                  <c:v>36934</c:v>
                </c:pt>
                <c:pt idx="972">
                  <c:v>36935</c:v>
                </c:pt>
                <c:pt idx="973">
                  <c:v>36936</c:v>
                </c:pt>
                <c:pt idx="974">
                  <c:v>36937</c:v>
                </c:pt>
                <c:pt idx="975">
                  <c:v>36938</c:v>
                </c:pt>
                <c:pt idx="976">
                  <c:v>36942</c:v>
                </c:pt>
                <c:pt idx="977">
                  <c:v>36943</c:v>
                </c:pt>
                <c:pt idx="978">
                  <c:v>36944</c:v>
                </c:pt>
                <c:pt idx="979">
                  <c:v>36945</c:v>
                </c:pt>
                <c:pt idx="980">
                  <c:v>36948</c:v>
                </c:pt>
                <c:pt idx="981">
                  <c:v>36949</c:v>
                </c:pt>
                <c:pt idx="982">
                  <c:v>36950</c:v>
                </c:pt>
                <c:pt idx="983">
                  <c:v>36951</c:v>
                </c:pt>
                <c:pt idx="984">
                  <c:v>36952</c:v>
                </c:pt>
                <c:pt idx="985">
                  <c:v>36955</c:v>
                </c:pt>
                <c:pt idx="986">
                  <c:v>36956</c:v>
                </c:pt>
                <c:pt idx="987">
                  <c:v>36957</c:v>
                </c:pt>
                <c:pt idx="988">
                  <c:v>36958</c:v>
                </c:pt>
                <c:pt idx="989">
                  <c:v>36959</c:v>
                </c:pt>
                <c:pt idx="990">
                  <c:v>36962</c:v>
                </c:pt>
                <c:pt idx="991">
                  <c:v>36963</c:v>
                </c:pt>
                <c:pt idx="992">
                  <c:v>36964</c:v>
                </c:pt>
                <c:pt idx="993">
                  <c:v>36965</c:v>
                </c:pt>
                <c:pt idx="994">
                  <c:v>36966</c:v>
                </c:pt>
                <c:pt idx="995">
                  <c:v>36969</c:v>
                </c:pt>
                <c:pt idx="996">
                  <c:v>36970</c:v>
                </c:pt>
                <c:pt idx="997">
                  <c:v>36971</c:v>
                </c:pt>
                <c:pt idx="998">
                  <c:v>36972</c:v>
                </c:pt>
                <c:pt idx="999">
                  <c:v>36973</c:v>
                </c:pt>
                <c:pt idx="1000">
                  <c:v>36976</c:v>
                </c:pt>
                <c:pt idx="1001">
                  <c:v>36977</c:v>
                </c:pt>
                <c:pt idx="1002">
                  <c:v>36978</c:v>
                </c:pt>
                <c:pt idx="1003">
                  <c:v>36979</c:v>
                </c:pt>
                <c:pt idx="1004">
                  <c:v>36980</c:v>
                </c:pt>
                <c:pt idx="1005">
                  <c:v>36983</c:v>
                </c:pt>
                <c:pt idx="1006">
                  <c:v>36984</c:v>
                </c:pt>
                <c:pt idx="1007">
                  <c:v>36985</c:v>
                </c:pt>
                <c:pt idx="1008">
                  <c:v>36986</c:v>
                </c:pt>
                <c:pt idx="1009">
                  <c:v>36987</c:v>
                </c:pt>
                <c:pt idx="1010">
                  <c:v>36990</c:v>
                </c:pt>
                <c:pt idx="1011">
                  <c:v>36991</c:v>
                </c:pt>
                <c:pt idx="1012">
                  <c:v>36992</c:v>
                </c:pt>
                <c:pt idx="1013">
                  <c:v>36993</c:v>
                </c:pt>
                <c:pt idx="1014">
                  <c:v>36997</c:v>
                </c:pt>
                <c:pt idx="1015">
                  <c:v>36998</c:v>
                </c:pt>
                <c:pt idx="1016">
                  <c:v>36999</c:v>
                </c:pt>
                <c:pt idx="1017">
                  <c:v>37000</c:v>
                </c:pt>
                <c:pt idx="1018">
                  <c:v>37001</c:v>
                </c:pt>
                <c:pt idx="1019">
                  <c:v>37004</c:v>
                </c:pt>
                <c:pt idx="1020">
                  <c:v>37005</c:v>
                </c:pt>
                <c:pt idx="1021">
                  <c:v>37006</c:v>
                </c:pt>
                <c:pt idx="1022">
                  <c:v>37007</c:v>
                </c:pt>
                <c:pt idx="1023">
                  <c:v>37008</c:v>
                </c:pt>
                <c:pt idx="1024">
                  <c:v>37011</c:v>
                </c:pt>
                <c:pt idx="1025">
                  <c:v>37012</c:v>
                </c:pt>
                <c:pt idx="1026">
                  <c:v>37013</c:v>
                </c:pt>
                <c:pt idx="1027">
                  <c:v>37014</c:v>
                </c:pt>
                <c:pt idx="1028">
                  <c:v>37015</c:v>
                </c:pt>
                <c:pt idx="1029">
                  <c:v>37018</c:v>
                </c:pt>
                <c:pt idx="1030">
                  <c:v>37019</c:v>
                </c:pt>
                <c:pt idx="1031">
                  <c:v>37020</c:v>
                </c:pt>
                <c:pt idx="1032">
                  <c:v>37021</c:v>
                </c:pt>
                <c:pt idx="1033">
                  <c:v>37022</c:v>
                </c:pt>
                <c:pt idx="1034">
                  <c:v>37025</c:v>
                </c:pt>
                <c:pt idx="1035">
                  <c:v>37026</c:v>
                </c:pt>
                <c:pt idx="1036">
                  <c:v>37027</c:v>
                </c:pt>
                <c:pt idx="1037">
                  <c:v>37028</c:v>
                </c:pt>
                <c:pt idx="1038">
                  <c:v>37029</c:v>
                </c:pt>
                <c:pt idx="1039">
                  <c:v>37032</c:v>
                </c:pt>
                <c:pt idx="1040">
                  <c:v>37033</c:v>
                </c:pt>
                <c:pt idx="1041">
                  <c:v>37034</c:v>
                </c:pt>
                <c:pt idx="1042">
                  <c:v>37035</c:v>
                </c:pt>
                <c:pt idx="1043">
                  <c:v>37036</c:v>
                </c:pt>
                <c:pt idx="1044">
                  <c:v>37040</c:v>
                </c:pt>
                <c:pt idx="1045">
                  <c:v>37041</c:v>
                </c:pt>
                <c:pt idx="1046">
                  <c:v>37042</c:v>
                </c:pt>
                <c:pt idx="1047">
                  <c:v>37043</c:v>
                </c:pt>
                <c:pt idx="1048">
                  <c:v>37046</c:v>
                </c:pt>
                <c:pt idx="1049">
                  <c:v>37047</c:v>
                </c:pt>
                <c:pt idx="1050">
                  <c:v>37048</c:v>
                </c:pt>
                <c:pt idx="1051">
                  <c:v>37049</c:v>
                </c:pt>
                <c:pt idx="1052">
                  <c:v>37050</c:v>
                </c:pt>
                <c:pt idx="1053">
                  <c:v>37053</c:v>
                </c:pt>
                <c:pt idx="1054">
                  <c:v>37054</c:v>
                </c:pt>
                <c:pt idx="1055">
                  <c:v>37055</c:v>
                </c:pt>
                <c:pt idx="1056">
                  <c:v>37056</c:v>
                </c:pt>
                <c:pt idx="1057">
                  <c:v>37057</c:v>
                </c:pt>
                <c:pt idx="1058">
                  <c:v>37060</c:v>
                </c:pt>
                <c:pt idx="1059">
                  <c:v>37061</c:v>
                </c:pt>
                <c:pt idx="1060">
                  <c:v>37062</c:v>
                </c:pt>
                <c:pt idx="1061">
                  <c:v>37063</c:v>
                </c:pt>
                <c:pt idx="1062">
                  <c:v>37064</c:v>
                </c:pt>
                <c:pt idx="1063">
                  <c:v>37067</c:v>
                </c:pt>
                <c:pt idx="1064">
                  <c:v>37068</c:v>
                </c:pt>
                <c:pt idx="1065">
                  <c:v>37069</c:v>
                </c:pt>
                <c:pt idx="1066">
                  <c:v>37070</c:v>
                </c:pt>
                <c:pt idx="1067">
                  <c:v>37071</c:v>
                </c:pt>
                <c:pt idx="1068">
                  <c:v>37074</c:v>
                </c:pt>
                <c:pt idx="1069">
                  <c:v>37075</c:v>
                </c:pt>
                <c:pt idx="1070">
                  <c:v>37077</c:v>
                </c:pt>
                <c:pt idx="1071">
                  <c:v>37078</c:v>
                </c:pt>
                <c:pt idx="1072">
                  <c:v>37081</c:v>
                </c:pt>
                <c:pt idx="1073">
                  <c:v>37082</c:v>
                </c:pt>
                <c:pt idx="1074">
                  <c:v>37083</c:v>
                </c:pt>
                <c:pt idx="1075">
                  <c:v>37084</c:v>
                </c:pt>
                <c:pt idx="1076">
                  <c:v>37085</c:v>
                </c:pt>
                <c:pt idx="1077">
                  <c:v>37088</c:v>
                </c:pt>
                <c:pt idx="1078">
                  <c:v>37089</c:v>
                </c:pt>
                <c:pt idx="1079">
                  <c:v>37090</c:v>
                </c:pt>
                <c:pt idx="1080">
                  <c:v>37091</c:v>
                </c:pt>
                <c:pt idx="1081">
                  <c:v>37092</c:v>
                </c:pt>
                <c:pt idx="1082">
                  <c:v>37095</c:v>
                </c:pt>
                <c:pt idx="1083">
                  <c:v>37096</c:v>
                </c:pt>
                <c:pt idx="1084">
                  <c:v>37097</c:v>
                </c:pt>
                <c:pt idx="1085">
                  <c:v>37098</c:v>
                </c:pt>
                <c:pt idx="1086">
                  <c:v>37099</c:v>
                </c:pt>
                <c:pt idx="1087">
                  <c:v>37102</c:v>
                </c:pt>
                <c:pt idx="1088">
                  <c:v>37103</c:v>
                </c:pt>
                <c:pt idx="1089">
                  <c:v>37104</c:v>
                </c:pt>
                <c:pt idx="1090">
                  <c:v>37105</c:v>
                </c:pt>
                <c:pt idx="1091">
                  <c:v>37106</c:v>
                </c:pt>
                <c:pt idx="1092">
                  <c:v>37109</c:v>
                </c:pt>
                <c:pt idx="1093">
                  <c:v>37110</c:v>
                </c:pt>
                <c:pt idx="1094">
                  <c:v>37111</c:v>
                </c:pt>
                <c:pt idx="1095">
                  <c:v>37112</c:v>
                </c:pt>
                <c:pt idx="1096">
                  <c:v>37113</c:v>
                </c:pt>
                <c:pt idx="1097">
                  <c:v>37116</c:v>
                </c:pt>
                <c:pt idx="1098">
                  <c:v>37117</c:v>
                </c:pt>
                <c:pt idx="1099">
                  <c:v>37118</c:v>
                </c:pt>
                <c:pt idx="1100">
                  <c:v>37119</c:v>
                </c:pt>
                <c:pt idx="1101">
                  <c:v>37120</c:v>
                </c:pt>
                <c:pt idx="1102">
                  <c:v>37123</c:v>
                </c:pt>
                <c:pt idx="1103">
                  <c:v>37124</c:v>
                </c:pt>
                <c:pt idx="1104">
                  <c:v>37125</c:v>
                </c:pt>
                <c:pt idx="1105">
                  <c:v>37126</c:v>
                </c:pt>
                <c:pt idx="1106">
                  <c:v>37127</c:v>
                </c:pt>
                <c:pt idx="1107">
                  <c:v>37130</c:v>
                </c:pt>
                <c:pt idx="1108">
                  <c:v>37131</c:v>
                </c:pt>
                <c:pt idx="1109">
                  <c:v>37132</c:v>
                </c:pt>
                <c:pt idx="1110">
                  <c:v>37133</c:v>
                </c:pt>
                <c:pt idx="1111">
                  <c:v>37134</c:v>
                </c:pt>
                <c:pt idx="1112">
                  <c:v>37138</c:v>
                </c:pt>
                <c:pt idx="1113">
                  <c:v>37139</c:v>
                </c:pt>
                <c:pt idx="1114">
                  <c:v>37140</c:v>
                </c:pt>
                <c:pt idx="1115">
                  <c:v>37141</c:v>
                </c:pt>
                <c:pt idx="1116">
                  <c:v>37144</c:v>
                </c:pt>
                <c:pt idx="1117">
                  <c:v>37151</c:v>
                </c:pt>
                <c:pt idx="1118">
                  <c:v>37152</c:v>
                </c:pt>
                <c:pt idx="1119">
                  <c:v>37153</c:v>
                </c:pt>
                <c:pt idx="1120">
                  <c:v>37154</c:v>
                </c:pt>
                <c:pt idx="1121">
                  <c:v>37155</c:v>
                </c:pt>
                <c:pt idx="1122">
                  <c:v>37158</c:v>
                </c:pt>
                <c:pt idx="1123">
                  <c:v>37159</c:v>
                </c:pt>
                <c:pt idx="1124">
                  <c:v>37160</c:v>
                </c:pt>
                <c:pt idx="1125">
                  <c:v>37161</c:v>
                </c:pt>
                <c:pt idx="1126">
                  <c:v>37162</c:v>
                </c:pt>
                <c:pt idx="1127">
                  <c:v>37165</c:v>
                </c:pt>
                <c:pt idx="1128">
                  <c:v>37166</c:v>
                </c:pt>
                <c:pt idx="1129">
                  <c:v>37167</c:v>
                </c:pt>
                <c:pt idx="1130">
                  <c:v>37168</c:v>
                </c:pt>
                <c:pt idx="1131">
                  <c:v>37169</c:v>
                </c:pt>
                <c:pt idx="1132">
                  <c:v>37172</c:v>
                </c:pt>
                <c:pt idx="1133">
                  <c:v>37173</c:v>
                </c:pt>
                <c:pt idx="1134">
                  <c:v>37174</c:v>
                </c:pt>
                <c:pt idx="1135">
                  <c:v>37175</c:v>
                </c:pt>
                <c:pt idx="1136">
                  <c:v>37176</c:v>
                </c:pt>
                <c:pt idx="1137">
                  <c:v>37179</c:v>
                </c:pt>
                <c:pt idx="1138">
                  <c:v>37180</c:v>
                </c:pt>
                <c:pt idx="1139">
                  <c:v>37181</c:v>
                </c:pt>
                <c:pt idx="1140">
                  <c:v>37182</c:v>
                </c:pt>
                <c:pt idx="1141">
                  <c:v>37183</c:v>
                </c:pt>
                <c:pt idx="1142">
                  <c:v>37186</c:v>
                </c:pt>
                <c:pt idx="1143">
                  <c:v>37187</c:v>
                </c:pt>
                <c:pt idx="1144">
                  <c:v>37188</c:v>
                </c:pt>
                <c:pt idx="1145">
                  <c:v>37189</c:v>
                </c:pt>
                <c:pt idx="1146">
                  <c:v>37190</c:v>
                </c:pt>
                <c:pt idx="1147">
                  <c:v>37193</c:v>
                </c:pt>
                <c:pt idx="1148">
                  <c:v>37194</c:v>
                </c:pt>
                <c:pt idx="1149">
                  <c:v>37195</c:v>
                </c:pt>
                <c:pt idx="1150">
                  <c:v>37196</c:v>
                </c:pt>
                <c:pt idx="1151">
                  <c:v>37197</c:v>
                </c:pt>
                <c:pt idx="1152">
                  <c:v>37200</c:v>
                </c:pt>
                <c:pt idx="1153">
                  <c:v>37201</c:v>
                </c:pt>
                <c:pt idx="1154">
                  <c:v>37202</c:v>
                </c:pt>
                <c:pt idx="1155">
                  <c:v>37203</c:v>
                </c:pt>
                <c:pt idx="1156">
                  <c:v>37204</c:v>
                </c:pt>
                <c:pt idx="1157">
                  <c:v>37207</c:v>
                </c:pt>
                <c:pt idx="1158">
                  <c:v>37208</c:v>
                </c:pt>
                <c:pt idx="1159">
                  <c:v>37209</c:v>
                </c:pt>
                <c:pt idx="1160">
                  <c:v>37210</c:v>
                </c:pt>
                <c:pt idx="1161">
                  <c:v>37211</c:v>
                </c:pt>
                <c:pt idx="1162">
                  <c:v>37214</c:v>
                </c:pt>
                <c:pt idx="1163">
                  <c:v>37215</c:v>
                </c:pt>
                <c:pt idx="1164">
                  <c:v>37216</c:v>
                </c:pt>
                <c:pt idx="1165">
                  <c:v>37218</c:v>
                </c:pt>
                <c:pt idx="1166">
                  <c:v>37221</c:v>
                </c:pt>
                <c:pt idx="1167">
                  <c:v>37222</c:v>
                </c:pt>
                <c:pt idx="1168">
                  <c:v>37223</c:v>
                </c:pt>
                <c:pt idx="1169">
                  <c:v>37224</c:v>
                </c:pt>
                <c:pt idx="1170">
                  <c:v>37225</c:v>
                </c:pt>
                <c:pt idx="1171">
                  <c:v>37228</c:v>
                </c:pt>
                <c:pt idx="1172">
                  <c:v>37229</c:v>
                </c:pt>
                <c:pt idx="1173">
                  <c:v>37230</c:v>
                </c:pt>
                <c:pt idx="1174">
                  <c:v>37231</c:v>
                </c:pt>
                <c:pt idx="1175">
                  <c:v>37232</c:v>
                </c:pt>
                <c:pt idx="1176">
                  <c:v>37235</c:v>
                </c:pt>
                <c:pt idx="1177">
                  <c:v>37236</c:v>
                </c:pt>
                <c:pt idx="1178">
                  <c:v>37237</c:v>
                </c:pt>
                <c:pt idx="1179">
                  <c:v>37238</c:v>
                </c:pt>
                <c:pt idx="1180">
                  <c:v>37239</c:v>
                </c:pt>
                <c:pt idx="1181">
                  <c:v>37242</c:v>
                </c:pt>
                <c:pt idx="1182">
                  <c:v>37243</c:v>
                </c:pt>
                <c:pt idx="1183">
                  <c:v>37244</c:v>
                </c:pt>
                <c:pt idx="1184">
                  <c:v>37245</c:v>
                </c:pt>
                <c:pt idx="1185">
                  <c:v>37246</c:v>
                </c:pt>
                <c:pt idx="1186">
                  <c:v>37249</c:v>
                </c:pt>
                <c:pt idx="1187">
                  <c:v>37251</c:v>
                </c:pt>
                <c:pt idx="1188">
                  <c:v>37252</c:v>
                </c:pt>
                <c:pt idx="1189">
                  <c:v>37253</c:v>
                </c:pt>
                <c:pt idx="1190">
                  <c:v>37256</c:v>
                </c:pt>
                <c:pt idx="1191">
                  <c:v>37258</c:v>
                </c:pt>
                <c:pt idx="1192">
                  <c:v>37259</c:v>
                </c:pt>
                <c:pt idx="1193">
                  <c:v>37260</c:v>
                </c:pt>
                <c:pt idx="1194">
                  <c:v>37263</c:v>
                </c:pt>
                <c:pt idx="1195">
                  <c:v>37264</c:v>
                </c:pt>
                <c:pt idx="1196">
                  <c:v>37265</c:v>
                </c:pt>
                <c:pt idx="1197">
                  <c:v>37266</c:v>
                </c:pt>
                <c:pt idx="1198">
                  <c:v>37267</c:v>
                </c:pt>
                <c:pt idx="1199">
                  <c:v>37270</c:v>
                </c:pt>
                <c:pt idx="1200">
                  <c:v>37271</c:v>
                </c:pt>
                <c:pt idx="1201">
                  <c:v>37272</c:v>
                </c:pt>
                <c:pt idx="1202">
                  <c:v>37273</c:v>
                </c:pt>
                <c:pt idx="1203">
                  <c:v>37274</c:v>
                </c:pt>
                <c:pt idx="1204">
                  <c:v>37278</c:v>
                </c:pt>
                <c:pt idx="1205">
                  <c:v>37279</c:v>
                </c:pt>
                <c:pt idx="1206">
                  <c:v>37280</c:v>
                </c:pt>
                <c:pt idx="1207">
                  <c:v>37281</c:v>
                </c:pt>
                <c:pt idx="1208">
                  <c:v>37284</c:v>
                </c:pt>
                <c:pt idx="1209">
                  <c:v>37285</c:v>
                </c:pt>
                <c:pt idx="1210">
                  <c:v>37286</c:v>
                </c:pt>
                <c:pt idx="1211">
                  <c:v>37287</c:v>
                </c:pt>
                <c:pt idx="1212">
                  <c:v>37288</c:v>
                </c:pt>
                <c:pt idx="1213">
                  <c:v>37291</c:v>
                </c:pt>
                <c:pt idx="1214">
                  <c:v>37292</c:v>
                </c:pt>
                <c:pt idx="1215">
                  <c:v>37293</c:v>
                </c:pt>
                <c:pt idx="1216">
                  <c:v>37294</c:v>
                </c:pt>
                <c:pt idx="1217">
                  <c:v>37295</c:v>
                </c:pt>
                <c:pt idx="1218">
                  <c:v>37298</c:v>
                </c:pt>
                <c:pt idx="1219">
                  <c:v>37299</c:v>
                </c:pt>
                <c:pt idx="1220">
                  <c:v>37300</c:v>
                </c:pt>
                <c:pt idx="1221">
                  <c:v>37301</c:v>
                </c:pt>
                <c:pt idx="1222">
                  <c:v>37302</c:v>
                </c:pt>
                <c:pt idx="1223">
                  <c:v>37306</c:v>
                </c:pt>
                <c:pt idx="1224">
                  <c:v>37307</c:v>
                </c:pt>
                <c:pt idx="1225">
                  <c:v>37308</c:v>
                </c:pt>
                <c:pt idx="1226">
                  <c:v>37309</c:v>
                </c:pt>
                <c:pt idx="1227">
                  <c:v>37312</c:v>
                </c:pt>
                <c:pt idx="1228">
                  <c:v>37313</c:v>
                </c:pt>
                <c:pt idx="1229">
                  <c:v>37314</c:v>
                </c:pt>
                <c:pt idx="1230">
                  <c:v>37315</c:v>
                </c:pt>
                <c:pt idx="1231">
                  <c:v>37316</c:v>
                </c:pt>
                <c:pt idx="1232">
                  <c:v>37319</c:v>
                </c:pt>
                <c:pt idx="1233">
                  <c:v>37320</c:v>
                </c:pt>
                <c:pt idx="1234">
                  <c:v>37321</c:v>
                </c:pt>
                <c:pt idx="1235">
                  <c:v>37322</c:v>
                </c:pt>
                <c:pt idx="1236">
                  <c:v>37323</c:v>
                </c:pt>
                <c:pt idx="1237">
                  <c:v>37326</c:v>
                </c:pt>
                <c:pt idx="1238">
                  <c:v>37327</c:v>
                </c:pt>
                <c:pt idx="1239">
                  <c:v>37328</c:v>
                </c:pt>
                <c:pt idx="1240">
                  <c:v>37329</c:v>
                </c:pt>
                <c:pt idx="1241">
                  <c:v>37330</c:v>
                </c:pt>
                <c:pt idx="1242">
                  <c:v>37333</c:v>
                </c:pt>
                <c:pt idx="1243">
                  <c:v>37334</c:v>
                </c:pt>
                <c:pt idx="1244">
                  <c:v>37335</c:v>
                </c:pt>
                <c:pt idx="1245">
                  <c:v>37336</c:v>
                </c:pt>
                <c:pt idx="1246">
                  <c:v>37337</c:v>
                </c:pt>
                <c:pt idx="1247">
                  <c:v>37340</c:v>
                </c:pt>
                <c:pt idx="1248">
                  <c:v>37341</c:v>
                </c:pt>
                <c:pt idx="1249">
                  <c:v>37342</c:v>
                </c:pt>
                <c:pt idx="1250">
                  <c:v>37343</c:v>
                </c:pt>
                <c:pt idx="1251">
                  <c:v>37347</c:v>
                </c:pt>
                <c:pt idx="1252">
                  <c:v>37348</c:v>
                </c:pt>
                <c:pt idx="1253">
                  <c:v>37349</c:v>
                </c:pt>
                <c:pt idx="1254">
                  <c:v>37350</c:v>
                </c:pt>
                <c:pt idx="1255">
                  <c:v>37351</c:v>
                </c:pt>
                <c:pt idx="1256">
                  <c:v>37354</c:v>
                </c:pt>
                <c:pt idx="1257">
                  <c:v>37355</c:v>
                </c:pt>
                <c:pt idx="1258">
                  <c:v>37356</c:v>
                </c:pt>
                <c:pt idx="1259">
                  <c:v>37357</c:v>
                </c:pt>
                <c:pt idx="1260">
                  <c:v>37358</c:v>
                </c:pt>
                <c:pt idx="1261">
                  <c:v>37361</c:v>
                </c:pt>
                <c:pt idx="1262">
                  <c:v>37362</c:v>
                </c:pt>
                <c:pt idx="1263">
                  <c:v>37363</c:v>
                </c:pt>
                <c:pt idx="1264">
                  <c:v>37364</c:v>
                </c:pt>
                <c:pt idx="1265">
                  <c:v>37365</c:v>
                </c:pt>
                <c:pt idx="1266">
                  <c:v>37368</c:v>
                </c:pt>
                <c:pt idx="1267">
                  <c:v>37369</c:v>
                </c:pt>
                <c:pt idx="1268">
                  <c:v>37370</c:v>
                </c:pt>
                <c:pt idx="1269">
                  <c:v>37371</c:v>
                </c:pt>
                <c:pt idx="1270">
                  <c:v>37372</c:v>
                </c:pt>
                <c:pt idx="1271">
                  <c:v>37375</c:v>
                </c:pt>
                <c:pt idx="1272">
                  <c:v>37376</c:v>
                </c:pt>
                <c:pt idx="1273">
                  <c:v>37377</c:v>
                </c:pt>
                <c:pt idx="1274">
                  <c:v>37378</c:v>
                </c:pt>
                <c:pt idx="1275">
                  <c:v>37379</c:v>
                </c:pt>
                <c:pt idx="1276">
                  <c:v>37382</c:v>
                </c:pt>
                <c:pt idx="1277">
                  <c:v>37383</c:v>
                </c:pt>
                <c:pt idx="1278">
                  <c:v>37384</c:v>
                </c:pt>
                <c:pt idx="1279">
                  <c:v>37385</c:v>
                </c:pt>
                <c:pt idx="1280">
                  <c:v>37386</c:v>
                </c:pt>
                <c:pt idx="1281">
                  <c:v>37389</c:v>
                </c:pt>
                <c:pt idx="1282">
                  <c:v>37390</c:v>
                </c:pt>
                <c:pt idx="1283">
                  <c:v>37391</c:v>
                </c:pt>
                <c:pt idx="1284">
                  <c:v>37392</c:v>
                </c:pt>
                <c:pt idx="1285">
                  <c:v>37393</c:v>
                </c:pt>
                <c:pt idx="1286">
                  <c:v>37396</c:v>
                </c:pt>
                <c:pt idx="1287">
                  <c:v>37397</c:v>
                </c:pt>
                <c:pt idx="1288">
                  <c:v>37398</c:v>
                </c:pt>
                <c:pt idx="1289">
                  <c:v>37399</c:v>
                </c:pt>
                <c:pt idx="1290">
                  <c:v>37400</c:v>
                </c:pt>
                <c:pt idx="1291">
                  <c:v>37404</c:v>
                </c:pt>
                <c:pt idx="1292">
                  <c:v>37405</c:v>
                </c:pt>
                <c:pt idx="1293">
                  <c:v>37406</c:v>
                </c:pt>
                <c:pt idx="1294">
                  <c:v>37407</c:v>
                </c:pt>
                <c:pt idx="1295">
                  <c:v>37410</c:v>
                </c:pt>
                <c:pt idx="1296">
                  <c:v>37411</c:v>
                </c:pt>
                <c:pt idx="1297">
                  <c:v>37412</c:v>
                </c:pt>
                <c:pt idx="1298">
                  <c:v>37413</c:v>
                </c:pt>
                <c:pt idx="1299">
                  <c:v>37414</c:v>
                </c:pt>
                <c:pt idx="1300">
                  <c:v>37417</c:v>
                </c:pt>
                <c:pt idx="1301">
                  <c:v>37418</c:v>
                </c:pt>
                <c:pt idx="1302">
                  <c:v>37419</c:v>
                </c:pt>
                <c:pt idx="1303">
                  <c:v>37420</c:v>
                </c:pt>
                <c:pt idx="1304">
                  <c:v>37421</c:v>
                </c:pt>
                <c:pt idx="1305">
                  <c:v>37424</c:v>
                </c:pt>
                <c:pt idx="1306">
                  <c:v>37425</c:v>
                </c:pt>
                <c:pt idx="1307">
                  <c:v>37426</c:v>
                </c:pt>
                <c:pt idx="1308">
                  <c:v>37427</c:v>
                </c:pt>
                <c:pt idx="1309">
                  <c:v>37428</c:v>
                </c:pt>
                <c:pt idx="1310">
                  <c:v>37431</c:v>
                </c:pt>
                <c:pt idx="1311">
                  <c:v>37432</c:v>
                </c:pt>
                <c:pt idx="1312">
                  <c:v>37433</c:v>
                </c:pt>
                <c:pt idx="1313">
                  <c:v>37434</c:v>
                </c:pt>
                <c:pt idx="1314">
                  <c:v>37435</c:v>
                </c:pt>
                <c:pt idx="1315">
                  <c:v>37438</c:v>
                </c:pt>
                <c:pt idx="1316">
                  <c:v>37439</c:v>
                </c:pt>
                <c:pt idx="1317">
                  <c:v>37440</c:v>
                </c:pt>
                <c:pt idx="1318">
                  <c:v>37442</c:v>
                </c:pt>
                <c:pt idx="1319">
                  <c:v>37445</c:v>
                </c:pt>
                <c:pt idx="1320">
                  <c:v>37446</c:v>
                </c:pt>
                <c:pt idx="1321">
                  <c:v>37447</c:v>
                </c:pt>
                <c:pt idx="1322">
                  <c:v>37448</c:v>
                </c:pt>
                <c:pt idx="1323">
                  <c:v>37449</c:v>
                </c:pt>
                <c:pt idx="1324">
                  <c:v>37452</c:v>
                </c:pt>
                <c:pt idx="1325">
                  <c:v>37453</c:v>
                </c:pt>
                <c:pt idx="1326">
                  <c:v>37454</c:v>
                </c:pt>
                <c:pt idx="1327">
                  <c:v>37455</c:v>
                </c:pt>
                <c:pt idx="1328">
                  <c:v>37456</c:v>
                </c:pt>
                <c:pt idx="1329">
                  <c:v>37459</c:v>
                </c:pt>
                <c:pt idx="1330">
                  <c:v>37460</c:v>
                </c:pt>
                <c:pt idx="1331">
                  <c:v>37461</c:v>
                </c:pt>
                <c:pt idx="1332">
                  <c:v>37462</c:v>
                </c:pt>
                <c:pt idx="1333">
                  <c:v>37463</c:v>
                </c:pt>
                <c:pt idx="1334">
                  <c:v>37466</c:v>
                </c:pt>
                <c:pt idx="1335">
                  <c:v>37467</c:v>
                </c:pt>
                <c:pt idx="1336">
                  <c:v>37468</c:v>
                </c:pt>
                <c:pt idx="1337">
                  <c:v>37469</c:v>
                </c:pt>
                <c:pt idx="1338">
                  <c:v>37470</c:v>
                </c:pt>
                <c:pt idx="1339">
                  <c:v>37473</c:v>
                </c:pt>
                <c:pt idx="1340">
                  <c:v>37474</c:v>
                </c:pt>
                <c:pt idx="1341">
                  <c:v>37475</c:v>
                </c:pt>
                <c:pt idx="1342">
                  <c:v>37476</c:v>
                </c:pt>
                <c:pt idx="1343">
                  <c:v>37477</c:v>
                </c:pt>
                <c:pt idx="1344">
                  <c:v>37480</c:v>
                </c:pt>
                <c:pt idx="1345">
                  <c:v>37481</c:v>
                </c:pt>
                <c:pt idx="1346">
                  <c:v>37482</c:v>
                </c:pt>
                <c:pt idx="1347">
                  <c:v>37483</c:v>
                </c:pt>
                <c:pt idx="1348">
                  <c:v>37484</c:v>
                </c:pt>
                <c:pt idx="1349">
                  <c:v>37487</c:v>
                </c:pt>
                <c:pt idx="1350">
                  <c:v>37488</c:v>
                </c:pt>
                <c:pt idx="1351">
                  <c:v>37489</c:v>
                </c:pt>
                <c:pt idx="1352">
                  <c:v>37490</c:v>
                </c:pt>
                <c:pt idx="1353">
                  <c:v>37491</c:v>
                </c:pt>
                <c:pt idx="1354">
                  <c:v>37494</c:v>
                </c:pt>
                <c:pt idx="1355">
                  <c:v>37495</c:v>
                </c:pt>
                <c:pt idx="1356">
                  <c:v>37496</c:v>
                </c:pt>
                <c:pt idx="1357">
                  <c:v>37497</c:v>
                </c:pt>
                <c:pt idx="1358">
                  <c:v>37498</c:v>
                </c:pt>
                <c:pt idx="1359">
                  <c:v>37502</c:v>
                </c:pt>
                <c:pt idx="1360">
                  <c:v>37503</c:v>
                </c:pt>
                <c:pt idx="1361">
                  <c:v>37504</c:v>
                </c:pt>
                <c:pt idx="1362">
                  <c:v>37505</c:v>
                </c:pt>
                <c:pt idx="1363">
                  <c:v>37508</c:v>
                </c:pt>
                <c:pt idx="1364">
                  <c:v>37509</c:v>
                </c:pt>
                <c:pt idx="1365">
                  <c:v>37510</c:v>
                </c:pt>
                <c:pt idx="1366">
                  <c:v>37511</c:v>
                </c:pt>
                <c:pt idx="1367">
                  <c:v>37512</c:v>
                </c:pt>
                <c:pt idx="1368">
                  <c:v>37515</c:v>
                </c:pt>
                <c:pt idx="1369">
                  <c:v>37516</c:v>
                </c:pt>
                <c:pt idx="1370">
                  <c:v>37517</c:v>
                </c:pt>
                <c:pt idx="1371">
                  <c:v>37518</c:v>
                </c:pt>
                <c:pt idx="1372">
                  <c:v>37519</c:v>
                </c:pt>
                <c:pt idx="1373">
                  <c:v>37522</c:v>
                </c:pt>
                <c:pt idx="1374">
                  <c:v>37523</c:v>
                </c:pt>
                <c:pt idx="1375">
                  <c:v>37524</c:v>
                </c:pt>
                <c:pt idx="1376">
                  <c:v>37525</c:v>
                </c:pt>
                <c:pt idx="1377">
                  <c:v>37526</c:v>
                </c:pt>
                <c:pt idx="1378">
                  <c:v>37529</c:v>
                </c:pt>
                <c:pt idx="1379">
                  <c:v>37530</c:v>
                </c:pt>
                <c:pt idx="1380">
                  <c:v>37531</c:v>
                </c:pt>
                <c:pt idx="1381">
                  <c:v>37532</c:v>
                </c:pt>
                <c:pt idx="1382">
                  <c:v>37533</c:v>
                </c:pt>
                <c:pt idx="1383">
                  <c:v>37536</c:v>
                </c:pt>
                <c:pt idx="1384">
                  <c:v>37537</c:v>
                </c:pt>
                <c:pt idx="1385">
                  <c:v>37538</c:v>
                </c:pt>
                <c:pt idx="1386">
                  <c:v>37539</c:v>
                </c:pt>
                <c:pt idx="1387">
                  <c:v>37540</c:v>
                </c:pt>
                <c:pt idx="1388">
                  <c:v>37543</c:v>
                </c:pt>
                <c:pt idx="1389">
                  <c:v>37544</c:v>
                </c:pt>
                <c:pt idx="1390">
                  <c:v>37545</c:v>
                </c:pt>
                <c:pt idx="1391">
                  <c:v>37546</c:v>
                </c:pt>
                <c:pt idx="1392">
                  <c:v>37547</c:v>
                </c:pt>
                <c:pt idx="1393">
                  <c:v>37550</c:v>
                </c:pt>
                <c:pt idx="1394">
                  <c:v>37551</c:v>
                </c:pt>
                <c:pt idx="1395">
                  <c:v>37552</c:v>
                </c:pt>
                <c:pt idx="1396">
                  <c:v>37553</c:v>
                </c:pt>
                <c:pt idx="1397">
                  <c:v>37554</c:v>
                </c:pt>
                <c:pt idx="1398">
                  <c:v>37557</c:v>
                </c:pt>
                <c:pt idx="1399">
                  <c:v>37558</c:v>
                </c:pt>
                <c:pt idx="1400">
                  <c:v>37559</c:v>
                </c:pt>
                <c:pt idx="1401">
                  <c:v>37560</c:v>
                </c:pt>
                <c:pt idx="1402">
                  <c:v>37561</c:v>
                </c:pt>
                <c:pt idx="1403">
                  <c:v>37564</c:v>
                </c:pt>
                <c:pt idx="1404">
                  <c:v>37565</c:v>
                </c:pt>
                <c:pt idx="1405">
                  <c:v>37566</c:v>
                </c:pt>
                <c:pt idx="1406">
                  <c:v>37567</c:v>
                </c:pt>
                <c:pt idx="1407">
                  <c:v>37568</c:v>
                </c:pt>
                <c:pt idx="1408">
                  <c:v>37571</c:v>
                </c:pt>
                <c:pt idx="1409">
                  <c:v>37572</c:v>
                </c:pt>
                <c:pt idx="1410">
                  <c:v>37573</c:v>
                </c:pt>
                <c:pt idx="1411">
                  <c:v>37574</c:v>
                </c:pt>
                <c:pt idx="1412">
                  <c:v>37575</c:v>
                </c:pt>
                <c:pt idx="1413">
                  <c:v>37578</c:v>
                </c:pt>
                <c:pt idx="1414">
                  <c:v>37579</c:v>
                </c:pt>
                <c:pt idx="1415">
                  <c:v>37580</c:v>
                </c:pt>
                <c:pt idx="1416">
                  <c:v>37581</c:v>
                </c:pt>
                <c:pt idx="1417">
                  <c:v>37582</c:v>
                </c:pt>
                <c:pt idx="1418">
                  <c:v>37585</c:v>
                </c:pt>
                <c:pt idx="1419">
                  <c:v>37586</c:v>
                </c:pt>
                <c:pt idx="1420">
                  <c:v>37587</c:v>
                </c:pt>
                <c:pt idx="1421">
                  <c:v>37589</c:v>
                </c:pt>
                <c:pt idx="1422">
                  <c:v>37592</c:v>
                </c:pt>
                <c:pt idx="1423">
                  <c:v>37593</c:v>
                </c:pt>
                <c:pt idx="1424">
                  <c:v>37594</c:v>
                </c:pt>
                <c:pt idx="1425">
                  <c:v>37595</c:v>
                </c:pt>
                <c:pt idx="1426">
                  <c:v>37596</c:v>
                </c:pt>
                <c:pt idx="1427">
                  <c:v>37599</c:v>
                </c:pt>
                <c:pt idx="1428">
                  <c:v>37600</c:v>
                </c:pt>
                <c:pt idx="1429">
                  <c:v>37601</c:v>
                </c:pt>
                <c:pt idx="1430">
                  <c:v>37602</c:v>
                </c:pt>
                <c:pt idx="1431">
                  <c:v>37603</c:v>
                </c:pt>
                <c:pt idx="1432">
                  <c:v>37606</c:v>
                </c:pt>
                <c:pt idx="1433">
                  <c:v>37607</c:v>
                </c:pt>
                <c:pt idx="1434">
                  <c:v>37608</c:v>
                </c:pt>
                <c:pt idx="1435">
                  <c:v>37609</c:v>
                </c:pt>
                <c:pt idx="1436">
                  <c:v>37610</c:v>
                </c:pt>
                <c:pt idx="1437">
                  <c:v>37613</c:v>
                </c:pt>
                <c:pt idx="1438">
                  <c:v>37614</c:v>
                </c:pt>
                <c:pt idx="1439">
                  <c:v>37616</c:v>
                </c:pt>
                <c:pt idx="1440">
                  <c:v>37617</c:v>
                </c:pt>
                <c:pt idx="1441">
                  <c:v>37620</c:v>
                </c:pt>
                <c:pt idx="1442">
                  <c:v>37621</c:v>
                </c:pt>
                <c:pt idx="1443">
                  <c:v>37623</c:v>
                </c:pt>
                <c:pt idx="1444">
                  <c:v>37624</c:v>
                </c:pt>
                <c:pt idx="1445">
                  <c:v>37627</c:v>
                </c:pt>
                <c:pt idx="1446">
                  <c:v>37628</c:v>
                </c:pt>
                <c:pt idx="1447">
                  <c:v>37629</c:v>
                </c:pt>
                <c:pt idx="1448">
                  <c:v>37630</c:v>
                </c:pt>
                <c:pt idx="1449">
                  <c:v>37631</c:v>
                </c:pt>
                <c:pt idx="1450">
                  <c:v>37634</c:v>
                </c:pt>
                <c:pt idx="1451">
                  <c:v>37635</c:v>
                </c:pt>
                <c:pt idx="1452">
                  <c:v>37636</c:v>
                </c:pt>
                <c:pt idx="1453">
                  <c:v>37637</c:v>
                </c:pt>
                <c:pt idx="1454">
                  <c:v>37638</c:v>
                </c:pt>
                <c:pt idx="1455">
                  <c:v>37642</c:v>
                </c:pt>
                <c:pt idx="1456">
                  <c:v>37643</c:v>
                </c:pt>
                <c:pt idx="1457">
                  <c:v>37644</c:v>
                </c:pt>
                <c:pt idx="1458">
                  <c:v>37645</c:v>
                </c:pt>
                <c:pt idx="1459">
                  <c:v>37648</c:v>
                </c:pt>
                <c:pt idx="1460">
                  <c:v>37649</c:v>
                </c:pt>
                <c:pt idx="1461">
                  <c:v>37650</c:v>
                </c:pt>
                <c:pt idx="1462">
                  <c:v>37651</c:v>
                </c:pt>
                <c:pt idx="1463">
                  <c:v>37652</c:v>
                </c:pt>
                <c:pt idx="1464">
                  <c:v>37655</c:v>
                </c:pt>
                <c:pt idx="1465">
                  <c:v>37656</c:v>
                </c:pt>
                <c:pt idx="1466">
                  <c:v>37657</c:v>
                </c:pt>
                <c:pt idx="1467">
                  <c:v>37658</c:v>
                </c:pt>
                <c:pt idx="1468">
                  <c:v>37659</c:v>
                </c:pt>
                <c:pt idx="1469">
                  <c:v>37662</c:v>
                </c:pt>
                <c:pt idx="1470">
                  <c:v>37663</c:v>
                </c:pt>
                <c:pt idx="1471">
                  <c:v>37664</c:v>
                </c:pt>
                <c:pt idx="1472">
                  <c:v>37665</c:v>
                </c:pt>
                <c:pt idx="1473">
                  <c:v>37666</c:v>
                </c:pt>
                <c:pt idx="1474">
                  <c:v>37670</c:v>
                </c:pt>
                <c:pt idx="1475">
                  <c:v>37671</c:v>
                </c:pt>
                <c:pt idx="1476">
                  <c:v>37672</c:v>
                </c:pt>
                <c:pt idx="1477">
                  <c:v>37673</c:v>
                </c:pt>
                <c:pt idx="1478">
                  <c:v>37676</c:v>
                </c:pt>
                <c:pt idx="1479">
                  <c:v>37677</c:v>
                </c:pt>
                <c:pt idx="1480">
                  <c:v>37678</c:v>
                </c:pt>
                <c:pt idx="1481">
                  <c:v>37679</c:v>
                </c:pt>
                <c:pt idx="1482">
                  <c:v>37680</c:v>
                </c:pt>
                <c:pt idx="1483">
                  <c:v>37683</c:v>
                </c:pt>
                <c:pt idx="1484">
                  <c:v>37684</c:v>
                </c:pt>
                <c:pt idx="1485">
                  <c:v>37685</c:v>
                </c:pt>
                <c:pt idx="1486">
                  <c:v>37686</c:v>
                </c:pt>
                <c:pt idx="1487">
                  <c:v>37687</c:v>
                </c:pt>
                <c:pt idx="1488">
                  <c:v>37690</c:v>
                </c:pt>
                <c:pt idx="1489">
                  <c:v>37691</c:v>
                </c:pt>
                <c:pt idx="1490">
                  <c:v>37692</c:v>
                </c:pt>
                <c:pt idx="1491">
                  <c:v>37693</c:v>
                </c:pt>
                <c:pt idx="1492">
                  <c:v>37694</c:v>
                </c:pt>
                <c:pt idx="1493">
                  <c:v>37697</c:v>
                </c:pt>
                <c:pt idx="1494">
                  <c:v>37698</c:v>
                </c:pt>
                <c:pt idx="1495">
                  <c:v>37699</c:v>
                </c:pt>
                <c:pt idx="1496">
                  <c:v>37700</c:v>
                </c:pt>
                <c:pt idx="1497">
                  <c:v>37701</c:v>
                </c:pt>
                <c:pt idx="1498">
                  <c:v>37704</c:v>
                </c:pt>
                <c:pt idx="1499">
                  <c:v>37705</c:v>
                </c:pt>
                <c:pt idx="1500">
                  <c:v>37706</c:v>
                </c:pt>
                <c:pt idx="1501">
                  <c:v>37707</c:v>
                </c:pt>
                <c:pt idx="1502">
                  <c:v>37708</c:v>
                </c:pt>
                <c:pt idx="1503">
                  <c:v>37711</c:v>
                </c:pt>
                <c:pt idx="1504">
                  <c:v>37712</c:v>
                </c:pt>
                <c:pt idx="1505">
                  <c:v>37713</c:v>
                </c:pt>
                <c:pt idx="1506">
                  <c:v>37714</c:v>
                </c:pt>
                <c:pt idx="1507">
                  <c:v>37715</c:v>
                </c:pt>
                <c:pt idx="1508">
                  <c:v>37718</c:v>
                </c:pt>
                <c:pt idx="1509">
                  <c:v>37719</c:v>
                </c:pt>
                <c:pt idx="1510">
                  <c:v>37720</c:v>
                </c:pt>
                <c:pt idx="1511">
                  <c:v>37721</c:v>
                </c:pt>
                <c:pt idx="1512">
                  <c:v>37722</c:v>
                </c:pt>
                <c:pt idx="1513">
                  <c:v>37725</c:v>
                </c:pt>
                <c:pt idx="1514">
                  <c:v>37726</c:v>
                </c:pt>
                <c:pt idx="1515">
                  <c:v>37727</c:v>
                </c:pt>
                <c:pt idx="1516">
                  <c:v>37728</c:v>
                </c:pt>
                <c:pt idx="1517">
                  <c:v>37732</c:v>
                </c:pt>
                <c:pt idx="1518">
                  <c:v>37733</c:v>
                </c:pt>
                <c:pt idx="1519">
                  <c:v>37734</c:v>
                </c:pt>
                <c:pt idx="1520">
                  <c:v>37735</c:v>
                </c:pt>
                <c:pt idx="1521">
                  <c:v>37736</c:v>
                </c:pt>
                <c:pt idx="1522">
                  <c:v>37739</c:v>
                </c:pt>
                <c:pt idx="1523">
                  <c:v>37740</c:v>
                </c:pt>
                <c:pt idx="1524">
                  <c:v>37741</c:v>
                </c:pt>
                <c:pt idx="1525">
                  <c:v>37742</c:v>
                </c:pt>
                <c:pt idx="1526">
                  <c:v>37743</c:v>
                </c:pt>
                <c:pt idx="1527">
                  <c:v>37746</c:v>
                </c:pt>
                <c:pt idx="1528">
                  <c:v>37747</c:v>
                </c:pt>
                <c:pt idx="1529">
                  <c:v>37748</c:v>
                </c:pt>
                <c:pt idx="1530">
                  <c:v>37749</c:v>
                </c:pt>
                <c:pt idx="1531">
                  <c:v>37750</c:v>
                </c:pt>
                <c:pt idx="1532">
                  <c:v>37753</c:v>
                </c:pt>
                <c:pt idx="1533">
                  <c:v>37754</c:v>
                </c:pt>
                <c:pt idx="1534">
                  <c:v>37755</c:v>
                </c:pt>
                <c:pt idx="1535">
                  <c:v>37756</c:v>
                </c:pt>
                <c:pt idx="1536">
                  <c:v>37757</c:v>
                </c:pt>
                <c:pt idx="1537">
                  <c:v>37760</c:v>
                </c:pt>
                <c:pt idx="1538">
                  <c:v>37761</c:v>
                </c:pt>
                <c:pt idx="1539">
                  <c:v>37762</c:v>
                </c:pt>
                <c:pt idx="1540">
                  <c:v>37763</c:v>
                </c:pt>
                <c:pt idx="1541">
                  <c:v>37764</c:v>
                </c:pt>
                <c:pt idx="1542">
                  <c:v>37768</c:v>
                </c:pt>
                <c:pt idx="1543">
                  <c:v>37769</c:v>
                </c:pt>
                <c:pt idx="1544">
                  <c:v>37770</c:v>
                </c:pt>
                <c:pt idx="1545">
                  <c:v>37771</c:v>
                </c:pt>
                <c:pt idx="1546">
                  <c:v>37774</c:v>
                </c:pt>
                <c:pt idx="1547">
                  <c:v>37775</c:v>
                </c:pt>
                <c:pt idx="1548">
                  <c:v>37776</c:v>
                </c:pt>
                <c:pt idx="1549">
                  <c:v>37777</c:v>
                </c:pt>
                <c:pt idx="1550">
                  <c:v>37778</c:v>
                </c:pt>
                <c:pt idx="1551">
                  <c:v>37781</c:v>
                </c:pt>
                <c:pt idx="1552">
                  <c:v>37782</c:v>
                </c:pt>
                <c:pt idx="1553">
                  <c:v>37783</c:v>
                </c:pt>
                <c:pt idx="1554">
                  <c:v>37784</c:v>
                </c:pt>
                <c:pt idx="1555">
                  <c:v>37785</c:v>
                </c:pt>
                <c:pt idx="1556">
                  <c:v>37788</c:v>
                </c:pt>
                <c:pt idx="1557">
                  <c:v>37789</c:v>
                </c:pt>
                <c:pt idx="1558">
                  <c:v>37790</c:v>
                </c:pt>
                <c:pt idx="1559">
                  <c:v>37791</c:v>
                </c:pt>
                <c:pt idx="1560">
                  <c:v>37792</c:v>
                </c:pt>
                <c:pt idx="1561">
                  <c:v>37795</c:v>
                </c:pt>
                <c:pt idx="1562">
                  <c:v>37796</c:v>
                </c:pt>
                <c:pt idx="1563">
                  <c:v>37797</c:v>
                </c:pt>
                <c:pt idx="1564">
                  <c:v>37798</c:v>
                </c:pt>
                <c:pt idx="1565">
                  <c:v>37799</c:v>
                </c:pt>
                <c:pt idx="1566">
                  <c:v>37802</c:v>
                </c:pt>
                <c:pt idx="1567">
                  <c:v>37803</c:v>
                </c:pt>
                <c:pt idx="1568">
                  <c:v>37804</c:v>
                </c:pt>
                <c:pt idx="1569">
                  <c:v>37805</c:v>
                </c:pt>
                <c:pt idx="1570">
                  <c:v>37809</c:v>
                </c:pt>
                <c:pt idx="1571">
                  <c:v>37810</c:v>
                </c:pt>
                <c:pt idx="1572">
                  <c:v>37811</c:v>
                </c:pt>
                <c:pt idx="1573">
                  <c:v>37812</c:v>
                </c:pt>
                <c:pt idx="1574">
                  <c:v>37813</c:v>
                </c:pt>
                <c:pt idx="1575">
                  <c:v>37816</c:v>
                </c:pt>
                <c:pt idx="1576">
                  <c:v>37817</c:v>
                </c:pt>
                <c:pt idx="1577">
                  <c:v>37818</c:v>
                </c:pt>
                <c:pt idx="1578">
                  <c:v>37819</c:v>
                </c:pt>
                <c:pt idx="1579">
                  <c:v>37820</c:v>
                </c:pt>
                <c:pt idx="1580">
                  <c:v>37823</c:v>
                </c:pt>
                <c:pt idx="1581">
                  <c:v>37824</c:v>
                </c:pt>
                <c:pt idx="1582">
                  <c:v>37825</c:v>
                </c:pt>
                <c:pt idx="1583">
                  <c:v>37826</c:v>
                </c:pt>
                <c:pt idx="1584">
                  <c:v>37827</c:v>
                </c:pt>
                <c:pt idx="1585">
                  <c:v>37830</c:v>
                </c:pt>
                <c:pt idx="1586">
                  <c:v>37831</c:v>
                </c:pt>
                <c:pt idx="1587">
                  <c:v>37832</c:v>
                </c:pt>
                <c:pt idx="1588">
                  <c:v>37833</c:v>
                </c:pt>
                <c:pt idx="1589">
                  <c:v>37834</c:v>
                </c:pt>
                <c:pt idx="1590">
                  <c:v>37837</c:v>
                </c:pt>
                <c:pt idx="1591">
                  <c:v>37838</c:v>
                </c:pt>
                <c:pt idx="1592">
                  <c:v>37839</c:v>
                </c:pt>
                <c:pt idx="1593">
                  <c:v>37840</c:v>
                </c:pt>
                <c:pt idx="1594">
                  <c:v>37841</c:v>
                </c:pt>
                <c:pt idx="1595">
                  <c:v>37844</c:v>
                </c:pt>
                <c:pt idx="1596">
                  <c:v>37845</c:v>
                </c:pt>
                <c:pt idx="1597">
                  <c:v>37846</c:v>
                </c:pt>
                <c:pt idx="1598">
                  <c:v>37847</c:v>
                </c:pt>
                <c:pt idx="1599">
                  <c:v>37848</c:v>
                </c:pt>
                <c:pt idx="1600">
                  <c:v>37851</c:v>
                </c:pt>
                <c:pt idx="1601">
                  <c:v>37852</c:v>
                </c:pt>
                <c:pt idx="1602">
                  <c:v>37853</c:v>
                </c:pt>
                <c:pt idx="1603">
                  <c:v>37854</c:v>
                </c:pt>
                <c:pt idx="1604">
                  <c:v>37855</c:v>
                </c:pt>
                <c:pt idx="1605">
                  <c:v>37858</c:v>
                </c:pt>
                <c:pt idx="1606">
                  <c:v>37859</c:v>
                </c:pt>
                <c:pt idx="1607">
                  <c:v>37860</c:v>
                </c:pt>
                <c:pt idx="1608">
                  <c:v>37861</c:v>
                </c:pt>
                <c:pt idx="1609">
                  <c:v>37862</c:v>
                </c:pt>
                <c:pt idx="1610">
                  <c:v>37866</c:v>
                </c:pt>
                <c:pt idx="1611">
                  <c:v>37867</c:v>
                </c:pt>
                <c:pt idx="1612">
                  <c:v>37868</c:v>
                </c:pt>
                <c:pt idx="1613">
                  <c:v>37869</c:v>
                </c:pt>
                <c:pt idx="1614">
                  <c:v>37872</c:v>
                </c:pt>
                <c:pt idx="1615">
                  <c:v>37873</c:v>
                </c:pt>
                <c:pt idx="1616">
                  <c:v>37874</c:v>
                </c:pt>
                <c:pt idx="1617">
                  <c:v>37875</c:v>
                </c:pt>
                <c:pt idx="1618">
                  <c:v>37876</c:v>
                </c:pt>
                <c:pt idx="1619">
                  <c:v>37879</c:v>
                </c:pt>
                <c:pt idx="1620">
                  <c:v>37880</c:v>
                </c:pt>
                <c:pt idx="1621">
                  <c:v>37881</c:v>
                </c:pt>
                <c:pt idx="1622">
                  <c:v>37882</c:v>
                </c:pt>
                <c:pt idx="1623">
                  <c:v>37883</c:v>
                </c:pt>
                <c:pt idx="1624">
                  <c:v>37886</c:v>
                </c:pt>
                <c:pt idx="1625">
                  <c:v>37887</c:v>
                </c:pt>
                <c:pt idx="1626">
                  <c:v>37888</c:v>
                </c:pt>
                <c:pt idx="1627">
                  <c:v>37889</c:v>
                </c:pt>
                <c:pt idx="1628">
                  <c:v>37890</c:v>
                </c:pt>
                <c:pt idx="1629">
                  <c:v>37893</c:v>
                </c:pt>
                <c:pt idx="1630">
                  <c:v>37894</c:v>
                </c:pt>
                <c:pt idx="1631">
                  <c:v>37895</c:v>
                </c:pt>
                <c:pt idx="1632">
                  <c:v>37896</c:v>
                </c:pt>
                <c:pt idx="1633">
                  <c:v>37897</c:v>
                </c:pt>
                <c:pt idx="1634">
                  <c:v>37900</c:v>
                </c:pt>
                <c:pt idx="1635">
                  <c:v>37901</c:v>
                </c:pt>
                <c:pt idx="1636">
                  <c:v>37902</c:v>
                </c:pt>
                <c:pt idx="1637">
                  <c:v>37903</c:v>
                </c:pt>
                <c:pt idx="1638">
                  <c:v>37904</c:v>
                </c:pt>
                <c:pt idx="1639">
                  <c:v>37907</c:v>
                </c:pt>
                <c:pt idx="1640">
                  <c:v>37908</c:v>
                </c:pt>
                <c:pt idx="1641">
                  <c:v>37909</c:v>
                </c:pt>
                <c:pt idx="1642">
                  <c:v>37910</c:v>
                </c:pt>
                <c:pt idx="1643">
                  <c:v>37911</c:v>
                </c:pt>
                <c:pt idx="1644">
                  <c:v>37914</c:v>
                </c:pt>
                <c:pt idx="1645">
                  <c:v>37915</c:v>
                </c:pt>
                <c:pt idx="1646">
                  <c:v>37916</c:v>
                </c:pt>
                <c:pt idx="1647">
                  <c:v>37917</c:v>
                </c:pt>
                <c:pt idx="1648">
                  <c:v>37918</c:v>
                </c:pt>
                <c:pt idx="1649">
                  <c:v>37921</c:v>
                </c:pt>
                <c:pt idx="1650">
                  <c:v>37922</c:v>
                </c:pt>
                <c:pt idx="1651">
                  <c:v>37923</c:v>
                </c:pt>
                <c:pt idx="1652">
                  <c:v>37924</c:v>
                </c:pt>
                <c:pt idx="1653">
                  <c:v>37925</c:v>
                </c:pt>
                <c:pt idx="1654">
                  <c:v>37928</c:v>
                </c:pt>
                <c:pt idx="1655">
                  <c:v>37929</c:v>
                </c:pt>
                <c:pt idx="1656">
                  <c:v>37930</c:v>
                </c:pt>
                <c:pt idx="1657">
                  <c:v>37931</c:v>
                </c:pt>
                <c:pt idx="1658">
                  <c:v>37932</c:v>
                </c:pt>
                <c:pt idx="1659">
                  <c:v>37935</c:v>
                </c:pt>
                <c:pt idx="1660">
                  <c:v>37936</c:v>
                </c:pt>
                <c:pt idx="1661">
                  <c:v>37937</c:v>
                </c:pt>
                <c:pt idx="1662">
                  <c:v>37938</c:v>
                </c:pt>
                <c:pt idx="1663">
                  <c:v>37939</c:v>
                </c:pt>
                <c:pt idx="1664">
                  <c:v>37942</c:v>
                </c:pt>
                <c:pt idx="1665">
                  <c:v>37943</c:v>
                </c:pt>
                <c:pt idx="1666">
                  <c:v>37944</c:v>
                </c:pt>
                <c:pt idx="1667">
                  <c:v>37945</c:v>
                </c:pt>
                <c:pt idx="1668">
                  <c:v>37946</c:v>
                </c:pt>
                <c:pt idx="1669">
                  <c:v>37949</c:v>
                </c:pt>
                <c:pt idx="1670">
                  <c:v>37950</c:v>
                </c:pt>
                <c:pt idx="1671">
                  <c:v>37951</c:v>
                </c:pt>
                <c:pt idx="1672">
                  <c:v>37953</c:v>
                </c:pt>
                <c:pt idx="1673">
                  <c:v>37956</c:v>
                </c:pt>
                <c:pt idx="1674">
                  <c:v>37957</c:v>
                </c:pt>
                <c:pt idx="1675">
                  <c:v>37958</c:v>
                </c:pt>
                <c:pt idx="1676">
                  <c:v>37959</c:v>
                </c:pt>
                <c:pt idx="1677">
                  <c:v>37960</c:v>
                </c:pt>
                <c:pt idx="1678">
                  <c:v>37963</c:v>
                </c:pt>
                <c:pt idx="1679">
                  <c:v>37964</c:v>
                </c:pt>
                <c:pt idx="1680">
                  <c:v>37965</c:v>
                </c:pt>
                <c:pt idx="1681">
                  <c:v>37966</c:v>
                </c:pt>
                <c:pt idx="1682">
                  <c:v>37967</c:v>
                </c:pt>
                <c:pt idx="1683">
                  <c:v>37970</c:v>
                </c:pt>
                <c:pt idx="1684">
                  <c:v>37971</c:v>
                </c:pt>
                <c:pt idx="1685">
                  <c:v>37972</c:v>
                </c:pt>
                <c:pt idx="1686">
                  <c:v>37973</c:v>
                </c:pt>
                <c:pt idx="1687">
                  <c:v>37974</c:v>
                </c:pt>
                <c:pt idx="1688">
                  <c:v>37977</c:v>
                </c:pt>
                <c:pt idx="1689">
                  <c:v>37978</c:v>
                </c:pt>
                <c:pt idx="1690">
                  <c:v>37979</c:v>
                </c:pt>
                <c:pt idx="1691">
                  <c:v>37981</c:v>
                </c:pt>
                <c:pt idx="1692">
                  <c:v>37984</c:v>
                </c:pt>
                <c:pt idx="1693">
                  <c:v>37985</c:v>
                </c:pt>
                <c:pt idx="1694">
                  <c:v>37986</c:v>
                </c:pt>
                <c:pt idx="1695">
                  <c:v>37988</c:v>
                </c:pt>
                <c:pt idx="1696">
                  <c:v>37991</c:v>
                </c:pt>
                <c:pt idx="1697">
                  <c:v>37992</c:v>
                </c:pt>
                <c:pt idx="1698">
                  <c:v>37993</c:v>
                </c:pt>
                <c:pt idx="1699">
                  <c:v>37994</c:v>
                </c:pt>
                <c:pt idx="1700">
                  <c:v>37995</c:v>
                </c:pt>
                <c:pt idx="1701">
                  <c:v>37998</c:v>
                </c:pt>
                <c:pt idx="1702">
                  <c:v>37999</c:v>
                </c:pt>
                <c:pt idx="1703">
                  <c:v>38000</c:v>
                </c:pt>
                <c:pt idx="1704">
                  <c:v>38001</c:v>
                </c:pt>
                <c:pt idx="1705">
                  <c:v>38002</c:v>
                </c:pt>
                <c:pt idx="1706">
                  <c:v>38006</c:v>
                </c:pt>
                <c:pt idx="1707">
                  <c:v>38007</c:v>
                </c:pt>
                <c:pt idx="1708">
                  <c:v>38008</c:v>
                </c:pt>
                <c:pt idx="1709">
                  <c:v>38009</c:v>
                </c:pt>
                <c:pt idx="1710">
                  <c:v>38012</c:v>
                </c:pt>
                <c:pt idx="1711">
                  <c:v>38013</c:v>
                </c:pt>
                <c:pt idx="1712">
                  <c:v>38014</c:v>
                </c:pt>
                <c:pt idx="1713">
                  <c:v>38015</c:v>
                </c:pt>
                <c:pt idx="1714">
                  <c:v>38016</c:v>
                </c:pt>
                <c:pt idx="1715">
                  <c:v>38019</c:v>
                </c:pt>
                <c:pt idx="1716">
                  <c:v>38020</c:v>
                </c:pt>
                <c:pt idx="1717">
                  <c:v>38021</c:v>
                </c:pt>
                <c:pt idx="1718">
                  <c:v>38022</c:v>
                </c:pt>
                <c:pt idx="1719">
                  <c:v>38023</c:v>
                </c:pt>
                <c:pt idx="1720">
                  <c:v>38026</c:v>
                </c:pt>
                <c:pt idx="1721">
                  <c:v>38027</c:v>
                </c:pt>
                <c:pt idx="1722">
                  <c:v>38028</c:v>
                </c:pt>
                <c:pt idx="1723">
                  <c:v>38029</c:v>
                </c:pt>
                <c:pt idx="1724">
                  <c:v>38030</c:v>
                </c:pt>
                <c:pt idx="1725">
                  <c:v>38034</c:v>
                </c:pt>
                <c:pt idx="1726">
                  <c:v>38035</c:v>
                </c:pt>
                <c:pt idx="1727">
                  <c:v>38036</c:v>
                </c:pt>
                <c:pt idx="1728">
                  <c:v>38037</c:v>
                </c:pt>
                <c:pt idx="1729">
                  <c:v>38040</c:v>
                </c:pt>
                <c:pt idx="1730">
                  <c:v>38041</c:v>
                </c:pt>
                <c:pt idx="1731">
                  <c:v>38042</c:v>
                </c:pt>
                <c:pt idx="1732">
                  <c:v>38043</c:v>
                </c:pt>
                <c:pt idx="1733">
                  <c:v>38044</c:v>
                </c:pt>
                <c:pt idx="1734">
                  <c:v>38047</c:v>
                </c:pt>
                <c:pt idx="1735">
                  <c:v>38048</c:v>
                </c:pt>
                <c:pt idx="1736">
                  <c:v>38049</c:v>
                </c:pt>
                <c:pt idx="1737">
                  <c:v>38050</c:v>
                </c:pt>
                <c:pt idx="1738">
                  <c:v>38051</c:v>
                </c:pt>
                <c:pt idx="1739">
                  <c:v>38054</c:v>
                </c:pt>
                <c:pt idx="1740">
                  <c:v>38055</c:v>
                </c:pt>
                <c:pt idx="1741">
                  <c:v>38056</c:v>
                </c:pt>
                <c:pt idx="1742">
                  <c:v>38057</c:v>
                </c:pt>
                <c:pt idx="1743">
                  <c:v>38058</c:v>
                </c:pt>
                <c:pt idx="1744">
                  <c:v>38061</c:v>
                </c:pt>
                <c:pt idx="1745">
                  <c:v>38062</c:v>
                </c:pt>
                <c:pt idx="1746">
                  <c:v>38063</c:v>
                </c:pt>
                <c:pt idx="1747">
                  <c:v>38064</c:v>
                </c:pt>
                <c:pt idx="1748">
                  <c:v>38065</c:v>
                </c:pt>
                <c:pt idx="1749">
                  <c:v>38068</c:v>
                </c:pt>
                <c:pt idx="1750">
                  <c:v>38069</c:v>
                </c:pt>
                <c:pt idx="1751">
                  <c:v>38070</c:v>
                </c:pt>
                <c:pt idx="1752">
                  <c:v>38071</c:v>
                </c:pt>
                <c:pt idx="1753">
                  <c:v>38072</c:v>
                </c:pt>
                <c:pt idx="1754">
                  <c:v>38075</c:v>
                </c:pt>
                <c:pt idx="1755">
                  <c:v>38076</c:v>
                </c:pt>
                <c:pt idx="1756">
                  <c:v>38077</c:v>
                </c:pt>
                <c:pt idx="1757">
                  <c:v>38078</c:v>
                </c:pt>
                <c:pt idx="1758">
                  <c:v>38079</c:v>
                </c:pt>
                <c:pt idx="1759">
                  <c:v>38082</c:v>
                </c:pt>
                <c:pt idx="1760">
                  <c:v>38083</c:v>
                </c:pt>
                <c:pt idx="1761">
                  <c:v>38084</c:v>
                </c:pt>
                <c:pt idx="1762">
                  <c:v>38085</c:v>
                </c:pt>
                <c:pt idx="1763">
                  <c:v>38089</c:v>
                </c:pt>
                <c:pt idx="1764">
                  <c:v>38090</c:v>
                </c:pt>
                <c:pt idx="1765">
                  <c:v>38091</c:v>
                </c:pt>
                <c:pt idx="1766">
                  <c:v>38092</c:v>
                </c:pt>
                <c:pt idx="1767">
                  <c:v>38093</c:v>
                </c:pt>
                <c:pt idx="1768">
                  <c:v>38096</c:v>
                </c:pt>
                <c:pt idx="1769">
                  <c:v>38097</c:v>
                </c:pt>
                <c:pt idx="1770">
                  <c:v>38098</c:v>
                </c:pt>
                <c:pt idx="1771">
                  <c:v>38099</c:v>
                </c:pt>
                <c:pt idx="1772">
                  <c:v>38100</c:v>
                </c:pt>
                <c:pt idx="1773">
                  <c:v>38103</c:v>
                </c:pt>
                <c:pt idx="1774">
                  <c:v>38104</c:v>
                </c:pt>
                <c:pt idx="1775">
                  <c:v>38105</c:v>
                </c:pt>
                <c:pt idx="1776">
                  <c:v>38106</c:v>
                </c:pt>
                <c:pt idx="1777">
                  <c:v>38107</c:v>
                </c:pt>
                <c:pt idx="1778">
                  <c:v>38110</c:v>
                </c:pt>
                <c:pt idx="1779">
                  <c:v>38111</c:v>
                </c:pt>
                <c:pt idx="1780">
                  <c:v>38112</c:v>
                </c:pt>
                <c:pt idx="1781">
                  <c:v>38113</c:v>
                </c:pt>
                <c:pt idx="1782">
                  <c:v>38114</c:v>
                </c:pt>
                <c:pt idx="1783">
                  <c:v>38117</c:v>
                </c:pt>
                <c:pt idx="1784">
                  <c:v>38118</c:v>
                </c:pt>
                <c:pt idx="1785">
                  <c:v>38119</c:v>
                </c:pt>
                <c:pt idx="1786">
                  <c:v>38120</c:v>
                </c:pt>
                <c:pt idx="1787">
                  <c:v>38121</c:v>
                </c:pt>
                <c:pt idx="1788">
                  <c:v>38124</c:v>
                </c:pt>
                <c:pt idx="1789">
                  <c:v>38125</c:v>
                </c:pt>
                <c:pt idx="1790">
                  <c:v>38126</c:v>
                </c:pt>
                <c:pt idx="1791">
                  <c:v>38127</c:v>
                </c:pt>
                <c:pt idx="1792">
                  <c:v>38128</c:v>
                </c:pt>
                <c:pt idx="1793">
                  <c:v>38131</c:v>
                </c:pt>
                <c:pt idx="1794">
                  <c:v>38132</c:v>
                </c:pt>
                <c:pt idx="1795">
                  <c:v>38133</c:v>
                </c:pt>
                <c:pt idx="1796">
                  <c:v>38134</c:v>
                </c:pt>
                <c:pt idx="1797">
                  <c:v>38135</c:v>
                </c:pt>
                <c:pt idx="1798">
                  <c:v>38139</c:v>
                </c:pt>
                <c:pt idx="1799">
                  <c:v>38140</c:v>
                </c:pt>
                <c:pt idx="1800">
                  <c:v>38141</c:v>
                </c:pt>
                <c:pt idx="1801">
                  <c:v>38142</c:v>
                </c:pt>
                <c:pt idx="1802">
                  <c:v>38145</c:v>
                </c:pt>
                <c:pt idx="1803">
                  <c:v>38146</c:v>
                </c:pt>
                <c:pt idx="1804">
                  <c:v>38147</c:v>
                </c:pt>
                <c:pt idx="1805">
                  <c:v>38148</c:v>
                </c:pt>
                <c:pt idx="1806">
                  <c:v>38152</c:v>
                </c:pt>
                <c:pt idx="1807">
                  <c:v>38153</c:v>
                </c:pt>
                <c:pt idx="1808">
                  <c:v>38154</c:v>
                </c:pt>
                <c:pt idx="1809">
                  <c:v>38155</c:v>
                </c:pt>
                <c:pt idx="1810">
                  <c:v>38156</c:v>
                </c:pt>
                <c:pt idx="1811">
                  <c:v>38159</c:v>
                </c:pt>
                <c:pt idx="1812">
                  <c:v>38160</c:v>
                </c:pt>
                <c:pt idx="1813">
                  <c:v>38161</c:v>
                </c:pt>
                <c:pt idx="1814">
                  <c:v>38162</c:v>
                </c:pt>
                <c:pt idx="1815">
                  <c:v>38163</c:v>
                </c:pt>
                <c:pt idx="1816">
                  <c:v>38166</c:v>
                </c:pt>
                <c:pt idx="1817">
                  <c:v>38167</c:v>
                </c:pt>
                <c:pt idx="1818">
                  <c:v>38168</c:v>
                </c:pt>
                <c:pt idx="1819">
                  <c:v>38169</c:v>
                </c:pt>
                <c:pt idx="1820">
                  <c:v>38170</c:v>
                </c:pt>
                <c:pt idx="1821">
                  <c:v>38174</c:v>
                </c:pt>
                <c:pt idx="1822">
                  <c:v>38175</c:v>
                </c:pt>
                <c:pt idx="1823">
                  <c:v>38176</c:v>
                </c:pt>
                <c:pt idx="1824">
                  <c:v>38177</c:v>
                </c:pt>
                <c:pt idx="1825">
                  <c:v>38180</c:v>
                </c:pt>
                <c:pt idx="1826">
                  <c:v>38181</c:v>
                </c:pt>
                <c:pt idx="1827">
                  <c:v>38182</c:v>
                </c:pt>
                <c:pt idx="1828">
                  <c:v>38183</c:v>
                </c:pt>
                <c:pt idx="1829">
                  <c:v>38184</c:v>
                </c:pt>
                <c:pt idx="1830">
                  <c:v>38187</c:v>
                </c:pt>
                <c:pt idx="1831">
                  <c:v>38188</c:v>
                </c:pt>
                <c:pt idx="1832">
                  <c:v>38189</c:v>
                </c:pt>
                <c:pt idx="1833">
                  <c:v>38190</c:v>
                </c:pt>
                <c:pt idx="1834">
                  <c:v>38191</c:v>
                </c:pt>
                <c:pt idx="1835">
                  <c:v>38194</c:v>
                </c:pt>
                <c:pt idx="1836">
                  <c:v>38195</c:v>
                </c:pt>
                <c:pt idx="1837">
                  <c:v>38196</c:v>
                </c:pt>
                <c:pt idx="1838">
                  <c:v>38197</c:v>
                </c:pt>
                <c:pt idx="1839">
                  <c:v>38198</c:v>
                </c:pt>
                <c:pt idx="1840">
                  <c:v>38201</c:v>
                </c:pt>
                <c:pt idx="1841">
                  <c:v>38202</c:v>
                </c:pt>
                <c:pt idx="1842">
                  <c:v>38203</c:v>
                </c:pt>
                <c:pt idx="1843">
                  <c:v>38204</c:v>
                </c:pt>
                <c:pt idx="1844">
                  <c:v>38205</c:v>
                </c:pt>
                <c:pt idx="1845">
                  <c:v>38208</c:v>
                </c:pt>
                <c:pt idx="1846">
                  <c:v>38209</c:v>
                </c:pt>
                <c:pt idx="1847">
                  <c:v>38210</c:v>
                </c:pt>
                <c:pt idx="1848">
                  <c:v>38211</c:v>
                </c:pt>
                <c:pt idx="1849">
                  <c:v>38212</c:v>
                </c:pt>
                <c:pt idx="1850">
                  <c:v>38215</c:v>
                </c:pt>
                <c:pt idx="1851">
                  <c:v>38216</c:v>
                </c:pt>
                <c:pt idx="1852">
                  <c:v>38217</c:v>
                </c:pt>
                <c:pt idx="1853">
                  <c:v>38218</c:v>
                </c:pt>
                <c:pt idx="1854">
                  <c:v>38219</c:v>
                </c:pt>
                <c:pt idx="1855">
                  <c:v>38222</c:v>
                </c:pt>
                <c:pt idx="1856">
                  <c:v>38223</c:v>
                </c:pt>
                <c:pt idx="1857">
                  <c:v>38224</c:v>
                </c:pt>
                <c:pt idx="1858">
                  <c:v>38225</c:v>
                </c:pt>
                <c:pt idx="1859">
                  <c:v>38226</c:v>
                </c:pt>
                <c:pt idx="1860">
                  <c:v>38229</c:v>
                </c:pt>
                <c:pt idx="1861">
                  <c:v>38230</c:v>
                </c:pt>
                <c:pt idx="1862">
                  <c:v>38231</c:v>
                </c:pt>
                <c:pt idx="1863">
                  <c:v>38232</c:v>
                </c:pt>
                <c:pt idx="1864">
                  <c:v>38233</c:v>
                </c:pt>
                <c:pt idx="1865">
                  <c:v>38237</c:v>
                </c:pt>
                <c:pt idx="1866">
                  <c:v>38238</c:v>
                </c:pt>
                <c:pt idx="1867">
                  <c:v>38239</c:v>
                </c:pt>
                <c:pt idx="1868">
                  <c:v>38240</c:v>
                </c:pt>
                <c:pt idx="1869">
                  <c:v>38243</c:v>
                </c:pt>
                <c:pt idx="1870">
                  <c:v>38244</c:v>
                </c:pt>
                <c:pt idx="1871">
                  <c:v>38245</c:v>
                </c:pt>
                <c:pt idx="1872">
                  <c:v>38246</c:v>
                </c:pt>
                <c:pt idx="1873">
                  <c:v>38247</c:v>
                </c:pt>
                <c:pt idx="1874">
                  <c:v>38250</c:v>
                </c:pt>
                <c:pt idx="1875">
                  <c:v>38251</c:v>
                </c:pt>
                <c:pt idx="1876">
                  <c:v>38252</c:v>
                </c:pt>
                <c:pt idx="1877">
                  <c:v>38253</c:v>
                </c:pt>
                <c:pt idx="1878">
                  <c:v>38254</c:v>
                </c:pt>
                <c:pt idx="1879">
                  <c:v>38257</c:v>
                </c:pt>
                <c:pt idx="1880">
                  <c:v>38258</c:v>
                </c:pt>
                <c:pt idx="1881">
                  <c:v>38259</c:v>
                </c:pt>
                <c:pt idx="1882">
                  <c:v>38260</c:v>
                </c:pt>
                <c:pt idx="1883">
                  <c:v>38261</c:v>
                </c:pt>
                <c:pt idx="1884">
                  <c:v>38264</c:v>
                </c:pt>
                <c:pt idx="1885">
                  <c:v>38265</c:v>
                </c:pt>
                <c:pt idx="1886">
                  <c:v>38266</c:v>
                </c:pt>
                <c:pt idx="1887">
                  <c:v>38267</c:v>
                </c:pt>
                <c:pt idx="1888">
                  <c:v>38268</c:v>
                </c:pt>
                <c:pt idx="1889">
                  <c:v>38271</c:v>
                </c:pt>
                <c:pt idx="1890">
                  <c:v>38272</c:v>
                </c:pt>
                <c:pt idx="1891">
                  <c:v>38273</c:v>
                </c:pt>
                <c:pt idx="1892">
                  <c:v>38274</c:v>
                </c:pt>
                <c:pt idx="1893">
                  <c:v>38275</c:v>
                </c:pt>
                <c:pt idx="1894">
                  <c:v>38278</c:v>
                </c:pt>
                <c:pt idx="1895">
                  <c:v>38279</c:v>
                </c:pt>
                <c:pt idx="1896">
                  <c:v>38280</c:v>
                </c:pt>
                <c:pt idx="1897">
                  <c:v>38281</c:v>
                </c:pt>
                <c:pt idx="1898">
                  <c:v>38282</c:v>
                </c:pt>
                <c:pt idx="1899">
                  <c:v>38285</c:v>
                </c:pt>
                <c:pt idx="1900">
                  <c:v>38286</c:v>
                </c:pt>
                <c:pt idx="1901">
                  <c:v>38287</c:v>
                </c:pt>
                <c:pt idx="1902">
                  <c:v>38288</c:v>
                </c:pt>
                <c:pt idx="1903">
                  <c:v>38289</c:v>
                </c:pt>
                <c:pt idx="1904">
                  <c:v>38292</c:v>
                </c:pt>
                <c:pt idx="1905">
                  <c:v>38293</c:v>
                </c:pt>
                <c:pt idx="1906">
                  <c:v>38294</c:v>
                </c:pt>
                <c:pt idx="1907">
                  <c:v>38295</c:v>
                </c:pt>
                <c:pt idx="1908">
                  <c:v>38296</c:v>
                </c:pt>
                <c:pt idx="1909">
                  <c:v>38299</c:v>
                </c:pt>
                <c:pt idx="1910">
                  <c:v>38300</c:v>
                </c:pt>
                <c:pt idx="1911">
                  <c:v>38301</c:v>
                </c:pt>
                <c:pt idx="1912">
                  <c:v>38302</c:v>
                </c:pt>
                <c:pt idx="1913">
                  <c:v>38303</c:v>
                </c:pt>
                <c:pt idx="1914">
                  <c:v>38306</c:v>
                </c:pt>
                <c:pt idx="1915">
                  <c:v>38307</c:v>
                </c:pt>
                <c:pt idx="1916">
                  <c:v>38308</c:v>
                </c:pt>
                <c:pt idx="1917">
                  <c:v>38309</c:v>
                </c:pt>
                <c:pt idx="1918">
                  <c:v>38310</c:v>
                </c:pt>
                <c:pt idx="1919">
                  <c:v>38313</c:v>
                </c:pt>
                <c:pt idx="1920">
                  <c:v>38314</c:v>
                </c:pt>
                <c:pt idx="1921">
                  <c:v>38315</c:v>
                </c:pt>
                <c:pt idx="1922">
                  <c:v>38317</c:v>
                </c:pt>
                <c:pt idx="1923">
                  <c:v>38320</c:v>
                </c:pt>
                <c:pt idx="1924">
                  <c:v>38321</c:v>
                </c:pt>
                <c:pt idx="1925">
                  <c:v>38322</c:v>
                </c:pt>
                <c:pt idx="1926">
                  <c:v>38323</c:v>
                </c:pt>
                <c:pt idx="1927">
                  <c:v>38324</c:v>
                </c:pt>
                <c:pt idx="1928">
                  <c:v>38327</c:v>
                </c:pt>
                <c:pt idx="1929">
                  <c:v>38328</c:v>
                </c:pt>
                <c:pt idx="1930">
                  <c:v>38329</c:v>
                </c:pt>
                <c:pt idx="1931">
                  <c:v>38330</c:v>
                </c:pt>
                <c:pt idx="1932">
                  <c:v>38331</c:v>
                </c:pt>
                <c:pt idx="1933">
                  <c:v>38334</c:v>
                </c:pt>
                <c:pt idx="1934">
                  <c:v>38335</c:v>
                </c:pt>
                <c:pt idx="1935">
                  <c:v>38336</c:v>
                </c:pt>
                <c:pt idx="1936">
                  <c:v>38337</c:v>
                </c:pt>
                <c:pt idx="1937">
                  <c:v>38338</c:v>
                </c:pt>
                <c:pt idx="1938">
                  <c:v>38341</c:v>
                </c:pt>
                <c:pt idx="1939">
                  <c:v>38342</c:v>
                </c:pt>
                <c:pt idx="1940">
                  <c:v>38343</c:v>
                </c:pt>
                <c:pt idx="1941">
                  <c:v>38344</c:v>
                </c:pt>
                <c:pt idx="1942">
                  <c:v>38348</c:v>
                </c:pt>
                <c:pt idx="1943">
                  <c:v>38349</c:v>
                </c:pt>
                <c:pt idx="1944">
                  <c:v>38350</c:v>
                </c:pt>
                <c:pt idx="1945">
                  <c:v>38351</c:v>
                </c:pt>
                <c:pt idx="1946">
                  <c:v>38352</c:v>
                </c:pt>
                <c:pt idx="1947">
                  <c:v>38355</c:v>
                </c:pt>
                <c:pt idx="1948">
                  <c:v>38356</c:v>
                </c:pt>
                <c:pt idx="1949">
                  <c:v>38357</c:v>
                </c:pt>
                <c:pt idx="1950">
                  <c:v>38358</c:v>
                </c:pt>
                <c:pt idx="1951">
                  <c:v>38359</c:v>
                </c:pt>
                <c:pt idx="1952">
                  <c:v>38362</c:v>
                </c:pt>
                <c:pt idx="1953">
                  <c:v>38363</c:v>
                </c:pt>
                <c:pt idx="1954">
                  <c:v>38364</c:v>
                </c:pt>
                <c:pt idx="1955">
                  <c:v>38365</c:v>
                </c:pt>
                <c:pt idx="1956">
                  <c:v>38366</c:v>
                </c:pt>
                <c:pt idx="1957">
                  <c:v>38370</c:v>
                </c:pt>
                <c:pt idx="1958">
                  <c:v>38371</c:v>
                </c:pt>
                <c:pt idx="1959">
                  <c:v>38372</c:v>
                </c:pt>
                <c:pt idx="1960">
                  <c:v>38373</c:v>
                </c:pt>
                <c:pt idx="1961">
                  <c:v>38376</c:v>
                </c:pt>
                <c:pt idx="1962">
                  <c:v>38377</c:v>
                </c:pt>
                <c:pt idx="1963">
                  <c:v>38378</c:v>
                </c:pt>
                <c:pt idx="1964">
                  <c:v>38379</c:v>
                </c:pt>
                <c:pt idx="1965">
                  <c:v>38380</c:v>
                </c:pt>
                <c:pt idx="1966">
                  <c:v>38383</c:v>
                </c:pt>
                <c:pt idx="1967">
                  <c:v>38384</c:v>
                </c:pt>
                <c:pt idx="1968">
                  <c:v>38385</c:v>
                </c:pt>
                <c:pt idx="1969">
                  <c:v>38386</c:v>
                </c:pt>
                <c:pt idx="1970">
                  <c:v>38387</c:v>
                </c:pt>
                <c:pt idx="1971">
                  <c:v>38390</c:v>
                </c:pt>
                <c:pt idx="1972">
                  <c:v>38391</c:v>
                </c:pt>
                <c:pt idx="1973">
                  <c:v>38392</c:v>
                </c:pt>
                <c:pt idx="1974">
                  <c:v>38393</c:v>
                </c:pt>
                <c:pt idx="1975">
                  <c:v>38394</c:v>
                </c:pt>
                <c:pt idx="1976">
                  <c:v>38397</c:v>
                </c:pt>
                <c:pt idx="1977">
                  <c:v>38398</c:v>
                </c:pt>
                <c:pt idx="1978">
                  <c:v>38399</c:v>
                </c:pt>
                <c:pt idx="1979">
                  <c:v>38400</c:v>
                </c:pt>
                <c:pt idx="1980">
                  <c:v>38401</c:v>
                </c:pt>
                <c:pt idx="1981">
                  <c:v>38405</c:v>
                </c:pt>
                <c:pt idx="1982">
                  <c:v>38406</c:v>
                </c:pt>
                <c:pt idx="1983">
                  <c:v>38407</c:v>
                </c:pt>
                <c:pt idx="1984">
                  <c:v>38408</c:v>
                </c:pt>
                <c:pt idx="1985">
                  <c:v>38411</c:v>
                </c:pt>
                <c:pt idx="1986">
                  <c:v>38412</c:v>
                </c:pt>
                <c:pt idx="1987">
                  <c:v>38413</c:v>
                </c:pt>
                <c:pt idx="1988">
                  <c:v>38414</c:v>
                </c:pt>
                <c:pt idx="1989">
                  <c:v>38415</c:v>
                </c:pt>
                <c:pt idx="1990">
                  <c:v>38418</c:v>
                </c:pt>
                <c:pt idx="1991">
                  <c:v>38419</c:v>
                </c:pt>
                <c:pt idx="1992">
                  <c:v>38420</c:v>
                </c:pt>
                <c:pt idx="1993">
                  <c:v>38421</c:v>
                </c:pt>
                <c:pt idx="1994">
                  <c:v>38422</c:v>
                </c:pt>
                <c:pt idx="1995">
                  <c:v>38425</c:v>
                </c:pt>
                <c:pt idx="1996">
                  <c:v>38426</c:v>
                </c:pt>
                <c:pt idx="1997">
                  <c:v>38427</c:v>
                </c:pt>
                <c:pt idx="1998">
                  <c:v>38428</c:v>
                </c:pt>
                <c:pt idx="1999">
                  <c:v>38429</c:v>
                </c:pt>
                <c:pt idx="2000">
                  <c:v>38432</c:v>
                </c:pt>
                <c:pt idx="2001">
                  <c:v>38433</c:v>
                </c:pt>
                <c:pt idx="2002">
                  <c:v>38434</c:v>
                </c:pt>
                <c:pt idx="2003">
                  <c:v>38435</c:v>
                </c:pt>
                <c:pt idx="2004">
                  <c:v>38439</c:v>
                </c:pt>
                <c:pt idx="2005">
                  <c:v>38440</c:v>
                </c:pt>
                <c:pt idx="2006">
                  <c:v>38441</c:v>
                </c:pt>
                <c:pt idx="2007">
                  <c:v>38442</c:v>
                </c:pt>
                <c:pt idx="2008">
                  <c:v>38443</c:v>
                </c:pt>
                <c:pt idx="2009">
                  <c:v>38446</c:v>
                </c:pt>
                <c:pt idx="2010">
                  <c:v>38447</c:v>
                </c:pt>
                <c:pt idx="2011">
                  <c:v>38448</c:v>
                </c:pt>
                <c:pt idx="2012">
                  <c:v>38449</c:v>
                </c:pt>
                <c:pt idx="2013">
                  <c:v>38450</c:v>
                </c:pt>
                <c:pt idx="2014">
                  <c:v>38453</c:v>
                </c:pt>
                <c:pt idx="2015">
                  <c:v>38454</c:v>
                </c:pt>
                <c:pt idx="2016">
                  <c:v>38455</c:v>
                </c:pt>
                <c:pt idx="2017">
                  <c:v>38456</c:v>
                </c:pt>
                <c:pt idx="2018">
                  <c:v>38457</c:v>
                </c:pt>
                <c:pt idx="2019">
                  <c:v>38460</c:v>
                </c:pt>
                <c:pt idx="2020">
                  <c:v>38461</c:v>
                </c:pt>
                <c:pt idx="2021">
                  <c:v>38462</c:v>
                </c:pt>
                <c:pt idx="2022">
                  <c:v>38463</c:v>
                </c:pt>
                <c:pt idx="2023">
                  <c:v>38464</c:v>
                </c:pt>
                <c:pt idx="2024">
                  <c:v>38467</c:v>
                </c:pt>
                <c:pt idx="2025">
                  <c:v>38468</c:v>
                </c:pt>
                <c:pt idx="2026">
                  <c:v>38469</c:v>
                </c:pt>
                <c:pt idx="2027">
                  <c:v>38470</c:v>
                </c:pt>
                <c:pt idx="2028">
                  <c:v>38471</c:v>
                </c:pt>
                <c:pt idx="2029">
                  <c:v>38474</c:v>
                </c:pt>
                <c:pt idx="2030">
                  <c:v>38475</c:v>
                </c:pt>
                <c:pt idx="2031">
                  <c:v>38476</c:v>
                </c:pt>
                <c:pt idx="2032">
                  <c:v>38477</c:v>
                </c:pt>
                <c:pt idx="2033">
                  <c:v>38478</c:v>
                </c:pt>
                <c:pt idx="2034">
                  <c:v>38481</c:v>
                </c:pt>
                <c:pt idx="2035">
                  <c:v>38482</c:v>
                </c:pt>
                <c:pt idx="2036">
                  <c:v>38483</c:v>
                </c:pt>
                <c:pt idx="2037">
                  <c:v>38484</c:v>
                </c:pt>
                <c:pt idx="2038">
                  <c:v>38485</c:v>
                </c:pt>
                <c:pt idx="2039">
                  <c:v>38488</c:v>
                </c:pt>
                <c:pt idx="2040">
                  <c:v>38489</c:v>
                </c:pt>
                <c:pt idx="2041">
                  <c:v>38490</c:v>
                </c:pt>
                <c:pt idx="2042">
                  <c:v>38491</c:v>
                </c:pt>
                <c:pt idx="2043">
                  <c:v>38492</c:v>
                </c:pt>
                <c:pt idx="2044">
                  <c:v>38495</c:v>
                </c:pt>
                <c:pt idx="2045">
                  <c:v>38496</c:v>
                </c:pt>
                <c:pt idx="2046">
                  <c:v>38497</c:v>
                </c:pt>
                <c:pt idx="2047">
                  <c:v>38498</c:v>
                </c:pt>
                <c:pt idx="2048">
                  <c:v>38499</c:v>
                </c:pt>
                <c:pt idx="2049">
                  <c:v>38503</c:v>
                </c:pt>
                <c:pt idx="2050">
                  <c:v>38504</c:v>
                </c:pt>
                <c:pt idx="2051">
                  <c:v>38505</c:v>
                </c:pt>
                <c:pt idx="2052">
                  <c:v>38506</c:v>
                </c:pt>
                <c:pt idx="2053">
                  <c:v>38509</c:v>
                </c:pt>
                <c:pt idx="2054">
                  <c:v>38510</c:v>
                </c:pt>
                <c:pt idx="2055">
                  <c:v>38511</c:v>
                </c:pt>
                <c:pt idx="2056">
                  <c:v>38512</c:v>
                </c:pt>
                <c:pt idx="2057">
                  <c:v>38513</c:v>
                </c:pt>
                <c:pt idx="2058">
                  <c:v>38516</c:v>
                </c:pt>
                <c:pt idx="2059">
                  <c:v>38517</c:v>
                </c:pt>
                <c:pt idx="2060">
                  <c:v>38518</c:v>
                </c:pt>
                <c:pt idx="2061">
                  <c:v>38519</c:v>
                </c:pt>
                <c:pt idx="2062">
                  <c:v>38520</c:v>
                </c:pt>
                <c:pt idx="2063">
                  <c:v>38523</c:v>
                </c:pt>
                <c:pt idx="2064">
                  <c:v>38524</c:v>
                </c:pt>
                <c:pt idx="2065">
                  <c:v>38525</c:v>
                </c:pt>
                <c:pt idx="2066">
                  <c:v>38526</c:v>
                </c:pt>
                <c:pt idx="2067">
                  <c:v>38527</c:v>
                </c:pt>
                <c:pt idx="2068">
                  <c:v>38530</c:v>
                </c:pt>
                <c:pt idx="2069">
                  <c:v>38531</c:v>
                </c:pt>
                <c:pt idx="2070">
                  <c:v>38532</c:v>
                </c:pt>
                <c:pt idx="2071">
                  <c:v>38533</c:v>
                </c:pt>
                <c:pt idx="2072">
                  <c:v>38534</c:v>
                </c:pt>
                <c:pt idx="2073">
                  <c:v>38538</c:v>
                </c:pt>
                <c:pt idx="2074">
                  <c:v>38539</c:v>
                </c:pt>
                <c:pt idx="2075">
                  <c:v>38540</c:v>
                </c:pt>
                <c:pt idx="2076">
                  <c:v>38541</c:v>
                </c:pt>
                <c:pt idx="2077">
                  <c:v>38544</c:v>
                </c:pt>
                <c:pt idx="2078">
                  <c:v>38545</c:v>
                </c:pt>
                <c:pt idx="2079">
                  <c:v>38546</c:v>
                </c:pt>
                <c:pt idx="2080">
                  <c:v>38547</c:v>
                </c:pt>
                <c:pt idx="2081">
                  <c:v>38548</c:v>
                </c:pt>
                <c:pt idx="2082">
                  <c:v>38551</c:v>
                </c:pt>
                <c:pt idx="2083">
                  <c:v>38552</c:v>
                </c:pt>
                <c:pt idx="2084">
                  <c:v>38553</c:v>
                </c:pt>
                <c:pt idx="2085">
                  <c:v>38554</c:v>
                </c:pt>
                <c:pt idx="2086">
                  <c:v>38555</c:v>
                </c:pt>
                <c:pt idx="2087">
                  <c:v>38558</c:v>
                </c:pt>
                <c:pt idx="2088">
                  <c:v>38559</c:v>
                </c:pt>
                <c:pt idx="2089">
                  <c:v>38560</c:v>
                </c:pt>
                <c:pt idx="2090">
                  <c:v>38561</c:v>
                </c:pt>
                <c:pt idx="2091">
                  <c:v>38562</c:v>
                </c:pt>
                <c:pt idx="2092">
                  <c:v>38565</c:v>
                </c:pt>
                <c:pt idx="2093">
                  <c:v>38566</c:v>
                </c:pt>
                <c:pt idx="2094">
                  <c:v>38567</c:v>
                </c:pt>
                <c:pt idx="2095">
                  <c:v>38568</c:v>
                </c:pt>
                <c:pt idx="2096">
                  <c:v>38569</c:v>
                </c:pt>
                <c:pt idx="2097">
                  <c:v>38572</c:v>
                </c:pt>
                <c:pt idx="2098">
                  <c:v>38573</c:v>
                </c:pt>
                <c:pt idx="2099">
                  <c:v>38574</c:v>
                </c:pt>
                <c:pt idx="2100">
                  <c:v>38575</c:v>
                </c:pt>
                <c:pt idx="2101">
                  <c:v>38576</c:v>
                </c:pt>
                <c:pt idx="2102">
                  <c:v>38579</c:v>
                </c:pt>
                <c:pt idx="2103">
                  <c:v>38580</c:v>
                </c:pt>
                <c:pt idx="2104">
                  <c:v>38581</c:v>
                </c:pt>
                <c:pt idx="2105">
                  <c:v>38582</c:v>
                </c:pt>
                <c:pt idx="2106">
                  <c:v>38583</c:v>
                </c:pt>
                <c:pt idx="2107">
                  <c:v>38586</c:v>
                </c:pt>
                <c:pt idx="2108">
                  <c:v>38587</c:v>
                </c:pt>
                <c:pt idx="2109">
                  <c:v>38588</c:v>
                </c:pt>
                <c:pt idx="2110">
                  <c:v>38589</c:v>
                </c:pt>
                <c:pt idx="2111">
                  <c:v>38590</c:v>
                </c:pt>
                <c:pt idx="2112">
                  <c:v>38593</c:v>
                </c:pt>
                <c:pt idx="2113">
                  <c:v>38594</c:v>
                </c:pt>
                <c:pt idx="2114">
                  <c:v>38595</c:v>
                </c:pt>
                <c:pt idx="2115">
                  <c:v>38596</c:v>
                </c:pt>
                <c:pt idx="2116">
                  <c:v>38597</c:v>
                </c:pt>
                <c:pt idx="2117">
                  <c:v>38601</c:v>
                </c:pt>
                <c:pt idx="2118">
                  <c:v>38602</c:v>
                </c:pt>
                <c:pt idx="2119">
                  <c:v>38603</c:v>
                </c:pt>
                <c:pt idx="2120">
                  <c:v>38604</c:v>
                </c:pt>
                <c:pt idx="2121">
                  <c:v>38607</c:v>
                </c:pt>
                <c:pt idx="2122">
                  <c:v>38608</c:v>
                </c:pt>
                <c:pt idx="2123">
                  <c:v>38609</c:v>
                </c:pt>
                <c:pt idx="2124">
                  <c:v>38610</c:v>
                </c:pt>
                <c:pt idx="2125">
                  <c:v>38611</c:v>
                </c:pt>
                <c:pt idx="2126">
                  <c:v>38614</c:v>
                </c:pt>
                <c:pt idx="2127">
                  <c:v>38615</c:v>
                </c:pt>
                <c:pt idx="2128">
                  <c:v>38616</c:v>
                </c:pt>
                <c:pt idx="2129">
                  <c:v>38617</c:v>
                </c:pt>
                <c:pt idx="2130">
                  <c:v>38618</c:v>
                </c:pt>
                <c:pt idx="2131">
                  <c:v>38621</c:v>
                </c:pt>
                <c:pt idx="2132">
                  <c:v>38622</c:v>
                </c:pt>
                <c:pt idx="2133">
                  <c:v>38623</c:v>
                </c:pt>
                <c:pt idx="2134">
                  <c:v>38624</c:v>
                </c:pt>
                <c:pt idx="2135">
                  <c:v>38625</c:v>
                </c:pt>
                <c:pt idx="2136">
                  <c:v>38628</c:v>
                </c:pt>
                <c:pt idx="2137">
                  <c:v>38629</c:v>
                </c:pt>
                <c:pt idx="2138">
                  <c:v>38630</c:v>
                </c:pt>
                <c:pt idx="2139">
                  <c:v>38631</c:v>
                </c:pt>
                <c:pt idx="2140">
                  <c:v>38632</c:v>
                </c:pt>
                <c:pt idx="2141">
                  <c:v>38635</c:v>
                </c:pt>
                <c:pt idx="2142">
                  <c:v>38636</c:v>
                </c:pt>
                <c:pt idx="2143">
                  <c:v>38637</c:v>
                </c:pt>
                <c:pt idx="2144">
                  <c:v>38638</c:v>
                </c:pt>
                <c:pt idx="2145">
                  <c:v>38639</c:v>
                </c:pt>
                <c:pt idx="2146">
                  <c:v>38642</c:v>
                </c:pt>
                <c:pt idx="2147">
                  <c:v>38643</c:v>
                </c:pt>
                <c:pt idx="2148">
                  <c:v>38644</c:v>
                </c:pt>
                <c:pt idx="2149">
                  <c:v>38645</c:v>
                </c:pt>
                <c:pt idx="2150">
                  <c:v>38646</c:v>
                </c:pt>
                <c:pt idx="2151">
                  <c:v>38649</c:v>
                </c:pt>
                <c:pt idx="2152">
                  <c:v>38650</c:v>
                </c:pt>
                <c:pt idx="2153">
                  <c:v>38651</c:v>
                </c:pt>
                <c:pt idx="2154">
                  <c:v>38652</c:v>
                </c:pt>
                <c:pt idx="2155">
                  <c:v>38653</c:v>
                </c:pt>
                <c:pt idx="2156">
                  <c:v>38656</c:v>
                </c:pt>
                <c:pt idx="2157">
                  <c:v>38657</c:v>
                </c:pt>
                <c:pt idx="2158">
                  <c:v>38658</c:v>
                </c:pt>
                <c:pt idx="2159">
                  <c:v>38659</c:v>
                </c:pt>
                <c:pt idx="2160">
                  <c:v>38660</c:v>
                </c:pt>
                <c:pt idx="2161">
                  <c:v>38663</c:v>
                </c:pt>
                <c:pt idx="2162">
                  <c:v>38664</c:v>
                </c:pt>
                <c:pt idx="2163">
                  <c:v>38665</c:v>
                </c:pt>
                <c:pt idx="2164">
                  <c:v>38666</c:v>
                </c:pt>
                <c:pt idx="2165">
                  <c:v>38667</c:v>
                </c:pt>
                <c:pt idx="2166">
                  <c:v>38670</c:v>
                </c:pt>
                <c:pt idx="2167">
                  <c:v>38671</c:v>
                </c:pt>
                <c:pt idx="2168">
                  <c:v>38672</c:v>
                </c:pt>
                <c:pt idx="2169">
                  <c:v>38673</c:v>
                </c:pt>
                <c:pt idx="2170">
                  <c:v>38674</c:v>
                </c:pt>
                <c:pt idx="2171">
                  <c:v>38677</c:v>
                </c:pt>
                <c:pt idx="2172">
                  <c:v>38678</c:v>
                </c:pt>
                <c:pt idx="2173">
                  <c:v>38679</c:v>
                </c:pt>
                <c:pt idx="2174">
                  <c:v>38681</c:v>
                </c:pt>
                <c:pt idx="2175">
                  <c:v>38684</c:v>
                </c:pt>
                <c:pt idx="2176">
                  <c:v>38685</c:v>
                </c:pt>
                <c:pt idx="2177">
                  <c:v>38686</c:v>
                </c:pt>
                <c:pt idx="2178">
                  <c:v>38687</c:v>
                </c:pt>
                <c:pt idx="2179">
                  <c:v>38688</c:v>
                </c:pt>
                <c:pt idx="2180">
                  <c:v>38691</c:v>
                </c:pt>
                <c:pt idx="2181">
                  <c:v>38692</c:v>
                </c:pt>
                <c:pt idx="2182">
                  <c:v>38693</c:v>
                </c:pt>
                <c:pt idx="2183">
                  <c:v>38694</c:v>
                </c:pt>
                <c:pt idx="2184">
                  <c:v>38695</c:v>
                </c:pt>
                <c:pt idx="2185">
                  <c:v>38698</c:v>
                </c:pt>
                <c:pt idx="2186">
                  <c:v>38699</c:v>
                </c:pt>
                <c:pt idx="2187">
                  <c:v>38700</c:v>
                </c:pt>
                <c:pt idx="2188">
                  <c:v>38701</c:v>
                </c:pt>
                <c:pt idx="2189">
                  <c:v>38702</c:v>
                </c:pt>
                <c:pt idx="2190">
                  <c:v>38705</c:v>
                </c:pt>
                <c:pt idx="2191">
                  <c:v>38706</c:v>
                </c:pt>
                <c:pt idx="2192">
                  <c:v>38707</c:v>
                </c:pt>
                <c:pt idx="2193">
                  <c:v>38708</c:v>
                </c:pt>
                <c:pt idx="2194">
                  <c:v>38709</c:v>
                </c:pt>
                <c:pt idx="2195">
                  <c:v>38713</c:v>
                </c:pt>
                <c:pt idx="2196">
                  <c:v>38714</c:v>
                </c:pt>
                <c:pt idx="2197">
                  <c:v>38715</c:v>
                </c:pt>
                <c:pt idx="2198">
                  <c:v>38716</c:v>
                </c:pt>
                <c:pt idx="2199">
                  <c:v>38720</c:v>
                </c:pt>
                <c:pt idx="2200">
                  <c:v>38721</c:v>
                </c:pt>
                <c:pt idx="2201">
                  <c:v>38722</c:v>
                </c:pt>
                <c:pt idx="2202">
                  <c:v>38723</c:v>
                </c:pt>
                <c:pt idx="2203">
                  <c:v>38726</c:v>
                </c:pt>
                <c:pt idx="2204">
                  <c:v>38727</c:v>
                </c:pt>
                <c:pt idx="2205">
                  <c:v>38728</c:v>
                </c:pt>
                <c:pt idx="2206">
                  <c:v>38729</c:v>
                </c:pt>
                <c:pt idx="2207">
                  <c:v>38730</c:v>
                </c:pt>
                <c:pt idx="2208">
                  <c:v>38734</c:v>
                </c:pt>
                <c:pt idx="2209">
                  <c:v>38735</c:v>
                </c:pt>
                <c:pt idx="2210">
                  <c:v>38736</c:v>
                </c:pt>
                <c:pt idx="2211">
                  <c:v>38737</c:v>
                </c:pt>
                <c:pt idx="2212">
                  <c:v>38740</c:v>
                </c:pt>
                <c:pt idx="2213">
                  <c:v>38741</c:v>
                </c:pt>
                <c:pt idx="2214">
                  <c:v>38742</c:v>
                </c:pt>
                <c:pt idx="2215">
                  <c:v>38743</c:v>
                </c:pt>
                <c:pt idx="2216">
                  <c:v>38744</c:v>
                </c:pt>
                <c:pt idx="2217">
                  <c:v>38747</c:v>
                </c:pt>
                <c:pt idx="2218">
                  <c:v>38748</c:v>
                </c:pt>
                <c:pt idx="2219">
                  <c:v>38749</c:v>
                </c:pt>
                <c:pt idx="2220">
                  <c:v>38750</c:v>
                </c:pt>
                <c:pt idx="2221">
                  <c:v>38751</c:v>
                </c:pt>
                <c:pt idx="2222">
                  <c:v>38754</c:v>
                </c:pt>
                <c:pt idx="2223">
                  <c:v>38755</c:v>
                </c:pt>
                <c:pt idx="2224">
                  <c:v>38756</c:v>
                </c:pt>
                <c:pt idx="2225">
                  <c:v>38757</c:v>
                </c:pt>
                <c:pt idx="2226">
                  <c:v>38758</c:v>
                </c:pt>
                <c:pt idx="2227">
                  <c:v>38761</c:v>
                </c:pt>
                <c:pt idx="2228">
                  <c:v>38762</c:v>
                </c:pt>
                <c:pt idx="2229">
                  <c:v>38763</c:v>
                </c:pt>
                <c:pt idx="2230">
                  <c:v>38764</c:v>
                </c:pt>
                <c:pt idx="2231">
                  <c:v>38765</c:v>
                </c:pt>
                <c:pt idx="2232">
                  <c:v>38769</c:v>
                </c:pt>
                <c:pt idx="2233">
                  <c:v>38770</c:v>
                </c:pt>
                <c:pt idx="2234">
                  <c:v>38771</c:v>
                </c:pt>
                <c:pt idx="2235">
                  <c:v>38772</c:v>
                </c:pt>
                <c:pt idx="2236">
                  <c:v>38775</c:v>
                </c:pt>
                <c:pt idx="2237">
                  <c:v>38776</c:v>
                </c:pt>
                <c:pt idx="2238">
                  <c:v>38777</c:v>
                </c:pt>
                <c:pt idx="2239">
                  <c:v>38778</c:v>
                </c:pt>
                <c:pt idx="2240">
                  <c:v>38779</c:v>
                </c:pt>
                <c:pt idx="2241">
                  <c:v>38782</c:v>
                </c:pt>
                <c:pt idx="2242">
                  <c:v>38783</c:v>
                </c:pt>
                <c:pt idx="2243">
                  <c:v>38784</c:v>
                </c:pt>
                <c:pt idx="2244">
                  <c:v>38785</c:v>
                </c:pt>
                <c:pt idx="2245">
                  <c:v>38786</c:v>
                </c:pt>
                <c:pt idx="2246">
                  <c:v>38789</c:v>
                </c:pt>
                <c:pt idx="2247">
                  <c:v>38790</c:v>
                </c:pt>
                <c:pt idx="2248">
                  <c:v>38791</c:v>
                </c:pt>
                <c:pt idx="2249">
                  <c:v>38792</c:v>
                </c:pt>
                <c:pt idx="2250">
                  <c:v>38793</c:v>
                </c:pt>
                <c:pt idx="2251">
                  <c:v>38796</c:v>
                </c:pt>
                <c:pt idx="2252">
                  <c:v>38797</c:v>
                </c:pt>
                <c:pt idx="2253">
                  <c:v>38798</c:v>
                </c:pt>
                <c:pt idx="2254">
                  <c:v>38799</c:v>
                </c:pt>
                <c:pt idx="2255">
                  <c:v>38800</c:v>
                </c:pt>
                <c:pt idx="2256">
                  <c:v>38803</c:v>
                </c:pt>
                <c:pt idx="2257">
                  <c:v>38804</c:v>
                </c:pt>
                <c:pt idx="2258">
                  <c:v>38805</c:v>
                </c:pt>
                <c:pt idx="2259">
                  <c:v>38806</c:v>
                </c:pt>
                <c:pt idx="2260">
                  <c:v>38807</c:v>
                </c:pt>
                <c:pt idx="2261">
                  <c:v>38810</c:v>
                </c:pt>
                <c:pt idx="2262">
                  <c:v>38811</c:v>
                </c:pt>
                <c:pt idx="2263">
                  <c:v>38812</c:v>
                </c:pt>
                <c:pt idx="2264">
                  <c:v>38813</c:v>
                </c:pt>
                <c:pt idx="2265">
                  <c:v>38814</c:v>
                </c:pt>
                <c:pt idx="2266">
                  <c:v>38817</c:v>
                </c:pt>
                <c:pt idx="2267">
                  <c:v>38818</c:v>
                </c:pt>
                <c:pt idx="2268">
                  <c:v>38819</c:v>
                </c:pt>
                <c:pt idx="2269">
                  <c:v>38820</c:v>
                </c:pt>
                <c:pt idx="2270">
                  <c:v>38824</c:v>
                </c:pt>
                <c:pt idx="2271">
                  <c:v>38825</c:v>
                </c:pt>
                <c:pt idx="2272">
                  <c:v>38826</c:v>
                </c:pt>
                <c:pt idx="2273">
                  <c:v>38827</c:v>
                </c:pt>
                <c:pt idx="2274">
                  <c:v>38828</c:v>
                </c:pt>
                <c:pt idx="2275">
                  <c:v>38831</c:v>
                </c:pt>
                <c:pt idx="2276">
                  <c:v>38832</c:v>
                </c:pt>
                <c:pt idx="2277">
                  <c:v>38833</c:v>
                </c:pt>
                <c:pt idx="2278">
                  <c:v>38834</c:v>
                </c:pt>
                <c:pt idx="2279">
                  <c:v>38835</c:v>
                </c:pt>
                <c:pt idx="2280">
                  <c:v>38838</c:v>
                </c:pt>
                <c:pt idx="2281">
                  <c:v>38839</c:v>
                </c:pt>
                <c:pt idx="2282">
                  <c:v>38840</c:v>
                </c:pt>
                <c:pt idx="2283">
                  <c:v>38841</c:v>
                </c:pt>
                <c:pt idx="2284">
                  <c:v>38842</c:v>
                </c:pt>
                <c:pt idx="2285">
                  <c:v>38845</c:v>
                </c:pt>
                <c:pt idx="2286">
                  <c:v>38846</c:v>
                </c:pt>
                <c:pt idx="2287">
                  <c:v>38847</c:v>
                </c:pt>
                <c:pt idx="2288">
                  <c:v>38848</c:v>
                </c:pt>
                <c:pt idx="2289">
                  <c:v>38849</c:v>
                </c:pt>
                <c:pt idx="2290">
                  <c:v>38852</c:v>
                </c:pt>
                <c:pt idx="2291">
                  <c:v>38853</c:v>
                </c:pt>
                <c:pt idx="2292">
                  <c:v>38854</c:v>
                </c:pt>
                <c:pt idx="2293">
                  <c:v>38855</c:v>
                </c:pt>
                <c:pt idx="2294">
                  <c:v>38856</c:v>
                </c:pt>
                <c:pt idx="2295">
                  <c:v>38859</c:v>
                </c:pt>
                <c:pt idx="2296">
                  <c:v>38860</c:v>
                </c:pt>
                <c:pt idx="2297">
                  <c:v>38861</c:v>
                </c:pt>
                <c:pt idx="2298">
                  <c:v>38862</c:v>
                </c:pt>
                <c:pt idx="2299">
                  <c:v>38863</c:v>
                </c:pt>
                <c:pt idx="2300">
                  <c:v>38867</c:v>
                </c:pt>
                <c:pt idx="2301">
                  <c:v>38868</c:v>
                </c:pt>
                <c:pt idx="2302">
                  <c:v>38869</c:v>
                </c:pt>
                <c:pt idx="2303">
                  <c:v>38870</c:v>
                </c:pt>
                <c:pt idx="2304">
                  <c:v>38873</c:v>
                </c:pt>
                <c:pt idx="2305">
                  <c:v>38874</c:v>
                </c:pt>
                <c:pt idx="2306">
                  <c:v>38875</c:v>
                </c:pt>
                <c:pt idx="2307">
                  <c:v>38876</c:v>
                </c:pt>
                <c:pt idx="2308">
                  <c:v>38877</c:v>
                </c:pt>
                <c:pt idx="2309">
                  <c:v>38880</c:v>
                </c:pt>
                <c:pt idx="2310">
                  <c:v>38881</c:v>
                </c:pt>
                <c:pt idx="2311">
                  <c:v>38882</c:v>
                </c:pt>
                <c:pt idx="2312">
                  <c:v>38883</c:v>
                </c:pt>
                <c:pt idx="2313">
                  <c:v>38884</c:v>
                </c:pt>
                <c:pt idx="2314">
                  <c:v>38887</c:v>
                </c:pt>
                <c:pt idx="2315">
                  <c:v>38888</c:v>
                </c:pt>
                <c:pt idx="2316">
                  <c:v>38889</c:v>
                </c:pt>
                <c:pt idx="2317">
                  <c:v>38890</c:v>
                </c:pt>
                <c:pt idx="2318">
                  <c:v>38891</c:v>
                </c:pt>
                <c:pt idx="2319">
                  <c:v>38894</c:v>
                </c:pt>
                <c:pt idx="2320">
                  <c:v>38895</c:v>
                </c:pt>
                <c:pt idx="2321">
                  <c:v>38896</c:v>
                </c:pt>
                <c:pt idx="2322">
                  <c:v>38897</c:v>
                </c:pt>
                <c:pt idx="2323">
                  <c:v>38898</c:v>
                </c:pt>
                <c:pt idx="2324">
                  <c:v>38901</c:v>
                </c:pt>
                <c:pt idx="2325">
                  <c:v>38903</c:v>
                </c:pt>
                <c:pt idx="2326">
                  <c:v>38904</c:v>
                </c:pt>
                <c:pt idx="2327">
                  <c:v>38905</c:v>
                </c:pt>
                <c:pt idx="2328">
                  <c:v>38908</c:v>
                </c:pt>
                <c:pt idx="2329">
                  <c:v>38909</c:v>
                </c:pt>
                <c:pt idx="2330">
                  <c:v>38910</c:v>
                </c:pt>
                <c:pt idx="2331">
                  <c:v>38911</c:v>
                </c:pt>
                <c:pt idx="2332">
                  <c:v>38912</c:v>
                </c:pt>
                <c:pt idx="2333">
                  <c:v>38915</c:v>
                </c:pt>
                <c:pt idx="2334">
                  <c:v>38916</c:v>
                </c:pt>
                <c:pt idx="2335">
                  <c:v>38917</c:v>
                </c:pt>
                <c:pt idx="2336">
                  <c:v>38918</c:v>
                </c:pt>
                <c:pt idx="2337">
                  <c:v>38919</c:v>
                </c:pt>
                <c:pt idx="2338">
                  <c:v>38922</c:v>
                </c:pt>
                <c:pt idx="2339">
                  <c:v>38923</c:v>
                </c:pt>
                <c:pt idx="2340">
                  <c:v>38924</c:v>
                </c:pt>
                <c:pt idx="2341">
                  <c:v>38925</c:v>
                </c:pt>
                <c:pt idx="2342">
                  <c:v>38926</c:v>
                </c:pt>
                <c:pt idx="2343">
                  <c:v>38929</c:v>
                </c:pt>
                <c:pt idx="2344">
                  <c:v>38930</c:v>
                </c:pt>
                <c:pt idx="2345">
                  <c:v>38931</c:v>
                </c:pt>
                <c:pt idx="2346">
                  <c:v>38932</c:v>
                </c:pt>
                <c:pt idx="2347">
                  <c:v>38933</c:v>
                </c:pt>
                <c:pt idx="2348">
                  <c:v>38936</c:v>
                </c:pt>
                <c:pt idx="2349">
                  <c:v>38937</c:v>
                </c:pt>
                <c:pt idx="2350">
                  <c:v>38938</c:v>
                </c:pt>
                <c:pt idx="2351">
                  <c:v>38939</c:v>
                </c:pt>
                <c:pt idx="2352">
                  <c:v>38940</c:v>
                </c:pt>
                <c:pt idx="2353">
                  <c:v>38943</c:v>
                </c:pt>
                <c:pt idx="2354">
                  <c:v>38944</c:v>
                </c:pt>
                <c:pt idx="2355">
                  <c:v>38945</c:v>
                </c:pt>
                <c:pt idx="2356">
                  <c:v>38946</c:v>
                </c:pt>
                <c:pt idx="2357">
                  <c:v>38947</c:v>
                </c:pt>
                <c:pt idx="2358">
                  <c:v>38950</c:v>
                </c:pt>
                <c:pt idx="2359">
                  <c:v>38951</c:v>
                </c:pt>
                <c:pt idx="2360">
                  <c:v>38952</c:v>
                </c:pt>
                <c:pt idx="2361">
                  <c:v>38953</c:v>
                </c:pt>
                <c:pt idx="2362">
                  <c:v>38954</c:v>
                </c:pt>
                <c:pt idx="2363">
                  <c:v>38957</c:v>
                </c:pt>
                <c:pt idx="2364">
                  <c:v>38958</c:v>
                </c:pt>
                <c:pt idx="2365">
                  <c:v>38959</c:v>
                </c:pt>
                <c:pt idx="2366">
                  <c:v>38960</c:v>
                </c:pt>
                <c:pt idx="2367">
                  <c:v>38961</c:v>
                </c:pt>
                <c:pt idx="2368">
                  <c:v>38965</c:v>
                </c:pt>
                <c:pt idx="2369">
                  <c:v>38966</c:v>
                </c:pt>
                <c:pt idx="2370">
                  <c:v>38967</c:v>
                </c:pt>
                <c:pt idx="2371">
                  <c:v>38968</c:v>
                </c:pt>
                <c:pt idx="2372">
                  <c:v>38971</c:v>
                </c:pt>
                <c:pt idx="2373">
                  <c:v>38972</c:v>
                </c:pt>
                <c:pt idx="2374">
                  <c:v>38973</c:v>
                </c:pt>
                <c:pt idx="2375">
                  <c:v>38974</c:v>
                </c:pt>
                <c:pt idx="2376">
                  <c:v>38975</c:v>
                </c:pt>
                <c:pt idx="2377">
                  <c:v>38978</c:v>
                </c:pt>
                <c:pt idx="2378">
                  <c:v>38979</c:v>
                </c:pt>
                <c:pt idx="2379">
                  <c:v>38980</c:v>
                </c:pt>
                <c:pt idx="2380">
                  <c:v>38981</c:v>
                </c:pt>
                <c:pt idx="2381">
                  <c:v>38982</c:v>
                </c:pt>
                <c:pt idx="2382">
                  <c:v>38985</c:v>
                </c:pt>
                <c:pt idx="2383">
                  <c:v>38986</c:v>
                </c:pt>
                <c:pt idx="2384">
                  <c:v>38987</c:v>
                </c:pt>
                <c:pt idx="2385">
                  <c:v>38988</c:v>
                </c:pt>
                <c:pt idx="2386">
                  <c:v>38989</c:v>
                </c:pt>
                <c:pt idx="2387">
                  <c:v>38992</c:v>
                </c:pt>
                <c:pt idx="2388">
                  <c:v>38993</c:v>
                </c:pt>
                <c:pt idx="2389">
                  <c:v>38994</c:v>
                </c:pt>
                <c:pt idx="2390">
                  <c:v>38995</c:v>
                </c:pt>
                <c:pt idx="2391">
                  <c:v>38996</c:v>
                </c:pt>
                <c:pt idx="2392">
                  <c:v>38999</c:v>
                </c:pt>
                <c:pt idx="2393">
                  <c:v>39000</c:v>
                </c:pt>
                <c:pt idx="2394">
                  <c:v>39001</c:v>
                </c:pt>
                <c:pt idx="2395">
                  <c:v>39002</c:v>
                </c:pt>
                <c:pt idx="2396">
                  <c:v>39003</c:v>
                </c:pt>
                <c:pt idx="2397">
                  <c:v>39006</c:v>
                </c:pt>
                <c:pt idx="2398">
                  <c:v>39007</c:v>
                </c:pt>
                <c:pt idx="2399">
                  <c:v>39008</c:v>
                </c:pt>
                <c:pt idx="2400">
                  <c:v>39009</c:v>
                </c:pt>
                <c:pt idx="2401">
                  <c:v>39010</c:v>
                </c:pt>
                <c:pt idx="2402">
                  <c:v>39013</c:v>
                </c:pt>
                <c:pt idx="2403">
                  <c:v>39014</c:v>
                </c:pt>
                <c:pt idx="2404">
                  <c:v>39015</c:v>
                </c:pt>
                <c:pt idx="2405">
                  <c:v>39016</c:v>
                </c:pt>
                <c:pt idx="2406">
                  <c:v>39017</c:v>
                </c:pt>
                <c:pt idx="2407">
                  <c:v>39020</c:v>
                </c:pt>
                <c:pt idx="2408">
                  <c:v>39021</c:v>
                </c:pt>
                <c:pt idx="2409">
                  <c:v>39022</c:v>
                </c:pt>
                <c:pt idx="2410">
                  <c:v>39023</c:v>
                </c:pt>
                <c:pt idx="2411">
                  <c:v>39024</c:v>
                </c:pt>
                <c:pt idx="2412">
                  <c:v>39027</c:v>
                </c:pt>
                <c:pt idx="2413">
                  <c:v>39028</c:v>
                </c:pt>
                <c:pt idx="2414">
                  <c:v>39029</c:v>
                </c:pt>
                <c:pt idx="2415">
                  <c:v>39030</c:v>
                </c:pt>
                <c:pt idx="2416">
                  <c:v>39031</c:v>
                </c:pt>
                <c:pt idx="2417">
                  <c:v>39034</c:v>
                </c:pt>
                <c:pt idx="2418">
                  <c:v>39035</c:v>
                </c:pt>
                <c:pt idx="2419">
                  <c:v>39036</c:v>
                </c:pt>
                <c:pt idx="2420">
                  <c:v>39037</c:v>
                </c:pt>
                <c:pt idx="2421">
                  <c:v>39038</c:v>
                </c:pt>
                <c:pt idx="2422">
                  <c:v>39041</c:v>
                </c:pt>
                <c:pt idx="2423">
                  <c:v>39042</c:v>
                </c:pt>
                <c:pt idx="2424">
                  <c:v>39043</c:v>
                </c:pt>
                <c:pt idx="2425">
                  <c:v>39045</c:v>
                </c:pt>
                <c:pt idx="2426">
                  <c:v>39048</c:v>
                </c:pt>
                <c:pt idx="2427">
                  <c:v>39049</c:v>
                </c:pt>
                <c:pt idx="2428">
                  <c:v>39050</c:v>
                </c:pt>
                <c:pt idx="2429">
                  <c:v>39051</c:v>
                </c:pt>
                <c:pt idx="2430">
                  <c:v>39052</c:v>
                </c:pt>
                <c:pt idx="2431">
                  <c:v>39055</c:v>
                </c:pt>
                <c:pt idx="2432">
                  <c:v>39056</c:v>
                </c:pt>
                <c:pt idx="2433">
                  <c:v>39057</c:v>
                </c:pt>
                <c:pt idx="2434">
                  <c:v>39058</c:v>
                </c:pt>
                <c:pt idx="2435">
                  <c:v>39059</c:v>
                </c:pt>
                <c:pt idx="2436">
                  <c:v>39062</c:v>
                </c:pt>
                <c:pt idx="2437">
                  <c:v>39063</c:v>
                </c:pt>
                <c:pt idx="2438">
                  <c:v>39064</c:v>
                </c:pt>
                <c:pt idx="2439">
                  <c:v>39065</c:v>
                </c:pt>
                <c:pt idx="2440">
                  <c:v>39066</c:v>
                </c:pt>
                <c:pt idx="2441">
                  <c:v>39069</c:v>
                </c:pt>
                <c:pt idx="2442">
                  <c:v>39070</c:v>
                </c:pt>
                <c:pt idx="2443">
                  <c:v>39071</c:v>
                </c:pt>
                <c:pt idx="2444">
                  <c:v>39072</c:v>
                </c:pt>
                <c:pt idx="2445">
                  <c:v>39073</c:v>
                </c:pt>
                <c:pt idx="2446">
                  <c:v>39077</c:v>
                </c:pt>
                <c:pt idx="2447">
                  <c:v>39078</c:v>
                </c:pt>
                <c:pt idx="2448">
                  <c:v>39079</c:v>
                </c:pt>
                <c:pt idx="2449">
                  <c:v>39080</c:v>
                </c:pt>
                <c:pt idx="2450">
                  <c:v>39085</c:v>
                </c:pt>
                <c:pt idx="2451">
                  <c:v>39086</c:v>
                </c:pt>
                <c:pt idx="2452">
                  <c:v>39087</c:v>
                </c:pt>
                <c:pt idx="2453">
                  <c:v>39090</c:v>
                </c:pt>
                <c:pt idx="2454">
                  <c:v>39091</c:v>
                </c:pt>
                <c:pt idx="2455">
                  <c:v>39092</c:v>
                </c:pt>
                <c:pt idx="2456">
                  <c:v>39093</c:v>
                </c:pt>
                <c:pt idx="2457">
                  <c:v>39094</c:v>
                </c:pt>
                <c:pt idx="2458">
                  <c:v>39098</c:v>
                </c:pt>
                <c:pt idx="2459">
                  <c:v>39099</c:v>
                </c:pt>
                <c:pt idx="2460">
                  <c:v>39100</c:v>
                </c:pt>
                <c:pt idx="2461">
                  <c:v>39101</c:v>
                </c:pt>
                <c:pt idx="2462">
                  <c:v>39104</c:v>
                </c:pt>
                <c:pt idx="2463">
                  <c:v>39105</c:v>
                </c:pt>
                <c:pt idx="2464">
                  <c:v>39106</c:v>
                </c:pt>
                <c:pt idx="2465">
                  <c:v>39107</c:v>
                </c:pt>
                <c:pt idx="2466">
                  <c:v>39108</c:v>
                </c:pt>
                <c:pt idx="2467">
                  <c:v>39111</c:v>
                </c:pt>
                <c:pt idx="2468">
                  <c:v>39112</c:v>
                </c:pt>
                <c:pt idx="2469">
                  <c:v>39113</c:v>
                </c:pt>
                <c:pt idx="2470">
                  <c:v>39114</c:v>
                </c:pt>
                <c:pt idx="2471">
                  <c:v>39115</c:v>
                </c:pt>
                <c:pt idx="2472">
                  <c:v>39118</c:v>
                </c:pt>
                <c:pt idx="2473">
                  <c:v>39119</c:v>
                </c:pt>
                <c:pt idx="2474">
                  <c:v>39120</c:v>
                </c:pt>
                <c:pt idx="2475">
                  <c:v>39121</c:v>
                </c:pt>
                <c:pt idx="2476">
                  <c:v>39122</c:v>
                </c:pt>
                <c:pt idx="2477">
                  <c:v>39125</c:v>
                </c:pt>
                <c:pt idx="2478">
                  <c:v>39126</c:v>
                </c:pt>
                <c:pt idx="2479">
                  <c:v>39127</c:v>
                </c:pt>
                <c:pt idx="2480">
                  <c:v>39128</c:v>
                </c:pt>
                <c:pt idx="2481">
                  <c:v>39129</c:v>
                </c:pt>
                <c:pt idx="2482">
                  <c:v>39133</c:v>
                </c:pt>
                <c:pt idx="2483">
                  <c:v>39134</c:v>
                </c:pt>
                <c:pt idx="2484">
                  <c:v>39135</c:v>
                </c:pt>
                <c:pt idx="2485">
                  <c:v>39136</c:v>
                </c:pt>
                <c:pt idx="2486">
                  <c:v>39139</c:v>
                </c:pt>
                <c:pt idx="2487">
                  <c:v>39140</c:v>
                </c:pt>
                <c:pt idx="2488">
                  <c:v>39141</c:v>
                </c:pt>
                <c:pt idx="2489">
                  <c:v>39142</c:v>
                </c:pt>
                <c:pt idx="2490">
                  <c:v>39143</c:v>
                </c:pt>
                <c:pt idx="2491">
                  <c:v>39146</c:v>
                </c:pt>
                <c:pt idx="2492">
                  <c:v>39147</c:v>
                </c:pt>
                <c:pt idx="2493">
                  <c:v>39148</c:v>
                </c:pt>
                <c:pt idx="2494">
                  <c:v>39149</c:v>
                </c:pt>
                <c:pt idx="2495">
                  <c:v>39150</c:v>
                </c:pt>
                <c:pt idx="2496">
                  <c:v>39153</c:v>
                </c:pt>
                <c:pt idx="2497">
                  <c:v>39154</c:v>
                </c:pt>
                <c:pt idx="2498">
                  <c:v>39155</c:v>
                </c:pt>
                <c:pt idx="2499">
                  <c:v>39156</c:v>
                </c:pt>
                <c:pt idx="2500">
                  <c:v>39157</c:v>
                </c:pt>
                <c:pt idx="2501">
                  <c:v>39160</c:v>
                </c:pt>
                <c:pt idx="2502">
                  <c:v>39161</c:v>
                </c:pt>
                <c:pt idx="2503">
                  <c:v>39162</c:v>
                </c:pt>
                <c:pt idx="2504">
                  <c:v>39163</c:v>
                </c:pt>
                <c:pt idx="2505">
                  <c:v>39164</c:v>
                </c:pt>
                <c:pt idx="2506">
                  <c:v>39167</c:v>
                </c:pt>
                <c:pt idx="2507">
                  <c:v>39168</c:v>
                </c:pt>
                <c:pt idx="2508">
                  <c:v>39169</c:v>
                </c:pt>
                <c:pt idx="2509">
                  <c:v>39170</c:v>
                </c:pt>
                <c:pt idx="2510">
                  <c:v>39171</c:v>
                </c:pt>
                <c:pt idx="2511">
                  <c:v>39174</c:v>
                </c:pt>
                <c:pt idx="2512">
                  <c:v>39175</c:v>
                </c:pt>
                <c:pt idx="2513">
                  <c:v>39176</c:v>
                </c:pt>
                <c:pt idx="2514">
                  <c:v>39177</c:v>
                </c:pt>
                <c:pt idx="2515">
                  <c:v>39181</c:v>
                </c:pt>
                <c:pt idx="2516">
                  <c:v>39182</c:v>
                </c:pt>
                <c:pt idx="2517">
                  <c:v>39183</c:v>
                </c:pt>
                <c:pt idx="2518">
                  <c:v>39184</c:v>
                </c:pt>
                <c:pt idx="2519">
                  <c:v>39185</c:v>
                </c:pt>
                <c:pt idx="2520">
                  <c:v>39188</c:v>
                </c:pt>
                <c:pt idx="2521">
                  <c:v>39189</c:v>
                </c:pt>
                <c:pt idx="2522">
                  <c:v>39190</c:v>
                </c:pt>
                <c:pt idx="2523">
                  <c:v>39191</c:v>
                </c:pt>
                <c:pt idx="2524">
                  <c:v>39192</c:v>
                </c:pt>
                <c:pt idx="2525">
                  <c:v>39195</c:v>
                </c:pt>
                <c:pt idx="2526">
                  <c:v>39196</c:v>
                </c:pt>
                <c:pt idx="2527">
                  <c:v>39197</c:v>
                </c:pt>
                <c:pt idx="2528">
                  <c:v>39198</c:v>
                </c:pt>
                <c:pt idx="2529">
                  <c:v>39199</c:v>
                </c:pt>
                <c:pt idx="2530">
                  <c:v>39202</c:v>
                </c:pt>
                <c:pt idx="2531">
                  <c:v>39203</c:v>
                </c:pt>
                <c:pt idx="2532">
                  <c:v>39204</c:v>
                </c:pt>
                <c:pt idx="2533">
                  <c:v>39205</c:v>
                </c:pt>
                <c:pt idx="2534">
                  <c:v>39206</c:v>
                </c:pt>
                <c:pt idx="2535">
                  <c:v>39209</c:v>
                </c:pt>
                <c:pt idx="2536">
                  <c:v>39210</c:v>
                </c:pt>
                <c:pt idx="2537">
                  <c:v>39211</c:v>
                </c:pt>
                <c:pt idx="2538">
                  <c:v>39212</c:v>
                </c:pt>
                <c:pt idx="2539">
                  <c:v>39213</c:v>
                </c:pt>
                <c:pt idx="2540">
                  <c:v>39216</c:v>
                </c:pt>
                <c:pt idx="2541">
                  <c:v>39217</c:v>
                </c:pt>
                <c:pt idx="2542">
                  <c:v>39218</c:v>
                </c:pt>
                <c:pt idx="2543">
                  <c:v>39219</c:v>
                </c:pt>
                <c:pt idx="2544">
                  <c:v>39220</c:v>
                </c:pt>
                <c:pt idx="2545">
                  <c:v>39223</c:v>
                </c:pt>
                <c:pt idx="2546">
                  <c:v>39224</c:v>
                </c:pt>
                <c:pt idx="2547">
                  <c:v>39225</c:v>
                </c:pt>
                <c:pt idx="2548">
                  <c:v>39226</c:v>
                </c:pt>
                <c:pt idx="2549">
                  <c:v>39227</c:v>
                </c:pt>
                <c:pt idx="2550">
                  <c:v>39231</c:v>
                </c:pt>
                <c:pt idx="2551">
                  <c:v>39232</c:v>
                </c:pt>
                <c:pt idx="2552">
                  <c:v>39233</c:v>
                </c:pt>
                <c:pt idx="2553">
                  <c:v>39234</c:v>
                </c:pt>
                <c:pt idx="2554">
                  <c:v>39237</c:v>
                </c:pt>
                <c:pt idx="2555">
                  <c:v>39238</c:v>
                </c:pt>
                <c:pt idx="2556">
                  <c:v>39239</c:v>
                </c:pt>
                <c:pt idx="2557">
                  <c:v>39240</c:v>
                </c:pt>
                <c:pt idx="2558">
                  <c:v>39241</c:v>
                </c:pt>
                <c:pt idx="2559">
                  <c:v>39244</c:v>
                </c:pt>
                <c:pt idx="2560">
                  <c:v>39245</c:v>
                </c:pt>
                <c:pt idx="2561">
                  <c:v>39246</c:v>
                </c:pt>
                <c:pt idx="2562">
                  <c:v>39247</c:v>
                </c:pt>
                <c:pt idx="2563">
                  <c:v>39248</c:v>
                </c:pt>
                <c:pt idx="2564">
                  <c:v>39251</c:v>
                </c:pt>
                <c:pt idx="2565">
                  <c:v>39252</c:v>
                </c:pt>
                <c:pt idx="2566">
                  <c:v>39253</c:v>
                </c:pt>
                <c:pt idx="2567">
                  <c:v>39254</c:v>
                </c:pt>
                <c:pt idx="2568">
                  <c:v>39255</c:v>
                </c:pt>
                <c:pt idx="2569">
                  <c:v>39258</c:v>
                </c:pt>
                <c:pt idx="2570">
                  <c:v>39259</c:v>
                </c:pt>
                <c:pt idx="2571">
                  <c:v>39260</c:v>
                </c:pt>
                <c:pt idx="2572">
                  <c:v>39261</c:v>
                </c:pt>
                <c:pt idx="2573">
                  <c:v>39262</c:v>
                </c:pt>
                <c:pt idx="2574">
                  <c:v>39265</c:v>
                </c:pt>
                <c:pt idx="2575">
                  <c:v>39266</c:v>
                </c:pt>
                <c:pt idx="2576">
                  <c:v>39268</c:v>
                </c:pt>
                <c:pt idx="2577">
                  <c:v>39269</c:v>
                </c:pt>
                <c:pt idx="2578">
                  <c:v>39272</c:v>
                </c:pt>
                <c:pt idx="2579">
                  <c:v>39273</c:v>
                </c:pt>
                <c:pt idx="2580">
                  <c:v>39274</c:v>
                </c:pt>
                <c:pt idx="2581">
                  <c:v>39275</c:v>
                </c:pt>
                <c:pt idx="2582">
                  <c:v>39276</c:v>
                </c:pt>
                <c:pt idx="2583">
                  <c:v>39279</c:v>
                </c:pt>
                <c:pt idx="2584">
                  <c:v>39280</c:v>
                </c:pt>
                <c:pt idx="2585">
                  <c:v>39281</c:v>
                </c:pt>
                <c:pt idx="2586">
                  <c:v>39282</c:v>
                </c:pt>
                <c:pt idx="2587">
                  <c:v>39283</c:v>
                </c:pt>
                <c:pt idx="2588">
                  <c:v>39286</c:v>
                </c:pt>
                <c:pt idx="2589">
                  <c:v>39287</c:v>
                </c:pt>
                <c:pt idx="2590">
                  <c:v>39288</c:v>
                </c:pt>
                <c:pt idx="2591">
                  <c:v>39289</c:v>
                </c:pt>
                <c:pt idx="2592">
                  <c:v>39290</c:v>
                </c:pt>
                <c:pt idx="2593">
                  <c:v>39293</c:v>
                </c:pt>
                <c:pt idx="2594">
                  <c:v>39294</c:v>
                </c:pt>
                <c:pt idx="2595">
                  <c:v>39295</c:v>
                </c:pt>
                <c:pt idx="2596">
                  <c:v>39296</c:v>
                </c:pt>
                <c:pt idx="2597">
                  <c:v>39297</c:v>
                </c:pt>
                <c:pt idx="2598">
                  <c:v>39300</c:v>
                </c:pt>
                <c:pt idx="2599">
                  <c:v>39301</c:v>
                </c:pt>
                <c:pt idx="2600">
                  <c:v>39302</c:v>
                </c:pt>
                <c:pt idx="2601">
                  <c:v>39303</c:v>
                </c:pt>
                <c:pt idx="2602">
                  <c:v>39304</c:v>
                </c:pt>
                <c:pt idx="2603">
                  <c:v>39307</c:v>
                </c:pt>
                <c:pt idx="2604">
                  <c:v>39308</c:v>
                </c:pt>
                <c:pt idx="2605">
                  <c:v>39309</c:v>
                </c:pt>
                <c:pt idx="2606">
                  <c:v>39310</c:v>
                </c:pt>
                <c:pt idx="2607">
                  <c:v>39311</c:v>
                </c:pt>
                <c:pt idx="2608">
                  <c:v>39314</c:v>
                </c:pt>
                <c:pt idx="2609">
                  <c:v>39315</c:v>
                </c:pt>
                <c:pt idx="2610">
                  <c:v>39316</c:v>
                </c:pt>
                <c:pt idx="2611">
                  <c:v>39317</c:v>
                </c:pt>
                <c:pt idx="2612">
                  <c:v>39318</c:v>
                </c:pt>
                <c:pt idx="2613">
                  <c:v>39321</c:v>
                </c:pt>
                <c:pt idx="2614">
                  <c:v>39322</c:v>
                </c:pt>
                <c:pt idx="2615">
                  <c:v>39323</c:v>
                </c:pt>
                <c:pt idx="2616">
                  <c:v>39324</c:v>
                </c:pt>
                <c:pt idx="2617">
                  <c:v>39325</c:v>
                </c:pt>
                <c:pt idx="2618">
                  <c:v>39329</c:v>
                </c:pt>
                <c:pt idx="2619">
                  <c:v>39330</c:v>
                </c:pt>
                <c:pt idx="2620">
                  <c:v>39331</c:v>
                </c:pt>
                <c:pt idx="2621">
                  <c:v>39332</c:v>
                </c:pt>
                <c:pt idx="2622">
                  <c:v>39335</c:v>
                </c:pt>
                <c:pt idx="2623">
                  <c:v>39336</c:v>
                </c:pt>
                <c:pt idx="2624">
                  <c:v>39337</c:v>
                </c:pt>
                <c:pt idx="2625">
                  <c:v>39338</c:v>
                </c:pt>
                <c:pt idx="2626">
                  <c:v>39339</c:v>
                </c:pt>
                <c:pt idx="2627">
                  <c:v>39342</c:v>
                </c:pt>
                <c:pt idx="2628">
                  <c:v>39343</c:v>
                </c:pt>
                <c:pt idx="2629">
                  <c:v>39344</c:v>
                </c:pt>
                <c:pt idx="2630">
                  <c:v>39345</c:v>
                </c:pt>
                <c:pt idx="2631">
                  <c:v>39346</c:v>
                </c:pt>
                <c:pt idx="2632">
                  <c:v>39349</c:v>
                </c:pt>
                <c:pt idx="2633">
                  <c:v>39350</c:v>
                </c:pt>
                <c:pt idx="2634">
                  <c:v>39351</c:v>
                </c:pt>
                <c:pt idx="2635">
                  <c:v>39352</c:v>
                </c:pt>
                <c:pt idx="2636">
                  <c:v>39353</c:v>
                </c:pt>
                <c:pt idx="2637">
                  <c:v>39356</c:v>
                </c:pt>
                <c:pt idx="2638">
                  <c:v>39357</c:v>
                </c:pt>
                <c:pt idx="2639">
                  <c:v>39358</c:v>
                </c:pt>
                <c:pt idx="2640">
                  <c:v>39359</c:v>
                </c:pt>
                <c:pt idx="2641">
                  <c:v>39360</c:v>
                </c:pt>
                <c:pt idx="2642">
                  <c:v>39363</c:v>
                </c:pt>
                <c:pt idx="2643">
                  <c:v>39364</c:v>
                </c:pt>
                <c:pt idx="2644">
                  <c:v>39365</c:v>
                </c:pt>
                <c:pt idx="2645">
                  <c:v>39366</c:v>
                </c:pt>
                <c:pt idx="2646">
                  <c:v>39367</c:v>
                </c:pt>
                <c:pt idx="2647">
                  <c:v>39370</c:v>
                </c:pt>
                <c:pt idx="2648">
                  <c:v>39371</c:v>
                </c:pt>
                <c:pt idx="2649">
                  <c:v>39372</c:v>
                </c:pt>
                <c:pt idx="2650">
                  <c:v>39373</c:v>
                </c:pt>
                <c:pt idx="2651">
                  <c:v>39374</c:v>
                </c:pt>
                <c:pt idx="2652">
                  <c:v>39377</c:v>
                </c:pt>
                <c:pt idx="2653">
                  <c:v>39378</c:v>
                </c:pt>
                <c:pt idx="2654">
                  <c:v>39379</c:v>
                </c:pt>
                <c:pt idx="2655">
                  <c:v>39380</c:v>
                </c:pt>
                <c:pt idx="2656">
                  <c:v>39381</c:v>
                </c:pt>
                <c:pt idx="2657">
                  <c:v>39384</c:v>
                </c:pt>
                <c:pt idx="2658">
                  <c:v>39385</c:v>
                </c:pt>
                <c:pt idx="2659">
                  <c:v>39386</c:v>
                </c:pt>
                <c:pt idx="2660">
                  <c:v>39387</c:v>
                </c:pt>
                <c:pt idx="2661">
                  <c:v>39388</c:v>
                </c:pt>
                <c:pt idx="2662">
                  <c:v>39391</c:v>
                </c:pt>
                <c:pt idx="2663">
                  <c:v>39392</c:v>
                </c:pt>
                <c:pt idx="2664">
                  <c:v>39393</c:v>
                </c:pt>
                <c:pt idx="2665">
                  <c:v>39394</c:v>
                </c:pt>
                <c:pt idx="2666">
                  <c:v>39395</c:v>
                </c:pt>
                <c:pt idx="2667">
                  <c:v>39398</c:v>
                </c:pt>
                <c:pt idx="2668">
                  <c:v>39399</c:v>
                </c:pt>
                <c:pt idx="2669">
                  <c:v>39400</c:v>
                </c:pt>
                <c:pt idx="2670">
                  <c:v>39401</c:v>
                </c:pt>
                <c:pt idx="2671">
                  <c:v>39402</c:v>
                </c:pt>
                <c:pt idx="2672">
                  <c:v>39405</c:v>
                </c:pt>
                <c:pt idx="2673">
                  <c:v>39406</c:v>
                </c:pt>
                <c:pt idx="2674">
                  <c:v>39407</c:v>
                </c:pt>
                <c:pt idx="2675">
                  <c:v>39409</c:v>
                </c:pt>
                <c:pt idx="2676">
                  <c:v>39412</c:v>
                </c:pt>
                <c:pt idx="2677">
                  <c:v>39413</c:v>
                </c:pt>
                <c:pt idx="2678">
                  <c:v>39414</c:v>
                </c:pt>
                <c:pt idx="2679">
                  <c:v>39415</c:v>
                </c:pt>
                <c:pt idx="2680">
                  <c:v>39416</c:v>
                </c:pt>
                <c:pt idx="2681">
                  <c:v>39419</c:v>
                </c:pt>
                <c:pt idx="2682">
                  <c:v>39420</c:v>
                </c:pt>
                <c:pt idx="2683">
                  <c:v>39421</c:v>
                </c:pt>
                <c:pt idx="2684">
                  <c:v>39422</c:v>
                </c:pt>
                <c:pt idx="2685">
                  <c:v>39423</c:v>
                </c:pt>
                <c:pt idx="2686">
                  <c:v>39426</c:v>
                </c:pt>
                <c:pt idx="2687">
                  <c:v>39427</c:v>
                </c:pt>
                <c:pt idx="2688">
                  <c:v>39428</c:v>
                </c:pt>
                <c:pt idx="2689">
                  <c:v>39429</c:v>
                </c:pt>
                <c:pt idx="2690">
                  <c:v>39430</c:v>
                </c:pt>
                <c:pt idx="2691">
                  <c:v>39433</c:v>
                </c:pt>
                <c:pt idx="2692">
                  <c:v>39434</c:v>
                </c:pt>
                <c:pt idx="2693">
                  <c:v>39435</c:v>
                </c:pt>
                <c:pt idx="2694">
                  <c:v>39436</c:v>
                </c:pt>
                <c:pt idx="2695">
                  <c:v>39437</c:v>
                </c:pt>
                <c:pt idx="2696">
                  <c:v>39440</c:v>
                </c:pt>
                <c:pt idx="2697">
                  <c:v>39442</c:v>
                </c:pt>
                <c:pt idx="2698">
                  <c:v>39443</c:v>
                </c:pt>
                <c:pt idx="2699">
                  <c:v>39444</c:v>
                </c:pt>
                <c:pt idx="2700">
                  <c:v>39447</c:v>
                </c:pt>
                <c:pt idx="2701">
                  <c:v>39449</c:v>
                </c:pt>
                <c:pt idx="2702">
                  <c:v>39450</c:v>
                </c:pt>
                <c:pt idx="2703">
                  <c:v>39451</c:v>
                </c:pt>
                <c:pt idx="2704">
                  <c:v>39454</c:v>
                </c:pt>
                <c:pt idx="2705">
                  <c:v>39455</c:v>
                </c:pt>
                <c:pt idx="2706">
                  <c:v>39456</c:v>
                </c:pt>
                <c:pt idx="2707">
                  <c:v>39457</c:v>
                </c:pt>
                <c:pt idx="2708">
                  <c:v>39458</c:v>
                </c:pt>
                <c:pt idx="2709">
                  <c:v>39461</c:v>
                </c:pt>
                <c:pt idx="2710">
                  <c:v>39462</c:v>
                </c:pt>
                <c:pt idx="2711">
                  <c:v>39463</c:v>
                </c:pt>
                <c:pt idx="2712">
                  <c:v>39464</c:v>
                </c:pt>
                <c:pt idx="2713">
                  <c:v>39465</c:v>
                </c:pt>
                <c:pt idx="2714">
                  <c:v>39469</c:v>
                </c:pt>
                <c:pt idx="2715">
                  <c:v>39470</c:v>
                </c:pt>
                <c:pt idx="2716">
                  <c:v>39471</c:v>
                </c:pt>
                <c:pt idx="2717">
                  <c:v>39472</c:v>
                </c:pt>
                <c:pt idx="2718">
                  <c:v>39475</c:v>
                </c:pt>
                <c:pt idx="2719">
                  <c:v>39476</c:v>
                </c:pt>
                <c:pt idx="2720">
                  <c:v>39477</c:v>
                </c:pt>
                <c:pt idx="2721">
                  <c:v>39478</c:v>
                </c:pt>
                <c:pt idx="2722">
                  <c:v>39479</c:v>
                </c:pt>
                <c:pt idx="2723">
                  <c:v>39482</c:v>
                </c:pt>
                <c:pt idx="2724">
                  <c:v>39483</c:v>
                </c:pt>
                <c:pt idx="2725">
                  <c:v>39484</c:v>
                </c:pt>
                <c:pt idx="2726">
                  <c:v>39485</c:v>
                </c:pt>
                <c:pt idx="2727">
                  <c:v>39486</c:v>
                </c:pt>
                <c:pt idx="2728">
                  <c:v>39489</c:v>
                </c:pt>
                <c:pt idx="2729">
                  <c:v>39490</c:v>
                </c:pt>
                <c:pt idx="2730">
                  <c:v>39491</c:v>
                </c:pt>
                <c:pt idx="2731">
                  <c:v>39492</c:v>
                </c:pt>
                <c:pt idx="2732">
                  <c:v>39493</c:v>
                </c:pt>
                <c:pt idx="2733">
                  <c:v>39497</c:v>
                </c:pt>
                <c:pt idx="2734">
                  <c:v>39498</c:v>
                </c:pt>
                <c:pt idx="2735">
                  <c:v>39499</c:v>
                </c:pt>
                <c:pt idx="2736">
                  <c:v>39500</c:v>
                </c:pt>
                <c:pt idx="2737">
                  <c:v>39503</c:v>
                </c:pt>
                <c:pt idx="2738">
                  <c:v>39504</c:v>
                </c:pt>
                <c:pt idx="2739">
                  <c:v>39505</c:v>
                </c:pt>
                <c:pt idx="2740">
                  <c:v>39506</c:v>
                </c:pt>
                <c:pt idx="2741">
                  <c:v>39507</c:v>
                </c:pt>
                <c:pt idx="2742">
                  <c:v>39510</c:v>
                </c:pt>
                <c:pt idx="2743">
                  <c:v>39511</c:v>
                </c:pt>
                <c:pt idx="2744">
                  <c:v>39512</c:v>
                </c:pt>
                <c:pt idx="2745">
                  <c:v>39513</c:v>
                </c:pt>
                <c:pt idx="2746">
                  <c:v>39514</c:v>
                </c:pt>
                <c:pt idx="2747">
                  <c:v>39517</c:v>
                </c:pt>
                <c:pt idx="2748">
                  <c:v>39518</c:v>
                </c:pt>
                <c:pt idx="2749">
                  <c:v>39519</c:v>
                </c:pt>
                <c:pt idx="2750">
                  <c:v>39520</c:v>
                </c:pt>
                <c:pt idx="2751">
                  <c:v>39521</c:v>
                </c:pt>
                <c:pt idx="2752">
                  <c:v>39524</c:v>
                </c:pt>
                <c:pt idx="2753">
                  <c:v>39525</c:v>
                </c:pt>
                <c:pt idx="2754">
                  <c:v>39526</c:v>
                </c:pt>
                <c:pt idx="2755">
                  <c:v>39527</c:v>
                </c:pt>
                <c:pt idx="2756">
                  <c:v>39531</c:v>
                </c:pt>
                <c:pt idx="2757">
                  <c:v>39532</c:v>
                </c:pt>
                <c:pt idx="2758">
                  <c:v>39533</c:v>
                </c:pt>
                <c:pt idx="2759">
                  <c:v>39534</c:v>
                </c:pt>
                <c:pt idx="2760">
                  <c:v>39535</c:v>
                </c:pt>
                <c:pt idx="2761">
                  <c:v>39538</c:v>
                </c:pt>
                <c:pt idx="2762">
                  <c:v>39539</c:v>
                </c:pt>
                <c:pt idx="2763">
                  <c:v>39540</c:v>
                </c:pt>
                <c:pt idx="2764">
                  <c:v>39541</c:v>
                </c:pt>
                <c:pt idx="2765">
                  <c:v>39542</c:v>
                </c:pt>
                <c:pt idx="2766">
                  <c:v>39545</c:v>
                </c:pt>
                <c:pt idx="2767">
                  <c:v>39546</c:v>
                </c:pt>
                <c:pt idx="2768">
                  <c:v>39547</c:v>
                </c:pt>
                <c:pt idx="2769">
                  <c:v>39548</c:v>
                </c:pt>
                <c:pt idx="2770">
                  <c:v>39549</c:v>
                </c:pt>
                <c:pt idx="2771">
                  <c:v>39552</c:v>
                </c:pt>
                <c:pt idx="2772">
                  <c:v>39553</c:v>
                </c:pt>
                <c:pt idx="2773">
                  <c:v>39554</c:v>
                </c:pt>
                <c:pt idx="2774">
                  <c:v>39555</c:v>
                </c:pt>
                <c:pt idx="2775">
                  <c:v>39556</c:v>
                </c:pt>
                <c:pt idx="2776">
                  <c:v>39559</c:v>
                </c:pt>
                <c:pt idx="2777">
                  <c:v>39560</c:v>
                </c:pt>
                <c:pt idx="2778">
                  <c:v>39561</c:v>
                </c:pt>
                <c:pt idx="2779">
                  <c:v>39562</c:v>
                </c:pt>
                <c:pt idx="2780">
                  <c:v>39563</c:v>
                </c:pt>
                <c:pt idx="2781">
                  <c:v>39566</c:v>
                </c:pt>
                <c:pt idx="2782">
                  <c:v>39567</c:v>
                </c:pt>
                <c:pt idx="2783">
                  <c:v>39568</c:v>
                </c:pt>
                <c:pt idx="2784">
                  <c:v>39569</c:v>
                </c:pt>
                <c:pt idx="2785">
                  <c:v>39570</c:v>
                </c:pt>
                <c:pt idx="2786">
                  <c:v>39573</c:v>
                </c:pt>
                <c:pt idx="2787">
                  <c:v>39574</c:v>
                </c:pt>
                <c:pt idx="2788">
                  <c:v>39575</c:v>
                </c:pt>
                <c:pt idx="2789">
                  <c:v>39576</c:v>
                </c:pt>
                <c:pt idx="2790">
                  <c:v>39577</c:v>
                </c:pt>
                <c:pt idx="2791">
                  <c:v>39580</c:v>
                </c:pt>
                <c:pt idx="2792">
                  <c:v>39581</c:v>
                </c:pt>
                <c:pt idx="2793">
                  <c:v>39582</c:v>
                </c:pt>
                <c:pt idx="2794">
                  <c:v>39583</c:v>
                </c:pt>
                <c:pt idx="2795">
                  <c:v>39584</c:v>
                </c:pt>
                <c:pt idx="2796">
                  <c:v>39587</c:v>
                </c:pt>
                <c:pt idx="2797">
                  <c:v>39588</c:v>
                </c:pt>
                <c:pt idx="2798">
                  <c:v>39589</c:v>
                </c:pt>
                <c:pt idx="2799">
                  <c:v>39590</c:v>
                </c:pt>
                <c:pt idx="2800">
                  <c:v>39591</c:v>
                </c:pt>
                <c:pt idx="2801">
                  <c:v>39595</c:v>
                </c:pt>
                <c:pt idx="2802">
                  <c:v>39596</c:v>
                </c:pt>
                <c:pt idx="2803">
                  <c:v>39597</c:v>
                </c:pt>
                <c:pt idx="2804">
                  <c:v>39598</c:v>
                </c:pt>
                <c:pt idx="2805">
                  <c:v>39601</c:v>
                </c:pt>
                <c:pt idx="2806">
                  <c:v>39602</c:v>
                </c:pt>
                <c:pt idx="2807">
                  <c:v>39603</c:v>
                </c:pt>
                <c:pt idx="2808">
                  <c:v>39604</c:v>
                </c:pt>
                <c:pt idx="2809">
                  <c:v>39605</c:v>
                </c:pt>
                <c:pt idx="2810">
                  <c:v>39608</c:v>
                </c:pt>
                <c:pt idx="2811">
                  <c:v>39609</c:v>
                </c:pt>
                <c:pt idx="2812">
                  <c:v>39610</c:v>
                </c:pt>
                <c:pt idx="2813">
                  <c:v>39611</c:v>
                </c:pt>
                <c:pt idx="2814">
                  <c:v>39612</c:v>
                </c:pt>
                <c:pt idx="2815">
                  <c:v>39615</c:v>
                </c:pt>
                <c:pt idx="2816">
                  <c:v>39616</c:v>
                </c:pt>
                <c:pt idx="2817">
                  <c:v>39617</c:v>
                </c:pt>
                <c:pt idx="2818">
                  <c:v>39618</c:v>
                </c:pt>
                <c:pt idx="2819">
                  <c:v>39619</c:v>
                </c:pt>
                <c:pt idx="2820">
                  <c:v>39622</c:v>
                </c:pt>
                <c:pt idx="2821">
                  <c:v>39623</c:v>
                </c:pt>
                <c:pt idx="2822">
                  <c:v>39624</c:v>
                </c:pt>
                <c:pt idx="2823">
                  <c:v>39625</c:v>
                </c:pt>
                <c:pt idx="2824">
                  <c:v>39626</c:v>
                </c:pt>
                <c:pt idx="2825">
                  <c:v>39629</c:v>
                </c:pt>
                <c:pt idx="2826">
                  <c:v>39630</c:v>
                </c:pt>
                <c:pt idx="2827">
                  <c:v>39631</c:v>
                </c:pt>
                <c:pt idx="2828">
                  <c:v>39632</c:v>
                </c:pt>
                <c:pt idx="2829">
                  <c:v>39636</c:v>
                </c:pt>
                <c:pt idx="2830">
                  <c:v>39637</c:v>
                </c:pt>
                <c:pt idx="2831">
                  <c:v>39638</c:v>
                </c:pt>
                <c:pt idx="2832">
                  <c:v>39639</c:v>
                </c:pt>
                <c:pt idx="2833">
                  <c:v>39640</c:v>
                </c:pt>
                <c:pt idx="2834">
                  <c:v>39643</c:v>
                </c:pt>
                <c:pt idx="2835">
                  <c:v>39644</c:v>
                </c:pt>
                <c:pt idx="2836">
                  <c:v>39645</c:v>
                </c:pt>
                <c:pt idx="2837">
                  <c:v>39646</c:v>
                </c:pt>
                <c:pt idx="2838">
                  <c:v>39647</c:v>
                </c:pt>
                <c:pt idx="2839">
                  <c:v>39650</c:v>
                </c:pt>
                <c:pt idx="2840">
                  <c:v>39651</c:v>
                </c:pt>
                <c:pt idx="2841">
                  <c:v>39652</c:v>
                </c:pt>
                <c:pt idx="2842">
                  <c:v>39653</c:v>
                </c:pt>
                <c:pt idx="2843">
                  <c:v>39654</c:v>
                </c:pt>
                <c:pt idx="2844">
                  <c:v>39657</c:v>
                </c:pt>
                <c:pt idx="2845">
                  <c:v>39658</c:v>
                </c:pt>
                <c:pt idx="2846">
                  <c:v>39659</c:v>
                </c:pt>
                <c:pt idx="2847">
                  <c:v>39660</c:v>
                </c:pt>
                <c:pt idx="2848">
                  <c:v>39661</c:v>
                </c:pt>
                <c:pt idx="2849">
                  <c:v>39664</c:v>
                </c:pt>
                <c:pt idx="2850">
                  <c:v>39665</c:v>
                </c:pt>
                <c:pt idx="2851">
                  <c:v>39666</c:v>
                </c:pt>
                <c:pt idx="2852">
                  <c:v>39667</c:v>
                </c:pt>
                <c:pt idx="2853">
                  <c:v>39668</c:v>
                </c:pt>
                <c:pt idx="2854">
                  <c:v>39671</c:v>
                </c:pt>
                <c:pt idx="2855">
                  <c:v>39672</c:v>
                </c:pt>
                <c:pt idx="2856">
                  <c:v>39673</c:v>
                </c:pt>
                <c:pt idx="2857">
                  <c:v>39674</c:v>
                </c:pt>
                <c:pt idx="2858">
                  <c:v>39675</c:v>
                </c:pt>
                <c:pt idx="2859">
                  <c:v>39678</c:v>
                </c:pt>
                <c:pt idx="2860">
                  <c:v>39679</c:v>
                </c:pt>
                <c:pt idx="2861">
                  <c:v>39680</c:v>
                </c:pt>
                <c:pt idx="2862">
                  <c:v>39681</c:v>
                </c:pt>
                <c:pt idx="2863">
                  <c:v>39682</c:v>
                </c:pt>
                <c:pt idx="2864">
                  <c:v>39685</c:v>
                </c:pt>
                <c:pt idx="2865">
                  <c:v>39686</c:v>
                </c:pt>
                <c:pt idx="2866">
                  <c:v>39687</c:v>
                </c:pt>
                <c:pt idx="2867">
                  <c:v>39688</c:v>
                </c:pt>
                <c:pt idx="2868">
                  <c:v>39689</c:v>
                </c:pt>
                <c:pt idx="2869">
                  <c:v>39693</c:v>
                </c:pt>
                <c:pt idx="2870">
                  <c:v>39694</c:v>
                </c:pt>
                <c:pt idx="2871">
                  <c:v>39695</c:v>
                </c:pt>
                <c:pt idx="2872">
                  <c:v>39696</c:v>
                </c:pt>
                <c:pt idx="2873">
                  <c:v>39699</c:v>
                </c:pt>
                <c:pt idx="2874">
                  <c:v>39700</c:v>
                </c:pt>
                <c:pt idx="2875">
                  <c:v>39701</c:v>
                </c:pt>
                <c:pt idx="2876">
                  <c:v>39702</c:v>
                </c:pt>
                <c:pt idx="2877">
                  <c:v>39703</c:v>
                </c:pt>
                <c:pt idx="2878">
                  <c:v>39706</c:v>
                </c:pt>
                <c:pt idx="2879">
                  <c:v>39707</c:v>
                </c:pt>
                <c:pt idx="2880">
                  <c:v>39708</c:v>
                </c:pt>
                <c:pt idx="2881">
                  <c:v>39709</c:v>
                </c:pt>
                <c:pt idx="2882">
                  <c:v>39710</c:v>
                </c:pt>
                <c:pt idx="2883">
                  <c:v>39713</c:v>
                </c:pt>
                <c:pt idx="2884">
                  <c:v>39714</c:v>
                </c:pt>
                <c:pt idx="2885">
                  <c:v>39715</c:v>
                </c:pt>
                <c:pt idx="2886">
                  <c:v>39716</c:v>
                </c:pt>
                <c:pt idx="2887">
                  <c:v>39717</c:v>
                </c:pt>
                <c:pt idx="2888">
                  <c:v>39720</c:v>
                </c:pt>
                <c:pt idx="2889">
                  <c:v>39721</c:v>
                </c:pt>
                <c:pt idx="2890">
                  <c:v>39722</c:v>
                </c:pt>
                <c:pt idx="2891">
                  <c:v>39723</c:v>
                </c:pt>
                <c:pt idx="2892">
                  <c:v>39724</c:v>
                </c:pt>
                <c:pt idx="2893">
                  <c:v>39727</c:v>
                </c:pt>
                <c:pt idx="2894">
                  <c:v>39728</c:v>
                </c:pt>
                <c:pt idx="2895">
                  <c:v>39729</c:v>
                </c:pt>
                <c:pt idx="2896">
                  <c:v>39730</c:v>
                </c:pt>
                <c:pt idx="2897">
                  <c:v>39731</c:v>
                </c:pt>
                <c:pt idx="2898">
                  <c:v>39734</c:v>
                </c:pt>
                <c:pt idx="2899">
                  <c:v>39735</c:v>
                </c:pt>
                <c:pt idx="2900">
                  <c:v>39736</c:v>
                </c:pt>
                <c:pt idx="2901">
                  <c:v>39737</c:v>
                </c:pt>
                <c:pt idx="2902">
                  <c:v>39738</c:v>
                </c:pt>
                <c:pt idx="2903">
                  <c:v>39741</c:v>
                </c:pt>
                <c:pt idx="2904">
                  <c:v>39742</c:v>
                </c:pt>
                <c:pt idx="2905">
                  <c:v>39743</c:v>
                </c:pt>
                <c:pt idx="2906">
                  <c:v>39744</c:v>
                </c:pt>
                <c:pt idx="2907">
                  <c:v>39745</c:v>
                </c:pt>
                <c:pt idx="2908">
                  <c:v>39748</c:v>
                </c:pt>
                <c:pt idx="2909">
                  <c:v>39749</c:v>
                </c:pt>
                <c:pt idx="2910">
                  <c:v>39750</c:v>
                </c:pt>
                <c:pt idx="2911">
                  <c:v>39751</c:v>
                </c:pt>
                <c:pt idx="2912">
                  <c:v>39752</c:v>
                </c:pt>
                <c:pt idx="2913">
                  <c:v>39755</c:v>
                </c:pt>
                <c:pt idx="2914">
                  <c:v>39756</c:v>
                </c:pt>
                <c:pt idx="2915">
                  <c:v>39757</c:v>
                </c:pt>
                <c:pt idx="2916">
                  <c:v>39758</c:v>
                </c:pt>
                <c:pt idx="2917">
                  <c:v>39759</c:v>
                </c:pt>
                <c:pt idx="2918">
                  <c:v>39762</c:v>
                </c:pt>
                <c:pt idx="2919">
                  <c:v>39763</c:v>
                </c:pt>
                <c:pt idx="2920">
                  <c:v>39764</c:v>
                </c:pt>
                <c:pt idx="2921">
                  <c:v>39765</c:v>
                </c:pt>
                <c:pt idx="2922">
                  <c:v>39766</c:v>
                </c:pt>
                <c:pt idx="2923">
                  <c:v>39769</c:v>
                </c:pt>
                <c:pt idx="2924">
                  <c:v>39770</c:v>
                </c:pt>
                <c:pt idx="2925">
                  <c:v>39771</c:v>
                </c:pt>
                <c:pt idx="2926">
                  <c:v>39772</c:v>
                </c:pt>
                <c:pt idx="2927">
                  <c:v>39773</c:v>
                </c:pt>
                <c:pt idx="2928">
                  <c:v>39776</c:v>
                </c:pt>
                <c:pt idx="2929">
                  <c:v>39777</c:v>
                </c:pt>
                <c:pt idx="2930">
                  <c:v>39778</c:v>
                </c:pt>
                <c:pt idx="2931">
                  <c:v>39780</c:v>
                </c:pt>
                <c:pt idx="2932">
                  <c:v>39783</c:v>
                </c:pt>
                <c:pt idx="2933">
                  <c:v>39784</c:v>
                </c:pt>
                <c:pt idx="2934">
                  <c:v>39785</c:v>
                </c:pt>
                <c:pt idx="2935">
                  <c:v>39786</c:v>
                </c:pt>
                <c:pt idx="2936">
                  <c:v>39787</c:v>
                </c:pt>
                <c:pt idx="2937">
                  <c:v>39790</c:v>
                </c:pt>
                <c:pt idx="2938">
                  <c:v>39791</c:v>
                </c:pt>
                <c:pt idx="2939">
                  <c:v>39792</c:v>
                </c:pt>
                <c:pt idx="2940">
                  <c:v>39793</c:v>
                </c:pt>
                <c:pt idx="2941">
                  <c:v>39794</c:v>
                </c:pt>
                <c:pt idx="2942">
                  <c:v>39797</c:v>
                </c:pt>
                <c:pt idx="2943">
                  <c:v>39798</c:v>
                </c:pt>
                <c:pt idx="2944">
                  <c:v>39799</c:v>
                </c:pt>
                <c:pt idx="2945">
                  <c:v>39800</c:v>
                </c:pt>
                <c:pt idx="2946">
                  <c:v>39801</c:v>
                </c:pt>
                <c:pt idx="2947">
                  <c:v>39804</c:v>
                </c:pt>
                <c:pt idx="2948">
                  <c:v>39805</c:v>
                </c:pt>
                <c:pt idx="2949">
                  <c:v>39806</c:v>
                </c:pt>
                <c:pt idx="2950">
                  <c:v>39808</c:v>
                </c:pt>
                <c:pt idx="2951">
                  <c:v>39811</c:v>
                </c:pt>
                <c:pt idx="2952">
                  <c:v>39812</c:v>
                </c:pt>
                <c:pt idx="2953">
                  <c:v>39813</c:v>
                </c:pt>
                <c:pt idx="2954">
                  <c:v>39815</c:v>
                </c:pt>
                <c:pt idx="2955">
                  <c:v>39818</c:v>
                </c:pt>
                <c:pt idx="2956">
                  <c:v>39819</c:v>
                </c:pt>
                <c:pt idx="2957">
                  <c:v>39820</c:v>
                </c:pt>
                <c:pt idx="2958">
                  <c:v>39821</c:v>
                </c:pt>
                <c:pt idx="2959">
                  <c:v>39822</c:v>
                </c:pt>
                <c:pt idx="2960">
                  <c:v>39825</c:v>
                </c:pt>
                <c:pt idx="2961">
                  <c:v>39826</c:v>
                </c:pt>
                <c:pt idx="2962">
                  <c:v>39827</c:v>
                </c:pt>
                <c:pt idx="2963">
                  <c:v>39828</c:v>
                </c:pt>
                <c:pt idx="2964">
                  <c:v>39829</c:v>
                </c:pt>
                <c:pt idx="2965">
                  <c:v>39833</c:v>
                </c:pt>
                <c:pt idx="2966">
                  <c:v>39834</c:v>
                </c:pt>
                <c:pt idx="2967">
                  <c:v>39835</c:v>
                </c:pt>
                <c:pt idx="2968">
                  <c:v>39836</c:v>
                </c:pt>
                <c:pt idx="2969">
                  <c:v>39839</c:v>
                </c:pt>
                <c:pt idx="2970">
                  <c:v>39840</c:v>
                </c:pt>
                <c:pt idx="2971">
                  <c:v>39841</c:v>
                </c:pt>
                <c:pt idx="2972">
                  <c:v>39842</c:v>
                </c:pt>
                <c:pt idx="2973">
                  <c:v>39843</c:v>
                </c:pt>
                <c:pt idx="2974">
                  <c:v>39846</c:v>
                </c:pt>
                <c:pt idx="2975">
                  <c:v>39847</c:v>
                </c:pt>
                <c:pt idx="2976">
                  <c:v>39848</c:v>
                </c:pt>
                <c:pt idx="2977">
                  <c:v>39849</c:v>
                </c:pt>
                <c:pt idx="2978">
                  <c:v>39850</c:v>
                </c:pt>
                <c:pt idx="2979">
                  <c:v>39853</c:v>
                </c:pt>
                <c:pt idx="2980">
                  <c:v>39854</c:v>
                </c:pt>
                <c:pt idx="2981">
                  <c:v>39855</c:v>
                </c:pt>
                <c:pt idx="2982">
                  <c:v>39856</c:v>
                </c:pt>
                <c:pt idx="2983">
                  <c:v>39857</c:v>
                </c:pt>
                <c:pt idx="2984">
                  <c:v>39861</c:v>
                </c:pt>
                <c:pt idx="2985">
                  <c:v>39862</c:v>
                </c:pt>
                <c:pt idx="2986">
                  <c:v>39863</c:v>
                </c:pt>
                <c:pt idx="2987">
                  <c:v>39864</c:v>
                </c:pt>
                <c:pt idx="2988">
                  <c:v>39867</c:v>
                </c:pt>
                <c:pt idx="2989">
                  <c:v>39868</c:v>
                </c:pt>
                <c:pt idx="2990">
                  <c:v>39869</c:v>
                </c:pt>
                <c:pt idx="2991">
                  <c:v>39870</c:v>
                </c:pt>
                <c:pt idx="2992">
                  <c:v>39871</c:v>
                </c:pt>
                <c:pt idx="2993">
                  <c:v>39874</c:v>
                </c:pt>
                <c:pt idx="2994">
                  <c:v>39875</c:v>
                </c:pt>
                <c:pt idx="2995">
                  <c:v>39876</c:v>
                </c:pt>
                <c:pt idx="2996">
                  <c:v>39877</c:v>
                </c:pt>
                <c:pt idx="2997">
                  <c:v>39878</c:v>
                </c:pt>
                <c:pt idx="2998">
                  <c:v>39881</c:v>
                </c:pt>
                <c:pt idx="2999">
                  <c:v>39882</c:v>
                </c:pt>
                <c:pt idx="3000">
                  <c:v>39883</c:v>
                </c:pt>
                <c:pt idx="3001">
                  <c:v>39884</c:v>
                </c:pt>
                <c:pt idx="3002">
                  <c:v>39885</c:v>
                </c:pt>
                <c:pt idx="3003">
                  <c:v>39888</c:v>
                </c:pt>
                <c:pt idx="3004">
                  <c:v>39889</c:v>
                </c:pt>
                <c:pt idx="3005">
                  <c:v>39890</c:v>
                </c:pt>
                <c:pt idx="3006">
                  <c:v>39891</c:v>
                </c:pt>
                <c:pt idx="3007">
                  <c:v>39892</c:v>
                </c:pt>
                <c:pt idx="3008">
                  <c:v>39895</c:v>
                </c:pt>
                <c:pt idx="3009">
                  <c:v>39896</c:v>
                </c:pt>
                <c:pt idx="3010">
                  <c:v>39897</c:v>
                </c:pt>
                <c:pt idx="3011">
                  <c:v>39898</c:v>
                </c:pt>
                <c:pt idx="3012">
                  <c:v>39899</c:v>
                </c:pt>
                <c:pt idx="3013">
                  <c:v>39902</c:v>
                </c:pt>
                <c:pt idx="3014">
                  <c:v>39903</c:v>
                </c:pt>
                <c:pt idx="3015">
                  <c:v>39904</c:v>
                </c:pt>
                <c:pt idx="3016">
                  <c:v>39905</c:v>
                </c:pt>
                <c:pt idx="3017">
                  <c:v>39906</c:v>
                </c:pt>
                <c:pt idx="3018">
                  <c:v>39909</c:v>
                </c:pt>
                <c:pt idx="3019">
                  <c:v>39910</c:v>
                </c:pt>
                <c:pt idx="3020">
                  <c:v>39911</c:v>
                </c:pt>
                <c:pt idx="3021">
                  <c:v>39912</c:v>
                </c:pt>
                <c:pt idx="3022">
                  <c:v>39916</c:v>
                </c:pt>
                <c:pt idx="3023">
                  <c:v>39917</c:v>
                </c:pt>
                <c:pt idx="3024">
                  <c:v>39918</c:v>
                </c:pt>
                <c:pt idx="3025">
                  <c:v>39919</c:v>
                </c:pt>
                <c:pt idx="3026">
                  <c:v>39920</c:v>
                </c:pt>
                <c:pt idx="3027">
                  <c:v>39923</c:v>
                </c:pt>
                <c:pt idx="3028">
                  <c:v>39924</c:v>
                </c:pt>
                <c:pt idx="3029">
                  <c:v>39925</c:v>
                </c:pt>
                <c:pt idx="3030">
                  <c:v>39926</c:v>
                </c:pt>
                <c:pt idx="3031">
                  <c:v>39927</c:v>
                </c:pt>
                <c:pt idx="3032">
                  <c:v>39930</c:v>
                </c:pt>
                <c:pt idx="3033">
                  <c:v>39931</c:v>
                </c:pt>
                <c:pt idx="3034">
                  <c:v>39932</c:v>
                </c:pt>
                <c:pt idx="3035">
                  <c:v>39933</c:v>
                </c:pt>
                <c:pt idx="3036">
                  <c:v>39934</c:v>
                </c:pt>
                <c:pt idx="3037">
                  <c:v>39937</c:v>
                </c:pt>
                <c:pt idx="3038">
                  <c:v>39938</c:v>
                </c:pt>
                <c:pt idx="3039">
                  <c:v>39939</c:v>
                </c:pt>
                <c:pt idx="3040">
                  <c:v>39940</c:v>
                </c:pt>
                <c:pt idx="3041">
                  <c:v>39941</c:v>
                </c:pt>
                <c:pt idx="3042">
                  <c:v>39944</c:v>
                </c:pt>
                <c:pt idx="3043">
                  <c:v>39945</c:v>
                </c:pt>
                <c:pt idx="3044">
                  <c:v>39946</c:v>
                </c:pt>
                <c:pt idx="3045">
                  <c:v>39947</c:v>
                </c:pt>
                <c:pt idx="3046">
                  <c:v>39948</c:v>
                </c:pt>
                <c:pt idx="3047">
                  <c:v>39951</c:v>
                </c:pt>
                <c:pt idx="3048">
                  <c:v>39952</c:v>
                </c:pt>
                <c:pt idx="3049">
                  <c:v>39953</c:v>
                </c:pt>
                <c:pt idx="3050">
                  <c:v>39954</c:v>
                </c:pt>
                <c:pt idx="3051">
                  <c:v>39955</c:v>
                </c:pt>
                <c:pt idx="3052">
                  <c:v>39959</c:v>
                </c:pt>
                <c:pt idx="3053">
                  <c:v>39960</c:v>
                </c:pt>
                <c:pt idx="3054">
                  <c:v>39961</c:v>
                </c:pt>
                <c:pt idx="3055">
                  <c:v>39962</c:v>
                </c:pt>
                <c:pt idx="3056">
                  <c:v>39965</c:v>
                </c:pt>
                <c:pt idx="3057">
                  <c:v>39966</c:v>
                </c:pt>
                <c:pt idx="3058">
                  <c:v>39967</c:v>
                </c:pt>
                <c:pt idx="3059">
                  <c:v>39968</c:v>
                </c:pt>
                <c:pt idx="3060">
                  <c:v>39969</c:v>
                </c:pt>
                <c:pt idx="3061">
                  <c:v>39972</c:v>
                </c:pt>
                <c:pt idx="3062">
                  <c:v>39973</c:v>
                </c:pt>
                <c:pt idx="3063">
                  <c:v>39974</c:v>
                </c:pt>
                <c:pt idx="3064">
                  <c:v>39975</c:v>
                </c:pt>
                <c:pt idx="3065">
                  <c:v>39976</c:v>
                </c:pt>
                <c:pt idx="3066">
                  <c:v>39979</c:v>
                </c:pt>
                <c:pt idx="3067">
                  <c:v>39980</c:v>
                </c:pt>
                <c:pt idx="3068">
                  <c:v>39981</c:v>
                </c:pt>
                <c:pt idx="3069">
                  <c:v>39982</c:v>
                </c:pt>
                <c:pt idx="3070">
                  <c:v>39983</c:v>
                </c:pt>
                <c:pt idx="3071">
                  <c:v>39986</c:v>
                </c:pt>
                <c:pt idx="3072">
                  <c:v>39987</c:v>
                </c:pt>
                <c:pt idx="3073">
                  <c:v>39988</c:v>
                </c:pt>
                <c:pt idx="3074">
                  <c:v>39989</c:v>
                </c:pt>
                <c:pt idx="3075">
                  <c:v>39990</c:v>
                </c:pt>
                <c:pt idx="3076">
                  <c:v>39993</c:v>
                </c:pt>
                <c:pt idx="3077">
                  <c:v>39994</c:v>
                </c:pt>
                <c:pt idx="3078">
                  <c:v>39995</c:v>
                </c:pt>
                <c:pt idx="3079">
                  <c:v>39996</c:v>
                </c:pt>
                <c:pt idx="3080">
                  <c:v>40000</c:v>
                </c:pt>
                <c:pt idx="3081">
                  <c:v>40001</c:v>
                </c:pt>
                <c:pt idx="3082">
                  <c:v>40002</c:v>
                </c:pt>
                <c:pt idx="3083">
                  <c:v>40003</c:v>
                </c:pt>
                <c:pt idx="3084">
                  <c:v>40004</c:v>
                </c:pt>
                <c:pt idx="3085">
                  <c:v>40007</c:v>
                </c:pt>
                <c:pt idx="3086">
                  <c:v>40008</c:v>
                </c:pt>
                <c:pt idx="3087">
                  <c:v>40009</c:v>
                </c:pt>
                <c:pt idx="3088">
                  <c:v>40010</c:v>
                </c:pt>
                <c:pt idx="3089">
                  <c:v>40011</c:v>
                </c:pt>
                <c:pt idx="3090">
                  <c:v>40014</c:v>
                </c:pt>
                <c:pt idx="3091">
                  <c:v>40015</c:v>
                </c:pt>
                <c:pt idx="3092">
                  <c:v>40016</c:v>
                </c:pt>
                <c:pt idx="3093">
                  <c:v>40017</c:v>
                </c:pt>
                <c:pt idx="3094">
                  <c:v>40018</c:v>
                </c:pt>
                <c:pt idx="3095">
                  <c:v>40021</c:v>
                </c:pt>
                <c:pt idx="3096">
                  <c:v>40022</c:v>
                </c:pt>
                <c:pt idx="3097">
                  <c:v>40023</c:v>
                </c:pt>
                <c:pt idx="3098">
                  <c:v>40024</c:v>
                </c:pt>
                <c:pt idx="3099">
                  <c:v>40025</c:v>
                </c:pt>
                <c:pt idx="3100">
                  <c:v>40028</c:v>
                </c:pt>
                <c:pt idx="3101">
                  <c:v>40029</c:v>
                </c:pt>
                <c:pt idx="3102">
                  <c:v>40030</c:v>
                </c:pt>
                <c:pt idx="3103">
                  <c:v>40031</c:v>
                </c:pt>
                <c:pt idx="3104">
                  <c:v>40032</c:v>
                </c:pt>
                <c:pt idx="3105">
                  <c:v>40035</c:v>
                </c:pt>
                <c:pt idx="3106">
                  <c:v>40036</c:v>
                </c:pt>
                <c:pt idx="3107">
                  <c:v>40037</c:v>
                </c:pt>
                <c:pt idx="3108">
                  <c:v>40038</c:v>
                </c:pt>
                <c:pt idx="3109">
                  <c:v>40039</c:v>
                </c:pt>
                <c:pt idx="3110">
                  <c:v>40042</c:v>
                </c:pt>
                <c:pt idx="3111">
                  <c:v>40043</c:v>
                </c:pt>
                <c:pt idx="3112">
                  <c:v>40044</c:v>
                </c:pt>
                <c:pt idx="3113">
                  <c:v>40045</c:v>
                </c:pt>
                <c:pt idx="3114">
                  <c:v>40046</c:v>
                </c:pt>
                <c:pt idx="3115">
                  <c:v>40049</c:v>
                </c:pt>
                <c:pt idx="3116">
                  <c:v>40050</c:v>
                </c:pt>
                <c:pt idx="3117">
                  <c:v>40051</c:v>
                </c:pt>
                <c:pt idx="3118">
                  <c:v>40052</c:v>
                </c:pt>
                <c:pt idx="3119">
                  <c:v>40053</c:v>
                </c:pt>
                <c:pt idx="3120">
                  <c:v>40056</c:v>
                </c:pt>
                <c:pt idx="3121">
                  <c:v>40057</c:v>
                </c:pt>
                <c:pt idx="3122">
                  <c:v>40058</c:v>
                </c:pt>
                <c:pt idx="3123">
                  <c:v>40059</c:v>
                </c:pt>
                <c:pt idx="3124">
                  <c:v>40060</c:v>
                </c:pt>
                <c:pt idx="3125">
                  <c:v>40064</c:v>
                </c:pt>
                <c:pt idx="3126">
                  <c:v>40065</c:v>
                </c:pt>
                <c:pt idx="3127">
                  <c:v>40066</c:v>
                </c:pt>
                <c:pt idx="3128">
                  <c:v>40067</c:v>
                </c:pt>
                <c:pt idx="3129">
                  <c:v>40070</c:v>
                </c:pt>
                <c:pt idx="3130">
                  <c:v>40071</c:v>
                </c:pt>
                <c:pt idx="3131">
                  <c:v>40072</c:v>
                </c:pt>
                <c:pt idx="3132">
                  <c:v>40073</c:v>
                </c:pt>
                <c:pt idx="3133">
                  <c:v>40074</c:v>
                </c:pt>
                <c:pt idx="3134">
                  <c:v>40077</c:v>
                </c:pt>
                <c:pt idx="3135">
                  <c:v>40078</c:v>
                </c:pt>
                <c:pt idx="3136">
                  <c:v>40079</c:v>
                </c:pt>
                <c:pt idx="3137">
                  <c:v>40080</c:v>
                </c:pt>
                <c:pt idx="3138">
                  <c:v>40081</c:v>
                </c:pt>
                <c:pt idx="3139">
                  <c:v>40084</c:v>
                </c:pt>
                <c:pt idx="3140">
                  <c:v>40085</c:v>
                </c:pt>
                <c:pt idx="3141">
                  <c:v>40086</c:v>
                </c:pt>
                <c:pt idx="3142">
                  <c:v>40087</c:v>
                </c:pt>
                <c:pt idx="3143">
                  <c:v>40088</c:v>
                </c:pt>
                <c:pt idx="3144">
                  <c:v>40091</c:v>
                </c:pt>
                <c:pt idx="3145">
                  <c:v>40092</c:v>
                </c:pt>
                <c:pt idx="3146">
                  <c:v>40093</c:v>
                </c:pt>
                <c:pt idx="3147">
                  <c:v>40094</c:v>
                </c:pt>
                <c:pt idx="3148">
                  <c:v>40095</c:v>
                </c:pt>
                <c:pt idx="3149">
                  <c:v>40098</c:v>
                </c:pt>
                <c:pt idx="3150">
                  <c:v>40099</c:v>
                </c:pt>
                <c:pt idx="3151">
                  <c:v>40100</c:v>
                </c:pt>
                <c:pt idx="3152">
                  <c:v>40101</c:v>
                </c:pt>
                <c:pt idx="3153">
                  <c:v>40102</c:v>
                </c:pt>
                <c:pt idx="3154">
                  <c:v>40105</c:v>
                </c:pt>
                <c:pt idx="3155">
                  <c:v>40106</c:v>
                </c:pt>
                <c:pt idx="3156">
                  <c:v>40107</c:v>
                </c:pt>
                <c:pt idx="3157">
                  <c:v>40108</c:v>
                </c:pt>
                <c:pt idx="3158">
                  <c:v>40109</c:v>
                </c:pt>
                <c:pt idx="3159">
                  <c:v>40112</c:v>
                </c:pt>
                <c:pt idx="3160">
                  <c:v>40113</c:v>
                </c:pt>
                <c:pt idx="3161">
                  <c:v>40114</c:v>
                </c:pt>
                <c:pt idx="3162">
                  <c:v>40115</c:v>
                </c:pt>
                <c:pt idx="3163">
                  <c:v>40116</c:v>
                </c:pt>
                <c:pt idx="3164">
                  <c:v>40119</c:v>
                </c:pt>
                <c:pt idx="3165">
                  <c:v>40120</c:v>
                </c:pt>
                <c:pt idx="3166">
                  <c:v>40121</c:v>
                </c:pt>
                <c:pt idx="3167">
                  <c:v>40122</c:v>
                </c:pt>
                <c:pt idx="3168">
                  <c:v>40123</c:v>
                </c:pt>
                <c:pt idx="3169">
                  <c:v>40126</c:v>
                </c:pt>
                <c:pt idx="3170">
                  <c:v>40127</c:v>
                </c:pt>
                <c:pt idx="3171">
                  <c:v>40128</c:v>
                </c:pt>
                <c:pt idx="3172">
                  <c:v>40129</c:v>
                </c:pt>
                <c:pt idx="3173">
                  <c:v>40130</c:v>
                </c:pt>
                <c:pt idx="3174">
                  <c:v>40133</c:v>
                </c:pt>
                <c:pt idx="3175">
                  <c:v>40134</c:v>
                </c:pt>
                <c:pt idx="3176">
                  <c:v>40135</c:v>
                </c:pt>
                <c:pt idx="3177">
                  <c:v>40136</c:v>
                </c:pt>
                <c:pt idx="3178">
                  <c:v>40137</c:v>
                </c:pt>
                <c:pt idx="3179">
                  <c:v>40140</c:v>
                </c:pt>
                <c:pt idx="3180">
                  <c:v>40141</c:v>
                </c:pt>
                <c:pt idx="3181">
                  <c:v>40142</c:v>
                </c:pt>
                <c:pt idx="3182">
                  <c:v>40144</c:v>
                </c:pt>
                <c:pt idx="3183">
                  <c:v>40147</c:v>
                </c:pt>
                <c:pt idx="3184">
                  <c:v>40148</c:v>
                </c:pt>
                <c:pt idx="3185">
                  <c:v>40149</c:v>
                </c:pt>
                <c:pt idx="3186">
                  <c:v>40150</c:v>
                </c:pt>
                <c:pt idx="3187">
                  <c:v>40151</c:v>
                </c:pt>
                <c:pt idx="3188">
                  <c:v>40154</c:v>
                </c:pt>
                <c:pt idx="3189">
                  <c:v>40155</c:v>
                </c:pt>
                <c:pt idx="3190">
                  <c:v>40156</c:v>
                </c:pt>
                <c:pt idx="3191">
                  <c:v>40157</c:v>
                </c:pt>
                <c:pt idx="3192">
                  <c:v>40158</c:v>
                </c:pt>
                <c:pt idx="3193">
                  <c:v>40161</c:v>
                </c:pt>
                <c:pt idx="3194">
                  <c:v>40162</c:v>
                </c:pt>
                <c:pt idx="3195">
                  <c:v>40163</c:v>
                </c:pt>
                <c:pt idx="3196">
                  <c:v>40164</c:v>
                </c:pt>
                <c:pt idx="3197">
                  <c:v>40165</c:v>
                </c:pt>
                <c:pt idx="3198">
                  <c:v>40168</c:v>
                </c:pt>
                <c:pt idx="3199">
                  <c:v>40169</c:v>
                </c:pt>
                <c:pt idx="3200">
                  <c:v>40170</c:v>
                </c:pt>
                <c:pt idx="3201">
                  <c:v>40171</c:v>
                </c:pt>
                <c:pt idx="3202">
                  <c:v>40175</c:v>
                </c:pt>
                <c:pt idx="3203">
                  <c:v>40176</c:v>
                </c:pt>
                <c:pt idx="3204">
                  <c:v>40177</c:v>
                </c:pt>
                <c:pt idx="3205">
                  <c:v>40178</c:v>
                </c:pt>
                <c:pt idx="3206">
                  <c:v>40182</c:v>
                </c:pt>
                <c:pt idx="3207">
                  <c:v>40183</c:v>
                </c:pt>
                <c:pt idx="3208">
                  <c:v>40184</c:v>
                </c:pt>
                <c:pt idx="3209">
                  <c:v>40185</c:v>
                </c:pt>
                <c:pt idx="3210">
                  <c:v>40186</c:v>
                </c:pt>
                <c:pt idx="3211">
                  <c:v>40189</c:v>
                </c:pt>
                <c:pt idx="3212">
                  <c:v>40190</c:v>
                </c:pt>
                <c:pt idx="3213">
                  <c:v>40191</c:v>
                </c:pt>
                <c:pt idx="3214">
                  <c:v>40192</c:v>
                </c:pt>
                <c:pt idx="3215">
                  <c:v>40193</c:v>
                </c:pt>
                <c:pt idx="3216">
                  <c:v>40197</c:v>
                </c:pt>
                <c:pt idx="3217">
                  <c:v>40198</c:v>
                </c:pt>
                <c:pt idx="3218">
                  <c:v>40199</c:v>
                </c:pt>
                <c:pt idx="3219">
                  <c:v>40200</c:v>
                </c:pt>
                <c:pt idx="3220">
                  <c:v>40203</c:v>
                </c:pt>
                <c:pt idx="3221">
                  <c:v>40204</c:v>
                </c:pt>
                <c:pt idx="3222">
                  <c:v>40205</c:v>
                </c:pt>
                <c:pt idx="3223">
                  <c:v>40206</c:v>
                </c:pt>
                <c:pt idx="3224">
                  <c:v>40207</c:v>
                </c:pt>
                <c:pt idx="3225">
                  <c:v>40210</c:v>
                </c:pt>
                <c:pt idx="3226">
                  <c:v>40211</c:v>
                </c:pt>
                <c:pt idx="3227">
                  <c:v>40212</c:v>
                </c:pt>
                <c:pt idx="3228">
                  <c:v>40213</c:v>
                </c:pt>
                <c:pt idx="3229">
                  <c:v>40214</c:v>
                </c:pt>
                <c:pt idx="3230">
                  <c:v>40217</c:v>
                </c:pt>
                <c:pt idx="3231">
                  <c:v>40218</c:v>
                </c:pt>
                <c:pt idx="3232">
                  <c:v>40219</c:v>
                </c:pt>
                <c:pt idx="3233">
                  <c:v>40220</c:v>
                </c:pt>
                <c:pt idx="3234">
                  <c:v>40221</c:v>
                </c:pt>
                <c:pt idx="3235">
                  <c:v>40225</c:v>
                </c:pt>
                <c:pt idx="3236">
                  <c:v>40226</c:v>
                </c:pt>
                <c:pt idx="3237">
                  <c:v>40227</c:v>
                </c:pt>
                <c:pt idx="3238">
                  <c:v>40228</c:v>
                </c:pt>
                <c:pt idx="3239">
                  <c:v>40231</c:v>
                </c:pt>
                <c:pt idx="3240">
                  <c:v>40232</c:v>
                </c:pt>
                <c:pt idx="3241">
                  <c:v>40233</c:v>
                </c:pt>
                <c:pt idx="3242">
                  <c:v>40234</c:v>
                </c:pt>
                <c:pt idx="3243">
                  <c:v>40235</c:v>
                </c:pt>
                <c:pt idx="3244">
                  <c:v>40238</c:v>
                </c:pt>
                <c:pt idx="3245">
                  <c:v>40239</c:v>
                </c:pt>
                <c:pt idx="3246">
                  <c:v>40240</c:v>
                </c:pt>
                <c:pt idx="3247">
                  <c:v>40241</c:v>
                </c:pt>
                <c:pt idx="3248">
                  <c:v>40242</c:v>
                </c:pt>
                <c:pt idx="3249">
                  <c:v>40245</c:v>
                </c:pt>
                <c:pt idx="3250">
                  <c:v>40246</c:v>
                </c:pt>
                <c:pt idx="3251">
                  <c:v>40247</c:v>
                </c:pt>
                <c:pt idx="3252">
                  <c:v>40248</c:v>
                </c:pt>
                <c:pt idx="3253">
                  <c:v>40249</c:v>
                </c:pt>
                <c:pt idx="3254">
                  <c:v>40252</c:v>
                </c:pt>
                <c:pt idx="3255">
                  <c:v>40253</c:v>
                </c:pt>
                <c:pt idx="3256">
                  <c:v>40254</c:v>
                </c:pt>
                <c:pt idx="3257">
                  <c:v>40255</c:v>
                </c:pt>
                <c:pt idx="3258">
                  <c:v>40256</c:v>
                </c:pt>
                <c:pt idx="3259">
                  <c:v>40259</c:v>
                </c:pt>
                <c:pt idx="3260">
                  <c:v>40260</c:v>
                </c:pt>
                <c:pt idx="3261">
                  <c:v>40261</c:v>
                </c:pt>
                <c:pt idx="3262">
                  <c:v>40262</c:v>
                </c:pt>
                <c:pt idx="3263">
                  <c:v>40263</c:v>
                </c:pt>
                <c:pt idx="3264">
                  <c:v>40266</c:v>
                </c:pt>
                <c:pt idx="3265">
                  <c:v>40267</c:v>
                </c:pt>
                <c:pt idx="3266">
                  <c:v>40268</c:v>
                </c:pt>
                <c:pt idx="3267">
                  <c:v>40269</c:v>
                </c:pt>
                <c:pt idx="3268">
                  <c:v>40273</c:v>
                </c:pt>
                <c:pt idx="3269">
                  <c:v>40274</c:v>
                </c:pt>
                <c:pt idx="3270">
                  <c:v>40275</c:v>
                </c:pt>
                <c:pt idx="3271">
                  <c:v>40276</c:v>
                </c:pt>
                <c:pt idx="3272">
                  <c:v>40277</c:v>
                </c:pt>
                <c:pt idx="3273">
                  <c:v>40280</c:v>
                </c:pt>
                <c:pt idx="3274">
                  <c:v>40281</c:v>
                </c:pt>
                <c:pt idx="3275">
                  <c:v>40282</c:v>
                </c:pt>
                <c:pt idx="3276">
                  <c:v>40283</c:v>
                </c:pt>
                <c:pt idx="3277">
                  <c:v>40284</c:v>
                </c:pt>
                <c:pt idx="3278">
                  <c:v>40287</c:v>
                </c:pt>
                <c:pt idx="3279">
                  <c:v>40288</c:v>
                </c:pt>
                <c:pt idx="3280">
                  <c:v>40289</c:v>
                </c:pt>
                <c:pt idx="3281">
                  <c:v>40290</c:v>
                </c:pt>
                <c:pt idx="3282">
                  <c:v>40291</c:v>
                </c:pt>
                <c:pt idx="3283">
                  <c:v>40294</c:v>
                </c:pt>
                <c:pt idx="3284">
                  <c:v>40295</c:v>
                </c:pt>
                <c:pt idx="3285">
                  <c:v>40296</c:v>
                </c:pt>
                <c:pt idx="3286">
                  <c:v>40297</c:v>
                </c:pt>
                <c:pt idx="3287">
                  <c:v>40298</c:v>
                </c:pt>
                <c:pt idx="3288">
                  <c:v>40301</c:v>
                </c:pt>
                <c:pt idx="3289">
                  <c:v>40302</c:v>
                </c:pt>
                <c:pt idx="3290">
                  <c:v>40303</c:v>
                </c:pt>
                <c:pt idx="3291">
                  <c:v>40304</c:v>
                </c:pt>
                <c:pt idx="3292">
                  <c:v>40305</c:v>
                </c:pt>
                <c:pt idx="3293">
                  <c:v>40308</c:v>
                </c:pt>
                <c:pt idx="3294">
                  <c:v>40309</c:v>
                </c:pt>
                <c:pt idx="3295">
                  <c:v>40310</c:v>
                </c:pt>
                <c:pt idx="3296">
                  <c:v>40311</c:v>
                </c:pt>
                <c:pt idx="3297">
                  <c:v>40312</c:v>
                </c:pt>
                <c:pt idx="3298">
                  <c:v>40315</c:v>
                </c:pt>
                <c:pt idx="3299">
                  <c:v>40316</c:v>
                </c:pt>
                <c:pt idx="3300">
                  <c:v>40317</c:v>
                </c:pt>
                <c:pt idx="3301">
                  <c:v>40318</c:v>
                </c:pt>
                <c:pt idx="3302">
                  <c:v>40319</c:v>
                </c:pt>
                <c:pt idx="3303">
                  <c:v>40322</c:v>
                </c:pt>
                <c:pt idx="3304">
                  <c:v>40323</c:v>
                </c:pt>
                <c:pt idx="3305">
                  <c:v>40324</c:v>
                </c:pt>
                <c:pt idx="3306">
                  <c:v>40325</c:v>
                </c:pt>
                <c:pt idx="3307">
                  <c:v>40326</c:v>
                </c:pt>
                <c:pt idx="3308">
                  <c:v>40330</c:v>
                </c:pt>
                <c:pt idx="3309">
                  <c:v>40331</c:v>
                </c:pt>
                <c:pt idx="3310">
                  <c:v>40332</c:v>
                </c:pt>
                <c:pt idx="3311">
                  <c:v>40333</c:v>
                </c:pt>
                <c:pt idx="3312">
                  <c:v>40336</c:v>
                </c:pt>
                <c:pt idx="3313">
                  <c:v>40337</c:v>
                </c:pt>
                <c:pt idx="3314">
                  <c:v>40338</c:v>
                </c:pt>
                <c:pt idx="3315">
                  <c:v>40339</c:v>
                </c:pt>
                <c:pt idx="3316">
                  <c:v>40340</c:v>
                </c:pt>
                <c:pt idx="3317">
                  <c:v>40343</c:v>
                </c:pt>
                <c:pt idx="3318">
                  <c:v>40344</c:v>
                </c:pt>
                <c:pt idx="3319">
                  <c:v>40345</c:v>
                </c:pt>
                <c:pt idx="3320">
                  <c:v>40346</c:v>
                </c:pt>
                <c:pt idx="3321">
                  <c:v>40347</c:v>
                </c:pt>
                <c:pt idx="3322">
                  <c:v>40350</c:v>
                </c:pt>
                <c:pt idx="3323">
                  <c:v>40351</c:v>
                </c:pt>
                <c:pt idx="3324">
                  <c:v>40352</c:v>
                </c:pt>
                <c:pt idx="3325">
                  <c:v>40353</c:v>
                </c:pt>
                <c:pt idx="3326">
                  <c:v>40354</c:v>
                </c:pt>
                <c:pt idx="3327">
                  <c:v>40357</c:v>
                </c:pt>
                <c:pt idx="3328">
                  <c:v>40358</c:v>
                </c:pt>
                <c:pt idx="3329">
                  <c:v>40359</c:v>
                </c:pt>
                <c:pt idx="3330">
                  <c:v>40360</c:v>
                </c:pt>
                <c:pt idx="3331">
                  <c:v>40361</c:v>
                </c:pt>
                <c:pt idx="3332">
                  <c:v>40365</c:v>
                </c:pt>
                <c:pt idx="3333">
                  <c:v>40366</c:v>
                </c:pt>
                <c:pt idx="3334">
                  <c:v>40367</c:v>
                </c:pt>
                <c:pt idx="3335">
                  <c:v>40368</c:v>
                </c:pt>
                <c:pt idx="3336">
                  <c:v>40371</c:v>
                </c:pt>
                <c:pt idx="3337">
                  <c:v>40372</c:v>
                </c:pt>
                <c:pt idx="3338">
                  <c:v>40373</c:v>
                </c:pt>
                <c:pt idx="3339">
                  <c:v>40374</c:v>
                </c:pt>
                <c:pt idx="3340">
                  <c:v>40375</c:v>
                </c:pt>
                <c:pt idx="3341">
                  <c:v>40378</c:v>
                </c:pt>
                <c:pt idx="3342">
                  <c:v>40379</c:v>
                </c:pt>
                <c:pt idx="3343">
                  <c:v>40380</c:v>
                </c:pt>
                <c:pt idx="3344">
                  <c:v>40381</c:v>
                </c:pt>
                <c:pt idx="3345">
                  <c:v>40382</c:v>
                </c:pt>
                <c:pt idx="3346">
                  <c:v>40385</c:v>
                </c:pt>
                <c:pt idx="3347">
                  <c:v>40386</c:v>
                </c:pt>
                <c:pt idx="3348">
                  <c:v>40387</c:v>
                </c:pt>
                <c:pt idx="3349">
                  <c:v>40388</c:v>
                </c:pt>
                <c:pt idx="3350">
                  <c:v>40389</c:v>
                </c:pt>
                <c:pt idx="3351">
                  <c:v>40392</c:v>
                </c:pt>
                <c:pt idx="3352">
                  <c:v>40393</c:v>
                </c:pt>
                <c:pt idx="3353">
                  <c:v>40394</c:v>
                </c:pt>
                <c:pt idx="3354">
                  <c:v>40395</c:v>
                </c:pt>
                <c:pt idx="3355">
                  <c:v>40396</c:v>
                </c:pt>
                <c:pt idx="3356">
                  <c:v>40399</c:v>
                </c:pt>
                <c:pt idx="3357">
                  <c:v>40400</c:v>
                </c:pt>
                <c:pt idx="3358">
                  <c:v>40401</c:v>
                </c:pt>
                <c:pt idx="3359">
                  <c:v>40402</c:v>
                </c:pt>
                <c:pt idx="3360">
                  <c:v>40403</c:v>
                </c:pt>
                <c:pt idx="3361">
                  <c:v>40406</c:v>
                </c:pt>
                <c:pt idx="3362">
                  <c:v>40407</c:v>
                </c:pt>
                <c:pt idx="3363">
                  <c:v>40408</c:v>
                </c:pt>
                <c:pt idx="3364">
                  <c:v>40409</c:v>
                </c:pt>
                <c:pt idx="3365">
                  <c:v>40410</c:v>
                </c:pt>
                <c:pt idx="3366">
                  <c:v>40413</c:v>
                </c:pt>
                <c:pt idx="3367">
                  <c:v>40414</c:v>
                </c:pt>
                <c:pt idx="3368">
                  <c:v>40415</c:v>
                </c:pt>
                <c:pt idx="3369">
                  <c:v>40416</c:v>
                </c:pt>
                <c:pt idx="3370">
                  <c:v>40417</c:v>
                </c:pt>
                <c:pt idx="3371">
                  <c:v>40420</c:v>
                </c:pt>
                <c:pt idx="3372">
                  <c:v>40421</c:v>
                </c:pt>
                <c:pt idx="3373">
                  <c:v>40422</c:v>
                </c:pt>
                <c:pt idx="3374">
                  <c:v>40423</c:v>
                </c:pt>
                <c:pt idx="3375">
                  <c:v>40424</c:v>
                </c:pt>
                <c:pt idx="3376">
                  <c:v>40428</c:v>
                </c:pt>
                <c:pt idx="3377">
                  <c:v>40429</c:v>
                </c:pt>
                <c:pt idx="3378">
                  <c:v>40430</c:v>
                </c:pt>
                <c:pt idx="3379">
                  <c:v>40431</c:v>
                </c:pt>
                <c:pt idx="3380">
                  <c:v>40434</c:v>
                </c:pt>
                <c:pt idx="3381">
                  <c:v>40435</c:v>
                </c:pt>
                <c:pt idx="3382">
                  <c:v>40436</c:v>
                </c:pt>
                <c:pt idx="3383">
                  <c:v>40437</c:v>
                </c:pt>
                <c:pt idx="3384">
                  <c:v>40438</c:v>
                </c:pt>
                <c:pt idx="3385">
                  <c:v>40441</c:v>
                </c:pt>
                <c:pt idx="3386">
                  <c:v>40442</c:v>
                </c:pt>
                <c:pt idx="3387">
                  <c:v>40443</c:v>
                </c:pt>
                <c:pt idx="3388">
                  <c:v>40444</c:v>
                </c:pt>
                <c:pt idx="3389">
                  <c:v>40445</c:v>
                </c:pt>
                <c:pt idx="3390">
                  <c:v>40448</c:v>
                </c:pt>
                <c:pt idx="3391">
                  <c:v>40449</c:v>
                </c:pt>
                <c:pt idx="3392">
                  <c:v>40450</c:v>
                </c:pt>
                <c:pt idx="3393">
                  <c:v>40451</c:v>
                </c:pt>
                <c:pt idx="3394">
                  <c:v>40452</c:v>
                </c:pt>
                <c:pt idx="3395">
                  <c:v>40455</c:v>
                </c:pt>
                <c:pt idx="3396">
                  <c:v>40456</c:v>
                </c:pt>
                <c:pt idx="3397">
                  <c:v>40457</c:v>
                </c:pt>
                <c:pt idx="3398">
                  <c:v>40458</c:v>
                </c:pt>
                <c:pt idx="3399">
                  <c:v>40459</c:v>
                </c:pt>
                <c:pt idx="3400">
                  <c:v>40462</c:v>
                </c:pt>
                <c:pt idx="3401">
                  <c:v>40463</c:v>
                </c:pt>
                <c:pt idx="3402">
                  <c:v>40464</c:v>
                </c:pt>
                <c:pt idx="3403">
                  <c:v>40465</c:v>
                </c:pt>
                <c:pt idx="3404">
                  <c:v>40466</c:v>
                </c:pt>
                <c:pt idx="3405">
                  <c:v>40469</c:v>
                </c:pt>
                <c:pt idx="3406">
                  <c:v>40470</c:v>
                </c:pt>
                <c:pt idx="3407">
                  <c:v>40471</c:v>
                </c:pt>
                <c:pt idx="3408">
                  <c:v>40472</c:v>
                </c:pt>
                <c:pt idx="3409">
                  <c:v>40473</c:v>
                </c:pt>
                <c:pt idx="3410">
                  <c:v>40476</c:v>
                </c:pt>
                <c:pt idx="3411">
                  <c:v>40477</c:v>
                </c:pt>
                <c:pt idx="3412">
                  <c:v>40478</c:v>
                </c:pt>
                <c:pt idx="3413">
                  <c:v>40479</c:v>
                </c:pt>
                <c:pt idx="3414">
                  <c:v>40480</c:v>
                </c:pt>
                <c:pt idx="3415">
                  <c:v>40483</c:v>
                </c:pt>
                <c:pt idx="3416">
                  <c:v>40484</c:v>
                </c:pt>
                <c:pt idx="3417">
                  <c:v>40485</c:v>
                </c:pt>
                <c:pt idx="3418">
                  <c:v>40486</c:v>
                </c:pt>
                <c:pt idx="3419">
                  <c:v>40487</c:v>
                </c:pt>
                <c:pt idx="3420">
                  <c:v>40490</c:v>
                </c:pt>
                <c:pt idx="3421">
                  <c:v>40491</c:v>
                </c:pt>
                <c:pt idx="3422">
                  <c:v>40492</c:v>
                </c:pt>
                <c:pt idx="3423">
                  <c:v>40493</c:v>
                </c:pt>
                <c:pt idx="3424">
                  <c:v>40494</c:v>
                </c:pt>
                <c:pt idx="3425">
                  <c:v>40497</c:v>
                </c:pt>
                <c:pt idx="3426">
                  <c:v>40498</c:v>
                </c:pt>
                <c:pt idx="3427">
                  <c:v>40499</c:v>
                </c:pt>
                <c:pt idx="3428">
                  <c:v>40500</c:v>
                </c:pt>
                <c:pt idx="3429">
                  <c:v>40501</c:v>
                </c:pt>
                <c:pt idx="3430">
                  <c:v>40504</c:v>
                </c:pt>
                <c:pt idx="3431">
                  <c:v>40505</c:v>
                </c:pt>
                <c:pt idx="3432">
                  <c:v>40506</c:v>
                </c:pt>
                <c:pt idx="3433">
                  <c:v>40508</c:v>
                </c:pt>
                <c:pt idx="3434">
                  <c:v>40511</c:v>
                </c:pt>
                <c:pt idx="3435">
                  <c:v>40512</c:v>
                </c:pt>
                <c:pt idx="3436">
                  <c:v>40513</c:v>
                </c:pt>
                <c:pt idx="3437">
                  <c:v>40514</c:v>
                </c:pt>
                <c:pt idx="3438">
                  <c:v>40515</c:v>
                </c:pt>
                <c:pt idx="3439">
                  <c:v>40518</c:v>
                </c:pt>
                <c:pt idx="3440">
                  <c:v>40519</c:v>
                </c:pt>
                <c:pt idx="3441">
                  <c:v>40520</c:v>
                </c:pt>
                <c:pt idx="3442">
                  <c:v>40521</c:v>
                </c:pt>
                <c:pt idx="3443">
                  <c:v>40522</c:v>
                </c:pt>
                <c:pt idx="3444">
                  <c:v>40525</c:v>
                </c:pt>
                <c:pt idx="3445">
                  <c:v>40526</c:v>
                </c:pt>
                <c:pt idx="3446">
                  <c:v>40527</c:v>
                </c:pt>
                <c:pt idx="3447">
                  <c:v>40528</c:v>
                </c:pt>
                <c:pt idx="3448">
                  <c:v>40529</c:v>
                </c:pt>
                <c:pt idx="3449">
                  <c:v>40532</c:v>
                </c:pt>
                <c:pt idx="3450">
                  <c:v>40533</c:v>
                </c:pt>
                <c:pt idx="3451">
                  <c:v>40534</c:v>
                </c:pt>
                <c:pt idx="3452">
                  <c:v>40535</c:v>
                </c:pt>
                <c:pt idx="3453">
                  <c:v>40539</c:v>
                </c:pt>
                <c:pt idx="3454">
                  <c:v>40540</c:v>
                </c:pt>
                <c:pt idx="3455">
                  <c:v>40541</c:v>
                </c:pt>
                <c:pt idx="3456">
                  <c:v>40542</c:v>
                </c:pt>
                <c:pt idx="3457">
                  <c:v>40543</c:v>
                </c:pt>
                <c:pt idx="3458">
                  <c:v>40546</c:v>
                </c:pt>
                <c:pt idx="3459">
                  <c:v>40547</c:v>
                </c:pt>
                <c:pt idx="3460">
                  <c:v>40548</c:v>
                </c:pt>
                <c:pt idx="3461">
                  <c:v>40549</c:v>
                </c:pt>
                <c:pt idx="3462">
                  <c:v>40550</c:v>
                </c:pt>
                <c:pt idx="3463">
                  <c:v>40553</c:v>
                </c:pt>
                <c:pt idx="3464">
                  <c:v>40554</c:v>
                </c:pt>
                <c:pt idx="3465">
                  <c:v>40555</c:v>
                </c:pt>
                <c:pt idx="3466">
                  <c:v>40556</c:v>
                </c:pt>
                <c:pt idx="3467">
                  <c:v>40557</c:v>
                </c:pt>
                <c:pt idx="3468">
                  <c:v>40561</c:v>
                </c:pt>
                <c:pt idx="3469">
                  <c:v>40562</c:v>
                </c:pt>
                <c:pt idx="3470">
                  <c:v>40563</c:v>
                </c:pt>
                <c:pt idx="3471">
                  <c:v>40564</c:v>
                </c:pt>
                <c:pt idx="3472">
                  <c:v>40567</c:v>
                </c:pt>
                <c:pt idx="3473">
                  <c:v>40568</c:v>
                </c:pt>
                <c:pt idx="3474">
                  <c:v>40569</c:v>
                </c:pt>
                <c:pt idx="3475">
                  <c:v>40570</c:v>
                </c:pt>
                <c:pt idx="3476">
                  <c:v>40571</c:v>
                </c:pt>
                <c:pt idx="3477">
                  <c:v>40574</c:v>
                </c:pt>
                <c:pt idx="3478">
                  <c:v>40575</c:v>
                </c:pt>
                <c:pt idx="3479">
                  <c:v>40576</c:v>
                </c:pt>
                <c:pt idx="3480">
                  <c:v>40577</c:v>
                </c:pt>
                <c:pt idx="3481">
                  <c:v>40578</c:v>
                </c:pt>
                <c:pt idx="3482">
                  <c:v>40581</c:v>
                </c:pt>
                <c:pt idx="3483">
                  <c:v>40582</c:v>
                </c:pt>
                <c:pt idx="3484">
                  <c:v>40583</c:v>
                </c:pt>
                <c:pt idx="3485">
                  <c:v>40584</c:v>
                </c:pt>
                <c:pt idx="3486">
                  <c:v>40585</c:v>
                </c:pt>
                <c:pt idx="3487">
                  <c:v>40588</c:v>
                </c:pt>
                <c:pt idx="3488">
                  <c:v>40589</c:v>
                </c:pt>
                <c:pt idx="3489">
                  <c:v>40590</c:v>
                </c:pt>
                <c:pt idx="3490">
                  <c:v>40591</c:v>
                </c:pt>
                <c:pt idx="3491">
                  <c:v>40592</c:v>
                </c:pt>
                <c:pt idx="3492">
                  <c:v>40596</c:v>
                </c:pt>
                <c:pt idx="3493">
                  <c:v>40597</c:v>
                </c:pt>
                <c:pt idx="3494">
                  <c:v>40598</c:v>
                </c:pt>
                <c:pt idx="3495">
                  <c:v>40599</c:v>
                </c:pt>
                <c:pt idx="3496">
                  <c:v>40602</c:v>
                </c:pt>
                <c:pt idx="3497">
                  <c:v>40603</c:v>
                </c:pt>
                <c:pt idx="3498">
                  <c:v>40604</c:v>
                </c:pt>
                <c:pt idx="3499">
                  <c:v>40605</c:v>
                </c:pt>
                <c:pt idx="3500">
                  <c:v>40606</c:v>
                </c:pt>
                <c:pt idx="3501">
                  <c:v>40609</c:v>
                </c:pt>
                <c:pt idx="3502">
                  <c:v>40610</c:v>
                </c:pt>
                <c:pt idx="3503">
                  <c:v>40611</c:v>
                </c:pt>
                <c:pt idx="3504">
                  <c:v>40612</c:v>
                </c:pt>
                <c:pt idx="3505">
                  <c:v>40613</c:v>
                </c:pt>
                <c:pt idx="3506">
                  <c:v>40616</c:v>
                </c:pt>
                <c:pt idx="3507">
                  <c:v>40617</c:v>
                </c:pt>
                <c:pt idx="3508">
                  <c:v>40618</c:v>
                </c:pt>
                <c:pt idx="3509">
                  <c:v>40619</c:v>
                </c:pt>
                <c:pt idx="3510">
                  <c:v>40620</c:v>
                </c:pt>
                <c:pt idx="3511">
                  <c:v>40623</c:v>
                </c:pt>
                <c:pt idx="3512">
                  <c:v>40624</c:v>
                </c:pt>
                <c:pt idx="3513">
                  <c:v>40625</c:v>
                </c:pt>
                <c:pt idx="3514">
                  <c:v>40626</c:v>
                </c:pt>
                <c:pt idx="3515">
                  <c:v>40627</c:v>
                </c:pt>
                <c:pt idx="3516">
                  <c:v>40630</c:v>
                </c:pt>
                <c:pt idx="3517">
                  <c:v>40631</c:v>
                </c:pt>
                <c:pt idx="3518">
                  <c:v>40632</c:v>
                </c:pt>
                <c:pt idx="3519">
                  <c:v>40633</c:v>
                </c:pt>
                <c:pt idx="3520">
                  <c:v>40634</c:v>
                </c:pt>
                <c:pt idx="3521">
                  <c:v>40637</c:v>
                </c:pt>
                <c:pt idx="3522">
                  <c:v>40638</c:v>
                </c:pt>
                <c:pt idx="3523">
                  <c:v>40639</c:v>
                </c:pt>
                <c:pt idx="3524">
                  <c:v>40640</c:v>
                </c:pt>
                <c:pt idx="3525">
                  <c:v>40641</c:v>
                </c:pt>
                <c:pt idx="3526">
                  <c:v>40644</c:v>
                </c:pt>
                <c:pt idx="3527">
                  <c:v>40645</c:v>
                </c:pt>
                <c:pt idx="3528">
                  <c:v>40646</c:v>
                </c:pt>
                <c:pt idx="3529">
                  <c:v>40647</c:v>
                </c:pt>
                <c:pt idx="3530">
                  <c:v>40648</c:v>
                </c:pt>
                <c:pt idx="3531">
                  <c:v>40651</c:v>
                </c:pt>
                <c:pt idx="3532">
                  <c:v>40652</c:v>
                </c:pt>
                <c:pt idx="3533">
                  <c:v>40653</c:v>
                </c:pt>
                <c:pt idx="3534">
                  <c:v>40654</c:v>
                </c:pt>
                <c:pt idx="3535">
                  <c:v>40658</c:v>
                </c:pt>
                <c:pt idx="3536">
                  <c:v>40659</c:v>
                </c:pt>
                <c:pt idx="3537">
                  <c:v>40660</c:v>
                </c:pt>
                <c:pt idx="3538">
                  <c:v>40661</c:v>
                </c:pt>
                <c:pt idx="3539">
                  <c:v>40662</c:v>
                </c:pt>
                <c:pt idx="3540">
                  <c:v>40665</c:v>
                </c:pt>
                <c:pt idx="3541">
                  <c:v>40666</c:v>
                </c:pt>
                <c:pt idx="3542">
                  <c:v>40667</c:v>
                </c:pt>
                <c:pt idx="3543">
                  <c:v>40668</c:v>
                </c:pt>
                <c:pt idx="3544">
                  <c:v>40669</c:v>
                </c:pt>
                <c:pt idx="3545">
                  <c:v>40672</c:v>
                </c:pt>
                <c:pt idx="3546">
                  <c:v>40673</c:v>
                </c:pt>
                <c:pt idx="3547">
                  <c:v>40674</c:v>
                </c:pt>
                <c:pt idx="3548">
                  <c:v>40675</c:v>
                </c:pt>
                <c:pt idx="3549">
                  <c:v>40676</c:v>
                </c:pt>
                <c:pt idx="3550">
                  <c:v>40679</c:v>
                </c:pt>
                <c:pt idx="3551">
                  <c:v>40680</c:v>
                </c:pt>
                <c:pt idx="3552">
                  <c:v>40681</c:v>
                </c:pt>
                <c:pt idx="3553">
                  <c:v>40682</c:v>
                </c:pt>
                <c:pt idx="3554">
                  <c:v>40683</c:v>
                </c:pt>
                <c:pt idx="3555">
                  <c:v>40686</c:v>
                </c:pt>
                <c:pt idx="3556">
                  <c:v>40687</c:v>
                </c:pt>
                <c:pt idx="3557">
                  <c:v>40688</c:v>
                </c:pt>
                <c:pt idx="3558">
                  <c:v>40689</c:v>
                </c:pt>
                <c:pt idx="3559">
                  <c:v>40690</c:v>
                </c:pt>
                <c:pt idx="3560">
                  <c:v>40694</c:v>
                </c:pt>
                <c:pt idx="3561">
                  <c:v>40695</c:v>
                </c:pt>
                <c:pt idx="3562">
                  <c:v>40696</c:v>
                </c:pt>
                <c:pt idx="3563">
                  <c:v>40697</c:v>
                </c:pt>
                <c:pt idx="3564">
                  <c:v>40700</c:v>
                </c:pt>
                <c:pt idx="3565">
                  <c:v>40701</c:v>
                </c:pt>
                <c:pt idx="3566">
                  <c:v>40702</c:v>
                </c:pt>
                <c:pt idx="3567">
                  <c:v>40703</c:v>
                </c:pt>
                <c:pt idx="3568">
                  <c:v>40704</c:v>
                </c:pt>
                <c:pt idx="3569">
                  <c:v>40707</c:v>
                </c:pt>
                <c:pt idx="3570">
                  <c:v>40708</c:v>
                </c:pt>
                <c:pt idx="3571">
                  <c:v>40709</c:v>
                </c:pt>
                <c:pt idx="3572">
                  <c:v>40710</c:v>
                </c:pt>
                <c:pt idx="3573">
                  <c:v>40711</c:v>
                </c:pt>
                <c:pt idx="3574">
                  <c:v>40714</c:v>
                </c:pt>
                <c:pt idx="3575">
                  <c:v>40715</c:v>
                </c:pt>
                <c:pt idx="3576">
                  <c:v>40716</c:v>
                </c:pt>
                <c:pt idx="3577">
                  <c:v>40717</c:v>
                </c:pt>
                <c:pt idx="3578">
                  <c:v>40718</c:v>
                </c:pt>
                <c:pt idx="3579">
                  <c:v>40721</c:v>
                </c:pt>
                <c:pt idx="3580">
                  <c:v>40722</c:v>
                </c:pt>
                <c:pt idx="3581">
                  <c:v>40723</c:v>
                </c:pt>
                <c:pt idx="3582">
                  <c:v>40724</c:v>
                </c:pt>
                <c:pt idx="3583">
                  <c:v>40725</c:v>
                </c:pt>
                <c:pt idx="3584">
                  <c:v>40729</c:v>
                </c:pt>
                <c:pt idx="3585">
                  <c:v>40730</c:v>
                </c:pt>
                <c:pt idx="3586">
                  <c:v>40731</c:v>
                </c:pt>
                <c:pt idx="3587">
                  <c:v>40732</c:v>
                </c:pt>
                <c:pt idx="3588">
                  <c:v>40735</c:v>
                </c:pt>
                <c:pt idx="3589">
                  <c:v>40736</c:v>
                </c:pt>
                <c:pt idx="3590">
                  <c:v>40737</c:v>
                </c:pt>
                <c:pt idx="3591">
                  <c:v>40738</c:v>
                </c:pt>
                <c:pt idx="3592">
                  <c:v>40739</c:v>
                </c:pt>
                <c:pt idx="3593">
                  <c:v>40742</c:v>
                </c:pt>
                <c:pt idx="3594">
                  <c:v>40743</c:v>
                </c:pt>
                <c:pt idx="3595">
                  <c:v>40744</c:v>
                </c:pt>
                <c:pt idx="3596">
                  <c:v>40745</c:v>
                </c:pt>
                <c:pt idx="3597">
                  <c:v>40746</c:v>
                </c:pt>
                <c:pt idx="3598">
                  <c:v>40749</c:v>
                </c:pt>
                <c:pt idx="3599">
                  <c:v>40750</c:v>
                </c:pt>
                <c:pt idx="3600">
                  <c:v>40751</c:v>
                </c:pt>
                <c:pt idx="3601">
                  <c:v>40752</c:v>
                </c:pt>
                <c:pt idx="3602">
                  <c:v>40753</c:v>
                </c:pt>
                <c:pt idx="3603">
                  <c:v>40756</c:v>
                </c:pt>
                <c:pt idx="3604">
                  <c:v>40757</c:v>
                </c:pt>
                <c:pt idx="3605">
                  <c:v>40758</c:v>
                </c:pt>
                <c:pt idx="3606">
                  <c:v>40759</c:v>
                </c:pt>
                <c:pt idx="3607">
                  <c:v>40760</c:v>
                </c:pt>
                <c:pt idx="3608">
                  <c:v>40763</c:v>
                </c:pt>
                <c:pt idx="3609">
                  <c:v>40764</c:v>
                </c:pt>
                <c:pt idx="3610">
                  <c:v>40765</c:v>
                </c:pt>
                <c:pt idx="3611">
                  <c:v>40766</c:v>
                </c:pt>
                <c:pt idx="3612">
                  <c:v>40767</c:v>
                </c:pt>
                <c:pt idx="3613">
                  <c:v>40770</c:v>
                </c:pt>
                <c:pt idx="3614">
                  <c:v>40771</c:v>
                </c:pt>
                <c:pt idx="3615">
                  <c:v>40772</c:v>
                </c:pt>
                <c:pt idx="3616">
                  <c:v>40773</c:v>
                </c:pt>
                <c:pt idx="3617">
                  <c:v>40774</c:v>
                </c:pt>
                <c:pt idx="3618">
                  <c:v>40777</c:v>
                </c:pt>
                <c:pt idx="3619">
                  <c:v>40778</c:v>
                </c:pt>
                <c:pt idx="3620">
                  <c:v>40779</c:v>
                </c:pt>
                <c:pt idx="3621">
                  <c:v>40780</c:v>
                </c:pt>
                <c:pt idx="3622">
                  <c:v>40781</c:v>
                </c:pt>
                <c:pt idx="3623">
                  <c:v>40784</c:v>
                </c:pt>
                <c:pt idx="3624">
                  <c:v>40785</c:v>
                </c:pt>
                <c:pt idx="3625">
                  <c:v>40786</c:v>
                </c:pt>
                <c:pt idx="3626">
                  <c:v>40787</c:v>
                </c:pt>
                <c:pt idx="3627">
                  <c:v>40788</c:v>
                </c:pt>
                <c:pt idx="3628">
                  <c:v>40792</c:v>
                </c:pt>
                <c:pt idx="3629">
                  <c:v>40793</c:v>
                </c:pt>
                <c:pt idx="3630">
                  <c:v>40794</c:v>
                </c:pt>
                <c:pt idx="3631">
                  <c:v>40795</c:v>
                </c:pt>
                <c:pt idx="3632">
                  <c:v>40798</c:v>
                </c:pt>
                <c:pt idx="3633">
                  <c:v>40799</c:v>
                </c:pt>
                <c:pt idx="3634">
                  <c:v>40800</c:v>
                </c:pt>
                <c:pt idx="3635">
                  <c:v>40801</c:v>
                </c:pt>
                <c:pt idx="3636">
                  <c:v>40802</c:v>
                </c:pt>
                <c:pt idx="3637">
                  <c:v>40805</c:v>
                </c:pt>
                <c:pt idx="3638">
                  <c:v>40806</c:v>
                </c:pt>
                <c:pt idx="3639">
                  <c:v>40807</c:v>
                </c:pt>
                <c:pt idx="3640">
                  <c:v>40808</c:v>
                </c:pt>
                <c:pt idx="3641">
                  <c:v>40809</c:v>
                </c:pt>
                <c:pt idx="3642">
                  <c:v>40812</c:v>
                </c:pt>
                <c:pt idx="3643">
                  <c:v>40813</c:v>
                </c:pt>
                <c:pt idx="3644">
                  <c:v>40814</c:v>
                </c:pt>
                <c:pt idx="3645">
                  <c:v>40815</c:v>
                </c:pt>
                <c:pt idx="3646">
                  <c:v>40816</c:v>
                </c:pt>
                <c:pt idx="3647">
                  <c:v>40819</c:v>
                </c:pt>
                <c:pt idx="3648">
                  <c:v>40820</c:v>
                </c:pt>
                <c:pt idx="3649">
                  <c:v>40821</c:v>
                </c:pt>
                <c:pt idx="3650">
                  <c:v>40822</c:v>
                </c:pt>
                <c:pt idx="3651">
                  <c:v>40823</c:v>
                </c:pt>
                <c:pt idx="3652">
                  <c:v>40826</c:v>
                </c:pt>
                <c:pt idx="3653">
                  <c:v>40827</c:v>
                </c:pt>
                <c:pt idx="3654">
                  <c:v>40828</c:v>
                </c:pt>
                <c:pt idx="3655">
                  <c:v>40829</c:v>
                </c:pt>
                <c:pt idx="3656">
                  <c:v>40830</c:v>
                </c:pt>
                <c:pt idx="3657">
                  <c:v>40833</c:v>
                </c:pt>
                <c:pt idx="3658">
                  <c:v>40834</c:v>
                </c:pt>
                <c:pt idx="3659">
                  <c:v>40835</c:v>
                </c:pt>
                <c:pt idx="3660">
                  <c:v>40836</c:v>
                </c:pt>
                <c:pt idx="3661">
                  <c:v>40837</c:v>
                </c:pt>
                <c:pt idx="3662">
                  <c:v>40840</c:v>
                </c:pt>
                <c:pt idx="3663">
                  <c:v>40841</c:v>
                </c:pt>
                <c:pt idx="3664">
                  <c:v>40842</c:v>
                </c:pt>
                <c:pt idx="3665">
                  <c:v>40843</c:v>
                </c:pt>
                <c:pt idx="3666">
                  <c:v>40844</c:v>
                </c:pt>
                <c:pt idx="3667">
                  <c:v>40847</c:v>
                </c:pt>
                <c:pt idx="3668">
                  <c:v>40848</c:v>
                </c:pt>
                <c:pt idx="3669">
                  <c:v>40849</c:v>
                </c:pt>
                <c:pt idx="3670">
                  <c:v>40850</c:v>
                </c:pt>
                <c:pt idx="3671">
                  <c:v>40851</c:v>
                </c:pt>
                <c:pt idx="3672">
                  <c:v>40854</c:v>
                </c:pt>
                <c:pt idx="3673">
                  <c:v>40855</c:v>
                </c:pt>
                <c:pt idx="3674">
                  <c:v>40856</c:v>
                </c:pt>
                <c:pt idx="3675">
                  <c:v>40857</c:v>
                </c:pt>
                <c:pt idx="3676">
                  <c:v>40858</c:v>
                </c:pt>
                <c:pt idx="3677">
                  <c:v>40861</c:v>
                </c:pt>
                <c:pt idx="3678">
                  <c:v>40862</c:v>
                </c:pt>
                <c:pt idx="3679">
                  <c:v>40863</c:v>
                </c:pt>
                <c:pt idx="3680">
                  <c:v>40864</c:v>
                </c:pt>
                <c:pt idx="3681">
                  <c:v>40865</c:v>
                </c:pt>
                <c:pt idx="3682">
                  <c:v>40868</c:v>
                </c:pt>
                <c:pt idx="3683">
                  <c:v>40869</c:v>
                </c:pt>
                <c:pt idx="3684">
                  <c:v>40870</c:v>
                </c:pt>
                <c:pt idx="3685">
                  <c:v>40872</c:v>
                </c:pt>
                <c:pt idx="3686">
                  <c:v>40875</c:v>
                </c:pt>
                <c:pt idx="3687">
                  <c:v>40876</c:v>
                </c:pt>
                <c:pt idx="3688">
                  <c:v>40877</c:v>
                </c:pt>
                <c:pt idx="3689">
                  <c:v>40878</c:v>
                </c:pt>
                <c:pt idx="3690">
                  <c:v>40879</c:v>
                </c:pt>
                <c:pt idx="3691">
                  <c:v>40882</c:v>
                </c:pt>
                <c:pt idx="3692">
                  <c:v>40883</c:v>
                </c:pt>
                <c:pt idx="3693">
                  <c:v>40884</c:v>
                </c:pt>
                <c:pt idx="3694">
                  <c:v>40885</c:v>
                </c:pt>
                <c:pt idx="3695">
                  <c:v>40886</c:v>
                </c:pt>
                <c:pt idx="3696">
                  <c:v>40889</c:v>
                </c:pt>
                <c:pt idx="3697">
                  <c:v>40890</c:v>
                </c:pt>
                <c:pt idx="3698">
                  <c:v>40891</c:v>
                </c:pt>
                <c:pt idx="3699">
                  <c:v>40892</c:v>
                </c:pt>
                <c:pt idx="3700">
                  <c:v>40893</c:v>
                </c:pt>
                <c:pt idx="3701">
                  <c:v>40896</c:v>
                </c:pt>
                <c:pt idx="3702">
                  <c:v>40897</c:v>
                </c:pt>
                <c:pt idx="3703">
                  <c:v>40898</c:v>
                </c:pt>
                <c:pt idx="3704">
                  <c:v>40899</c:v>
                </c:pt>
                <c:pt idx="3705">
                  <c:v>40900</c:v>
                </c:pt>
                <c:pt idx="3706">
                  <c:v>40904</c:v>
                </c:pt>
                <c:pt idx="3707">
                  <c:v>40905</c:v>
                </c:pt>
                <c:pt idx="3708">
                  <c:v>40906</c:v>
                </c:pt>
                <c:pt idx="3709">
                  <c:v>40907</c:v>
                </c:pt>
                <c:pt idx="3710">
                  <c:v>40911</c:v>
                </c:pt>
                <c:pt idx="3711">
                  <c:v>40912</c:v>
                </c:pt>
                <c:pt idx="3712">
                  <c:v>40913</c:v>
                </c:pt>
                <c:pt idx="3713">
                  <c:v>40914</c:v>
                </c:pt>
                <c:pt idx="3714">
                  <c:v>40917</c:v>
                </c:pt>
                <c:pt idx="3715">
                  <c:v>40918</c:v>
                </c:pt>
                <c:pt idx="3716">
                  <c:v>40919</c:v>
                </c:pt>
                <c:pt idx="3717">
                  <c:v>40920</c:v>
                </c:pt>
                <c:pt idx="3718">
                  <c:v>40921</c:v>
                </c:pt>
                <c:pt idx="3719">
                  <c:v>40925</c:v>
                </c:pt>
                <c:pt idx="3720">
                  <c:v>40926</c:v>
                </c:pt>
                <c:pt idx="3721">
                  <c:v>40927</c:v>
                </c:pt>
                <c:pt idx="3722">
                  <c:v>40928</c:v>
                </c:pt>
                <c:pt idx="3723">
                  <c:v>40931</c:v>
                </c:pt>
                <c:pt idx="3724">
                  <c:v>40932</c:v>
                </c:pt>
                <c:pt idx="3725">
                  <c:v>40933</c:v>
                </c:pt>
                <c:pt idx="3726">
                  <c:v>40934</c:v>
                </c:pt>
                <c:pt idx="3727">
                  <c:v>40935</c:v>
                </c:pt>
                <c:pt idx="3728">
                  <c:v>40938</c:v>
                </c:pt>
                <c:pt idx="3729">
                  <c:v>40939</c:v>
                </c:pt>
                <c:pt idx="3730">
                  <c:v>40940</c:v>
                </c:pt>
                <c:pt idx="3731">
                  <c:v>40941</c:v>
                </c:pt>
                <c:pt idx="3732">
                  <c:v>40942</c:v>
                </c:pt>
                <c:pt idx="3733">
                  <c:v>40945</c:v>
                </c:pt>
                <c:pt idx="3734">
                  <c:v>40946</c:v>
                </c:pt>
                <c:pt idx="3735">
                  <c:v>40947</c:v>
                </c:pt>
                <c:pt idx="3736">
                  <c:v>40948</c:v>
                </c:pt>
                <c:pt idx="3737">
                  <c:v>40949</c:v>
                </c:pt>
                <c:pt idx="3738">
                  <c:v>40952</c:v>
                </c:pt>
                <c:pt idx="3739">
                  <c:v>40953</c:v>
                </c:pt>
                <c:pt idx="3740">
                  <c:v>40954</c:v>
                </c:pt>
                <c:pt idx="3741">
                  <c:v>40955</c:v>
                </c:pt>
                <c:pt idx="3742">
                  <c:v>40956</c:v>
                </c:pt>
                <c:pt idx="3743">
                  <c:v>40960</c:v>
                </c:pt>
                <c:pt idx="3744">
                  <c:v>40961</c:v>
                </c:pt>
                <c:pt idx="3745">
                  <c:v>40962</c:v>
                </c:pt>
                <c:pt idx="3746">
                  <c:v>40963</c:v>
                </c:pt>
                <c:pt idx="3747">
                  <c:v>40966</c:v>
                </c:pt>
                <c:pt idx="3748">
                  <c:v>40967</c:v>
                </c:pt>
                <c:pt idx="3749">
                  <c:v>40968</c:v>
                </c:pt>
                <c:pt idx="3750">
                  <c:v>40969</c:v>
                </c:pt>
                <c:pt idx="3751">
                  <c:v>40970</c:v>
                </c:pt>
                <c:pt idx="3752">
                  <c:v>40973</c:v>
                </c:pt>
                <c:pt idx="3753">
                  <c:v>40974</c:v>
                </c:pt>
                <c:pt idx="3754">
                  <c:v>40975</c:v>
                </c:pt>
                <c:pt idx="3755">
                  <c:v>40976</c:v>
                </c:pt>
                <c:pt idx="3756">
                  <c:v>40977</c:v>
                </c:pt>
                <c:pt idx="3757">
                  <c:v>40980</c:v>
                </c:pt>
                <c:pt idx="3758">
                  <c:v>40981</c:v>
                </c:pt>
                <c:pt idx="3759">
                  <c:v>40982</c:v>
                </c:pt>
                <c:pt idx="3760">
                  <c:v>40983</c:v>
                </c:pt>
                <c:pt idx="3761">
                  <c:v>40984</c:v>
                </c:pt>
                <c:pt idx="3762">
                  <c:v>40987</c:v>
                </c:pt>
                <c:pt idx="3763">
                  <c:v>40988</c:v>
                </c:pt>
                <c:pt idx="3764">
                  <c:v>40989</c:v>
                </c:pt>
                <c:pt idx="3765">
                  <c:v>40990</c:v>
                </c:pt>
                <c:pt idx="3766">
                  <c:v>40991</c:v>
                </c:pt>
                <c:pt idx="3767">
                  <c:v>40994</c:v>
                </c:pt>
                <c:pt idx="3768">
                  <c:v>40995</c:v>
                </c:pt>
                <c:pt idx="3769">
                  <c:v>40996</c:v>
                </c:pt>
                <c:pt idx="3770">
                  <c:v>40997</c:v>
                </c:pt>
                <c:pt idx="3771">
                  <c:v>40998</c:v>
                </c:pt>
                <c:pt idx="3772">
                  <c:v>41001</c:v>
                </c:pt>
                <c:pt idx="3773">
                  <c:v>41002</c:v>
                </c:pt>
                <c:pt idx="3774">
                  <c:v>41003</c:v>
                </c:pt>
                <c:pt idx="3775">
                  <c:v>41004</c:v>
                </c:pt>
                <c:pt idx="3776">
                  <c:v>41008</c:v>
                </c:pt>
                <c:pt idx="3777">
                  <c:v>41009</c:v>
                </c:pt>
                <c:pt idx="3778">
                  <c:v>41010</c:v>
                </c:pt>
                <c:pt idx="3779">
                  <c:v>41011</c:v>
                </c:pt>
                <c:pt idx="3780">
                  <c:v>41012</c:v>
                </c:pt>
                <c:pt idx="3781">
                  <c:v>41015</c:v>
                </c:pt>
                <c:pt idx="3782">
                  <c:v>41016</c:v>
                </c:pt>
                <c:pt idx="3783">
                  <c:v>41017</c:v>
                </c:pt>
                <c:pt idx="3784">
                  <c:v>41018</c:v>
                </c:pt>
                <c:pt idx="3785">
                  <c:v>41019</c:v>
                </c:pt>
                <c:pt idx="3786">
                  <c:v>41022</c:v>
                </c:pt>
                <c:pt idx="3787">
                  <c:v>41023</c:v>
                </c:pt>
                <c:pt idx="3788">
                  <c:v>41024</c:v>
                </c:pt>
                <c:pt idx="3789">
                  <c:v>41025</c:v>
                </c:pt>
                <c:pt idx="3790">
                  <c:v>41026</c:v>
                </c:pt>
                <c:pt idx="3791">
                  <c:v>41029</c:v>
                </c:pt>
                <c:pt idx="3792">
                  <c:v>41030</c:v>
                </c:pt>
                <c:pt idx="3793">
                  <c:v>41031</c:v>
                </c:pt>
                <c:pt idx="3794">
                  <c:v>41032</c:v>
                </c:pt>
                <c:pt idx="3795">
                  <c:v>41033</c:v>
                </c:pt>
                <c:pt idx="3796">
                  <c:v>41036</c:v>
                </c:pt>
                <c:pt idx="3797">
                  <c:v>41037</c:v>
                </c:pt>
                <c:pt idx="3798">
                  <c:v>41038</c:v>
                </c:pt>
                <c:pt idx="3799">
                  <c:v>41039</c:v>
                </c:pt>
                <c:pt idx="3800">
                  <c:v>41040</c:v>
                </c:pt>
                <c:pt idx="3801">
                  <c:v>41043</c:v>
                </c:pt>
                <c:pt idx="3802">
                  <c:v>41044</c:v>
                </c:pt>
                <c:pt idx="3803">
                  <c:v>41045</c:v>
                </c:pt>
                <c:pt idx="3804">
                  <c:v>41046</c:v>
                </c:pt>
                <c:pt idx="3805">
                  <c:v>41047</c:v>
                </c:pt>
                <c:pt idx="3806">
                  <c:v>41050</c:v>
                </c:pt>
                <c:pt idx="3807">
                  <c:v>41051</c:v>
                </c:pt>
                <c:pt idx="3808">
                  <c:v>41052</c:v>
                </c:pt>
                <c:pt idx="3809">
                  <c:v>41053</c:v>
                </c:pt>
                <c:pt idx="3810">
                  <c:v>41054</c:v>
                </c:pt>
                <c:pt idx="3811">
                  <c:v>41058</c:v>
                </c:pt>
                <c:pt idx="3812">
                  <c:v>41059</c:v>
                </c:pt>
                <c:pt idx="3813">
                  <c:v>41060</c:v>
                </c:pt>
                <c:pt idx="3814">
                  <c:v>41061</c:v>
                </c:pt>
                <c:pt idx="3815">
                  <c:v>41064</c:v>
                </c:pt>
                <c:pt idx="3816">
                  <c:v>41065</c:v>
                </c:pt>
                <c:pt idx="3817">
                  <c:v>41066</c:v>
                </c:pt>
                <c:pt idx="3818">
                  <c:v>41067</c:v>
                </c:pt>
                <c:pt idx="3819">
                  <c:v>41068</c:v>
                </c:pt>
                <c:pt idx="3820">
                  <c:v>41071</c:v>
                </c:pt>
                <c:pt idx="3821">
                  <c:v>41072</c:v>
                </c:pt>
                <c:pt idx="3822">
                  <c:v>41073</c:v>
                </c:pt>
                <c:pt idx="3823">
                  <c:v>41074</c:v>
                </c:pt>
                <c:pt idx="3824">
                  <c:v>41075</c:v>
                </c:pt>
                <c:pt idx="3825">
                  <c:v>41078</c:v>
                </c:pt>
                <c:pt idx="3826">
                  <c:v>41079</c:v>
                </c:pt>
                <c:pt idx="3827">
                  <c:v>41080</c:v>
                </c:pt>
                <c:pt idx="3828">
                  <c:v>41081</c:v>
                </c:pt>
                <c:pt idx="3829">
                  <c:v>41082</c:v>
                </c:pt>
                <c:pt idx="3830">
                  <c:v>41085</c:v>
                </c:pt>
                <c:pt idx="3831">
                  <c:v>41086</c:v>
                </c:pt>
                <c:pt idx="3832">
                  <c:v>41087</c:v>
                </c:pt>
                <c:pt idx="3833">
                  <c:v>41088</c:v>
                </c:pt>
                <c:pt idx="3834">
                  <c:v>41089</c:v>
                </c:pt>
                <c:pt idx="3835">
                  <c:v>41092</c:v>
                </c:pt>
                <c:pt idx="3836">
                  <c:v>41093</c:v>
                </c:pt>
                <c:pt idx="3837">
                  <c:v>41095</c:v>
                </c:pt>
                <c:pt idx="3838">
                  <c:v>41096</c:v>
                </c:pt>
                <c:pt idx="3839">
                  <c:v>41099</c:v>
                </c:pt>
                <c:pt idx="3840">
                  <c:v>41100</c:v>
                </c:pt>
                <c:pt idx="3841">
                  <c:v>41101</c:v>
                </c:pt>
                <c:pt idx="3842">
                  <c:v>41102</c:v>
                </c:pt>
                <c:pt idx="3843">
                  <c:v>41103</c:v>
                </c:pt>
                <c:pt idx="3844">
                  <c:v>41106</c:v>
                </c:pt>
                <c:pt idx="3845">
                  <c:v>41107</c:v>
                </c:pt>
                <c:pt idx="3846">
                  <c:v>41108</c:v>
                </c:pt>
                <c:pt idx="3847">
                  <c:v>41109</c:v>
                </c:pt>
                <c:pt idx="3848">
                  <c:v>41110</c:v>
                </c:pt>
                <c:pt idx="3849">
                  <c:v>41113</c:v>
                </c:pt>
                <c:pt idx="3850">
                  <c:v>41114</c:v>
                </c:pt>
                <c:pt idx="3851">
                  <c:v>41115</c:v>
                </c:pt>
                <c:pt idx="3852">
                  <c:v>41116</c:v>
                </c:pt>
                <c:pt idx="3853">
                  <c:v>41117</c:v>
                </c:pt>
                <c:pt idx="3854">
                  <c:v>41120</c:v>
                </c:pt>
                <c:pt idx="3855">
                  <c:v>41121</c:v>
                </c:pt>
                <c:pt idx="3856">
                  <c:v>41122</c:v>
                </c:pt>
                <c:pt idx="3857">
                  <c:v>41123</c:v>
                </c:pt>
                <c:pt idx="3858">
                  <c:v>41124</c:v>
                </c:pt>
                <c:pt idx="3859">
                  <c:v>41127</c:v>
                </c:pt>
                <c:pt idx="3860">
                  <c:v>41128</c:v>
                </c:pt>
                <c:pt idx="3861">
                  <c:v>41129</c:v>
                </c:pt>
                <c:pt idx="3862">
                  <c:v>41130</c:v>
                </c:pt>
                <c:pt idx="3863">
                  <c:v>41131</c:v>
                </c:pt>
                <c:pt idx="3864">
                  <c:v>41134</c:v>
                </c:pt>
                <c:pt idx="3865">
                  <c:v>41135</c:v>
                </c:pt>
                <c:pt idx="3866">
                  <c:v>41136</c:v>
                </c:pt>
                <c:pt idx="3867">
                  <c:v>41137</c:v>
                </c:pt>
                <c:pt idx="3868">
                  <c:v>41138</c:v>
                </c:pt>
                <c:pt idx="3869">
                  <c:v>41141</c:v>
                </c:pt>
                <c:pt idx="3870">
                  <c:v>41142</c:v>
                </c:pt>
                <c:pt idx="3871">
                  <c:v>41143</c:v>
                </c:pt>
                <c:pt idx="3872">
                  <c:v>41144</c:v>
                </c:pt>
                <c:pt idx="3873">
                  <c:v>41145</c:v>
                </c:pt>
                <c:pt idx="3874">
                  <c:v>41148</c:v>
                </c:pt>
                <c:pt idx="3875">
                  <c:v>41149</c:v>
                </c:pt>
                <c:pt idx="3876">
                  <c:v>41150</c:v>
                </c:pt>
                <c:pt idx="3877">
                  <c:v>41151</c:v>
                </c:pt>
                <c:pt idx="3878">
                  <c:v>41152</c:v>
                </c:pt>
                <c:pt idx="3879">
                  <c:v>41156</c:v>
                </c:pt>
                <c:pt idx="3880">
                  <c:v>41157</c:v>
                </c:pt>
                <c:pt idx="3881">
                  <c:v>41158</c:v>
                </c:pt>
                <c:pt idx="3882">
                  <c:v>41159</c:v>
                </c:pt>
                <c:pt idx="3883">
                  <c:v>41162</c:v>
                </c:pt>
                <c:pt idx="3884">
                  <c:v>41163</c:v>
                </c:pt>
                <c:pt idx="3885">
                  <c:v>41164</c:v>
                </c:pt>
                <c:pt idx="3886">
                  <c:v>41165</c:v>
                </c:pt>
                <c:pt idx="3887">
                  <c:v>41166</c:v>
                </c:pt>
                <c:pt idx="3888">
                  <c:v>41169</c:v>
                </c:pt>
                <c:pt idx="3889">
                  <c:v>41170</c:v>
                </c:pt>
                <c:pt idx="3890">
                  <c:v>41171</c:v>
                </c:pt>
                <c:pt idx="3891">
                  <c:v>41172</c:v>
                </c:pt>
                <c:pt idx="3892">
                  <c:v>41173</c:v>
                </c:pt>
                <c:pt idx="3893">
                  <c:v>41176</c:v>
                </c:pt>
                <c:pt idx="3894">
                  <c:v>41177</c:v>
                </c:pt>
                <c:pt idx="3895">
                  <c:v>41178</c:v>
                </c:pt>
                <c:pt idx="3896">
                  <c:v>41179</c:v>
                </c:pt>
                <c:pt idx="3897">
                  <c:v>41180</c:v>
                </c:pt>
                <c:pt idx="3898">
                  <c:v>41183</c:v>
                </c:pt>
                <c:pt idx="3899">
                  <c:v>41184</c:v>
                </c:pt>
                <c:pt idx="3900">
                  <c:v>41185</c:v>
                </c:pt>
                <c:pt idx="3901">
                  <c:v>41186</c:v>
                </c:pt>
                <c:pt idx="3902">
                  <c:v>41187</c:v>
                </c:pt>
                <c:pt idx="3903">
                  <c:v>41190</c:v>
                </c:pt>
                <c:pt idx="3904">
                  <c:v>41191</c:v>
                </c:pt>
                <c:pt idx="3905">
                  <c:v>41192</c:v>
                </c:pt>
                <c:pt idx="3906">
                  <c:v>41193</c:v>
                </c:pt>
                <c:pt idx="3907">
                  <c:v>41194</c:v>
                </c:pt>
                <c:pt idx="3908">
                  <c:v>41197</c:v>
                </c:pt>
                <c:pt idx="3909">
                  <c:v>41198</c:v>
                </c:pt>
                <c:pt idx="3910">
                  <c:v>41199</c:v>
                </c:pt>
                <c:pt idx="3911">
                  <c:v>41200</c:v>
                </c:pt>
                <c:pt idx="3912">
                  <c:v>41201</c:v>
                </c:pt>
                <c:pt idx="3913">
                  <c:v>41204</c:v>
                </c:pt>
                <c:pt idx="3914">
                  <c:v>41205</c:v>
                </c:pt>
                <c:pt idx="3915">
                  <c:v>41206</c:v>
                </c:pt>
                <c:pt idx="3916">
                  <c:v>41207</c:v>
                </c:pt>
                <c:pt idx="3917">
                  <c:v>41208</c:v>
                </c:pt>
                <c:pt idx="3918">
                  <c:v>41213</c:v>
                </c:pt>
                <c:pt idx="3919">
                  <c:v>41214</c:v>
                </c:pt>
                <c:pt idx="3920">
                  <c:v>41215</c:v>
                </c:pt>
                <c:pt idx="3921">
                  <c:v>41218</c:v>
                </c:pt>
                <c:pt idx="3922">
                  <c:v>41219</c:v>
                </c:pt>
                <c:pt idx="3923">
                  <c:v>41220</c:v>
                </c:pt>
                <c:pt idx="3924">
                  <c:v>41221</c:v>
                </c:pt>
                <c:pt idx="3925">
                  <c:v>41222</c:v>
                </c:pt>
                <c:pt idx="3926">
                  <c:v>41225</c:v>
                </c:pt>
                <c:pt idx="3927">
                  <c:v>41226</c:v>
                </c:pt>
                <c:pt idx="3928">
                  <c:v>41227</c:v>
                </c:pt>
                <c:pt idx="3929">
                  <c:v>41228</c:v>
                </c:pt>
                <c:pt idx="3930">
                  <c:v>41229</c:v>
                </c:pt>
                <c:pt idx="3931">
                  <c:v>41232</c:v>
                </c:pt>
                <c:pt idx="3932">
                  <c:v>41233</c:v>
                </c:pt>
                <c:pt idx="3933">
                  <c:v>41234</c:v>
                </c:pt>
                <c:pt idx="3934">
                  <c:v>41236</c:v>
                </c:pt>
                <c:pt idx="3935">
                  <c:v>41239</c:v>
                </c:pt>
                <c:pt idx="3936">
                  <c:v>41240</c:v>
                </c:pt>
                <c:pt idx="3937">
                  <c:v>41241</c:v>
                </c:pt>
                <c:pt idx="3938">
                  <c:v>41242</c:v>
                </c:pt>
                <c:pt idx="3939">
                  <c:v>41243</c:v>
                </c:pt>
                <c:pt idx="3940">
                  <c:v>41246</c:v>
                </c:pt>
                <c:pt idx="3941">
                  <c:v>41247</c:v>
                </c:pt>
                <c:pt idx="3942">
                  <c:v>41248</c:v>
                </c:pt>
                <c:pt idx="3943">
                  <c:v>41249</c:v>
                </c:pt>
                <c:pt idx="3944">
                  <c:v>41250</c:v>
                </c:pt>
                <c:pt idx="3945">
                  <c:v>41253</c:v>
                </c:pt>
                <c:pt idx="3946">
                  <c:v>41254</c:v>
                </c:pt>
                <c:pt idx="3947">
                  <c:v>41255</c:v>
                </c:pt>
                <c:pt idx="3948">
                  <c:v>41256</c:v>
                </c:pt>
                <c:pt idx="3949">
                  <c:v>41257</c:v>
                </c:pt>
                <c:pt idx="3950">
                  <c:v>41260</c:v>
                </c:pt>
                <c:pt idx="3951">
                  <c:v>41261</c:v>
                </c:pt>
                <c:pt idx="3952">
                  <c:v>41262</c:v>
                </c:pt>
                <c:pt idx="3953">
                  <c:v>41263</c:v>
                </c:pt>
                <c:pt idx="3954">
                  <c:v>41264</c:v>
                </c:pt>
                <c:pt idx="3955">
                  <c:v>41267</c:v>
                </c:pt>
                <c:pt idx="3956">
                  <c:v>41269</c:v>
                </c:pt>
                <c:pt idx="3957">
                  <c:v>41270</c:v>
                </c:pt>
                <c:pt idx="3958">
                  <c:v>41271</c:v>
                </c:pt>
                <c:pt idx="3959">
                  <c:v>41274</c:v>
                </c:pt>
                <c:pt idx="3960">
                  <c:v>41276</c:v>
                </c:pt>
                <c:pt idx="3961">
                  <c:v>41277</c:v>
                </c:pt>
                <c:pt idx="3962">
                  <c:v>41278</c:v>
                </c:pt>
                <c:pt idx="3963">
                  <c:v>41281</c:v>
                </c:pt>
                <c:pt idx="3964">
                  <c:v>41282</c:v>
                </c:pt>
                <c:pt idx="3965">
                  <c:v>41283</c:v>
                </c:pt>
                <c:pt idx="3966">
                  <c:v>41284</c:v>
                </c:pt>
                <c:pt idx="3967">
                  <c:v>41285</c:v>
                </c:pt>
                <c:pt idx="3968">
                  <c:v>41288</c:v>
                </c:pt>
                <c:pt idx="3969">
                  <c:v>41289</c:v>
                </c:pt>
                <c:pt idx="3970">
                  <c:v>41290</c:v>
                </c:pt>
                <c:pt idx="3971">
                  <c:v>41291</c:v>
                </c:pt>
                <c:pt idx="3972">
                  <c:v>41292</c:v>
                </c:pt>
                <c:pt idx="3973">
                  <c:v>41296</c:v>
                </c:pt>
                <c:pt idx="3974">
                  <c:v>41297</c:v>
                </c:pt>
                <c:pt idx="3975">
                  <c:v>41298</c:v>
                </c:pt>
                <c:pt idx="3976">
                  <c:v>41299</c:v>
                </c:pt>
                <c:pt idx="3977">
                  <c:v>41302</c:v>
                </c:pt>
                <c:pt idx="3978">
                  <c:v>41303</c:v>
                </c:pt>
                <c:pt idx="3979">
                  <c:v>41304</c:v>
                </c:pt>
                <c:pt idx="3980">
                  <c:v>41305</c:v>
                </c:pt>
                <c:pt idx="3981">
                  <c:v>41306</c:v>
                </c:pt>
                <c:pt idx="3982">
                  <c:v>41309</c:v>
                </c:pt>
                <c:pt idx="3983">
                  <c:v>41310</c:v>
                </c:pt>
                <c:pt idx="3984">
                  <c:v>41311</c:v>
                </c:pt>
                <c:pt idx="3985">
                  <c:v>41312</c:v>
                </c:pt>
                <c:pt idx="3986">
                  <c:v>41313</c:v>
                </c:pt>
                <c:pt idx="3987">
                  <c:v>41316</c:v>
                </c:pt>
                <c:pt idx="3988">
                  <c:v>41317</c:v>
                </c:pt>
                <c:pt idx="3989">
                  <c:v>41318</c:v>
                </c:pt>
                <c:pt idx="3990">
                  <c:v>41319</c:v>
                </c:pt>
                <c:pt idx="3991">
                  <c:v>41320</c:v>
                </c:pt>
                <c:pt idx="3992">
                  <c:v>41324</c:v>
                </c:pt>
                <c:pt idx="3993">
                  <c:v>41325</c:v>
                </c:pt>
                <c:pt idx="3994">
                  <c:v>41326</c:v>
                </c:pt>
                <c:pt idx="3995">
                  <c:v>41327</c:v>
                </c:pt>
                <c:pt idx="3996">
                  <c:v>41330</c:v>
                </c:pt>
                <c:pt idx="3997">
                  <c:v>41331</c:v>
                </c:pt>
                <c:pt idx="3998">
                  <c:v>41332</c:v>
                </c:pt>
                <c:pt idx="3999">
                  <c:v>41333</c:v>
                </c:pt>
                <c:pt idx="4000">
                  <c:v>41334</c:v>
                </c:pt>
                <c:pt idx="4001">
                  <c:v>41337</c:v>
                </c:pt>
                <c:pt idx="4002">
                  <c:v>41338</c:v>
                </c:pt>
                <c:pt idx="4003">
                  <c:v>41339</c:v>
                </c:pt>
                <c:pt idx="4004">
                  <c:v>41340</c:v>
                </c:pt>
                <c:pt idx="4005">
                  <c:v>41341</c:v>
                </c:pt>
                <c:pt idx="4006">
                  <c:v>41344</c:v>
                </c:pt>
                <c:pt idx="4007">
                  <c:v>41345</c:v>
                </c:pt>
                <c:pt idx="4008">
                  <c:v>41346</c:v>
                </c:pt>
                <c:pt idx="4009">
                  <c:v>41347</c:v>
                </c:pt>
                <c:pt idx="4010">
                  <c:v>41348</c:v>
                </c:pt>
                <c:pt idx="4011">
                  <c:v>41351</c:v>
                </c:pt>
                <c:pt idx="4012">
                  <c:v>41352</c:v>
                </c:pt>
                <c:pt idx="4013">
                  <c:v>41353</c:v>
                </c:pt>
                <c:pt idx="4014">
                  <c:v>41354</c:v>
                </c:pt>
                <c:pt idx="4015">
                  <c:v>41355</c:v>
                </c:pt>
                <c:pt idx="4016">
                  <c:v>41358</c:v>
                </c:pt>
                <c:pt idx="4017">
                  <c:v>41359</c:v>
                </c:pt>
                <c:pt idx="4018">
                  <c:v>41360</c:v>
                </c:pt>
                <c:pt idx="4019">
                  <c:v>41361</c:v>
                </c:pt>
                <c:pt idx="4020">
                  <c:v>41365</c:v>
                </c:pt>
                <c:pt idx="4021">
                  <c:v>41366</c:v>
                </c:pt>
                <c:pt idx="4022">
                  <c:v>41367</c:v>
                </c:pt>
                <c:pt idx="4023">
                  <c:v>41368</c:v>
                </c:pt>
                <c:pt idx="4024">
                  <c:v>41369</c:v>
                </c:pt>
                <c:pt idx="4025">
                  <c:v>41372</c:v>
                </c:pt>
                <c:pt idx="4026">
                  <c:v>41373</c:v>
                </c:pt>
                <c:pt idx="4027">
                  <c:v>41374</c:v>
                </c:pt>
                <c:pt idx="4028">
                  <c:v>41375</c:v>
                </c:pt>
                <c:pt idx="4029">
                  <c:v>41376</c:v>
                </c:pt>
                <c:pt idx="4030">
                  <c:v>41379</c:v>
                </c:pt>
                <c:pt idx="4031">
                  <c:v>41380</c:v>
                </c:pt>
                <c:pt idx="4032">
                  <c:v>41381</c:v>
                </c:pt>
                <c:pt idx="4033">
                  <c:v>41382</c:v>
                </c:pt>
                <c:pt idx="4034">
                  <c:v>41383</c:v>
                </c:pt>
                <c:pt idx="4035">
                  <c:v>41386</c:v>
                </c:pt>
                <c:pt idx="4036">
                  <c:v>41387</c:v>
                </c:pt>
                <c:pt idx="4037">
                  <c:v>41388</c:v>
                </c:pt>
                <c:pt idx="4038">
                  <c:v>41389</c:v>
                </c:pt>
                <c:pt idx="4039">
                  <c:v>41390</c:v>
                </c:pt>
                <c:pt idx="4040">
                  <c:v>41393</c:v>
                </c:pt>
                <c:pt idx="4041">
                  <c:v>41394</c:v>
                </c:pt>
                <c:pt idx="4042">
                  <c:v>41395</c:v>
                </c:pt>
                <c:pt idx="4043">
                  <c:v>41396</c:v>
                </c:pt>
                <c:pt idx="4044">
                  <c:v>41397</c:v>
                </c:pt>
                <c:pt idx="4045">
                  <c:v>41400</c:v>
                </c:pt>
                <c:pt idx="4046">
                  <c:v>41401</c:v>
                </c:pt>
                <c:pt idx="4047">
                  <c:v>41402</c:v>
                </c:pt>
                <c:pt idx="4048">
                  <c:v>41403</c:v>
                </c:pt>
                <c:pt idx="4049">
                  <c:v>41404</c:v>
                </c:pt>
                <c:pt idx="4050">
                  <c:v>41407</c:v>
                </c:pt>
                <c:pt idx="4051">
                  <c:v>41408</c:v>
                </c:pt>
                <c:pt idx="4052">
                  <c:v>41409</c:v>
                </c:pt>
                <c:pt idx="4053">
                  <c:v>41410</c:v>
                </c:pt>
                <c:pt idx="4054">
                  <c:v>41411</c:v>
                </c:pt>
                <c:pt idx="4055">
                  <c:v>41414</c:v>
                </c:pt>
                <c:pt idx="4056">
                  <c:v>41415</c:v>
                </c:pt>
                <c:pt idx="4057">
                  <c:v>41416</c:v>
                </c:pt>
                <c:pt idx="4058">
                  <c:v>41417</c:v>
                </c:pt>
                <c:pt idx="4059">
                  <c:v>41418</c:v>
                </c:pt>
                <c:pt idx="4060">
                  <c:v>41422</c:v>
                </c:pt>
                <c:pt idx="4061">
                  <c:v>41423</c:v>
                </c:pt>
                <c:pt idx="4062">
                  <c:v>41424</c:v>
                </c:pt>
                <c:pt idx="4063">
                  <c:v>41425</c:v>
                </c:pt>
                <c:pt idx="4064">
                  <c:v>41428</c:v>
                </c:pt>
                <c:pt idx="4065">
                  <c:v>41429</c:v>
                </c:pt>
                <c:pt idx="4066">
                  <c:v>41430</c:v>
                </c:pt>
                <c:pt idx="4067">
                  <c:v>41431</c:v>
                </c:pt>
                <c:pt idx="4068">
                  <c:v>41432</c:v>
                </c:pt>
                <c:pt idx="4069">
                  <c:v>41435</c:v>
                </c:pt>
                <c:pt idx="4070">
                  <c:v>41436</c:v>
                </c:pt>
                <c:pt idx="4071">
                  <c:v>41437</c:v>
                </c:pt>
                <c:pt idx="4072">
                  <c:v>41438</c:v>
                </c:pt>
                <c:pt idx="4073">
                  <c:v>41439</c:v>
                </c:pt>
                <c:pt idx="4074">
                  <c:v>41442</c:v>
                </c:pt>
                <c:pt idx="4075">
                  <c:v>41443</c:v>
                </c:pt>
                <c:pt idx="4076">
                  <c:v>41444</c:v>
                </c:pt>
                <c:pt idx="4077">
                  <c:v>41445</c:v>
                </c:pt>
                <c:pt idx="4078">
                  <c:v>41446</c:v>
                </c:pt>
                <c:pt idx="4079">
                  <c:v>41449</c:v>
                </c:pt>
                <c:pt idx="4080">
                  <c:v>41450</c:v>
                </c:pt>
                <c:pt idx="4081">
                  <c:v>41451</c:v>
                </c:pt>
                <c:pt idx="4082">
                  <c:v>41452</c:v>
                </c:pt>
                <c:pt idx="4083">
                  <c:v>41453</c:v>
                </c:pt>
                <c:pt idx="4084">
                  <c:v>41456</c:v>
                </c:pt>
                <c:pt idx="4085">
                  <c:v>41457</c:v>
                </c:pt>
                <c:pt idx="4086">
                  <c:v>41458</c:v>
                </c:pt>
                <c:pt idx="4087">
                  <c:v>41460</c:v>
                </c:pt>
                <c:pt idx="4088">
                  <c:v>41463</c:v>
                </c:pt>
                <c:pt idx="4089">
                  <c:v>41464</c:v>
                </c:pt>
                <c:pt idx="4090">
                  <c:v>41465</c:v>
                </c:pt>
                <c:pt idx="4091">
                  <c:v>41466</c:v>
                </c:pt>
                <c:pt idx="4092">
                  <c:v>41467</c:v>
                </c:pt>
                <c:pt idx="4093">
                  <c:v>41470</c:v>
                </c:pt>
                <c:pt idx="4094">
                  <c:v>41471</c:v>
                </c:pt>
                <c:pt idx="4095">
                  <c:v>41472</c:v>
                </c:pt>
                <c:pt idx="4096">
                  <c:v>41473</c:v>
                </c:pt>
                <c:pt idx="4097">
                  <c:v>41474</c:v>
                </c:pt>
                <c:pt idx="4098">
                  <c:v>41477</c:v>
                </c:pt>
                <c:pt idx="4099">
                  <c:v>41478</c:v>
                </c:pt>
                <c:pt idx="4100">
                  <c:v>41479</c:v>
                </c:pt>
                <c:pt idx="4101">
                  <c:v>41480</c:v>
                </c:pt>
                <c:pt idx="4102">
                  <c:v>41481</c:v>
                </c:pt>
                <c:pt idx="4103">
                  <c:v>41484</c:v>
                </c:pt>
                <c:pt idx="4104">
                  <c:v>41485</c:v>
                </c:pt>
                <c:pt idx="4105">
                  <c:v>41486</c:v>
                </c:pt>
                <c:pt idx="4106">
                  <c:v>41487</c:v>
                </c:pt>
                <c:pt idx="4107">
                  <c:v>41488</c:v>
                </c:pt>
                <c:pt idx="4108">
                  <c:v>41491</c:v>
                </c:pt>
                <c:pt idx="4109">
                  <c:v>41492</c:v>
                </c:pt>
                <c:pt idx="4110">
                  <c:v>41493</c:v>
                </c:pt>
                <c:pt idx="4111">
                  <c:v>41494</c:v>
                </c:pt>
                <c:pt idx="4112">
                  <c:v>41495</c:v>
                </c:pt>
                <c:pt idx="4113">
                  <c:v>41498</c:v>
                </c:pt>
                <c:pt idx="4114">
                  <c:v>41499</c:v>
                </c:pt>
                <c:pt idx="4115">
                  <c:v>41500</c:v>
                </c:pt>
                <c:pt idx="4116">
                  <c:v>41501</c:v>
                </c:pt>
                <c:pt idx="4117">
                  <c:v>41502</c:v>
                </c:pt>
                <c:pt idx="4118">
                  <c:v>41505</c:v>
                </c:pt>
                <c:pt idx="4119">
                  <c:v>41506</c:v>
                </c:pt>
                <c:pt idx="4120">
                  <c:v>41507</c:v>
                </c:pt>
                <c:pt idx="4121">
                  <c:v>41508</c:v>
                </c:pt>
                <c:pt idx="4122">
                  <c:v>41509</c:v>
                </c:pt>
                <c:pt idx="4123">
                  <c:v>41512</c:v>
                </c:pt>
                <c:pt idx="4124">
                  <c:v>41513</c:v>
                </c:pt>
                <c:pt idx="4125">
                  <c:v>41514</c:v>
                </c:pt>
                <c:pt idx="4126">
                  <c:v>41515</c:v>
                </c:pt>
                <c:pt idx="4127">
                  <c:v>41516</c:v>
                </c:pt>
                <c:pt idx="4128">
                  <c:v>41520</c:v>
                </c:pt>
                <c:pt idx="4129">
                  <c:v>41521</c:v>
                </c:pt>
                <c:pt idx="4130">
                  <c:v>41522</c:v>
                </c:pt>
                <c:pt idx="4131">
                  <c:v>41523</c:v>
                </c:pt>
                <c:pt idx="4132">
                  <c:v>41526</c:v>
                </c:pt>
                <c:pt idx="4133">
                  <c:v>41527</c:v>
                </c:pt>
                <c:pt idx="4134">
                  <c:v>41528</c:v>
                </c:pt>
                <c:pt idx="4135">
                  <c:v>41529</c:v>
                </c:pt>
                <c:pt idx="4136">
                  <c:v>41530</c:v>
                </c:pt>
                <c:pt idx="4137">
                  <c:v>41533</c:v>
                </c:pt>
                <c:pt idx="4138">
                  <c:v>41534</c:v>
                </c:pt>
                <c:pt idx="4139">
                  <c:v>41535</c:v>
                </c:pt>
                <c:pt idx="4140">
                  <c:v>41536</c:v>
                </c:pt>
                <c:pt idx="4141">
                  <c:v>41537</c:v>
                </c:pt>
                <c:pt idx="4142">
                  <c:v>41540</c:v>
                </c:pt>
                <c:pt idx="4143">
                  <c:v>41541</c:v>
                </c:pt>
                <c:pt idx="4144">
                  <c:v>41542</c:v>
                </c:pt>
                <c:pt idx="4145">
                  <c:v>41543</c:v>
                </c:pt>
                <c:pt idx="4146">
                  <c:v>41544</c:v>
                </c:pt>
                <c:pt idx="4147">
                  <c:v>41547</c:v>
                </c:pt>
                <c:pt idx="4148">
                  <c:v>41548</c:v>
                </c:pt>
                <c:pt idx="4149">
                  <c:v>41549</c:v>
                </c:pt>
                <c:pt idx="4150">
                  <c:v>41550</c:v>
                </c:pt>
                <c:pt idx="4151">
                  <c:v>41551</c:v>
                </c:pt>
                <c:pt idx="4152">
                  <c:v>41554</c:v>
                </c:pt>
                <c:pt idx="4153">
                  <c:v>41555</c:v>
                </c:pt>
                <c:pt idx="4154">
                  <c:v>41556</c:v>
                </c:pt>
                <c:pt idx="4155">
                  <c:v>41557</c:v>
                </c:pt>
                <c:pt idx="4156">
                  <c:v>41558</c:v>
                </c:pt>
                <c:pt idx="4157">
                  <c:v>41561</c:v>
                </c:pt>
                <c:pt idx="4158">
                  <c:v>41562</c:v>
                </c:pt>
                <c:pt idx="4159">
                  <c:v>41563</c:v>
                </c:pt>
                <c:pt idx="4160">
                  <c:v>41564</c:v>
                </c:pt>
                <c:pt idx="4161">
                  <c:v>41565</c:v>
                </c:pt>
                <c:pt idx="4162">
                  <c:v>41568</c:v>
                </c:pt>
                <c:pt idx="4163">
                  <c:v>41569</c:v>
                </c:pt>
                <c:pt idx="4164">
                  <c:v>41570</c:v>
                </c:pt>
                <c:pt idx="4165">
                  <c:v>41571</c:v>
                </c:pt>
                <c:pt idx="4166">
                  <c:v>41572</c:v>
                </c:pt>
                <c:pt idx="4167">
                  <c:v>41575</c:v>
                </c:pt>
                <c:pt idx="4168">
                  <c:v>41576</c:v>
                </c:pt>
                <c:pt idx="4169">
                  <c:v>41577</c:v>
                </c:pt>
                <c:pt idx="4170">
                  <c:v>41578</c:v>
                </c:pt>
                <c:pt idx="4171">
                  <c:v>41579</c:v>
                </c:pt>
                <c:pt idx="4172">
                  <c:v>41582</c:v>
                </c:pt>
                <c:pt idx="4173">
                  <c:v>41583</c:v>
                </c:pt>
                <c:pt idx="4174">
                  <c:v>41584</c:v>
                </c:pt>
                <c:pt idx="4175">
                  <c:v>41585</c:v>
                </c:pt>
                <c:pt idx="4176">
                  <c:v>41586</c:v>
                </c:pt>
                <c:pt idx="4177">
                  <c:v>41589</c:v>
                </c:pt>
                <c:pt idx="4178">
                  <c:v>41590</c:v>
                </c:pt>
                <c:pt idx="4179">
                  <c:v>41591</c:v>
                </c:pt>
                <c:pt idx="4180">
                  <c:v>41592</c:v>
                </c:pt>
                <c:pt idx="4181">
                  <c:v>41593</c:v>
                </c:pt>
                <c:pt idx="4182">
                  <c:v>41596</c:v>
                </c:pt>
                <c:pt idx="4183">
                  <c:v>41597</c:v>
                </c:pt>
                <c:pt idx="4184">
                  <c:v>41598</c:v>
                </c:pt>
                <c:pt idx="4185">
                  <c:v>41599</c:v>
                </c:pt>
                <c:pt idx="4186">
                  <c:v>41600</c:v>
                </c:pt>
                <c:pt idx="4187">
                  <c:v>41603</c:v>
                </c:pt>
                <c:pt idx="4188">
                  <c:v>41604</c:v>
                </c:pt>
                <c:pt idx="4189">
                  <c:v>41605</c:v>
                </c:pt>
                <c:pt idx="4190">
                  <c:v>41607</c:v>
                </c:pt>
                <c:pt idx="4191">
                  <c:v>41610</c:v>
                </c:pt>
                <c:pt idx="4192">
                  <c:v>41611</c:v>
                </c:pt>
                <c:pt idx="4193">
                  <c:v>41612</c:v>
                </c:pt>
                <c:pt idx="4194">
                  <c:v>41613</c:v>
                </c:pt>
                <c:pt idx="4195">
                  <c:v>41614</c:v>
                </c:pt>
                <c:pt idx="4196">
                  <c:v>41617</c:v>
                </c:pt>
                <c:pt idx="4197">
                  <c:v>41618</c:v>
                </c:pt>
                <c:pt idx="4198">
                  <c:v>41619</c:v>
                </c:pt>
                <c:pt idx="4199">
                  <c:v>41620</c:v>
                </c:pt>
                <c:pt idx="4200">
                  <c:v>41621</c:v>
                </c:pt>
                <c:pt idx="4201">
                  <c:v>41624</c:v>
                </c:pt>
                <c:pt idx="4202">
                  <c:v>41625</c:v>
                </c:pt>
                <c:pt idx="4203">
                  <c:v>41626</c:v>
                </c:pt>
                <c:pt idx="4204">
                  <c:v>41627</c:v>
                </c:pt>
                <c:pt idx="4205">
                  <c:v>41628</c:v>
                </c:pt>
                <c:pt idx="4206">
                  <c:v>41631</c:v>
                </c:pt>
                <c:pt idx="4207">
                  <c:v>41632</c:v>
                </c:pt>
                <c:pt idx="4208">
                  <c:v>41634</c:v>
                </c:pt>
                <c:pt idx="4209">
                  <c:v>41635</c:v>
                </c:pt>
                <c:pt idx="4210">
                  <c:v>41638</c:v>
                </c:pt>
                <c:pt idx="4211">
                  <c:v>41639</c:v>
                </c:pt>
                <c:pt idx="4212">
                  <c:v>41641</c:v>
                </c:pt>
                <c:pt idx="4213">
                  <c:v>41642</c:v>
                </c:pt>
                <c:pt idx="4214">
                  <c:v>41645</c:v>
                </c:pt>
                <c:pt idx="4215">
                  <c:v>41646</c:v>
                </c:pt>
                <c:pt idx="4216">
                  <c:v>41647</c:v>
                </c:pt>
                <c:pt idx="4217">
                  <c:v>41648</c:v>
                </c:pt>
                <c:pt idx="4218">
                  <c:v>41649</c:v>
                </c:pt>
                <c:pt idx="4219">
                  <c:v>41652</c:v>
                </c:pt>
                <c:pt idx="4220">
                  <c:v>41653</c:v>
                </c:pt>
                <c:pt idx="4221">
                  <c:v>41654</c:v>
                </c:pt>
                <c:pt idx="4222">
                  <c:v>41655</c:v>
                </c:pt>
                <c:pt idx="4223">
                  <c:v>41656</c:v>
                </c:pt>
                <c:pt idx="4224">
                  <c:v>41660</c:v>
                </c:pt>
                <c:pt idx="4225">
                  <c:v>41661</c:v>
                </c:pt>
                <c:pt idx="4226">
                  <c:v>41662</c:v>
                </c:pt>
                <c:pt idx="4227">
                  <c:v>41663</c:v>
                </c:pt>
                <c:pt idx="4228">
                  <c:v>41666</c:v>
                </c:pt>
                <c:pt idx="4229">
                  <c:v>41667</c:v>
                </c:pt>
                <c:pt idx="4230">
                  <c:v>41668</c:v>
                </c:pt>
                <c:pt idx="4231">
                  <c:v>41669</c:v>
                </c:pt>
                <c:pt idx="4232">
                  <c:v>41670</c:v>
                </c:pt>
                <c:pt idx="4233">
                  <c:v>41673</c:v>
                </c:pt>
                <c:pt idx="4234">
                  <c:v>41674</c:v>
                </c:pt>
                <c:pt idx="4235">
                  <c:v>41675</c:v>
                </c:pt>
                <c:pt idx="4236">
                  <c:v>41676</c:v>
                </c:pt>
                <c:pt idx="4237">
                  <c:v>41677</c:v>
                </c:pt>
                <c:pt idx="4238">
                  <c:v>41680</c:v>
                </c:pt>
                <c:pt idx="4239">
                  <c:v>41681</c:v>
                </c:pt>
                <c:pt idx="4240">
                  <c:v>41682</c:v>
                </c:pt>
                <c:pt idx="4241">
                  <c:v>41683</c:v>
                </c:pt>
                <c:pt idx="4242">
                  <c:v>41684</c:v>
                </c:pt>
                <c:pt idx="4243">
                  <c:v>41688</c:v>
                </c:pt>
                <c:pt idx="4244">
                  <c:v>41689</c:v>
                </c:pt>
                <c:pt idx="4245">
                  <c:v>41690</c:v>
                </c:pt>
                <c:pt idx="4246">
                  <c:v>41691</c:v>
                </c:pt>
                <c:pt idx="4247">
                  <c:v>41694</c:v>
                </c:pt>
                <c:pt idx="4248">
                  <c:v>41695</c:v>
                </c:pt>
                <c:pt idx="4249">
                  <c:v>41696</c:v>
                </c:pt>
                <c:pt idx="4250">
                  <c:v>41697</c:v>
                </c:pt>
                <c:pt idx="4251">
                  <c:v>41698</c:v>
                </c:pt>
                <c:pt idx="4252">
                  <c:v>41701</c:v>
                </c:pt>
                <c:pt idx="4253">
                  <c:v>41702</c:v>
                </c:pt>
                <c:pt idx="4254">
                  <c:v>41703</c:v>
                </c:pt>
                <c:pt idx="4255">
                  <c:v>41704</c:v>
                </c:pt>
                <c:pt idx="4256">
                  <c:v>41705</c:v>
                </c:pt>
                <c:pt idx="4257">
                  <c:v>41708</c:v>
                </c:pt>
                <c:pt idx="4258">
                  <c:v>41709</c:v>
                </c:pt>
                <c:pt idx="4259">
                  <c:v>41710</c:v>
                </c:pt>
                <c:pt idx="4260">
                  <c:v>41711</c:v>
                </c:pt>
                <c:pt idx="4261">
                  <c:v>41712</c:v>
                </c:pt>
                <c:pt idx="4262">
                  <c:v>41715</c:v>
                </c:pt>
                <c:pt idx="4263">
                  <c:v>41716</c:v>
                </c:pt>
                <c:pt idx="4264">
                  <c:v>41717</c:v>
                </c:pt>
                <c:pt idx="4265">
                  <c:v>41718</c:v>
                </c:pt>
                <c:pt idx="4266">
                  <c:v>41719</c:v>
                </c:pt>
                <c:pt idx="4267">
                  <c:v>41722</c:v>
                </c:pt>
                <c:pt idx="4268">
                  <c:v>41723</c:v>
                </c:pt>
                <c:pt idx="4269">
                  <c:v>41724</c:v>
                </c:pt>
                <c:pt idx="4270">
                  <c:v>41725</c:v>
                </c:pt>
                <c:pt idx="4271">
                  <c:v>41726</c:v>
                </c:pt>
                <c:pt idx="4272">
                  <c:v>41729</c:v>
                </c:pt>
                <c:pt idx="4273">
                  <c:v>41730</c:v>
                </c:pt>
                <c:pt idx="4274">
                  <c:v>41731</c:v>
                </c:pt>
                <c:pt idx="4275">
                  <c:v>41732</c:v>
                </c:pt>
                <c:pt idx="4276">
                  <c:v>41733</c:v>
                </c:pt>
                <c:pt idx="4277">
                  <c:v>41736</c:v>
                </c:pt>
                <c:pt idx="4278">
                  <c:v>41737</c:v>
                </c:pt>
                <c:pt idx="4279">
                  <c:v>41738</c:v>
                </c:pt>
                <c:pt idx="4280">
                  <c:v>41739</c:v>
                </c:pt>
                <c:pt idx="4281">
                  <c:v>41740</c:v>
                </c:pt>
                <c:pt idx="4282">
                  <c:v>41743</c:v>
                </c:pt>
                <c:pt idx="4283">
                  <c:v>41744</c:v>
                </c:pt>
                <c:pt idx="4284">
                  <c:v>41745</c:v>
                </c:pt>
                <c:pt idx="4285">
                  <c:v>41746</c:v>
                </c:pt>
                <c:pt idx="4286">
                  <c:v>41750</c:v>
                </c:pt>
                <c:pt idx="4287">
                  <c:v>41751</c:v>
                </c:pt>
                <c:pt idx="4288">
                  <c:v>41752</c:v>
                </c:pt>
                <c:pt idx="4289">
                  <c:v>41753</c:v>
                </c:pt>
                <c:pt idx="4290">
                  <c:v>41754</c:v>
                </c:pt>
                <c:pt idx="4291">
                  <c:v>41757</c:v>
                </c:pt>
                <c:pt idx="4292">
                  <c:v>41758</c:v>
                </c:pt>
                <c:pt idx="4293">
                  <c:v>41759</c:v>
                </c:pt>
                <c:pt idx="4294">
                  <c:v>41760</c:v>
                </c:pt>
                <c:pt idx="4295">
                  <c:v>41761</c:v>
                </c:pt>
                <c:pt idx="4296">
                  <c:v>41764</c:v>
                </c:pt>
                <c:pt idx="4297">
                  <c:v>41765</c:v>
                </c:pt>
                <c:pt idx="4298">
                  <c:v>41766</c:v>
                </c:pt>
                <c:pt idx="4299">
                  <c:v>41767</c:v>
                </c:pt>
                <c:pt idx="4300">
                  <c:v>41768</c:v>
                </c:pt>
                <c:pt idx="4301">
                  <c:v>41771</c:v>
                </c:pt>
                <c:pt idx="4302">
                  <c:v>41772</c:v>
                </c:pt>
                <c:pt idx="4303">
                  <c:v>41773</c:v>
                </c:pt>
                <c:pt idx="4304">
                  <c:v>41774</c:v>
                </c:pt>
                <c:pt idx="4305">
                  <c:v>41775</c:v>
                </c:pt>
                <c:pt idx="4306">
                  <c:v>41778</c:v>
                </c:pt>
                <c:pt idx="4307">
                  <c:v>41779</c:v>
                </c:pt>
                <c:pt idx="4308">
                  <c:v>41780</c:v>
                </c:pt>
                <c:pt idx="4309">
                  <c:v>41781</c:v>
                </c:pt>
                <c:pt idx="4310">
                  <c:v>41782</c:v>
                </c:pt>
                <c:pt idx="4311">
                  <c:v>41786</c:v>
                </c:pt>
                <c:pt idx="4312">
                  <c:v>41787</c:v>
                </c:pt>
                <c:pt idx="4313">
                  <c:v>41788</c:v>
                </c:pt>
                <c:pt idx="4314">
                  <c:v>41789</c:v>
                </c:pt>
                <c:pt idx="4315">
                  <c:v>41792</c:v>
                </c:pt>
                <c:pt idx="4316">
                  <c:v>41793</c:v>
                </c:pt>
                <c:pt idx="4317">
                  <c:v>41794</c:v>
                </c:pt>
                <c:pt idx="4318">
                  <c:v>41795</c:v>
                </c:pt>
                <c:pt idx="4319">
                  <c:v>41796</c:v>
                </c:pt>
                <c:pt idx="4320">
                  <c:v>41799</c:v>
                </c:pt>
                <c:pt idx="4321">
                  <c:v>41800</c:v>
                </c:pt>
                <c:pt idx="4322">
                  <c:v>41801</c:v>
                </c:pt>
                <c:pt idx="4323">
                  <c:v>41802</c:v>
                </c:pt>
                <c:pt idx="4324">
                  <c:v>41803</c:v>
                </c:pt>
                <c:pt idx="4325">
                  <c:v>41806</c:v>
                </c:pt>
                <c:pt idx="4326">
                  <c:v>41807</c:v>
                </c:pt>
                <c:pt idx="4327">
                  <c:v>41808</c:v>
                </c:pt>
                <c:pt idx="4328">
                  <c:v>41809</c:v>
                </c:pt>
                <c:pt idx="4329">
                  <c:v>41810</c:v>
                </c:pt>
                <c:pt idx="4330">
                  <c:v>41813</c:v>
                </c:pt>
                <c:pt idx="4331">
                  <c:v>41814</c:v>
                </c:pt>
                <c:pt idx="4332">
                  <c:v>41815</c:v>
                </c:pt>
                <c:pt idx="4333">
                  <c:v>41816</c:v>
                </c:pt>
                <c:pt idx="4334">
                  <c:v>41817</c:v>
                </c:pt>
                <c:pt idx="4335">
                  <c:v>41820</c:v>
                </c:pt>
                <c:pt idx="4336">
                  <c:v>41821</c:v>
                </c:pt>
                <c:pt idx="4337">
                  <c:v>41822</c:v>
                </c:pt>
                <c:pt idx="4338">
                  <c:v>41823</c:v>
                </c:pt>
                <c:pt idx="4339">
                  <c:v>41827</c:v>
                </c:pt>
                <c:pt idx="4340">
                  <c:v>41828</c:v>
                </c:pt>
                <c:pt idx="4341">
                  <c:v>41829</c:v>
                </c:pt>
                <c:pt idx="4342">
                  <c:v>41830</c:v>
                </c:pt>
                <c:pt idx="4343">
                  <c:v>41831</c:v>
                </c:pt>
                <c:pt idx="4344">
                  <c:v>41834</c:v>
                </c:pt>
                <c:pt idx="4345">
                  <c:v>41835</c:v>
                </c:pt>
                <c:pt idx="4346">
                  <c:v>41836</c:v>
                </c:pt>
                <c:pt idx="4347">
                  <c:v>41837</c:v>
                </c:pt>
                <c:pt idx="4348">
                  <c:v>41838</c:v>
                </c:pt>
                <c:pt idx="4349">
                  <c:v>41841</c:v>
                </c:pt>
                <c:pt idx="4350">
                  <c:v>41842</c:v>
                </c:pt>
                <c:pt idx="4351">
                  <c:v>41843</c:v>
                </c:pt>
                <c:pt idx="4352">
                  <c:v>41844</c:v>
                </c:pt>
                <c:pt idx="4353">
                  <c:v>41845</c:v>
                </c:pt>
                <c:pt idx="4354">
                  <c:v>41848</c:v>
                </c:pt>
                <c:pt idx="4355">
                  <c:v>41849</c:v>
                </c:pt>
                <c:pt idx="4356">
                  <c:v>41850</c:v>
                </c:pt>
                <c:pt idx="4357">
                  <c:v>41851</c:v>
                </c:pt>
                <c:pt idx="4358">
                  <c:v>41852</c:v>
                </c:pt>
                <c:pt idx="4359">
                  <c:v>41855</c:v>
                </c:pt>
                <c:pt idx="4360">
                  <c:v>41856</c:v>
                </c:pt>
                <c:pt idx="4361">
                  <c:v>41857</c:v>
                </c:pt>
                <c:pt idx="4362">
                  <c:v>41858</c:v>
                </c:pt>
                <c:pt idx="4363">
                  <c:v>41859</c:v>
                </c:pt>
                <c:pt idx="4364">
                  <c:v>41862</c:v>
                </c:pt>
                <c:pt idx="4365">
                  <c:v>41863</c:v>
                </c:pt>
                <c:pt idx="4366">
                  <c:v>41864</c:v>
                </c:pt>
                <c:pt idx="4367">
                  <c:v>41865</c:v>
                </c:pt>
                <c:pt idx="4368">
                  <c:v>41866</c:v>
                </c:pt>
                <c:pt idx="4369">
                  <c:v>41869</c:v>
                </c:pt>
                <c:pt idx="4370">
                  <c:v>41870</c:v>
                </c:pt>
                <c:pt idx="4371">
                  <c:v>41871</c:v>
                </c:pt>
                <c:pt idx="4372">
                  <c:v>41872</c:v>
                </c:pt>
                <c:pt idx="4373">
                  <c:v>41873</c:v>
                </c:pt>
                <c:pt idx="4374">
                  <c:v>41876</c:v>
                </c:pt>
                <c:pt idx="4375">
                  <c:v>41877</c:v>
                </c:pt>
                <c:pt idx="4376">
                  <c:v>41878</c:v>
                </c:pt>
                <c:pt idx="4377">
                  <c:v>41879</c:v>
                </c:pt>
                <c:pt idx="4378">
                  <c:v>41880</c:v>
                </c:pt>
                <c:pt idx="4379">
                  <c:v>41884</c:v>
                </c:pt>
                <c:pt idx="4380">
                  <c:v>41885</c:v>
                </c:pt>
                <c:pt idx="4381">
                  <c:v>41886</c:v>
                </c:pt>
                <c:pt idx="4382">
                  <c:v>41887</c:v>
                </c:pt>
                <c:pt idx="4383">
                  <c:v>41890</c:v>
                </c:pt>
                <c:pt idx="4384">
                  <c:v>41891</c:v>
                </c:pt>
                <c:pt idx="4385">
                  <c:v>41892</c:v>
                </c:pt>
                <c:pt idx="4386">
                  <c:v>41893</c:v>
                </c:pt>
                <c:pt idx="4387">
                  <c:v>41894</c:v>
                </c:pt>
                <c:pt idx="4388">
                  <c:v>41897</c:v>
                </c:pt>
                <c:pt idx="4389">
                  <c:v>41898</c:v>
                </c:pt>
                <c:pt idx="4390">
                  <c:v>41899</c:v>
                </c:pt>
                <c:pt idx="4391">
                  <c:v>41900</c:v>
                </c:pt>
                <c:pt idx="4392">
                  <c:v>41901</c:v>
                </c:pt>
                <c:pt idx="4393">
                  <c:v>41904</c:v>
                </c:pt>
                <c:pt idx="4394">
                  <c:v>41905</c:v>
                </c:pt>
                <c:pt idx="4395">
                  <c:v>41906</c:v>
                </c:pt>
                <c:pt idx="4396">
                  <c:v>41907</c:v>
                </c:pt>
                <c:pt idx="4397">
                  <c:v>41908</c:v>
                </c:pt>
                <c:pt idx="4398">
                  <c:v>41911</c:v>
                </c:pt>
                <c:pt idx="4399">
                  <c:v>41912</c:v>
                </c:pt>
                <c:pt idx="4400">
                  <c:v>41913</c:v>
                </c:pt>
                <c:pt idx="4401">
                  <c:v>41914</c:v>
                </c:pt>
                <c:pt idx="4402">
                  <c:v>41915</c:v>
                </c:pt>
                <c:pt idx="4403">
                  <c:v>41918</c:v>
                </c:pt>
                <c:pt idx="4404">
                  <c:v>41919</c:v>
                </c:pt>
                <c:pt idx="4405">
                  <c:v>41920</c:v>
                </c:pt>
                <c:pt idx="4406">
                  <c:v>41921</c:v>
                </c:pt>
                <c:pt idx="4407">
                  <c:v>41922</c:v>
                </c:pt>
                <c:pt idx="4408">
                  <c:v>41925</c:v>
                </c:pt>
                <c:pt idx="4409">
                  <c:v>41926</c:v>
                </c:pt>
                <c:pt idx="4410">
                  <c:v>41927</c:v>
                </c:pt>
                <c:pt idx="4411">
                  <c:v>41928</c:v>
                </c:pt>
                <c:pt idx="4412">
                  <c:v>41929</c:v>
                </c:pt>
                <c:pt idx="4413">
                  <c:v>41932</c:v>
                </c:pt>
                <c:pt idx="4414">
                  <c:v>41933</c:v>
                </c:pt>
                <c:pt idx="4415">
                  <c:v>41934</c:v>
                </c:pt>
                <c:pt idx="4416">
                  <c:v>41935</c:v>
                </c:pt>
                <c:pt idx="4417">
                  <c:v>41936</c:v>
                </c:pt>
                <c:pt idx="4418">
                  <c:v>41939</c:v>
                </c:pt>
                <c:pt idx="4419">
                  <c:v>41940</c:v>
                </c:pt>
                <c:pt idx="4420">
                  <c:v>41941</c:v>
                </c:pt>
                <c:pt idx="4421">
                  <c:v>41942</c:v>
                </c:pt>
                <c:pt idx="4422">
                  <c:v>41943</c:v>
                </c:pt>
                <c:pt idx="4423">
                  <c:v>41946</c:v>
                </c:pt>
                <c:pt idx="4424">
                  <c:v>41947</c:v>
                </c:pt>
                <c:pt idx="4425">
                  <c:v>41948</c:v>
                </c:pt>
                <c:pt idx="4426">
                  <c:v>41949</c:v>
                </c:pt>
                <c:pt idx="4427">
                  <c:v>41950</c:v>
                </c:pt>
                <c:pt idx="4428">
                  <c:v>41953</c:v>
                </c:pt>
                <c:pt idx="4429">
                  <c:v>41954</c:v>
                </c:pt>
                <c:pt idx="4430">
                  <c:v>41955</c:v>
                </c:pt>
                <c:pt idx="4431">
                  <c:v>41956</c:v>
                </c:pt>
                <c:pt idx="4432">
                  <c:v>41957</c:v>
                </c:pt>
                <c:pt idx="4433">
                  <c:v>41960</c:v>
                </c:pt>
                <c:pt idx="4434">
                  <c:v>41961</c:v>
                </c:pt>
                <c:pt idx="4435">
                  <c:v>41962</c:v>
                </c:pt>
                <c:pt idx="4436">
                  <c:v>41963</c:v>
                </c:pt>
                <c:pt idx="4437">
                  <c:v>41964</c:v>
                </c:pt>
                <c:pt idx="4438">
                  <c:v>41967</c:v>
                </c:pt>
                <c:pt idx="4439">
                  <c:v>41968</c:v>
                </c:pt>
                <c:pt idx="4440">
                  <c:v>41969</c:v>
                </c:pt>
                <c:pt idx="4441">
                  <c:v>41971</c:v>
                </c:pt>
                <c:pt idx="4442">
                  <c:v>41974</c:v>
                </c:pt>
                <c:pt idx="4443">
                  <c:v>41975</c:v>
                </c:pt>
                <c:pt idx="4444">
                  <c:v>41976</c:v>
                </c:pt>
                <c:pt idx="4445">
                  <c:v>41977</c:v>
                </c:pt>
                <c:pt idx="4446">
                  <c:v>41978</c:v>
                </c:pt>
                <c:pt idx="4447">
                  <c:v>41981</c:v>
                </c:pt>
                <c:pt idx="4448">
                  <c:v>41982</c:v>
                </c:pt>
                <c:pt idx="4449">
                  <c:v>41983</c:v>
                </c:pt>
                <c:pt idx="4450">
                  <c:v>41984</c:v>
                </c:pt>
                <c:pt idx="4451">
                  <c:v>41985</c:v>
                </c:pt>
                <c:pt idx="4452">
                  <c:v>41988</c:v>
                </c:pt>
                <c:pt idx="4453">
                  <c:v>41989</c:v>
                </c:pt>
                <c:pt idx="4454">
                  <c:v>41990</c:v>
                </c:pt>
                <c:pt idx="4455">
                  <c:v>41991</c:v>
                </c:pt>
                <c:pt idx="4456">
                  <c:v>41992</c:v>
                </c:pt>
                <c:pt idx="4457">
                  <c:v>41995</c:v>
                </c:pt>
                <c:pt idx="4458">
                  <c:v>41996</c:v>
                </c:pt>
                <c:pt idx="4459">
                  <c:v>41997</c:v>
                </c:pt>
                <c:pt idx="4460">
                  <c:v>41999</c:v>
                </c:pt>
                <c:pt idx="4461">
                  <c:v>42002</c:v>
                </c:pt>
                <c:pt idx="4462">
                  <c:v>42003</c:v>
                </c:pt>
                <c:pt idx="4463">
                  <c:v>42004</c:v>
                </c:pt>
                <c:pt idx="4464">
                  <c:v>42006</c:v>
                </c:pt>
                <c:pt idx="4465">
                  <c:v>42009</c:v>
                </c:pt>
                <c:pt idx="4466">
                  <c:v>42010</c:v>
                </c:pt>
                <c:pt idx="4467">
                  <c:v>42011</c:v>
                </c:pt>
                <c:pt idx="4468">
                  <c:v>42012</c:v>
                </c:pt>
                <c:pt idx="4469">
                  <c:v>42013</c:v>
                </c:pt>
                <c:pt idx="4470">
                  <c:v>42016</c:v>
                </c:pt>
                <c:pt idx="4471">
                  <c:v>42017</c:v>
                </c:pt>
                <c:pt idx="4472">
                  <c:v>42018</c:v>
                </c:pt>
                <c:pt idx="4473">
                  <c:v>42019</c:v>
                </c:pt>
                <c:pt idx="4474">
                  <c:v>42020</c:v>
                </c:pt>
                <c:pt idx="4475">
                  <c:v>42024</c:v>
                </c:pt>
                <c:pt idx="4476">
                  <c:v>42025</c:v>
                </c:pt>
                <c:pt idx="4477">
                  <c:v>42026</c:v>
                </c:pt>
                <c:pt idx="4478">
                  <c:v>42027</c:v>
                </c:pt>
                <c:pt idx="4479">
                  <c:v>42030</c:v>
                </c:pt>
                <c:pt idx="4480">
                  <c:v>42031</c:v>
                </c:pt>
                <c:pt idx="4481">
                  <c:v>42032</c:v>
                </c:pt>
                <c:pt idx="4482">
                  <c:v>42033</c:v>
                </c:pt>
                <c:pt idx="4483">
                  <c:v>42034</c:v>
                </c:pt>
                <c:pt idx="4484">
                  <c:v>42037</c:v>
                </c:pt>
                <c:pt idx="4485">
                  <c:v>42038</c:v>
                </c:pt>
                <c:pt idx="4486">
                  <c:v>42039</c:v>
                </c:pt>
                <c:pt idx="4487">
                  <c:v>42040</c:v>
                </c:pt>
                <c:pt idx="4488">
                  <c:v>42041</c:v>
                </c:pt>
                <c:pt idx="4489">
                  <c:v>42044</c:v>
                </c:pt>
                <c:pt idx="4490">
                  <c:v>42045</c:v>
                </c:pt>
                <c:pt idx="4491">
                  <c:v>42046</c:v>
                </c:pt>
                <c:pt idx="4492">
                  <c:v>42047</c:v>
                </c:pt>
                <c:pt idx="4493">
                  <c:v>42048</c:v>
                </c:pt>
                <c:pt idx="4494">
                  <c:v>42052</c:v>
                </c:pt>
                <c:pt idx="4495">
                  <c:v>42053</c:v>
                </c:pt>
                <c:pt idx="4496">
                  <c:v>42054</c:v>
                </c:pt>
                <c:pt idx="4497">
                  <c:v>42055</c:v>
                </c:pt>
                <c:pt idx="4498">
                  <c:v>42058</c:v>
                </c:pt>
                <c:pt idx="4499">
                  <c:v>42059</c:v>
                </c:pt>
                <c:pt idx="4500">
                  <c:v>42060</c:v>
                </c:pt>
                <c:pt idx="4501">
                  <c:v>42061</c:v>
                </c:pt>
                <c:pt idx="4502">
                  <c:v>42062</c:v>
                </c:pt>
                <c:pt idx="4503">
                  <c:v>42065</c:v>
                </c:pt>
                <c:pt idx="4504">
                  <c:v>42066</c:v>
                </c:pt>
                <c:pt idx="4505">
                  <c:v>42067</c:v>
                </c:pt>
                <c:pt idx="4506">
                  <c:v>42068</c:v>
                </c:pt>
                <c:pt idx="4507">
                  <c:v>42069</c:v>
                </c:pt>
                <c:pt idx="4508">
                  <c:v>42072</c:v>
                </c:pt>
                <c:pt idx="4509">
                  <c:v>42073</c:v>
                </c:pt>
                <c:pt idx="4510">
                  <c:v>42074</c:v>
                </c:pt>
                <c:pt idx="4511">
                  <c:v>42075</c:v>
                </c:pt>
                <c:pt idx="4512">
                  <c:v>42076</c:v>
                </c:pt>
                <c:pt idx="4513">
                  <c:v>42079</c:v>
                </c:pt>
                <c:pt idx="4514">
                  <c:v>42080</c:v>
                </c:pt>
                <c:pt idx="4515">
                  <c:v>42081</c:v>
                </c:pt>
                <c:pt idx="4516">
                  <c:v>42082</c:v>
                </c:pt>
                <c:pt idx="4517">
                  <c:v>42083</c:v>
                </c:pt>
                <c:pt idx="4518">
                  <c:v>42086</c:v>
                </c:pt>
                <c:pt idx="4519">
                  <c:v>42087</c:v>
                </c:pt>
                <c:pt idx="4520">
                  <c:v>42088</c:v>
                </c:pt>
                <c:pt idx="4521">
                  <c:v>42089</c:v>
                </c:pt>
                <c:pt idx="4522">
                  <c:v>42090</c:v>
                </c:pt>
                <c:pt idx="4523">
                  <c:v>42093</c:v>
                </c:pt>
                <c:pt idx="4524">
                  <c:v>42094</c:v>
                </c:pt>
                <c:pt idx="4525">
                  <c:v>42095</c:v>
                </c:pt>
                <c:pt idx="4526">
                  <c:v>42096</c:v>
                </c:pt>
                <c:pt idx="4527">
                  <c:v>42100</c:v>
                </c:pt>
                <c:pt idx="4528">
                  <c:v>42101</c:v>
                </c:pt>
                <c:pt idx="4529">
                  <c:v>42102</c:v>
                </c:pt>
                <c:pt idx="4530">
                  <c:v>42103</c:v>
                </c:pt>
                <c:pt idx="4531">
                  <c:v>42104</c:v>
                </c:pt>
                <c:pt idx="4532">
                  <c:v>42107</c:v>
                </c:pt>
                <c:pt idx="4533">
                  <c:v>42108</c:v>
                </c:pt>
                <c:pt idx="4534">
                  <c:v>42109</c:v>
                </c:pt>
                <c:pt idx="4535">
                  <c:v>42110</c:v>
                </c:pt>
                <c:pt idx="4536">
                  <c:v>42111</c:v>
                </c:pt>
                <c:pt idx="4537">
                  <c:v>42114</c:v>
                </c:pt>
                <c:pt idx="4538">
                  <c:v>42115</c:v>
                </c:pt>
                <c:pt idx="4539">
                  <c:v>42116</c:v>
                </c:pt>
                <c:pt idx="4540">
                  <c:v>42117</c:v>
                </c:pt>
                <c:pt idx="4541">
                  <c:v>42118</c:v>
                </c:pt>
                <c:pt idx="4542">
                  <c:v>42121</c:v>
                </c:pt>
                <c:pt idx="4543">
                  <c:v>42122</c:v>
                </c:pt>
                <c:pt idx="4544">
                  <c:v>42123</c:v>
                </c:pt>
                <c:pt idx="4545">
                  <c:v>42124</c:v>
                </c:pt>
                <c:pt idx="4546">
                  <c:v>42125</c:v>
                </c:pt>
                <c:pt idx="4547">
                  <c:v>42128</c:v>
                </c:pt>
                <c:pt idx="4548">
                  <c:v>42129</c:v>
                </c:pt>
                <c:pt idx="4549">
                  <c:v>42130</c:v>
                </c:pt>
                <c:pt idx="4550">
                  <c:v>42131</c:v>
                </c:pt>
                <c:pt idx="4551">
                  <c:v>42132</c:v>
                </c:pt>
                <c:pt idx="4552">
                  <c:v>42135</c:v>
                </c:pt>
                <c:pt idx="4553">
                  <c:v>42136</c:v>
                </c:pt>
                <c:pt idx="4554">
                  <c:v>42137</c:v>
                </c:pt>
                <c:pt idx="4555">
                  <c:v>42138</c:v>
                </c:pt>
                <c:pt idx="4556">
                  <c:v>42139</c:v>
                </c:pt>
                <c:pt idx="4557">
                  <c:v>42142</c:v>
                </c:pt>
                <c:pt idx="4558">
                  <c:v>42143</c:v>
                </c:pt>
                <c:pt idx="4559">
                  <c:v>42144</c:v>
                </c:pt>
                <c:pt idx="4560">
                  <c:v>42145</c:v>
                </c:pt>
                <c:pt idx="4561">
                  <c:v>42146</c:v>
                </c:pt>
                <c:pt idx="4562">
                  <c:v>42150</c:v>
                </c:pt>
                <c:pt idx="4563">
                  <c:v>42151</c:v>
                </c:pt>
                <c:pt idx="4564">
                  <c:v>42152</c:v>
                </c:pt>
                <c:pt idx="4565">
                  <c:v>42153</c:v>
                </c:pt>
                <c:pt idx="4566">
                  <c:v>42156</c:v>
                </c:pt>
                <c:pt idx="4567">
                  <c:v>42157</c:v>
                </c:pt>
                <c:pt idx="4568">
                  <c:v>42158</c:v>
                </c:pt>
                <c:pt idx="4569">
                  <c:v>42159</c:v>
                </c:pt>
                <c:pt idx="4570">
                  <c:v>42160</c:v>
                </c:pt>
                <c:pt idx="4571">
                  <c:v>42163</c:v>
                </c:pt>
                <c:pt idx="4572">
                  <c:v>42164</c:v>
                </c:pt>
                <c:pt idx="4573">
                  <c:v>42165</c:v>
                </c:pt>
                <c:pt idx="4574">
                  <c:v>42166</c:v>
                </c:pt>
                <c:pt idx="4575">
                  <c:v>42167</c:v>
                </c:pt>
                <c:pt idx="4576">
                  <c:v>42170</c:v>
                </c:pt>
                <c:pt idx="4577">
                  <c:v>42171</c:v>
                </c:pt>
                <c:pt idx="4578">
                  <c:v>42172</c:v>
                </c:pt>
                <c:pt idx="4579">
                  <c:v>42173</c:v>
                </c:pt>
                <c:pt idx="4580">
                  <c:v>42174</c:v>
                </c:pt>
                <c:pt idx="4581">
                  <c:v>42177</c:v>
                </c:pt>
                <c:pt idx="4582">
                  <c:v>42178</c:v>
                </c:pt>
                <c:pt idx="4583">
                  <c:v>42179</c:v>
                </c:pt>
                <c:pt idx="4584">
                  <c:v>42180</c:v>
                </c:pt>
                <c:pt idx="4585">
                  <c:v>42181</c:v>
                </c:pt>
                <c:pt idx="4586">
                  <c:v>42184</c:v>
                </c:pt>
                <c:pt idx="4587">
                  <c:v>42185</c:v>
                </c:pt>
                <c:pt idx="4588">
                  <c:v>42186</c:v>
                </c:pt>
                <c:pt idx="4589">
                  <c:v>42187</c:v>
                </c:pt>
                <c:pt idx="4590">
                  <c:v>42191</c:v>
                </c:pt>
                <c:pt idx="4591">
                  <c:v>42192</c:v>
                </c:pt>
                <c:pt idx="4592">
                  <c:v>42193</c:v>
                </c:pt>
                <c:pt idx="4593">
                  <c:v>42194</c:v>
                </c:pt>
                <c:pt idx="4594">
                  <c:v>42195</c:v>
                </c:pt>
                <c:pt idx="4595">
                  <c:v>42198</c:v>
                </c:pt>
                <c:pt idx="4596">
                  <c:v>42199</c:v>
                </c:pt>
                <c:pt idx="4597">
                  <c:v>42200</c:v>
                </c:pt>
                <c:pt idx="4598">
                  <c:v>42201</c:v>
                </c:pt>
                <c:pt idx="4599">
                  <c:v>42202</c:v>
                </c:pt>
                <c:pt idx="4600">
                  <c:v>42205</c:v>
                </c:pt>
                <c:pt idx="4601">
                  <c:v>42206</c:v>
                </c:pt>
                <c:pt idx="4602">
                  <c:v>42207</c:v>
                </c:pt>
                <c:pt idx="4603">
                  <c:v>42208</c:v>
                </c:pt>
                <c:pt idx="4604">
                  <c:v>42209</c:v>
                </c:pt>
                <c:pt idx="4605">
                  <c:v>42212</c:v>
                </c:pt>
                <c:pt idx="4606">
                  <c:v>42213</c:v>
                </c:pt>
                <c:pt idx="4607">
                  <c:v>42214</c:v>
                </c:pt>
                <c:pt idx="4608">
                  <c:v>42215</c:v>
                </c:pt>
                <c:pt idx="4609">
                  <c:v>42216</c:v>
                </c:pt>
                <c:pt idx="4610">
                  <c:v>42219</c:v>
                </c:pt>
                <c:pt idx="4611">
                  <c:v>42220</c:v>
                </c:pt>
                <c:pt idx="4612">
                  <c:v>42221</c:v>
                </c:pt>
                <c:pt idx="4613">
                  <c:v>42222</c:v>
                </c:pt>
                <c:pt idx="4614">
                  <c:v>42223</c:v>
                </c:pt>
                <c:pt idx="4615">
                  <c:v>42226</c:v>
                </c:pt>
                <c:pt idx="4616">
                  <c:v>42227</c:v>
                </c:pt>
                <c:pt idx="4617">
                  <c:v>42228</c:v>
                </c:pt>
                <c:pt idx="4618">
                  <c:v>42229</c:v>
                </c:pt>
                <c:pt idx="4619">
                  <c:v>42230</c:v>
                </c:pt>
                <c:pt idx="4620">
                  <c:v>42233</c:v>
                </c:pt>
                <c:pt idx="4621">
                  <c:v>42234</c:v>
                </c:pt>
                <c:pt idx="4622">
                  <c:v>42235</c:v>
                </c:pt>
                <c:pt idx="4623">
                  <c:v>42236</c:v>
                </c:pt>
                <c:pt idx="4624">
                  <c:v>42237</c:v>
                </c:pt>
                <c:pt idx="4625">
                  <c:v>42240</c:v>
                </c:pt>
                <c:pt idx="4626">
                  <c:v>42241</c:v>
                </c:pt>
                <c:pt idx="4627">
                  <c:v>42242</c:v>
                </c:pt>
                <c:pt idx="4628">
                  <c:v>42243</c:v>
                </c:pt>
                <c:pt idx="4629">
                  <c:v>42244</c:v>
                </c:pt>
                <c:pt idx="4630">
                  <c:v>42247</c:v>
                </c:pt>
                <c:pt idx="4631">
                  <c:v>42248</c:v>
                </c:pt>
                <c:pt idx="4632">
                  <c:v>42249</c:v>
                </c:pt>
                <c:pt idx="4633">
                  <c:v>42250</c:v>
                </c:pt>
                <c:pt idx="4634">
                  <c:v>42251</c:v>
                </c:pt>
                <c:pt idx="4635">
                  <c:v>42255</c:v>
                </c:pt>
                <c:pt idx="4636">
                  <c:v>42256</c:v>
                </c:pt>
                <c:pt idx="4637">
                  <c:v>42257</c:v>
                </c:pt>
                <c:pt idx="4638">
                  <c:v>42258</c:v>
                </c:pt>
                <c:pt idx="4639">
                  <c:v>42261</c:v>
                </c:pt>
                <c:pt idx="4640">
                  <c:v>42262</c:v>
                </c:pt>
                <c:pt idx="4641">
                  <c:v>42263</c:v>
                </c:pt>
                <c:pt idx="4642">
                  <c:v>42264</c:v>
                </c:pt>
                <c:pt idx="4643">
                  <c:v>42265</c:v>
                </c:pt>
                <c:pt idx="4644">
                  <c:v>42268</c:v>
                </c:pt>
                <c:pt idx="4645">
                  <c:v>42269</c:v>
                </c:pt>
                <c:pt idx="4646">
                  <c:v>42270</c:v>
                </c:pt>
                <c:pt idx="4647">
                  <c:v>42271</c:v>
                </c:pt>
                <c:pt idx="4648">
                  <c:v>42272</c:v>
                </c:pt>
                <c:pt idx="4649">
                  <c:v>42275</c:v>
                </c:pt>
                <c:pt idx="4650">
                  <c:v>42276</c:v>
                </c:pt>
                <c:pt idx="4651">
                  <c:v>42277</c:v>
                </c:pt>
                <c:pt idx="4652">
                  <c:v>42278</c:v>
                </c:pt>
                <c:pt idx="4653">
                  <c:v>42279</c:v>
                </c:pt>
                <c:pt idx="4654">
                  <c:v>42282</c:v>
                </c:pt>
                <c:pt idx="4655">
                  <c:v>42283</c:v>
                </c:pt>
                <c:pt idx="4656">
                  <c:v>42284</c:v>
                </c:pt>
                <c:pt idx="4657">
                  <c:v>42285</c:v>
                </c:pt>
                <c:pt idx="4658">
                  <c:v>42286</c:v>
                </c:pt>
                <c:pt idx="4659">
                  <c:v>42289</c:v>
                </c:pt>
                <c:pt idx="4660">
                  <c:v>42290</c:v>
                </c:pt>
                <c:pt idx="4661">
                  <c:v>42291</c:v>
                </c:pt>
                <c:pt idx="4662">
                  <c:v>42292</c:v>
                </c:pt>
                <c:pt idx="4663">
                  <c:v>42293</c:v>
                </c:pt>
                <c:pt idx="4664">
                  <c:v>42296</c:v>
                </c:pt>
                <c:pt idx="4665">
                  <c:v>42297</c:v>
                </c:pt>
                <c:pt idx="4666">
                  <c:v>42298</c:v>
                </c:pt>
                <c:pt idx="4667">
                  <c:v>42299</c:v>
                </c:pt>
                <c:pt idx="4668">
                  <c:v>42300</c:v>
                </c:pt>
                <c:pt idx="4669">
                  <c:v>42303</c:v>
                </c:pt>
                <c:pt idx="4670">
                  <c:v>42304</c:v>
                </c:pt>
                <c:pt idx="4671">
                  <c:v>42305</c:v>
                </c:pt>
                <c:pt idx="4672">
                  <c:v>42306</c:v>
                </c:pt>
                <c:pt idx="4673">
                  <c:v>42307</c:v>
                </c:pt>
                <c:pt idx="4674">
                  <c:v>42310</c:v>
                </c:pt>
                <c:pt idx="4675">
                  <c:v>42311</c:v>
                </c:pt>
                <c:pt idx="4676">
                  <c:v>42312</c:v>
                </c:pt>
                <c:pt idx="4677">
                  <c:v>42313</c:v>
                </c:pt>
                <c:pt idx="4678">
                  <c:v>42314</c:v>
                </c:pt>
                <c:pt idx="4679">
                  <c:v>42317</c:v>
                </c:pt>
                <c:pt idx="4680">
                  <c:v>42318</c:v>
                </c:pt>
                <c:pt idx="4681">
                  <c:v>42319</c:v>
                </c:pt>
                <c:pt idx="4682">
                  <c:v>42320</c:v>
                </c:pt>
                <c:pt idx="4683">
                  <c:v>42321</c:v>
                </c:pt>
                <c:pt idx="4684">
                  <c:v>42324</c:v>
                </c:pt>
                <c:pt idx="4685">
                  <c:v>42325</c:v>
                </c:pt>
                <c:pt idx="4686">
                  <c:v>42326</c:v>
                </c:pt>
                <c:pt idx="4687">
                  <c:v>42327</c:v>
                </c:pt>
                <c:pt idx="4688">
                  <c:v>42328</c:v>
                </c:pt>
                <c:pt idx="4689">
                  <c:v>42331</c:v>
                </c:pt>
                <c:pt idx="4690">
                  <c:v>42332</c:v>
                </c:pt>
                <c:pt idx="4691">
                  <c:v>42333</c:v>
                </c:pt>
                <c:pt idx="4692">
                  <c:v>42335</c:v>
                </c:pt>
                <c:pt idx="4693">
                  <c:v>42338</c:v>
                </c:pt>
                <c:pt idx="4694">
                  <c:v>42339</c:v>
                </c:pt>
                <c:pt idx="4695">
                  <c:v>42340</c:v>
                </c:pt>
                <c:pt idx="4696">
                  <c:v>42341</c:v>
                </c:pt>
                <c:pt idx="4697">
                  <c:v>42342</c:v>
                </c:pt>
                <c:pt idx="4698">
                  <c:v>42345</c:v>
                </c:pt>
                <c:pt idx="4699">
                  <c:v>42346</c:v>
                </c:pt>
                <c:pt idx="4700">
                  <c:v>42347</c:v>
                </c:pt>
                <c:pt idx="4701">
                  <c:v>42348</c:v>
                </c:pt>
                <c:pt idx="4702">
                  <c:v>42349</c:v>
                </c:pt>
                <c:pt idx="4703">
                  <c:v>42352</c:v>
                </c:pt>
                <c:pt idx="4704">
                  <c:v>42353</c:v>
                </c:pt>
                <c:pt idx="4705">
                  <c:v>42354</c:v>
                </c:pt>
                <c:pt idx="4706">
                  <c:v>42355</c:v>
                </c:pt>
                <c:pt idx="4707">
                  <c:v>42356</c:v>
                </c:pt>
                <c:pt idx="4708">
                  <c:v>42359</c:v>
                </c:pt>
                <c:pt idx="4709">
                  <c:v>42360</c:v>
                </c:pt>
                <c:pt idx="4710">
                  <c:v>42361</c:v>
                </c:pt>
                <c:pt idx="4711">
                  <c:v>42362</c:v>
                </c:pt>
                <c:pt idx="4712">
                  <c:v>42366</c:v>
                </c:pt>
                <c:pt idx="4713">
                  <c:v>42367</c:v>
                </c:pt>
                <c:pt idx="4714">
                  <c:v>42368</c:v>
                </c:pt>
                <c:pt idx="4715">
                  <c:v>42369</c:v>
                </c:pt>
                <c:pt idx="4716">
                  <c:v>42373</c:v>
                </c:pt>
                <c:pt idx="4717">
                  <c:v>42374</c:v>
                </c:pt>
                <c:pt idx="4718">
                  <c:v>42375</c:v>
                </c:pt>
                <c:pt idx="4719">
                  <c:v>42376</c:v>
                </c:pt>
                <c:pt idx="4720">
                  <c:v>42377</c:v>
                </c:pt>
                <c:pt idx="4721">
                  <c:v>42380</c:v>
                </c:pt>
                <c:pt idx="4722">
                  <c:v>42381</c:v>
                </c:pt>
                <c:pt idx="4723">
                  <c:v>42382</c:v>
                </c:pt>
                <c:pt idx="4724">
                  <c:v>42383</c:v>
                </c:pt>
                <c:pt idx="4725">
                  <c:v>42384</c:v>
                </c:pt>
                <c:pt idx="4726">
                  <c:v>42388</c:v>
                </c:pt>
                <c:pt idx="4727">
                  <c:v>42389</c:v>
                </c:pt>
                <c:pt idx="4728">
                  <c:v>42390</c:v>
                </c:pt>
                <c:pt idx="4729">
                  <c:v>42391</c:v>
                </c:pt>
                <c:pt idx="4730">
                  <c:v>42394</c:v>
                </c:pt>
                <c:pt idx="4731">
                  <c:v>42395</c:v>
                </c:pt>
                <c:pt idx="4732">
                  <c:v>42396</c:v>
                </c:pt>
                <c:pt idx="4733">
                  <c:v>42397</c:v>
                </c:pt>
                <c:pt idx="4734">
                  <c:v>42398</c:v>
                </c:pt>
                <c:pt idx="4735">
                  <c:v>42401</c:v>
                </c:pt>
                <c:pt idx="4736">
                  <c:v>42402</c:v>
                </c:pt>
                <c:pt idx="4737">
                  <c:v>42403</c:v>
                </c:pt>
                <c:pt idx="4738">
                  <c:v>42404</c:v>
                </c:pt>
                <c:pt idx="4739">
                  <c:v>42405</c:v>
                </c:pt>
                <c:pt idx="4740">
                  <c:v>42408</c:v>
                </c:pt>
                <c:pt idx="4741">
                  <c:v>42409</c:v>
                </c:pt>
                <c:pt idx="4742">
                  <c:v>42410</c:v>
                </c:pt>
                <c:pt idx="4743">
                  <c:v>42411</c:v>
                </c:pt>
                <c:pt idx="4744">
                  <c:v>42412</c:v>
                </c:pt>
                <c:pt idx="4745">
                  <c:v>42416</c:v>
                </c:pt>
                <c:pt idx="4746">
                  <c:v>42417</c:v>
                </c:pt>
                <c:pt idx="4747">
                  <c:v>42418</c:v>
                </c:pt>
                <c:pt idx="4748">
                  <c:v>42419</c:v>
                </c:pt>
                <c:pt idx="4749">
                  <c:v>42422</c:v>
                </c:pt>
                <c:pt idx="4750">
                  <c:v>42423</c:v>
                </c:pt>
                <c:pt idx="4751">
                  <c:v>42424</c:v>
                </c:pt>
                <c:pt idx="4752">
                  <c:v>42425</c:v>
                </c:pt>
                <c:pt idx="4753">
                  <c:v>42426</c:v>
                </c:pt>
                <c:pt idx="4754">
                  <c:v>42429</c:v>
                </c:pt>
                <c:pt idx="4755">
                  <c:v>42430</c:v>
                </c:pt>
                <c:pt idx="4756">
                  <c:v>42431</c:v>
                </c:pt>
                <c:pt idx="4757">
                  <c:v>42432</c:v>
                </c:pt>
                <c:pt idx="4758">
                  <c:v>42433</c:v>
                </c:pt>
                <c:pt idx="4759">
                  <c:v>42436</c:v>
                </c:pt>
                <c:pt idx="4760">
                  <c:v>42437</c:v>
                </c:pt>
                <c:pt idx="4761">
                  <c:v>42438</c:v>
                </c:pt>
                <c:pt idx="4762">
                  <c:v>42439</c:v>
                </c:pt>
                <c:pt idx="4763">
                  <c:v>42440</c:v>
                </c:pt>
                <c:pt idx="4764">
                  <c:v>42443</c:v>
                </c:pt>
                <c:pt idx="4765">
                  <c:v>42444</c:v>
                </c:pt>
                <c:pt idx="4766">
                  <c:v>42445</c:v>
                </c:pt>
                <c:pt idx="4767">
                  <c:v>42446</c:v>
                </c:pt>
                <c:pt idx="4768">
                  <c:v>42447</c:v>
                </c:pt>
                <c:pt idx="4769">
                  <c:v>42450</c:v>
                </c:pt>
                <c:pt idx="4770">
                  <c:v>42451</c:v>
                </c:pt>
                <c:pt idx="4771">
                  <c:v>42452</c:v>
                </c:pt>
                <c:pt idx="4772">
                  <c:v>42453</c:v>
                </c:pt>
                <c:pt idx="4773">
                  <c:v>42457</c:v>
                </c:pt>
                <c:pt idx="4774">
                  <c:v>42458</c:v>
                </c:pt>
                <c:pt idx="4775">
                  <c:v>42459</c:v>
                </c:pt>
                <c:pt idx="4776">
                  <c:v>42460</c:v>
                </c:pt>
                <c:pt idx="4777">
                  <c:v>42461</c:v>
                </c:pt>
                <c:pt idx="4778">
                  <c:v>42464</c:v>
                </c:pt>
                <c:pt idx="4779">
                  <c:v>42465</c:v>
                </c:pt>
                <c:pt idx="4780">
                  <c:v>42466</c:v>
                </c:pt>
                <c:pt idx="4781">
                  <c:v>42467</c:v>
                </c:pt>
                <c:pt idx="4782">
                  <c:v>42468</c:v>
                </c:pt>
                <c:pt idx="4783">
                  <c:v>42471</c:v>
                </c:pt>
                <c:pt idx="4784">
                  <c:v>42472</c:v>
                </c:pt>
                <c:pt idx="4785">
                  <c:v>42473</c:v>
                </c:pt>
                <c:pt idx="4786">
                  <c:v>42474</c:v>
                </c:pt>
                <c:pt idx="4787">
                  <c:v>42475</c:v>
                </c:pt>
                <c:pt idx="4788">
                  <c:v>42478</c:v>
                </c:pt>
                <c:pt idx="4789">
                  <c:v>42479</c:v>
                </c:pt>
                <c:pt idx="4790">
                  <c:v>42480</c:v>
                </c:pt>
                <c:pt idx="4791">
                  <c:v>42481</c:v>
                </c:pt>
                <c:pt idx="4792">
                  <c:v>42482</c:v>
                </c:pt>
                <c:pt idx="4793">
                  <c:v>42485</c:v>
                </c:pt>
                <c:pt idx="4794">
                  <c:v>42486</c:v>
                </c:pt>
                <c:pt idx="4795">
                  <c:v>42487</c:v>
                </c:pt>
                <c:pt idx="4796">
                  <c:v>42488</c:v>
                </c:pt>
                <c:pt idx="4797">
                  <c:v>42489</c:v>
                </c:pt>
                <c:pt idx="4798">
                  <c:v>42492</c:v>
                </c:pt>
                <c:pt idx="4799">
                  <c:v>42493</c:v>
                </c:pt>
                <c:pt idx="4800">
                  <c:v>42494</c:v>
                </c:pt>
                <c:pt idx="4801">
                  <c:v>42495</c:v>
                </c:pt>
                <c:pt idx="4802">
                  <c:v>42496</c:v>
                </c:pt>
                <c:pt idx="4803">
                  <c:v>42499</c:v>
                </c:pt>
                <c:pt idx="4804">
                  <c:v>42500</c:v>
                </c:pt>
                <c:pt idx="4805">
                  <c:v>42501</c:v>
                </c:pt>
                <c:pt idx="4806">
                  <c:v>42502</c:v>
                </c:pt>
                <c:pt idx="4807">
                  <c:v>42503</c:v>
                </c:pt>
                <c:pt idx="4808">
                  <c:v>42506</c:v>
                </c:pt>
                <c:pt idx="4809">
                  <c:v>42507</c:v>
                </c:pt>
                <c:pt idx="4810">
                  <c:v>42508</c:v>
                </c:pt>
                <c:pt idx="4811">
                  <c:v>42509</c:v>
                </c:pt>
                <c:pt idx="4812">
                  <c:v>42510</c:v>
                </c:pt>
                <c:pt idx="4813">
                  <c:v>42513</c:v>
                </c:pt>
                <c:pt idx="4814">
                  <c:v>42514</c:v>
                </c:pt>
                <c:pt idx="4815">
                  <c:v>42515</c:v>
                </c:pt>
                <c:pt idx="4816">
                  <c:v>42516</c:v>
                </c:pt>
                <c:pt idx="4817">
                  <c:v>42517</c:v>
                </c:pt>
                <c:pt idx="4818">
                  <c:v>42521</c:v>
                </c:pt>
                <c:pt idx="4819">
                  <c:v>42522</c:v>
                </c:pt>
                <c:pt idx="4820">
                  <c:v>42523</c:v>
                </c:pt>
                <c:pt idx="4821">
                  <c:v>42524</c:v>
                </c:pt>
                <c:pt idx="4822">
                  <c:v>42527</c:v>
                </c:pt>
                <c:pt idx="4823">
                  <c:v>42528</c:v>
                </c:pt>
                <c:pt idx="4824">
                  <c:v>42529</c:v>
                </c:pt>
                <c:pt idx="4825">
                  <c:v>42530</c:v>
                </c:pt>
                <c:pt idx="4826">
                  <c:v>42531</c:v>
                </c:pt>
                <c:pt idx="4827">
                  <c:v>42534</c:v>
                </c:pt>
                <c:pt idx="4828">
                  <c:v>42535</c:v>
                </c:pt>
                <c:pt idx="4829">
                  <c:v>42536</c:v>
                </c:pt>
                <c:pt idx="4830">
                  <c:v>42537</c:v>
                </c:pt>
                <c:pt idx="4831">
                  <c:v>42538</c:v>
                </c:pt>
                <c:pt idx="4832">
                  <c:v>42541</c:v>
                </c:pt>
                <c:pt idx="4833">
                  <c:v>42542</c:v>
                </c:pt>
                <c:pt idx="4834">
                  <c:v>42543</c:v>
                </c:pt>
                <c:pt idx="4835">
                  <c:v>42544</c:v>
                </c:pt>
                <c:pt idx="4836">
                  <c:v>42545</c:v>
                </c:pt>
                <c:pt idx="4837">
                  <c:v>42548</c:v>
                </c:pt>
                <c:pt idx="4838">
                  <c:v>42549</c:v>
                </c:pt>
                <c:pt idx="4839">
                  <c:v>42550</c:v>
                </c:pt>
                <c:pt idx="4840">
                  <c:v>42551</c:v>
                </c:pt>
                <c:pt idx="4841">
                  <c:v>42552</c:v>
                </c:pt>
                <c:pt idx="4842">
                  <c:v>42556</c:v>
                </c:pt>
                <c:pt idx="4843">
                  <c:v>42557</c:v>
                </c:pt>
                <c:pt idx="4844">
                  <c:v>42558</c:v>
                </c:pt>
                <c:pt idx="4845">
                  <c:v>42559</c:v>
                </c:pt>
                <c:pt idx="4846">
                  <c:v>42562</c:v>
                </c:pt>
                <c:pt idx="4847">
                  <c:v>42563</c:v>
                </c:pt>
                <c:pt idx="4848">
                  <c:v>42564</c:v>
                </c:pt>
                <c:pt idx="4849">
                  <c:v>42565</c:v>
                </c:pt>
                <c:pt idx="4850">
                  <c:v>42566</c:v>
                </c:pt>
                <c:pt idx="4851">
                  <c:v>42569</c:v>
                </c:pt>
                <c:pt idx="4852">
                  <c:v>42570</c:v>
                </c:pt>
                <c:pt idx="4853">
                  <c:v>42571</c:v>
                </c:pt>
                <c:pt idx="4854">
                  <c:v>42572</c:v>
                </c:pt>
                <c:pt idx="4855">
                  <c:v>42573</c:v>
                </c:pt>
                <c:pt idx="4856">
                  <c:v>42576</c:v>
                </c:pt>
                <c:pt idx="4857">
                  <c:v>42577</c:v>
                </c:pt>
                <c:pt idx="4858">
                  <c:v>42578</c:v>
                </c:pt>
                <c:pt idx="4859">
                  <c:v>42579</c:v>
                </c:pt>
                <c:pt idx="4860">
                  <c:v>42580</c:v>
                </c:pt>
                <c:pt idx="4861">
                  <c:v>42583</c:v>
                </c:pt>
                <c:pt idx="4862">
                  <c:v>42584</c:v>
                </c:pt>
                <c:pt idx="4863">
                  <c:v>42585</c:v>
                </c:pt>
                <c:pt idx="4864">
                  <c:v>42586</c:v>
                </c:pt>
                <c:pt idx="4865">
                  <c:v>42587</c:v>
                </c:pt>
                <c:pt idx="4866">
                  <c:v>42590</c:v>
                </c:pt>
                <c:pt idx="4867">
                  <c:v>42591</c:v>
                </c:pt>
                <c:pt idx="4868">
                  <c:v>42592</c:v>
                </c:pt>
                <c:pt idx="4869">
                  <c:v>42593</c:v>
                </c:pt>
                <c:pt idx="4870">
                  <c:v>42594</c:v>
                </c:pt>
                <c:pt idx="4871">
                  <c:v>42597</c:v>
                </c:pt>
                <c:pt idx="4872">
                  <c:v>42598</c:v>
                </c:pt>
                <c:pt idx="4873">
                  <c:v>42599</c:v>
                </c:pt>
                <c:pt idx="4874">
                  <c:v>42600</c:v>
                </c:pt>
                <c:pt idx="4875">
                  <c:v>42601</c:v>
                </c:pt>
                <c:pt idx="4876">
                  <c:v>42604</c:v>
                </c:pt>
                <c:pt idx="4877">
                  <c:v>42605</c:v>
                </c:pt>
                <c:pt idx="4878">
                  <c:v>42606</c:v>
                </c:pt>
                <c:pt idx="4879">
                  <c:v>42607</c:v>
                </c:pt>
                <c:pt idx="4880">
                  <c:v>42608</c:v>
                </c:pt>
                <c:pt idx="4881">
                  <c:v>42611</c:v>
                </c:pt>
                <c:pt idx="4882">
                  <c:v>42612</c:v>
                </c:pt>
                <c:pt idx="4883">
                  <c:v>42613</c:v>
                </c:pt>
                <c:pt idx="4884">
                  <c:v>42614</c:v>
                </c:pt>
                <c:pt idx="4885">
                  <c:v>42615</c:v>
                </c:pt>
                <c:pt idx="4886">
                  <c:v>42619</c:v>
                </c:pt>
                <c:pt idx="4887">
                  <c:v>42620</c:v>
                </c:pt>
                <c:pt idx="4888">
                  <c:v>42621</c:v>
                </c:pt>
                <c:pt idx="4889">
                  <c:v>42622</c:v>
                </c:pt>
                <c:pt idx="4890">
                  <c:v>42625</c:v>
                </c:pt>
                <c:pt idx="4891">
                  <c:v>42626</c:v>
                </c:pt>
                <c:pt idx="4892">
                  <c:v>42627</c:v>
                </c:pt>
                <c:pt idx="4893">
                  <c:v>42628</c:v>
                </c:pt>
                <c:pt idx="4894">
                  <c:v>42629</c:v>
                </c:pt>
                <c:pt idx="4895">
                  <c:v>42632</c:v>
                </c:pt>
                <c:pt idx="4896">
                  <c:v>42633</c:v>
                </c:pt>
                <c:pt idx="4897">
                  <c:v>42634</c:v>
                </c:pt>
                <c:pt idx="4898">
                  <c:v>42635</c:v>
                </c:pt>
                <c:pt idx="4899">
                  <c:v>42636</c:v>
                </c:pt>
                <c:pt idx="4900">
                  <c:v>42639</c:v>
                </c:pt>
                <c:pt idx="4901">
                  <c:v>42640</c:v>
                </c:pt>
                <c:pt idx="4902">
                  <c:v>42641</c:v>
                </c:pt>
                <c:pt idx="4903">
                  <c:v>42642</c:v>
                </c:pt>
                <c:pt idx="4904">
                  <c:v>42643</c:v>
                </c:pt>
                <c:pt idx="4905">
                  <c:v>42646</c:v>
                </c:pt>
                <c:pt idx="4906">
                  <c:v>42647</c:v>
                </c:pt>
                <c:pt idx="4907">
                  <c:v>42648</c:v>
                </c:pt>
                <c:pt idx="4908">
                  <c:v>42649</c:v>
                </c:pt>
                <c:pt idx="4909">
                  <c:v>42650</c:v>
                </c:pt>
                <c:pt idx="4910">
                  <c:v>42653</c:v>
                </c:pt>
                <c:pt idx="4911">
                  <c:v>42654</c:v>
                </c:pt>
                <c:pt idx="4912">
                  <c:v>42655</c:v>
                </c:pt>
                <c:pt idx="4913">
                  <c:v>42656</c:v>
                </c:pt>
                <c:pt idx="4914">
                  <c:v>42657</c:v>
                </c:pt>
                <c:pt idx="4915">
                  <c:v>42660</c:v>
                </c:pt>
                <c:pt idx="4916">
                  <c:v>42661</c:v>
                </c:pt>
                <c:pt idx="4917">
                  <c:v>42662</c:v>
                </c:pt>
                <c:pt idx="4918">
                  <c:v>42663</c:v>
                </c:pt>
                <c:pt idx="4919">
                  <c:v>42664</c:v>
                </c:pt>
                <c:pt idx="4920">
                  <c:v>42667</c:v>
                </c:pt>
                <c:pt idx="4921">
                  <c:v>42668</c:v>
                </c:pt>
                <c:pt idx="4922">
                  <c:v>42669</c:v>
                </c:pt>
                <c:pt idx="4923">
                  <c:v>42670</c:v>
                </c:pt>
                <c:pt idx="4924">
                  <c:v>42671</c:v>
                </c:pt>
                <c:pt idx="4925">
                  <c:v>42674</c:v>
                </c:pt>
                <c:pt idx="4926">
                  <c:v>42675</c:v>
                </c:pt>
                <c:pt idx="4927">
                  <c:v>42676</c:v>
                </c:pt>
                <c:pt idx="4928">
                  <c:v>42677</c:v>
                </c:pt>
                <c:pt idx="4929">
                  <c:v>42678</c:v>
                </c:pt>
                <c:pt idx="4930">
                  <c:v>42681</c:v>
                </c:pt>
                <c:pt idx="4931">
                  <c:v>42682</c:v>
                </c:pt>
                <c:pt idx="4932">
                  <c:v>42683</c:v>
                </c:pt>
                <c:pt idx="4933">
                  <c:v>42684</c:v>
                </c:pt>
                <c:pt idx="4934">
                  <c:v>42685</c:v>
                </c:pt>
                <c:pt idx="4935">
                  <c:v>42688</c:v>
                </c:pt>
                <c:pt idx="4936">
                  <c:v>42689</c:v>
                </c:pt>
                <c:pt idx="4937">
                  <c:v>42690</c:v>
                </c:pt>
                <c:pt idx="4938">
                  <c:v>42691</c:v>
                </c:pt>
                <c:pt idx="4939">
                  <c:v>42692</c:v>
                </c:pt>
                <c:pt idx="4940">
                  <c:v>42695</c:v>
                </c:pt>
                <c:pt idx="4941">
                  <c:v>42696</c:v>
                </c:pt>
                <c:pt idx="4942">
                  <c:v>42697</c:v>
                </c:pt>
                <c:pt idx="4943">
                  <c:v>42699</c:v>
                </c:pt>
                <c:pt idx="4944">
                  <c:v>42702</c:v>
                </c:pt>
                <c:pt idx="4945">
                  <c:v>42703</c:v>
                </c:pt>
                <c:pt idx="4946">
                  <c:v>42704</c:v>
                </c:pt>
                <c:pt idx="4947">
                  <c:v>42705</c:v>
                </c:pt>
                <c:pt idx="4948">
                  <c:v>42706</c:v>
                </c:pt>
                <c:pt idx="4949">
                  <c:v>42709</c:v>
                </c:pt>
                <c:pt idx="4950">
                  <c:v>42710</c:v>
                </c:pt>
                <c:pt idx="4951">
                  <c:v>42711</c:v>
                </c:pt>
                <c:pt idx="4952">
                  <c:v>42712</c:v>
                </c:pt>
                <c:pt idx="4953">
                  <c:v>42713</c:v>
                </c:pt>
                <c:pt idx="4954">
                  <c:v>42716</c:v>
                </c:pt>
                <c:pt idx="4955">
                  <c:v>42717</c:v>
                </c:pt>
                <c:pt idx="4956">
                  <c:v>42718</c:v>
                </c:pt>
                <c:pt idx="4957">
                  <c:v>42719</c:v>
                </c:pt>
                <c:pt idx="4958">
                  <c:v>42720</c:v>
                </c:pt>
                <c:pt idx="4959">
                  <c:v>42723</c:v>
                </c:pt>
                <c:pt idx="4960">
                  <c:v>42724</c:v>
                </c:pt>
                <c:pt idx="4961">
                  <c:v>42725</c:v>
                </c:pt>
                <c:pt idx="4962">
                  <c:v>42726</c:v>
                </c:pt>
                <c:pt idx="4963">
                  <c:v>42727</c:v>
                </c:pt>
                <c:pt idx="4964">
                  <c:v>42731</c:v>
                </c:pt>
                <c:pt idx="4965">
                  <c:v>42732</c:v>
                </c:pt>
                <c:pt idx="4966">
                  <c:v>42733</c:v>
                </c:pt>
                <c:pt idx="4967">
                  <c:v>42734</c:v>
                </c:pt>
                <c:pt idx="4968">
                  <c:v>42738</c:v>
                </c:pt>
                <c:pt idx="4969">
                  <c:v>42739</c:v>
                </c:pt>
                <c:pt idx="4970">
                  <c:v>42740</c:v>
                </c:pt>
                <c:pt idx="4971">
                  <c:v>42741</c:v>
                </c:pt>
                <c:pt idx="4972">
                  <c:v>42744</c:v>
                </c:pt>
                <c:pt idx="4973">
                  <c:v>42745</c:v>
                </c:pt>
                <c:pt idx="4974">
                  <c:v>42746</c:v>
                </c:pt>
                <c:pt idx="4975">
                  <c:v>42747</c:v>
                </c:pt>
                <c:pt idx="4976">
                  <c:v>42748</c:v>
                </c:pt>
                <c:pt idx="4977">
                  <c:v>42752</c:v>
                </c:pt>
                <c:pt idx="4978">
                  <c:v>42753</c:v>
                </c:pt>
                <c:pt idx="4979">
                  <c:v>42754</c:v>
                </c:pt>
                <c:pt idx="4980">
                  <c:v>42755</c:v>
                </c:pt>
                <c:pt idx="4981">
                  <c:v>42758</c:v>
                </c:pt>
                <c:pt idx="4982">
                  <c:v>42759</c:v>
                </c:pt>
                <c:pt idx="4983">
                  <c:v>42760</c:v>
                </c:pt>
                <c:pt idx="4984">
                  <c:v>42761</c:v>
                </c:pt>
                <c:pt idx="4985">
                  <c:v>42762</c:v>
                </c:pt>
                <c:pt idx="4986">
                  <c:v>42765</c:v>
                </c:pt>
                <c:pt idx="4987">
                  <c:v>42766</c:v>
                </c:pt>
                <c:pt idx="4988">
                  <c:v>42767</c:v>
                </c:pt>
                <c:pt idx="4989">
                  <c:v>42768</c:v>
                </c:pt>
                <c:pt idx="4990">
                  <c:v>42769</c:v>
                </c:pt>
                <c:pt idx="4991">
                  <c:v>42772</c:v>
                </c:pt>
                <c:pt idx="4992">
                  <c:v>42773</c:v>
                </c:pt>
                <c:pt idx="4993">
                  <c:v>42774</c:v>
                </c:pt>
                <c:pt idx="4994">
                  <c:v>42775</c:v>
                </c:pt>
                <c:pt idx="4995">
                  <c:v>42776</c:v>
                </c:pt>
                <c:pt idx="4996">
                  <c:v>42779</c:v>
                </c:pt>
                <c:pt idx="4997">
                  <c:v>42780</c:v>
                </c:pt>
                <c:pt idx="4998">
                  <c:v>42781</c:v>
                </c:pt>
                <c:pt idx="4999">
                  <c:v>42782</c:v>
                </c:pt>
                <c:pt idx="5000">
                  <c:v>42783</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42856</c:v>
                </c:pt>
                <c:pt idx="5050">
                  <c:v>42857</c:v>
                </c:pt>
                <c:pt idx="5051">
                  <c:v>42858</c:v>
                </c:pt>
                <c:pt idx="5052">
                  <c:v>42859</c:v>
                </c:pt>
                <c:pt idx="5053">
                  <c:v>42860</c:v>
                </c:pt>
                <c:pt idx="5054">
                  <c:v>42863</c:v>
                </c:pt>
                <c:pt idx="5055">
                  <c:v>42864</c:v>
                </c:pt>
                <c:pt idx="5056">
                  <c:v>42865</c:v>
                </c:pt>
                <c:pt idx="5057">
                  <c:v>42866</c:v>
                </c:pt>
                <c:pt idx="5058">
                  <c:v>42867</c:v>
                </c:pt>
                <c:pt idx="5059">
                  <c:v>42870</c:v>
                </c:pt>
                <c:pt idx="5060">
                  <c:v>42871</c:v>
                </c:pt>
                <c:pt idx="5061">
                  <c:v>42872</c:v>
                </c:pt>
                <c:pt idx="5062">
                  <c:v>42873</c:v>
                </c:pt>
                <c:pt idx="5063">
                  <c:v>42874</c:v>
                </c:pt>
                <c:pt idx="5064">
                  <c:v>42877</c:v>
                </c:pt>
                <c:pt idx="5065">
                  <c:v>42878</c:v>
                </c:pt>
                <c:pt idx="5066">
                  <c:v>42879</c:v>
                </c:pt>
                <c:pt idx="5067">
                  <c:v>42880</c:v>
                </c:pt>
                <c:pt idx="5068">
                  <c:v>42881</c:v>
                </c:pt>
                <c:pt idx="5069">
                  <c:v>42885</c:v>
                </c:pt>
                <c:pt idx="5070">
                  <c:v>42886</c:v>
                </c:pt>
                <c:pt idx="5071">
                  <c:v>42887</c:v>
                </c:pt>
                <c:pt idx="5072">
                  <c:v>42888</c:v>
                </c:pt>
                <c:pt idx="5073">
                  <c:v>42891</c:v>
                </c:pt>
                <c:pt idx="5074">
                  <c:v>42892</c:v>
                </c:pt>
                <c:pt idx="5075">
                  <c:v>42893</c:v>
                </c:pt>
                <c:pt idx="5076">
                  <c:v>42894</c:v>
                </c:pt>
                <c:pt idx="5077">
                  <c:v>42895</c:v>
                </c:pt>
                <c:pt idx="5078">
                  <c:v>42898</c:v>
                </c:pt>
                <c:pt idx="5079">
                  <c:v>42899</c:v>
                </c:pt>
                <c:pt idx="5080">
                  <c:v>42900</c:v>
                </c:pt>
                <c:pt idx="5081">
                  <c:v>42901</c:v>
                </c:pt>
                <c:pt idx="5082">
                  <c:v>42902</c:v>
                </c:pt>
                <c:pt idx="5083">
                  <c:v>42905</c:v>
                </c:pt>
                <c:pt idx="5084">
                  <c:v>42906</c:v>
                </c:pt>
                <c:pt idx="5085">
                  <c:v>42907</c:v>
                </c:pt>
                <c:pt idx="5086">
                  <c:v>42908</c:v>
                </c:pt>
                <c:pt idx="5087">
                  <c:v>42909</c:v>
                </c:pt>
                <c:pt idx="5088">
                  <c:v>42912</c:v>
                </c:pt>
                <c:pt idx="5089">
                  <c:v>42913</c:v>
                </c:pt>
                <c:pt idx="5090">
                  <c:v>42914</c:v>
                </c:pt>
                <c:pt idx="5091">
                  <c:v>42915</c:v>
                </c:pt>
                <c:pt idx="5092">
                  <c:v>42916</c:v>
                </c:pt>
                <c:pt idx="5093">
                  <c:v>42919</c:v>
                </c:pt>
                <c:pt idx="5094">
                  <c:v>42921</c:v>
                </c:pt>
                <c:pt idx="5095">
                  <c:v>42922</c:v>
                </c:pt>
                <c:pt idx="5096">
                  <c:v>42923</c:v>
                </c:pt>
                <c:pt idx="5097">
                  <c:v>42926</c:v>
                </c:pt>
                <c:pt idx="5098">
                  <c:v>42927</c:v>
                </c:pt>
                <c:pt idx="5099">
                  <c:v>42928</c:v>
                </c:pt>
                <c:pt idx="5100">
                  <c:v>42929</c:v>
                </c:pt>
                <c:pt idx="5101">
                  <c:v>42930</c:v>
                </c:pt>
                <c:pt idx="5102">
                  <c:v>42933</c:v>
                </c:pt>
                <c:pt idx="5103">
                  <c:v>42934</c:v>
                </c:pt>
                <c:pt idx="5104">
                  <c:v>42935</c:v>
                </c:pt>
                <c:pt idx="5105">
                  <c:v>42936</c:v>
                </c:pt>
                <c:pt idx="5106">
                  <c:v>42937</c:v>
                </c:pt>
                <c:pt idx="5107">
                  <c:v>42940</c:v>
                </c:pt>
                <c:pt idx="5108">
                  <c:v>42941</c:v>
                </c:pt>
                <c:pt idx="5109">
                  <c:v>42942</c:v>
                </c:pt>
                <c:pt idx="5110">
                  <c:v>42943</c:v>
                </c:pt>
                <c:pt idx="5111">
                  <c:v>42944</c:v>
                </c:pt>
                <c:pt idx="5112">
                  <c:v>42947</c:v>
                </c:pt>
                <c:pt idx="5113">
                  <c:v>42948</c:v>
                </c:pt>
                <c:pt idx="5114">
                  <c:v>42949</c:v>
                </c:pt>
                <c:pt idx="5115">
                  <c:v>42950</c:v>
                </c:pt>
                <c:pt idx="5116">
                  <c:v>42951</c:v>
                </c:pt>
                <c:pt idx="5117">
                  <c:v>42954</c:v>
                </c:pt>
                <c:pt idx="5118">
                  <c:v>42955</c:v>
                </c:pt>
                <c:pt idx="5119">
                  <c:v>42956</c:v>
                </c:pt>
                <c:pt idx="5120">
                  <c:v>42957</c:v>
                </c:pt>
                <c:pt idx="5121">
                  <c:v>42958</c:v>
                </c:pt>
                <c:pt idx="5122">
                  <c:v>42961</c:v>
                </c:pt>
                <c:pt idx="5123">
                  <c:v>42962</c:v>
                </c:pt>
                <c:pt idx="5124">
                  <c:v>42963</c:v>
                </c:pt>
                <c:pt idx="5125">
                  <c:v>42964</c:v>
                </c:pt>
                <c:pt idx="5126">
                  <c:v>42965</c:v>
                </c:pt>
                <c:pt idx="5127">
                  <c:v>42968</c:v>
                </c:pt>
                <c:pt idx="5128">
                  <c:v>42969</c:v>
                </c:pt>
                <c:pt idx="5129">
                  <c:v>42970</c:v>
                </c:pt>
                <c:pt idx="5130">
                  <c:v>42971</c:v>
                </c:pt>
                <c:pt idx="5131">
                  <c:v>42972</c:v>
                </c:pt>
                <c:pt idx="5132">
                  <c:v>42975</c:v>
                </c:pt>
                <c:pt idx="5133">
                  <c:v>42976</c:v>
                </c:pt>
                <c:pt idx="5134">
                  <c:v>42977</c:v>
                </c:pt>
                <c:pt idx="5135">
                  <c:v>42978</c:v>
                </c:pt>
                <c:pt idx="5136">
                  <c:v>42979</c:v>
                </c:pt>
                <c:pt idx="5137">
                  <c:v>42983</c:v>
                </c:pt>
                <c:pt idx="5138">
                  <c:v>42984</c:v>
                </c:pt>
                <c:pt idx="5139">
                  <c:v>42985</c:v>
                </c:pt>
                <c:pt idx="5140">
                  <c:v>42986</c:v>
                </c:pt>
                <c:pt idx="5141">
                  <c:v>42989</c:v>
                </c:pt>
                <c:pt idx="5142">
                  <c:v>42990</c:v>
                </c:pt>
                <c:pt idx="5143">
                  <c:v>42991</c:v>
                </c:pt>
                <c:pt idx="5144">
                  <c:v>42992</c:v>
                </c:pt>
                <c:pt idx="5145">
                  <c:v>42993</c:v>
                </c:pt>
                <c:pt idx="5146">
                  <c:v>42996</c:v>
                </c:pt>
                <c:pt idx="5147">
                  <c:v>42997</c:v>
                </c:pt>
                <c:pt idx="5148">
                  <c:v>42998</c:v>
                </c:pt>
                <c:pt idx="5149">
                  <c:v>42999</c:v>
                </c:pt>
                <c:pt idx="5150">
                  <c:v>43000</c:v>
                </c:pt>
                <c:pt idx="5151">
                  <c:v>43003</c:v>
                </c:pt>
                <c:pt idx="5152">
                  <c:v>43004</c:v>
                </c:pt>
                <c:pt idx="5153">
                  <c:v>43005</c:v>
                </c:pt>
                <c:pt idx="5154">
                  <c:v>43006</c:v>
                </c:pt>
                <c:pt idx="5155">
                  <c:v>43007</c:v>
                </c:pt>
                <c:pt idx="5156">
                  <c:v>43010</c:v>
                </c:pt>
                <c:pt idx="5157">
                  <c:v>43011</c:v>
                </c:pt>
                <c:pt idx="5158">
                  <c:v>43012</c:v>
                </c:pt>
                <c:pt idx="5159">
                  <c:v>43013</c:v>
                </c:pt>
                <c:pt idx="5160">
                  <c:v>43014</c:v>
                </c:pt>
                <c:pt idx="5161">
                  <c:v>43017</c:v>
                </c:pt>
                <c:pt idx="5162">
                  <c:v>43018</c:v>
                </c:pt>
                <c:pt idx="5163">
                  <c:v>43019</c:v>
                </c:pt>
                <c:pt idx="5164">
                  <c:v>43020</c:v>
                </c:pt>
                <c:pt idx="5165">
                  <c:v>43021</c:v>
                </c:pt>
                <c:pt idx="5166">
                  <c:v>43024</c:v>
                </c:pt>
                <c:pt idx="5167">
                  <c:v>43025</c:v>
                </c:pt>
                <c:pt idx="5168">
                  <c:v>43026</c:v>
                </c:pt>
                <c:pt idx="5169">
                  <c:v>43027</c:v>
                </c:pt>
                <c:pt idx="5170">
                  <c:v>43028</c:v>
                </c:pt>
                <c:pt idx="5171">
                  <c:v>43031</c:v>
                </c:pt>
                <c:pt idx="5172">
                  <c:v>43032</c:v>
                </c:pt>
                <c:pt idx="5173">
                  <c:v>43033</c:v>
                </c:pt>
                <c:pt idx="5174">
                  <c:v>43034</c:v>
                </c:pt>
                <c:pt idx="5175">
                  <c:v>43035</c:v>
                </c:pt>
                <c:pt idx="5176">
                  <c:v>43038</c:v>
                </c:pt>
                <c:pt idx="5177">
                  <c:v>43039</c:v>
                </c:pt>
                <c:pt idx="5178">
                  <c:v>43040</c:v>
                </c:pt>
                <c:pt idx="5179">
                  <c:v>43041</c:v>
                </c:pt>
                <c:pt idx="5180">
                  <c:v>43042</c:v>
                </c:pt>
                <c:pt idx="5181">
                  <c:v>43045</c:v>
                </c:pt>
                <c:pt idx="5182">
                  <c:v>43046</c:v>
                </c:pt>
                <c:pt idx="5183">
                  <c:v>43047</c:v>
                </c:pt>
                <c:pt idx="5184">
                  <c:v>43048</c:v>
                </c:pt>
                <c:pt idx="5185">
                  <c:v>43049</c:v>
                </c:pt>
                <c:pt idx="5186">
                  <c:v>43052</c:v>
                </c:pt>
                <c:pt idx="5187">
                  <c:v>43053</c:v>
                </c:pt>
                <c:pt idx="5188">
                  <c:v>43054</c:v>
                </c:pt>
                <c:pt idx="5189">
                  <c:v>43055</c:v>
                </c:pt>
                <c:pt idx="5190">
                  <c:v>43056</c:v>
                </c:pt>
                <c:pt idx="5191">
                  <c:v>43059</c:v>
                </c:pt>
                <c:pt idx="5192">
                  <c:v>43060</c:v>
                </c:pt>
                <c:pt idx="5193">
                  <c:v>43061</c:v>
                </c:pt>
                <c:pt idx="5194">
                  <c:v>43063</c:v>
                </c:pt>
                <c:pt idx="5195">
                  <c:v>43066</c:v>
                </c:pt>
                <c:pt idx="5196">
                  <c:v>43067</c:v>
                </c:pt>
                <c:pt idx="5197">
                  <c:v>43068</c:v>
                </c:pt>
                <c:pt idx="5198">
                  <c:v>43069</c:v>
                </c:pt>
                <c:pt idx="5199">
                  <c:v>43070</c:v>
                </c:pt>
                <c:pt idx="5200">
                  <c:v>43073</c:v>
                </c:pt>
                <c:pt idx="5201">
                  <c:v>43074</c:v>
                </c:pt>
                <c:pt idx="5202">
                  <c:v>43075</c:v>
                </c:pt>
                <c:pt idx="5203">
                  <c:v>43076</c:v>
                </c:pt>
                <c:pt idx="5204">
                  <c:v>43077</c:v>
                </c:pt>
                <c:pt idx="5205">
                  <c:v>43080</c:v>
                </c:pt>
                <c:pt idx="5206">
                  <c:v>43081</c:v>
                </c:pt>
                <c:pt idx="5207">
                  <c:v>43082</c:v>
                </c:pt>
                <c:pt idx="5208">
                  <c:v>43083</c:v>
                </c:pt>
                <c:pt idx="5209">
                  <c:v>43084</c:v>
                </c:pt>
                <c:pt idx="5210">
                  <c:v>43087</c:v>
                </c:pt>
                <c:pt idx="5211">
                  <c:v>43088</c:v>
                </c:pt>
                <c:pt idx="5212">
                  <c:v>43089</c:v>
                </c:pt>
                <c:pt idx="5213">
                  <c:v>43090</c:v>
                </c:pt>
                <c:pt idx="5214">
                  <c:v>43091</c:v>
                </c:pt>
                <c:pt idx="5215">
                  <c:v>43095</c:v>
                </c:pt>
                <c:pt idx="5216">
                  <c:v>43096</c:v>
                </c:pt>
                <c:pt idx="5217">
                  <c:v>43097</c:v>
                </c:pt>
                <c:pt idx="5218">
                  <c:v>43098</c:v>
                </c:pt>
                <c:pt idx="5219">
                  <c:v>43102</c:v>
                </c:pt>
                <c:pt idx="5220">
                  <c:v>43103</c:v>
                </c:pt>
                <c:pt idx="5221">
                  <c:v>43104</c:v>
                </c:pt>
                <c:pt idx="5222">
                  <c:v>43105</c:v>
                </c:pt>
                <c:pt idx="5223">
                  <c:v>43108</c:v>
                </c:pt>
                <c:pt idx="5224">
                  <c:v>43109</c:v>
                </c:pt>
                <c:pt idx="5225">
                  <c:v>43110</c:v>
                </c:pt>
                <c:pt idx="5226">
                  <c:v>43111</c:v>
                </c:pt>
                <c:pt idx="5227">
                  <c:v>43112</c:v>
                </c:pt>
                <c:pt idx="5228">
                  <c:v>43116</c:v>
                </c:pt>
                <c:pt idx="5229">
                  <c:v>43117</c:v>
                </c:pt>
                <c:pt idx="5230">
                  <c:v>43118</c:v>
                </c:pt>
                <c:pt idx="5231">
                  <c:v>43119</c:v>
                </c:pt>
                <c:pt idx="5232">
                  <c:v>43122</c:v>
                </c:pt>
                <c:pt idx="5233">
                  <c:v>43123</c:v>
                </c:pt>
                <c:pt idx="5234">
                  <c:v>43124</c:v>
                </c:pt>
                <c:pt idx="5235">
                  <c:v>43125</c:v>
                </c:pt>
                <c:pt idx="5236">
                  <c:v>43126</c:v>
                </c:pt>
                <c:pt idx="5237">
                  <c:v>43129</c:v>
                </c:pt>
                <c:pt idx="5238">
                  <c:v>43130</c:v>
                </c:pt>
                <c:pt idx="5239">
                  <c:v>43131</c:v>
                </c:pt>
                <c:pt idx="5240">
                  <c:v>43132</c:v>
                </c:pt>
                <c:pt idx="5241">
                  <c:v>43133</c:v>
                </c:pt>
                <c:pt idx="5242">
                  <c:v>43136</c:v>
                </c:pt>
                <c:pt idx="5243">
                  <c:v>43137</c:v>
                </c:pt>
                <c:pt idx="5244">
                  <c:v>43138</c:v>
                </c:pt>
                <c:pt idx="5245">
                  <c:v>43139</c:v>
                </c:pt>
                <c:pt idx="5246">
                  <c:v>43140</c:v>
                </c:pt>
                <c:pt idx="5247">
                  <c:v>43143</c:v>
                </c:pt>
                <c:pt idx="5248">
                  <c:v>43144</c:v>
                </c:pt>
                <c:pt idx="5249">
                  <c:v>43145</c:v>
                </c:pt>
                <c:pt idx="5250">
                  <c:v>43146</c:v>
                </c:pt>
                <c:pt idx="5251">
                  <c:v>43147</c:v>
                </c:pt>
                <c:pt idx="5252">
                  <c:v>43151</c:v>
                </c:pt>
                <c:pt idx="5253">
                  <c:v>43152</c:v>
                </c:pt>
                <c:pt idx="5254">
                  <c:v>43153</c:v>
                </c:pt>
                <c:pt idx="5255">
                  <c:v>43154</c:v>
                </c:pt>
                <c:pt idx="5256">
                  <c:v>43157</c:v>
                </c:pt>
                <c:pt idx="5257">
                  <c:v>43158</c:v>
                </c:pt>
                <c:pt idx="5258">
                  <c:v>43159</c:v>
                </c:pt>
                <c:pt idx="5259">
                  <c:v>43160</c:v>
                </c:pt>
                <c:pt idx="5260">
                  <c:v>43161</c:v>
                </c:pt>
                <c:pt idx="5261">
                  <c:v>43164</c:v>
                </c:pt>
                <c:pt idx="5262">
                  <c:v>43165</c:v>
                </c:pt>
                <c:pt idx="5263">
                  <c:v>43166</c:v>
                </c:pt>
                <c:pt idx="5264">
                  <c:v>43167</c:v>
                </c:pt>
                <c:pt idx="5265">
                  <c:v>43168</c:v>
                </c:pt>
                <c:pt idx="5266">
                  <c:v>43171</c:v>
                </c:pt>
                <c:pt idx="5267">
                  <c:v>43172</c:v>
                </c:pt>
                <c:pt idx="5268">
                  <c:v>43173</c:v>
                </c:pt>
                <c:pt idx="5269">
                  <c:v>43174</c:v>
                </c:pt>
                <c:pt idx="5270">
                  <c:v>43175</c:v>
                </c:pt>
                <c:pt idx="5271">
                  <c:v>43178</c:v>
                </c:pt>
                <c:pt idx="5272">
                  <c:v>43179</c:v>
                </c:pt>
                <c:pt idx="5273">
                  <c:v>43180</c:v>
                </c:pt>
                <c:pt idx="5274">
                  <c:v>43181</c:v>
                </c:pt>
                <c:pt idx="5275">
                  <c:v>43182</c:v>
                </c:pt>
                <c:pt idx="5276">
                  <c:v>43185</c:v>
                </c:pt>
                <c:pt idx="5277">
                  <c:v>43186</c:v>
                </c:pt>
                <c:pt idx="5278">
                  <c:v>43187</c:v>
                </c:pt>
                <c:pt idx="5279">
                  <c:v>43188</c:v>
                </c:pt>
                <c:pt idx="5280">
                  <c:v>43192</c:v>
                </c:pt>
                <c:pt idx="5281">
                  <c:v>43193</c:v>
                </c:pt>
                <c:pt idx="5282">
                  <c:v>43194</c:v>
                </c:pt>
                <c:pt idx="5283">
                  <c:v>43195</c:v>
                </c:pt>
                <c:pt idx="5284">
                  <c:v>43196</c:v>
                </c:pt>
                <c:pt idx="5285">
                  <c:v>43199</c:v>
                </c:pt>
                <c:pt idx="5286">
                  <c:v>43200</c:v>
                </c:pt>
                <c:pt idx="5287">
                  <c:v>43201</c:v>
                </c:pt>
                <c:pt idx="5288">
                  <c:v>43202</c:v>
                </c:pt>
                <c:pt idx="5289">
                  <c:v>43203</c:v>
                </c:pt>
                <c:pt idx="5290">
                  <c:v>43206</c:v>
                </c:pt>
                <c:pt idx="5291">
                  <c:v>43207</c:v>
                </c:pt>
                <c:pt idx="5292">
                  <c:v>43208</c:v>
                </c:pt>
                <c:pt idx="5293">
                  <c:v>43209</c:v>
                </c:pt>
                <c:pt idx="5294">
                  <c:v>43210</c:v>
                </c:pt>
                <c:pt idx="5295">
                  <c:v>43213</c:v>
                </c:pt>
                <c:pt idx="5296">
                  <c:v>43214</c:v>
                </c:pt>
                <c:pt idx="5297">
                  <c:v>43215</c:v>
                </c:pt>
                <c:pt idx="5298">
                  <c:v>43216</c:v>
                </c:pt>
                <c:pt idx="5299">
                  <c:v>43217</c:v>
                </c:pt>
                <c:pt idx="5300">
                  <c:v>43220</c:v>
                </c:pt>
                <c:pt idx="5301">
                  <c:v>43221</c:v>
                </c:pt>
                <c:pt idx="5302">
                  <c:v>43222</c:v>
                </c:pt>
                <c:pt idx="5303">
                  <c:v>43223</c:v>
                </c:pt>
                <c:pt idx="5304">
                  <c:v>43224</c:v>
                </c:pt>
                <c:pt idx="5305">
                  <c:v>43227</c:v>
                </c:pt>
                <c:pt idx="5306">
                  <c:v>43228</c:v>
                </c:pt>
                <c:pt idx="5307">
                  <c:v>43229</c:v>
                </c:pt>
                <c:pt idx="5308">
                  <c:v>43230</c:v>
                </c:pt>
                <c:pt idx="5309">
                  <c:v>43231</c:v>
                </c:pt>
                <c:pt idx="5310">
                  <c:v>43234</c:v>
                </c:pt>
                <c:pt idx="5311">
                  <c:v>43235</c:v>
                </c:pt>
                <c:pt idx="5312">
                  <c:v>43236</c:v>
                </c:pt>
                <c:pt idx="5313">
                  <c:v>43237</c:v>
                </c:pt>
                <c:pt idx="5314">
                  <c:v>43238</c:v>
                </c:pt>
                <c:pt idx="5315">
                  <c:v>43241</c:v>
                </c:pt>
                <c:pt idx="5316">
                  <c:v>43242</c:v>
                </c:pt>
                <c:pt idx="5317">
                  <c:v>43243</c:v>
                </c:pt>
                <c:pt idx="5318">
                  <c:v>43244</c:v>
                </c:pt>
                <c:pt idx="5319">
                  <c:v>43245</c:v>
                </c:pt>
                <c:pt idx="5320">
                  <c:v>43249</c:v>
                </c:pt>
                <c:pt idx="5321">
                  <c:v>43250</c:v>
                </c:pt>
                <c:pt idx="5322">
                  <c:v>43251</c:v>
                </c:pt>
                <c:pt idx="5323">
                  <c:v>43252</c:v>
                </c:pt>
                <c:pt idx="5324">
                  <c:v>43255</c:v>
                </c:pt>
                <c:pt idx="5325">
                  <c:v>43256</c:v>
                </c:pt>
                <c:pt idx="5326">
                  <c:v>43257</c:v>
                </c:pt>
                <c:pt idx="5327">
                  <c:v>43258</c:v>
                </c:pt>
                <c:pt idx="5328">
                  <c:v>43259</c:v>
                </c:pt>
                <c:pt idx="5329">
                  <c:v>43262</c:v>
                </c:pt>
                <c:pt idx="5330">
                  <c:v>43263</c:v>
                </c:pt>
                <c:pt idx="5331">
                  <c:v>43264</c:v>
                </c:pt>
                <c:pt idx="5332">
                  <c:v>43265</c:v>
                </c:pt>
                <c:pt idx="5333">
                  <c:v>43266</c:v>
                </c:pt>
                <c:pt idx="5334">
                  <c:v>43269</c:v>
                </c:pt>
                <c:pt idx="5335">
                  <c:v>43270</c:v>
                </c:pt>
                <c:pt idx="5336">
                  <c:v>43271</c:v>
                </c:pt>
                <c:pt idx="5337">
                  <c:v>43272</c:v>
                </c:pt>
                <c:pt idx="5338">
                  <c:v>43273</c:v>
                </c:pt>
                <c:pt idx="5339">
                  <c:v>43276</c:v>
                </c:pt>
                <c:pt idx="5340">
                  <c:v>43277</c:v>
                </c:pt>
                <c:pt idx="5341">
                  <c:v>43278</c:v>
                </c:pt>
                <c:pt idx="5342">
                  <c:v>43279</c:v>
                </c:pt>
                <c:pt idx="5343">
                  <c:v>43280</c:v>
                </c:pt>
                <c:pt idx="5344">
                  <c:v>43283</c:v>
                </c:pt>
                <c:pt idx="5345">
                  <c:v>43284</c:v>
                </c:pt>
                <c:pt idx="5346">
                  <c:v>43286</c:v>
                </c:pt>
                <c:pt idx="5347">
                  <c:v>43287</c:v>
                </c:pt>
                <c:pt idx="5348">
                  <c:v>43290</c:v>
                </c:pt>
                <c:pt idx="5349">
                  <c:v>43291</c:v>
                </c:pt>
                <c:pt idx="5350">
                  <c:v>43292</c:v>
                </c:pt>
                <c:pt idx="5351">
                  <c:v>43293</c:v>
                </c:pt>
                <c:pt idx="5352">
                  <c:v>43294</c:v>
                </c:pt>
                <c:pt idx="5353">
                  <c:v>43297</c:v>
                </c:pt>
                <c:pt idx="5354">
                  <c:v>43298</c:v>
                </c:pt>
                <c:pt idx="5355">
                  <c:v>43299</c:v>
                </c:pt>
                <c:pt idx="5356">
                  <c:v>43300</c:v>
                </c:pt>
                <c:pt idx="5357">
                  <c:v>43301</c:v>
                </c:pt>
                <c:pt idx="5358">
                  <c:v>43304</c:v>
                </c:pt>
                <c:pt idx="5359">
                  <c:v>43305</c:v>
                </c:pt>
                <c:pt idx="5360">
                  <c:v>43306</c:v>
                </c:pt>
                <c:pt idx="5361">
                  <c:v>43307</c:v>
                </c:pt>
                <c:pt idx="5362">
                  <c:v>43308</c:v>
                </c:pt>
                <c:pt idx="5363">
                  <c:v>43311</c:v>
                </c:pt>
                <c:pt idx="5364">
                  <c:v>43312</c:v>
                </c:pt>
                <c:pt idx="5365">
                  <c:v>43313</c:v>
                </c:pt>
                <c:pt idx="5366">
                  <c:v>43314</c:v>
                </c:pt>
                <c:pt idx="5367">
                  <c:v>43315</c:v>
                </c:pt>
                <c:pt idx="5368">
                  <c:v>43318</c:v>
                </c:pt>
                <c:pt idx="5369">
                  <c:v>43319</c:v>
                </c:pt>
                <c:pt idx="5370">
                  <c:v>43320</c:v>
                </c:pt>
                <c:pt idx="5371">
                  <c:v>43321</c:v>
                </c:pt>
                <c:pt idx="5372">
                  <c:v>43322</c:v>
                </c:pt>
                <c:pt idx="5373">
                  <c:v>43325</c:v>
                </c:pt>
                <c:pt idx="5374">
                  <c:v>43326</c:v>
                </c:pt>
                <c:pt idx="5375">
                  <c:v>43327</c:v>
                </c:pt>
                <c:pt idx="5376">
                  <c:v>43328</c:v>
                </c:pt>
                <c:pt idx="5377">
                  <c:v>43329</c:v>
                </c:pt>
                <c:pt idx="5378">
                  <c:v>43332</c:v>
                </c:pt>
                <c:pt idx="5379">
                  <c:v>43333</c:v>
                </c:pt>
                <c:pt idx="5380">
                  <c:v>43334</c:v>
                </c:pt>
                <c:pt idx="5381">
                  <c:v>43335</c:v>
                </c:pt>
                <c:pt idx="5382">
                  <c:v>43336</c:v>
                </c:pt>
                <c:pt idx="5383">
                  <c:v>43339</c:v>
                </c:pt>
                <c:pt idx="5384">
                  <c:v>43340</c:v>
                </c:pt>
                <c:pt idx="5385">
                  <c:v>43341</c:v>
                </c:pt>
                <c:pt idx="5386">
                  <c:v>43342</c:v>
                </c:pt>
                <c:pt idx="5387">
                  <c:v>43343</c:v>
                </c:pt>
                <c:pt idx="5388">
                  <c:v>43347</c:v>
                </c:pt>
                <c:pt idx="5389">
                  <c:v>43348</c:v>
                </c:pt>
                <c:pt idx="5390">
                  <c:v>43349</c:v>
                </c:pt>
                <c:pt idx="5391">
                  <c:v>43350</c:v>
                </c:pt>
                <c:pt idx="5392">
                  <c:v>43353</c:v>
                </c:pt>
                <c:pt idx="5393">
                  <c:v>43354</c:v>
                </c:pt>
                <c:pt idx="5394">
                  <c:v>43355</c:v>
                </c:pt>
                <c:pt idx="5395">
                  <c:v>43356</c:v>
                </c:pt>
                <c:pt idx="5396">
                  <c:v>43357</c:v>
                </c:pt>
                <c:pt idx="5397">
                  <c:v>43360</c:v>
                </c:pt>
                <c:pt idx="5398">
                  <c:v>43361</c:v>
                </c:pt>
                <c:pt idx="5399">
                  <c:v>43362</c:v>
                </c:pt>
                <c:pt idx="5400">
                  <c:v>43363</c:v>
                </c:pt>
                <c:pt idx="5401">
                  <c:v>43364</c:v>
                </c:pt>
                <c:pt idx="5402">
                  <c:v>43367</c:v>
                </c:pt>
                <c:pt idx="5403">
                  <c:v>43368</c:v>
                </c:pt>
                <c:pt idx="5404">
                  <c:v>43369</c:v>
                </c:pt>
                <c:pt idx="5405">
                  <c:v>43370</c:v>
                </c:pt>
                <c:pt idx="5406">
                  <c:v>43371</c:v>
                </c:pt>
                <c:pt idx="5407">
                  <c:v>43374</c:v>
                </c:pt>
                <c:pt idx="5408">
                  <c:v>43375</c:v>
                </c:pt>
                <c:pt idx="5409">
                  <c:v>43376</c:v>
                </c:pt>
                <c:pt idx="5410">
                  <c:v>43377</c:v>
                </c:pt>
                <c:pt idx="5411">
                  <c:v>43378</c:v>
                </c:pt>
                <c:pt idx="5412">
                  <c:v>43381</c:v>
                </c:pt>
                <c:pt idx="5413">
                  <c:v>43382</c:v>
                </c:pt>
                <c:pt idx="5414">
                  <c:v>43383</c:v>
                </c:pt>
                <c:pt idx="5415">
                  <c:v>43384</c:v>
                </c:pt>
                <c:pt idx="5416">
                  <c:v>43385</c:v>
                </c:pt>
                <c:pt idx="5417">
                  <c:v>43388</c:v>
                </c:pt>
                <c:pt idx="5418">
                  <c:v>43389</c:v>
                </c:pt>
                <c:pt idx="5419">
                  <c:v>43390</c:v>
                </c:pt>
                <c:pt idx="5420">
                  <c:v>43391</c:v>
                </c:pt>
                <c:pt idx="5421">
                  <c:v>43392</c:v>
                </c:pt>
                <c:pt idx="5422">
                  <c:v>43395</c:v>
                </c:pt>
                <c:pt idx="5423">
                  <c:v>43396</c:v>
                </c:pt>
                <c:pt idx="5424">
                  <c:v>43397</c:v>
                </c:pt>
                <c:pt idx="5425">
                  <c:v>43398</c:v>
                </c:pt>
                <c:pt idx="5426">
                  <c:v>43399</c:v>
                </c:pt>
                <c:pt idx="5427">
                  <c:v>43402</c:v>
                </c:pt>
                <c:pt idx="5428">
                  <c:v>43403</c:v>
                </c:pt>
                <c:pt idx="5429">
                  <c:v>43404</c:v>
                </c:pt>
                <c:pt idx="5430">
                  <c:v>43405</c:v>
                </c:pt>
                <c:pt idx="5431">
                  <c:v>43406</c:v>
                </c:pt>
                <c:pt idx="5432">
                  <c:v>43409</c:v>
                </c:pt>
                <c:pt idx="5433">
                  <c:v>43410</c:v>
                </c:pt>
                <c:pt idx="5434">
                  <c:v>43411</c:v>
                </c:pt>
                <c:pt idx="5435">
                  <c:v>43412</c:v>
                </c:pt>
                <c:pt idx="5436">
                  <c:v>43413</c:v>
                </c:pt>
                <c:pt idx="5437">
                  <c:v>43416</c:v>
                </c:pt>
                <c:pt idx="5438">
                  <c:v>43417</c:v>
                </c:pt>
                <c:pt idx="5439">
                  <c:v>43418</c:v>
                </c:pt>
                <c:pt idx="5440">
                  <c:v>43419</c:v>
                </c:pt>
                <c:pt idx="5441">
                  <c:v>43420</c:v>
                </c:pt>
                <c:pt idx="5442">
                  <c:v>43423</c:v>
                </c:pt>
                <c:pt idx="5443">
                  <c:v>43424</c:v>
                </c:pt>
                <c:pt idx="5444">
                  <c:v>43425</c:v>
                </c:pt>
                <c:pt idx="5445">
                  <c:v>43427</c:v>
                </c:pt>
                <c:pt idx="5446">
                  <c:v>43430</c:v>
                </c:pt>
                <c:pt idx="5447">
                  <c:v>43431</c:v>
                </c:pt>
                <c:pt idx="5448">
                  <c:v>43432</c:v>
                </c:pt>
                <c:pt idx="5449">
                  <c:v>43433</c:v>
                </c:pt>
                <c:pt idx="5450">
                  <c:v>43434</c:v>
                </c:pt>
                <c:pt idx="5451">
                  <c:v>43437</c:v>
                </c:pt>
                <c:pt idx="5452">
                  <c:v>43438</c:v>
                </c:pt>
                <c:pt idx="5453">
                  <c:v>43440</c:v>
                </c:pt>
                <c:pt idx="5454">
                  <c:v>43441</c:v>
                </c:pt>
                <c:pt idx="5455">
                  <c:v>43444</c:v>
                </c:pt>
                <c:pt idx="5456">
                  <c:v>43445</c:v>
                </c:pt>
                <c:pt idx="5457">
                  <c:v>43446</c:v>
                </c:pt>
                <c:pt idx="5458">
                  <c:v>43447</c:v>
                </c:pt>
                <c:pt idx="5459">
                  <c:v>43448</c:v>
                </c:pt>
                <c:pt idx="5460">
                  <c:v>43451</c:v>
                </c:pt>
                <c:pt idx="5461">
                  <c:v>43452</c:v>
                </c:pt>
                <c:pt idx="5462">
                  <c:v>43453</c:v>
                </c:pt>
                <c:pt idx="5463">
                  <c:v>43454</c:v>
                </c:pt>
                <c:pt idx="5464">
                  <c:v>43455</c:v>
                </c:pt>
                <c:pt idx="5465">
                  <c:v>43458</c:v>
                </c:pt>
                <c:pt idx="5466">
                  <c:v>43460</c:v>
                </c:pt>
                <c:pt idx="5467">
                  <c:v>43461</c:v>
                </c:pt>
                <c:pt idx="5468">
                  <c:v>43462</c:v>
                </c:pt>
                <c:pt idx="5469">
                  <c:v>43465</c:v>
                </c:pt>
                <c:pt idx="5470">
                  <c:v>43467</c:v>
                </c:pt>
                <c:pt idx="5471">
                  <c:v>43468</c:v>
                </c:pt>
                <c:pt idx="5472">
                  <c:v>43469</c:v>
                </c:pt>
                <c:pt idx="5473">
                  <c:v>43472</c:v>
                </c:pt>
                <c:pt idx="5474">
                  <c:v>43473</c:v>
                </c:pt>
                <c:pt idx="5475">
                  <c:v>43474</c:v>
                </c:pt>
                <c:pt idx="5476">
                  <c:v>43475</c:v>
                </c:pt>
                <c:pt idx="5477">
                  <c:v>43476</c:v>
                </c:pt>
                <c:pt idx="5478">
                  <c:v>43479</c:v>
                </c:pt>
                <c:pt idx="5479">
                  <c:v>43480</c:v>
                </c:pt>
                <c:pt idx="5480">
                  <c:v>43481</c:v>
                </c:pt>
                <c:pt idx="5481">
                  <c:v>43482</c:v>
                </c:pt>
                <c:pt idx="5482">
                  <c:v>43483</c:v>
                </c:pt>
                <c:pt idx="5483">
                  <c:v>43487</c:v>
                </c:pt>
                <c:pt idx="5484">
                  <c:v>43488</c:v>
                </c:pt>
                <c:pt idx="5485">
                  <c:v>43489</c:v>
                </c:pt>
                <c:pt idx="5486">
                  <c:v>43490</c:v>
                </c:pt>
                <c:pt idx="5487">
                  <c:v>43493</c:v>
                </c:pt>
                <c:pt idx="5488">
                  <c:v>43494</c:v>
                </c:pt>
                <c:pt idx="5489">
                  <c:v>43495</c:v>
                </c:pt>
                <c:pt idx="5490">
                  <c:v>43496</c:v>
                </c:pt>
                <c:pt idx="5491">
                  <c:v>43497</c:v>
                </c:pt>
                <c:pt idx="5492">
                  <c:v>43500</c:v>
                </c:pt>
                <c:pt idx="5493">
                  <c:v>43501</c:v>
                </c:pt>
                <c:pt idx="5494">
                  <c:v>43502</c:v>
                </c:pt>
                <c:pt idx="5495">
                  <c:v>43503</c:v>
                </c:pt>
                <c:pt idx="5496">
                  <c:v>43504</c:v>
                </c:pt>
                <c:pt idx="5497">
                  <c:v>43507</c:v>
                </c:pt>
                <c:pt idx="5498">
                  <c:v>43508</c:v>
                </c:pt>
                <c:pt idx="5499">
                  <c:v>43509</c:v>
                </c:pt>
                <c:pt idx="5500">
                  <c:v>43510</c:v>
                </c:pt>
                <c:pt idx="5501">
                  <c:v>43511</c:v>
                </c:pt>
                <c:pt idx="5502">
                  <c:v>43515</c:v>
                </c:pt>
                <c:pt idx="5503">
                  <c:v>43516</c:v>
                </c:pt>
                <c:pt idx="5504">
                  <c:v>43517</c:v>
                </c:pt>
                <c:pt idx="5505">
                  <c:v>43518</c:v>
                </c:pt>
                <c:pt idx="5506">
                  <c:v>43521</c:v>
                </c:pt>
                <c:pt idx="5507">
                  <c:v>43522</c:v>
                </c:pt>
                <c:pt idx="5508">
                  <c:v>43523</c:v>
                </c:pt>
                <c:pt idx="5509">
                  <c:v>43524</c:v>
                </c:pt>
                <c:pt idx="5510">
                  <c:v>43525</c:v>
                </c:pt>
                <c:pt idx="5511">
                  <c:v>43528</c:v>
                </c:pt>
                <c:pt idx="5512">
                  <c:v>43529</c:v>
                </c:pt>
                <c:pt idx="5513">
                  <c:v>43530</c:v>
                </c:pt>
                <c:pt idx="5514">
                  <c:v>43531</c:v>
                </c:pt>
                <c:pt idx="5515">
                  <c:v>43532</c:v>
                </c:pt>
                <c:pt idx="5516">
                  <c:v>43535</c:v>
                </c:pt>
                <c:pt idx="5517">
                  <c:v>43536</c:v>
                </c:pt>
                <c:pt idx="5518">
                  <c:v>43537</c:v>
                </c:pt>
                <c:pt idx="5519">
                  <c:v>43538</c:v>
                </c:pt>
                <c:pt idx="5520">
                  <c:v>43539</c:v>
                </c:pt>
                <c:pt idx="5521">
                  <c:v>43542</c:v>
                </c:pt>
                <c:pt idx="5522">
                  <c:v>43543</c:v>
                </c:pt>
                <c:pt idx="5523">
                  <c:v>43544</c:v>
                </c:pt>
                <c:pt idx="5524">
                  <c:v>43545</c:v>
                </c:pt>
                <c:pt idx="5525">
                  <c:v>43546</c:v>
                </c:pt>
                <c:pt idx="5526">
                  <c:v>43549</c:v>
                </c:pt>
                <c:pt idx="5527">
                  <c:v>43550</c:v>
                </c:pt>
                <c:pt idx="5528">
                  <c:v>43551</c:v>
                </c:pt>
                <c:pt idx="5529">
                  <c:v>43552</c:v>
                </c:pt>
                <c:pt idx="5530">
                  <c:v>43553</c:v>
                </c:pt>
                <c:pt idx="5531">
                  <c:v>43556</c:v>
                </c:pt>
                <c:pt idx="5532">
                  <c:v>43557</c:v>
                </c:pt>
                <c:pt idx="5533">
                  <c:v>43558</c:v>
                </c:pt>
                <c:pt idx="5534">
                  <c:v>43559</c:v>
                </c:pt>
                <c:pt idx="5535">
                  <c:v>43560</c:v>
                </c:pt>
                <c:pt idx="5536">
                  <c:v>43563</c:v>
                </c:pt>
                <c:pt idx="5537">
                  <c:v>43564</c:v>
                </c:pt>
                <c:pt idx="5538">
                  <c:v>43565</c:v>
                </c:pt>
                <c:pt idx="5539">
                  <c:v>43566</c:v>
                </c:pt>
                <c:pt idx="5540">
                  <c:v>43567</c:v>
                </c:pt>
                <c:pt idx="5541">
                  <c:v>43570</c:v>
                </c:pt>
                <c:pt idx="5542">
                  <c:v>43571</c:v>
                </c:pt>
                <c:pt idx="5543">
                  <c:v>43572</c:v>
                </c:pt>
                <c:pt idx="5544">
                  <c:v>43573</c:v>
                </c:pt>
                <c:pt idx="5545">
                  <c:v>43577</c:v>
                </c:pt>
                <c:pt idx="5546">
                  <c:v>43578</c:v>
                </c:pt>
                <c:pt idx="5547">
                  <c:v>43579</c:v>
                </c:pt>
                <c:pt idx="5548">
                  <c:v>43580</c:v>
                </c:pt>
                <c:pt idx="5549">
                  <c:v>43581</c:v>
                </c:pt>
                <c:pt idx="5550">
                  <c:v>43584</c:v>
                </c:pt>
                <c:pt idx="5551">
                  <c:v>43585</c:v>
                </c:pt>
                <c:pt idx="5552">
                  <c:v>43586</c:v>
                </c:pt>
                <c:pt idx="5553">
                  <c:v>43587</c:v>
                </c:pt>
                <c:pt idx="5554">
                  <c:v>43588</c:v>
                </c:pt>
                <c:pt idx="5555">
                  <c:v>43591</c:v>
                </c:pt>
                <c:pt idx="5556">
                  <c:v>43592</c:v>
                </c:pt>
                <c:pt idx="5557">
                  <c:v>43593</c:v>
                </c:pt>
                <c:pt idx="5558">
                  <c:v>43594</c:v>
                </c:pt>
                <c:pt idx="5559">
                  <c:v>43595</c:v>
                </c:pt>
                <c:pt idx="5560">
                  <c:v>43598</c:v>
                </c:pt>
                <c:pt idx="5561">
                  <c:v>43599</c:v>
                </c:pt>
                <c:pt idx="5562">
                  <c:v>43600</c:v>
                </c:pt>
                <c:pt idx="5563">
                  <c:v>43601</c:v>
                </c:pt>
                <c:pt idx="5564">
                  <c:v>43602</c:v>
                </c:pt>
                <c:pt idx="5565">
                  <c:v>43605</c:v>
                </c:pt>
                <c:pt idx="5566">
                  <c:v>43606</c:v>
                </c:pt>
                <c:pt idx="5567">
                  <c:v>43607</c:v>
                </c:pt>
                <c:pt idx="5568">
                  <c:v>43608</c:v>
                </c:pt>
                <c:pt idx="5569">
                  <c:v>43609</c:v>
                </c:pt>
                <c:pt idx="5570">
                  <c:v>43613</c:v>
                </c:pt>
                <c:pt idx="5571">
                  <c:v>43614</c:v>
                </c:pt>
                <c:pt idx="5572">
                  <c:v>43615</c:v>
                </c:pt>
                <c:pt idx="5573">
                  <c:v>43616</c:v>
                </c:pt>
                <c:pt idx="5574">
                  <c:v>43619</c:v>
                </c:pt>
                <c:pt idx="5575">
                  <c:v>43620</c:v>
                </c:pt>
                <c:pt idx="5576">
                  <c:v>43621</c:v>
                </c:pt>
                <c:pt idx="5577">
                  <c:v>43622</c:v>
                </c:pt>
                <c:pt idx="5578">
                  <c:v>43623</c:v>
                </c:pt>
                <c:pt idx="5579">
                  <c:v>43626</c:v>
                </c:pt>
                <c:pt idx="5580">
                  <c:v>43627</c:v>
                </c:pt>
                <c:pt idx="5581">
                  <c:v>43628</c:v>
                </c:pt>
                <c:pt idx="5582">
                  <c:v>43629</c:v>
                </c:pt>
                <c:pt idx="5583">
                  <c:v>43630</c:v>
                </c:pt>
                <c:pt idx="5584">
                  <c:v>43633</c:v>
                </c:pt>
                <c:pt idx="5585">
                  <c:v>43634</c:v>
                </c:pt>
                <c:pt idx="5586">
                  <c:v>43635</c:v>
                </c:pt>
                <c:pt idx="5587">
                  <c:v>43636</c:v>
                </c:pt>
                <c:pt idx="5588">
                  <c:v>43637</c:v>
                </c:pt>
                <c:pt idx="5589">
                  <c:v>43640</c:v>
                </c:pt>
                <c:pt idx="5590">
                  <c:v>43641</c:v>
                </c:pt>
                <c:pt idx="5591">
                  <c:v>43642</c:v>
                </c:pt>
                <c:pt idx="5592">
                  <c:v>43643</c:v>
                </c:pt>
                <c:pt idx="5593">
                  <c:v>43644</c:v>
                </c:pt>
                <c:pt idx="5594">
                  <c:v>43647</c:v>
                </c:pt>
                <c:pt idx="5595">
                  <c:v>43648</c:v>
                </c:pt>
                <c:pt idx="5596">
                  <c:v>43649</c:v>
                </c:pt>
                <c:pt idx="5597">
                  <c:v>43651</c:v>
                </c:pt>
                <c:pt idx="5598">
                  <c:v>43654</c:v>
                </c:pt>
                <c:pt idx="5599">
                  <c:v>43655</c:v>
                </c:pt>
                <c:pt idx="5600">
                  <c:v>43656</c:v>
                </c:pt>
                <c:pt idx="5601">
                  <c:v>43657</c:v>
                </c:pt>
                <c:pt idx="5602">
                  <c:v>43658</c:v>
                </c:pt>
                <c:pt idx="5603">
                  <c:v>43661</c:v>
                </c:pt>
                <c:pt idx="5604">
                  <c:v>43662</c:v>
                </c:pt>
                <c:pt idx="5605">
                  <c:v>43663</c:v>
                </c:pt>
                <c:pt idx="5606">
                  <c:v>43664</c:v>
                </c:pt>
                <c:pt idx="5607">
                  <c:v>43665</c:v>
                </c:pt>
                <c:pt idx="5608">
                  <c:v>43668</c:v>
                </c:pt>
                <c:pt idx="5609">
                  <c:v>43669</c:v>
                </c:pt>
                <c:pt idx="5610">
                  <c:v>43670</c:v>
                </c:pt>
                <c:pt idx="5611">
                  <c:v>43671</c:v>
                </c:pt>
                <c:pt idx="5612">
                  <c:v>43672</c:v>
                </c:pt>
                <c:pt idx="5613">
                  <c:v>43675</c:v>
                </c:pt>
                <c:pt idx="5614">
                  <c:v>43676</c:v>
                </c:pt>
                <c:pt idx="5615">
                  <c:v>43677</c:v>
                </c:pt>
                <c:pt idx="5616">
                  <c:v>43678</c:v>
                </c:pt>
                <c:pt idx="5617">
                  <c:v>43679</c:v>
                </c:pt>
                <c:pt idx="5618">
                  <c:v>43682</c:v>
                </c:pt>
                <c:pt idx="5619">
                  <c:v>43683</c:v>
                </c:pt>
                <c:pt idx="5620">
                  <c:v>43684</c:v>
                </c:pt>
                <c:pt idx="5621">
                  <c:v>43685</c:v>
                </c:pt>
                <c:pt idx="5622">
                  <c:v>43686</c:v>
                </c:pt>
                <c:pt idx="5623">
                  <c:v>43689</c:v>
                </c:pt>
                <c:pt idx="5624">
                  <c:v>43690</c:v>
                </c:pt>
                <c:pt idx="5625">
                  <c:v>43691</c:v>
                </c:pt>
                <c:pt idx="5626">
                  <c:v>43692</c:v>
                </c:pt>
                <c:pt idx="5627">
                  <c:v>43693</c:v>
                </c:pt>
                <c:pt idx="5628">
                  <c:v>43696</c:v>
                </c:pt>
                <c:pt idx="5629">
                  <c:v>43697</c:v>
                </c:pt>
                <c:pt idx="5630">
                  <c:v>43698</c:v>
                </c:pt>
                <c:pt idx="5631">
                  <c:v>43699</c:v>
                </c:pt>
                <c:pt idx="5632">
                  <c:v>43700</c:v>
                </c:pt>
                <c:pt idx="5633">
                  <c:v>43703</c:v>
                </c:pt>
                <c:pt idx="5634">
                  <c:v>43704</c:v>
                </c:pt>
                <c:pt idx="5635">
                  <c:v>43705</c:v>
                </c:pt>
                <c:pt idx="5636">
                  <c:v>43706</c:v>
                </c:pt>
                <c:pt idx="5637">
                  <c:v>43707</c:v>
                </c:pt>
                <c:pt idx="5638">
                  <c:v>43711</c:v>
                </c:pt>
                <c:pt idx="5639">
                  <c:v>43712</c:v>
                </c:pt>
                <c:pt idx="5640">
                  <c:v>43713</c:v>
                </c:pt>
                <c:pt idx="5641">
                  <c:v>43714</c:v>
                </c:pt>
                <c:pt idx="5642">
                  <c:v>43717</c:v>
                </c:pt>
                <c:pt idx="5643">
                  <c:v>43718</c:v>
                </c:pt>
                <c:pt idx="5644">
                  <c:v>43719</c:v>
                </c:pt>
                <c:pt idx="5645">
                  <c:v>43720</c:v>
                </c:pt>
                <c:pt idx="5646">
                  <c:v>43721</c:v>
                </c:pt>
                <c:pt idx="5647">
                  <c:v>43724</c:v>
                </c:pt>
                <c:pt idx="5648">
                  <c:v>43725</c:v>
                </c:pt>
                <c:pt idx="5649">
                  <c:v>43726</c:v>
                </c:pt>
                <c:pt idx="5650">
                  <c:v>43727</c:v>
                </c:pt>
                <c:pt idx="5651">
                  <c:v>43728</c:v>
                </c:pt>
                <c:pt idx="5652">
                  <c:v>43731</c:v>
                </c:pt>
                <c:pt idx="5653">
                  <c:v>43732</c:v>
                </c:pt>
                <c:pt idx="5654">
                  <c:v>43733</c:v>
                </c:pt>
                <c:pt idx="5655">
                  <c:v>43734</c:v>
                </c:pt>
                <c:pt idx="5656">
                  <c:v>43735</c:v>
                </c:pt>
                <c:pt idx="5657">
                  <c:v>43738</c:v>
                </c:pt>
                <c:pt idx="5658">
                  <c:v>43739</c:v>
                </c:pt>
                <c:pt idx="5659">
                  <c:v>43740</c:v>
                </c:pt>
                <c:pt idx="5660">
                  <c:v>43741</c:v>
                </c:pt>
                <c:pt idx="5661">
                  <c:v>43742</c:v>
                </c:pt>
                <c:pt idx="5662">
                  <c:v>43745</c:v>
                </c:pt>
                <c:pt idx="5663">
                  <c:v>43746</c:v>
                </c:pt>
                <c:pt idx="5664">
                  <c:v>43747</c:v>
                </c:pt>
                <c:pt idx="5665">
                  <c:v>43748</c:v>
                </c:pt>
                <c:pt idx="5666">
                  <c:v>43749</c:v>
                </c:pt>
                <c:pt idx="5667">
                  <c:v>43752</c:v>
                </c:pt>
                <c:pt idx="5668">
                  <c:v>43753</c:v>
                </c:pt>
                <c:pt idx="5669">
                  <c:v>43754</c:v>
                </c:pt>
                <c:pt idx="5670">
                  <c:v>43755</c:v>
                </c:pt>
                <c:pt idx="5671">
                  <c:v>43756</c:v>
                </c:pt>
                <c:pt idx="5672">
                  <c:v>43759</c:v>
                </c:pt>
                <c:pt idx="5673">
                  <c:v>43760</c:v>
                </c:pt>
                <c:pt idx="5674">
                  <c:v>43761</c:v>
                </c:pt>
                <c:pt idx="5675">
                  <c:v>43762</c:v>
                </c:pt>
                <c:pt idx="5676">
                  <c:v>43763</c:v>
                </c:pt>
                <c:pt idx="5677">
                  <c:v>43766</c:v>
                </c:pt>
                <c:pt idx="5678">
                  <c:v>43767</c:v>
                </c:pt>
                <c:pt idx="5679">
                  <c:v>43768</c:v>
                </c:pt>
                <c:pt idx="5680">
                  <c:v>43769</c:v>
                </c:pt>
                <c:pt idx="5681">
                  <c:v>43770</c:v>
                </c:pt>
                <c:pt idx="5682">
                  <c:v>43773</c:v>
                </c:pt>
                <c:pt idx="5683">
                  <c:v>43774</c:v>
                </c:pt>
                <c:pt idx="5684">
                  <c:v>43775</c:v>
                </c:pt>
                <c:pt idx="5685">
                  <c:v>43776</c:v>
                </c:pt>
                <c:pt idx="5686">
                  <c:v>43777</c:v>
                </c:pt>
                <c:pt idx="5687">
                  <c:v>43780</c:v>
                </c:pt>
                <c:pt idx="5688">
                  <c:v>43781</c:v>
                </c:pt>
                <c:pt idx="5689">
                  <c:v>43782</c:v>
                </c:pt>
                <c:pt idx="5690">
                  <c:v>43783</c:v>
                </c:pt>
                <c:pt idx="5691">
                  <c:v>43784</c:v>
                </c:pt>
                <c:pt idx="5692">
                  <c:v>43787</c:v>
                </c:pt>
                <c:pt idx="5693">
                  <c:v>43788</c:v>
                </c:pt>
                <c:pt idx="5694">
                  <c:v>43789</c:v>
                </c:pt>
                <c:pt idx="5695">
                  <c:v>43790</c:v>
                </c:pt>
                <c:pt idx="5696">
                  <c:v>43791</c:v>
                </c:pt>
                <c:pt idx="5697">
                  <c:v>43794</c:v>
                </c:pt>
                <c:pt idx="5698">
                  <c:v>43795</c:v>
                </c:pt>
                <c:pt idx="5699">
                  <c:v>43796</c:v>
                </c:pt>
                <c:pt idx="5700">
                  <c:v>43798</c:v>
                </c:pt>
                <c:pt idx="5701">
                  <c:v>43801</c:v>
                </c:pt>
                <c:pt idx="5702">
                  <c:v>43802</c:v>
                </c:pt>
                <c:pt idx="5703">
                  <c:v>43803</c:v>
                </c:pt>
                <c:pt idx="5704">
                  <c:v>43804</c:v>
                </c:pt>
                <c:pt idx="5705">
                  <c:v>43805</c:v>
                </c:pt>
                <c:pt idx="5706">
                  <c:v>43808</c:v>
                </c:pt>
                <c:pt idx="5707">
                  <c:v>43809</c:v>
                </c:pt>
                <c:pt idx="5708">
                  <c:v>43810</c:v>
                </c:pt>
                <c:pt idx="5709">
                  <c:v>43811</c:v>
                </c:pt>
                <c:pt idx="5710">
                  <c:v>43812</c:v>
                </c:pt>
                <c:pt idx="5711">
                  <c:v>43815</c:v>
                </c:pt>
                <c:pt idx="5712">
                  <c:v>43816</c:v>
                </c:pt>
                <c:pt idx="5713">
                  <c:v>43817</c:v>
                </c:pt>
                <c:pt idx="5714">
                  <c:v>43818</c:v>
                </c:pt>
                <c:pt idx="5715">
                  <c:v>43819</c:v>
                </c:pt>
                <c:pt idx="5716">
                  <c:v>43822</c:v>
                </c:pt>
                <c:pt idx="5717">
                  <c:v>43823</c:v>
                </c:pt>
                <c:pt idx="5718">
                  <c:v>43825</c:v>
                </c:pt>
                <c:pt idx="5719">
                  <c:v>43826</c:v>
                </c:pt>
                <c:pt idx="5720">
                  <c:v>43829</c:v>
                </c:pt>
                <c:pt idx="5721">
                  <c:v>43830</c:v>
                </c:pt>
                <c:pt idx="5722">
                  <c:v>43832</c:v>
                </c:pt>
                <c:pt idx="5723">
                  <c:v>43833</c:v>
                </c:pt>
                <c:pt idx="5724">
                  <c:v>43836</c:v>
                </c:pt>
                <c:pt idx="5725">
                  <c:v>43837</c:v>
                </c:pt>
                <c:pt idx="5726">
                  <c:v>43838</c:v>
                </c:pt>
                <c:pt idx="5727">
                  <c:v>43839</c:v>
                </c:pt>
                <c:pt idx="5728">
                  <c:v>43840</c:v>
                </c:pt>
                <c:pt idx="5729">
                  <c:v>43843</c:v>
                </c:pt>
                <c:pt idx="5730">
                  <c:v>43844</c:v>
                </c:pt>
                <c:pt idx="5731">
                  <c:v>43845</c:v>
                </c:pt>
                <c:pt idx="5732">
                  <c:v>43846</c:v>
                </c:pt>
                <c:pt idx="5733">
                  <c:v>43847</c:v>
                </c:pt>
                <c:pt idx="5734">
                  <c:v>43851</c:v>
                </c:pt>
                <c:pt idx="5735">
                  <c:v>43852</c:v>
                </c:pt>
                <c:pt idx="5736">
                  <c:v>43853</c:v>
                </c:pt>
                <c:pt idx="5737">
                  <c:v>43854</c:v>
                </c:pt>
                <c:pt idx="5738">
                  <c:v>43857</c:v>
                </c:pt>
                <c:pt idx="5739">
                  <c:v>43858</c:v>
                </c:pt>
                <c:pt idx="5740">
                  <c:v>43859</c:v>
                </c:pt>
                <c:pt idx="5741">
                  <c:v>43860</c:v>
                </c:pt>
                <c:pt idx="5742">
                  <c:v>43861</c:v>
                </c:pt>
                <c:pt idx="5743">
                  <c:v>43864</c:v>
                </c:pt>
                <c:pt idx="5744">
                  <c:v>43865</c:v>
                </c:pt>
                <c:pt idx="5745">
                  <c:v>43866</c:v>
                </c:pt>
                <c:pt idx="5746">
                  <c:v>43867</c:v>
                </c:pt>
                <c:pt idx="5747">
                  <c:v>43868</c:v>
                </c:pt>
                <c:pt idx="5748">
                  <c:v>43871</c:v>
                </c:pt>
                <c:pt idx="5749">
                  <c:v>43872</c:v>
                </c:pt>
                <c:pt idx="5750">
                  <c:v>43873</c:v>
                </c:pt>
                <c:pt idx="5751">
                  <c:v>43874</c:v>
                </c:pt>
                <c:pt idx="5752">
                  <c:v>43875</c:v>
                </c:pt>
                <c:pt idx="5753">
                  <c:v>43879</c:v>
                </c:pt>
                <c:pt idx="5754">
                  <c:v>43880</c:v>
                </c:pt>
                <c:pt idx="5755">
                  <c:v>43881</c:v>
                </c:pt>
                <c:pt idx="5756">
                  <c:v>43882</c:v>
                </c:pt>
                <c:pt idx="5757">
                  <c:v>43885</c:v>
                </c:pt>
                <c:pt idx="5758">
                  <c:v>43886</c:v>
                </c:pt>
                <c:pt idx="5759">
                  <c:v>43887</c:v>
                </c:pt>
                <c:pt idx="5760">
                  <c:v>43888</c:v>
                </c:pt>
                <c:pt idx="5761">
                  <c:v>43889</c:v>
                </c:pt>
                <c:pt idx="5762">
                  <c:v>43892</c:v>
                </c:pt>
                <c:pt idx="5763">
                  <c:v>43893</c:v>
                </c:pt>
                <c:pt idx="5764">
                  <c:v>43894</c:v>
                </c:pt>
                <c:pt idx="5765">
                  <c:v>43895</c:v>
                </c:pt>
                <c:pt idx="5766">
                  <c:v>43896</c:v>
                </c:pt>
                <c:pt idx="5767">
                  <c:v>43899</c:v>
                </c:pt>
                <c:pt idx="5768">
                  <c:v>43900</c:v>
                </c:pt>
                <c:pt idx="5769">
                  <c:v>43901</c:v>
                </c:pt>
                <c:pt idx="5770">
                  <c:v>43902</c:v>
                </c:pt>
                <c:pt idx="5771">
                  <c:v>43903</c:v>
                </c:pt>
                <c:pt idx="5772">
                  <c:v>43906</c:v>
                </c:pt>
                <c:pt idx="5773">
                  <c:v>43907</c:v>
                </c:pt>
                <c:pt idx="5774">
                  <c:v>43908</c:v>
                </c:pt>
                <c:pt idx="5775">
                  <c:v>43909</c:v>
                </c:pt>
                <c:pt idx="5776">
                  <c:v>43910</c:v>
                </c:pt>
                <c:pt idx="5777">
                  <c:v>43913</c:v>
                </c:pt>
                <c:pt idx="5778">
                  <c:v>43914</c:v>
                </c:pt>
                <c:pt idx="5779">
                  <c:v>43915</c:v>
                </c:pt>
                <c:pt idx="5780">
                  <c:v>43916</c:v>
                </c:pt>
                <c:pt idx="5781">
                  <c:v>43917</c:v>
                </c:pt>
                <c:pt idx="5782">
                  <c:v>43920</c:v>
                </c:pt>
                <c:pt idx="5783">
                  <c:v>43921</c:v>
                </c:pt>
                <c:pt idx="5784">
                  <c:v>43922</c:v>
                </c:pt>
                <c:pt idx="5785">
                  <c:v>43923</c:v>
                </c:pt>
                <c:pt idx="5786">
                  <c:v>43924</c:v>
                </c:pt>
                <c:pt idx="5787">
                  <c:v>43927</c:v>
                </c:pt>
                <c:pt idx="5788">
                  <c:v>43928</c:v>
                </c:pt>
                <c:pt idx="5789">
                  <c:v>43929</c:v>
                </c:pt>
                <c:pt idx="5790">
                  <c:v>43930</c:v>
                </c:pt>
                <c:pt idx="5791">
                  <c:v>43934</c:v>
                </c:pt>
                <c:pt idx="5792">
                  <c:v>43935</c:v>
                </c:pt>
                <c:pt idx="5793">
                  <c:v>43936</c:v>
                </c:pt>
                <c:pt idx="5794">
                  <c:v>43937</c:v>
                </c:pt>
                <c:pt idx="5795">
                  <c:v>43938</c:v>
                </c:pt>
                <c:pt idx="5796">
                  <c:v>43941</c:v>
                </c:pt>
                <c:pt idx="5797">
                  <c:v>43942</c:v>
                </c:pt>
                <c:pt idx="5798">
                  <c:v>43943</c:v>
                </c:pt>
                <c:pt idx="5799">
                  <c:v>43944</c:v>
                </c:pt>
                <c:pt idx="5800">
                  <c:v>43945</c:v>
                </c:pt>
                <c:pt idx="5801">
                  <c:v>43948</c:v>
                </c:pt>
                <c:pt idx="5802">
                  <c:v>43949</c:v>
                </c:pt>
                <c:pt idx="5803">
                  <c:v>43950</c:v>
                </c:pt>
                <c:pt idx="5804">
                  <c:v>43951</c:v>
                </c:pt>
                <c:pt idx="5805">
                  <c:v>43952</c:v>
                </c:pt>
                <c:pt idx="5806">
                  <c:v>43955</c:v>
                </c:pt>
                <c:pt idx="5807">
                  <c:v>43956</c:v>
                </c:pt>
                <c:pt idx="5808">
                  <c:v>43957</c:v>
                </c:pt>
                <c:pt idx="5809">
                  <c:v>43958</c:v>
                </c:pt>
                <c:pt idx="5810">
                  <c:v>43959</c:v>
                </c:pt>
                <c:pt idx="5811">
                  <c:v>43962</c:v>
                </c:pt>
                <c:pt idx="5812">
                  <c:v>43963</c:v>
                </c:pt>
                <c:pt idx="5813">
                  <c:v>43964</c:v>
                </c:pt>
                <c:pt idx="5814">
                  <c:v>43965</c:v>
                </c:pt>
                <c:pt idx="5815">
                  <c:v>43966</c:v>
                </c:pt>
                <c:pt idx="5816">
                  <c:v>43969</c:v>
                </c:pt>
                <c:pt idx="5817">
                  <c:v>43970</c:v>
                </c:pt>
                <c:pt idx="5818">
                  <c:v>43971</c:v>
                </c:pt>
                <c:pt idx="5819">
                  <c:v>43972</c:v>
                </c:pt>
                <c:pt idx="5820">
                  <c:v>43973</c:v>
                </c:pt>
                <c:pt idx="5821">
                  <c:v>43977</c:v>
                </c:pt>
                <c:pt idx="5822">
                  <c:v>43978</c:v>
                </c:pt>
                <c:pt idx="5823">
                  <c:v>43979</c:v>
                </c:pt>
                <c:pt idx="5824">
                  <c:v>43980</c:v>
                </c:pt>
                <c:pt idx="5825">
                  <c:v>43983</c:v>
                </c:pt>
                <c:pt idx="5826">
                  <c:v>43984</c:v>
                </c:pt>
                <c:pt idx="5827">
                  <c:v>43985</c:v>
                </c:pt>
                <c:pt idx="5828">
                  <c:v>43986</c:v>
                </c:pt>
                <c:pt idx="5829">
                  <c:v>43987</c:v>
                </c:pt>
                <c:pt idx="5830">
                  <c:v>43990</c:v>
                </c:pt>
                <c:pt idx="5831">
                  <c:v>43991</c:v>
                </c:pt>
                <c:pt idx="5832">
                  <c:v>43992</c:v>
                </c:pt>
                <c:pt idx="5833">
                  <c:v>43993</c:v>
                </c:pt>
                <c:pt idx="5834">
                  <c:v>43994</c:v>
                </c:pt>
                <c:pt idx="5835">
                  <c:v>43997</c:v>
                </c:pt>
                <c:pt idx="5836">
                  <c:v>43998</c:v>
                </c:pt>
                <c:pt idx="5837">
                  <c:v>43999</c:v>
                </c:pt>
                <c:pt idx="5838">
                  <c:v>44000</c:v>
                </c:pt>
                <c:pt idx="5839">
                  <c:v>44001</c:v>
                </c:pt>
                <c:pt idx="5840">
                  <c:v>44004</c:v>
                </c:pt>
                <c:pt idx="5841">
                  <c:v>44005</c:v>
                </c:pt>
                <c:pt idx="5842">
                  <c:v>44006</c:v>
                </c:pt>
                <c:pt idx="5843">
                  <c:v>44007</c:v>
                </c:pt>
                <c:pt idx="5844">
                  <c:v>44008</c:v>
                </c:pt>
                <c:pt idx="5845">
                  <c:v>44011</c:v>
                </c:pt>
                <c:pt idx="5846">
                  <c:v>44012</c:v>
                </c:pt>
                <c:pt idx="5847">
                  <c:v>44013</c:v>
                </c:pt>
                <c:pt idx="5848">
                  <c:v>44014</c:v>
                </c:pt>
                <c:pt idx="5849">
                  <c:v>44018</c:v>
                </c:pt>
                <c:pt idx="5850">
                  <c:v>44019</c:v>
                </c:pt>
                <c:pt idx="5851">
                  <c:v>44020</c:v>
                </c:pt>
                <c:pt idx="5852">
                  <c:v>44021</c:v>
                </c:pt>
                <c:pt idx="5853">
                  <c:v>44022</c:v>
                </c:pt>
                <c:pt idx="5854">
                  <c:v>44025</c:v>
                </c:pt>
                <c:pt idx="5855">
                  <c:v>44026</c:v>
                </c:pt>
                <c:pt idx="5856">
                  <c:v>44027</c:v>
                </c:pt>
                <c:pt idx="5857">
                  <c:v>44028</c:v>
                </c:pt>
                <c:pt idx="5858">
                  <c:v>44029</c:v>
                </c:pt>
                <c:pt idx="5859">
                  <c:v>44032</c:v>
                </c:pt>
                <c:pt idx="5860">
                  <c:v>44033</c:v>
                </c:pt>
                <c:pt idx="5861">
                  <c:v>44034</c:v>
                </c:pt>
                <c:pt idx="5862">
                  <c:v>44035</c:v>
                </c:pt>
                <c:pt idx="5863">
                  <c:v>44036</c:v>
                </c:pt>
                <c:pt idx="5864">
                  <c:v>44039</c:v>
                </c:pt>
                <c:pt idx="5865">
                  <c:v>44040</c:v>
                </c:pt>
                <c:pt idx="5866">
                  <c:v>44041</c:v>
                </c:pt>
                <c:pt idx="5867">
                  <c:v>44042</c:v>
                </c:pt>
                <c:pt idx="5868">
                  <c:v>44043</c:v>
                </c:pt>
                <c:pt idx="5869">
                  <c:v>44046</c:v>
                </c:pt>
                <c:pt idx="5870">
                  <c:v>44047</c:v>
                </c:pt>
                <c:pt idx="5871">
                  <c:v>44048</c:v>
                </c:pt>
                <c:pt idx="5872">
                  <c:v>44049</c:v>
                </c:pt>
                <c:pt idx="5873">
                  <c:v>44050</c:v>
                </c:pt>
                <c:pt idx="5874">
                  <c:v>44053</c:v>
                </c:pt>
                <c:pt idx="5875">
                  <c:v>44054</c:v>
                </c:pt>
                <c:pt idx="5876">
                  <c:v>44055</c:v>
                </c:pt>
                <c:pt idx="5877">
                  <c:v>44056</c:v>
                </c:pt>
                <c:pt idx="5878">
                  <c:v>44057</c:v>
                </c:pt>
                <c:pt idx="5879">
                  <c:v>44060</c:v>
                </c:pt>
                <c:pt idx="5880">
                  <c:v>44061</c:v>
                </c:pt>
                <c:pt idx="5881">
                  <c:v>44062</c:v>
                </c:pt>
                <c:pt idx="5882">
                  <c:v>44063</c:v>
                </c:pt>
                <c:pt idx="5883">
                  <c:v>44064</c:v>
                </c:pt>
                <c:pt idx="5884">
                  <c:v>44067</c:v>
                </c:pt>
                <c:pt idx="5885">
                  <c:v>44068</c:v>
                </c:pt>
                <c:pt idx="5886">
                  <c:v>44069</c:v>
                </c:pt>
                <c:pt idx="5887">
                  <c:v>44070</c:v>
                </c:pt>
                <c:pt idx="5888">
                  <c:v>44071</c:v>
                </c:pt>
                <c:pt idx="5889">
                  <c:v>44074</c:v>
                </c:pt>
                <c:pt idx="5890">
                  <c:v>44075</c:v>
                </c:pt>
                <c:pt idx="5891">
                  <c:v>44076</c:v>
                </c:pt>
                <c:pt idx="5892">
                  <c:v>44077</c:v>
                </c:pt>
                <c:pt idx="5893">
                  <c:v>44078</c:v>
                </c:pt>
                <c:pt idx="5894">
                  <c:v>44082</c:v>
                </c:pt>
                <c:pt idx="5895">
                  <c:v>44083</c:v>
                </c:pt>
                <c:pt idx="5896">
                  <c:v>44084</c:v>
                </c:pt>
                <c:pt idx="5897">
                  <c:v>44085</c:v>
                </c:pt>
                <c:pt idx="5898">
                  <c:v>44088</c:v>
                </c:pt>
                <c:pt idx="5899">
                  <c:v>44089</c:v>
                </c:pt>
                <c:pt idx="5900">
                  <c:v>44090</c:v>
                </c:pt>
                <c:pt idx="5901">
                  <c:v>44091</c:v>
                </c:pt>
                <c:pt idx="5902">
                  <c:v>44092</c:v>
                </c:pt>
                <c:pt idx="5903">
                  <c:v>44095</c:v>
                </c:pt>
                <c:pt idx="5904">
                  <c:v>44096</c:v>
                </c:pt>
                <c:pt idx="5905">
                  <c:v>44097</c:v>
                </c:pt>
                <c:pt idx="5906">
                  <c:v>44098</c:v>
                </c:pt>
                <c:pt idx="5907">
                  <c:v>44099</c:v>
                </c:pt>
                <c:pt idx="5908">
                  <c:v>44102</c:v>
                </c:pt>
                <c:pt idx="5909">
                  <c:v>44103</c:v>
                </c:pt>
                <c:pt idx="5910">
                  <c:v>44104</c:v>
                </c:pt>
                <c:pt idx="5911">
                  <c:v>44105</c:v>
                </c:pt>
                <c:pt idx="5912">
                  <c:v>44106</c:v>
                </c:pt>
                <c:pt idx="5913">
                  <c:v>44109</c:v>
                </c:pt>
                <c:pt idx="5914">
                  <c:v>44110</c:v>
                </c:pt>
                <c:pt idx="5915">
                  <c:v>44111</c:v>
                </c:pt>
                <c:pt idx="5916">
                  <c:v>44112</c:v>
                </c:pt>
                <c:pt idx="5917">
                  <c:v>44113</c:v>
                </c:pt>
                <c:pt idx="5918">
                  <c:v>44116</c:v>
                </c:pt>
                <c:pt idx="5919">
                  <c:v>44117</c:v>
                </c:pt>
                <c:pt idx="5920">
                  <c:v>44118</c:v>
                </c:pt>
                <c:pt idx="5921">
                  <c:v>44119</c:v>
                </c:pt>
                <c:pt idx="5922">
                  <c:v>44120</c:v>
                </c:pt>
                <c:pt idx="5923">
                  <c:v>44123</c:v>
                </c:pt>
                <c:pt idx="5924">
                  <c:v>44124</c:v>
                </c:pt>
                <c:pt idx="5925">
                  <c:v>44125</c:v>
                </c:pt>
                <c:pt idx="5926">
                  <c:v>44126</c:v>
                </c:pt>
                <c:pt idx="5927">
                  <c:v>44127</c:v>
                </c:pt>
                <c:pt idx="5928">
                  <c:v>44130</c:v>
                </c:pt>
                <c:pt idx="5929">
                  <c:v>44131</c:v>
                </c:pt>
                <c:pt idx="5930">
                  <c:v>44132</c:v>
                </c:pt>
                <c:pt idx="5931">
                  <c:v>44133</c:v>
                </c:pt>
                <c:pt idx="5932">
                  <c:v>44134</c:v>
                </c:pt>
                <c:pt idx="5933">
                  <c:v>44137</c:v>
                </c:pt>
                <c:pt idx="5934">
                  <c:v>44138</c:v>
                </c:pt>
                <c:pt idx="5935">
                  <c:v>44139</c:v>
                </c:pt>
                <c:pt idx="5936">
                  <c:v>44140</c:v>
                </c:pt>
                <c:pt idx="5937">
                  <c:v>44141</c:v>
                </c:pt>
                <c:pt idx="5938">
                  <c:v>44144</c:v>
                </c:pt>
                <c:pt idx="5939">
                  <c:v>44145</c:v>
                </c:pt>
                <c:pt idx="5940">
                  <c:v>44146</c:v>
                </c:pt>
                <c:pt idx="5941">
                  <c:v>44147</c:v>
                </c:pt>
                <c:pt idx="5942">
                  <c:v>44148</c:v>
                </c:pt>
                <c:pt idx="5943">
                  <c:v>44151</c:v>
                </c:pt>
                <c:pt idx="5944">
                  <c:v>44152</c:v>
                </c:pt>
                <c:pt idx="5945">
                  <c:v>44153</c:v>
                </c:pt>
                <c:pt idx="5946">
                  <c:v>44154</c:v>
                </c:pt>
                <c:pt idx="5947">
                  <c:v>44155</c:v>
                </c:pt>
                <c:pt idx="5948">
                  <c:v>44158</c:v>
                </c:pt>
                <c:pt idx="5949">
                  <c:v>44159</c:v>
                </c:pt>
                <c:pt idx="5950">
                  <c:v>44160</c:v>
                </c:pt>
                <c:pt idx="5951">
                  <c:v>44162</c:v>
                </c:pt>
                <c:pt idx="5952">
                  <c:v>44165</c:v>
                </c:pt>
                <c:pt idx="5953">
                  <c:v>44166</c:v>
                </c:pt>
                <c:pt idx="5954">
                  <c:v>44167</c:v>
                </c:pt>
                <c:pt idx="5955">
                  <c:v>44168</c:v>
                </c:pt>
                <c:pt idx="5956">
                  <c:v>44169</c:v>
                </c:pt>
                <c:pt idx="5957">
                  <c:v>44172</c:v>
                </c:pt>
                <c:pt idx="5958">
                  <c:v>44173</c:v>
                </c:pt>
                <c:pt idx="5959">
                  <c:v>44174</c:v>
                </c:pt>
                <c:pt idx="5960">
                  <c:v>44175</c:v>
                </c:pt>
                <c:pt idx="5961">
                  <c:v>44176</c:v>
                </c:pt>
                <c:pt idx="5962">
                  <c:v>44179</c:v>
                </c:pt>
                <c:pt idx="5963">
                  <c:v>44180</c:v>
                </c:pt>
                <c:pt idx="5964">
                  <c:v>44181</c:v>
                </c:pt>
                <c:pt idx="5965">
                  <c:v>44182</c:v>
                </c:pt>
                <c:pt idx="5966">
                  <c:v>44183</c:v>
                </c:pt>
                <c:pt idx="5967">
                  <c:v>44186</c:v>
                </c:pt>
                <c:pt idx="5968">
                  <c:v>44187</c:v>
                </c:pt>
                <c:pt idx="5969">
                  <c:v>44188</c:v>
                </c:pt>
                <c:pt idx="5970">
                  <c:v>44189</c:v>
                </c:pt>
                <c:pt idx="5971">
                  <c:v>44193</c:v>
                </c:pt>
                <c:pt idx="5972">
                  <c:v>44194</c:v>
                </c:pt>
                <c:pt idx="5973">
                  <c:v>44195</c:v>
                </c:pt>
                <c:pt idx="5974">
                  <c:v>44196</c:v>
                </c:pt>
                <c:pt idx="5975">
                  <c:v>44200</c:v>
                </c:pt>
                <c:pt idx="5976">
                  <c:v>44201</c:v>
                </c:pt>
                <c:pt idx="5977">
                  <c:v>44202</c:v>
                </c:pt>
                <c:pt idx="5978">
                  <c:v>44203</c:v>
                </c:pt>
                <c:pt idx="5979">
                  <c:v>44204</c:v>
                </c:pt>
                <c:pt idx="5980">
                  <c:v>44207</c:v>
                </c:pt>
                <c:pt idx="5981">
                  <c:v>44208</c:v>
                </c:pt>
                <c:pt idx="5982">
                  <c:v>44209</c:v>
                </c:pt>
                <c:pt idx="5983">
                  <c:v>44210</c:v>
                </c:pt>
                <c:pt idx="5984">
                  <c:v>44211</c:v>
                </c:pt>
                <c:pt idx="5985">
                  <c:v>44215</c:v>
                </c:pt>
                <c:pt idx="5986">
                  <c:v>44216</c:v>
                </c:pt>
                <c:pt idx="5987">
                  <c:v>44217</c:v>
                </c:pt>
                <c:pt idx="5988">
                  <c:v>44218</c:v>
                </c:pt>
                <c:pt idx="5989">
                  <c:v>44221</c:v>
                </c:pt>
                <c:pt idx="5990">
                  <c:v>44222</c:v>
                </c:pt>
                <c:pt idx="5991">
                  <c:v>44223</c:v>
                </c:pt>
                <c:pt idx="5992">
                  <c:v>44224</c:v>
                </c:pt>
                <c:pt idx="5993">
                  <c:v>44225</c:v>
                </c:pt>
                <c:pt idx="5994">
                  <c:v>44228</c:v>
                </c:pt>
                <c:pt idx="5995">
                  <c:v>44229</c:v>
                </c:pt>
                <c:pt idx="5996">
                  <c:v>44230</c:v>
                </c:pt>
                <c:pt idx="5997">
                  <c:v>44231</c:v>
                </c:pt>
                <c:pt idx="5998">
                  <c:v>44232</c:v>
                </c:pt>
                <c:pt idx="5999">
                  <c:v>44235</c:v>
                </c:pt>
                <c:pt idx="6000">
                  <c:v>44236</c:v>
                </c:pt>
                <c:pt idx="6001">
                  <c:v>44237</c:v>
                </c:pt>
                <c:pt idx="6002">
                  <c:v>44238</c:v>
                </c:pt>
                <c:pt idx="6003">
                  <c:v>44239</c:v>
                </c:pt>
                <c:pt idx="6004">
                  <c:v>44243</c:v>
                </c:pt>
                <c:pt idx="6005">
                  <c:v>44244</c:v>
                </c:pt>
                <c:pt idx="6006">
                  <c:v>44245</c:v>
                </c:pt>
                <c:pt idx="6007">
                  <c:v>44246</c:v>
                </c:pt>
                <c:pt idx="6008">
                  <c:v>44249</c:v>
                </c:pt>
                <c:pt idx="6009">
                  <c:v>44250</c:v>
                </c:pt>
                <c:pt idx="6010">
                  <c:v>44251</c:v>
                </c:pt>
                <c:pt idx="6011">
                  <c:v>44252</c:v>
                </c:pt>
                <c:pt idx="6012">
                  <c:v>44253</c:v>
                </c:pt>
                <c:pt idx="6013">
                  <c:v>44256</c:v>
                </c:pt>
                <c:pt idx="6014">
                  <c:v>44257</c:v>
                </c:pt>
                <c:pt idx="6015">
                  <c:v>44258</c:v>
                </c:pt>
                <c:pt idx="6016">
                  <c:v>44259</c:v>
                </c:pt>
                <c:pt idx="6017">
                  <c:v>44260</c:v>
                </c:pt>
                <c:pt idx="6018">
                  <c:v>44263</c:v>
                </c:pt>
                <c:pt idx="6019">
                  <c:v>44264</c:v>
                </c:pt>
                <c:pt idx="6020">
                  <c:v>44265</c:v>
                </c:pt>
                <c:pt idx="6021">
                  <c:v>44266</c:v>
                </c:pt>
                <c:pt idx="6022">
                  <c:v>44267</c:v>
                </c:pt>
                <c:pt idx="6023">
                  <c:v>44270</c:v>
                </c:pt>
                <c:pt idx="6024">
                  <c:v>44271</c:v>
                </c:pt>
                <c:pt idx="6025">
                  <c:v>44272</c:v>
                </c:pt>
                <c:pt idx="6026">
                  <c:v>44273</c:v>
                </c:pt>
                <c:pt idx="6027">
                  <c:v>44274</c:v>
                </c:pt>
                <c:pt idx="6028">
                  <c:v>44277</c:v>
                </c:pt>
                <c:pt idx="6029">
                  <c:v>44278</c:v>
                </c:pt>
                <c:pt idx="6030">
                  <c:v>44279</c:v>
                </c:pt>
                <c:pt idx="6031">
                  <c:v>44280</c:v>
                </c:pt>
                <c:pt idx="6032">
                  <c:v>44281</c:v>
                </c:pt>
                <c:pt idx="6033">
                  <c:v>44284</c:v>
                </c:pt>
                <c:pt idx="6034">
                  <c:v>44285</c:v>
                </c:pt>
                <c:pt idx="6035">
                  <c:v>44286</c:v>
                </c:pt>
                <c:pt idx="6036">
                  <c:v>44287</c:v>
                </c:pt>
                <c:pt idx="6037">
                  <c:v>44291</c:v>
                </c:pt>
                <c:pt idx="6038">
                  <c:v>44292</c:v>
                </c:pt>
                <c:pt idx="6039">
                  <c:v>44293</c:v>
                </c:pt>
                <c:pt idx="6040">
                  <c:v>44294</c:v>
                </c:pt>
                <c:pt idx="6041">
                  <c:v>44295</c:v>
                </c:pt>
                <c:pt idx="6042">
                  <c:v>44298</c:v>
                </c:pt>
                <c:pt idx="6043">
                  <c:v>44299</c:v>
                </c:pt>
                <c:pt idx="6044">
                  <c:v>44300</c:v>
                </c:pt>
                <c:pt idx="6045">
                  <c:v>44301</c:v>
                </c:pt>
                <c:pt idx="6046">
                  <c:v>44302</c:v>
                </c:pt>
                <c:pt idx="6047">
                  <c:v>44305</c:v>
                </c:pt>
                <c:pt idx="6048">
                  <c:v>44306</c:v>
                </c:pt>
                <c:pt idx="6049">
                  <c:v>44307</c:v>
                </c:pt>
                <c:pt idx="6050">
                  <c:v>44308</c:v>
                </c:pt>
                <c:pt idx="6051">
                  <c:v>44309</c:v>
                </c:pt>
                <c:pt idx="6052">
                  <c:v>44312</c:v>
                </c:pt>
                <c:pt idx="6053">
                  <c:v>44313</c:v>
                </c:pt>
                <c:pt idx="6054">
                  <c:v>44314</c:v>
                </c:pt>
                <c:pt idx="6055">
                  <c:v>44315</c:v>
                </c:pt>
                <c:pt idx="6056">
                  <c:v>44316</c:v>
                </c:pt>
                <c:pt idx="6057">
                  <c:v>44319</c:v>
                </c:pt>
                <c:pt idx="6058">
                  <c:v>44320</c:v>
                </c:pt>
                <c:pt idx="6059">
                  <c:v>44321</c:v>
                </c:pt>
                <c:pt idx="6060">
                  <c:v>44322</c:v>
                </c:pt>
                <c:pt idx="6061">
                  <c:v>44323</c:v>
                </c:pt>
                <c:pt idx="6062">
                  <c:v>44326</c:v>
                </c:pt>
                <c:pt idx="6063">
                  <c:v>44327</c:v>
                </c:pt>
                <c:pt idx="6064">
                  <c:v>44328</c:v>
                </c:pt>
                <c:pt idx="6065">
                  <c:v>44329</c:v>
                </c:pt>
                <c:pt idx="6066">
                  <c:v>44330</c:v>
                </c:pt>
                <c:pt idx="6067">
                  <c:v>44333</c:v>
                </c:pt>
                <c:pt idx="6068">
                  <c:v>44334</c:v>
                </c:pt>
                <c:pt idx="6069">
                  <c:v>44335</c:v>
                </c:pt>
                <c:pt idx="6070">
                  <c:v>44336</c:v>
                </c:pt>
                <c:pt idx="6071">
                  <c:v>44337</c:v>
                </c:pt>
                <c:pt idx="6072">
                  <c:v>44340</c:v>
                </c:pt>
                <c:pt idx="6073">
                  <c:v>44341</c:v>
                </c:pt>
                <c:pt idx="6074">
                  <c:v>44342</c:v>
                </c:pt>
                <c:pt idx="6075">
                  <c:v>44343</c:v>
                </c:pt>
                <c:pt idx="6076">
                  <c:v>44344</c:v>
                </c:pt>
                <c:pt idx="6077">
                  <c:v>44348</c:v>
                </c:pt>
                <c:pt idx="6078">
                  <c:v>44349</c:v>
                </c:pt>
                <c:pt idx="6079">
                  <c:v>44350</c:v>
                </c:pt>
                <c:pt idx="6080">
                  <c:v>44351</c:v>
                </c:pt>
                <c:pt idx="6081">
                  <c:v>44354</c:v>
                </c:pt>
                <c:pt idx="6082">
                  <c:v>44355</c:v>
                </c:pt>
                <c:pt idx="6083">
                  <c:v>44356</c:v>
                </c:pt>
                <c:pt idx="6084">
                  <c:v>44357</c:v>
                </c:pt>
                <c:pt idx="6085">
                  <c:v>44358</c:v>
                </c:pt>
                <c:pt idx="6086">
                  <c:v>44361</c:v>
                </c:pt>
                <c:pt idx="6087">
                  <c:v>44362</c:v>
                </c:pt>
                <c:pt idx="6088">
                  <c:v>44363</c:v>
                </c:pt>
                <c:pt idx="6089">
                  <c:v>44364</c:v>
                </c:pt>
                <c:pt idx="6090">
                  <c:v>44365</c:v>
                </c:pt>
                <c:pt idx="6091">
                  <c:v>44368</c:v>
                </c:pt>
                <c:pt idx="6092">
                  <c:v>44369</c:v>
                </c:pt>
                <c:pt idx="6093">
                  <c:v>44370</c:v>
                </c:pt>
                <c:pt idx="6094">
                  <c:v>44371</c:v>
                </c:pt>
                <c:pt idx="6095">
                  <c:v>44372</c:v>
                </c:pt>
                <c:pt idx="6096">
                  <c:v>44375</c:v>
                </c:pt>
                <c:pt idx="6097">
                  <c:v>44376</c:v>
                </c:pt>
                <c:pt idx="6098">
                  <c:v>44377</c:v>
                </c:pt>
                <c:pt idx="6099">
                  <c:v>44378</c:v>
                </c:pt>
                <c:pt idx="6100">
                  <c:v>44379</c:v>
                </c:pt>
                <c:pt idx="6101">
                  <c:v>44383</c:v>
                </c:pt>
                <c:pt idx="6102">
                  <c:v>44384</c:v>
                </c:pt>
                <c:pt idx="6103">
                  <c:v>44385</c:v>
                </c:pt>
                <c:pt idx="6104">
                  <c:v>44386</c:v>
                </c:pt>
                <c:pt idx="6105">
                  <c:v>44389</c:v>
                </c:pt>
                <c:pt idx="6106">
                  <c:v>44390</c:v>
                </c:pt>
                <c:pt idx="6107">
                  <c:v>44391</c:v>
                </c:pt>
                <c:pt idx="6108">
                  <c:v>44392</c:v>
                </c:pt>
                <c:pt idx="6109">
                  <c:v>44393</c:v>
                </c:pt>
                <c:pt idx="6110">
                  <c:v>44396</c:v>
                </c:pt>
                <c:pt idx="6111">
                  <c:v>44397</c:v>
                </c:pt>
                <c:pt idx="6112">
                  <c:v>44398</c:v>
                </c:pt>
                <c:pt idx="6113">
                  <c:v>44399</c:v>
                </c:pt>
                <c:pt idx="6114">
                  <c:v>44400</c:v>
                </c:pt>
                <c:pt idx="6115">
                  <c:v>44403</c:v>
                </c:pt>
                <c:pt idx="6116">
                  <c:v>44404</c:v>
                </c:pt>
                <c:pt idx="6117">
                  <c:v>44405</c:v>
                </c:pt>
                <c:pt idx="6118">
                  <c:v>44406</c:v>
                </c:pt>
                <c:pt idx="6119">
                  <c:v>44407</c:v>
                </c:pt>
                <c:pt idx="6120">
                  <c:v>44410</c:v>
                </c:pt>
                <c:pt idx="6121">
                  <c:v>44411</c:v>
                </c:pt>
                <c:pt idx="6122">
                  <c:v>44412</c:v>
                </c:pt>
                <c:pt idx="6123">
                  <c:v>44413</c:v>
                </c:pt>
                <c:pt idx="6124">
                  <c:v>44414</c:v>
                </c:pt>
                <c:pt idx="6125">
                  <c:v>44417</c:v>
                </c:pt>
                <c:pt idx="6126">
                  <c:v>44418</c:v>
                </c:pt>
                <c:pt idx="6127">
                  <c:v>44419</c:v>
                </c:pt>
                <c:pt idx="6128">
                  <c:v>44420</c:v>
                </c:pt>
                <c:pt idx="6129">
                  <c:v>44421</c:v>
                </c:pt>
                <c:pt idx="6130">
                  <c:v>44424</c:v>
                </c:pt>
                <c:pt idx="6131">
                  <c:v>44425</c:v>
                </c:pt>
                <c:pt idx="6132">
                  <c:v>44426</c:v>
                </c:pt>
                <c:pt idx="6133">
                  <c:v>44427</c:v>
                </c:pt>
                <c:pt idx="6134">
                  <c:v>44428</c:v>
                </c:pt>
                <c:pt idx="6135">
                  <c:v>44431</c:v>
                </c:pt>
                <c:pt idx="6136">
                  <c:v>44432</c:v>
                </c:pt>
                <c:pt idx="6137">
                  <c:v>44433</c:v>
                </c:pt>
                <c:pt idx="6138">
                  <c:v>44434</c:v>
                </c:pt>
                <c:pt idx="6139">
                  <c:v>44435</c:v>
                </c:pt>
                <c:pt idx="6140">
                  <c:v>44438</c:v>
                </c:pt>
                <c:pt idx="6141">
                  <c:v>44439</c:v>
                </c:pt>
                <c:pt idx="6142">
                  <c:v>44440</c:v>
                </c:pt>
                <c:pt idx="6143">
                  <c:v>44441</c:v>
                </c:pt>
                <c:pt idx="6144">
                  <c:v>44442</c:v>
                </c:pt>
                <c:pt idx="6145">
                  <c:v>44446</c:v>
                </c:pt>
                <c:pt idx="6146">
                  <c:v>44447</c:v>
                </c:pt>
                <c:pt idx="6147">
                  <c:v>44448</c:v>
                </c:pt>
                <c:pt idx="6148">
                  <c:v>44449</c:v>
                </c:pt>
                <c:pt idx="6149">
                  <c:v>44452</c:v>
                </c:pt>
                <c:pt idx="6150">
                  <c:v>44453</c:v>
                </c:pt>
                <c:pt idx="6151">
                  <c:v>44454</c:v>
                </c:pt>
                <c:pt idx="6152">
                  <c:v>44455</c:v>
                </c:pt>
                <c:pt idx="6153">
                  <c:v>44456</c:v>
                </c:pt>
                <c:pt idx="6154">
                  <c:v>44459</c:v>
                </c:pt>
                <c:pt idx="6155">
                  <c:v>44460</c:v>
                </c:pt>
                <c:pt idx="6156">
                  <c:v>44461</c:v>
                </c:pt>
                <c:pt idx="6157">
                  <c:v>44462</c:v>
                </c:pt>
                <c:pt idx="6158">
                  <c:v>44463</c:v>
                </c:pt>
                <c:pt idx="6159">
                  <c:v>44466</c:v>
                </c:pt>
                <c:pt idx="6160">
                  <c:v>44467</c:v>
                </c:pt>
                <c:pt idx="6161">
                  <c:v>44468</c:v>
                </c:pt>
                <c:pt idx="6162">
                  <c:v>44469</c:v>
                </c:pt>
                <c:pt idx="6163">
                  <c:v>44470</c:v>
                </c:pt>
                <c:pt idx="6164">
                  <c:v>44473</c:v>
                </c:pt>
                <c:pt idx="6165">
                  <c:v>44474</c:v>
                </c:pt>
                <c:pt idx="6166">
                  <c:v>44475</c:v>
                </c:pt>
                <c:pt idx="6167">
                  <c:v>44476</c:v>
                </c:pt>
                <c:pt idx="6168">
                  <c:v>44477</c:v>
                </c:pt>
                <c:pt idx="6169">
                  <c:v>44480</c:v>
                </c:pt>
                <c:pt idx="6170">
                  <c:v>44481</c:v>
                </c:pt>
                <c:pt idx="6171">
                  <c:v>44482</c:v>
                </c:pt>
                <c:pt idx="6172">
                  <c:v>44483</c:v>
                </c:pt>
                <c:pt idx="6173">
                  <c:v>44484</c:v>
                </c:pt>
                <c:pt idx="6174">
                  <c:v>44487</c:v>
                </c:pt>
                <c:pt idx="6175">
                  <c:v>44488</c:v>
                </c:pt>
                <c:pt idx="6176">
                  <c:v>44489</c:v>
                </c:pt>
                <c:pt idx="6177">
                  <c:v>44490</c:v>
                </c:pt>
                <c:pt idx="6178">
                  <c:v>44491</c:v>
                </c:pt>
                <c:pt idx="6179">
                  <c:v>44494</c:v>
                </c:pt>
                <c:pt idx="6180">
                  <c:v>44495</c:v>
                </c:pt>
                <c:pt idx="6181">
                  <c:v>44496</c:v>
                </c:pt>
                <c:pt idx="6182">
                  <c:v>44497</c:v>
                </c:pt>
                <c:pt idx="6183">
                  <c:v>44498</c:v>
                </c:pt>
                <c:pt idx="6184">
                  <c:v>44501</c:v>
                </c:pt>
                <c:pt idx="6185">
                  <c:v>44502</c:v>
                </c:pt>
                <c:pt idx="6186">
                  <c:v>44503</c:v>
                </c:pt>
                <c:pt idx="6187">
                  <c:v>44504</c:v>
                </c:pt>
                <c:pt idx="6188">
                  <c:v>44505</c:v>
                </c:pt>
                <c:pt idx="6189">
                  <c:v>44508</c:v>
                </c:pt>
                <c:pt idx="6190">
                  <c:v>44509</c:v>
                </c:pt>
                <c:pt idx="6191">
                  <c:v>44510</c:v>
                </c:pt>
                <c:pt idx="6192">
                  <c:v>44511</c:v>
                </c:pt>
                <c:pt idx="6193">
                  <c:v>44512</c:v>
                </c:pt>
                <c:pt idx="6194">
                  <c:v>44515</c:v>
                </c:pt>
                <c:pt idx="6195">
                  <c:v>44516</c:v>
                </c:pt>
                <c:pt idx="6196">
                  <c:v>44517</c:v>
                </c:pt>
                <c:pt idx="6197">
                  <c:v>44518</c:v>
                </c:pt>
                <c:pt idx="6198">
                  <c:v>44519</c:v>
                </c:pt>
                <c:pt idx="6199">
                  <c:v>44522</c:v>
                </c:pt>
                <c:pt idx="6200">
                  <c:v>44523</c:v>
                </c:pt>
                <c:pt idx="6201">
                  <c:v>44524</c:v>
                </c:pt>
                <c:pt idx="6202">
                  <c:v>44526</c:v>
                </c:pt>
                <c:pt idx="6203">
                  <c:v>44529</c:v>
                </c:pt>
                <c:pt idx="6204">
                  <c:v>44530</c:v>
                </c:pt>
                <c:pt idx="6205">
                  <c:v>44531</c:v>
                </c:pt>
                <c:pt idx="6206">
                  <c:v>44532</c:v>
                </c:pt>
                <c:pt idx="6207">
                  <c:v>44533</c:v>
                </c:pt>
                <c:pt idx="6208">
                  <c:v>44536</c:v>
                </c:pt>
                <c:pt idx="6209">
                  <c:v>44537</c:v>
                </c:pt>
                <c:pt idx="6210">
                  <c:v>44538</c:v>
                </c:pt>
                <c:pt idx="6211">
                  <c:v>44539</c:v>
                </c:pt>
                <c:pt idx="6212">
                  <c:v>44540</c:v>
                </c:pt>
                <c:pt idx="6213">
                  <c:v>44543</c:v>
                </c:pt>
                <c:pt idx="6214">
                  <c:v>44544</c:v>
                </c:pt>
                <c:pt idx="6215">
                  <c:v>44545</c:v>
                </c:pt>
                <c:pt idx="6216">
                  <c:v>44546</c:v>
                </c:pt>
                <c:pt idx="6217">
                  <c:v>44547</c:v>
                </c:pt>
                <c:pt idx="6218">
                  <c:v>44550</c:v>
                </c:pt>
                <c:pt idx="6219">
                  <c:v>44551</c:v>
                </c:pt>
                <c:pt idx="6220">
                  <c:v>44552</c:v>
                </c:pt>
                <c:pt idx="6221">
                  <c:v>44553</c:v>
                </c:pt>
                <c:pt idx="6222">
                  <c:v>44557</c:v>
                </c:pt>
                <c:pt idx="6223">
                  <c:v>44558</c:v>
                </c:pt>
                <c:pt idx="6224">
                  <c:v>44559</c:v>
                </c:pt>
                <c:pt idx="6225">
                  <c:v>44560</c:v>
                </c:pt>
                <c:pt idx="6226">
                  <c:v>44561</c:v>
                </c:pt>
                <c:pt idx="6227">
                  <c:v>44564</c:v>
                </c:pt>
                <c:pt idx="6228">
                  <c:v>44565</c:v>
                </c:pt>
                <c:pt idx="6229">
                  <c:v>44566</c:v>
                </c:pt>
                <c:pt idx="6230">
                  <c:v>44567</c:v>
                </c:pt>
                <c:pt idx="6231">
                  <c:v>44568</c:v>
                </c:pt>
                <c:pt idx="6232">
                  <c:v>44571</c:v>
                </c:pt>
                <c:pt idx="6233">
                  <c:v>44572</c:v>
                </c:pt>
                <c:pt idx="6234">
                  <c:v>44573</c:v>
                </c:pt>
                <c:pt idx="6235">
                  <c:v>44574</c:v>
                </c:pt>
                <c:pt idx="6236">
                  <c:v>44575</c:v>
                </c:pt>
                <c:pt idx="6237">
                  <c:v>44579</c:v>
                </c:pt>
                <c:pt idx="6238">
                  <c:v>44580</c:v>
                </c:pt>
                <c:pt idx="6239">
                  <c:v>44581</c:v>
                </c:pt>
                <c:pt idx="6240">
                  <c:v>44582</c:v>
                </c:pt>
                <c:pt idx="6241">
                  <c:v>44585</c:v>
                </c:pt>
                <c:pt idx="6242">
                  <c:v>44586</c:v>
                </c:pt>
                <c:pt idx="6243">
                  <c:v>44587</c:v>
                </c:pt>
                <c:pt idx="6244">
                  <c:v>44588</c:v>
                </c:pt>
                <c:pt idx="6245">
                  <c:v>44589</c:v>
                </c:pt>
                <c:pt idx="6246">
                  <c:v>44592</c:v>
                </c:pt>
                <c:pt idx="6247">
                  <c:v>44593</c:v>
                </c:pt>
                <c:pt idx="6248">
                  <c:v>44594</c:v>
                </c:pt>
                <c:pt idx="6249">
                  <c:v>44595</c:v>
                </c:pt>
                <c:pt idx="6250">
                  <c:v>44596</c:v>
                </c:pt>
                <c:pt idx="6251">
                  <c:v>44599</c:v>
                </c:pt>
                <c:pt idx="6252">
                  <c:v>44600</c:v>
                </c:pt>
                <c:pt idx="6253">
                  <c:v>44601</c:v>
                </c:pt>
                <c:pt idx="6254">
                  <c:v>44602</c:v>
                </c:pt>
                <c:pt idx="6255">
                  <c:v>44603</c:v>
                </c:pt>
                <c:pt idx="6256">
                  <c:v>44606</c:v>
                </c:pt>
                <c:pt idx="6257">
                  <c:v>44607</c:v>
                </c:pt>
                <c:pt idx="6258">
                  <c:v>44608</c:v>
                </c:pt>
                <c:pt idx="6259">
                  <c:v>44609</c:v>
                </c:pt>
                <c:pt idx="6260">
                  <c:v>44610</c:v>
                </c:pt>
                <c:pt idx="6261">
                  <c:v>44614</c:v>
                </c:pt>
                <c:pt idx="6262">
                  <c:v>44615</c:v>
                </c:pt>
                <c:pt idx="6263">
                  <c:v>44616</c:v>
                </c:pt>
                <c:pt idx="6264">
                  <c:v>44617</c:v>
                </c:pt>
                <c:pt idx="6265">
                  <c:v>44620</c:v>
                </c:pt>
                <c:pt idx="6266">
                  <c:v>44621</c:v>
                </c:pt>
                <c:pt idx="6267">
                  <c:v>44622</c:v>
                </c:pt>
                <c:pt idx="6268">
                  <c:v>44623</c:v>
                </c:pt>
                <c:pt idx="6269">
                  <c:v>44624</c:v>
                </c:pt>
                <c:pt idx="6270">
                  <c:v>44627</c:v>
                </c:pt>
                <c:pt idx="6271">
                  <c:v>44628</c:v>
                </c:pt>
                <c:pt idx="6272">
                  <c:v>44629</c:v>
                </c:pt>
                <c:pt idx="6273">
                  <c:v>44630</c:v>
                </c:pt>
                <c:pt idx="6274">
                  <c:v>44631</c:v>
                </c:pt>
                <c:pt idx="6275">
                  <c:v>44634</c:v>
                </c:pt>
                <c:pt idx="6276">
                  <c:v>44635</c:v>
                </c:pt>
                <c:pt idx="6277">
                  <c:v>44636</c:v>
                </c:pt>
                <c:pt idx="6278">
                  <c:v>44637</c:v>
                </c:pt>
                <c:pt idx="6279">
                  <c:v>44638</c:v>
                </c:pt>
                <c:pt idx="6280">
                  <c:v>44641</c:v>
                </c:pt>
                <c:pt idx="6281">
                  <c:v>44642</c:v>
                </c:pt>
                <c:pt idx="6282">
                  <c:v>44643</c:v>
                </c:pt>
                <c:pt idx="6283">
                  <c:v>44644</c:v>
                </c:pt>
                <c:pt idx="6284">
                  <c:v>44645</c:v>
                </c:pt>
                <c:pt idx="6285">
                  <c:v>44648</c:v>
                </c:pt>
                <c:pt idx="6286">
                  <c:v>44649</c:v>
                </c:pt>
                <c:pt idx="6287">
                  <c:v>44650</c:v>
                </c:pt>
                <c:pt idx="6288">
                  <c:v>44651</c:v>
                </c:pt>
                <c:pt idx="6289">
                  <c:v>44652</c:v>
                </c:pt>
                <c:pt idx="6290">
                  <c:v>44655</c:v>
                </c:pt>
                <c:pt idx="6291">
                  <c:v>44656</c:v>
                </c:pt>
                <c:pt idx="6292">
                  <c:v>44657</c:v>
                </c:pt>
                <c:pt idx="6293">
                  <c:v>44658</c:v>
                </c:pt>
                <c:pt idx="6294">
                  <c:v>44659</c:v>
                </c:pt>
                <c:pt idx="6295">
                  <c:v>44662</c:v>
                </c:pt>
                <c:pt idx="6296">
                  <c:v>44663</c:v>
                </c:pt>
                <c:pt idx="6297">
                  <c:v>44664</c:v>
                </c:pt>
                <c:pt idx="6298">
                  <c:v>44665</c:v>
                </c:pt>
                <c:pt idx="6299">
                  <c:v>44669</c:v>
                </c:pt>
                <c:pt idx="6300">
                  <c:v>44670</c:v>
                </c:pt>
                <c:pt idx="6301">
                  <c:v>44671</c:v>
                </c:pt>
                <c:pt idx="6302">
                  <c:v>44672</c:v>
                </c:pt>
                <c:pt idx="6303">
                  <c:v>44673</c:v>
                </c:pt>
                <c:pt idx="6304">
                  <c:v>44676</c:v>
                </c:pt>
                <c:pt idx="6305">
                  <c:v>44677</c:v>
                </c:pt>
                <c:pt idx="6306">
                  <c:v>44678</c:v>
                </c:pt>
                <c:pt idx="6307">
                  <c:v>44679</c:v>
                </c:pt>
                <c:pt idx="6308">
                  <c:v>44680</c:v>
                </c:pt>
                <c:pt idx="6309">
                  <c:v>44683</c:v>
                </c:pt>
                <c:pt idx="6310">
                  <c:v>44684</c:v>
                </c:pt>
                <c:pt idx="6311">
                  <c:v>44685</c:v>
                </c:pt>
                <c:pt idx="6312">
                  <c:v>44686</c:v>
                </c:pt>
                <c:pt idx="6313">
                  <c:v>44687</c:v>
                </c:pt>
                <c:pt idx="6314">
                  <c:v>44690</c:v>
                </c:pt>
                <c:pt idx="6315">
                  <c:v>44691</c:v>
                </c:pt>
                <c:pt idx="6316">
                  <c:v>44692</c:v>
                </c:pt>
                <c:pt idx="6317">
                  <c:v>44693</c:v>
                </c:pt>
                <c:pt idx="6318">
                  <c:v>44694</c:v>
                </c:pt>
                <c:pt idx="6319">
                  <c:v>44697</c:v>
                </c:pt>
                <c:pt idx="6320">
                  <c:v>44698</c:v>
                </c:pt>
                <c:pt idx="6321">
                  <c:v>44699</c:v>
                </c:pt>
                <c:pt idx="6322">
                  <c:v>44700</c:v>
                </c:pt>
                <c:pt idx="6323">
                  <c:v>44701</c:v>
                </c:pt>
                <c:pt idx="6324">
                  <c:v>44704</c:v>
                </c:pt>
                <c:pt idx="6325">
                  <c:v>44705</c:v>
                </c:pt>
                <c:pt idx="6326">
                  <c:v>44706</c:v>
                </c:pt>
                <c:pt idx="6327">
                  <c:v>44707</c:v>
                </c:pt>
                <c:pt idx="6328">
                  <c:v>44708</c:v>
                </c:pt>
                <c:pt idx="6329">
                  <c:v>44712</c:v>
                </c:pt>
                <c:pt idx="6330">
                  <c:v>44713</c:v>
                </c:pt>
                <c:pt idx="6331">
                  <c:v>44714</c:v>
                </c:pt>
                <c:pt idx="6332">
                  <c:v>44715</c:v>
                </c:pt>
                <c:pt idx="6333">
                  <c:v>44718</c:v>
                </c:pt>
                <c:pt idx="6334">
                  <c:v>44719</c:v>
                </c:pt>
                <c:pt idx="6335">
                  <c:v>44720</c:v>
                </c:pt>
                <c:pt idx="6336">
                  <c:v>44721</c:v>
                </c:pt>
                <c:pt idx="6337">
                  <c:v>44722</c:v>
                </c:pt>
                <c:pt idx="6338">
                  <c:v>44725</c:v>
                </c:pt>
                <c:pt idx="6339">
                  <c:v>44726</c:v>
                </c:pt>
                <c:pt idx="6340">
                  <c:v>44727</c:v>
                </c:pt>
                <c:pt idx="6341">
                  <c:v>44728</c:v>
                </c:pt>
                <c:pt idx="6342">
                  <c:v>44729</c:v>
                </c:pt>
                <c:pt idx="6343">
                  <c:v>44733</c:v>
                </c:pt>
                <c:pt idx="6344">
                  <c:v>44734</c:v>
                </c:pt>
                <c:pt idx="6345">
                  <c:v>44735</c:v>
                </c:pt>
                <c:pt idx="6346">
                  <c:v>44736</c:v>
                </c:pt>
                <c:pt idx="6347">
                  <c:v>44739</c:v>
                </c:pt>
                <c:pt idx="6348">
                  <c:v>44740</c:v>
                </c:pt>
                <c:pt idx="6349">
                  <c:v>44741</c:v>
                </c:pt>
                <c:pt idx="6350">
                  <c:v>44742</c:v>
                </c:pt>
                <c:pt idx="6351">
                  <c:v>44743</c:v>
                </c:pt>
                <c:pt idx="6352">
                  <c:v>44747</c:v>
                </c:pt>
                <c:pt idx="6353">
                  <c:v>44748</c:v>
                </c:pt>
                <c:pt idx="6354">
                  <c:v>44749</c:v>
                </c:pt>
                <c:pt idx="6355">
                  <c:v>44750</c:v>
                </c:pt>
                <c:pt idx="6356">
                  <c:v>44753</c:v>
                </c:pt>
                <c:pt idx="6357">
                  <c:v>44754</c:v>
                </c:pt>
                <c:pt idx="6358">
                  <c:v>44755</c:v>
                </c:pt>
                <c:pt idx="6359">
                  <c:v>44756</c:v>
                </c:pt>
                <c:pt idx="6360">
                  <c:v>44757</c:v>
                </c:pt>
                <c:pt idx="6361">
                  <c:v>44760</c:v>
                </c:pt>
                <c:pt idx="6362">
                  <c:v>44761</c:v>
                </c:pt>
                <c:pt idx="6363">
                  <c:v>44762</c:v>
                </c:pt>
                <c:pt idx="6364">
                  <c:v>44763</c:v>
                </c:pt>
                <c:pt idx="6365">
                  <c:v>44764</c:v>
                </c:pt>
                <c:pt idx="6366">
                  <c:v>44767</c:v>
                </c:pt>
                <c:pt idx="6367">
                  <c:v>44768</c:v>
                </c:pt>
                <c:pt idx="6368">
                  <c:v>44769</c:v>
                </c:pt>
                <c:pt idx="6369">
                  <c:v>44770</c:v>
                </c:pt>
                <c:pt idx="6370">
                  <c:v>44771</c:v>
                </c:pt>
                <c:pt idx="6371">
                  <c:v>44774</c:v>
                </c:pt>
                <c:pt idx="6372">
                  <c:v>44775</c:v>
                </c:pt>
                <c:pt idx="6373">
                  <c:v>44776</c:v>
                </c:pt>
                <c:pt idx="6374">
                  <c:v>44777</c:v>
                </c:pt>
                <c:pt idx="6375">
                  <c:v>44778</c:v>
                </c:pt>
                <c:pt idx="6376">
                  <c:v>44781</c:v>
                </c:pt>
                <c:pt idx="6377">
                  <c:v>44782</c:v>
                </c:pt>
                <c:pt idx="6378">
                  <c:v>44783</c:v>
                </c:pt>
                <c:pt idx="6379">
                  <c:v>44784</c:v>
                </c:pt>
                <c:pt idx="6380">
                  <c:v>44785</c:v>
                </c:pt>
                <c:pt idx="6381">
                  <c:v>44788</c:v>
                </c:pt>
                <c:pt idx="6382">
                  <c:v>44789</c:v>
                </c:pt>
                <c:pt idx="6383">
                  <c:v>44790</c:v>
                </c:pt>
                <c:pt idx="6384">
                  <c:v>44791</c:v>
                </c:pt>
                <c:pt idx="6385">
                  <c:v>44792</c:v>
                </c:pt>
                <c:pt idx="6386">
                  <c:v>44795</c:v>
                </c:pt>
                <c:pt idx="6387">
                  <c:v>44796</c:v>
                </c:pt>
                <c:pt idx="6388">
                  <c:v>44797</c:v>
                </c:pt>
                <c:pt idx="6389">
                  <c:v>44798</c:v>
                </c:pt>
                <c:pt idx="6390">
                  <c:v>44799</c:v>
                </c:pt>
                <c:pt idx="6391">
                  <c:v>44802</c:v>
                </c:pt>
                <c:pt idx="6392">
                  <c:v>44803</c:v>
                </c:pt>
                <c:pt idx="6393">
                  <c:v>44804</c:v>
                </c:pt>
                <c:pt idx="6394">
                  <c:v>44805</c:v>
                </c:pt>
                <c:pt idx="6395">
                  <c:v>44806</c:v>
                </c:pt>
                <c:pt idx="6396">
                  <c:v>44810</c:v>
                </c:pt>
                <c:pt idx="6397">
                  <c:v>44811</c:v>
                </c:pt>
                <c:pt idx="6398">
                  <c:v>44812</c:v>
                </c:pt>
                <c:pt idx="6399">
                  <c:v>44813</c:v>
                </c:pt>
                <c:pt idx="6400">
                  <c:v>44816</c:v>
                </c:pt>
                <c:pt idx="6401">
                  <c:v>44817</c:v>
                </c:pt>
                <c:pt idx="6402">
                  <c:v>44818</c:v>
                </c:pt>
                <c:pt idx="6403">
                  <c:v>44819</c:v>
                </c:pt>
                <c:pt idx="6404">
                  <c:v>44820</c:v>
                </c:pt>
                <c:pt idx="6405">
                  <c:v>44823</c:v>
                </c:pt>
                <c:pt idx="6406">
                  <c:v>44824</c:v>
                </c:pt>
                <c:pt idx="6407">
                  <c:v>44825</c:v>
                </c:pt>
                <c:pt idx="6408">
                  <c:v>44826</c:v>
                </c:pt>
                <c:pt idx="6409">
                  <c:v>44827</c:v>
                </c:pt>
                <c:pt idx="6410">
                  <c:v>44830</c:v>
                </c:pt>
                <c:pt idx="6411">
                  <c:v>44831</c:v>
                </c:pt>
                <c:pt idx="6412">
                  <c:v>44832</c:v>
                </c:pt>
                <c:pt idx="6413">
                  <c:v>44833</c:v>
                </c:pt>
                <c:pt idx="6414">
                  <c:v>44834</c:v>
                </c:pt>
                <c:pt idx="6415">
                  <c:v>44837</c:v>
                </c:pt>
                <c:pt idx="6416">
                  <c:v>44838</c:v>
                </c:pt>
                <c:pt idx="6417">
                  <c:v>44839</c:v>
                </c:pt>
                <c:pt idx="6418">
                  <c:v>44840</c:v>
                </c:pt>
                <c:pt idx="6419">
                  <c:v>44841</c:v>
                </c:pt>
                <c:pt idx="6420">
                  <c:v>44844</c:v>
                </c:pt>
                <c:pt idx="6421">
                  <c:v>44845</c:v>
                </c:pt>
                <c:pt idx="6422">
                  <c:v>44846</c:v>
                </c:pt>
                <c:pt idx="6423">
                  <c:v>44847</c:v>
                </c:pt>
                <c:pt idx="6424">
                  <c:v>44848</c:v>
                </c:pt>
                <c:pt idx="6425">
                  <c:v>44851</c:v>
                </c:pt>
                <c:pt idx="6426">
                  <c:v>44852</c:v>
                </c:pt>
                <c:pt idx="6427">
                  <c:v>44853</c:v>
                </c:pt>
                <c:pt idx="6428">
                  <c:v>44854</c:v>
                </c:pt>
                <c:pt idx="6429">
                  <c:v>44855</c:v>
                </c:pt>
                <c:pt idx="6430">
                  <c:v>44858</c:v>
                </c:pt>
                <c:pt idx="6431">
                  <c:v>44859</c:v>
                </c:pt>
                <c:pt idx="6432">
                  <c:v>44860</c:v>
                </c:pt>
                <c:pt idx="6433">
                  <c:v>44861</c:v>
                </c:pt>
                <c:pt idx="6434">
                  <c:v>44862</c:v>
                </c:pt>
                <c:pt idx="6435">
                  <c:v>44865</c:v>
                </c:pt>
                <c:pt idx="6436">
                  <c:v>44866</c:v>
                </c:pt>
                <c:pt idx="6437">
                  <c:v>44867</c:v>
                </c:pt>
                <c:pt idx="6438">
                  <c:v>44868</c:v>
                </c:pt>
                <c:pt idx="6439">
                  <c:v>44869</c:v>
                </c:pt>
                <c:pt idx="6440">
                  <c:v>44872</c:v>
                </c:pt>
                <c:pt idx="6441">
                  <c:v>44873</c:v>
                </c:pt>
                <c:pt idx="6442">
                  <c:v>44874</c:v>
                </c:pt>
                <c:pt idx="6443">
                  <c:v>44875</c:v>
                </c:pt>
                <c:pt idx="6444">
                  <c:v>44876</c:v>
                </c:pt>
                <c:pt idx="6445">
                  <c:v>44879</c:v>
                </c:pt>
                <c:pt idx="6446">
                  <c:v>44880</c:v>
                </c:pt>
                <c:pt idx="6447">
                  <c:v>44881</c:v>
                </c:pt>
                <c:pt idx="6448">
                  <c:v>44882</c:v>
                </c:pt>
                <c:pt idx="6449">
                  <c:v>44883</c:v>
                </c:pt>
                <c:pt idx="6450">
                  <c:v>44886</c:v>
                </c:pt>
                <c:pt idx="6451">
                  <c:v>44887</c:v>
                </c:pt>
                <c:pt idx="6452">
                  <c:v>44888</c:v>
                </c:pt>
                <c:pt idx="6453">
                  <c:v>44890</c:v>
                </c:pt>
                <c:pt idx="6454">
                  <c:v>44893</c:v>
                </c:pt>
                <c:pt idx="6455">
                  <c:v>44894</c:v>
                </c:pt>
                <c:pt idx="6456">
                  <c:v>44895</c:v>
                </c:pt>
                <c:pt idx="6457">
                  <c:v>44896</c:v>
                </c:pt>
                <c:pt idx="6458">
                  <c:v>44897</c:v>
                </c:pt>
                <c:pt idx="6459">
                  <c:v>44900</c:v>
                </c:pt>
                <c:pt idx="6460">
                  <c:v>44901</c:v>
                </c:pt>
                <c:pt idx="6461">
                  <c:v>44902</c:v>
                </c:pt>
                <c:pt idx="6462">
                  <c:v>44903</c:v>
                </c:pt>
                <c:pt idx="6463">
                  <c:v>44904</c:v>
                </c:pt>
                <c:pt idx="6464">
                  <c:v>44907</c:v>
                </c:pt>
                <c:pt idx="6465">
                  <c:v>44908</c:v>
                </c:pt>
                <c:pt idx="6466">
                  <c:v>44909</c:v>
                </c:pt>
                <c:pt idx="6467">
                  <c:v>44910</c:v>
                </c:pt>
                <c:pt idx="6468">
                  <c:v>44911</c:v>
                </c:pt>
                <c:pt idx="6469">
                  <c:v>44914</c:v>
                </c:pt>
                <c:pt idx="6470">
                  <c:v>44915</c:v>
                </c:pt>
                <c:pt idx="6471">
                  <c:v>44916</c:v>
                </c:pt>
                <c:pt idx="6472">
                  <c:v>44917</c:v>
                </c:pt>
                <c:pt idx="6473">
                  <c:v>44918</c:v>
                </c:pt>
                <c:pt idx="6474">
                  <c:v>44922</c:v>
                </c:pt>
                <c:pt idx="6475">
                  <c:v>44923</c:v>
                </c:pt>
                <c:pt idx="6476">
                  <c:v>44924</c:v>
                </c:pt>
                <c:pt idx="6477">
                  <c:v>44925</c:v>
                </c:pt>
                <c:pt idx="6478">
                  <c:v>44929</c:v>
                </c:pt>
                <c:pt idx="6479">
                  <c:v>44930</c:v>
                </c:pt>
                <c:pt idx="6480">
                  <c:v>44931</c:v>
                </c:pt>
                <c:pt idx="6481">
                  <c:v>44932</c:v>
                </c:pt>
                <c:pt idx="6482">
                  <c:v>44935</c:v>
                </c:pt>
                <c:pt idx="6483">
                  <c:v>44936</c:v>
                </c:pt>
                <c:pt idx="6484">
                  <c:v>44937</c:v>
                </c:pt>
                <c:pt idx="6485">
                  <c:v>44938</c:v>
                </c:pt>
                <c:pt idx="6486">
                  <c:v>44939</c:v>
                </c:pt>
                <c:pt idx="6487">
                  <c:v>44943</c:v>
                </c:pt>
                <c:pt idx="6488">
                  <c:v>44944</c:v>
                </c:pt>
                <c:pt idx="6489">
                  <c:v>44945</c:v>
                </c:pt>
                <c:pt idx="6490">
                  <c:v>44946</c:v>
                </c:pt>
                <c:pt idx="6491">
                  <c:v>44949</c:v>
                </c:pt>
                <c:pt idx="6492">
                  <c:v>44950</c:v>
                </c:pt>
                <c:pt idx="6493">
                  <c:v>44951</c:v>
                </c:pt>
                <c:pt idx="6494">
                  <c:v>44952</c:v>
                </c:pt>
                <c:pt idx="6495">
                  <c:v>44953</c:v>
                </c:pt>
                <c:pt idx="6496">
                  <c:v>44956</c:v>
                </c:pt>
                <c:pt idx="6497">
                  <c:v>44957</c:v>
                </c:pt>
                <c:pt idx="6498">
                  <c:v>44958</c:v>
                </c:pt>
                <c:pt idx="6499">
                  <c:v>44959</c:v>
                </c:pt>
                <c:pt idx="6500">
                  <c:v>44960</c:v>
                </c:pt>
                <c:pt idx="6501">
                  <c:v>44963</c:v>
                </c:pt>
                <c:pt idx="6502">
                  <c:v>44964</c:v>
                </c:pt>
                <c:pt idx="6503">
                  <c:v>44965</c:v>
                </c:pt>
                <c:pt idx="6504">
                  <c:v>44966</c:v>
                </c:pt>
                <c:pt idx="6505">
                  <c:v>44967</c:v>
                </c:pt>
                <c:pt idx="6506">
                  <c:v>44970</c:v>
                </c:pt>
                <c:pt idx="6507">
                  <c:v>44971</c:v>
                </c:pt>
                <c:pt idx="6508">
                  <c:v>44972</c:v>
                </c:pt>
                <c:pt idx="6509">
                  <c:v>44973</c:v>
                </c:pt>
                <c:pt idx="6510">
                  <c:v>44974</c:v>
                </c:pt>
                <c:pt idx="6511">
                  <c:v>44978</c:v>
                </c:pt>
                <c:pt idx="6512">
                  <c:v>44979</c:v>
                </c:pt>
                <c:pt idx="6513">
                  <c:v>44980</c:v>
                </c:pt>
                <c:pt idx="6514">
                  <c:v>44981</c:v>
                </c:pt>
                <c:pt idx="6515">
                  <c:v>44984</c:v>
                </c:pt>
                <c:pt idx="6516">
                  <c:v>44985</c:v>
                </c:pt>
                <c:pt idx="6517">
                  <c:v>44986</c:v>
                </c:pt>
                <c:pt idx="6518">
                  <c:v>44987</c:v>
                </c:pt>
                <c:pt idx="6519">
                  <c:v>44988</c:v>
                </c:pt>
                <c:pt idx="6520">
                  <c:v>44991</c:v>
                </c:pt>
                <c:pt idx="6521">
                  <c:v>44992</c:v>
                </c:pt>
                <c:pt idx="6522">
                  <c:v>44993</c:v>
                </c:pt>
                <c:pt idx="6523">
                  <c:v>44994</c:v>
                </c:pt>
                <c:pt idx="6524">
                  <c:v>44995</c:v>
                </c:pt>
                <c:pt idx="6525">
                  <c:v>44998</c:v>
                </c:pt>
                <c:pt idx="6526">
                  <c:v>44999</c:v>
                </c:pt>
                <c:pt idx="6527">
                  <c:v>45000</c:v>
                </c:pt>
                <c:pt idx="6528">
                  <c:v>45001</c:v>
                </c:pt>
                <c:pt idx="6529">
                  <c:v>45002</c:v>
                </c:pt>
                <c:pt idx="6530">
                  <c:v>45005</c:v>
                </c:pt>
                <c:pt idx="6531">
                  <c:v>45006</c:v>
                </c:pt>
                <c:pt idx="6532">
                  <c:v>45007</c:v>
                </c:pt>
                <c:pt idx="6533">
                  <c:v>45008</c:v>
                </c:pt>
                <c:pt idx="6534">
                  <c:v>45009</c:v>
                </c:pt>
                <c:pt idx="6535">
                  <c:v>45012</c:v>
                </c:pt>
                <c:pt idx="6536">
                  <c:v>45013</c:v>
                </c:pt>
                <c:pt idx="6537">
                  <c:v>45014</c:v>
                </c:pt>
                <c:pt idx="6538">
                  <c:v>45015</c:v>
                </c:pt>
                <c:pt idx="6539">
                  <c:v>45016</c:v>
                </c:pt>
                <c:pt idx="6540">
                  <c:v>45019</c:v>
                </c:pt>
                <c:pt idx="6541">
                  <c:v>45020</c:v>
                </c:pt>
                <c:pt idx="6542">
                  <c:v>45021</c:v>
                </c:pt>
                <c:pt idx="6543">
                  <c:v>45022</c:v>
                </c:pt>
                <c:pt idx="6544">
                  <c:v>45026</c:v>
                </c:pt>
                <c:pt idx="6545">
                  <c:v>45027</c:v>
                </c:pt>
                <c:pt idx="6546">
                  <c:v>45028</c:v>
                </c:pt>
                <c:pt idx="6547">
                  <c:v>45029</c:v>
                </c:pt>
                <c:pt idx="6548">
                  <c:v>45030</c:v>
                </c:pt>
                <c:pt idx="6549">
                  <c:v>45033</c:v>
                </c:pt>
                <c:pt idx="6550">
                  <c:v>45034</c:v>
                </c:pt>
                <c:pt idx="6551">
                  <c:v>45035</c:v>
                </c:pt>
                <c:pt idx="6552">
                  <c:v>45036</c:v>
                </c:pt>
                <c:pt idx="6553">
                  <c:v>45037</c:v>
                </c:pt>
                <c:pt idx="6554">
                  <c:v>45040</c:v>
                </c:pt>
                <c:pt idx="6555">
                  <c:v>45041</c:v>
                </c:pt>
                <c:pt idx="6556">
                  <c:v>45042</c:v>
                </c:pt>
                <c:pt idx="6557">
                  <c:v>45043</c:v>
                </c:pt>
                <c:pt idx="6558">
                  <c:v>45044</c:v>
                </c:pt>
                <c:pt idx="6559">
                  <c:v>45047</c:v>
                </c:pt>
                <c:pt idx="6560">
                  <c:v>45048</c:v>
                </c:pt>
                <c:pt idx="6561">
                  <c:v>45049</c:v>
                </c:pt>
                <c:pt idx="6562">
                  <c:v>45050</c:v>
                </c:pt>
                <c:pt idx="6563">
                  <c:v>45051</c:v>
                </c:pt>
                <c:pt idx="6564">
                  <c:v>45054</c:v>
                </c:pt>
                <c:pt idx="6565">
                  <c:v>45055</c:v>
                </c:pt>
                <c:pt idx="6566">
                  <c:v>45056</c:v>
                </c:pt>
                <c:pt idx="6567">
                  <c:v>45057</c:v>
                </c:pt>
                <c:pt idx="6568">
                  <c:v>45058</c:v>
                </c:pt>
                <c:pt idx="6569">
                  <c:v>45061</c:v>
                </c:pt>
                <c:pt idx="6570">
                  <c:v>45062</c:v>
                </c:pt>
                <c:pt idx="6571">
                  <c:v>45063</c:v>
                </c:pt>
                <c:pt idx="6572">
                  <c:v>45064</c:v>
                </c:pt>
                <c:pt idx="6573">
                  <c:v>45065</c:v>
                </c:pt>
                <c:pt idx="6574">
                  <c:v>45068</c:v>
                </c:pt>
                <c:pt idx="6575">
                  <c:v>45069</c:v>
                </c:pt>
                <c:pt idx="6576">
                  <c:v>45070</c:v>
                </c:pt>
                <c:pt idx="6577">
                  <c:v>45071</c:v>
                </c:pt>
                <c:pt idx="6578">
                  <c:v>45072</c:v>
                </c:pt>
                <c:pt idx="6579">
                  <c:v>45076</c:v>
                </c:pt>
                <c:pt idx="6580">
                  <c:v>45077</c:v>
                </c:pt>
                <c:pt idx="6581">
                  <c:v>45078</c:v>
                </c:pt>
                <c:pt idx="6582">
                  <c:v>45079</c:v>
                </c:pt>
                <c:pt idx="6583">
                  <c:v>45082</c:v>
                </c:pt>
                <c:pt idx="6584">
                  <c:v>45083</c:v>
                </c:pt>
                <c:pt idx="6585">
                  <c:v>45084</c:v>
                </c:pt>
                <c:pt idx="6586">
                  <c:v>45085</c:v>
                </c:pt>
                <c:pt idx="6587">
                  <c:v>45086</c:v>
                </c:pt>
                <c:pt idx="6588">
                  <c:v>45089</c:v>
                </c:pt>
                <c:pt idx="6589">
                  <c:v>45090</c:v>
                </c:pt>
                <c:pt idx="6590">
                  <c:v>45091</c:v>
                </c:pt>
                <c:pt idx="6591">
                  <c:v>45092</c:v>
                </c:pt>
                <c:pt idx="6592">
                  <c:v>45093</c:v>
                </c:pt>
                <c:pt idx="6593">
                  <c:v>45097</c:v>
                </c:pt>
                <c:pt idx="6594">
                  <c:v>45098</c:v>
                </c:pt>
                <c:pt idx="6595">
                  <c:v>45099</c:v>
                </c:pt>
                <c:pt idx="6596">
                  <c:v>45100</c:v>
                </c:pt>
                <c:pt idx="6597">
                  <c:v>45103</c:v>
                </c:pt>
                <c:pt idx="6598">
                  <c:v>45104</c:v>
                </c:pt>
                <c:pt idx="6599">
                  <c:v>45105</c:v>
                </c:pt>
                <c:pt idx="6600">
                  <c:v>45106</c:v>
                </c:pt>
                <c:pt idx="6601">
                  <c:v>45107</c:v>
                </c:pt>
                <c:pt idx="6602">
                  <c:v>45110</c:v>
                </c:pt>
                <c:pt idx="6603">
                  <c:v>45112</c:v>
                </c:pt>
                <c:pt idx="6604">
                  <c:v>45113</c:v>
                </c:pt>
                <c:pt idx="6605">
                  <c:v>45114</c:v>
                </c:pt>
                <c:pt idx="6606">
                  <c:v>45117</c:v>
                </c:pt>
                <c:pt idx="6607">
                  <c:v>45118</c:v>
                </c:pt>
                <c:pt idx="6608">
                  <c:v>45119</c:v>
                </c:pt>
                <c:pt idx="6609">
                  <c:v>45120</c:v>
                </c:pt>
                <c:pt idx="6610">
                  <c:v>45121</c:v>
                </c:pt>
                <c:pt idx="6611">
                  <c:v>45124</c:v>
                </c:pt>
                <c:pt idx="6612">
                  <c:v>45125</c:v>
                </c:pt>
                <c:pt idx="6613">
                  <c:v>45126</c:v>
                </c:pt>
                <c:pt idx="6614">
                  <c:v>45127</c:v>
                </c:pt>
                <c:pt idx="6615">
                  <c:v>45128</c:v>
                </c:pt>
                <c:pt idx="6616">
                  <c:v>45131</c:v>
                </c:pt>
                <c:pt idx="6617">
                  <c:v>45132</c:v>
                </c:pt>
                <c:pt idx="6618">
                  <c:v>45133</c:v>
                </c:pt>
                <c:pt idx="6619">
                  <c:v>45134</c:v>
                </c:pt>
                <c:pt idx="6620">
                  <c:v>45135</c:v>
                </c:pt>
                <c:pt idx="6621">
                  <c:v>45138</c:v>
                </c:pt>
                <c:pt idx="6622">
                  <c:v>45139</c:v>
                </c:pt>
                <c:pt idx="6623">
                  <c:v>45140</c:v>
                </c:pt>
                <c:pt idx="6624">
                  <c:v>45141</c:v>
                </c:pt>
                <c:pt idx="6625">
                  <c:v>45142</c:v>
                </c:pt>
                <c:pt idx="6626">
                  <c:v>45145</c:v>
                </c:pt>
                <c:pt idx="6627">
                  <c:v>45146</c:v>
                </c:pt>
                <c:pt idx="6628">
                  <c:v>45147</c:v>
                </c:pt>
                <c:pt idx="6629">
                  <c:v>45148</c:v>
                </c:pt>
                <c:pt idx="6630">
                  <c:v>45149</c:v>
                </c:pt>
                <c:pt idx="6631">
                  <c:v>45152</c:v>
                </c:pt>
                <c:pt idx="6632">
                  <c:v>45153</c:v>
                </c:pt>
                <c:pt idx="6633">
                  <c:v>45154</c:v>
                </c:pt>
                <c:pt idx="6634">
                  <c:v>45155</c:v>
                </c:pt>
                <c:pt idx="6635">
                  <c:v>45156</c:v>
                </c:pt>
                <c:pt idx="6636">
                  <c:v>45159</c:v>
                </c:pt>
                <c:pt idx="6637">
                  <c:v>45160</c:v>
                </c:pt>
                <c:pt idx="6638">
                  <c:v>45161</c:v>
                </c:pt>
                <c:pt idx="6639">
                  <c:v>45162</c:v>
                </c:pt>
                <c:pt idx="6640">
                  <c:v>45163</c:v>
                </c:pt>
                <c:pt idx="6641">
                  <c:v>45166</c:v>
                </c:pt>
                <c:pt idx="6642">
                  <c:v>45167</c:v>
                </c:pt>
                <c:pt idx="6643">
                  <c:v>45168</c:v>
                </c:pt>
                <c:pt idx="6644">
                  <c:v>45169</c:v>
                </c:pt>
                <c:pt idx="6645">
                  <c:v>45170</c:v>
                </c:pt>
                <c:pt idx="6646">
                  <c:v>45174</c:v>
                </c:pt>
                <c:pt idx="6647">
                  <c:v>45175</c:v>
                </c:pt>
                <c:pt idx="6648">
                  <c:v>45176</c:v>
                </c:pt>
                <c:pt idx="6649">
                  <c:v>45177</c:v>
                </c:pt>
                <c:pt idx="6650">
                  <c:v>45180</c:v>
                </c:pt>
                <c:pt idx="6651">
                  <c:v>45181</c:v>
                </c:pt>
                <c:pt idx="6652">
                  <c:v>45182</c:v>
                </c:pt>
                <c:pt idx="6653">
                  <c:v>45183</c:v>
                </c:pt>
                <c:pt idx="6654">
                  <c:v>45184</c:v>
                </c:pt>
                <c:pt idx="6655">
                  <c:v>45187</c:v>
                </c:pt>
                <c:pt idx="6656">
                  <c:v>45188</c:v>
                </c:pt>
                <c:pt idx="6657">
                  <c:v>45189</c:v>
                </c:pt>
                <c:pt idx="6658">
                  <c:v>45190</c:v>
                </c:pt>
                <c:pt idx="6659">
                  <c:v>45191</c:v>
                </c:pt>
                <c:pt idx="6660">
                  <c:v>45194</c:v>
                </c:pt>
                <c:pt idx="6661">
                  <c:v>45195</c:v>
                </c:pt>
                <c:pt idx="6662">
                  <c:v>45196</c:v>
                </c:pt>
                <c:pt idx="6663">
                  <c:v>45197</c:v>
                </c:pt>
                <c:pt idx="6664">
                  <c:v>45198</c:v>
                </c:pt>
                <c:pt idx="6665">
                  <c:v>45201</c:v>
                </c:pt>
                <c:pt idx="6666">
                  <c:v>45202</c:v>
                </c:pt>
                <c:pt idx="6667">
                  <c:v>45203</c:v>
                </c:pt>
                <c:pt idx="6668">
                  <c:v>45204</c:v>
                </c:pt>
                <c:pt idx="6669">
                  <c:v>45205</c:v>
                </c:pt>
                <c:pt idx="6670">
                  <c:v>45208</c:v>
                </c:pt>
                <c:pt idx="6671">
                  <c:v>45209</c:v>
                </c:pt>
                <c:pt idx="6672">
                  <c:v>45210</c:v>
                </c:pt>
                <c:pt idx="6673">
                  <c:v>45211</c:v>
                </c:pt>
                <c:pt idx="6674">
                  <c:v>45212</c:v>
                </c:pt>
                <c:pt idx="6675">
                  <c:v>45215</c:v>
                </c:pt>
                <c:pt idx="6676">
                  <c:v>45216</c:v>
                </c:pt>
                <c:pt idx="6677">
                  <c:v>45217</c:v>
                </c:pt>
                <c:pt idx="6678">
                  <c:v>45218</c:v>
                </c:pt>
                <c:pt idx="6679">
                  <c:v>45219</c:v>
                </c:pt>
                <c:pt idx="6680">
                  <c:v>45222</c:v>
                </c:pt>
                <c:pt idx="6681">
                  <c:v>45223</c:v>
                </c:pt>
                <c:pt idx="6682">
                  <c:v>45224</c:v>
                </c:pt>
                <c:pt idx="6683">
                  <c:v>45225</c:v>
                </c:pt>
                <c:pt idx="6684">
                  <c:v>45226</c:v>
                </c:pt>
                <c:pt idx="6685">
                  <c:v>45229</c:v>
                </c:pt>
                <c:pt idx="6686">
                  <c:v>45230</c:v>
                </c:pt>
                <c:pt idx="6687">
                  <c:v>45231</c:v>
                </c:pt>
                <c:pt idx="6688">
                  <c:v>45232</c:v>
                </c:pt>
                <c:pt idx="6689">
                  <c:v>45233</c:v>
                </c:pt>
                <c:pt idx="6690">
                  <c:v>45236</c:v>
                </c:pt>
                <c:pt idx="6691">
                  <c:v>45237</c:v>
                </c:pt>
                <c:pt idx="6692">
                  <c:v>45238</c:v>
                </c:pt>
                <c:pt idx="6693">
                  <c:v>45239</c:v>
                </c:pt>
                <c:pt idx="6694">
                  <c:v>45240</c:v>
                </c:pt>
                <c:pt idx="6695">
                  <c:v>45243</c:v>
                </c:pt>
                <c:pt idx="6696">
                  <c:v>45244</c:v>
                </c:pt>
              </c:numCache>
            </c:numRef>
          </c:cat>
          <c:val>
            <c:numRef>
              <c:f>'Pane 1'!$B$37:$B$6733</c:f>
              <c:numCache>
                <c:formatCode>0.00\%</c:formatCode>
                <c:ptCount val="6697"/>
                <c:pt idx="0">
                  <c:v>0.89790000000000003</c:v>
                </c:pt>
                <c:pt idx="1">
                  <c:v>0.92949999999999999</c:v>
                </c:pt>
                <c:pt idx="2">
                  <c:v>0.94950000000000001</c:v>
                </c:pt>
                <c:pt idx="3">
                  <c:v>0.98089999999999999</c:v>
                </c:pt>
                <c:pt idx="4">
                  <c:v>0.99270000000000003</c:v>
                </c:pt>
                <c:pt idx="5">
                  <c:v>1.0331999999999999</c:v>
                </c:pt>
                <c:pt idx="6">
                  <c:v>1.0059</c:v>
                </c:pt>
                <c:pt idx="7">
                  <c:v>1.0061</c:v>
                </c:pt>
                <c:pt idx="8">
                  <c:v>0.97970000000000002</c:v>
                </c:pt>
                <c:pt idx="9">
                  <c:v>0.98080000000000001</c:v>
                </c:pt>
                <c:pt idx="10">
                  <c:v>0.98229999999999995</c:v>
                </c:pt>
                <c:pt idx="11">
                  <c:v>0.99580000000000002</c:v>
                </c:pt>
                <c:pt idx="12">
                  <c:v>0.98429999999999995</c:v>
                </c:pt>
                <c:pt idx="13">
                  <c:v>0.98160000000000003</c:v>
                </c:pt>
                <c:pt idx="14">
                  <c:v>0.99199999999999999</c:v>
                </c:pt>
                <c:pt idx="15">
                  <c:v>0.98070000000000002</c:v>
                </c:pt>
                <c:pt idx="16">
                  <c:v>0.98129999999999995</c:v>
                </c:pt>
                <c:pt idx="17">
                  <c:v>0.96260000000000001</c:v>
                </c:pt>
                <c:pt idx="18">
                  <c:v>0.96689999999999998</c:v>
                </c:pt>
                <c:pt idx="19">
                  <c:v>0.94520000000000004</c:v>
                </c:pt>
                <c:pt idx="20">
                  <c:v>0.95879999999999999</c:v>
                </c:pt>
                <c:pt idx="21">
                  <c:v>0.92300000000000004</c:v>
                </c:pt>
                <c:pt idx="22">
                  <c:v>0.90080000000000005</c:v>
                </c:pt>
                <c:pt idx="23">
                  <c:v>0.87609999999999999</c:v>
                </c:pt>
                <c:pt idx="24">
                  <c:v>0.90690000000000004</c:v>
                </c:pt>
                <c:pt idx="25">
                  <c:v>0.90939999999999999</c:v>
                </c:pt>
                <c:pt idx="26">
                  <c:v>0.9204</c:v>
                </c:pt>
                <c:pt idx="27">
                  <c:v>0.90369999999999995</c:v>
                </c:pt>
                <c:pt idx="28">
                  <c:v>0.91979999999999995</c:v>
                </c:pt>
                <c:pt idx="29">
                  <c:v>0.92949999999999999</c:v>
                </c:pt>
                <c:pt idx="30">
                  <c:v>0.92749999999999999</c:v>
                </c:pt>
                <c:pt idx="31">
                  <c:v>0.94410000000000005</c:v>
                </c:pt>
                <c:pt idx="32">
                  <c:v>0.92969999999999997</c:v>
                </c:pt>
                <c:pt idx="33">
                  <c:v>0.9274</c:v>
                </c:pt>
                <c:pt idx="34">
                  <c:v>0.93340000000000001</c:v>
                </c:pt>
                <c:pt idx="35">
                  <c:v>0.92120000000000002</c:v>
                </c:pt>
                <c:pt idx="36">
                  <c:v>0.92300000000000004</c:v>
                </c:pt>
                <c:pt idx="37">
                  <c:v>0.93510000000000004</c:v>
                </c:pt>
                <c:pt idx="38">
                  <c:v>0.93630000000000002</c:v>
                </c:pt>
                <c:pt idx="39">
                  <c:v>0.93910000000000005</c:v>
                </c:pt>
                <c:pt idx="40">
                  <c:v>0.96030000000000004</c:v>
                </c:pt>
                <c:pt idx="41">
                  <c:v>0.93740000000000001</c:v>
                </c:pt>
                <c:pt idx="42">
                  <c:v>0.93230000000000002</c:v>
                </c:pt>
                <c:pt idx="43">
                  <c:v>0.93059999999999998</c:v>
                </c:pt>
                <c:pt idx="44">
                  <c:v>0.92</c:v>
                </c:pt>
                <c:pt idx="45">
                  <c:v>0.90890000000000004</c:v>
                </c:pt>
                <c:pt idx="46">
                  <c:v>0.91180000000000005</c:v>
                </c:pt>
                <c:pt idx="47">
                  <c:v>0.89270000000000005</c:v>
                </c:pt>
                <c:pt idx="48">
                  <c:v>0.91049999999999998</c:v>
                </c:pt>
                <c:pt idx="49">
                  <c:v>0.90949999999999998</c:v>
                </c:pt>
                <c:pt idx="50">
                  <c:v>0.95250000000000001</c:v>
                </c:pt>
                <c:pt idx="51">
                  <c:v>0.96350000000000002</c:v>
                </c:pt>
                <c:pt idx="52">
                  <c:v>0.98450000000000004</c:v>
                </c:pt>
                <c:pt idx="53">
                  <c:v>0.96260000000000001</c:v>
                </c:pt>
                <c:pt idx="54">
                  <c:v>1.004</c:v>
                </c:pt>
                <c:pt idx="55">
                  <c:v>0.98909999999999998</c:v>
                </c:pt>
                <c:pt idx="56">
                  <c:v>0.98</c:v>
                </c:pt>
                <c:pt idx="57">
                  <c:v>1.0244</c:v>
                </c:pt>
                <c:pt idx="58">
                  <c:v>1.0314000000000001</c:v>
                </c:pt>
                <c:pt idx="59">
                  <c:v>1.0253000000000001</c:v>
                </c:pt>
                <c:pt idx="60">
                  <c:v>1.0411999999999999</c:v>
                </c:pt>
                <c:pt idx="61">
                  <c:v>1.0576000000000001</c:v>
                </c:pt>
                <c:pt idx="62">
                  <c:v>1.1385000000000001</c:v>
                </c:pt>
                <c:pt idx="63">
                  <c:v>1.1237999999999999</c:v>
                </c:pt>
                <c:pt idx="64">
                  <c:v>1.1747000000000001</c:v>
                </c:pt>
                <c:pt idx="65">
                  <c:v>1.1326000000000001</c:v>
                </c:pt>
                <c:pt idx="66">
                  <c:v>1.1432</c:v>
                </c:pt>
                <c:pt idx="67">
                  <c:v>1.1696</c:v>
                </c:pt>
                <c:pt idx="68">
                  <c:v>1.1854</c:v>
                </c:pt>
                <c:pt idx="69">
                  <c:v>1.238</c:v>
                </c:pt>
                <c:pt idx="70">
                  <c:v>1.1618999999999999</c:v>
                </c:pt>
                <c:pt idx="71">
                  <c:v>1.1317999999999999</c:v>
                </c:pt>
                <c:pt idx="72">
                  <c:v>1.1563000000000001</c:v>
                </c:pt>
                <c:pt idx="73">
                  <c:v>1.1588000000000001</c:v>
                </c:pt>
                <c:pt idx="74">
                  <c:v>1.1593</c:v>
                </c:pt>
                <c:pt idx="75">
                  <c:v>1.1576</c:v>
                </c:pt>
                <c:pt idx="76">
                  <c:v>1.1563000000000001</c:v>
                </c:pt>
                <c:pt idx="77">
                  <c:v>1.1221000000000001</c:v>
                </c:pt>
                <c:pt idx="78">
                  <c:v>1.1556999999999999</c:v>
                </c:pt>
                <c:pt idx="79">
                  <c:v>1.1592</c:v>
                </c:pt>
                <c:pt idx="80">
                  <c:v>1.1586000000000001</c:v>
                </c:pt>
                <c:pt idx="81">
                  <c:v>1.1527000000000001</c:v>
                </c:pt>
                <c:pt idx="82">
                  <c:v>1.1776</c:v>
                </c:pt>
                <c:pt idx="83">
                  <c:v>1.1939</c:v>
                </c:pt>
                <c:pt idx="84">
                  <c:v>1.2072000000000001</c:v>
                </c:pt>
                <c:pt idx="85">
                  <c:v>1.1539999999999999</c:v>
                </c:pt>
                <c:pt idx="86">
                  <c:v>1.0936999999999999</c:v>
                </c:pt>
                <c:pt idx="87">
                  <c:v>1.0783</c:v>
                </c:pt>
                <c:pt idx="88">
                  <c:v>1.0933999999999999</c:v>
                </c:pt>
                <c:pt idx="89">
                  <c:v>1.0863</c:v>
                </c:pt>
                <c:pt idx="90">
                  <c:v>1.0952999999999999</c:v>
                </c:pt>
                <c:pt idx="91">
                  <c:v>1.1033999999999999</c:v>
                </c:pt>
                <c:pt idx="92">
                  <c:v>1.1282000000000001</c:v>
                </c:pt>
                <c:pt idx="93">
                  <c:v>1.1231</c:v>
                </c:pt>
                <c:pt idx="94">
                  <c:v>1.1322000000000001</c:v>
                </c:pt>
                <c:pt idx="95">
                  <c:v>1.1148</c:v>
                </c:pt>
                <c:pt idx="96">
                  <c:v>1.0921000000000001</c:v>
                </c:pt>
                <c:pt idx="97">
                  <c:v>1.087</c:v>
                </c:pt>
                <c:pt idx="98">
                  <c:v>1.1073</c:v>
                </c:pt>
                <c:pt idx="99">
                  <c:v>1.1178999999999999</c:v>
                </c:pt>
                <c:pt idx="100">
                  <c:v>1.121</c:v>
                </c:pt>
                <c:pt idx="101">
                  <c:v>1.1201000000000001</c:v>
                </c:pt>
                <c:pt idx="102">
                  <c:v>1.1236999999999999</c:v>
                </c:pt>
                <c:pt idx="103">
                  <c:v>1.1243000000000001</c:v>
                </c:pt>
                <c:pt idx="104">
                  <c:v>1.1147</c:v>
                </c:pt>
                <c:pt idx="105">
                  <c:v>1.1254</c:v>
                </c:pt>
                <c:pt idx="106">
                  <c:v>1.1411</c:v>
                </c:pt>
                <c:pt idx="107">
                  <c:v>1.1480999999999999</c:v>
                </c:pt>
                <c:pt idx="108">
                  <c:v>1.1731</c:v>
                </c:pt>
                <c:pt idx="109">
                  <c:v>1.1418999999999999</c:v>
                </c:pt>
                <c:pt idx="110">
                  <c:v>1.1660999999999999</c:v>
                </c:pt>
                <c:pt idx="111">
                  <c:v>1.1672</c:v>
                </c:pt>
                <c:pt idx="112">
                  <c:v>1.1854</c:v>
                </c:pt>
                <c:pt idx="113">
                  <c:v>1.1876</c:v>
                </c:pt>
                <c:pt idx="114">
                  <c:v>1.1594</c:v>
                </c:pt>
                <c:pt idx="115">
                  <c:v>1.1601999999999999</c:v>
                </c:pt>
                <c:pt idx="116">
                  <c:v>1.1785000000000001</c:v>
                </c:pt>
                <c:pt idx="117">
                  <c:v>1.1774</c:v>
                </c:pt>
                <c:pt idx="118">
                  <c:v>1.1539999999999999</c:v>
                </c:pt>
                <c:pt idx="119">
                  <c:v>1.1082000000000001</c:v>
                </c:pt>
                <c:pt idx="120">
                  <c:v>1.1242000000000001</c:v>
                </c:pt>
                <c:pt idx="121">
                  <c:v>1.1000000000000001</c:v>
                </c:pt>
                <c:pt idx="122">
                  <c:v>0.98560000000000003</c:v>
                </c:pt>
                <c:pt idx="123">
                  <c:v>1.0004</c:v>
                </c:pt>
                <c:pt idx="124">
                  <c:v>1.0164</c:v>
                </c:pt>
                <c:pt idx="125">
                  <c:v>0.99360000000000004</c:v>
                </c:pt>
                <c:pt idx="126">
                  <c:v>1.0185</c:v>
                </c:pt>
                <c:pt idx="127">
                  <c:v>1.0509999999999999</c:v>
                </c:pt>
                <c:pt idx="128">
                  <c:v>1.0309999999999999</c:v>
                </c:pt>
                <c:pt idx="129">
                  <c:v>1.0498000000000001</c:v>
                </c:pt>
                <c:pt idx="130">
                  <c:v>1.0392999999999999</c:v>
                </c:pt>
                <c:pt idx="131">
                  <c:v>1.0325</c:v>
                </c:pt>
                <c:pt idx="132">
                  <c:v>1.0507</c:v>
                </c:pt>
                <c:pt idx="133">
                  <c:v>1.0618000000000001</c:v>
                </c:pt>
                <c:pt idx="134">
                  <c:v>1.0831999999999999</c:v>
                </c:pt>
                <c:pt idx="135">
                  <c:v>1.099</c:v>
                </c:pt>
                <c:pt idx="136">
                  <c:v>1.1075999999999999</c:v>
                </c:pt>
                <c:pt idx="137">
                  <c:v>1.0815999999999999</c:v>
                </c:pt>
                <c:pt idx="138">
                  <c:v>1.0650999999999999</c:v>
                </c:pt>
                <c:pt idx="139">
                  <c:v>1.0740000000000001</c:v>
                </c:pt>
                <c:pt idx="140">
                  <c:v>1.1759999999999999</c:v>
                </c:pt>
                <c:pt idx="141">
                  <c:v>1.2756000000000001</c:v>
                </c:pt>
                <c:pt idx="142">
                  <c:v>1.3192999999999999</c:v>
                </c:pt>
                <c:pt idx="143">
                  <c:v>1.3974</c:v>
                </c:pt>
                <c:pt idx="144">
                  <c:v>1.3207</c:v>
                </c:pt>
                <c:pt idx="145">
                  <c:v>1.3647</c:v>
                </c:pt>
                <c:pt idx="146">
                  <c:v>1.3562000000000001</c:v>
                </c:pt>
                <c:pt idx="147">
                  <c:v>1.4077</c:v>
                </c:pt>
                <c:pt idx="148">
                  <c:v>1.4238999999999999</c:v>
                </c:pt>
                <c:pt idx="149">
                  <c:v>1.4755</c:v>
                </c:pt>
                <c:pt idx="150">
                  <c:v>1.6383000000000001</c:v>
                </c:pt>
                <c:pt idx="151">
                  <c:v>1.6238999999999999</c:v>
                </c:pt>
                <c:pt idx="152">
                  <c:v>1.6584000000000001</c:v>
                </c:pt>
                <c:pt idx="153">
                  <c:v>1.7494000000000001</c:v>
                </c:pt>
                <c:pt idx="154">
                  <c:v>1.7701</c:v>
                </c:pt>
                <c:pt idx="155">
                  <c:v>1.9409000000000001</c:v>
                </c:pt>
                <c:pt idx="156">
                  <c:v>1.9625999999999999</c:v>
                </c:pt>
                <c:pt idx="157">
                  <c:v>1.7826</c:v>
                </c:pt>
                <c:pt idx="158">
                  <c:v>1.7218</c:v>
                </c:pt>
                <c:pt idx="159">
                  <c:v>1.8162</c:v>
                </c:pt>
                <c:pt idx="160">
                  <c:v>1.7395</c:v>
                </c:pt>
                <c:pt idx="161">
                  <c:v>1.8825000000000001</c:v>
                </c:pt>
                <c:pt idx="162">
                  <c:v>2.0354000000000001</c:v>
                </c:pt>
                <c:pt idx="163">
                  <c:v>2.1095999999999999</c:v>
                </c:pt>
                <c:pt idx="164">
                  <c:v>2.0261</c:v>
                </c:pt>
                <c:pt idx="165">
                  <c:v>2.0533999999999999</c:v>
                </c:pt>
                <c:pt idx="166">
                  <c:v>2.0038</c:v>
                </c:pt>
                <c:pt idx="167">
                  <c:v>2.0354000000000001</c:v>
                </c:pt>
                <c:pt idx="168">
                  <c:v>2.1414</c:v>
                </c:pt>
                <c:pt idx="169">
                  <c:v>1.9515</c:v>
                </c:pt>
                <c:pt idx="170">
                  <c:v>2.1128999999999998</c:v>
                </c:pt>
                <c:pt idx="171">
                  <c:v>1.9771000000000001</c:v>
                </c:pt>
                <c:pt idx="172">
                  <c:v>1.7908999999999999</c:v>
                </c:pt>
                <c:pt idx="173">
                  <c:v>1.8560000000000001</c:v>
                </c:pt>
                <c:pt idx="174">
                  <c:v>1.9298999999999999</c:v>
                </c:pt>
                <c:pt idx="175">
                  <c:v>1.9056999999999999</c:v>
                </c:pt>
                <c:pt idx="176">
                  <c:v>1.9504999999999999</c:v>
                </c:pt>
                <c:pt idx="177">
                  <c:v>1.7129000000000001</c:v>
                </c:pt>
                <c:pt idx="178">
                  <c:v>1.7905</c:v>
                </c:pt>
                <c:pt idx="179">
                  <c:v>1.7397</c:v>
                </c:pt>
                <c:pt idx="180">
                  <c:v>1.7781</c:v>
                </c:pt>
                <c:pt idx="181">
                  <c:v>1.7757000000000001</c:v>
                </c:pt>
                <c:pt idx="182">
                  <c:v>1.6609</c:v>
                </c:pt>
                <c:pt idx="183">
                  <c:v>1.6792</c:v>
                </c:pt>
                <c:pt idx="184">
                  <c:v>1.7513000000000001</c:v>
                </c:pt>
                <c:pt idx="185">
                  <c:v>1.7756000000000001</c:v>
                </c:pt>
                <c:pt idx="186">
                  <c:v>1.7851999999999999</c:v>
                </c:pt>
                <c:pt idx="187">
                  <c:v>1.7688999999999999</c:v>
                </c:pt>
                <c:pt idx="188">
                  <c:v>1.8093999999999999</c:v>
                </c:pt>
                <c:pt idx="189">
                  <c:v>1.847</c:v>
                </c:pt>
                <c:pt idx="190">
                  <c:v>1.8265</c:v>
                </c:pt>
                <c:pt idx="191">
                  <c:v>1.8684000000000001</c:v>
                </c:pt>
                <c:pt idx="192">
                  <c:v>1.9728000000000001</c:v>
                </c:pt>
                <c:pt idx="193">
                  <c:v>1.9861</c:v>
                </c:pt>
                <c:pt idx="194">
                  <c:v>1.7969999999999999</c:v>
                </c:pt>
                <c:pt idx="195">
                  <c:v>1.7777000000000001</c:v>
                </c:pt>
                <c:pt idx="196">
                  <c:v>1.6593</c:v>
                </c:pt>
                <c:pt idx="197">
                  <c:v>1.5905</c:v>
                </c:pt>
                <c:pt idx="198">
                  <c:v>1.6215999999999999</c:v>
                </c:pt>
                <c:pt idx="199">
                  <c:v>1.6164000000000001</c:v>
                </c:pt>
                <c:pt idx="200">
                  <c:v>1.7181</c:v>
                </c:pt>
                <c:pt idx="201">
                  <c:v>1.4774</c:v>
                </c:pt>
                <c:pt idx="202">
                  <c:v>1.4833000000000001</c:v>
                </c:pt>
                <c:pt idx="203">
                  <c:v>1.4363999999999999</c:v>
                </c:pt>
                <c:pt idx="204">
                  <c:v>1.4340999999999999</c:v>
                </c:pt>
                <c:pt idx="205">
                  <c:v>1.4839</c:v>
                </c:pt>
                <c:pt idx="206">
                  <c:v>1.4625999999999999</c:v>
                </c:pt>
                <c:pt idx="207">
                  <c:v>1.5098</c:v>
                </c:pt>
                <c:pt idx="208">
                  <c:v>1.6612</c:v>
                </c:pt>
                <c:pt idx="209">
                  <c:v>1.5311999999999999</c:v>
                </c:pt>
                <c:pt idx="210">
                  <c:v>1.5401</c:v>
                </c:pt>
                <c:pt idx="211">
                  <c:v>1.5511999999999999</c:v>
                </c:pt>
                <c:pt idx="212">
                  <c:v>1.5437000000000001</c:v>
                </c:pt>
                <c:pt idx="213">
                  <c:v>1.5501</c:v>
                </c:pt>
                <c:pt idx="214">
                  <c:v>1.6076999999999999</c:v>
                </c:pt>
                <c:pt idx="215">
                  <c:v>1.6577</c:v>
                </c:pt>
                <c:pt idx="216">
                  <c:v>1.6705000000000001</c:v>
                </c:pt>
                <c:pt idx="217">
                  <c:v>1.6375</c:v>
                </c:pt>
                <c:pt idx="218">
                  <c:v>1.6609</c:v>
                </c:pt>
                <c:pt idx="219">
                  <c:v>1.6393</c:v>
                </c:pt>
                <c:pt idx="220">
                  <c:v>1.6606000000000001</c:v>
                </c:pt>
                <c:pt idx="221">
                  <c:v>1.6921999999999999</c:v>
                </c:pt>
                <c:pt idx="222">
                  <c:v>1.7141999999999999</c:v>
                </c:pt>
                <c:pt idx="223">
                  <c:v>1.6753</c:v>
                </c:pt>
                <c:pt idx="224">
                  <c:v>1.6255999999999999</c:v>
                </c:pt>
                <c:pt idx="225">
                  <c:v>1.5257000000000001</c:v>
                </c:pt>
                <c:pt idx="226">
                  <c:v>1.5392999999999999</c:v>
                </c:pt>
                <c:pt idx="227">
                  <c:v>1.6106</c:v>
                </c:pt>
                <c:pt idx="228">
                  <c:v>1.5902000000000001</c:v>
                </c:pt>
                <c:pt idx="229">
                  <c:v>1.6278999999999999</c:v>
                </c:pt>
                <c:pt idx="230">
                  <c:v>1.6108</c:v>
                </c:pt>
                <c:pt idx="231">
                  <c:v>1.6155999999999999</c:v>
                </c:pt>
                <c:pt idx="232">
                  <c:v>1.6331</c:v>
                </c:pt>
                <c:pt idx="233">
                  <c:v>1.6758999999999999</c:v>
                </c:pt>
                <c:pt idx="234">
                  <c:v>1.6714</c:v>
                </c:pt>
                <c:pt idx="235">
                  <c:v>1.6205000000000001</c:v>
                </c:pt>
                <c:pt idx="236">
                  <c:v>1.6506000000000001</c:v>
                </c:pt>
                <c:pt idx="237">
                  <c:v>1.7597</c:v>
                </c:pt>
                <c:pt idx="238">
                  <c:v>1.7976000000000001</c:v>
                </c:pt>
                <c:pt idx="239">
                  <c:v>1.7782</c:v>
                </c:pt>
                <c:pt idx="240">
                  <c:v>1.7985</c:v>
                </c:pt>
                <c:pt idx="241">
                  <c:v>1.714</c:v>
                </c:pt>
                <c:pt idx="242">
                  <c:v>1.7361</c:v>
                </c:pt>
                <c:pt idx="243">
                  <c:v>1.83</c:v>
                </c:pt>
                <c:pt idx="244">
                  <c:v>1.7073</c:v>
                </c:pt>
                <c:pt idx="245">
                  <c:v>1.704</c:v>
                </c:pt>
                <c:pt idx="246">
                  <c:v>1.6947000000000001</c:v>
                </c:pt>
                <c:pt idx="247">
                  <c:v>1.7188000000000001</c:v>
                </c:pt>
                <c:pt idx="248">
                  <c:v>1.7194</c:v>
                </c:pt>
                <c:pt idx="249">
                  <c:v>1.6267</c:v>
                </c:pt>
                <c:pt idx="250">
                  <c:v>1.4702</c:v>
                </c:pt>
                <c:pt idx="251">
                  <c:v>1.3932</c:v>
                </c:pt>
                <c:pt idx="252">
                  <c:v>1.4279999999999999</c:v>
                </c:pt>
                <c:pt idx="253">
                  <c:v>1.3748</c:v>
                </c:pt>
                <c:pt idx="254">
                  <c:v>1.4252</c:v>
                </c:pt>
                <c:pt idx="255">
                  <c:v>1.4054</c:v>
                </c:pt>
                <c:pt idx="256">
                  <c:v>1.4426000000000001</c:v>
                </c:pt>
                <c:pt idx="257">
                  <c:v>1.4109</c:v>
                </c:pt>
                <c:pt idx="258">
                  <c:v>1.3754</c:v>
                </c:pt>
                <c:pt idx="259">
                  <c:v>1.4208000000000001</c:v>
                </c:pt>
                <c:pt idx="260">
                  <c:v>1.4357</c:v>
                </c:pt>
                <c:pt idx="261">
                  <c:v>1.3566</c:v>
                </c:pt>
                <c:pt idx="262">
                  <c:v>1.2151000000000001</c:v>
                </c:pt>
                <c:pt idx="263">
                  <c:v>1.2433000000000001</c:v>
                </c:pt>
                <c:pt idx="264">
                  <c:v>1.3284</c:v>
                </c:pt>
                <c:pt idx="265">
                  <c:v>1.3738999999999999</c:v>
                </c:pt>
                <c:pt idx="266">
                  <c:v>1.3734</c:v>
                </c:pt>
                <c:pt idx="267">
                  <c:v>1.3269</c:v>
                </c:pt>
                <c:pt idx="268">
                  <c:v>1.3222</c:v>
                </c:pt>
                <c:pt idx="269">
                  <c:v>0.27779999999999999</c:v>
                </c:pt>
                <c:pt idx="270">
                  <c:v>0.27760000000000001</c:v>
                </c:pt>
                <c:pt idx="271">
                  <c:v>0.27689999999999998</c:v>
                </c:pt>
                <c:pt idx="272">
                  <c:v>0.28179999999999999</c:v>
                </c:pt>
                <c:pt idx="273">
                  <c:v>0.28670000000000001</c:v>
                </c:pt>
                <c:pt idx="274">
                  <c:v>0.28220000000000001</c:v>
                </c:pt>
                <c:pt idx="275">
                  <c:v>0.28539999999999999</c:v>
                </c:pt>
                <c:pt idx="276">
                  <c:v>0.29349999999999998</c:v>
                </c:pt>
                <c:pt idx="277">
                  <c:v>0.29099999999999998</c:v>
                </c:pt>
                <c:pt idx="278">
                  <c:v>0.2903</c:v>
                </c:pt>
                <c:pt idx="279">
                  <c:v>0.27950000000000003</c:v>
                </c:pt>
                <c:pt idx="280">
                  <c:v>0.2873</c:v>
                </c:pt>
                <c:pt idx="281">
                  <c:v>0.28720000000000001</c:v>
                </c:pt>
                <c:pt idx="282">
                  <c:v>0.29260000000000003</c:v>
                </c:pt>
                <c:pt idx="283">
                  <c:v>0.29310000000000003</c:v>
                </c:pt>
                <c:pt idx="284">
                  <c:v>0.2954</c:v>
                </c:pt>
                <c:pt idx="285">
                  <c:v>0.29430000000000001</c:v>
                </c:pt>
                <c:pt idx="286">
                  <c:v>0.3054</c:v>
                </c:pt>
                <c:pt idx="287">
                  <c:v>0.30859999999999999</c:v>
                </c:pt>
                <c:pt idx="288">
                  <c:v>0.30230000000000001</c:v>
                </c:pt>
                <c:pt idx="289">
                  <c:v>0.33460000000000001</c:v>
                </c:pt>
                <c:pt idx="290">
                  <c:v>0.33160000000000001</c:v>
                </c:pt>
                <c:pt idx="291">
                  <c:v>0.32850000000000001</c:v>
                </c:pt>
                <c:pt idx="292">
                  <c:v>0.32779999999999998</c:v>
                </c:pt>
                <c:pt idx="293">
                  <c:v>0.33069999999999999</c:v>
                </c:pt>
                <c:pt idx="294">
                  <c:v>0.314</c:v>
                </c:pt>
                <c:pt idx="295">
                  <c:v>0.32350000000000001</c:v>
                </c:pt>
                <c:pt idx="296">
                  <c:v>0.32879999999999998</c:v>
                </c:pt>
                <c:pt idx="297">
                  <c:v>0.35020000000000001</c:v>
                </c:pt>
                <c:pt idx="298">
                  <c:v>0.35870000000000002</c:v>
                </c:pt>
                <c:pt idx="299">
                  <c:v>0.36570000000000003</c:v>
                </c:pt>
                <c:pt idx="300">
                  <c:v>0.35809999999999997</c:v>
                </c:pt>
                <c:pt idx="301">
                  <c:v>0.35580000000000001</c:v>
                </c:pt>
                <c:pt idx="302">
                  <c:v>0.35849999999999999</c:v>
                </c:pt>
                <c:pt idx="303">
                  <c:v>0.34639999999999999</c:v>
                </c:pt>
                <c:pt idx="304">
                  <c:v>0.35799999999999998</c:v>
                </c:pt>
                <c:pt idx="305">
                  <c:v>0.35830000000000001</c:v>
                </c:pt>
                <c:pt idx="306">
                  <c:v>0.36670000000000003</c:v>
                </c:pt>
                <c:pt idx="307">
                  <c:v>0.36749999999999999</c:v>
                </c:pt>
                <c:pt idx="308">
                  <c:v>0.3669</c:v>
                </c:pt>
                <c:pt idx="309">
                  <c:v>0.36620000000000003</c:v>
                </c:pt>
                <c:pt idx="310">
                  <c:v>0.3538</c:v>
                </c:pt>
                <c:pt idx="311">
                  <c:v>0.35520000000000002</c:v>
                </c:pt>
                <c:pt idx="312">
                  <c:v>0.34670000000000001</c:v>
                </c:pt>
                <c:pt idx="313">
                  <c:v>0.35349999999999998</c:v>
                </c:pt>
                <c:pt idx="314">
                  <c:v>0.34949999999999998</c:v>
                </c:pt>
                <c:pt idx="315">
                  <c:v>0.35310000000000002</c:v>
                </c:pt>
                <c:pt idx="316">
                  <c:v>0.36080000000000001</c:v>
                </c:pt>
                <c:pt idx="317">
                  <c:v>0.373</c:v>
                </c:pt>
                <c:pt idx="318">
                  <c:v>0.39229999999999998</c:v>
                </c:pt>
                <c:pt idx="319">
                  <c:v>0.39219999999999999</c:v>
                </c:pt>
                <c:pt idx="320">
                  <c:v>0.4007</c:v>
                </c:pt>
                <c:pt idx="321">
                  <c:v>0.3846</c:v>
                </c:pt>
                <c:pt idx="322">
                  <c:v>0.38479999999999998</c:v>
                </c:pt>
                <c:pt idx="323">
                  <c:v>0.38979999999999998</c:v>
                </c:pt>
                <c:pt idx="324">
                  <c:v>0.39879999999999999</c:v>
                </c:pt>
                <c:pt idx="325">
                  <c:v>0.40849999999999997</c:v>
                </c:pt>
                <c:pt idx="326">
                  <c:v>0.42559999999999998</c:v>
                </c:pt>
                <c:pt idx="327">
                  <c:v>0.40250000000000002</c:v>
                </c:pt>
                <c:pt idx="328">
                  <c:v>0.42309999999999998</c:v>
                </c:pt>
                <c:pt idx="329">
                  <c:v>0.42959999999999998</c:v>
                </c:pt>
                <c:pt idx="330">
                  <c:v>0.44159999999999999</c:v>
                </c:pt>
                <c:pt idx="331">
                  <c:v>0.44030000000000002</c:v>
                </c:pt>
                <c:pt idx="332">
                  <c:v>0.44590000000000002</c:v>
                </c:pt>
                <c:pt idx="333">
                  <c:v>0.45129999999999998</c:v>
                </c:pt>
                <c:pt idx="334">
                  <c:v>0.45179999999999998</c:v>
                </c:pt>
                <c:pt idx="335">
                  <c:v>0.4652</c:v>
                </c:pt>
                <c:pt idx="336">
                  <c:v>0.45429999999999998</c:v>
                </c:pt>
                <c:pt idx="337">
                  <c:v>0.47039999999999998</c:v>
                </c:pt>
                <c:pt idx="338">
                  <c:v>0.47170000000000001</c:v>
                </c:pt>
                <c:pt idx="339">
                  <c:v>0.49380000000000002</c:v>
                </c:pt>
                <c:pt idx="340">
                  <c:v>0.504</c:v>
                </c:pt>
                <c:pt idx="341">
                  <c:v>0.53939999999999999</c:v>
                </c:pt>
                <c:pt idx="342">
                  <c:v>0.53879999999999995</c:v>
                </c:pt>
                <c:pt idx="343">
                  <c:v>0.52739999999999998</c:v>
                </c:pt>
                <c:pt idx="344">
                  <c:v>0.52600000000000002</c:v>
                </c:pt>
                <c:pt idx="345">
                  <c:v>0.51519999999999999</c:v>
                </c:pt>
                <c:pt idx="346">
                  <c:v>0.499</c:v>
                </c:pt>
                <c:pt idx="347">
                  <c:v>0.51229999999999998</c:v>
                </c:pt>
                <c:pt idx="348">
                  <c:v>0.50990000000000002</c:v>
                </c:pt>
                <c:pt idx="349">
                  <c:v>0.55759999999999998</c:v>
                </c:pt>
                <c:pt idx="350">
                  <c:v>0.56379999999999997</c:v>
                </c:pt>
                <c:pt idx="351">
                  <c:v>0.63160000000000005</c:v>
                </c:pt>
                <c:pt idx="352">
                  <c:v>0.63480000000000003</c:v>
                </c:pt>
                <c:pt idx="353">
                  <c:v>0.64680000000000004</c:v>
                </c:pt>
                <c:pt idx="354">
                  <c:v>0.54620000000000002</c:v>
                </c:pt>
                <c:pt idx="355">
                  <c:v>0.54159999999999997</c:v>
                </c:pt>
                <c:pt idx="356">
                  <c:v>0.50449999999999995</c:v>
                </c:pt>
                <c:pt idx="357">
                  <c:v>0.49209999999999998</c:v>
                </c:pt>
                <c:pt idx="358">
                  <c:v>0.50890000000000002</c:v>
                </c:pt>
                <c:pt idx="359">
                  <c:v>0.52859999999999996</c:v>
                </c:pt>
                <c:pt idx="360">
                  <c:v>0.50419999999999998</c:v>
                </c:pt>
                <c:pt idx="361">
                  <c:v>0.4965</c:v>
                </c:pt>
                <c:pt idx="362">
                  <c:v>0.53959999999999997</c:v>
                </c:pt>
                <c:pt idx="363">
                  <c:v>0.55469999999999997</c:v>
                </c:pt>
                <c:pt idx="364">
                  <c:v>0.56420000000000003</c:v>
                </c:pt>
                <c:pt idx="365">
                  <c:v>0.53639999999999999</c:v>
                </c:pt>
                <c:pt idx="366">
                  <c:v>0.53500000000000003</c:v>
                </c:pt>
                <c:pt idx="367">
                  <c:v>0.55579999999999996</c:v>
                </c:pt>
                <c:pt idx="368">
                  <c:v>0.54479999999999995</c:v>
                </c:pt>
                <c:pt idx="369">
                  <c:v>0.52610000000000001</c:v>
                </c:pt>
                <c:pt idx="370">
                  <c:v>0.45240000000000002</c:v>
                </c:pt>
                <c:pt idx="371">
                  <c:v>0.45889999999999997</c:v>
                </c:pt>
                <c:pt idx="372">
                  <c:v>0.43330000000000002</c:v>
                </c:pt>
                <c:pt idx="373">
                  <c:v>0.46239999999999998</c:v>
                </c:pt>
                <c:pt idx="374">
                  <c:v>0.4415</c:v>
                </c:pt>
                <c:pt idx="375">
                  <c:v>0.38229999999999997</c:v>
                </c:pt>
                <c:pt idx="376">
                  <c:v>0.3518</c:v>
                </c:pt>
                <c:pt idx="377">
                  <c:v>0.37730000000000002</c:v>
                </c:pt>
                <c:pt idx="378">
                  <c:v>0.33939999999999998</c:v>
                </c:pt>
                <c:pt idx="379">
                  <c:v>0.30580000000000002</c:v>
                </c:pt>
                <c:pt idx="380">
                  <c:v>0.3226</c:v>
                </c:pt>
                <c:pt idx="381">
                  <c:v>0.35709999999999997</c:v>
                </c:pt>
                <c:pt idx="382">
                  <c:v>0.3614</c:v>
                </c:pt>
                <c:pt idx="383">
                  <c:v>0.35649999999999998</c:v>
                </c:pt>
                <c:pt idx="384">
                  <c:v>0.37980000000000003</c:v>
                </c:pt>
                <c:pt idx="385">
                  <c:v>0.35699999999999998</c:v>
                </c:pt>
                <c:pt idx="386">
                  <c:v>0.34129999999999999</c:v>
                </c:pt>
                <c:pt idx="387">
                  <c:v>0.36969999999999997</c:v>
                </c:pt>
                <c:pt idx="388">
                  <c:v>0.37209999999999999</c:v>
                </c:pt>
                <c:pt idx="389">
                  <c:v>0.373</c:v>
                </c:pt>
                <c:pt idx="390">
                  <c:v>0.3906</c:v>
                </c:pt>
                <c:pt idx="391">
                  <c:v>0.39560000000000001</c:v>
                </c:pt>
                <c:pt idx="392">
                  <c:v>0.40629999999999999</c:v>
                </c:pt>
                <c:pt idx="393">
                  <c:v>0.372</c:v>
                </c:pt>
                <c:pt idx="394">
                  <c:v>0.3624</c:v>
                </c:pt>
                <c:pt idx="395">
                  <c:v>0.37430000000000002</c:v>
                </c:pt>
                <c:pt idx="396">
                  <c:v>0.37590000000000001</c:v>
                </c:pt>
                <c:pt idx="397">
                  <c:v>0.38329999999999997</c:v>
                </c:pt>
                <c:pt idx="398">
                  <c:v>0.40629999999999999</c:v>
                </c:pt>
                <c:pt idx="399">
                  <c:v>0.37559999999999999</c:v>
                </c:pt>
                <c:pt idx="400">
                  <c:v>0.35520000000000002</c:v>
                </c:pt>
                <c:pt idx="401">
                  <c:v>0.36480000000000001</c:v>
                </c:pt>
                <c:pt idx="402">
                  <c:v>0.36849999999999999</c:v>
                </c:pt>
                <c:pt idx="403">
                  <c:v>0.35709999999999997</c:v>
                </c:pt>
                <c:pt idx="404">
                  <c:v>0.3659</c:v>
                </c:pt>
                <c:pt idx="405">
                  <c:v>0.34799999999999998</c:v>
                </c:pt>
                <c:pt idx="406">
                  <c:v>0.34720000000000001</c:v>
                </c:pt>
                <c:pt idx="407">
                  <c:v>0.373</c:v>
                </c:pt>
                <c:pt idx="408">
                  <c:v>0.36980000000000002</c:v>
                </c:pt>
                <c:pt idx="409">
                  <c:v>0.34649999999999997</c:v>
                </c:pt>
                <c:pt idx="410">
                  <c:v>0.36499999999999999</c:v>
                </c:pt>
                <c:pt idx="411">
                  <c:v>0.37069999999999997</c:v>
                </c:pt>
                <c:pt idx="412">
                  <c:v>0.37019999999999997</c:v>
                </c:pt>
                <c:pt idx="413">
                  <c:v>0.37930000000000003</c:v>
                </c:pt>
                <c:pt idx="414">
                  <c:v>0.38040000000000002</c:v>
                </c:pt>
                <c:pt idx="415">
                  <c:v>0.39240000000000003</c:v>
                </c:pt>
                <c:pt idx="416">
                  <c:v>0.41770000000000002</c:v>
                </c:pt>
                <c:pt idx="417">
                  <c:v>0.41510000000000002</c:v>
                </c:pt>
                <c:pt idx="418">
                  <c:v>0.43209999999999998</c:v>
                </c:pt>
                <c:pt idx="419">
                  <c:v>0.43930000000000002</c:v>
                </c:pt>
                <c:pt idx="420">
                  <c:v>0.45929999999999999</c:v>
                </c:pt>
                <c:pt idx="421">
                  <c:v>0.4657</c:v>
                </c:pt>
                <c:pt idx="422">
                  <c:v>0.48659999999999998</c:v>
                </c:pt>
                <c:pt idx="423">
                  <c:v>0.48670000000000002</c:v>
                </c:pt>
                <c:pt idx="424">
                  <c:v>0.45739999999999997</c:v>
                </c:pt>
                <c:pt idx="425">
                  <c:v>0.47920000000000001</c:v>
                </c:pt>
                <c:pt idx="426">
                  <c:v>0.50419999999999998</c:v>
                </c:pt>
                <c:pt idx="427">
                  <c:v>0.49519999999999997</c:v>
                </c:pt>
                <c:pt idx="428">
                  <c:v>0.4511</c:v>
                </c:pt>
                <c:pt idx="429">
                  <c:v>0.45019999999999999</c:v>
                </c:pt>
                <c:pt idx="430">
                  <c:v>0.4299</c:v>
                </c:pt>
                <c:pt idx="431">
                  <c:v>0.4481</c:v>
                </c:pt>
                <c:pt idx="432">
                  <c:v>0.45400000000000001</c:v>
                </c:pt>
                <c:pt idx="433">
                  <c:v>0.49220000000000003</c:v>
                </c:pt>
                <c:pt idx="434">
                  <c:v>0.4763</c:v>
                </c:pt>
                <c:pt idx="435">
                  <c:v>0.4839</c:v>
                </c:pt>
                <c:pt idx="436">
                  <c:v>0.46129999999999999</c:v>
                </c:pt>
                <c:pt idx="437">
                  <c:v>0.4551</c:v>
                </c:pt>
                <c:pt idx="438">
                  <c:v>0.48399999999999999</c:v>
                </c:pt>
                <c:pt idx="439">
                  <c:v>0.47310000000000002</c:v>
                </c:pt>
                <c:pt idx="440">
                  <c:v>0.46789999999999998</c:v>
                </c:pt>
                <c:pt idx="441">
                  <c:v>0.47110000000000002</c:v>
                </c:pt>
                <c:pt idx="442">
                  <c:v>0.43319999999999997</c:v>
                </c:pt>
                <c:pt idx="443">
                  <c:v>0.4158</c:v>
                </c:pt>
                <c:pt idx="444">
                  <c:v>0.40229999999999999</c:v>
                </c:pt>
                <c:pt idx="445">
                  <c:v>0.43390000000000001</c:v>
                </c:pt>
                <c:pt idx="446">
                  <c:v>0.41689999999999999</c:v>
                </c:pt>
                <c:pt idx="447">
                  <c:v>0.42280000000000001</c:v>
                </c:pt>
                <c:pt idx="448">
                  <c:v>0.42259999999999998</c:v>
                </c:pt>
                <c:pt idx="449">
                  <c:v>0.43369999999999997</c:v>
                </c:pt>
                <c:pt idx="450">
                  <c:v>0.45440000000000003</c:v>
                </c:pt>
                <c:pt idx="451">
                  <c:v>0.44400000000000001</c:v>
                </c:pt>
                <c:pt idx="452">
                  <c:v>0.4491</c:v>
                </c:pt>
                <c:pt idx="453">
                  <c:v>0.438</c:v>
                </c:pt>
                <c:pt idx="454">
                  <c:v>0.46829999999999999</c:v>
                </c:pt>
                <c:pt idx="455">
                  <c:v>0.48909999999999998</c:v>
                </c:pt>
                <c:pt idx="456">
                  <c:v>0.44690000000000002</c:v>
                </c:pt>
                <c:pt idx="457">
                  <c:v>0.45190000000000002</c:v>
                </c:pt>
                <c:pt idx="458">
                  <c:v>0.41739999999999999</c:v>
                </c:pt>
                <c:pt idx="459">
                  <c:v>0.41110000000000002</c:v>
                </c:pt>
                <c:pt idx="460">
                  <c:v>0.4385</c:v>
                </c:pt>
                <c:pt idx="461">
                  <c:v>0.40620000000000001</c:v>
                </c:pt>
                <c:pt idx="462">
                  <c:v>0.41260000000000002</c:v>
                </c:pt>
                <c:pt idx="463">
                  <c:v>0.41270000000000001</c:v>
                </c:pt>
                <c:pt idx="464">
                  <c:v>0.4163</c:v>
                </c:pt>
                <c:pt idx="465">
                  <c:v>0.41610000000000003</c:v>
                </c:pt>
                <c:pt idx="466">
                  <c:v>0.41760000000000003</c:v>
                </c:pt>
                <c:pt idx="467">
                  <c:v>0.37830000000000003</c:v>
                </c:pt>
                <c:pt idx="468">
                  <c:v>0.37640000000000001</c:v>
                </c:pt>
                <c:pt idx="469">
                  <c:v>0.38080000000000003</c:v>
                </c:pt>
                <c:pt idx="470">
                  <c:v>0.38400000000000001</c:v>
                </c:pt>
                <c:pt idx="471">
                  <c:v>0.37880000000000003</c:v>
                </c:pt>
                <c:pt idx="472">
                  <c:v>0.38140000000000002</c:v>
                </c:pt>
                <c:pt idx="473">
                  <c:v>0.377</c:v>
                </c:pt>
                <c:pt idx="474">
                  <c:v>0.38100000000000001</c:v>
                </c:pt>
                <c:pt idx="475">
                  <c:v>0.38400000000000001</c:v>
                </c:pt>
                <c:pt idx="476">
                  <c:v>0.37409999999999999</c:v>
                </c:pt>
                <c:pt idx="477">
                  <c:v>0.36620000000000003</c:v>
                </c:pt>
                <c:pt idx="478">
                  <c:v>0.34370000000000001</c:v>
                </c:pt>
                <c:pt idx="479">
                  <c:v>0.33860000000000001</c:v>
                </c:pt>
                <c:pt idx="480">
                  <c:v>0.32850000000000001</c:v>
                </c:pt>
                <c:pt idx="481">
                  <c:v>0.33729999999999999</c:v>
                </c:pt>
                <c:pt idx="482">
                  <c:v>0.3276</c:v>
                </c:pt>
                <c:pt idx="483">
                  <c:v>0.34439999999999998</c:v>
                </c:pt>
                <c:pt idx="484">
                  <c:v>0.3503</c:v>
                </c:pt>
                <c:pt idx="485">
                  <c:v>0.3397</c:v>
                </c:pt>
                <c:pt idx="486">
                  <c:v>0.35039999999999999</c:v>
                </c:pt>
                <c:pt idx="487">
                  <c:v>0.36509999999999998</c:v>
                </c:pt>
                <c:pt idx="488">
                  <c:v>0.37359999999999999</c:v>
                </c:pt>
                <c:pt idx="489">
                  <c:v>0.35070000000000001</c:v>
                </c:pt>
                <c:pt idx="490">
                  <c:v>0.3478</c:v>
                </c:pt>
                <c:pt idx="491">
                  <c:v>0.34470000000000001</c:v>
                </c:pt>
                <c:pt idx="492">
                  <c:v>0.33929999999999999</c:v>
                </c:pt>
                <c:pt idx="493">
                  <c:v>0.33960000000000001</c:v>
                </c:pt>
                <c:pt idx="494">
                  <c:v>0.34379999999999999</c:v>
                </c:pt>
                <c:pt idx="495">
                  <c:v>0.35730000000000001</c:v>
                </c:pt>
                <c:pt idx="496">
                  <c:v>0.37730000000000002</c:v>
                </c:pt>
                <c:pt idx="497">
                  <c:v>0.3821</c:v>
                </c:pt>
                <c:pt idx="498">
                  <c:v>0.39600000000000002</c:v>
                </c:pt>
                <c:pt idx="499">
                  <c:v>0.38740000000000002</c:v>
                </c:pt>
                <c:pt idx="500">
                  <c:v>0.37580000000000002</c:v>
                </c:pt>
                <c:pt idx="501">
                  <c:v>0.38600000000000001</c:v>
                </c:pt>
                <c:pt idx="502">
                  <c:v>0.38429999999999997</c:v>
                </c:pt>
                <c:pt idx="503">
                  <c:v>0.39439999999999997</c:v>
                </c:pt>
                <c:pt idx="504">
                  <c:v>0.39019999999999999</c:v>
                </c:pt>
                <c:pt idx="505">
                  <c:v>0.38919999999999999</c:v>
                </c:pt>
                <c:pt idx="506">
                  <c:v>0.36120000000000002</c:v>
                </c:pt>
                <c:pt idx="507">
                  <c:v>0.35830000000000001</c:v>
                </c:pt>
                <c:pt idx="508">
                  <c:v>0.3871</c:v>
                </c:pt>
                <c:pt idx="509">
                  <c:v>0.37440000000000001</c:v>
                </c:pt>
                <c:pt idx="510">
                  <c:v>0.35909999999999997</c:v>
                </c:pt>
                <c:pt idx="511">
                  <c:v>0.34489999999999998</c:v>
                </c:pt>
                <c:pt idx="512">
                  <c:v>0.35399999999999998</c:v>
                </c:pt>
                <c:pt idx="513">
                  <c:v>0.3584</c:v>
                </c:pt>
                <c:pt idx="514">
                  <c:v>0.36049999999999999</c:v>
                </c:pt>
                <c:pt idx="515">
                  <c:v>0.3614</c:v>
                </c:pt>
                <c:pt idx="516">
                  <c:v>0.36890000000000001</c:v>
                </c:pt>
                <c:pt idx="517">
                  <c:v>0.36499999999999999</c:v>
                </c:pt>
                <c:pt idx="518">
                  <c:v>0.34639999999999999</c:v>
                </c:pt>
                <c:pt idx="519">
                  <c:v>0.34160000000000001</c:v>
                </c:pt>
                <c:pt idx="520">
                  <c:v>0.34379999999999999</c:v>
                </c:pt>
                <c:pt idx="521">
                  <c:v>0.33839999999999998</c:v>
                </c:pt>
                <c:pt idx="522">
                  <c:v>0.3412</c:v>
                </c:pt>
                <c:pt idx="523">
                  <c:v>0.32440000000000002</c:v>
                </c:pt>
                <c:pt idx="524">
                  <c:v>0.31540000000000001</c:v>
                </c:pt>
                <c:pt idx="525">
                  <c:v>0.3367</c:v>
                </c:pt>
                <c:pt idx="526">
                  <c:v>0.3821</c:v>
                </c:pt>
                <c:pt idx="527">
                  <c:v>0.37540000000000001</c:v>
                </c:pt>
                <c:pt idx="528">
                  <c:v>0.3695</c:v>
                </c:pt>
                <c:pt idx="529">
                  <c:v>0.36969999999999997</c:v>
                </c:pt>
                <c:pt idx="530">
                  <c:v>0.36480000000000001</c:v>
                </c:pt>
                <c:pt idx="531">
                  <c:v>0.3821</c:v>
                </c:pt>
                <c:pt idx="532">
                  <c:v>0.38650000000000001</c:v>
                </c:pt>
                <c:pt idx="533">
                  <c:v>0.38950000000000001</c:v>
                </c:pt>
                <c:pt idx="534">
                  <c:v>0.37230000000000002</c:v>
                </c:pt>
                <c:pt idx="535">
                  <c:v>0.37809999999999999</c:v>
                </c:pt>
                <c:pt idx="536">
                  <c:v>0.37909999999999999</c:v>
                </c:pt>
                <c:pt idx="537">
                  <c:v>0.3866</c:v>
                </c:pt>
                <c:pt idx="538">
                  <c:v>0.38800000000000001</c:v>
                </c:pt>
                <c:pt idx="539">
                  <c:v>0.3871</c:v>
                </c:pt>
                <c:pt idx="540">
                  <c:v>0.38340000000000002</c:v>
                </c:pt>
                <c:pt idx="541">
                  <c:v>0.37630000000000002</c:v>
                </c:pt>
                <c:pt idx="542">
                  <c:v>0.377</c:v>
                </c:pt>
                <c:pt idx="543">
                  <c:v>0.38669999999999999</c:v>
                </c:pt>
                <c:pt idx="544">
                  <c:v>0.3886</c:v>
                </c:pt>
                <c:pt idx="545">
                  <c:v>0.37880000000000003</c:v>
                </c:pt>
                <c:pt idx="546">
                  <c:v>0.3977</c:v>
                </c:pt>
                <c:pt idx="547">
                  <c:v>0.40200000000000002</c:v>
                </c:pt>
                <c:pt idx="548">
                  <c:v>0.39989999999999998</c:v>
                </c:pt>
                <c:pt idx="549">
                  <c:v>0.38229999999999997</c:v>
                </c:pt>
                <c:pt idx="550">
                  <c:v>0.38650000000000001</c:v>
                </c:pt>
                <c:pt idx="551">
                  <c:v>0.39439999999999997</c:v>
                </c:pt>
                <c:pt idx="552">
                  <c:v>0.40579999999999999</c:v>
                </c:pt>
                <c:pt idx="553">
                  <c:v>0.38640000000000002</c:v>
                </c:pt>
                <c:pt idx="554">
                  <c:v>0.39460000000000001</c:v>
                </c:pt>
                <c:pt idx="555">
                  <c:v>0.40179999999999999</c:v>
                </c:pt>
                <c:pt idx="556">
                  <c:v>0.40239999999999998</c:v>
                </c:pt>
                <c:pt idx="557">
                  <c:v>0.3876</c:v>
                </c:pt>
                <c:pt idx="558">
                  <c:v>0.37519999999999998</c:v>
                </c:pt>
                <c:pt idx="559">
                  <c:v>0.36859999999999998</c:v>
                </c:pt>
                <c:pt idx="560">
                  <c:v>0.3594</c:v>
                </c:pt>
                <c:pt idx="561">
                  <c:v>0.34310000000000002</c:v>
                </c:pt>
                <c:pt idx="562">
                  <c:v>0.3367</c:v>
                </c:pt>
                <c:pt idx="563">
                  <c:v>0.34110000000000001</c:v>
                </c:pt>
                <c:pt idx="564">
                  <c:v>0.32879999999999998</c:v>
                </c:pt>
                <c:pt idx="565">
                  <c:v>0.34129999999999999</c:v>
                </c:pt>
                <c:pt idx="566">
                  <c:v>0.35170000000000001</c:v>
                </c:pt>
                <c:pt idx="567">
                  <c:v>0.36320000000000002</c:v>
                </c:pt>
                <c:pt idx="568">
                  <c:v>0.3584</c:v>
                </c:pt>
                <c:pt idx="569">
                  <c:v>0.37259999999999999</c:v>
                </c:pt>
                <c:pt idx="570">
                  <c:v>0.37219999999999998</c:v>
                </c:pt>
                <c:pt idx="571">
                  <c:v>0.38119999999999998</c:v>
                </c:pt>
                <c:pt idx="572">
                  <c:v>0.38519999999999999</c:v>
                </c:pt>
                <c:pt idx="573">
                  <c:v>0.38990000000000002</c:v>
                </c:pt>
                <c:pt idx="574">
                  <c:v>0.39190000000000003</c:v>
                </c:pt>
                <c:pt idx="575">
                  <c:v>0.38740000000000002</c:v>
                </c:pt>
                <c:pt idx="576">
                  <c:v>0.35959999999999998</c:v>
                </c:pt>
                <c:pt idx="577">
                  <c:v>0.36320000000000002</c:v>
                </c:pt>
                <c:pt idx="578">
                  <c:v>0.35799999999999998</c:v>
                </c:pt>
                <c:pt idx="579">
                  <c:v>0.3654</c:v>
                </c:pt>
                <c:pt idx="580">
                  <c:v>0.36880000000000002</c:v>
                </c:pt>
                <c:pt idx="581">
                  <c:v>0.38240000000000002</c:v>
                </c:pt>
                <c:pt idx="582">
                  <c:v>0.37859999999999999</c:v>
                </c:pt>
                <c:pt idx="583">
                  <c:v>0.379</c:v>
                </c:pt>
                <c:pt idx="584">
                  <c:v>0.38769999999999999</c:v>
                </c:pt>
                <c:pt idx="585">
                  <c:v>0.36919999999999997</c:v>
                </c:pt>
                <c:pt idx="586">
                  <c:v>0.36630000000000001</c:v>
                </c:pt>
                <c:pt idx="587">
                  <c:v>0.34960000000000002</c:v>
                </c:pt>
                <c:pt idx="588">
                  <c:v>0.34749999999999998</c:v>
                </c:pt>
                <c:pt idx="589">
                  <c:v>0.32679999999999998</c:v>
                </c:pt>
                <c:pt idx="590">
                  <c:v>0.32740000000000002</c:v>
                </c:pt>
                <c:pt idx="591">
                  <c:v>0.31080000000000002</c:v>
                </c:pt>
                <c:pt idx="592">
                  <c:v>0.31790000000000002</c:v>
                </c:pt>
                <c:pt idx="593">
                  <c:v>0.31059999999999999</c:v>
                </c:pt>
                <c:pt idx="594">
                  <c:v>0.31879999999999997</c:v>
                </c:pt>
                <c:pt idx="595">
                  <c:v>0.31030000000000002</c:v>
                </c:pt>
                <c:pt idx="596">
                  <c:v>0.31540000000000001</c:v>
                </c:pt>
                <c:pt idx="597">
                  <c:v>0.31609999999999999</c:v>
                </c:pt>
                <c:pt idx="598">
                  <c:v>0.32219999999999999</c:v>
                </c:pt>
                <c:pt idx="599">
                  <c:v>0.30980000000000002</c:v>
                </c:pt>
                <c:pt idx="600">
                  <c:v>0.31280000000000002</c:v>
                </c:pt>
                <c:pt idx="601">
                  <c:v>0.31869999999999998</c:v>
                </c:pt>
                <c:pt idx="602">
                  <c:v>0.3236</c:v>
                </c:pt>
                <c:pt idx="603">
                  <c:v>0.32269999999999999</c:v>
                </c:pt>
                <c:pt idx="604">
                  <c:v>0.33579999999999999</c:v>
                </c:pt>
                <c:pt idx="605">
                  <c:v>0.33839999999999998</c:v>
                </c:pt>
                <c:pt idx="606">
                  <c:v>0.35930000000000001</c:v>
                </c:pt>
                <c:pt idx="607">
                  <c:v>0.3533</c:v>
                </c:pt>
                <c:pt idx="608">
                  <c:v>0.35809999999999997</c:v>
                </c:pt>
                <c:pt idx="609">
                  <c:v>0.34250000000000003</c:v>
                </c:pt>
                <c:pt idx="610">
                  <c:v>0.35520000000000002</c:v>
                </c:pt>
                <c:pt idx="611">
                  <c:v>0.3493</c:v>
                </c:pt>
                <c:pt idx="612">
                  <c:v>0.3543</c:v>
                </c:pt>
                <c:pt idx="613">
                  <c:v>0.35160000000000002</c:v>
                </c:pt>
                <c:pt idx="614">
                  <c:v>0.35820000000000002</c:v>
                </c:pt>
                <c:pt idx="615">
                  <c:v>0.36180000000000001</c:v>
                </c:pt>
                <c:pt idx="616">
                  <c:v>0.35730000000000001</c:v>
                </c:pt>
                <c:pt idx="617">
                  <c:v>0.35830000000000001</c:v>
                </c:pt>
                <c:pt idx="618">
                  <c:v>0.36109999999999998</c:v>
                </c:pt>
                <c:pt idx="619">
                  <c:v>0.33350000000000002</c:v>
                </c:pt>
                <c:pt idx="620">
                  <c:v>0.32790000000000002</c:v>
                </c:pt>
                <c:pt idx="621">
                  <c:v>0.3201</c:v>
                </c:pt>
                <c:pt idx="622">
                  <c:v>0.31440000000000001</c:v>
                </c:pt>
                <c:pt idx="623">
                  <c:v>0.26079999999999998</c:v>
                </c:pt>
                <c:pt idx="624">
                  <c:v>0.26200000000000001</c:v>
                </c:pt>
                <c:pt idx="625">
                  <c:v>0.26</c:v>
                </c:pt>
                <c:pt idx="626">
                  <c:v>0.26950000000000002</c:v>
                </c:pt>
                <c:pt idx="627">
                  <c:v>0.25080000000000002</c:v>
                </c:pt>
                <c:pt idx="628">
                  <c:v>0.22409999999999999</c:v>
                </c:pt>
                <c:pt idx="629">
                  <c:v>0.2213</c:v>
                </c:pt>
                <c:pt idx="630">
                  <c:v>0.2243</c:v>
                </c:pt>
                <c:pt idx="631">
                  <c:v>0.21940000000000001</c:v>
                </c:pt>
                <c:pt idx="632">
                  <c:v>0.23139999999999999</c:v>
                </c:pt>
                <c:pt idx="633">
                  <c:v>0.2298</c:v>
                </c:pt>
                <c:pt idx="634">
                  <c:v>0.2281</c:v>
                </c:pt>
                <c:pt idx="635">
                  <c:v>0.224</c:v>
                </c:pt>
                <c:pt idx="636">
                  <c:v>0.2301</c:v>
                </c:pt>
                <c:pt idx="637">
                  <c:v>0.23119999999999999</c:v>
                </c:pt>
                <c:pt idx="638">
                  <c:v>0.2346</c:v>
                </c:pt>
                <c:pt idx="639">
                  <c:v>0.23530000000000001</c:v>
                </c:pt>
                <c:pt idx="640">
                  <c:v>0.2477</c:v>
                </c:pt>
                <c:pt idx="641">
                  <c:v>0.25819999999999999</c:v>
                </c:pt>
                <c:pt idx="642">
                  <c:v>0.26</c:v>
                </c:pt>
                <c:pt idx="643">
                  <c:v>0.25419999999999998</c:v>
                </c:pt>
                <c:pt idx="644">
                  <c:v>0.26919999999999999</c:v>
                </c:pt>
                <c:pt idx="645">
                  <c:v>0.26929999999999998</c:v>
                </c:pt>
                <c:pt idx="646">
                  <c:v>0.2606</c:v>
                </c:pt>
                <c:pt idx="647">
                  <c:v>0.26269999999999999</c:v>
                </c:pt>
                <c:pt idx="648">
                  <c:v>0.25729999999999997</c:v>
                </c:pt>
                <c:pt idx="649">
                  <c:v>0.26529999999999998</c:v>
                </c:pt>
                <c:pt idx="650">
                  <c:v>0.27410000000000001</c:v>
                </c:pt>
                <c:pt idx="651">
                  <c:v>0.27710000000000001</c:v>
                </c:pt>
                <c:pt idx="652">
                  <c:v>0.28939999999999999</c:v>
                </c:pt>
                <c:pt idx="653">
                  <c:v>0.29089999999999999</c:v>
                </c:pt>
                <c:pt idx="654">
                  <c:v>0.28010000000000002</c:v>
                </c:pt>
                <c:pt idx="655">
                  <c:v>0.26500000000000001</c:v>
                </c:pt>
                <c:pt idx="656">
                  <c:v>0.2737</c:v>
                </c:pt>
                <c:pt idx="657">
                  <c:v>0.28470000000000001</c:v>
                </c:pt>
                <c:pt idx="658">
                  <c:v>0.28170000000000001</c:v>
                </c:pt>
                <c:pt idx="659">
                  <c:v>0.28320000000000001</c:v>
                </c:pt>
                <c:pt idx="660">
                  <c:v>0.28120000000000001</c:v>
                </c:pt>
                <c:pt idx="661">
                  <c:v>0.27960000000000002</c:v>
                </c:pt>
                <c:pt idx="662">
                  <c:v>0.27750000000000002</c:v>
                </c:pt>
                <c:pt idx="663">
                  <c:v>0.2823</c:v>
                </c:pt>
                <c:pt idx="664">
                  <c:v>0.26819999999999999</c:v>
                </c:pt>
                <c:pt idx="665">
                  <c:v>0.26129999999999998</c:v>
                </c:pt>
                <c:pt idx="666">
                  <c:v>0.25929999999999997</c:v>
                </c:pt>
                <c:pt idx="667">
                  <c:v>0.27739999999999998</c:v>
                </c:pt>
                <c:pt idx="668">
                  <c:v>0.27579999999999999</c:v>
                </c:pt>
                <c:pt idx="669">
                  <c:v>0.28220000000000001</c:v>
                </c:pt>
                <c:pt idx="670">
                  <c:v>0.28620000000000001</c:v>
                </c:pt>
                <c:pt idx="671">
                  <c:v>0.30180000000000001</c:v>
                </c:pt>
                <c:pt idx="672">
                  <c:v>0.30570000000000003</c:v>
                </c:pt>
                <c:pt idx="673">
                  <c:v>0.30549999999999999</c:v>
                </c:pt>
                <c:pt idx="674">
                  <c:v>0.30740000000000001</c:v>
                </c:pt>
                <c:pt idx="675">
                  <c:v>0.30840000000000001</c:v>
                </c:pt>
                <c:pt idx="676">
                  <c:v>0.3075</c:v>
                </c:pt>
                <c:pt idx="677">
                  <c:v>0.30730000000000002</c:v>
                </c:pt>
                <c:pt idx="678">
                  <c:v>0.31859999999999999</c:v>
                </c:pt>
                <c:pt idx="679">
                  <c:v>0.31230000000000002</c:v>
                </c:pt>
                <c:pt idx="680">
                  <c:v>0.30480000000000002</c:v>
                </c:pt>
                <c:pt idx="681">
                  <c:v>0.29149999999999998</c:v>
                </c:pt>
                <c:pt idx="682">
                  <c:v>0.28860000000000002</c:v>
                </c:pt>
                <c:pt idx="683">
                  <c:v>0.28870000000000001</c:v>
                </c:pt>
                <c:pt idx="684">
                  <c:v>0.28670000000000001</c:v>
                </c:pt>
                <c:pt idx="685">
                  <c:v>0.27779999999999999</c:v>
                </c:pt>
                <c:pt idx="686">
                  <c:v>0.27989999999999998</c:v>
                </c:pt>
                <c:pt idx="687">
                  <c:v>0.28139999999999998</c:v>
                </c:pt>
                <c:pt idx="688">
                  <c:v>0.28449999999999998</c:v>
                </c:pt>
                <c:pt idx="689">
                  <c:v>0.28639999999999999</c:v>
                </c:pt>
                <c:pt idx="690">
                  <c:v>0.26889999999999997</c:v>
                </c:pt>
                <c:pt idx="691">
                  <c:v>0.2782</c:v>
                </c:pt>
                <c:pt idx="692">
                  <c:v>0.28570000000000001</c:v>
                </c:pt>
                <c:pt idx="693">
                  <c:v>0.2883</c:v>
                </c:pt>
                <c:pt idx="694">
                  <c:v>0.28320000000000001</c:v>
                </c:pt>
                <c:pt idx="695">
                  <c:v>0.27579999999999999</c:v>
                </c:pt>
                <c:pt idx="696">
                  <c:v>0.27350000000000002</c:v>
                </c:pt>
                <c:pt idx="697">
                  <c:v>0.2782</c:v>
                </c:pt>
                <c:pt idx="698">
                  <c:v>0.27579999999999999</c:v>
                </c:pt>
                <c:pt idx="699">
                  <c:v>0.2782</c:v>
                </c:pt>
                <c:pt idx="700">
                  <c:v>0.27110000000000001</c:v>
                </c:pt>
                <c:pt idx="701">
                  <c:v>0.27579999999999999</c:v>
                </c:pt>
                <c:pt idx="702">
                  <c:v>0.2666</c:v>
                </c:pt>
                <c:pt idx="703">
                  <c:v>0.27350000000000002</c:v>
                </c:pt>
                <c:pt idx="704">
                  <c:v>0.28070000000000001</c:v>
                </c:pt>
                <c:pt idx="705">
                  <c:v>0.29620000000000002</c:v>
                </c:pt>
                <c:pt idx="706">
                  <c:v>0.29899999999999999</c:v>
                </c:pt>
                <c:pt idx="707">
                  <c:v>0.30470000000000003</c:v>
                </c:pt>
                <c:pt idx="708">
                  <c:v>0.2883</c:v>
                </c:pt>
                <c:pt idx="709">
                  <c:v>0.30759999999999998</c:v>
                </c:pt>
                <c:pt idx="710">
                  <c:v>0.31069999999999998</c:v>
                </c:pt>
                <c:pt idx="711">
                  <c:v>0.33329999999999999</c:v>
                </c:pt>
                <c:pt idx="712">
                  <c:v>0.34410000000000002</c:v>
                </c:pt>
                <c:pt idx="713">
                  <c:v>0.33329999999999999</c:v>
                </c:pt>
                <c:pt idx="714">
                  <c:v>0.2666</c:v>
                </c:pt>
                <c:pt idx="715">
                  <c:v>0.27110000000000001</c:v>
                </c:pt>
                <c:pt idx="716">
                  <c:v>0.29620000000000002</c:v>
                </c:pt>
                <c:pt idx="717">
                  <c:v>0.27579999999999999</c:v>
                </c:pt>
                <c:pt idx="718">
                  <c:v>0.2631</c:v>
                </c:pt>
                <c:pt idx="719">
                  <c:v>0.2666</c:v>
                </c:pt>
                <c:pt idx="720">
                  <c:v>0.28070000000000001</c:v>
                </c:pt>
                <c:pt idx="721">
                  <c:v>0.28070000000000001</c:v>
                </c:pt>
                <c:pt idx="722">
                  <c:v>0.28570000000000001</c:v>
                </c:pt>
                <c:pt idx="723">
                  <c:v>0.29349999999999998</c:v>
                </c:pt>
                <c:pt idx="724">
                  <c:v>0.2782</c:v>
                </c:pt>
                <c:pt idx="725">
                  <c:v>0.27350000000000002</c:v>
                </c:pt>
                <c:pt idx="726">
                  <c:v>0.26219999999999999</c:v>
                </c:pt>
                <c:pt idx="727">
                  <c:v>0.2666</c:v>
                </c:pt>
                <c:pt idx="728">
                  <c:v>0.28070000000000001</c:v>
                </c:pt>
                <c:pt idx="729">
                  <c:v>0.28570000000000001</c:v>
                </c:pt>
                <c:pt idx="730">
                  <c:v>0.28570000000000001</c:v>
                </c:pt>
                <c:pt idx="731">
                  <c:v>0.2883</c:v>
                </c:pt>
                <c:pt idx="732">
                  <c:v>0.29620000000000002</c:v>
                </c:pt>
                <c:pt idx="733">
                  <c:v>0.30180000000000001</c:v>
                </c:pt>
                <c:pt idx="734">
                  <c:v>0.30759999999999998</c:v>
                </c:pt>
                <c:pt idx="735">
                  <c:v>0.29620000000000002</c:v>
                </c:pt>
                <c:pt idx="736">
                  <c:v>0.31069999999999998</c:v>
                </c:pt>
                <c:pt idx="737">
                  <c:v>0.32</c:v>
                </c:pt>
                <c:pt idx="738">
                  <c:v>0.33329999999999999</c:v>
                </c:pt>
                <c:pt idx="739">
                  <c:v>0.32650000000000001</c:v>
                </c:pt>
                <c:pt idx="740">
                  <c:v>0.32319999999999999</c:v>
                </c:pt>
                <c:pt idx="741">
                  <c:v>0.32990000000000003</c:v>
                </c:pt>
                <c:pt idx="742">
                  <c:v>0.32650000000000001</c:v>
                </c:pt>
                <c:pt idx="743">
                  <c:v>0.33679999999999999</c:v>
                </c:pt>
                <c:pt idx="744">
                  <c:v>0.33329999999999999</c:v>
                </c:pt>
                <c:pt idx="745">
                  <c:v>0.32650000000000001</c:v>
                </c:pt>
                <c:pt idx="746">
                  <c:v>0.32</c:v>
                </c:pt>
                <c:pt idx="747">
                  <c:v>0.32650000000000001</c:v>
                </c:pt>
                <c:pt idx="748">
                  <c:v>0.32990000000000003</c:v>
                </c:pt>
                <c:pt idx="749">
                  <c:v>0.33679999999999999</c:v>
                </c:pt>
                <c:pt idx="750">
                  <c:v>0.33329999999999999</c:v>
                </c:pt>
                <c:pt idx="751">
                  <c:v>0.35949999999999999</c:v>
                </c:pt>
                <c:pt idx="752">
                  <c:v>0.36780000000000002</c:v>
                </c:pt>
                <c:pt idx="753">
                  <c:v>0.35949999999999999</c:v>
                </c:pt>
                <c:pt idx="754">
                  <c:v>0.36359999999999998</c:v>
                </c:pt>
                <c:pt idx="755">
                  <c:v>0.33329999999999999</c:v>
                </c:pt>
                <c:pt idx="756">
                  <c:v>0.33679999999999999</c:v>
                </c:pt>
                <c:pt idx="757">
                  <c:v>0.34410000000000002</c:v>
                </c:pt>
                <c:pt idx="758">
                  <c:v>0.35549999999999998</c:v>
                </c:pt>
                <c:pt idx="759">
                  <c:v>0.35549999999999998</c:v>
                </c:pt>
                <c:pt idx="760">
                  <c:v>0.35549999999999998</c:v>
                </c:pt>
                <c:pt idx="761">
                  <c:v>0.35160000000000002</c:v>
                </c:pt>
                <c:pt idx="762">
                  <c:v>0.35549999999999998</c:v>
                </c:pt>
                <c:pt idx="763">
                  <c:v>0.33679999999999999</c:v>
                </c:pt>
                <c:pt idx="764">
                  <c:v>0.3478</c:v>
                </c:pt>
                <c:pt idx="765">
                  <c:v>0.35160000000000002</c:v>
                </c:pt>
                <c:pt idx="766">
                  <c:v>0.35160000000000002</c:v>
                </c:pt>
                <c:pt idx="767">
                  <c:v>0.35549999999999998</c:v>
                </c:pt>
                <c:pt idx="768">
                  <c:v>0.35549999999999998</c:v>
                </c:pt>
                <c:pt idx="769">
                  <c:v>0.35549999999999998</c:v>
                </c:pt>
                <c:pt idx="770">
                  <c:v>0.35549999999999998</c:v>
                </c:pt>
                <c:pt idx="771">
                  <c:v>0.35549999999999998</c:v>
                </c:pt>
                <c:pt idx="772">
                  <c:v>0.372</c:v>
                </c:pt>
                <c:pt idx="773">
                  <c:v>0.35949999999999999</c:v>
                </c:pt>
                <c:pt idx="774">
                  <c:v>0.32319999999999999</c:v>
                </c:pt>
                <c:pt idx="775">
                  <c:v>0.33329999999999999</c:v>
                </c:pt>
                <c:pt idx="776">
                  <c:v>0.30470000000000003</c:v>
                </c:pt>
                <c:pt idx="777">
                  <c:v>0.32650000000000001</c:v>
                </c:pt>
                <c:pt idx="778">
                  <c:v>0.32650000000000001</c:v>
                </c:pt>
                <c:pt idx="779">
                  <c:v>0.30470000000000003</c:v>
                </c:pt>
                <c:pt idx="780">
                  <c:v>0.31069999999999998</c:v>
                </c:pt>
                <c:pt idx="781">
                  <c:v>0.31369999999999998</c:v>
                </c:pt>
                <c:pt idx="782">
                  <c:v>0.31069999999999998</c:v>
                </c:pt>
                <c:pt idx="783">
                  <c:v>0.31680000000000003</c:v>
                </c:pt>
                <c:pt idx="784">
                  <c:v>0.31369999999999998</c:v>
                </c:pt>
                <c:pt idx="785">
                  <c:v>0.31369999999999998</c:v>
                </c:pt>
                <c:pt idx="786">
                  <c:v>0.32990000000000003</c:v>
                </c:pt>
                <c:pt idx="787">
                  <c:v>0.33329999999999999</c:v>
                </c:pt>
                <c:pt idx="788">
                  <c:v>0.33329999999999999</c:v>
                </c:pt>
                <c:pt idx="789">
                  <c:v>0.34410000000000002</c:v>
                </c:pt>
                <c:pt idx="790">
                  <c:v>0.3478</c:v>
                </c:pt>
                <c:pt idx="791">
                  <c:v>0.3765</c:v>
                </c:pt>
                <c:pt idx="792">
                  <c:v>0.372</c:v>
                </c:pt>
                <c:pt idx="793">
                  <c:v>0.36780000000000002</c:v>
                </c:pt>
                <c:pt idx="794">
                  <c:v>0.372</c:v>
                </c:pt>
                <c:pt idx="795">
                  <c:v>0.35949999999999999</c:v>
                </c:pt>
                <c:pt idx="796">
                  <c:v>0.32990000000000003</c:v>
                </c:pt>
                <c:pt idx="797">
                  <c:v>0.29089999999999999</c:v>
                </c:pt>
                <c:pt idx="798">
                  <c:v>0.28070000000000001</c:v>
                </c:pt>
                <c:pt idx="799">
                  <c:v>0.28570000000000001</c:v>
                </c:pt>
                <c:pt idx="800">
                  <c:v>0.29089999999999999</c:v>
                </c:pt>
                <c:pt idx="801">
                  <c:v>0.30470000000000003</c:v>
                </c:pt>
                <c:pt idx="802">
                  <c:v>0.29349999999999998</c:v>
                </c:pt>
                <c:pt idx="803">
                  <c:v>0.30180000000000001</c:v>
                </c:pt>
                <c:pt idx="804">
                  <c:v>0.2883</c:v>
                </c:pt>
                <c:pt idx="805">
                  <c:v>0.30470000000000003</c:v>
                </c:pt>
                <c:pt idx="806">
                  <c:v>0.31680000000000003</c:v>
                </c:pt>
                <c:pt idx="807">
                  <c:v>0.32990000000000003</c:v>
                </c:pt>
                <c:pt idx="808">
                  <c:v>0.32990000000000003</c:v>
                </c:pt>
                <c:pt idx="809">
                  <c:v>0.31680000000000003</c:v>
                </c:pt>
                <c:pt idx="810">
                  <c:v>0.30759999999999998</c:v>
                </c:pt>
                <c:pt idx="811">
                  <c:v>0.31369999999999998</c:v>
                </c:pt>
                <c:pt idx="812">
                  <c:v>0.31680000000000003</c:v>
                </c:pt>
                <c:pt idx="813">
                  <c:v>0.32319999999999999</c:v>
                </c:pt>
                <c:pt idx="814">
                  <c:v>0.31680000000000003</c:v>
                </c:pt>
                <c:pt idx="815">
                  <c:v>0.32990000000000003</c:v>
                </c:pt>
                <c:pt idx="816">
                  <c:v>0.31069999999999998</c:v>
                </c:pt>
                <c:pt idx="817">
                  <c:v>0.32</c:v>
                </c:pt>
                <c:pt idx="818">
                  <c:v>0.32990000000000003</c:v>
                </c:pt>
                <c:pt idx="819">
                  <c:v>0.32</c:v>
                </c:pt>
                <c:pt idx="820">
                  <c:v>0.33329999999999999</c:v>
                </c:pt>
                <c:pt idx="821">
                  <c:v>0.32650000000000001</c:v>
                </c:pt>
                <c:pt idx="822">
                  <c:v>0.32990000000000003</c:v>
                </c:pt>
                <c:pt idx="823">
                  <c:v>0.32990000000000003</c:v>
                </c:pt>
                <c:pt idx="824">
                  <c:v>0.33679999999999999</c:v>
                </c:pt>
                <c:pt idx="825">
                  <c:v>0.35160000000000002</c:v>
                </c:pt>
                <c:pt idx="826">
                  <c:v>0.34410000000000002</c:v>
                </c:pt>
                <c:pt idx="827">
                  <c:v>0.34039999999999998</c:v>
                </c:pt>
                <c:pt idx="828">
                  <c:v>0.34410000000000002</c:v>
                </c:pt>
                <c:pt idx="829">
                  <c:v>0.3478</c:v>
                </c:pt>
                <c:pt idx="830">
                  <c:v>0.35549999999999998</c:v>
                </c:pt>
                <c:pt idx="831">
                  <c:v>0.34410000000000002</c:v>
                </c:pt>
                <c:pt idx="832">
                  <c:v>0.35160000000000002</c:v>
                </c:pt>
                <c:pt idx="833">
                  <c:v>0.33329999999999999</c:v>
                </c:pt>
                <c:pt idx="834">
                  <c:v>0.32990000000000003</c:v>
                </c:pt>
                <c:pt idx="835">
                  <c:v>0.32990000000000003</c:v>
                </c:pt>
                <c:pt idx="836">
                  <c:v>0.33679999999999999</c:v>
                </c:pt>
                <c:pt idx="837">
                  <c:v>0.33679999999999999</c:v>
                </c:pt>
                <c:pt idx="838">
                  <c:v>0.34039999999999998</c:v>
                </c:pt>
                <c:pt idx="839">
                  <c:v>0.3765</c:v>
                </c:pt>
                <c:pt idx="840">
                  <c:v>0.36359999999999998</c:v>
                </c:pt>
                <c:pt idx="841">
                  <c:v>0.35549999999999998</c:v>
                </c:pt>
                <c:pt idx="842">
                  <c:v>0.35549999999999998</c:v>
                </c:pt>
                <c:pt idx="843">
                  <c:v>0.35549999999999998</c:v>
                </c:pt>
                <c:pt idx="844">
                  <c:v>0.3478</c:v>
                </c:pt>
                <c:pt idx="845">
                  <c:v>0.3478</c:v>
                </c:pt>
                <c:pt idx="846">
                  <c:v>0.3478</c:v>
                </c:pt>
                <c:pt idx="847">
                  <c:v>0.3478</c:v>
                </c:pt>
                <c:pt idx="848">
                  <c:v>0.34410000000000002</c:v>
                </c:pt>
                <c:pt idx="849">
                  <c:v>0.35160000000000002</c:v>
                </c:pt>
                <c:pt idx="850">
                  <c:v>0.35160000000000002</c:v>
                </c:pt>
                <c:pt idx="851">
                  <c:v>0.35949999999999999</c:v>
                </c:pt>
                <c:pt idx="852">
                  <c:v>0.35160000000000002</c:v>
                </c:pt>
                <c:pt idx="853">
                  <c:v>0.35949999999999999</c:v>
                </c:pt>
                <c:pt idx="854">
                  <c:v>0.35160000000000002</c:v>
                </c:pt>
                <c:pt idx="855">
                  <c:v>0.35160000000000002</c:v>
                </c:pt>
                <c:pt idx="856">
                  <c:v>0.35549999999999998</c:v>
                </c:pt>
                <c:pt idx="857">
                  <c:v>0.35160000000000002</c:v>
                </c:pt>
                <c:pt idx="858">
                  <c:v>0.35549999999999998</c:v>
                </c:pt>
                <c:pt idx="859">
                  <c:v>0.34410000000000002</c:v>
                </c:pt>
                <c:pt idx="860">
                  <c:v>0.34039999999999998</c:v>
                </c:pt>
                <c:pt idx="861">
                  <c:v>0.34410000000000002</c:v>
                </c:pt>
                <c:pt idx="862">
                  <c:v>0.34410000000000002</c:v>
                </c:pt>
                <c:pt idx="863">
                  <c:v>0.34039999999999998</c:v>
                </c:pt>
                <c:pt idx="864">
                  <c:v>0.34410000000000002</c:v>
                </c:pt>
                <c:pt idx="865">
                  <c:v>0.33329999999999999</c:v>
                </c:pt>
                <c:pt idx="866">
                  <c:v>0.32990000000000003</c:v>
                </c:pt>
                <c:pt idx="867">
                  <c:v>0.32990000000000003</c:v>
                </c:pt>
                <c:pt idx="868">
                  <c:v>0.32650000000000001</c:v>
                </c:pt>
                <c:pt idx="869">
                  <c:v>0.33679999999999999</c:v>
                </c:pt>
                <c:pt idx="870">
                  <c:v>0.32990000000000003</c:v>
                </c:pt>
                <c:pt idx="871">
                  <c:v>0.34039999999999998</c:v>
                </c:pt>
                <c:pt idx="872">
                  <c:v>0.34410000000000002</c:v>
                </c:pt>
                <c:pt idx="873">
                  <c:v>0.33679999999999999</c:v>
                </c:pt>
                <c:pt idx="874">
                  <c:v>0.33329999999999999</c:v>
                </c:pt>
                <c:pt idx="875">
                  <c:v>0.34410000000000002</c:v>
                </c:pt>
                <c:pt idx="876">
                  <c:v>0.34410000000000002</c:v>
                </c:pt>
                <c:pt idx="877">
                  <c:v>0.32650000000000001</c:v>
                </c:pt>
                <c:pt idx="878">
                  <c:v>0.33679999999999999</c:v>
                </c:pt>
                <c:pt idx="879">
                  <c:v>0.34410000000000002</c:v>
                </c:pt>
                <c:pt idx="880">
                  <c:v>0.34410000000000002</c:v>
                </c:pt>
                <c:pt idx="881">
                  <c:v>0.35160000000000002</c:v>
                </c:pt>
                <c:pt idx="882">
                  <c:v>0.34410000000000002</c:v>
                </c:pt>
                <c:pt idx="883">
                  <c:v>0.3478</c:v>
                </c:pt>
                <c:pt idx="884">
                  <c:v>0.34410000000000002</c:v>
                </c:pt>
                <c:pt idx="885">
                  <c:v>0.35549999999999998</c:v>
                </c:pt>
                <c:pt idx="886">
                  <c:v>0.3478</c:v>
                </c:pt>
                <c:pt idx="887">
                  <c:v>0.35549999999999998</c:v>
                </c:pt>
                <c:pt idx="888">
                  <c:v>0.3478</c:v>
                </c:pt>
                <c:pt idx="889">
                  <c:v>0.35949999999999999</c:v>
                </c:pt>
                <c:pt idx="890">
                  <c:v>0.36780000000000002</c:v>
                </c:pt>
                <c:pt idx="891">
                  <c:v>0.372</c:v>
                </c:pt>
                <c:pt idx="892">
                  <c:v>0.372</c:v>
                </c:pt>
                <c:pt idx="893">
                  <c:v>0.3765</c:v>
                </c:pt>
                <c:pt idx="894">
                  <c:v>0.38550000000000001</c:v>
                </c:pt>
                <c:pt idx="895">
                  <c:v>0.39019999999999999</c:v>
                </c:pt>
                <c:pt idx="896">
                  <c:v>0.4</c:v>
                </c:pt>
                <c:pt idx="897">
                  <c:v>0.41020000000000001</c:v>
                </c:pt>
                <c:pt idx="898">
                  <c:v>0.4</c:v>
                </c:pt>
                <c:pt idx="899">
                  <c:v>0.39510000000000001</c:v>
                </c:pt>
                <c:pt idx="900">
                  <c:v>0.3765</c:v>
                </c:pt>
                <c:pt idx="901">
                  <c:v>0.3765</c:v>
                </c:pt>
                <c:pt idx="902">
                  <c:v>0.3765</c:v>
                </c:pt>
                <c:pt idx="903">
                  <c:v>0.3765</c:v>
                </c:pt>
                <c:pt idx="904">
                  <c:v>0.38090000000000002</c:v>
                </c:pt>
                <c:pt idx="905">
                  <c:v>0.39019999999999999</c:v>
                </c:pt>
                <c:pt idx="906">
                  <c:v>0.39019999999999999</c:v>
                </c:pt>
                <c:pt idx="907">
                  <c:v>0.4</c:v>
                </c:pt>
                <c:pt idx="908">
                  <c:v>0.40510000000000002</c:v>
                </c:pt>
                <c:pt idx="909">
                  <c:v>0.40510000000000002</c:v>
                </c:pt>
                <c:pt idx="910">
                  <c:v>0.39510000000000001</c:v>
                </c:pt>
                <c:pt idx="911">
                  <c:v>0.39019999999999999</c:v>
                </c:pt>
                <c:pt idx="912">
                  <c:v>0.39019999999999999</c:v>
                </c:pt>
                <c:pt idx="913">
                  <c:v>0.38090000000000002</c:v>
                </c:pt>
                <c:pt idx="914">
                  <c:v>0.38090000000000002</c:v>
                </c:pt>
                <c:pt idx="915">
                  <c:v>0.36359999999999998</c:v>
                </c:pt>
                <c:pt idx="916">
                  <c:v>0.3478</c:v>
                </c:pt>
                <c:pt idx="917">
                  <c:v>0.34039999999999998</c:v>
                </c:pt>
                <c:pt idx="918">
                  <c:v>0.3478</c:v>
                </c:pt>
                <c:pt idx="919">
                  <c:v>0.30470000000000003</c:v>
                </c:pt>
                <c:pt idx="920">
                  <c:v>0.30470000000000003</c:v>
                </c:pt>
                <c:pt idx="921">
                  <c:v>0.31369999999999998</c:v>
                </c:pt>
                <c:pt idx="922">
                  <c:v>0.30180000000000001</c:v>
                </c:pt>
                <c:pt idx="923">
                  <c:v>0.30470000000000003</c:v>
                </c:pt>
                <c:pt idx="924">
                  <c:v>0.30470000000000003</c:v>
                </c:pt>
                <c:pt idx="925">
                  <c:v>0.32650000000000001</c:v>
                </c:pt>
                <c:pt idx="926">
                  <c:v>0.30470000000000003</c:v>
                </c:pt>
                <c:pt idx="927">
                  <c:v>0.30759999999999998</c:v>
                </c:pt>
                <c:pt idx="928">
                  <c:v>0.31680000000000003</c:v>
                </c:pt>
                <c:pt idx="929">
                  <c:v>0.32990000000000003</c:v>
                </c:pt>
                <c:pt idx="930">
                  <c:v>0.32650000000000001</c:v>
                </c:pt>
                <c:pt idx="931">
                  <c:v>0.34039999999999998</c:v>
                </c:pt>
                <c:pt idx="932">
                  <c:v>0.3478</c:v>
                </c:pt>
                <c:pt idx="933">
                  <c:v>0.32990000000000003</c:v>
                </c:pt>
                <c:pt idx="934">
                  <c:v>0.32990000000000003</c:v>
                </c:pt>
                <c:pt idx="935">
                  <c:v>0.32990000000000003</c:v>
                </c:pt>
                <c:pt idx="936">
                  <c:v>0.31680000000000003</c:v>
                </c:pt>
                <c:pt idx="937">
                  <c:v>0.31680000000000003</c:v>
                </c:pt>
                <c:pt idx="938">
                  <c:v>0.31680000000000003</c:v>
                </c:pt>
                <c:pt idx="939">
                  <c:v>0.32319999999999999</c:v>
                </c:pt>
                <c:pt idx="940">
                  <c:v>0.32650000000000001</c:v>
                </c:pt>
                <c:pt idx="941">
                  <c:v>0.32990000000000003</c:v>
                </c:pt>
                <c:pt idx="942">
                  <c:v>0.33329999999999999</c:v>
                </c:pt>
                <c:pt idx="943">
                  <c:v>0.31369999999999998</c:v>
                </c:pt>
                <c:pt idx="944">
                  <c:v>0.32990000000000003</c:v>
                </c:pt>
                <c:pt idx="945">
                  <c:v>0.32650000000000001</c:v>
                </c:pt>
                <c:pt idx="946">
                  <c:v>0.30470000000000003</c:v>
                </c:pt>
                <c:pt idx="947">
                  <c:v>0.29899999999999999</c:v>
                </c:pt>
                <c:pt idx="948">
                  <c:v>0.30759999999999998</c:v>
                </c:pt>
                <c:pt idx="949">
                  <c:v>0.32319999999999999</c:v>
                </c:pt>
                <c:pt idx="950">
                  <c:v>0.32650000000000001</c:v>
                </c:pt>
                <c:pt idx="951">
                  <c:v>0.32</c:v>
                </c:pt>
                <c:pt idx="952">
                  <c:v>0.32319999999999999</c:v>
                </c:pt>
                <c:pt idx="953">
                  <c:v>0.32650000000000001</c:v>
                </c:pt>
                <c:pt idx="954">
                  <c:v>0.32319999999999999</c:v>
                </c:pt>
                <c:pt idx="955">
                  <c:v>0.32990000000000003</c:v>
                </c:pt>
                <c:pt idx="956">
                  <c:v>0.29349999999999998</c:v>
                </c:pt>
                <c:pt idx="957">
                  <c:v>0.30180000000000001</c:v>
                </c:pt>
                <c:pt idx="958">
                  <c:v>0.32650000000000001</c:v>
                </c:pt>
                <c:pt idx="959">
                  <c:v>0.32319999999999999</c:v>
                </c:pt>
                <c:pt idx="960">
                  <c:v>0.32990000000000003</c:v>
                </c:pt>
                <c:pt idx="961">
                  <c:v>0.33</c:v>
                </c:pt>
                <c:pt idx="962">
                  <c:v>0.32250000000000001</c:v>
                </c:pt>
                <c:pt idx="963">
                  <c:v>0.32779999999999998</c:v>
                </c:pt>
                <c:pt idx="964">
                  <c:v>0.32</c:v>
                </c:pt>
                <c:pt idx="965">
                  <c:v>0.3236</c:v>
                </c:pt>
                <c:pt idx="966">
                  <c:v>0.32890000000000003</c:v>
                </c:pt>
                <c:pt idx="967">
                  <c:v>0.33110000000000001</c:v>
                </c:pt>
                <c:pt idx="968">
                  <c:v>0.33550000000000002</c:v>
                </c:pt>
                <c:pt idx="969">
                  <c:v>0.36359999999999998</c:v>
                </c:pt>
                <c:pt idx="970">
                  <c:v>0.34899999999999998</c:v>
                </c:pt>
                <c:pt idx="971">
                  <c:v>0.3629</c:v>
                </c:pt>
                <c:pt idx="972">
                  <c:v>0.36559999999999998</c:v>
                </c:pt>
                <c:pt idx="973">
                  <c:v>0.3669</c:v>
                </c:pt>
                <c:pt idx="974">
                  <c:v>0.38090000000000002</c:v>
                </c:pt>
                <c:pt idx="975">
                  <c:v>0.3669</c:v>
                </c:pt>
                <c:pt idx="976">
                  <c:v>0.37659999999999999</c:v>
                </c:pt>
                <c:pt idx="977">
                  <c:v>0.36420000000000002</c:v>
                </c:pt>
                <c:pt idx="978">
                  <c:v>0.35210000000000002</c:v>
                </c:pt>
                <c:pt idx="979">
                  <c:v>0.33160000000000001</c:v>
                </c:pt>
                <c:pt idx="980">
                  <c:v>0.29360000000000003</c:v>
                </c:pt>
                <c:pt idx="981">
                  <c:v>0.28770000000000001</c:v>
                </c:pt>
                <c:pt idx="982">
                  <c:v>0.30669999999999997</c:v>
                </c:pt>
                <c:pt idx="983">
                  <c:v>0.29980000000000001</c:v>
                </c:pt>
                <c:pt idx="984">
                  <c:v>0.31390000000000001</c:v>
                </c:pt>
                <c:pt idx="985">
                  <c:v>0.29759999999999998</c:v>
                </c:pt>
                <c:pt idx="986">
                  <c:v>0.30859999999999999</c:v>
                </c:pt>
                <c:pt idx="987">
                  <c:v>0.2994</c:v>
                </c:pt>
                <c:pt idx="988">
                  <c:v>0.28160000000000002</c:v>
                </c:pt>
                <c:pt idx="989">
                  <c:v>0.27100000000000002</c:v>
                </c:pt>
                <c:pt idx="990">
                  <c:v>0.26490000000000002</c:v>
                </c:pt>
                <c:pt idx="991">
                  <c:v>0.2762</c:v>
                </c:pt>
                <c:pt idx="992">
                  <c:v>0.28079999999999999</c:v>
                </c:pt>
                <c:pt idx="993">
                  <c:v>0.28689999999999999</c:v>
                </c:pt>
                <c:pt idx="994">
                  <c:v>0.2828</c:v>
                </c:pt>
                <c:pt idx="995">
                  <c:v>0.28770000000000001</c:v>
                </c:pt>
                <c:pt idx="996">
                  <c:v>0.28649999999999998</c:v>
                </c:pt>
                <c:pt idx="997">
                  <c:v>0.2898</c:v>
                </c:pt>
                <c:pt idx="998">
                  <c:v>0.29759999999999998</c:v>
                </c:pt>
                <c:pt idx="999">
                  <c:v>0.29409999999999997</c:v>
                </c:pt>
                <c:pt idx="1000">
                  <c:v>0.29409999999999997</c:v>
                </c:pt>
                <c:pt idx="1001">
                  <c:v>0.30299999999999999</c:v>
                </c:pt>
                <c:pt idx="1002">
                  <c:v>0.31340000000000001</c:v>
                </c:pt>
                <c:pt idx="1003">
                  <c:v>0.32250000000000001</c:v>
                </c:pt>
                <c:pt idx="1004">
                  <c:v>0.3241</c:v>
                </c:pt>
                <c:pt idx="1005">
                  <c:v>0.3327</c:v>
                </c:pt>
                <c:pt idx="1006">
                  <c:v>0.30859999999999999</c:v>
                </c:pt>
                <c:pt idx="1007">
                  <c:v>0.29189999999999999</c:v>
                </c:pt>
                <c:pt idx="1008">
                  <c:v>0.3044</c:v>
                </c:pt>
                <c:pt idx="1009">
                  <c:v>0.28939999999999999</c:v>
                </c:pt>
                <c:pt idx="1010">
                  <c:v>0.3044</c:v>
                </c:pt>
                <c:pt idx="1011">
                  <c:v>0.30299999999999999</c:v>
                </c:pt>
                <c:pt idx="1012">
                  <c:v>0.30480000000000002</c:v>
                </c:pt>
                <c:pt idx="1013">
                  <c:v>0.28079999999999999</c:v>
                </c:pt>
                <c:pt idx="1014">
                  <c:v>0.27810000000000001</c:v>
                </c:pt>
                <c:pt idx="1015">
                  <c:v>0.28199999999999997</c:v>
                </c:pt>
                <c:pt idx="1016">
                  <c:v>0.27510000000000001</c:v>
                </c:pt>
                <c:pt idx="1017">
                  <c:v>0.27389999999999998</c:v>
                </c:pt>
                <c:pt idx="1018">
                  <c:v>0.28239999999999998</c:v>
                </c:pt>
                <c:pt idx="1019">
                  <c:v>0.29409999999999997</c:v>
                </c:pt>
                <c:pt idx="1020">
                  <c:v>0.2828</c:v>
                </c:pt>
                <c:pt idx="1021">
                  <c:v>0.2923</c:v>
                </c:pt>
                <c:pt idx="1022">
                  <c:v>0.26729999999999998</c:v>
                </c:pt>
                <c:pt idx="1023">
                  <c:v>0.26490000000000002</c:v>
                </c:pt>
                <c:pt idx="1024">
                  <c:v>0.26490000000000002</c:v>
                </c:pt>
                <c:pt idx="1025">
                  <c:v>0.25640000000000002</c:v>
                </c:pt>
                <c:pt idx="1026">
                  <c:v>0.2631</c:v>
                </c:pt>
                <c:pt idx="1027">
                  <c:v>0.27539999999999998</c:v>
                </c:pt>
                <c:pt idx="1028">
                  <c:v>0.26350000000000001</c:v>
                </c:pt>
                <c:pt idx="1029">
                  <c:v>0.26140000000000002</c:v>
                </c:pt>
                <c:pt idx="1030">
                  <c:v>0.26279999999999998</c:v>
                </c:pt>
                <c:pt idx="1031">
                  <c:v>0.2457</c:v>
                </c:pt>
                <c:pt idx="1032">
                  <c:v>0.245</c:v>
                </c:pt>
                <c:pt idx="1033">
                  <c:v>0.2472</c:v>
                </c:pt>
                <c:pt idx="1034">
                  <c:v>0.23799999999999999</c:v>
                </c:pt>
                <c:pt idx="1035">
                  <c:v>0.2442</c:v>
                </c:pt>
                <c:pt idx="1036">
                  <c:v>0.23330000000000001</c:v>
                </c:pt>
                <c:pt idx="1037">
                  <c:v>0.2298</c:v>
                </c:pt>
                <c:pt idx="1038">
                  <c:v>0.21590000000000001</c:v>
                </c:pt>
                <c:pt idx="1039">
                  <c:v>0.2127</c:v>
                </c:pt>
                <c:pt idx="1040">
                  <c:v>0.22189999999999999</c:v>
                </c:pt>
                <c:pt idx="1041">
                  <c:v>0.2364</c:v>
                </c:pt>
                <c:pt idx="1042">
                  <c:v>0.245</c:v>
                </c:pt>
                <c:pt idx="1043">
                  <c:v>0.23830000000000001</c:v>
                </c:pt>
                <c:pt idx="1044">
                  <c:v>0.2424</c:v>
                </c:pt>
                <c:pt idx="1045">
                  <c:v>0.2525</c:v>
                </c:pt>
                <c:pt idx="1046">
                  <c:v>0.25800000000000001</c:v>
                </c:pt>
                <c:pt idx="1047">
                  <c:v>0.24690000000000001</c:v>
                </c:pt>
                <c:pt idx="1048">
                  <c:v>0.24060000000000001</c:v>
                </c:pt>
                <c:pt idx="1049">
                  <c:v>0.2331</c:v>
                </c:pt>
                <c:pt idx="1050">
                  <c:v>0.24179999999999999</c:v>
                </c:pt>
                <c:pt idx="1051">
                  <c:v>0.24959999999999999</c:v>
                </c:pt>
                <c:pt idx="1052">
                  <c:v>0.2366</c:v>
                </c:pt>
                <c:pt idx="1053">
                  <c:v>0.24179999999999999</c:v>
                </c:pt>
                <c:pt idx="1054">
                  <c:v>0.23719999999999999</c:v>
                </c:pt>
                <c:pt idx="1055">
                  <c:v>0.24030000000000001</c:v>
                </c:pt>
                <c:pt idx="1056">
                  <c:v>0.23119999999999999</c:v>
                </c:pt>
                <c:pt idx="1057">
                  <c:v>0.23949999999999999</c:v>
                </c:pt>
                <c:pt idx="1058">
                  <c:v>0.23580000000000001</c:v>
                </c:pt>
                <c:pt idx="1059">
                  <c:v>0.2389</c:v>
                </c:pt>
                <c:pt idx="1060">
                  <c:v>0.24660000000000001</c:v>
                </c:pt>
                <c:pt idx="1061">
                  <c:v>0.2515</c:v>
                </c:pt>
                <c:pt idx="1062">
                  <c:v>0.2475</c:v>
                </c:pt>
                <c:pt idx="1063">
                  <c:v>0.2442</c:v>
                </c:pt>
                <c:pt idx="1064">
                  <c:v>0.23469999999999999</c:v>
                </c:pt>
                <c:pt idx="1065">
                  <c:v>0.2339</c:v>
                </c:pt>
                <c:pt idx="1066">
                  <c:v>0.23860000000000001</c:v>
                </c:pt>
                <c:pt idx="1067">
                  <c:v>0.23519999999999999</c:v>
                </c:pt>
                <c:pt idx="1068">
                  <c:v>0.2424</c:v>
                </c:pt>
                <c:pt idx="1069">
                  <c:v>0.2364</c:v>
                </c:pt>
                <c:pt idx="1070">
                  <c:v>0.24179999999999999</c:v>
                </c:pt>
                <c:pt idx="1071">
                  <c:v>0.2364</c:v>
                </c:pt>
                <c:pt idx="1072">
                  <c:v>0.2331</c:v>
                </c:pt>
                <c:pt idx="1073">
                  <c:v>0.22489999999999999</c:v>
                </c:pt>
                <c:pt idx="1074">
                  <c:v>0.21920000000000001</c:v>
                </c:pt>
                <c:pt idx="1075">
                  <c:v>0.22700000000000001</c:v>
                </c:pt>
                <c:pt idx="1076">
                  <c:v>0.23860000000000001</c:v>
                </c:pt>
                <c:pt idx="1077">
                  <c:v>0.2389</c:v>
                </c:pt>
                <c:pt idx="1078">
                  <c:v>0.2366</c:v>
                </c:pt>
                <c:pt idx="1079">
                  <c:v>0.23330000000000001</c:v>
                </c:pt>
                <c:pt idx="1080">
                  <c:v>0.23519999999999999</c:v>
                </c:pt>
                <c:pt idx="1081">
                  <c:v>0.2366</c:v>
                </c:pt>
                <c:pt idx="1082">
                  <c:v>0.2412</c:v>
                </c:pt>
                <c:pt idx="1083">
                  <c:v>0.23860000000000001</c:v>
                </c:pt>
                <c:pt idx="1084">
                  <c:v>0.24390000000000001</c:v>
                </c:pt>
                <c:pt idx="1085">
                  <c:v>0.2424</c:v>
                </c:pt>
                <c:pt idx="1086">
                  <c:v>0.24390000000000001</c:v>
                </c:pt>
                <c:pt idx="1087">
                  <c:v>0.24329999999999999</c:v>
                </c:pt>
                <c:pt idx="1088">
                  <c:v>0.2412</c:v>
                </c:pt>
                <c:pt idx="1089">
                  <c:v>0.2447</c:v>
                </c:pt>
                <c:pt idx="1090">
                  <c:v>0.2389</c:v>
                </c:pt>
                <c:pt idx="1091">
                  <c:v>0.2331</c:v>
                </c:pt>
                <c:pt idx="1092">
                  <c:v>0.23519999999999999</c:v>
                </c:pt>
                <c:pt idx="1093">
                  <c:v>0.23949999999999999</c:v>
                </c:pt>
                <c:pt idx="1094">
                  <c:v>0.2361</c:v>
                </c:pt>
                <c:pt idx="1095">
                  <c:v>0.22589999999999999</c:v>
                </c:pt>
                <c:pt idx="1096">
                  <c:v>0.22090000000000001</c:v>
                </c:pt>
                <c:pt idx="1097">
                  <c:v>0.2155</c:v>
                </c:pt>
                <c:pt idx="1098">
                  <c:v>0.2185</c:v>
                </c:pt>
                <c:pt idx="1099">
                  <c:v>0.2132</c:v>
                </c:pt>
                <c:pt idx="1100">
                  <c:v>0.2152</c:v>
                </c:pt>
                <c:pt idx="1101">
                  <c:v>0.215</c:v>
                </c:pt>
                <c:pt idx="1102">
                  <c:v>0.21390000000000001</c:v>
                </c:pt>
                <c:pt idx="1103">
                  <c:v>0.21160000000000001</c:v>
                </c:pt>
                <c:pt idx="1104">
                  <c:v>0.20610000000000001</c:v>
                </c:pt>
                <c:pt idx="1105">
                  <c:v>0.2051</c:v>
                </c:pt>
                <c:pt idx="1106">
                  <c:v>0.20849999999999999</c:v>
                </c:pt>
                <c:pt idx="1107">
                  <c:v>0.21110000000000001</c:v>
                </c:pt>
                <c:pt idx="1108">
                  <c:v>0.21160000000000001</c:v>
                </c:pt>
                <c:pt idx="1109">
                  <c:v>0.2072</c:v>
                </c:pt>
                <c:pt idx="1110">
                  <c:v>0.20630000000000001</c:v>
                </c:pt>
                <c:pt idx="1111">
                  <c:v>0.21049999999999999</c:v>
                </c:pt>
                <c:pt idx="1112">
                  <c:v>0.21729999999999999</c:v>
                </c:pt>
                <c:pt idx="1113">
                  <c:v>0.21410000000000001</c:v>
                </c:pt>
                <c:pt idx="1114">
                  <c:v>0.21049999999999999</c:v>
                </c:pt>
                <c:pt idx="1115">
                  <c:v>0.20399999999999999</c:v>
                </c:pt>
                <c:pt idx="1116">
                  <c:v>0.2014</c:v>
                </c:pt>
                <c:pt idx="1117">
                  <c:v>0.1895</c:v>
                </c:pt>
                <c:pt idx="1118">
                  <c:v>0.1769</c:v>
                </c:pt>
                <c:pt idx="1119">
                  <c:v>0.18129999999999999</c:v>
                </c:pt>
                <c:pt idx="1120">
                  <c:v>0.1754</c:v>
                </c:pt>
                <c:pt idx="1121">
                  <c:v>0.17879999999999999</c:v>
                </c:pt>
                <c:pt idx="1122">
                  <c:v>0.1883</c:v>
                </c:pt>
                <c:pt idx="1123">
                  <c:v>0.1951</c:v>
                </c:pt>
                <c:pt idx="1124">
                  <c:v>0.19040000000000001</c:v>
                </c:pt>
                <c:pt idx="1125">
                  <c:v>0.1923</c:v>
                </c:pt>
                <c:pt idx="1126">
                  <c:v>0.193</c:v>
                </c:pt>
                <c:pt idx="1127">
                  <c:v>0.1913</c:v>
                </c:pt>
                <c:pt idx="1128">
                  <c:v>0.1958</c:v>
                </c:pt>
                <c:pt idx="1129">
                  <c:v>0.20080000000000001</c:v>
                </c:pt>
                <c:pt idx="1130">
                  <c:v>0.20530000000000001</c:v>
                </c:pt>
                <c:pt idx="1131">
                  <c:v>0.1913</c:v>
                </c:pt>
                <c:pt idx="1132">
                  <c:v>0.18859999999999999</c:v>
                </c:pt>
                <c:pt idx="1133">
                  <c:v>0.2024</c:v>
                </c:pt>
                <c:pt idx="1134">
                  <c:v>0.20810000000000001</c:v>
                </c:pt>
                <c:pt idx="1135">
                  <c:v>0.22020000000000001</c:v>
                </c:pt>
                <c:pt idx="1136">
                  <c:v>0.20399999999999999</c:v>
                </c:pt>
                <c:pt idx="1137">
                  <c:v>0.21199999999999999</c:v>
                </c:pt>
                <c:pt idx="1138">
                  <c:v>0.2</c:v>
                </c:pt>
                <c:pt idx="1139">
                  <c:v>0.19470000000000001</c:v>
                </c:pt>
                <c:pt idx="1140">
                  <c:v>0.2049</c:v>
                </c:pt>
                <c:pt idx="1141">
                  <c:v>0.2024</c:v>
                </c:pt>
                <c:pt idx="1142">
                  <c:v>0.21590000000000001</c:v>
                </c:pt>
                <c:pt idx="1143">
                  <c:v>0.2114</c:v>
                </c:pt>
                <c:pt idx="1144">
                  <c:v>0.2089</c:v>
                </c:pt>
                <c:pt idx="1145">
                  <c:v>0.2127</c:v>
                </c:pt>
                <c:pt idx="1146">
                  <c:v>0.21290000000000001</c:v>
                </c:pt>
                <c:pt idx="1147">
                  <c:v>0.20979999999999999</c:v>
                </c:pt>
                <c:pt idx="1148">
                  <c:v>0.20380000000000001</c:v>
                </c:pt>
                <c:pt idx="1149">
                  <c:v>0.20549999999999999</c:v>
                </c:pt>
                <c:pt idx="1150">
                  <c:v>0.20319999999999999</c:v>
                </c:pt>
                <c:pt idx="1151">
                  <c:v>0.1913</c:v>
                </c:pt>
                <c:pt idx="1152">
                  <c:v>0.19209999999999999</c:v>
                </c:pt>
                <c:pt idx="1153">
                  <c:v>0.1956</c:v>
                </c:pt>
                <c:pt idx="1154">
                  <c:v>0.18759999999999999</c:v>
                </c:pt>
                <c:pt idx="1155">
                  <c:v>0.19639999999999999</c:v>
                </c:pt>
                <c:pt idx="1156">
                  <c:v>0.19370000000000001</c:v>
                </c:pt>
                <c:pt idx="1157">
                  <c:v>0.19739999999999999</c:v>
                </c:pt>
                <c:pt idx="1158">
                  <c:v>0.20419999999999999</c:v>
                </c:pt>
                <c:pt idx="1159">
                  <c:v>0.20830000000000001</c:v>
                </c:pt>
                <c:pt idx="1160">
                  <c:v>0.21429999999999999</c:v>
                </c:pt>
                <c:pt idx="1161">
                  <c:v>0.21429999999999999</c:v>
                </c:pt>
                <c:pt idx="1162">
                  <c:v>0.22239999999999999</c:v>
                </c:pt>
                <c:pt idx="1163">
                  <c:v>0.22239999999999999</c:v>
                </c:pt>
                <c:pt idx="1164">
                  <c:v>0.22339999999999999</c:v>
                </c:pt>
                <c:pt idx="1165">
                  <c:v>0.22470000000000001</c:v>
                </c:pt>
                <c:pt idx="1166">
                  <c:v>0.23089999999999999</c:v>
                </c:pt>
                <c:pt idx="1167">
                  <c:v>0.22090000000000001</c:v>
                </c:pt>
                <c:pt idx="1168">
                  <c:v>0.2074</c:v>
                </c:pt>
                <c:pt idx="1169">
                  <c:v>0.21410000000000001</c:v>
                </c:pt>
                <c:pt idx="1170">
                  <c:v>0.21049999999999999</c:v>
                </c:pt>
                <c:pt idx="1171">
                  <c:v>0.20610000000000001</c:v>
                </c:pt>
                <c:pt idx="1172">
                  <c:v>0.2079</c:v>
                </c:pt>
                <c:pt idx="1173">
                  <c:v>0.20549999999999999</c:v>
                </c:pt>
                <c:pt idx="1174">
                  <c:v>0.2036</c:v>
                </c:pt>
                <c:pt idx="1175">
                  <c:v>0.2094</c:v>
                </c:pt>
                <c:pt idx="1176">
                  <c:v>0.21229999999999999</c:v>
                </c:pt>
                <c:pt idx="1177">
                  <c:v>0.21110000000000001</c:v>
                </c:pt>
                <c:pt idx="1178">
                  <c:v>0.2036</c:v>
                </c:pt>
                <c:pt idx="1179">
                  <c:v>0.20100000000000001</c:v>
                </c:pt>
                <c:pt idx="1180">
                  <c:v>0.1966</c:v>
                </c:pt>
                <c:pt idx="1181">
                  <c:v>0.1988</c:v>
                </c:pt>
                <c:pt idx="1182">
                  <c:v>0.19209999999999999</c:v>
                </c:pt>
                <c:pt idx="1183">
                  <c:v>0.20019999999999999</c:v>
                </c:pt>
                <c:pt idx="1184">
                  <c:v>0.19600000000000001</c:v>
                </c:pt>
                <c:pt idx="1185">
                  <c:v>0.20830000000000001</c:v>
                </c:pt>
                <c:pt idx="1186">
                  <c:v>0.1978</c:v>
                </c:pt>
                <c:pt idx="1187">
                  <c:v>0.1978</c:v>
                </c:pt>
                <c:pt idx="1188">
                  <c:v>0.2016</c:v>
                </c:pt>
                <c:pt idx="1189">
                  <c:v>0.20569999999999999</c:v>
                </c:pt>
                <c:pt idx="1190">
                  <c:v>0.2026</c:v>
                </c:pt>
                <c:pt idx="1191">
                  <c:v>0.20219999999999999</c:v>
                </c:pt>
                <c:pt idx="1192">
                  <c:v>0.20180000000000001</c:v>
                </c:pt>
                <c:pt idx="1193">
                  <c:v>0.2016</c:v>
                </c:pt>
                <c:pt idx="1194">
                  <c:v>0.1966</c:v>
                </c:pt>
                <c:pt idx="1195">
                  <c:v>0.2</c:v>
                </c:pt>
                <c:pt idx="1196">
                  <c:v>0.189</c:v>
                </c:pt>
                <c:pt idx="1197">
                  <c:v>0.18859999999999999</c:v>
                </c:pt>
                <c:pt idx="1198">
                  <c:v>0.1845</c:v>
                </c:pt>
                <c:pt idx="1199">
                  <c:v>0.18690000000000001</c:v>
                </c:pt>
                <c:pt idx="1200">
                  <c:v>0.17760000000000001</c:v>
                </c:pt>
                <c:pt idx="1201">
                  <c:v>0.1706</c:v>
                </c:pt>
                <c:pt idx="1202">
                  <c:v>0.1736</c:v>
                </c:pt>
                <c:pt idx="1203">
                  <c:v>0.1731</c:v>
                </c:pt>
                <c:pt idx="1204">
                  <c:v>0.17130000000000001</c:v>
                </c:pt>
                <c:pt idx="1205">
                  <c:v>0.1754</c:v>
                </c:pt>
                <c:pt idx="1206">
                  <c:v>0.17949999999999999</c:v>
                </c:pt>
                <c:pt idx="1207">
                  <c:v>0.1721</c:v>
                </c:pt>
                <c:pt idx="1208">
                  <c:v>0.17369999999999999</c:v>
                </c:pt>
                <c:pt idx="1209">
                  <c:v>0.16569999999999999</c:v>
                </c:pt>
                <c:pt idx="1210">
                  <c:v>0.16389999999999999</c:v>
                </c:pt>
                <c:pt idx="1211">
                  <c:v>0.17399999999999999</c:v>
                </c:pt>
                <c:pt idx="1212">
                  <c:v>0.16689999999999999</c:v>
                </c:pt>
                <c:pt idx="1213">
                  <c:v>0.16520000000000001</c:v>
                </c:pt>
                <c:pt idx="1214">
                  <c:v>0.16309999999999999</c:v>
                </c:pt>
                <c:pt idx="1215">
                  <c:v>0.1668</c:v>
                </c:pt>
                <c:pt idx="1216">
                  <c:v>0.16059999999999999</c:v>
                </c:pt>
                <c:pt idx="1217">
                  <c:v>0.1578</c:v>
                </c:pt>
                <c:pt idx="1218">
                  <c:v>0.1658</c:v>
                </c:pt>
                <c:pt idx="1219">
                  <c:v>0.16120000000000001</c:v>
                </c:pt>
                <c:pt idx="1220">
                  <c:v>0.161</c:v>
                </c:pt>
                <c:pt idx="1221">
                  <c:v>0.15620000000000001</c:v>
                </c:pt>
                <c:pt idx="1222">
                  <c:v>0.15770000000000001</c:v>
                </c:pt>
                <c:pt idx="1223">
                  <c:v>0.161</c:v>
                </c:pt>
                <c:pt idx="1224">
                  <c:v>0.16189999999999999</c:v>
                </c:pt>
                <c:pt idx="1225">
                  <c:v>0.1603</c:v>
                </c:pt>
                <c:pt idx="1226">
                  <c:v>0.1603</c:v>
                </c:pt>
                <c:pt idx="1227">
                  <c:v>0.1651</c:v>
                </c:pt>
                <c:pt idx="1228">
                  <c:v>0.16</c:v>
                </c:pt>
                <c:pt idx="1229">
                  <c:v>0.16120000000000001</c:v>
                </c:pt>
                <c:pt idx="1230">
                  <c:v>0.16500000000000001</c:v>
                </c:pt>
                <c:pt idx="1231">
                  <c:v>0.1651</c:v>
                </c:pt>
                <c:pt idx="1232">
                  <c:v>0.1739</c:v>
                </c:pt>
                <c:pt idx="1233">
                  <c:v>0.17119999999999999</c:v>
                </c:pt>
                <c:pt idx="1234">
                  <c:v>0.16719999999999999</c:v>
                </c:pt>
                <c:pt idx="1235">
                  <c:v>0.1706</c:v>
                </c:pt>
                <c:pt idx="1236">
                  <c:v>0.17760000000000001</c:v>
                </c:pt>
                <c:pt idx="1237">
                  <c:v>0.17430000000000001</c:v>
                </c:pt>
                <c:pt idx="1238">
                  <c:v>0.17100000000000001</c:v>
                </c:pt>
                <c:pt idx="1239">
                  <c:v>0.1757</c:v>
                </c:pt>
                <c:pt idx="1240">
                  <c:v>0.17730000000000001</c:v>
                </c:pt>
                <c:pt idx="1241">
                  <c:v>0.17599999999999999</c:v>
                </c:pt>
                <c:pt idx="1242">
                  <c:v>0.16930000000000001</c:v>
                </c:pt>
                <c:pt idx="1243">
                  <c:v>0.1686</c:v>
                </c:pt>
                <c:pt idx="1244">
                  <c:v>0.16700000000000001</c:v>
                </c:pt>
                <c:pt idx="1245">
                  <c:v>0.16619999999999999</c:v>
                </c:pt>
                <c:pt idx="1246">
                  <c:v>0.15740000000000001</c:v>
                </c:pt>
                <c:pt idx="1247">
                  <c:v>0.14979999999999999</c:v>
                </c:pt>
                <c:pt idx="1248">
                  <c:v>0.15160000000000001</c:v>
                </c:pt>
                <c:pt idx="1249">
                  <c:v>0.14530000000000001</c:v>
                </c:pt>
                <c:pt idx="1250">
                  <c:v>0.14979999999999999</c:v>
                </c:pt>
                <c:pt idx="1251">
                  <c:v>0.14829999999999999</c:v>
                </c:pt>
                <c:pt idx="1252">
                  <c:v>0.14760000000000001</c:v>
                </c:pt>
                <c:pt idx="1253">
                  <c:v>0.15379999999999999</c:v>
                </c:pt>
                <c:pt idx="1254">
                  <c:v>0.1512</c:v>
                </c:pt>
                <c:pt idx="1255">
                  <c:v>0.15390000000000001</c:v>
                </c:pt>
                <c:pt idx="1256">
                  <c:v>0.1547</c:v>
                </c:pt>
                <c:pt idx="1257">
                  <c:v>0.15709999999999999</c:v>
                </c:pt>
                <c:pt idx="1258">
                  <c:v>0.14760000000000001</c:v>
                </c:pt>
                <c:pt idx="1259">
                  <c:v>0.14330000000000001</c:v>
                </c:pt>
                <c:pt idx="1260">
                  <c:v>0.14280000000000001</c:v>
                </c:pt>
                <c:pt idx="1261">
                  <c:v>0.1457</c:v>
                </c:pt>
                <c:pt idx="1262">
                  <c:v>0.1515</c:v>
                </c:pt>
                <c:pt idx="1263">
                  <c:v>0.1426</c:v>
                </c:pt>
                <c:pt idx="1264">
                  <c:v>0.14530000000000001</c:v>
                </c:pt>
                <c:pt idx="1265">
                  <c:v>0.14050000000000001</c:v>
                </c:pt>
                <c:pt idx="1266">
                  <c:v>0.1386</c:v>
                </c:pt>
                <c:pt idx="1267">
                  <c:v>0.13550000000000001</c:v>
                </c:pt>
                <c:pt idx="1268">
                  <c:v>0.13420000000000001</c:v>
                </c:pt>
                <c:pt idx="1269">
                  <c:v>0.14080000000000001</c:v>
                </c:pt>
                <c:pt idx="1270">
                  <c:v>0.13420000000000001</c:v>
                </c:pt>
                <c:pt idx="1271">
                  <c:v>0.1351</c:v>
                </c:pt>
                <c:pt idx="1272">
                  <c:v>0.1439</c:v>
                </c:pt>
                <c:pt idx="1273">
                  <c:v>0.14130000000000001</c:v>
                </c:pt>
                <c:pt idx="1274">
                  <c:v>0.13869999999999999</c:v>
                </c:pt>
                <c:pt idx="1275">
                  <c:v>0.13400000000000001</c:v>
                </c:pt>
                <c:pt idx="1276">
                  <c:v>0.1278</c:v>
                </c:pt>
                <c:pt idx="1277">
                  <c:v>0.13300000000000001</c:v>
                </c:pt>
                <c:pt idx="1278">
                  <c:v>0.13250000000000001</c:v>
                </c:pt>
                <c:pt idx="1279">
                  <c:v>0.1308</c:v>
                </c:pt>
                <c:pt idx="1280">
                  <c:v>0.1288</c:v>
                </c:pt>
                <c:pt idx="1281">
                  <c:v>0.1273</c:v>
                </c:pt>
                <c:pt idx="1282">
                  <c:v>0.1361</c:v>
                </c:pt>
                <c:pt idx="1283">
                  <c:v>0.13800000000000001</c:v>
                </c:pt>
                <c:pt idx="1284">
                  <c:v>0.1343</c:v>
                </c:pt>
                <c:pt idx="1285">
                  <c:v>0.12939999999999999</c:v>
                </c:pt>
                <c:pt idx="1286">
                  <c:v>0.1255</c:v>
                </c:pt>
                <c:pt idx="1287">
                  <c:v>0.1205</c:v>
                </c:pt>
                <c:pt idx="1288">
                  <c:v>0.11990000000000001</c:v>
                </c:pt>
                <c:pt idx="1289">
                  <c:v>0.1149</c:v>
                </c:pt>
                <c:pt idx="1290">
                  <c:v>0.1159</c:v>
                </c:pt>
                <c:pt idx="1291">
                  <c:v>0.1139</c:v>
                </c:pt>
                <c:pt idx="1292">
                  <c:v>0.1173</c:v>
                </c:pt>
                <c:pt idx="1293">
                  <c:v>0.1197</c:v>
                </c:pt>
                <c:pt idx="1294">
                  <c:v>0.11940000000000001</c:v>
                </c:pt>
                <c:pt idx="1295">
                  <c:v>0.1143</c:v>
                </c:pt>
                <c:pt idx="1296">
                  <c:v>0.1163</c:v>
                </c:pt>
                <c:pt idx="1297">
                  <c:v>0.123</c:v>
                </c:pt>
                <c:pt idx="1298">
                  <c:v>0.1196</c:v>
                </c:pt>
                <c:pt idx="1299">
                  <c:v>0.12690000000000001</c:v>
                </c:pt>
                <c:pt idx="1300">
                  <c:v>0.13969999999999999</c:v>
                </c:pt>
                <c:pt idx="1301">
                  <c:v>0.13039999999999999</c:v>
                </c:pt>
                <c:pt idx="1302">
                  <c:v>0.1368</c:v>
                </c:pt>
                <c:pt idx="1303">
                  <c:v>0.14119999999999999</c:v>
                </c:pt>
                <c:pt idx="1304">
                  <c:v>0.13420000000000001</c:v>
                </c:pt>
                <c:pt idx="1305">
                  <c:v>0.14230000000000001</c:v>
                </c:pt>
                <c:pt idx="1306">
                  <c:v>0.1333</c:v>
                </c:pt>
                <c:pt idx="1307">
                  <c:v>0.13500000000000001</c:v>
                </c:pt>
                <c:pt idx="1308">
                  <c:v>0.12659999999999999</c:v>
                </c:pt>
                <c:pt idx="1309">
                  <c:v>0.1234</c:v>
                </c:pt>
                <c:pt idx="1310">
                  <c:v>0.1235</c:v>
                </c:pt>
                <c:pt idx="1311">
                  <c:v>0.12609999999999999</c:v>
                </c:pt>
                <c:pt idx="1312">
                  <c:v>0.12720000000000001</c:v>
                </c:pt>
                <c:pt idx="1313">
                  <c:v>0.1356</c:v>
                </c:pt>
                <c:pt idx="1314">
                  <c:v>0.13719999999999999</c:v>
                </c:pt>
                <c:pt idx="1315">
                  <c:v>0.13070000000000001</c:v>
                </c:pt>
                <c:pt idx="1316">
                  <c:v>0.1416</c:v>
                </c:pt>
                <c:pt idx="1317">
                  <c:v>0.14269999999999999</c:v>
                </c:pt>
                <c:pt idx="1318">
                  <c:v>0.14599999999999999</c:v>
                </c:pt>
                <c:pt idx="1319">
                  <c:v>0.13669999999999999</c:v>
                </c:pt>
                <c:pt idx="1320">
                  <c:v>0.1288</c:v>
                </c:pt>
                <c:pt idx="1321">
                  <c:v>0.128</c:v>
                </c:pt>
                <c:pt idx="1322">
                  <c:v>0.13250000000000001</c:v>
                </c:pt>
                <c:pt idx="1323">
                  <c:v>0.1331</c:v>
                </c:pt>
                <c:pt idx="1324">
                  <c:v>0.1371</c:v>
                </c:pt>
                <c:pt idx="1325">
                  <c:v>0.13830000000000001</c:v>
                </c:pt>
                <c:pt idx="1326">
                  <c:v>0.1444</c:v>
                </c:pt>
                <c:pt idx="1327">
                  <c:v>0.14399999999999999</c:v>
                </c:pt>
                <c:pt idx="1328">
                  <c:v>0.14030000000000001</c:v>
                </c:pt>
                <c:pt idx="1329">
                  <c:v>0.15090000000000001</c:v>
                </c:pt>
                <c:pt idx="1330">
                  <c:v>0.1694</c:v>
                </c:pt>
                <c:pt idx="1331">
                  <c:v>0.1593</c:v>
                </c:pt>
                <c:pt idx="1332">
                  <c:v>0.17069999999999999</c:v>
                </c:pt>
                <c:pt idx="1333">
                  <c:v>0.1978</c:v>
                </c:pt>
                <c:pt idx="1334">
                  <c:v>0.17630000000000001</c:v>
                </c:pt>
                <c:pt idx="1335">
                  <c:v>0.16719999999999999</c:v>
                </c:pt>
                <c:pt idx="1336">
                  <c:v>0.17330000000000001</c:v>
                </c:pt>
                <c:pt idx="1337">
                  <c:v>0.17180000000000001</c:v>
                </c:pt>
                <c:pt idx="1338">
                  <c:v>0.16350000000000001</c:v>
                </c:pt>
                <c:pt idx="1339">
                  <c:v>0.1706</c:v>
                </c:pt>
                <c:pt idx="1340">
                  <c:v>0.16</c:v>
                </c:pt>
                <c:pt idx="1341">
                  <c:v>0.15770000000000001</c:v>
                </c:pt>
                <c:pt idx="1342">
                  <c:v>0.16389999999999999</c:v>
                </c:pt>
                <c:pt idx="1343">
                  <c:v>0.1489</c:v>
                </c:pt>
                <c:pt idx="1344">
                  <c:v>0.151</c:v>
                </c:pt>
                <c:pt idx="1345">
                  <c:v>0.1479</c:v>
                </c:pt>
                <c:pt idx="1346">
                  <c:v>0.15340000000000001</c:v>
                </c:pt>
                <c:pt idx="1347">
                  <c:v>0.14580000000000001</c:v>
                </c:pt>
                <c:pt idx="1348">
                  <c:v>0.14799999999999999</c:v>
                </c:pt>
                <c:pt idx="1349">
                  <c:v>0.152</c:v>
                </c:pt>
                <c:pt idx="1350">
                  <c:v>0.15359999999999999</c:v>
                </c:pt>
                <c:pt idx="1351">
                  <c:v>0.1527</c:v>
                </c:pt>
                <c:pt idx="1352">
                  <c:v>0.15029999999999999</c:v>
                </c:pt>
                <c:pt idx="1353">
                  <c:v>0.15740000000000001</c:v>
                </c:pt>
                <c:pt idx="1354">
                  <c:v>0.14710000000000001</c:v>
                </c:pt>
                <c:pt idx="1355">
                  <c:v>0.1406</c:v>
                </c:pt>
                <c:pt idx="1356">
                  <c:v>0.13869999999999999</c:v>
                </c:pt>
                <c:pt idx="1357">
                  <c:v>0.12809999999999999</c:v>
                </c:pt>
                <c:pt idx="1358">
                  <c:v>0.13439999999999999</c:v>
                </c:pt>
                <c:pt idx="1359">
                  <c:v>0.1308</c:v>
                </c:pt>
                <c:pt idx="1360">
                  <c:v>0.13109999999999999</c:v>
                </c:pt>
                <c:pt idx="1361">
                  <c:v>0.1283</c:v>
                </c:pt>
                <c:pt idx="1362">
                  <c:v>0.1263</c:v>
                </c:pt>
                <c:pt idx="1363">
                  <c:v>0.12239999999999999</c:v>
                </c:pt>
                <c:pt idx="1364">
                  <c:v>0.1288</c:v>
                </c:pt>
                <c:pt idx="1365">
                  <c:v>0.12590000000000001</c:v>
                </c:pt>
                <c:pt idx="1366">
                  <c:v>0.1206</c:v>
                </c:pt>
                <c:pt idx="1367">
                  <c:v>0.12</c:v>
                </c:pt>
                <c:pt idx="1368">
                  <c:v>0.11899999999999999</c:v>
                </c:pt>
                <c:pt idx="1369">
                  <c:v>0.12189999999999999</c:v>
                </c:pt>
                <c:pt idx="1370">
                  <c:v>0.12230000000000001</c:v>
                </c:pt>
                <c:pt idx="1371">
                  <c:v>0.12039999999999999</c:v>
                </c:pt>
                <c:pt idx="1372">
                  <c:v>0.1212</c:v>
                </c:pt>
                <c:pt idx="1373">
                  <c:v>0.1222</c:v>
                </c:pt>
                <c:pt idx="1374">
                  <c:v>0.1186</c:v>
                </c:pt>
                <c:pt idx="1375">
                  <c:v>0.12429999999999999</c:v>
                </c:pt>
                <c:pt idx="1376">
                  <c:v>0.12770000000000001</c:v>
                </c:pt>
                <c:pt idx="1377">
                  <c:v>0.1275</c:v>
                </c:pt>
                <c:pt idx="1378">
                  <c:v>0.1249</c:v>
                </c:pt>
                <c:pt idx="1379">
                  <c:v>0.1288</c:v>
                </c:pt>
                <c:pt idx="1380">
                  <c:v>0.12939999999999999</c:v>
                </c:pt>
                <c:pt idx="1381">
                  <c:v>0.13200000000000001</c:v>
                </c:pt>
                <c:pt idx="1382">
                  <c:v>0.13120000000000001</c:v>
                </c:pt>
                <c:pt idx="1383">
                  <c:v>0.13789999999999999</c:v>
                </c:pt>
                <c:pt idx="1384">
                  <c:v>0.14530000000000001</c:v>
                </c:pt>
                <c:pt idx="1385">
                  <c:v>0.14380000000000001</c:v>
                </c:pt>
                <c:pt idx="1386">
                  <c:v>0.14899999999999999</c:v>
                </c:pt>
                <c:pt idx="1387">
                  <c:v>0.14549999999999999</c:v>
                </c:pt>
                <c:pt idx="1388">
                  <c:v>0.1416</c:v>
                </c:pt>
                <c:pt idx="1389">
                  <c:v>0.14680000000000001</c:v>
                </c:pt>
                <c:pt idx="1390">
                  <c:v>0.14630000000000001</c:v>
                </c:pt>
                <c:pt idx="1391">
                  <c:v>0.1507</c:v>
                </c:pt>
                <c:pt idx="1392">
                  <c:v>0.15190000000000001</c:v>
                </c:pt>
                <c:pt idx="1393">
                  <c:v>0.15620000000000001</c:v>
                </c:pt>
                <c:pt idx="1394">
                  <c:v>0.1482</c:v>
                </c:pt>
                <c:pt idx="1395">
                  <c:v>0.154</c:v>
                </c:pt>
                <c:pt idx="1396">
                  <c:v>0.15340000000000001</c:v>
                </c:pt>
                <c:pt idx="1397">
                  <c:v>0.1545</c:v>
                </c:pt>
                <c:pt idx="1398">
                  <c:v>0.14680000000000001</c:v>
                </c:pt>
                <c:pt idx="1399">
                  <c:v>0.1452</c:v>
                </c:pt>
                <c:pt idx="1400">
                  <c:v>0.1454</c:v>
                </c:pt>
                <c:pt idx="1401">
                  <c:v>0.16539999999999999</c:v>
                </c:pt>
                <c:pt idx="1402">
                  <c:v>0.16159999999999999</c:v>
                </c:pt>
                <c:pt idx="1403">
                  <c:v>0.16139999999999999</c:v>
                </c:pt>
                <c:pt idx="1404">
                  <c:v>0.1628</c:v>
                </c:pt>
                <c:pt idx="1405">
                  <c:v>0.16120000000000001</c:v>
                </c:pt>
                <c:pt idx="1406">
                  <c:v>0.1615</c:v>
                </c:pt>
                <c:pt idx="1407">
                  <c:v>0.16059999999999999</c:v>
                </c:pt>
                <c:pt idx="1408">
                  <c:v>0.16289999999999999</c:v>
                </c:pt>
                <c:pt idx="1409">
                  <c:v>0.16</c:v>
                </c:pt>
                <c:pt idx="1410">
                  <c:v>0.1658</c:v>
                </c:pt>
                <c:pt idx="1411">
                  <c:v>0.16500000000000001</c:v>
                </c:pt>
                <c:pt idx="1412">
                  <c:v>0.161</c:v>
                </c:pt>
                <c:pt idx="1413">
                  <c:v>0.16439999999999999</c:v>
                </c:pt>
                <c:pt idx="1414">
                  <c:v>0.1694</c:v>
                </c:pt>
                <c:pt idx="1415">
                  <c:v>0.17430000000000001</c:v>
                </c:pt>
                <c:pt idx="1416">
                  <c:v>0.18160000000000001</c:v>
                </c:pt>
                <c:pt idx="1417">
                  <c:v>0.17960000000000001</c:v>
                </c:pt>
                <c:pt idx="1418">
                  <c:v>0.18279999999999999</c:v>
                </c:pt>
                <c:pt idx="1419">
                  <c:v>0.18509999999999999</c:v>
                </c:pt>
                <c:pt idx="1420">
                  <c:v>0.18260000000000001</c:v>
                </c:pt>
                <c:pt idx="1421">
                  <c:v>0.18179999999999999</c:v>
                </c:pt>
                <c:pt idx="1422">
                  <c:v>0.18459999999999999</c:v>
                </c:pt>
                <c:pt idx="1423">
                  <c:v>0.17069999999999999</c:v>
                </c:pt>
                <c:pt idx="1424">
                  <c:v>0.17019999999999999</c:v>
                </c:pt>
                <c:pt idx="1425">
                  <c:v>0.1636</c:v>
                </c:pt>
                <c:pt idx="1426">
                  <c:v>0.15390000000000001</c:v>
                </c:pt>
                <c:pt idx="1427">
                  <c:v>0.15740000000000001</c:v>
                </c:pt>
                <c:pt idx="1428">
                  <c:v>0.15870000000000001</c:v>
                </c:pt>
                <c:pt idx="1429">
                  <c:v>0.15759999999999999</c:v>
                </c:pt>
                <c:pt idx="1430">
                  <c:v>0.14560000000000001</c:v>
                </c:pt>
                <c:pt idx="1431">
                  <c:v>0.1426</c:v>
                </c:pt>
                <c:pt idx="1432">
                  <c:v>0.1391</c:v>
                </c:pt>
                <c:pt idx="1433">
                  <c:v>0.14169999999999999</c:v>
                </c:pt>
                <c:pt idx="1434">
                  <c:v>0.13800000000000001</c:v>
                </c:pt>
                <c:pt idx="1435">
                  <c:v>0.21210000000000001</c:v>
                </c:pt>
                <c:pt idx="1436">
                  <c:v>0.21</c:v>
                </c:pt>
                <c:pt idx="1437">
                  <c:v>0.20269999999999999</c:v>
                </c:pt>
                <c:pt idx="1438">
                  <c:v>0.2044</c:v>
                </c:pt>
                <c:pt idx="1439">
                  <c:v>0.1946</c:v>
                </c:pt>
                <c:pt idx="1440">
                  <c:v>0.19850000000000001</c:v>
                </c:pt>
                <c:pt idx="1441">
                  <c:v>0.2051</c:v>
                </c:pt>
                <c:pt idx="1442">
                  <c:v>0.20180000000000001</c:v>
                </c:pt>
                <c:pt idx="1443">
                  <c:v>0.20080000000000001</c:v>
                </c:pt>
                <c:pt idx="1444">
                  <c:v>0.1958</c:v>
                </c:pt>
                <c:pt idx="1445">
                  <c:v>0.19889999999999999</c:v>
                </c:pt>
                <c:pt idx="1446">
                  <c:v>0.21079999999999999</c:v>
                </c:pt>
                <c:pt idx="1447">
                  <c:v>0.2029</c:v>
                </c:pt>
                <c:pt idx="1448">
                  <c:v>0.20499999999999999</c:v>
                </c:pt>
                <c:pt idx="1449">
                  <c:v>0.2001</c:v>
                </c:pt>
                <c:pt idx="1450">
                  <c:v>0.20699999999999999</c:v>
                </c:pt>
                <c:pt idx="1451">
                  <c:v>0.2238</c:v>
                </c:pt>
                <c:pt idx="1452">
                  <c:v>0.22589999999999999</c:v>
                </c:pt>
                <c:pt idx="1453">
                  <c:v>0.21479999999999999</c:v>
                </c:pt>
                <c:pt idx="1454">
                  <c:v>0.22070000000000001</c:v>
                </c:pt>
                <c:pt idx="1455">
                  <c:v>0.21479999999999999</c:v>
                </c:pt>
                <c:pt idx="1456">
                  <c:v>0.21060000000000001</c:v>
                </c:pt>
                <c:pt idx="1457">
                  <c:v>0.2031</c:v>
                </c:pt>
                <c:pt idx="1458">
                  <c:v>0.19370000000000001</c:v>
                </c:pt>
                <c:pt idx="1459">
                  <c:v>0.20280000000000001</c:v>
                </c:pt>
                <c:pt idx="1460">
                  <c:v>0.2059</c:v>
                </c:pt>
                <c:pt idx="1461">
                  <c:v>0.21210000000000001</c:v>
                </c:pt>
                <c:pt idx="1462">
                  <c:v>0.20430000000000001</c:v>
                </c:pt>
                <c:pt idx="1463">
                  <c:v>0.2059</c:v>
                </c:pt>
                <c:pt idx="1464">
                  <c:v>0.2046</c:v>
                </c:pt>
                <c:pt idx="1465">
                  <c:v>0.1988</c:v>
                </c:pt>
                <c:pt idx="1466">
                  <c:v>0.2089</c:v>
                </c:pt>
                <c:pt idx="1467">
                  <c:v>0.21560000000000001</c:v>
                </c:pt>
                <c:pt idx="1468">
                  <c:v>0.21529999999999999</c:v>
                </c:pt>
                <c:pt idx="1469">
                  <c:v>0.22720000000000001</c:v>
                </c:pt>
                <c:pt idx="1470">
                  <c:v>0.21840000000000001</c:v>
                </c:pt>
                <c:pt idx="1471">
                  <c:v>0.2276</c:v>
                </c:pt>
                <c:pt idx="1472">
                  <c:v>0.21479999999999999</c:v>
                </c:pt>
                <c:pt idx="1473">
                  <c:v>0.22550000000000001</c:v>
                </c:pt>
                <c:pt idx="1474">
                  <c:v>0.22420000000000001</c:v>
                </c:pt>
                <c:pt idx="1475">
                  <c:v>0.21959999999999999</c:v>
                </c:pt>
                <c:pt idx="1476">
                  <c:v>0.21299999999999999</c:v>
                </c:pt>
                <c:pt idx="1477">
                  <c:v>0.21890000000000001</c:v>
                </c:pt>
                <c:pt idx="1478">
                  <c:v>0.2235</c:v>
                </c:pt>
                <c:pt idx="1479">
                  <c:v>0.22470000000000001</c:v>
                </c:pt>
                <c:pt idx="1480">
                  <c:v>0.2223</c:v>
                </c:pt>
                <c:pt idx="1481">
                  <c:v>0.22320000000000001</c:v>
                </c:pt>
                <c:pt idx="1482">
                  <c:v>0.2177</c:v>
                </c:pt>
                <c:pt idx="1483">
                  <c:v>0.22470000000000001</c:v>
                </c:pt>
                <c:pt idx="1484">
                  <c:v>0.2238</c:v>
                </c:pt>
                <c:pt idx="1485">
                  <c:v>0.22140000000000001</c:v>
                </c:pt>
                <c:pt idx="1486">
                  <c:v>0.22470000000000001</c:v>
                </c:pt>
                <c:pt idx="1487">
                  <c:v>0.23139999999999999</c:v>
                </c:pt>
                <c:pt idx="1488">
                  <c:v>0.24030000000000001</c:v>
                </c:pt>
                <c:pt idx="1489">
                  <c:v>0.25019999999999998</c:v>
                </c:pt>
                <c:pt idx="1490">
                  <c:v>0.25419999999999998</c:v>
                </c:pt>
                <c:pt idx="1491">
                  <c:v>0.2487</c:v>
                </c:pt>
                <c:pt idx="1492">
                  <c:v>0.24010000000000001</c:v>
                </c:pt>
                <c:pt idx="1493">
                  <c:v>0.24390000000000001</c:v>
                </c:pt>
                <c:pt idx="1494">
                  <c:v>0.23400000000000001</c:v>
                </c:pt>
                <c:pt idx="1495">
                  <c:v>0.2409</c:v>
                </c:pt>
                <c:pt idx="1496">
                  <c:v>0.25480000000000003</c:v>
                </c:pt>
                <c:pt idx="1497">
                  <c:v>0.2601</c:v>
                </c:pt>
                <c:pt idx="1498">
                  <c:v>0.26150000000000001</c:v>
                </c:pt>
                <c:pt idx="1499">
                  <c:v>0.26500000000000001</c:v>
                </c:pt>
                <c:pt idx="1500">
                  <c:v>0.25209999999999999</c:v>
                </c:pt>
                <c:pt idx="1501">
                  <c:v>0.25700000000000001</c:v>
                </c:pt>
                <c:pt idx="1502">
                  <c:v>0.23880000000000001</c:v>
                </c:pt>
                <c:pt idx="1503">
                  <c:v>0.2288</c:v>
                </c:pt>
                <c:pt idx="1504">
                  <c:v>0.27189999999999998</c:v>
                </c:pt>
                <c:pt idx="1505">
                  <c:v>0.27879999999999999</c:v>
                </c:pt>
                <c:pt idx="1506">
                  <c:v>0.29349999999999998</c:v>
                </c:pt>
                <c:pt idx="1507">
                  <c:v>0.28349999999999997</c:v>
                </c:pt>
                <c:pt idx="1508">
                  <c:v>0.28489999999999999</c:v>
                </c:pt>
                <c:pt idx="1509">
                  <c:v>0.28139999999999998</c:v>
                </c:pt>
                <c:pt idx="1510">
                  <c:v>0.2762</c:v>
                </c:pt>
                <c:pt idx="1511">
                  <c:v>0.27800000000000002</c:v>
                </c:pt>
                <c:pt idx="1512">
                  <c:v>0.28060000000000002</c:v>
                </c:pt>
                <c:pt idx="1513">
                  <c:v>0.28349999999999997</c:v>
                </c:pt>
                <c:pt idx="1514">
                  <c:v>0.27879999999999999</c:v>
                </c:pt>
                <c:pt idx="1515">
                  <c:v>0.28399999999999997</c:v>
                </c:pt>
                <c:pt idx="1516">
                  <c:v>0.28010000000000002</c:v>
                </c:pt>
                <c:pt idx="1517">
                  <c:v>0.2712</c:v>
                </c:pt>
                <c:pt idx="1518">
                  <c:v>0.2727</c:v>
                </c:pt>
                <c:pt idx="1519">
                  <c:v>0.28010000000000002</c:v>
                </c:pt>
                <c:pt idx="1520">
                  <c:v>0.28920000000000001</c:v>
                </c:pt>
                <c:pt idx="1521">
                  <c:v>0.29880000000000001</c:v>
                </c:pt>
                <c:pt idx="1522">
                  <c:v>0.30270000000000002</c:v>
                </c:pt>
                <c:pt idx="1523">
                  <c:v>0.29849999999999999</c:v>
                </c:pt>
                <c:pt idx="1524">
                  <c:v>0.2994</c:v>
                </c:pt>
                <c:pt idx="1525">
                  <c:v>0.28570000000000001</c:v>
                </c:pt>
                <c:pt idx="1526">
                  <c:v>0.28510000000000002</c:v>
                </c:pt>
                <c:pt idx="1527">
                  <c:v>0.27639999999999998</c:v>
                </c:pt>
                <c:pt idx="1528">
                  <c:v>0.27489999999999998</c:v>
                </c:pt>
                <c:pt idx="1529">
                  <c:v>0.29039999999999999</c:v>
                </c:pt>
                <c:pt idx="1530">
                  <c:v>0.28870000000000001</c:v>
                </c:pt>
                <c:pt idx="1531">
                  <c:v>0.28839999999999999</c:v>
                </c:pt>
                <c:pt idx="1532">
                  <c:v>0.28010000000000002</c:v>
                </c:pt>
                <c:pt idx="1533">
                  <c:v>0.28870000000000001</c:v>
                </c:pt>
                <c:pt idx="1534">
                  <c:v>0.28189999999999998</c:v>
                </c:pt>
                <c:pt idx="1535">
                  <c:v>0.28160000000000002</c:v>
                </c:pt>
                <c:pt idx="1536">
                  <c:v>0.28699999999999998</c:v>
                </c:pt>
                <c:pt idx="1537">
                  <c:v>0.2782</c:v>
                </c:pt>
                <c:pt idx="1538">
                  <c:v>0.2757</c:v>
                </c:pt>
                <c:pt idx="1539">
                  <c:v>0.26429999999999998</c:v>
                </c:pt>
                <c:pt idx="1540">
                  <c:v>0.27050000000000002</c:v>
                </c:pt>
                <c:pt idx="1541">
                  <c:v>0.26450000000000001</c:v>
                </c:pt>
                <c:pt idx="1542">
                  <c:v>0.26219999999999999</c:v>
                </c:pt>
                <c:pt idx="1543">
                  <c:v>0.2762</c:v>
                </c:pt>
                <c:pt idx="1544">
                  <c:v>0.2717</c:v>
                </c:pt>
                <c:pt idx="1545">
                  <c:v>0.26919999999999999</c:v>
                </c:pt>
                <c:pt idx="1546">
                  <c:v>0.27189999999999998</c:v>
                </c:pt>
                <c:pt idx="1547">
                  <c:v>0.27189999999999998</c:v>
                </c:pt>
                <c:pt idx="1548">
                  <c:v>0.27139999999999997</c:v>
                </c:pt>
                <c:pt idx="1549">
                  <c:v>0.2555</c:v>
                </c:pt>
                <c:pt idx="1550">
                  <c:v>0.25530000000000003</c:v>
                </c:pt>
                <c:pt idx="1551">
                  <c:v>0.25879999999999997</c:v>
                </c:pt>
                <c:pt idx="1552">
                  <c:v>0.2661</c:v>
                </c:pt>
                <c:pt idx="1553">
                  <c:v>0.2626</c:v>
                </c:pt>
                <c:pt idx="1554">
                  <c:v>0.2631</c:v>
                </c:pt>
                <c:pt idx="1555">
                  <c:v>0.25679999999999997</c:v>
                </c:pt>
                <c:pt idx="1556">
                  <c:v>0.25530000000000003</c:v>
                </c:pt>
                <c:pt idx="1557">
                  <c:v>0.24610000000000001</c:v>
                </c:pt>
                <c:pt idx="1558">
                  <c:v>0.2487</c:v>
                </c:pt>
                <c:pt idx="1559">
                  <c:v>0.24460000000000001</c:v>
                </c:pt>
                <c:pt idx="1560">
                  <c:v>0.24540000000000001</c:v>
                </c:pt>
                <c:pt idx="1561">
                  <c:v>0.25480000000000003</c:v>
                </c:pt>
                <c:pt idx="1562">
                  <c:v>0.26200000000000001</c:v>
                </c:pt>
                <c:pt idx="1563">
                  <c:v>0.25919999999999999</c:v>
                </c:pt>
                <c:pt idx="1564">
                  <c:v>0.25679999999999997</c:v>
                </c:pt>
                <c:pt idx="1565">
                  <c:v>0.26100000000000001</c:v>
                </c:pt>
                <c:pt idx="1566">
                  <c:v>0.2586</c:v>
                </c:pt>
                <c:pt idx="1567">
                  <c:v>0.25019999999999998</c:v>
                </c:pt>
                <c:pt idx="1568">
                  <c:v>0.2535</c:v>
                </c:pt>
                <c:pt idx="1569">
                  <c:v>0.25609999999999999</c:v>
                </c:pt>
                <c:pt idx="1570">
                  <c:v>0.25309999999999999</c:v>
                </c:pt>
                <c:pt idx="1571">
                  <c:v>0.25950000000000001</c:v>
                </c:pt>
                <c:pt idx="1572">
                  <c:v>0.25969999999999999</c:v>
                </c:pt>
                <c:pt idx="1573">
                  <c:v>0.26150000000000001</c:v>
                </c:pt>
                <c:pt idx="1574">
                  <c:v>0.2586</c:v>
                </c:pt>
                <c:pt idx="1575">
                  <c:v>0.25900000000000001</c:v>
                </c:pt>
                <c:pt idx="1576">
                  <c:v>0.27589999999999998</c:v>
                </c:pt>
                <c:pt idx="1577">
                  <c:v>0.28220000000000001</c:v>
                </c:pt>
                <c:pt idx="1578">
                  <c:v>0.28489999999999999</c:v>
                </c:pt>
                <c:pt idx="1579">
                  <c:v>0.2772</c:v>
                </c:pt>
                <c:pt idx="1580">
                  <c:v>0.2712</c:v>
                </c:pt>
                <c:pt idx="1581">
                  <c:v>0.2732</c:v>
                </c:pt>
                <c:pt idx="1582">
                  <c:v>0.25609999999999999</c:v>
                </c:pt>
                <c:pt idx="1583">
                  <c:v>0.2429</c:v>
                </c:pt>
                <c:pt idx="1584">
                  <c:v>0.23860000000000001</c:v>
                </c:pt>
                <c:pt idx="1585">
                  <c:v>0.23519999999999999</c:v>
                </c:pt>
                <c:pt idx="1586">
                  <c:v>0.2467</c:v>
                </c:pt>
                <c:pt idx="1587">
                  <c:v>0.24590000000000001</c:v>
                </c:pt>
                <c:pt idx="1588">
                  <c:v>0.24970000000000001</c:v>
                </c:pt>
                <c:pt idx="1589">
                  <c:v>0.25</c:v>
                </c:pt>
                <c:pt idx="1590">
                  <c:v>0.24929999999999999</c:v>
                </c:pt>
                <c:pt idx="1591">
                  <c:v>0.24690000000000001</c:v>
                </c:pt>
                <c:pt idx="1592">
                  <c:v>0.24030000000000001</c:v>
                </c:pt>
                <c:pt idx="1593">
                  <c:v>0.23980000000000001</c:v>
                </c:pt>
                <c:pt idx="1594">
                  <c:v>0.22589999999999999</c:v>
                </c:pt>
                <c:pt idx="1595">
                  <c:v>0.2223</c:v>
                </c:pt>
                <c:pt idx="1596">
                  <c:v>0.22470000000000001</c:v>
                </c:pt>
                <c:pt idx="1597">
                  <c:v>0.2238</c:v>
                </c:pt>
                <c:pt idx="1598">
                  <c:v>0.22450000000000001</c:v>
                </c:pt>
                <c:pt idx="1599">
                  <c:v>0.2235</c:v>
                </c:pt>
                <c:pt idx="1600">
                  <c:v>0.22670000000000001</c:v>
                </c:pt>
                <c:pt idx="1601">
                  <c:v>0.21809999999999999</c:v>
                </c:pt>
                <c:pt idx="1602">
                  <c:v>0.21079999999999999</c:v>
                </c:pt>
                <c:pt idx="1603">
                  <c:v>0.21440000000000001</c:v>
                </c:pt>
                <c:pt idx="1604">
                  <c:v>0.217</c:v>
                </c:pt>
                <c:pt idx="1605">
                  <c:v>0.21890000000000001</c:v>
                </c:pt>
                <c:pt idx="1606">
                  <c:v>0.21920000000000001</c:v>
                </c:pt>
                <c:pt idx="1607">
                  <c:v>0.20569999999999999</c:v>
                </c:pt>
                <c:pt idx="1608">
                  <c:v>0.2059</c:v>
                </c:pt>
                <c:pt idx="1609">
                  <c:v>0.20810000000000001</c:v>
                </c:pt>
                <c:pt idx="1610">
                  <c:v>0.2127</c:v>
                </c:pt>
                <c:pt idx="1611">
                  <c:v>0.2162</c:v>
                </c:pt>
                <c:pt idx="1612">
                  <c:v>0.2152</c:v>
                </c:pt>
                <c:pt idx="1613">
                  <c:v>0.21229999999999999</c:v>
                </c:pt>
                <c:pt idx="1614">
                  <c:v>0.21229999999999999</c:v>
                </c:pt>
                <c:pt idx="1615">
                  <c:v>0.2054</c:v>
                </c:pt>
                <c:pt idx="1616">
                  <c:v>0.20669999999999999</c:v>
                </c:pt>
                <c:pt idx="1617">
                  <c:v>0.2049</c:v>
                </c:pt>
                <c:pt idx="1618">
                  <c:v>0.21210000000000001</c:v>
                </c:pt>
                <c:pt idx="1619">
                  <c:v>0.2155</c:v>
                </c:pt>
                <c:pt idx="1620">
                  <c:v>0.2145</c:v>
                </c:pt>
                <c:pt idx="1621">
                  <c:v>0.2142</c:v>
                </c:pt>
                <c:pt idx="1622">
                  <c:v>0.22140000000000001</c:v>
                </c:pt>
                <c:pt idx="1623">
                  <c:v>0.2205</c:v>
                </c:pt>
                <c:pt idx="1624">
                  <c:v>0.22900000000000001</c:v>
                </c:pt>
                <c:pt idx="1625">
                  <c:v>0.2281</c:v>
                </c:pt>
                <c:pt idx="1626">
                  <c:v>0.22639999999999999</c:v>
                </c:pt>
                <c:pt idx="1627">
                  <c:v>0.23649999999999999</c:v>
                </c:pt>
                <c:pt idx="1628">
                  <c:v>0.2465</c:v>
                </c:pt>
                <c:pt idx="1629">
                  <c:v>0.24690000000000001</c:v>
                </c:pt>
                <c:pt idx="1630">
                  <c:v>0.2427</c:v>
                </c:pt>
                <c:pt idx="1631">
                  <c:v>0.2382</c:v>
                </c:pt>
                <c:pt idx="1632">
                  <c:v>0.24</c:v>
                </c:pt>
                <c:pt idx="1633">
                  <c:v>0.24909999999999999</c:v>
                </c:pt>
                <c:pt idx="1634">
                  <c:v>0.24709999999999999</c:v>
                </c:pt>
                <c:pt idx="1635">
                  <c:v>0.2392</c:v>
                </c:pt>
                <c:pt idx="1636">
                  <c:v>0.2394</c:v>
                </c:pt>
                <c:pt idx="1637">
                  <c:v>0.2364</c:v>
                </c:pt>
                <c:pt idx="1638">
                  <c:v>0.2379</c:v>
                </c:pt>
                <c:pt idx="1639">
                  <c:v>0.2331</c:v>
                </c:pt>
                <c:pt idx="1640">
                  <c:v>0.2351</c:v>
                </c:pt>
                <c:pt idx="1641">
                  <c:v>0.23730000000000001</c:v>
                </c:pt>
                <c:pt idx="1642">
                  <c:v>0.23319999999999999</c:v>
                </c:pt>
                <c:pt idx="1643">
                  <c:v>0.23880000000000001</c:v>
                </c:pt>
                <c:pt idx="1644">
                  <c:v>0.2369</c:v>
                </c:pt>
                <c:pt idx="1645">
                  <c:v>0.22550000000000001</c:v>
                </c:pt>
                <c:pt idx="1646">
                  <c:v>0.21809999999999999</c:v>
                </c:pt>
                <c:pt idx="1647">
                  <c:v>0.2228</c:v>
                </c:pt>
                <c:pt idx="1648">
                  <c:v>0.21299999999999999</c:v>
                </c:pt>
                <c:pt idx="1649">
                  <c:v>0.21329999999999999</c:v>
                </c:pt>
                <c:pt idx="1650">
                  <c:v>0.2172</c:v>
                </c:pt>
                <c:pt idx="1651">
                  <c:v>0.21390000000000001</c:v>
                </c:pt>
                <c:pt idx="1652">
                  <c:v>0.27589999999999998</c:v>
                </c:pt>
                <c:pt idx="1653">
                  <c:v>0.27589999999999998</c:v>
                </c:pt>
                <c:pt idx="1654">
                  <c:v>0.2873</c:v>
                </c:pt>
                <c:pt idx="1655">
                  <c:v>0.28139999999999998</c:v>
                </c:pt>
                <c:pt idx="1656">
                  <c:v>0.28699999999999998</c:v>
                </c:pt>
                <c:pt idx="1657">
                  <c:v>0.29149999999999998</c:v>
                </c:pt>
                <c:pt idx="1658">
                  <c:v>0.27929999999999999</c:v>
                </c:pt>
                <c:pt idx="1659">
                  <c:v>0.28510000000000002</c:v>
                </c:pt>
                <c:pt idx="1660">
                  <c:v>0.28839999999999999</c:v>
                </c:pt>
                <c:pt idx="1661">
                  <c:v>0.26690000000000003</c:v>
                </c:pt>
                <c:pt idx="1662">
                  <c:v>0.27489999999999998</c:v>
                </c:pt>
                <c:pt idx="1663">
                  <c:v>0.2767</c:v>
                </c:pt>
                <c:pt idx="1664">
                  <c:v>0.28239999999999998</c:v>
                </c:pt>
                <c:pt idx="1665">
                  <c:v>0.2676</c:v>
                </c:pt>
                <c:pt idx="1666">
                  <c:v>0.26829999999999998</c:v>
                </c:pt>
                <c:pt idx="1667">
                  <c:v>0.26919999999999999</c:v>
                </c:pt>
                <c:pt idx="1668">
                  <c:v>0.26219999999999999</c:v>
                </c:pt>
                <c:pt idx="1669">
                  <c:v>0.27</c:v>
                </c:pt>
                <c:pt idx="1670">
                  <c:v>0.26779999999999998</c:v>
                </c:pt>
                <c:pt idx="1671">
                  <c:v>0.25950000000000001</c:v>
                </c:pt>
                <c:pt idx="1672">
                  <c:v>0.25309999999999999</c:v>
                </c:pt>
                <c:pt idx="1673">
                  <c:v>0.251</c:v>
                </c:pt>
                <c:pt idx="1674">
                  <c:v>0.25290000000000001</c:v>
                </c:pt>
                <c:pt idx="1675">
                  <c:v>0.25180000000000002</c:v>
                </c:pt>
                <c:pt idx="1676">
                  <c:v>0.2631</c:v>
                </c:pt>
                <c:pt idx="1677">
                  <c:v>0.25590000000000002</c:v>
                </c:pt>
                <c:pt idx="1678">
                  <c:v>0.2525</c:v>
                </c:pt>
                <c:pt idx="1679">
                  <c:v>0.25900000000000001</c:v>
                </c:pt>
                <c:pt idx="1680">
                  <c:v>0.2666</c:v>
                </c:pt>
                <c:pt idx="1681">
                  <c:v>0.25640000000000002</c:v>
                </c:pt>
                <c:pt idx="1682">
                  <c:v>0.25640000000000002</c:v>
                </c:pt>
                <c:pt idx="1683">
                  <c:v>0.25700000000000001</c:v>
                </c:pt>
                <c:pt idx="1684">
                  <c:v>0.26329999999999998</c:v>
                </c:pt>
                <c:pt idx="1685">
                  <c:v>0.25569999999999998</c:v>
                </c:pt>
                <c:pt idx="1686">
                  <c:v>0.25719999999999998</c:v>
                </c:pt>
                <c:pt idx="1687">
                  <c:v>0.25950000000000001</c:v>
                </c:pt>
                <c:pt idx="1688">
                  <c:v>0.26540000000000002</c:v>
                </c:pt>
                <c:pt idx="1689">
                  <c:v>0.26400000000000001</c:v>
                </c:pt>
                <c:pt idx="1690">
                  <c:v>0.2606</c:v>
                </c:pt>
                <c:pt idx="1691">
                  <c:v>0.2555</c:v>
                </c:pt>
                <c:pt idx="1692">
                  <c:v>0.24690000000000001</c:v>
                </c:pt>
                <c:pt idx="1693">
                  <c:v>0.2477</c:v>
                </c:pt>
                <c:pt idx="1694">
                  <c:v>0.2485</c:v>
                </c:pt>
                <c:pt idx="1695">
                  <c:v>0.2465</c:v>
                </c:pt>
                <c:pt idx="1696">
                  <c:v>0.23669999999999999</c:v>
                </c:pt>
                <c:pt idx="1697">
                  <c:v>0.23669999999999999</c:v>
                </c:pt>
                <c:pt idx="1698">
                  <c:v>0.24110000000000001</c:v>
                </c:pt>
                <c:pt idx="1699">
                  <c:v>0.2379</c:v>
                </c:pt>
                <c:pt idx="1700">
                  <c:v>0.2288</c:v>
                </c:pt>
                <c:pt idx="1701">
                  <c:v>0.2298</c:v>
                </c:pt>
                <c:pt idx="1702">
                  <c:v>0.23089999999999999</c:v>
                </c:pt>
                <c:pt idx="1703">
                  <c:v>0.2351</c:v>
                </c:pt>
                <c:pt idx="1704">
                  <c:v>0.2475</c:v>
                </c:pt>
                <c:pt idx="1705">
                  <c:v>0.24729999999999999</c:v>
                </c:pt>
                <c:pt idx="1706">
                  <c:v>0.23319999999999999</c:v>
                </c:pt>
                <c:pt idx="1707">
                  <c:v>0.2293</c:v>
                </c:pt>
                <c:pt idx="1708">
                  <c:v>0.23069999999999999</c:v>
                </c:pt>
                <c:pt idx="1709">
                  <c:v>0.23669999999999999</c:v>
                </c:pt>
                <c:pt idx="1710">
                  <c:v>0.23980000000000001</c:v>
                </c:pt>
                <c:pt idx="1711">
                  <c:v>0.2349</c:v>
                </c:pt>
                <c:pt idx="1712">
                  <c:v>0.2417</c:v>
                </c:pt>
                <c:pt idx="1713">
                  <c:v>0.24729999999999999</c:v>
                </c:pt>
                <c:pt idx="1714">
                  <c:v>0.23519999999999999</c:v>
                </c:pt>
                <c:pt idx="1715">
                  <c:v>0.23669999999999999</c:v>
                </c:pt>
                <c:pt idx="1716">
                  <c:v>0.22839999999999999</c:v>
                </c:pt>
                <c:pt idx="1717">
                  <c:v>0.23749999999999999</c:v>
                </c:pt>
                <c:pt idx="1718">
                  <c:v>0.23269999999999999</c:v>
                </c:pt>
                <c:pt idx="1719">
                  <c:v>0.2248</c:v>
                </c:pt>
                <c:pt idx="1720">
                  <c:v>0.2225</c:v>
                </c:pt>
                <c:pt idx="1721">
                  <c:v>0.22320000000000001</c:v>
                </c:pt>
                <c:pt idx="1722">
                  <c:v>0.21560000000000001</c:v>
                </c:pt>
                <c:pt idx="1723">
                  <c:v>0.21840000000000001</c:v>
                </c:pt>
                <c:pt idx="1724">
                  <c:v>0.2175</c:v>
                </c:pt>
                <c:pt idx="1725">
                  <c:v>0.21149999999999999</c:v>
                </c:pt>
                <c:pt idx="1726">
                  <c:v>0.2223</c:v>
                </c:pt>
                <c:pt idx="1727">
                  <c:v>0.2233</c:v>
                </c:pt>
                <c:pt idx="1728">
                  <c:v>0.22770000000000001</c:v>
                </c:pt>
                <c:pt idx="1729">
                  <c:v>0.2316</c:v>
                </c:pt>
                <c:pt idx="1730">
                  <c:v>0.22550000000000001</c:v>
                </c:pt>
                <c:pt idx="1731">
                  <c:v>0.2281</c:v>
                </c:pt>
                <c:pt idx="1732">
                  <c:v>0.2215</c:v>
                </c:pt>
                <c:pt idx="1733">
                  <c:v>0.21990000000000001</c:v>
                </c:pt>
                <c:pt idx="1734">
                  <c:v>0.21560000000000001</c:v>
                </c:pt>
                <c:pt idx="1735">
                  <c:v>0.2225</c:v>
                </c:pt>
                <c:pt idx="1736">
                  <c:v>0.21779999999999999</c:v>
                </c:pt>
                <c:pt idx="1737">
                  <c:v>0.21390000000000001</c:v>
                </c:pt>
                <c:pt idx="1738">
                  <c:v>0.20810000000000001</c:v>
                </c:pt>
                <c:pt idx="1739">
                  <c:v>0.20760000000000001</c:v>
                </c:pt>
                <c:pt idx="1740">
                  <c:v>0.20630000000000001</c:v>
                </c:pt>
                <c:pt idx="1741">
                  <c:v>0.21390000000000001</c:v>
                </c:pt>
                <c:pt idx="1742">
                  <c:v>0.20930000000000001</c:v>
                </c:pt>
                <c:pt idx="1743">
                  <c:v>0.2064</c:v>
                </c:pt>
                <c:pt idx="1744">
                  <c:v>0.21179999999999999</c:v>
                </c:pt>
                <c:pt idx="1745">
                  <c:v>0.2092</c:v>
                </c:pt>
                <c:pt idx="1746">
                  <c:v>0.20680000000000001</c:v>
                </c:pt>
                <c:pt idx="1747">
                  <c:v>0.20499999999999999</c:v>
                </c:pt>
                <c:pt idx="1748">
                  <c:v>0.21329999999999999</c:v>
                </c:pt>
                <c:pt idx="1749">
                  <c:v>0.2135</c:v>
                </c:pt>
                <c:pt idx="1750">
                  <c:v>0.2102</c:v>
                </c:pt>
                <c:pt idx="1751">
                  <c:v>0.21690000000000001</c:v>
                </c:pt>
                <c:pt idx="1752">
                  <c:v>0.20699999999999999</c:v>
                </c:pt>
                <c:pt idx="1753">
                  <c:v>0.20610000000000001</c:v>
                </c:pt>
                <c:pt idx="1754">
                  <c:v>0.20319999999999999</c:v>
                </c:pt>
                <c:pt idx="1755">
                  <c:v>0.20080000000000001</c:v>
                </c:pt>
                <c:pt idx="1756">
                  <c:v>0.2009</c:v>
                </c:pt>
                <c:pt idx="1757">
                  <c:v>0.20200000000000001</c:v>
                </c:pt>
                <c:pt idx="1758">
                  <c:v>0.20569999999999999</c:v>
                </c:pt>
                <c:pt idx="1759">
                  <c:v>0.20810000000000001</c:v>
                </c:pt>
                <c:pt idx="1760">
                  <c:v>0.2084</c:v>
                </c:pt>
                <c:pt idx="1761">
                  <c:v>0.20680000000000001</c:v>
                </c:pt>
                <c:pt idx="1762">
                  <c:v>0.21</c:v>
                </c:pt>
                <c:pt idx="1763">
                  <c:v>0.2127</c:v>
                </c:pt>
                <c:pt idx="1764">
                  <c:v>0.2233</c:v>
                </c:pt>
                <c:pt idx="1765">
                  <c:v>0.22550000000000001</c:v>
                </c:pt>
                <c:pt idx="1766">
                  <c:v>0.22270000000000001</c:v>
                </c:pt>
                <c:pt idx="1767">
                  <c:v>0.2233</c:v>
                </c:pt>
                <c:pt idx="1768">
                  <c:v>0.22370000000000001</c:v>
                </c:pt>
                <c:pt idx="1769">
                  <c:v>0.2394</c:v>
                </c:pt>
                <c:pt idx="1770">
                  <c:v>0.23730000000000001</c:v>
                </c:pt>
                <c:pt idx="1771">
                  <c:v>0.23519999999999999</c:v>
                </c:pt>
                <c:pt idx="1772">
                  <c:v>0.23980000000000001</c:v>
                </c:pt>
                <c:pt idx="1773">
                  <c:v>0.23649999999999999</c:v>
                </c:pt>
                <c:pt idx="1774">
                  <c:v>0.2382</c:v>
                </c:pt>
                <c:pt idx="1775">
                  <c:v>0.25679999999999997</c:v>
                </c:pt>
                <c:pt idx="1776">
                  <c:v>0.24790000000000001</c:v>
                </c:pt>
                <c:pt idx="1777">
                  <c:v>0.2475</c:v>
                </c:pt>
                <c:pt idx="1778">
                  <c:v>0.2487</c:v>
                </c:pt>
                <c:pt idx="1779">
                  <c:v>0.23200000000000001</c:v>
                </c:pt>
                <c:pt idx="1780">
                  <c:v>0.23899999999999999</c:v>
                </c:pt>
                <c:pt idx="1781">
                  <c:v>0.24690000000000001</c:v>
                </c:pt>
                <c:pt idx="1782">
                  <c:v>0.25679999999999997</c:v>
                </c:pt>
                <c:pt idx="1783">
                  <c:v>0.24970000000000001</c:v>
                </c:pt>
                <c:pt idx="1784">
                  <c:v>0.24390000000000001</c:v>
                </c:pt>
                <c:pt idx="1785">
                  <c:v>0.2485</c:v>
                </c:pt>
                <c:pt idx="1786">
                  <c:v>0.25</c:v>
                </c:pt>
                <c:pt idx="1787">
                  <c:v>0.2475</c:v>
                </c:pt>
                <c:pt idx="1788">
                  <c:v>0.2442</c:v>
                </c:pt>
                <c:pt idx="1789">
                  <c:v>0.23799999999999999</c:v>
                </c:pt>
                <c:pt idx="1790">
                  <c:v>0.23469999999999999</c:v>
                </c:pt>
                <c:pt idx="1791">
                  <c:v>0.2291</c:v>
                </c:pt>
                <c:pt idx="1792">
                  <c:v>0.22450000000000001</c:v>
                </c:pt>
                <c:pt idx="1793">
                  <c:v>0.21890000000000001</c:v>
                </c:pt>
                <c:pt idx="1794">
                  <c:v>0.21859999999999999</c:v>
                </c:pt>
                <c:pt idx="1795">
                  <c:v>0.2175</c:v>
                </c:pt>
                <c:pt idx="1796">
                  <c:v>0.2152</c:v>
                </c:pt>
                <c:pt idx="1797">
                  <c:v>0.21560000000000001</c:v>
                </c:pt>
                <c:pt idx="1798">
                  <c:v>0.221</c:v>
                </c:pt>
                <c:pt idx="1799">
                  <c:v>0.22070000000000001</c:v>
                </c:pt>
                <c:pt idx="1800">
                  <c:v>0.22570000000000001</c:v>
                </c:pt>
                <c:pt idx="1801">
                  <c:v>0.22320000000000001</c:v>
                </c:pt>
                <c:pt idx="1802">
                  <c:v>0.22020000000000001</c:v>
                </c:pt>
                <c:pt idx="1803">
                  <c:v>0.22420000000000001</c:v>
                </c:pt>
                <c:pt idx="1804">
                  <c:v>0.23200000000000001</c:v>
                </c:pt>
                <c:pt idx="1805">
                  <c:v>0.23069999999999999</c:v>
                </c:pt>
                <c:pt idx="1806">
                  <c:v>0.2354</c:v>
                </c:pt>
                <c:pt idx="1807">
                  <c:v>0.23180000000000001</c:v>
                </c:pt>
                <c:pt idx="1808">
                  <c:v>0.23089999999999999</c:v>
                </c:pt>
                <c:pt idx="1809">
                  <c:v>0.22770000000000001</c:v>
                </c:pt>
                <c:pt idx="1810">
                  <c:v>0.22450000000000001</c:v>
                </c:pt>
                <c:pt idx="1811">
                  <c:v>0.2235</c:v>
                </c:pt>
                <c:pt idx="1812">
                  <c:v>0.2218</c:v>
                </c:pt>
                <c:pt idx="1813">
                  <c:v>0.21909999999999999</c:v>
                </c:pt>
                <c:pt idx="1814">
                  <c:v>0.2142</c:v>
                </c:pt>
                <c:pt idx="1815">
                  <c:v>0.21479999999999999</c:v>
                </c:pt>
                <c:pt idx="1816">
                  <c:v>0.2205</c:v>
                </c:pt>
                <c:pt idx="1817">
                  <c:v>0.22600000000000001</c:v>
                </c:pt>
                <c:pt idx="1818">
                  <c:v>0.2271</c:v>
                </c:pt>
                <c:pt idx="1819">
                  <c:v>0.22620000000000001</c:v>
                </c:pt>
                <c:pt idx="1820">
                  <c:v>0.22120000000000001</c:v>
                </c:pt>
                <c:pt idx="1821">
                  <c:v>0.22009999999999999</c:v>
                </c:pt>
                <c:pt idx="1822">
                  <c:v>0.21299999999999999</c:v>
                </c:pt>
                <c:pt idx="1823">
                  <c:v>0.20610000000000001</c:v>
                </c:pt>
                <c:pt idx="1824">
                  <c:v>0.2049</c:v>
                </c:pt>
                <c:pt idx="1825">
                  <c:v>0.2097</c:v>
                </c:pt>
                <c:pt idx="1826">
                  <c:v>0.2145</c:v>
                </c:pt>
                <c:pt idx="1827">
                  <c:v>0.21390000000000001</c:v>
                </c:pt>
                <c:pt idx="1828">
                  <c:v>0.2155</c:v>
                </c:pt>
                <c:pt idx="1829">
                  <c:v>0.21299999999999999</c:v>
                </c:pt>
                <c:pt idx="1830">
                  <c:v>0.21240000000000001</c:v>
                </c:pt>
                <c:pt idx="1831">
                  <c:v>0.21390000000000001</c:v>
                </c:pt>
                <c:pt idx="1832">
                  <c:v>0.22090000000000001</c:v>
                </c:pt>
                <c:pt idx="1833">
                  <c:v>0.22090000000000001</c:v>
                </c:pt>
                <c:pt idx="1834">
                  <c:v>0.2276</c:v>
                </c:pt>
                <c:pt idx="1835">
                  <c:v>0.2316</c:v>
                </c:pt>
                <c:pt idx="1836">
                  <c:v>0.2283</c:v>
                </c:pt>
                <c:pt idx="1837">
                  <c:v>0.22720000000000001</c:v>
                </c:pt>
                <c:pt idx="1838">
                  <c:v>0.2243</c:v>
                </c:pt>
                <c:pt idx="1839">
                  <c:v>0.22670000000000001</c:v>
                </c:pt>
                <c:pt idx="1840">
                  <c:v>0.22120000000000001</c:v>
                </c:pt>
                <c:pt idx="1841">
                  <c:v>0.22370000000000001</c:v>
                </c:pt>
                <c:pt idx="1842">
                  <c:v>0.2276</c:v>
                </c:pt>
                <c:pt idx="1843">
                  <c:v>0.23710000000000001</c:v>
                </c:pt>
                <c:pt idx="1844">
                  <c:v>0.2334</c:v>
                </c:pt>
                <c:pt idx="1845">
                  <c:v>0.2329</c:v>
                </c:pt>
                <c:pt idx="1846">
                  <c:v>0.23230000000000001</c:v>
                </c:pt>
                <c:pt idx="1847">
                  <c:v>0.23769999999999999</c:v>
                </c:pt>
                <c:pt idx="1848">
                  <c:v>0.2392</c:v>
                </c:pt>
                <c:pt idx="1849">
                  <c:v>0.23710000000000001</c:v>
                </c:pt>
                <c:pt idx="1850">
                  <c:v>0.23619999999999999</c:v>
                </c:pt>
                <c:pt idx="1851">
                  <c:v>0.23519999999999999</c:v>
                </c:pt>
                <c:pt idx="1852">
                  <c:v>0.23230000000000001</c:v>
                </c:pt>
                <c:pt idx="1853">
                  <c:v>0.22320000000000001</c:v>
                </c:pt>
                <c:pt idx="1854">
                  <c:v>0.2172</c:v>
                </c:pt>
                <c:pt idx="1855">
                  <c:v>0.22270000000000001</c:v>
                </c:pt>
                <c:pt idx="1856">
                  <c:v>0.22520000000000001</c:v>
                </c:pt>
                <c:pt idx="1857">
                  <c:v>0.2218</c:v>
                </c:pt>
                <c:pt idx="1858">
                  <c:v>0.22420000000000001</c:v>
                </c:pt>
                <c:pt idx="1859">
                  <c:v>0.22520000000000001</c:v>
                </c:pt>
                <c:pt idx="1860">
                  <c:v>0.2291</c:v>
                </c:pt>
                <c:pt idx="1861">
                  <c:v>0.22040000000000001</c:v>
                </c:pt>
                <c:pt idx="1862">
                  <c:v>0.2205</c:v>
                </c:pt>
                <c:pt idx="1863">
                  <c:v>0.223</c:v>
                </c:pt>
                <c:pt idx="1864">
                  <c:v>0.22950000000000001</c:v>
                </c:pt>
                <c:pt idx="1865">
                  <c:v>0.23269999999999999</c:v>
                </c:pt>
                <c:pt idx="1866">
                  <c:v>0.23039999999999999</c:v>
                </c:pt>
                <c:pt idx="1867">
                  <c:v>0.2276</c:v>
                </c:pt>
                <c:pt idx="1868">
                  <c:v>0.22689999999999999</c:v>
                </c:pt>
                <c:pt idx="1869">
                  <c:v>0.22770000000000001</c:v>
                </c:pt>
                <c:pt idx="1870">
                  <c:v>0.22570000000000001</c:v>
                </c:pt>
                <c:pt idx="1871">
                  <c:v>0.22639999999999999</c:v>
                </c:pt>
                <c:pt idx="1872">
                  <c:v>0.22689999999999999</c:v>
                </c:pt>
                <c:pt idx="1873">
                  <c:v>0.23230000000000001</c:v>
                </c:pt>
                <c:pt idx="1874">
                  <c:v>0.2283</c:v>
                </c:pt>
                <c:pt idx="1875">
                  <c:v>0.221</c:v>
                </c:pt>
                <c:pt idx="1876">
                  <c:v>0.22320000000000001</c:v>
                </c:pt>
                <c:pt idx="1877">
                  <c:v>0.21659999999999999</c:v>
                </c:pt>
                <c:pt idx="1878">
                  <c:v>0.21890000000000001</c:v>
                </c:pt>
                <c:pt idx="1879">
                  <c:v>0.21920000000000001</c:v>
                </c:pt>
                <c:pt idx="1880">
                  <c:v>0.21579999999999999</c:v>
                </c:pt>
                <c:pt idx="1881">
                  <c:v>0.215</c:v>
                </c:pt>
                <c:pt idx="1882">
                  <c:v>0.21</c:v>
                </c:pt>
                <c:pt idx="1883">
                  <c:v>0.2117</c:v>
                </c:pt>
                <c:pt idx="1884">
                  <c:v>0.21479999999999999</c:v>
                </c:pt>
                <c:pt idx="1885">
                  <c:v>0.20930000000000001</c:v>
                </c:pt>
                <c:pt idx="1886">
                  <c:v>0.20699999999999999</c:v>
                </c:pt>
                <c:pt idx="1887">
                  <c:v>0.21149999999999999</c:v>
                </c:pt>
                <c:pt idx="1888">
                  <c:v>0.20680000000000001</c:v>
                </c:pt>
                <c:pt idx="1889">
                  <c:v>0.20610000000000001</c:v>
                </c:pt>
                <c:pt idx="1890">
                  <c:v>0.21329999999999999</c:v>
                </c:pt>
                <c:pt idx="1891">
                  <c:v>0.21959999999999999</c:v>
                </c:pt>
                <c:pt idx="1892">
                  <c:v>0.222</c:v>
                </c:pt>
                <c:pt idx="1893">
                  <c:v>0.2162</c:v>
                </c:pt>
                <c:pt idx="1894">
                  <c:v>0.21940000000000001</c:v>
                </c:pt>
                <c:pt idx="1895">
                  <c:v>0.2132</c:v>
                </c:pt>
                <c:pt idx="1896">
                  <c:v>0.2049</c:v>
                </c:pt>
                <c:pt idx="1897">
                  <c:v>0.20419999999999999</c:v>
                </c:pt>
                <c:pt idx="1898">
                  <c:v>0.20269999999999999</c:v>
                </c:pt>
                <c:pt idx="1899">
                  <c:v>0.1928</c:v>
                </c:pt>
                <c:pt idx="1900">
                  <c:v>0.19189999999999999</c:v>
                </c:pt>
                <c:pt idx="1901">
                  <c:v>0.19500000000000001</c:v>
                </c:pt>
                <c:pt idx="1902">
                  <c:v>0.19670000000000001</c:v>
                </c:pt>
                <c:pt idx="1903">
                  <c:v>0.19409999999999999</c:v>
                </c:pt>
                <c:pt idx="1904">
                  <c:v>0.20100000000000001</c:v>
                </c:pt>
                <c:pt idx="1905">
                  <c:v>0.2029</c:v>
                </c:pt>
                <c:pt idx="1906">
                  <c:v>0.1948</c:v>
                </c:pt>
                <c:pt idx="1907">
                  <c:v>0.1905</c:v>
                </c:pt>
                <c:pt idx="1908">
                  <c:v>0.18540000000000001</c:v>
                </c:pt>
                <c:pt idx="1909">
                  <c:v>0.192</c:v>
                </c:pt>
                <c:pt idx="1910">
                  <c:v>0.18970000000000001</c:v>
                </c:pt>
                <c:pt idx="1911">
                  <c:v>0.1895</c:v>
                </c:pt>
                <c:pt idx="1912">
                  <c:v>0.1893</c:v>
                </c:pt>
                <c:pt idx="1913">
                  <c:v>0.18410000000000001</c:v>
                </c:pt>
                <c:pt idx="1914">
                  <c:v>0.18770000000000001</c:v>
                </c:pt>
                <c:pt idx="1915">
                  <c:v>0.18429999999999999</c:v>
                </c:pt>
                <c:pt idx="1916">
                  <c:v>0.18149999999999999</c:v>
                </c:pt>
                <c:pt idx="1917">
                  <c:v>0.187</c:v>
                </c:pt>
                <c:pt idx="1918">
                  <c:v>0.18540000000000001</c:v>
                </c:pt>
                <c:pt idx="1919">
                  <c:v>0.18540000000000001</c:v>
                </c:pt>
                <c:pt idx="1920">
                  <c:v>0.1885</c:v>
                </c:pt>
                <c:pt idx="1921">
                  <c:v>0.1903</c:v>
                </c:pt>
                <c:pt idx="1922">
                  <c:v>0.1862</c:v>
                </c:pt>
                <c:pt idx="1923">
                  <c:v>0.18609999999999999</c:v>
                </c:pt>
                <c:pt idx="1924">
                  <c:v>0.1908</c:v>
                </c:pt>
                <c:pt idx="1925">
                  <c:v>0.19309999999999999</c:v>
                </c:pt>
                <c:pt idx="1926">
                  <c:v>0.20169999999999999</c:v>
                </c:pt>
                <c:pt idx="1927">
                  <c:v>0.20380000000000001</c:v>
                </c:pt>
                <c:pt idx="1928">
                  <c:v>0.2056</c:v>
                </c:pt>
                <c:pt idx="1929">
                  <c:v>0.21049999999999999</c:v>
                </c:pt>
                <c:pt idx="1930">
                  <c:v>0.21659999999999999</c:v>
                </c:pt>
                <c:pt idx="1931">
                  <c:v>0.21609999999999999</c:v>
                </c:pt>
                <c:pt idx="1932">
                  <c:v>0.21859999999999999</c:v>
                </c:pt>
                <c:pt idx="1933">
                  <c:v>0.21659999999999999</c:v>
                </c:pt>
                <c:pt idx="1934">
                  <c:v>0.218</c:v>
                </c:pt>
                <c:pt idx="1935">
                  <c:v>0.21920000000000001</c:v>
                </c:pt>
                <c:pt idx="1936">
                  <c:v>0.223</c:v>
                </c:pt>
                <c:pt idx="1937">
                  <c:v>0.2205</c:v>
                </c:pt>
                <c:pt idx="1938">
                  <c:v>0.22070000000000001</c:v>
                </c:pt>
                <c:pt idx="1939">
                  <c:v>0.21940000000000001</c:v>
                </c:pt>
                <c:pt idx="1940">
                  <c:v>0.2162</c:v>
                </c:pt>
                <c:pt idx="1941">
                  <c:v>0.21609999999999999</c:v>
                </c:pt>
                <c:pt idx="1942">
                  <c:v>0.2142</c:v>
                </c:pt>
                <c:pt idx="1943">
                  <c:v>0.2162</c:v>
                </c:pt>
                <c:pt idx="1944">
                  <c:v>0.21840000000000001</c:v>
                </c:pt>
                <c:pt idx="1945">
                  <c:v>0.21940000000000001</c:v>
                </c:pt>
                <c:pt idx="1946">
                  <c:v>0.21809999999999999</c:v>
                </c:pt>
                <c:pt idx="1947">
                  <c:v>0.22450000000000001</c:v>
                </c:pt>
                <c:pt idx="1948">
                  <c:v>0.2276</c:v>
                </c:pt>
                <c:pt idx="1949">
                  <c:v>0.2311</c:v>
                </c:pt>
                <c:pt idx="1950">
                  <c:v>0.2329</c:v>
                </c:pt>
                <c:pt idx="1951">
                  <c:v>0.2354</c:v>
                </c:pt>
                <c:pt idx="1952">
                  <c:v>0.23230000000000001</c:v>
                </c:pt>
                <c:pt idx="1953">
                  <c:v>0.22839999999999999</c:v>
                </c:pt>
                <c:pt idx="1954">
                  <c:v>0.23</c:v>
                </c:pt>
                <c:pt idx="1955">
                  <c:v>0.2331</c:v>
                </c:pt>
                <c:pt idx="1956">
                  <c:v>0.2364</c:v>
                </c:pt>
                <c:pt idx="1957">
                  <c:v>0.23380000000000001</c:v>
                </c:pt>
                <c:pt idx="1958">
                  <c:v>0.2331</c:v>
                </c:pt>
                <c:pt idx="1959">
                  <c:v>0.23319999999999999</c:v>
                </c:pt>
                <c:pt idx="1960">
                  <c:v>0.22650000000000001</c:v>
                </c:pt>
                <c:pt idx="1961">
                  <c:v>0.22789999999999999</c:v>
                </c:pt>
                <c:pt idx="1962">
                  <c:v>0.23580000000000001</c:v>
                </c:pt>
                <c:pt idx="1963">
                  <c:v>0.23400000000000001</c:v>
                </c:pt>
                <c:pt idx="1964">
                  <c:v>0.23250000000000001</c:v>
                </c:pt>
                <c:pt idx="1965">
                  <c:v>0.2341</c:v>
                </c:pt>
                <c:pt idx="1966">
                  <c:v>0.2354</c:v>
                </c:pt>
                <c:pt idx="1967">
                  <c:v>0.23269999999999999</c:v>
                </c:pt>
                <c:pt idx="1968">
                  <c:v>0.23139999999999999</c:v>
                </c:pt>
                <c:pt idx="1969">
                  <c:v>0.2341</c:v>
                </c:pt>
                <c:pt idx="1970">
                  <c:v>0.2354</c:v>
                </c:pt>
                <c:pt idx="1971">
                  <c:v>0.24329999999999999</c:v>
                </c:pt>
                <c:pt idx="1972">
                  <c:v>0.2475</c:v>
                </c:pt>
                <c:pt idx="1973">
                  <c:v>0.25</c:v>
                </c:pt>
                <c:pt idx="1974">
                  <c:v>0.2364</c:v>
                </c:pt>
                <c:pt idx="1975">
                  <c:v>0.23400000000000001</c:v>
                </c:pt>
                <c:pt idx="1976">
                  <c:v>0.22420000000000001</c:v>
                </c:pt>
                <c:pt idx="1977">
                  <c:v>0.21890000000000001</c:v>
                </c:pt>
                <c:pt idx="1978">
                  <c:v>0.221</c:v>
                </c:pt>
                <c:pt idx="1979">
                  <c:v>0.21440000000000001</c:v>
                </c:pt>
                <c:pt idx="1980">
                  <c:v>0.215</c:v>
                </c:pt>
                <c:pt idx="1981">
                  <c:v>0.2054</c:v>
                </c:pt>
                <c:pt idx="1982">
                  <c:v>0.20599999999999999</c:v>
                </c:pt>
                <c:pt idx="1983">
                  <c:v>0.20680000000000001</c:v>
                </c:pt>
                <c:pt idx="1984">
                  <c:v>0.2051</c:v>
                </c:pt>
                <c:pt idx="1985">
                  <c:v>0.20730000000000001</c:v>
                </c:pt>
                <c:pt idx="1986">
                  <c:v>0.2114</c:v>
                </c:pt>
                <c:pt idx="1987">
                  <c:v>0.21079999999999999</c:v>
                </c:pt>
                <c:pt idx="1988">
                  <c:v>0.21260000000000001</c:v>
                </c:pt>
                <c:pt idx="1989">
                  <c:v>0.20610000000000001</c:v>
                </c:pt>
                <c:pt idx="1990">
                  <c:v>0.20250000000000001</c:v>
                </c:pt>
                <c:pt idx="1991">
                  <c:v>0.19600000000000001</c:v>
                </c:pt>
                <c:pt idx="1992">
                  <c:v>0.19539999999999999</c:v>
                </c:pt>
                <c:pt idx="1993">
                  <c:v>0.19670000000000001</c:v>
                </c:pt>
                <c:pt idx="1994">
                  <c:v>0.1953</c:v>
                </c:pt>
                <c:pt idx="1995">
                  <c:v>0.1978</c:v>
                </c:pt>
                <c:pt idx="1996">
                  <c:v>0.19839999999999999</c:v>
                </c:pt>
                <c:pt idx="1997">
                  <c:v>0.19289999999999999</c:v>
                </c:pt>
                <c:pt idx="1998">
                  <c:v>0.19350000000000001</c:v>
                </c:pt>
                <c:pt idx="1999">
                  <c:v>0.19850000000000001</c:v>
                </c:pt>
                <c:pt idx="2000">
                  <c:v>0.2031</c:v>
                </c:pt>
                <c:pt idx="2001">
                  <c:v>0.2077</c:v>
                </c:pt>
                <c:pt idx="2002">
                  <c:v>0.20899999999999999</c:v>
                </c:pt>
                <c:pt idx="2003">
                  <c:v>0.2109</c:v>
                </c:pt>
                <c:pt idx="2004">
                  <c:v>0.21199999999999999</c:v>
                </c:pt>
                <c:pt idx="2005">
                  <c:v>0.2132</c:v>
                </c:pt>
                <c:pt idx="2006">
                  <c:v>0.2084</c:v>
                </c:pt>
                <c:pt idx="2007">
                  <c:v>0.20610000000000001</c:v>
                </c:pt>
                <c:pt idx="2008">
                  <c:v>0.20680000000000001</c:v>
                </c:pt>
                <c:pt idx="2009">
                  <c:v>0.2109</c:v>
                </c:pt>
                <c:pt idx="2010">
                  <c:v>0.21049999999999999</c:v>
                </c:pt>
                <c:pt idx="2011">
                  <c:v>0.2109</c:v>
                </c:pt>
                <c:pt idx="2012">
                  <c:v>0.21</c:v>
                </c:pt>
                <c:pt idx="2013">
                  <c:v>0.2087</c:v>
                </c:pt>
                <c:pt idx="2014">
                  <c:v>0.2074</c:v>
                </c:pt>
                <c:pt idx="2015">
                  <c:v>0.21049999999999999</c:v>
                </c:pt>
                <c:pt idx="2016">
                  <c:v>0.21290000000000001</c:v>
                </c:pt>
                <c:pt idx="2017">
                  <c:v>0.22320000000000001</c:v>
                </c:pt>
                <c:pt idx="2018">
                  <c:v>0.22520000000000001</c:v>
                </c:pt>
                <c:pt idx="2019">
                  <c:v>0.21940000000000001</c:v>
                </c:pt>
                <c:pt idx="2020">
                  <c:v>0.21329999999999999</c:v>
                </c:pt>
                <c:pt idx="2021">
                  <c:v>0.217</c:v>
                </c:pt>
                <c:pt idx="2022">
                  <c:v>0.21940000000000001</c:v>
                </c:pt>
                <c:pt idx="2023">
                  <c:v>0.22070000000000001</c:v>
                </c:pt>
                <c:pt idx="2024">
                  <c:v>0.21640000000000001</c:v>
                </c:pt>
                <c:pt idx="2025">
                  <c:v>0.21879999999999999</c:v>
                </c:pt>
                <c:pt idx="2026">
                  <c:v>0.2225</c:v>
                </c:pt>
                <c:pt idx="2027">
                  <c:v>0.2248</c:v>
                </c:pt>
                <c:pt idx="2028">
                  <c:v>0.2281</c:v>
                </c:pt>
                <c:pt idx="2029">
                  <c:v>0.2281</c:v>
                </c:pt>
                <c:pt idx="2030">
                  <c:v>0.22620000000000001</c:v>
                </c:pt>
                <c:pt idx="2031">
                  <c:v>0.21970000000000001</c:v>
                </c:pt>
                <c:pt idx="2032">
                  <c:v>0.2175</c:v>
                </c:pt>
                <c:pt idx="2033">
                  <c:v>0.22070000000000001</c:v>
                </c:pt>
                <c:pt idx="2034">
                  <c:v>0.2248</c:v>
                </c:pt>
                <c:pt idx="2035">
                  <c:v>0.23519999999999999</c:v>
                </c:pt>
                <c:pt idx="2036">
                  <c:v>0.23980000000000001</c:v>
                </c:pt>
                <c:pt idx="2037">
                  <c:v>0.25119999999999998</c:v>
                </c:pt>
                <c:pt idx="2038">
                  <c:v>0.26219999999999999</c:v>
                </c:pt>
                <c:pt idx="2039">
                  <c:v>0.2697</c:v>
                </c:pt>
                <c:pt idx="2040">
                  <c:v>0.26850000000000002</c:v>
                </c:pt>
                <c:pt idx="2041">
                  <c:v>0.26450000000000001</c:v>
                </c:pt>
                <c:pt idx="2042">
                  <c:v>0.2697</c:v>
                </c:pt>
                <c:pt idx="2043">
                  <c:v>0.2737</c:v>
                </c:pt>
                <c:pt idx="2044">
                  <c:v>0.26850000000000002</c:v>
                </c:pt>
                <c:pt idx="2045">
                  <c:v>0.25990000000000002</c:v>
                </c:pt>
                <c:pt idx="2046">
                  <c:v>0.25750000000000001</c:v>
                </c:pt>
                <c:pt idx="2047">
                  <c:v>0.25969999999999999</c:v>
                </c:pt>
                <c:pt idx="2048">
                  <c:v>0.25309999999999999</c:v>
                </c:pt>
                <c:pt idx="2049">
                  <c:v>0.25309999999999999</c:v>
                </c:pt>
                <c:pt idx="2050">
                  <c:v>0.25059999999999999</c:v>
                </c:pt>
                <c:pt idx="2051">
                  <c:v>0.25040000000000001</c:v>
                </c:pt>
                <c:pt idx="2052">
                  <c:v>0.24690000000000001</c:v>
                </c:pt>
                <c:pt idx="2053">
                  <c:v>0.24690000000000001</c:v>
                </c:pt>
                <c:pt idx="2054">
                  <c:v>0.24790000000000001</c:v>
                </c:pt>
                <c:pt idx="2055">
                  <c:v>0.2485</c:v>
                </c:pt>
                <c:pt idx="2056">
                  <c:v>0.2495</c:v>
                </c:pt>
                <c:pt idx="2057">
                  <c:v>0.24329999999999999</c:v>
                </c:pt>
                <c:pt idx="2058">
                  <c:v>0.24129999999999999</c:v>
                </c:pt>
                <c:pt idx="2059">
                  <c:v>0.24690000000000001</c:v>
                </c:pt>
                <c:pt idx="2060">
                  <c:v>0.24310000000000001</c:v>
                </c:pt>
                <c:pt idx="2061">
                  <c:v>0.2351</c:v>
                </c:pt>
                <c:pt idx="2062">
                  <c:v>0.2329</c:v>
                </c:pt>
                <c:pt idx="2063">
                  <c:v>0.24</c:v>
                </c:pt>
                <c:pt idx="2064">
                  <c:v>0.2384</c:v>
                </c:pt>
                <c:pt idx="2065">
                  <c:v>0.24049999999999999</c:v>
                </c:pt>
                <c:pt idx="2066">
                  <c:v>0.24329999999999999</c:v>
                </c:pt>
                <c:pt idx="2067">
                  <c:v>0.24129999999999999</c:v>
                </c:pt>
                <c:pt idx="2068">
                  <c:v>0.24</c:v>
                </c:pt>
                <c:pt idx="2069">
                  <c:v>0.24349999999999999</c:v>
                </c:pt>
                <c:pt idx="2070">
                  <c:v>0.23599999999999999</c:v>
                </c:pt>
                <c:pt idx="2071">
                  <c:v>0.23799999999999999</c:v>
                </c:pt>
                <c:pt idx="2072">
                  <c:v>0.23880000000000001</c:v>
                </c:pt>
                <c:pt idx="2073">
                  <c:v>0.24540000000000001</c:v>
                </c:pt>
                <c:pt idx="2074">
                  <c:v>0.24049999999999999</c:v>
                </c:pt>
                <c:pt idx="2075">
                  <c:v>0.2394</c:v>
                </c:pt>
                <c:pt idx="2076">
                  <c:v>0.24249999999999999</c:v>
                </c:pt>
                <c:pt idx="2077">
                  <c:v>0.2379</c:v>
                </c:pt>
                <c:pt idx="2078">
                  <c:v>0.2379</c:v>
                </c:pt>
                <c:pt idx="2079">
                  <c:v>0.23899999999999999</c:v>
                </c:pt>
                <c:pt idx="2080">
                  <c:v>0.2429</c:v>
                </c:pt>
                <c:pt idx="2081">
                  <c:v>0.24479999999999999</c:v>
                </c:pt>
                <c:pt idx="2082">
                  <c:v>0.24310000000000001</c:v>
                </c:pt>
                <c:pt idx="2083">
                  <c:v>0.24229999999999999</c:v>
                </c:pt>
                <c:pt idx="2084">
                  <c:v>0.24049999999999999</c:v>
                </c:pt>
                <c:pt idx="2085">
                  <c:v>0.2349</c:v>
                </c:pt>
                <c:pt idx="2086">
                  <c:v>0.2354</c:v>
                </c:pt>
                <c:pt idx="2087">
                  <c:v>0.2379</c:v>
                </c:pt>
                <c:pt idx="2088">
                  <c:v>0.23899999999999999</c:v>
                </c:pt>
                <c:pt idx="2089">
                  <c:v>0.2407</c:v>
                </c:pt>
                <c:pt idx="2090">
                  <c:v>0.245</c:v>
                </c:pt>
                <c:pt idx="2091">
                  <c:v>0.24540000000000001</c:v>
                </c:pt>
                <c:pt idx="2092">
                  <c:v>0.24440000000000001</c:v>
                </c:pt>
                <c:pt idx="2093">
                  <c:v>0.24</c:v>
                </c:pt>
                <c:pt idx="2094">
                  <c:v>0.22639999999999999</c:v>
                </c:pt>
                <c:pt idx="2095">
                  <c:v>0.22570000000000001</c:v>
                </c:pt>
                <c:pt idx="2096">
                  <c:v>0.2293</c:v>
                </c:pt>
                <c:pt idx="2097">
                  <c:v>0.23050000000000001</c:v>
                </c:pt>
                <c:pt idx="2098">
                  <c:v>0.2281</c:v>
                </c:pt>
                <c:pt idx="2099">
                  <c:v>0.22739999999999999</c:v>
                </c:pt>
                <c:pt idx="2100">
                  <c:v>0.22009999999999999</c:v>
                </c:pt>
                <c:pt idx="2101">
                  <c:v>0.22020000000000001</c:v>
                </c:pt>
                <c:pt idx="2102">
                  <c:v>0.22270000000000001</c:v>
                </c:pt>
                <c:pt idx="2103">
                  <c:v>0.2248</c:v>
                </c:pt>
                <c:pt idx="2104">
                  <c:v>0.23</c:v>
                </c:pt>
                <c:pt idx="2105">
                  <c:v>0.22950000000000001</c:v>
                </c:pt>
                <c:pt idx="2106">
                  <c:v>0.2293</c:v>
                </c:pt>
                <c:pt idx="2107">
                  <c:v>0.2271</c:v>
                </c:pt>
                <c:pt idx="2108">
                  <c:v>0.2281</c:v>
                </c:pt>
                <c:pt idx="2109">
                  <c:v>0.2334</c:v>
                </c:pt>
                <c:pt idx="2110">
                  <c:v>0.2334</c:v>
                </c:pt>
                <c:pt idx="2111">
                  <c:v>0.23430000000000001</c:v>
                </c:pt>
                <c:pt idx="2112">
                  <c:v>0.23230000000000001</c:v>
                </c:pt>
                <c:pt idx="2113">
                  <c:v>0.23580000000000001</c:v>
                </c:pt>
                <c:pt idx="2114">
                  <c:v>0.2293</c:v>
                </c:pt>
                <c:pt idx="2115">
                  <c:v>0.21959999999999999</c:v>
                </c:pt>
                <c:pt idx="2116">
                  <c:v>0.21959999999999999</c:v>
                </c:pt>
                <c:pt idx="2117">
                  <c:v>0.21940000000000001</c:v>
                </c:pt>
                <c:pt idx="2118">
                  <c:v>0.21840000000000001</c:v>
                </c:pt>
                <c:pt idx="2119">
                  <c:v>0.21640000000000001</c:v>
                </c:pt>
                <c:pt idx="2120">
                  <c:v>0.21560000000000001</c:v>
                </c:pt>
                <c:pt idx="2121">
                  <c:v>0.2132</c:v>
                </c:pt>
                <c:pt idx="2122">
                  <c:v>0.217</c:v>
                </c:pt>
                <c:pt idx="2123">
                  <c:v>0.2084</c:v>
                </c:pt>
                <c:pt idx="2124">
                  <c:v>0.20660000000000001</c:v>
                </c:pt>
                <c:pt idx="2125">
                  <c:v>0.1978</c:v>
                </c:pt>
                <c:pt idx="2126">
                  <c:v>0.20269999999999999</c:v>
                </c:pt>
                <c:pt idx="2127">
                  <c:v>0.20799999999999999</c:v>
                </c:pt>
                <c:pt idx="2128">
                  <c:v>0.19889999999999999</c:v>
                </c:pt>
                <c:pt idx="2129">
                  <c:v>0.20100000000000001</c:v>
                </c:pt>
                <c:pt idx="2130">
                  <c:v>0.20130000000000001</c:v>
                </c:pt>
                <c:pt idx="2131">
                  <c:v>0.2009</c:v>
                </c:pt>
                <c:pt idx="2132">
                  <c:v>0.20499999999999999</c:v>
                </c:pt>
                <c:pt idx="2133">
                  <c:v>0.20100000000000001</c:v>
                </c:pt>
                <c:pt idx="2134">
                  <c:v>0.19839999999999999</c:v>
                </c:pt>
                <c:pt idx="2135">
                  <c:v>0.20250000000000001</c:v>
                </c:pt>
                <c:pt idx="2136">
                  <c:v>0.2021</c:v>
                </c:pt>
                <c:pt idx="2137">
                  <c:v>0.20599999999999999</c:v>
                </c:pt>
                <c:pt idx="2138">
                  <c:v>0.21360000000000001</c:v>
                </c:pt>
                <c:pt idx="2139">
                  <c:v>0.2117</c:v>
                </c:pt>
                <c:pt idx="2140">
                  <c:v>0.2046</c:v>
                </c:pt>
                <c:pt idx="2141">
                  <c:v>0.20569999999999999</c:v>
                </c:pt>
                <c:pt idx="2142">
                  <c:v>0.20730000000000001</c:v>
                </c:pt>
                <c:pt idx="2143">
                  <c:v>0.21060000000000001</c:v>
                </c:pt>
                <c:pt idx="2144">
                  <c:v>0.2092</c:v>
                </c:pt>
                <c:pt idx="2145">
                  <c:v>0.21149999999999999</c:v>
                </c:pt>
                <c:pt idx="2146">
                  <c:v>0.21029999999999999</c:v>
                </c:pt>
                <c:pt idx="2147">
                  <c:v>0.2155</c:v>
                </c:pt>
                <c:pt idx="2148">
                  <c:v>0.21809999999999999</c:v>
                </c:pt>
                <c:pt idx="2149">
                  <c:v>0.23069999999999999</c:v>
                </c:pt>
                <c:pt idx="2150">
                  <c:v>0.22570000000000001</c:v>
                </c:pt>
                <c:pt idx="2151">
                  <c:v>0.22450000000000001</c:v>
                </c:pt>
                <c:pt idx="2152">
                  <c:v>0.2215</c:v>
                </c:pt>
                <c:pt idx="2153">
                  <c:v>0.2281</c:v>
                </c:pt>
                <c:pt idx="2154">
                  <c:v>0.22520000000000001</c:v>
                </c:pt>
                <c:pt idx="2155">
                  <c:v>0.2218</c:v>
                </c:pt>
                <c:pt idx="2156">
                  <c:v>0.21959999999999999</c:v>
                </c:pt>
                <c:pt idx="2157">
                  <c:v>0.21990000000000001</c:v>
                </c:pt>
                <c:pt idx="2158">
                  <c:v>0.2162</c:v>
                </c:pt>
                <c:pt idx="2159">
                  <c:v>0.21909999999999999</c:v>
                </c:pt>
                <c:pt idx="2160">
                  <c:v>0.218</c:v>
                </c:pt>
                <c:pt idx="2161">
                  <c:v>0.2205</c:v>
                </c:pt>
                <c:pt idx="2162">
                  <c:v>0.21940000000000001</c:v>
                </c:pt>
                <c:pt idx="2163">
                  <c:v>0.21579999999999999</c:v>
                </c:pt>
                <c:pt idx="2164">
                  <c:v>0.21590000000000001</c:v>
                </c:pt>
                <c:pt idx="2165">
                  <c:v>0.21199999999999999</c:v>
                </c:pt>
                <c:pt idx="2166">
                  <c:v>0.21260000000000001</c:v>
                </c:pt>
                <c:pt idx="2167">
                  <c:v>0.21690000000000001</c:v>
                </c:pt>
                <c:pt idx="2168">
                  <c:v>0.20180000000000001</c:v>
                </c:pt>
                <c:pt idx="2169">
                  <c:v>0.19739999999999999</c:v>
                </c:pt>
                <c:pt idx="2170">
                  <c:v>0.1996</c:v>
                </c:pt>
                <c:pt idx="2171">
                  <c:v>0.19550000000000001</c:v>
                </c:pt>
                <c:pt idx="2172">
                  <c:v>0.19639999999999999</c:v>
                </c:pt>
                <c:pt idx="2173">
                  <c:v>0.1988</c:v>
                </c:pt>
                <c:pt idx="2174">
                  <c:v>0.19589999999999999</c:v>
                </c:pt>
                <c:pt idx="2175">
                  <c:v>0.1968</c:v>
                </c:pt>
                <c:pt idx="2176">
                  <c:v>0.19980000000000001</c:v>
                </c:pt>
                <c:pt idx="2177">
                  <c:v>0.20499999999999999</c:v>
                </c:pt>
                <c:pt idx="2178">
                  <c:v>0.19359999999999999</c:v>
                </c:pt>
                <c:pt idx="2179">
                  <c:v>0.19539999999999999</c:v>
                </c:pt>
                <c:pt idx="2180">
                  <c:v>0.19070000000000001</c:v>
                </c:pt>
                <c:pt idx="2181">
                  <c:v>0.18140000000000001</c:v>
                </c:pt>
                <c:pt idx="2182">
                  <c:v>0.17469999999999999</c:v>
                </c:pt>
                <c:pt idx="2183">
                  <c:v>0.17069999999999999</c:v>
                </c:pt>
                <c:pt idx="2184">
                  <c:v>0.1671</c:v>
                </c:pt>
                <c:pt idx="2185">
                  <c:v>0.16830000000000001</c:v>
                </c:pt>
                <c:pt idx="2186">
                  <c:v>0.16869999999999999</c:v>
                </c:pt>
                <c:pt idx="2187">
                  <c:v>0.17150000000000001</c:v>
                </c:pt>
                <c:pt idx="2188">
                  <c:v>0.16789999999999999</c:v>
                </c:pt>
                <c:pt idx="2189">
                  <c:v>0.16139999999999999</c:v>
                </c:pt>
                <c:pt idx="2190">
                  <c:v>0.16289999999999999</c:v>
                </c:pt>
                <c:pt idx="2191">
                  <c:v>0.16650000000000001</c:v>
                </c:pt>
                <c:pt idx="2192">
                  <c:v>0.1608</c:v>
                </c:pt>
                <c:pt idx="2193">
                  <c:v>0.15540000000000001</c:v>
                </c:pt>
                <c:pt idx="2194">
                  <c:v>0.15920000000000001</c:v>
                </c:pt>
                <c:pt idx="2195">
                  <c:v>0.15770000000000001</c:v>
                </c:pt>
                <c:pt idx="2196">
                  <c:v>0.15359999999999999</c:v>
                </c:pt>
                <c:pt idx="2197">
                  <c:v>0.1517</c:v>
                </c:pt>
                <c:pt idx="2198">
                  <c:v>0.15179999999999999</c:v>
                </c:pt>
                <c:pt idx="2199">
                  <c:v>0.1361</c:v>
                </c:pt>
                <c:pt idx="2200">
                  <c:v>0.1371</c:v>
                </c:pt>
                <c:pt idx="2201">
                  <c:v>0.14000000000000001</c:v>
                </c:pt>
                <c:pt idx="2202">
                  <c:v>0.13689999999999999</c:v>
                </c:pt>
                <c:pt idx="2203">
                  <c:v>0.1358</c:v>
                </c:pt>
                <c:pt idx="2204">
                  <c:v>0.1343</c:v>
                </c:pt>
                <c:pt idx="2205">
                  <c:v>0.13550000000000001</c:v>
                </c:pt>
                <c:pt idx="2206">
                  <c:v>0.13830000000000001</c:v>
                </c:pt>
                <c:pt idx="2207">
                  <c:v>0.13789999999999999</c:v>
                </c:pt>
                <c:pt idx="2208">
                  <c:v>0.13850000000000001</c:v>
                </c:pt>
                <c:pt idx="2209">
                  <c:v>0.14580000000000001</c:v>
                </c:pt>
                <c:pt idx="2210">
                  <c:v>0.13900000000000001</c:v>
                </c:pt>
                <c:pt idx="2211">
                  <c:v>0.1399</c:v>
                </c:pt>
                <c:pt idx="2212">
                  <c:v>0.1399</c:v>
                </c:pt>
                <c:pt idx="2213">
                  <c:v>0.13850000000000001</c:v>
                </c:pt>
                <c:pt idx="2214">
                  <c:v>0.1353</c:v>
                </c:pt>
                <c:pt idx="2215">
                  <c:v>0.13220000000000001</c:v>
                </c:pt>
                <c:pt idx="2216">
                  <c:v>0.13089999999999999</c:v>
                </c:pt>
                <c:pt idx="2217">
                  <c:v>0.12740000000000001</c:v>
                </c:pt>
                <c:pt idx="2218">
                  <c:v>0.12230000000000001</c:v>
                </c:pt>
                <c:pt idx="2219">
                  <c:v>0.1201</c:v>
                </c:pt>
                <c:pt idx="2220">
                  <c:v>0.1181</c:v>
                </c:pt>
                <c:pt idx="2221">
                  <c:v>0.121</c:v>
                </c:pt>
                <c:pt idx="2222">
                  <c:v>0.11550000000000001</c:v>
                </c:pt>
                <c:pt idx="2223">
                  <c:v>0.12470000000000001</c:v>
                </c:pt>
                <c:pt idx="2224">
                  <c:v>0.12659999999999999</c:v>
                </c:pt>
                <c:pt idx="2225">
                  <c:v>0.1227</c:v>
                </c:pt>
                <c:pt idx="2226">
                  <c:v>0.12820000000000001</c:v>
                </c:pt>
                <c:pt idx="2227">
                  <c:v>0.13120000000000001</c:v>
                </c:pt>
                <c:pt idx="2228">
                  <c:v>0.1242</c:v>
                </c:pt>
                <c:pt idx="2229">
                  <c:v>0.12540000000000001</c:v>
                </c:pt>
                <c:pt idx="2230">
                  <c:v>0.1176</c:v>
                </c:pt>
                <c:pt idx="2231">
                  <c:v>0.1162</c:v>
                </c:pt>
                <c:pt idx="2232">
                  <c:v>0.1138</c:v>
                </c:pt>
                <c:pt idx="2233">
                  <c:v>0.113</c:v>
                </c:pt>
                <c:pt idx="2234">
                  <c:v>0.1172</c:v>
                </c:pt>
                <c:pt idx="2235">
                  <c:v>0.11260000000000001</c:v>
                </c:pt>
                <c:pt idx="2236">
                  <c:v>0.11559999999999999</c:v>
                </c:pt>
                <c:pt idx="2237">
                  <c:v>0.11700000000000001</c:v>
                </c:pt>
                <c:pt idx="2238">
                  <c:v>0.11269999999999999</c:v>
                </c:pt>
                <c:pt idx="2239">
                  <c:v>0.10639999999999999</c:v>
                </c:pt>
                <c:pt idx="2240">
                  <c:v>0.1081</c:v>
                </c:pt>
                <c:pt idx="2241">
                  <c:v>0.11020000000000001</c:v>
                </c:pt>
                <c:pt idx="2242">
                  <c:v>0.11840000000000001</c:v>
                </c:pt>
                <c:pt idx="2243">
                  <c:v>0.1235</c:v>
                </c:pt>
                <c:pt idx="2244">
                  <c:v>0.1235</c:v>
                </c:pt>
                <c:pt idx="2245">
                  <c:v>0.1215</c:v>
                </c:pt>
                <c:pt idx="2246">
                  <c:v>0.1236</c:v>
                </c:pt>
                <c:pt idx="2247">
                  <c:v>0.1222</c:v>
                </c:pt>
                <c:pt idx="2248">
                  <c:v>0.12089999999999999</c:v>
                </c:pt>
                <c:pt idx="2249">
                  <c:v>0.1198</c:v>
                </c:pt>
                <c:pt idx="2250">
                  <c:v>0.11409999999999999</c:v>
                </c:pt>
                <c:pt idx="2251">
                  <c:v>0.1159</c:v>
                </c:pt>
                <c:pt idx="2252">
                  <c:v>0.1183</c:v>
                </c:pt>
                <c:pt idx="2253">
                  <c:v>0.11749999999999999</c:v>
                </c:pt>
                <c:pt idx="2254">
                  <c:v>0.11219999999999999</c:v>
                </c:pt>
                <c:pt idx="2255">
                  <c:v>0.1071</c:v>
                </c:pt>
                <c:pt idx="2256">
                  <c:v>0.1067</c:v>
                </c:pt>
                <c:pt idx="2257">
                  <c:v>0.1103</c:v>
                </c:pt>
                <c:pt idx="2258">
                  <c:v>0.1062</c:v>
                </c:pt>
                <c:pt idx="2259">
                  <c:v>0.10009999999999999</c:v>
                </c:pt>
                <c:pt idx="2260">
                  <c:v>9.8500000000000004E-2</c:v>
                </c:pt>
                <c:pt idx="2261">
                  <c:v>9.7000000000000003E-2</c:v>
                </c:pt>
                <c:pt idx="2262">
                  <c:v>9.5799999999999996E-2</c:v>
                </c:pt>
                <c:pt idx="2263">
                  <c:v>9.2600000000000002E-2</c:v>
                </c:pt>
                <c:pt idx="2264">
                  <c:v>9.2999999999999999E-2</c:v>
                </c:pt>
                <c:pt idx="2265">
                  <c:v>9.3799999999999994E-2</c:v>
                </c:pt>
                <c:pt idx="2266">
                  <c:v>9.4299999999999995E-2</c:v>
                </c:pt>
                <c:pt idx="2267">
                  <c:v>9.69E-2</c:v>
                </c:pt>
                <c:pt idx="2268">
                  <c:v>9.4E-2</c:v>
                </c:pt>
                <c:pt idx="2269">
                  <c:v>9.1700000000000004E-2</c:v>
                </c:pt>
                <c:pt idx="2270">
                  <c:v>8.8900000000000007E-2</c:v>
                </c:pt>
                <c:pt idx="2271">
                  <c:v>8.7499999999999994E-2</c:v>
                </c:pt>
                <c:pt idx="2272">
                  <c:v>8.4500000000000006E-2</c:v>
                </c:pt>
                <c:pt idx="2273">
                  <c:v>8.9099999999999999E-2</c:v>
                </c:pt>
                <c:pt idx="2274">
                  <c:v>8.6099999999999996E-2</c:v>
                </c:pt>
                <c:pt idx="2275">
                  <c:v>8.5300000000000001E-2</c:v>
                </c:pt>
                <c:pt idx="2276">
                  <c:v>8.43E-2</c:v>
                </c:pt>
                <c:pt idx="2277">
                  <c:v>8.2600000000000007E-2</c:v>
                </c:pt>
                <c:pt idx="2278">
                  <c:v>8.9099999999999999E-2</c:v>
                </c:pt>
                <c:pt idx="2279">
                  <c:v>8.1299999999999997E-2</c:v>
                </c:pt>
                <c:pt idx="2280">
                  <c:v>8.1199999999999994E-2</c:v>
                </c:pt>
                <c:pt idx="2281">
                  <c:v>7.9399999999999998E-2</c:v>
                </c:pt>
                <c:pt idx="2282">
                  <c:v>8.1100000000000005E-2</c:v>
                </c:pt>
                <c:pt idx="2283">
                  <c:v>8.0199999999999994E-2</c:v>
                </c:pt>
                <c:pt idx="2284">
                  <c:v>7.85E-2</c:v>
                </c:pt>
                <c:pt idx="2285">
                  <c:v>7.85E-2</c:v>
                </c:pt>
                <c:pt idx="2286">
                  <c:v>7.4200000000000002E-2</c:v>
                </c:pt>
                <c:pt idx="2287">
                  <c:v>7.4099999999999999E-2</c:v>
                </c:pt>
                <c:pt idx="2288">
                  <c:v>7.6100000000000001E-2</c:v>
                </c:pt>
                <c:pt idx="2289">
                  <c:v>7.9500000000000001E-2</c:v>
                </c:pt>
                <c:pt idx="2290">
                  <c:v>8.5599999999999996E-2</c:v>
                </c:pt>
                <c:pt idx="2291">
                  <c:v>8.5199999999999998E-2</c:v>
                </c:pt>
                <c:pt idx="2292">
                  <c:v>9.06E-2</c:v>
                </c:pt>
                <c:pt idx="2293">
                  <c:v>9.06E-2</c:v>
                </c:pt>
                <c:pt idx="2294">
                  <c:v>9.1200000000000003E-2</c:v>
                </c:pt>
                <c:pt idx="2295">
                  <c:v>9.2600000000000002E-2</c:v>
                </c:pt>
                <c:pt idx="2296">
                  <c:v>9.0399999999999994E-2</c:v>
                </c:pt>
                <c:pt idx="2297">
                  <c:v>9.5500000000000002E-2</c:v>
                </c:pt>
                <c:pt idx="2298">
                  <c:v>9.0300000000000005E-2</c:v>
                </c:pt>
                <c:pt idx="2299">
                  <c:v>9.0800000000000006E-2</c:v>
                </c:pt>
                <c:pt idx="2300">
                  <c:v>9.1600000000000001E-2</c:v>
                </c:pt>
                <c:pt idx="2301">
                  <c:v>8.9899999999999994E-2</c:v>
                </c:pt>
                <c:pt idx="2302">
                  <c:v>8.9300000000000004E-2</c:v>
                </c:pt>
                <c:pt idx="2303">
                  <c:v>8.6499999999999994E-2</c:v>
                </c:pt>
                <c:pt idx="2304">
                  <c:v>9.1399999999999995E-2</c:v>
                </c:pt>
                <c:pt idx="2305">
                  <c:v>9.6100000000000005E-2</c:v>
                </c:pt>
                <c:pt idx="2306">
                  <c:v>0.1014</c:v>
                </c:pt>
                <c:pt idx="2307">
                  <c:v>0.1053</c:v>
                </c:pt>
                <c:pt idx="2308">
                  <c:v>0.1047</c:v>
                </c:pt>
                <c:pt idx="2309">
                  <c:v>0.109</c:v>
                </c:pt>
                <c:pt idx="2310">
                  <c:v>0.1152</c:v>
                </c:pt>
                <c:pt idx="2311">
                  <c:v>0.11210000000000001</c:v>
                </c:pt>
                <c:pt idx="2312">
                  <c:v>0.1055</c:v>
                </c:pt>
                <c:pt idx="2313">
                  <c:v>0.1077</c:v>
                </c:pt>
                <c:pt idx="2314">
                  <c:v>0.111</c:v>
                </c:pt>
                <c:pt idx="2315">
                  <c:v>0.1057</c:v>
                </c:pt>
                <c:pt idx="2316">
                  <c:v>9.9500000000000005E-2</c:v>
                </c:pt>
                <c:pt idx="2317">
                  <c:v>0.10050000000000001</c:v>
                </c:pt>
                <c:pt idx="2318">
                  <c:v>9.7100000000000006E-2</c:v>
                </c:pt>
                <c:pt idx="2319">
                  <c:v>9.6799999999999997E-2</c:v>
                </c:pt>
                <c:pt idx="2320">
                  <c:v>0.1009</c:v>
                </c:pt>
                <c:pt idx="2321">
                  <c:v>0.1037</c:v>
                </c:pt>
                <c:pt idx="2322">
                  <c:v>9.4200000000000006E-2</c:v>
                </c:pt>
                <c:pt idx="2323">
                  <c:v>9.06E-2</c:v>
                </c:pt>
                <c:pt idx="2324">
                  <c:v>8.7999999999999995E-2</c:v>
                </c:pt>
                <c:pt idx="2325">
                  <c:v>8.8400000000000006E-2</c:v>
                </c:pt>
                <c:pt idx="2326">
                  <c:v>8.72E-2</c:v>
                </c:pt>
                <c:pt idx="2327">
                  <c:v>8.8599999999999998E-2</c:v>
                </c:pt>
                <c:pt idx="2328">
                  <c:v>8.9499999999999996E-2</c:v>
                </c:pt>
                <c:pt idx="2329">
                  <c:v>8.5900000000000004E-2</c:v>
                </c:pt>
                <c:pt idx="2330">
                  <c:v>8.6400000000000005E-2</c:v>
                </c:pt>
                <c:pt idx="2331">
                  <c:v>8.8099999999999998E-2</c:v>
                </c:pt>
                <c:pt idx="2332">
                  <c:v>8.6300000000000002E-2</c:v>
                </c:pt>
                <c:pt idx="2333">
                  <c:v>8.9800000000000005E-2</c:v>
                </c:pt>
                <c:pt idx="2334">
                  <c:v>8.7999999999999995E-2</c:v>
                </c:pt>
                <c:pt idx="2335">
                  <c:v>8.5099999999999995E-2</c:v>
                </c:pt>
                <c:pt idx="2336">
                  <c:v>8.8400000000000006E-2</c:v>
                </c:pt>
                <c:pt idx="2337">
                  <c:v>9.2999999999999999E-2</c:v>
                </c:pt>
                <c:pt idx="2338">
                  <c:v>9.0700000000000003E-2</c:v>
                </c:pt>
                <c:pt idx="2339">
                  <c:v>8.7400000000000005E-2</c:v>
                </c:pt>
                <c:pt idx="2340">
                  <c:v>8.4599999999999995E-2</c:v>
                </c:pt>
                <c:pt idx="2341">
                  <c:v>8.8599999999999998E-2</c:v>
                </c:pt>
                <c:pt idx="2342">
                  <c:v>8.4000000000000005E-2</c:v>
                </c:pt>
                <c:pt idx="2343">
                  <c:v>8.3799999999999999E-2</c:v>
                </c:pt>
                <c:pt idx="2344">
                  <c:v>8.1100000000000005E-2</c:v>
                </c:pt>
                <c:pt idx="2345">
                  <c:v>0.08</c:v>
                </c:pt>
                <c:pt idx="2346">
                  <c:v>8.1799999999999998E-2</c:v>
                </c:pt>
                <c:pt idx="2347">
                  <c:v>8.1900000000000001E-2</c:v>
                </c:pt>
                <c:pt idx="2348">
                  <c:v>8.0600000000000005E-2</c:v>
                </c:pt>
                <c:pt idx="2349">
                  <c:v>8.1600000000000006E-2</c:v>
                </c:pt>
                <c:pt idx="2350">
                  <c:v>7.9500000000000001E-2</c:v>
                </c:pt>
                <c:pt idx="2351">
                  <c:v>8.1799999999999998E-2</c:v>
                </c:pt>
                <c:pt idx="2352">
                  <c:v>8.5500000000000007E-2</c:v>
                </c:pt>
                <c:pt idx="2353">
                  <c:v>8.6499999999999994E-2</c:v>
                </c:pt>
                <c:pt idx="2354">
                  <c:v>8.5099999999999995E-2</c:v>
                </c:pt>
                <c:pt idx="2355">
                  <c:v>8.3199999999999996E-2</c:v>
                </c:pt>
                <c:pt idx="2356">
                  <c:v>8.5999999999999993E-2</c:v>
                </c:pt>
                <c:pt idx="2357">
                  <c:v>8.6400000000000005E-2</c:v>
                </c:pt>
                <c:pt idx="2358">
                  <c:v>8.0500000000000002E-2</c:v>
                </c:pt>
                <c:pt idx="2359">
                  <c:v>8.0500000000000002E-2</c:v>
                </c:pt>
                <c:pt idx="2360">
                  <c:v>8.1000000000000003E-2</c:v>
                </c:pt>
                <c:pt idx="2361">
                  <c:v>8.2000000000000003E-2</c:v>
                </c:pt>
                <c:pt idx="2362">
                  <c:v>8.2000000000000003E-2</c:v>
                </c:pt>
                <c:pt idx="2363">
                  <c:v>8.5099999999999995E-2</c:v>
                </c:pt>
                <c:pt idx="2364">
                  <c:v>8.5800000000000001E-2</c:v>
                </c:pt>
                <c:pt idx="2365">
                  <c:v>8.4900000000000003E-2</c:v>
                </c:pt>
                <c:pt idx="2366">
                  <c:v>7.9399999999999998E-2</c:v>
                </c:pt>
                <c:pt idx="2367">
                  <c:v>7.7799999999999994E-2</c:v>
                </c:pt>
                <c:pt idx="2368">
                  <c:v>7.4200000000000002E-2</c:v>
                </c:pt>
                <c:pt idx="2369">
                  <c:v>7.5800000000000006E-2</c:v>
                </c:pt>
                <c:pt idx="2370">
                  <c:v>7.9399999999999998E-2</c:v>
                </c:pt>
                <c:pt idx="2371">
                  <c:v>8.1900000000000001E-2</c:v>
                </c:pt>
                <c:pt idx="2372">
                  <c:v>9.01E-2</c:v>
                </c:pt>
                <c:pt idx="2373">
                  <c:v>9.2799999999999994E-2</c:v>
                </c:pt>
                <c:pt idx="2374">
                  <c:v>9.3299999999999994E-2</c:v>
                </c:pt>
                <c:pt idx="2375">
                  <c:v>9.8199999999999996E-2</c:v>
                </c:pt>
                <c:pt idx="2376">
                  <c:v>9.8100000000000007E-2</c:v>
                </c:pt>
                <c:pt idx="2377">
                  <c:v>9.5000000000000001E-2</c:v>
                </c:pt>
                <c:pt idx="2378">
                  <c:v>9.98E-2</c:v>
                </c:pt>
                <c:pt idx="2379">
                  <c:v>0.1017</c:v>
                </c:pt>
                <c:pt idx="2380">
                  <c:v>0.10059999999999999</c:v>
                </c:pt>
                <c:pt idx="2381">
                  <c:v>9.8699999999999996E-2</c:v>
                </c:pt>
                <c:pt idx="2382">
                  <c:v>9.9099999999999994E-2</c:v>
                </c:pt>
                <c:pt idx="2383">
                  <c:v>9.5699999999999993E-2</c:v>
                </c:pt>
                <c:pt idx="2384">
                  <c:v>9.2100000000000001E-2</c:v>
                </c:pt>
                <c:pt idx="2385">
                  <c:v>9.4899999999999998E-2</c:v>
                </c:pt>
                <c:pt idx="2386">
                  <c:v>9.6299999999999997E-2</c:v>
                </c:pt>
                <c:pt idx="2387">
                  <c:v>9.5299999999999996E-2</c:v>
                </c:pt>
                <c:pt idx="2388">
                  <c:v>0.1051</c:v>
                </c:pt>
                <c:pt idx="2389">
                  <c:v>0.10390000000000001</c:v>
                </c:pt>
                <c:pt idx="2390">
                  <c:v>0.1</c:v>
                </c:pt>
                <c:pt idx="2391">
                  <c:v>0.10059999999999999</c:v>
                </c:pt>
                <c:pt idx="2392">
                  <c:v>0.1022</c:v>
                </c:pt>
                <c:pt idx="2393">
                  <c:v>0.10059999999999999</c:v>
                </c:pt>
                <c:pt idx="2394">
                  <c:v>0.1017</c:v>
                </c:pt>
                <c:pt idx="2395">
                  <c:v>9.64E-2</c:v>
                </c:pt>
                <c:pt idx="2396">
                  <c:v>9.3399999999999997E-2</c:v>
                </c:pt>
                <c:pt idx="2397">
                  <c:v>0.09</c:v>
                </c:pt>
                <c:pt idx="2398">
                  <c:v>9.0999999999999998E-2</c:v>
                </c:pt>
                <c:pt idx="2399">
                  <c:v>9.3899999999999997E-2</c:v>
                </c:pt>
                <c:pt idx="2400">
                  <c:v>9.0200000000000002E-2</c:v>
                </c:pt>
                <c:pt idx="2401">
                  <c:v>9.1999999999999998E-2</c:v>
                </c:pt>
                <c:pt idx="2402">
                  <c:v>9.11E-2</c:v>
                </c:pt>
                <c:pt idx="2403">
                  <c:v>9.0800000000000006E-2</c:v>
                </c:pt>
                <c:pt idx="2404">
                  <c:v>8.7099999999999997E-2</c:v>
                </c:pt>
                <c:pt idx="2405">
                  <c:v>8.4900000000000003E-2</c:v>
                </c:pt>
                <c:pt idx="2406">
                  <c:v>8.4099999999999994E-2</c:v>
                </c:pt>
                <c:pt idx="2407">
                  <c:v>8.2199999999999995E-2</c:v>
                </c:pt>
                <c:pt idx="2408">
                  <c:v>8.1100000000000005E-2</c:v>
                </c:pt>
                <c:pt idx="2409">
                  <c:v>8.0500000000000002E-2</c:v>
                </c:pt>
                <c:pt idx="2410">
                  <c:v>8.0100000000000005E-2</c:v>
                </c:pt>
                <c:pt idx="2411">
                  <c:v>7.8700000000000006E-2</c:v>
                </c:pt>
                <c:pt idx="2412">
                  <c:v>7.8399999999999997E-2</c:v>
                </c:pt>
                <c:pt idx="2413">
                  <c:v>7.8600000000000003E-2</c:v>
                </c:pt>
                <c:pt idx="2414">
                  <c:v>7.8600000000000003E-2</c:v>
                </c:pt>
                <c:pt idx="2415">
                  <c:v>7.4999999999999997E-2</c:v>
                </c:pt>
                <c:pt idx="2416">
                  <c:v>7.7600000000000002E-2</c:v>
                </c:pt>
                <c:pt idx="2417">
                  <c:v>7.7499999999999999E-2</c:v>
                </c:pt>
                <c:pt idx="2418">
                  <c:v>7.85E-2</c:v>
                </c:pt>
                <c:pt idx="2419">
                  <c:v>7.8100000000000003E-2</c:v>
                </c:pt>
                <c:pt idx="2420">
                  <c:v>8.0500000000000002E-2</c:v>
                </c:pt>
                <c:pt idx="2421">
                  <c:v>7.9799999999999996E-2</c:v>
                </c:pt>
                <c:pt idx="2422">
                  <c:v>8.0199999999999994E-2</c:v>
                </c:pt>
                <c:pt idx="2423">
                  <c:v>7.51E-2</c:v>
                </c:pt>
                <c:pt idx="2424">
                  <c:v>7.4899999999999994E-2</c:v>
                </c:pt>
                <c:pt idx="2425">
                  <c:v>7.2499999999999995E-2</c:v>
                </c:pt>
                <c:pt idx="2426">
                  <c:v>7.0800000000000002E-2</c:v>
                </c:pt>
                <c:pt idx="2427">
                  <c:v>7.0300000000000001E-2</c:v>
                </c:pt>
                <c:pt idx="2428">
                  <c:v>6.9800000000000001E-2</c:v>
                </c:pt>
                <c:pt idx="2429">
                  <c:v>6.8199999999999997E-2</c:v>
                </c:pt>
                <c:pt idx="2430">
                  <c:v>6.9000000000000006E-2</c:v>
                </c:pt>
                <c:pt idx="2431">
                  <c:v>6.6600000000000006E-2</c:v>
                </c:pt>
                <c:pt idx="2432">
                  <c:v>6.7100000000000007E-2</c:v>
                </c:pt>
                <c:pt idx="2433">
                  <c:v>6.8900000000000003E-2</c:v>
                </c:pt>
                <c:pt idx="2434">
                  <c:v>6.8500000000000005E-2</c:v>
                </c:pt>
                <c:pt idx="2435">
                  <c:v>7.1999999999999995E-2</c:v>
                </c:pt>
                <c:pt idx="2436">
                  <c:v>7.0599999999999996E-2</c:v>
                </c:pt>
                <c:pt idx="2437">
                  <c:v>7.0300000000000001E-2</c:v>
                </c:pt>
                <c:pt idx="2438">
                  <c:v>7.0800000000000002E-2</c:v>
                </c:pt>
                <c:pt idx="2439">
                  <c:v>0.2843</c:v>
                </c:pt>
                <c:pt idx="2440">
                  <c:v>0.29430000000000001</c:v>
                </c:pt>
                <c:pt idx="2441">
                  <c:v>0.2959</c:v>
                </c:pt>
                <c:pt idx="2442">
                  <c:v>0.28410000000000002</c:v>
                </c:pt>
                <c:pt idx="2443">
                  <c:v>0.29160000000000003</c:v>
                </c:pt>
                <c:pt idx="2444">
                  <c:v>0.30049999999999999</c:v>
                </c:pt>
                <c:pt idx="2445">
                  <c:v>0.29909999999999998</c:v>
                </c:pt>
                <c:pt idx="2446">
                  <c:v>0.2969</c:v>
                </c:pt>
                <c:pt idx="2447">
                  <c:v>0.29060000000000002</c:v>
                </c:pt>
                <c:pt idx="2448">
                  <c:v>0.28770000000000001</c:v>
                </c:pt>
                <c:pt idx="2449">
                  <c:v>0.29089999999999999</c:v>
                </c:pt>
                <c:pt idx="2450">
                  <c:v>0.30830000000000002</c:v>
                </c:pt>
                <c:pt idx="2451">
                  <c:v>0.3175</c:v>
                </c:pt>
                <c:pt idx="2452">
                  <c:v>0.32050000000000001</c:v>
                </c:pt>
                <c:pt idx="2453">
                  <c:v>0.31540000000000001</c:v>
                </c:pt>
                <c:pt idx="2454">
                  <c:v>0.3221</c:v>
                </c:pt>
                <c:pt idx="2455">
                  <c:v>0.33040000000000003</c:v>
                </c:pt>
                <c:pt idx="2456">
                  <c:v>0.3261</c:v>
                </c:pt>
                <c:pt idx="2457">
                  <c:v>0.31259999999999999</c:v>
                </c:pt>
                <c:pt idx="2458">
                  <c:v>0.31719999999999998</c:v>
                </c:pt>
                <c:pt idx="2459">
                  <c:v>0.31669999999999998</c:v>
                </c:pt>
                <c:pt idx="2460">
                  <c:v>0.33350000000000002</c:v>
                </c:pt>
                <c:pt idx="2461">
                  <c:v>0.32729999999999998</c:v>
                </c:pt>
                <c:pt idx="2462">
                  <c:v>0.32869999999999999</c:v>
                </c:pt>
                <c:pt idx="2463">
                  <c:v>0.30890000000000001</c:v>
                </c:pt>
                <c:pt idx="2464">
                  <c:v>0.30259999999999998</c:v>
                </c:pt>
                <c:pt idx="2465">
                  <c:v>0.30690000000000001</c:v>
                </c:pt>
                <c:pt idx="2466">
                  <c:v>0.30280000000000001</c:v>
                </c:pt>
                <c:pt idx="2467">
                  <c:v>0.31</c:v>
                </c:pt>
                <c:pt idx="2468">
                  <c:v>0.3029</c:v>
                </c:pt>
                <c:pt idx="2469">
                  <c:v>0.29809999999999998</c:v>
                </c:pt>
                <c:pt idx="2470">
                  <c:v>0.29520000000000002</c:v>
                </c:pt>
                <c:pt idx="2471">
                  <c:v>0.30109999999999998</c:v>
                </c:pt>
                <c:pt idx="2472">
                  <c:v>0.29880000000000001</c:v>
                </c:pt>
                <c:pt idx="2473">
                  <c:v>0.29599999999999999</c:v>
                </c:pt>
                <c:pt idx="2474">
                  <c:v>0.29720000000000002</c:v>
                </c:pt>
                <c:pt idx="2475">
                  <c:v>0.29270000000000002</c:v>
                </c:pt>
                <c:pt idx="2476">
                  <c:v>0.29770000000000002</c:v>
                </c:pt>
                <c:pt idx="2477">
                  <c:v>0.29930000000000001</c:v>
                </c:pt>
                <c:pt idx="2478">
                  <c:v>0.29110000000000003</c:v>
                </c:pt>
                <c:pt idx="2479">
                  <c:v>0.2984</c:v>
                </c:pt>
                <c:pt idx="2480">
                  <c:v>0.29599999999999999</c:v>
                </c:pt>
                <c:pt idx="2481">
                  <c:v>0.30030000000000001</c:v>
                </c:pt>
                <c:pt idx="2482">
                  <c:v>0.31069999999999998</c:v>
                </c:pt>
                <c:pt idx="2483">
                  <c:v>0.29459999999999997</c:v>
                </c:pt>
                <c:pt idx="2484">
                  <c:v>0.29599999999999999</c:v>
                </c:pt>
                <c:pt idx="2485">
                  <c:v>0.2923</c:v>
                </c:pt>
                <c:pt idx="2486">
                  <c:v>0.2868</c:v>
                </c:pt>
                <c:pt idx="2487">
                  <c:v>0.30730000000000002</c:v>
                </c:pt>
                <c:pt idx="2488">
                  <c:v>0.3049</c:v>
                </c:pt>
                <c:pt idx="2489">
                  <c:v>0.31359999999999999</c:v>
                </c:pt>
                <c:pt idx="2490">
                  <c:v>0.32769999999999999</c:v>
                </c:pt>
                <c:pt idx="2491">
                  <c:v>0.33660000000000001</c:v>
                </c:pt>
                <c:pt idx="2492">
                  <c:v>0.32240000000000002</c:v>
                </c:pt>
                <c:pt idx="2493">
                  <c:v>0.32540000000000002</c:v>
                </c:pt>
                <c:pt idx="2494">
                  <c:v>0.32750000000000001</c:v>
                </c:pt>
                <c:pt idx="2495">
                  <c:v>0.32619999999999999</c:v>
                </c:pt>
                <c:pt idx="2496">
                  <c:v>0.31840000000000002</c:v>
                </c:pt>
                <c:pt idx="2497">
                  <c:v>0.32700000000000001</c:v>
                </c:pt>
                <c:pt idx="2498">
                  <c:v>0.32400000000000001</c:v>
                </c:pt>
                <c:pt idx="2499">
                  <c:v>0.31879999999999997</c:v>
                </c:pt>
                <c:pt idx="2500">
                  <c:v>0.31830000000000003</c:v>
                </c:pt>
                <c:pt idx="2501">
                  <c:v>0.31730000000000003</c:v>
                </c:pt>
                <c:pt idx="2502">
                  <c:v>0.31669999999999998</c:v>
                </c:pt>
                <c:pt idx="2503">
                  <c:v>0.31069999999999998</c:v>
                </c:pt>
                <c:pt idx="2504">
                  <c:v>0.3135</c:v>
                </c:pt>
                <c:pt idx="2505">
                  <c:v>0.315</c:v>
                </c:pt>
                <c:pt idx="2506">
                  <c:v>0.31709999999999999</c:v>
                </c:pt>
                <c:pt idx="2507">
                  <c:v>0.32890000000000003</c:v>
                </c:pt>
                <c:pt idx="2508">
                  <c:v>0.32969999999999999</c:v>
                </c:pt>
                <c:pt idx="2509">
                  <c:v>0.33210000000000001</c:v>
                </c:pt>
                <c:pt idx="2510">
                  <c:v>0.3387</c:v>
                </c:pt>
                <c:pt idx="2511">
                  <c:v>0.3281</c:v>
                </c:pt>
                <c:pt idx="2512">
                  <c:v>0.3271</c:v>
                </c:pt>
                <c:pt idx="2513">
                  <c:v>0.32029999999999997</c:v>
                </c:pt>
                <c:pt idx="2514">
                  <c:v>0.32</c:v>
                </c:pt>
                <c:pt idx="2515">
                  <c:v>0.31940000000000002</c:v>
                </c:pt>
                <c:pt idx="2516">
                  <c:v>0.31869999999999998</c:v>
                </c:pt>
                <c:pt idx="2517">
                  <c:v>0.32319999999999999</c:v>
                </c:pt>
                <c:pt idx="2518">
                  <c:v>0.32100000000000001</c:v>
                </c:pt>
                <c:pt idx="2519">
                  <c:v>0.31269999999999998</c:v>
                </c:pt>
                <c:pt idx="2520">
                  <c:v>0.30690000000000001</c:v>
                </c:pt>
                <c:pt idx="2521">
                  <c:v>0.31230000000000002</c:v>
                </c:pt>
                <c:pt idx="2522">
                  <c:v>0.31119999999999998</c:v>
                </c:pt>
                <c:pt idx="2523">
                  <c:v>0.32600000000000001</c:v>
                </c:pt>
                <c:pt idx="2524">
                  <c:v>0.3206</c:v>
                </c:pt>
                <c:pt idx="2525">
                  <c:v>0.32529999999999998</c:v>
                </c:pt>
                <c:pt idx="2526">
                  <c:v>0.32969999999999999</c:v>
                </c:pt>
                <c:pt idx="2527">
                  <c:v>0.33090000000000003</c:v>
                </c:pt>
                <c:pt idx="2528">
                  <c:v>0.34039999999999998</c:v>
                </c:pt>
                <c:pt idx="2529">
                  <c:v>0.33210000000000001</c:v>
                </c:pt>
                <c:pt idx="2530">
                  <c:v>0.34010000000000001</c:v>
                </c:pt>
                <c:pt idx="2531">
                  <c:v>0.34200000000000003</c:v>
                </c:pt>
                <c:pt idx="2532">
                  <c:v>0.33629999999999999</c:v>
                </c:pt>
                <c:pt idx="2533">
                  <c:v>0.33279999999999998</c:v>
                </c:pt>
                <c:pt idx="2534">
                  <c:v>0.33460000000000001</c:v>
                </c:pt>
                <c:pt idx="2535">
                  <c:v>0.33289999999999997</c:v>
                </c:pt>
                <c:pt idx="2536">
                  <c:v>0.33729999999999999</c:v>
                </c:pt>
                <c:pt idx="2537">
                  <c:v>0.33429999999999999</c:v>
                </c:pt>
                <c:pt idx="2538">
                  <c:v>0.3422</c:v>
                </c:pt>
                <c:pt idx="2539">
                  <c:v>0.3347</c:v>
                </c:pt>
                <c:pt idx="2540">
                  <c:v>0.34239999999999998</c:v>
                </c:pt>
                <c:pt idx="2541">
                  <c:v>0.33910000000000001</c:v>
                </c:pt>
                <c:pt idx="2542">
                  <c:v>0.34920000000000001</c:v>
                </c:pt>
                <c:pt idx="2543">
                  <c:v>0.3488</c:v>
                </c:pt>
                <c:pt idx="2544">
                  <c:v>0.34239999999999998</c:v>
                </c:pt>
                <c:pt idx="2545">
                  <c:v>0.34029999999999999</c:v>
                </c:pt>
                <c:pt idx="2546">
                  <c:v>0.3422</c:v>
                </c:pt>
                <c:pt idx="2547">
                  <c:v>0.33839999999999998</c:v>
                </c:pt>
                <c:pt idx="2548">
                  <c:v>0.35389999999999999</c:v>
                </c:pt>
                <c:pt idx="2549">
                  <c:v>0.35310000000000002</c:v>
                </c:pt>
                <c:pt idx="2550">
                  <c:v>0.35520000000000002</c:v>
                </c:pt>
                <c:pt idx="2551">
                  <c:v>0.3518</c:v>
                </c:pt>
                <c:pt idx="2552">
                  <c:v>0.33040000000000003</c:v>
                </c:pt>
                <c:pt idx="2553">
                  <c:v>0.31669999999999998</c:v>
                </c:pt>
                <c:pt idx="2554">
                  <c:v>0.31630000000000003</c:v>
                </c:pt>
                <c:pt idx="2555">
                  <c:v>0.3226</c:v>
                </c:pt>
                <c:pt idx="2556">
                  <c:v>0.32290000000000002</c:v>
                </c:pt>
                <c:pt idx="2557">
                  <c:v>0.33639999999999998</c:v>
                </c:pt>
                <c:pt idx="2558">
                  <c:v>0.33689999999999998</c:v>
                </c:pt>
                <c:pt idx="2559">
                  <c:v>0.33700000000000002</c:v>
                </c:pt>
                <c:pt idx="2560">
                  <c:v>0.34110000000000001</c:v>
                </c:pt>
                <c:pt idx="2561">
                  <c:v>0.33739999999999998</c:v>
                </c:pt>
                <c:pt idx="2562">
                  <c:v>0.3337</c:v>
                </c:pt>
                <c:pt idx="2563">
                  <c:v>0.32650000000000001</c:v>
                </c:pt>
                <c:pt idx="2564">
                  <c:v>0.32600000000000001</c:v>
                </c:pt>
                <c:pt idx="2565">
                  <c:v>0.3226</c:v>
                </c:pt>
                <c:pt idx="2566">
                  <c:v>0.33029999999999998</c:v>
                </c:pt>
                <c:pt idx="2567">
                  <c:v>0.32550000000000001</c:v>
                </c:pt>
                <c:pt idx="2568">
                  <c:v>0.3306</c:v>
                </c:pt>
                <c:pt idx="2569">
                  <c:v>0.34110000000000001</c:v>
                </c:pt>
                <c:pt idx="2570">
                  <c:v>0.3518</c:v>
                </c:pt>
                <c:pt idx="2571">
                  <c:v>0.34179999999999999</c:v>
                </c:pt>
                <c:pt idx="2572">
                  <c:v>0.33429999999999999</c:v>
                </c:pt>
                <c:pt idx="2573">
                  <c:v>0.32869999999999999</c:v>
                </c:pt>
                <c:pt idx="2574">
                  <c:v>0.32290000000000002</c:v>
                </c:pt>
                <c:pt idx="2575">
                  <c:v>0.32179999999999997</c:v>
                </c:pt>
                <c:pt idx="2576">
                  <c:v>0.30299999999999999</c:v>
                </c:pt>
                <c:pt idx="2577">
                  <c:v>0.2944</c:v>
                </c:pt>
                <c:pt idx="2578">
                  <c:v>0.29520000000000002</c:v>
                </c:pt>
                <c:pt idx="2579">
                  <c:v>0.29199999999999998</c:v>
                </c:pt>
                <c:pt idx="2580">
                  <c:v>0.2928</c:v>
                </c:pt>
                <c:pt idx="2581">
                  <c:v>0.28000000000000003</c:v>
                </c:pt>
                <c:pt idx="2582">
                  <c:v>0.2782</c:v>
                </c:pt>
                <c:pt idx="2583">
                  <c:v>0.2853</c:v>
                </c:pt>
                <c:pt idx="2584">
                  <c:v>0.28670000000000001</c:v>
                </c:pt>
                <c:pt idx="2585">
                  <c:v>0.2727</c:v>
                </c:pt>
                <c:pt idx="2586">
                  <c:v>0.26829999999999998</c:v>
                </c:pt>
                <c:pt idx="2587">
                  <c:v>0.26590000000000003</c:v>
                </c:pt>
                <c:pt idx="2588">
                  <c:v>0.27</c:v>
                </c:pt>
                <c:pt idx="2589">
                  <c:v>0.27510000000000001</c:v>
                </c:pt>
                <c:pt idx="2590">
                  <c:v>0.28100000000000003</c:v>
                </c:pt>
                <c:pt idx="2591">
                  <c:v>0.28989999999999999</c:v>
                </c:pt>
                <c:pt idx="2592">
                  <c:v>0.29139999999999999</c:v>
                </c:pt>
                <c:pt idx="2593">
                  <c:v>0.28010000000000002</c:v>
                </c:pt>
                <c:pt idx="2594">
                  <c:v>0.28199999999999997</c:v>
                </c:pt>
                <c:pt idx="2595">
                  <c:v>0.2873</c:v>
                </c:pt>
                <c:pt idx="2596">
                  <c:v>0.2838</c:v>
                </c:pt>
                <c:pt idx="2597">
                  <c:v>0.27979999999999999</c:v>
                </c:pt>
                <c:pt idx="2598">
                  <c:v>0.28939999999999999</c:v>
                </c:pt>
                <c:pt idx="2599">
                  <c:v>0.28299999999999997</c:v>
                </c:pt>
                <c:pt idx="2600">
                  <c:v>0.26860000000000001</c:v>
                </c:pt>
                <c:pt idx="2601">
                  <c:v>0.27179999999999999</c:v>
                </c:pt>
                <c:pt idx="2602">
                  <c:v>0.2666</c:v>
                </c:pt>
                <c:pt idx="2603">
                  <c:v>0.26790000000000003</c:v>
                </c:pt>
                <c:pt idx="2604">
                  <c:v>0.28179999999999999</c:v>
                </c:pt>
                <c:pt idx="2605">
                  <c:v>0.31109999999999999</c:v>
                </c:pt>
                <c:pt idx="2606">
                  <c:v>0.3226</c:v>
                </c:pt>
                <c:pt idx="2607">
                  <c:v>0.31280000000000002</c:v>
                </c:pt>
                <c:pt idx="2608">
                  <c:v>0.30370000000000003</c:v>
                </c:pt>
                <c:pt idx="2609">
                  <c:v>0.29880000000000001</c:v>
                </c:pt>
                <c:pt idx="2610">
                  <c:v>0.2878</c:v>
                </c:pt>
                <c:pt idx="2611">
                  <c:v>0.28589999999999999</c:v>
                </c:pt>
                <c:pt idx="2612">
                  <c:v>0.27850000000000003</c:v>
                </c:pt>
                <c:pt idx="2613">
                  <c:v>0.28620000000000001</c:v>
                </c:pt>
                <c:pt idx="2614">
                  <c:v>0.28989999999999999</c:v>
                </c:pt>
                <c:pt idx="2615">
                  <c:v>0.27910000000000001</c:v>
                </c:pt>
                <c:pt idx="2616">
                  <c:v>0.27879999999999999</c:v>
                </c:pt>
                <c:pt idx="2617">
                  <c:v>0.26989999999999997</c:v>
                </c:pt>
                <c:pt idx="2618">
                  <c:v>0.26579999999999998</c:v>
                </c:pt>
                <c:pt idx="2619">
                  <c:v>0.2717</c:v>
                </c:pt>
                <c:pt idx="2620">
                  <c:v>0.24879999999999999</c:v>
                </c:pt>
                <c:pt idx="2621">
                  <c:v>0.24390000000000001</c:v>
                </c:pt>
                <c:pt idx="2622">
                  <c:v>0.2462</c:v>
                </c:pt>
                <c:pt idx="2623">
                  <c:v>0.24</c:v>
                </c:pt>
                <c:pt idx="2624">
                  <c:v>0.246</c:v>
                </c:pt>
                <c:pt idx="2625">
                  <c:v>0.24709999999999999</c:v>
                </c:pt>
                <c:pt idx="2626">
                  <c:v>0.2492</c:v>
                </c:pt>
                <c:pt idx="2627">
                  <c:v>0.25059999999999999</c:v>
                </c:pt>
                <c:pt idx="2628">
                  <c:v>0.24</c:v>
                </c:pt>
                <c:pt idx="2629">
                  <c:v>0.2422</c:v>
                </c:pt>
                <c:pt idx="2630">
                  <c:v>0.2334</c:v>
                </c:pt>
                <c:pt idx="2631">
                  <c:v>0.2409</c:v>
                </c:pt>
                <c:pt idx="2632">
                  <c:v>0.24479999999999999</c:v>
                </c:pt>
                <c:pt idx="2633">
                  <c:v>0.24940000000000001</c:v>
                </c:pt>
                <c:pt idx="2634">
                  <c:v>0.2555</c:v>
                </c:pt>
                <c:pt idx="2635">
                  <c:v>0.2492</c:v>
                </c:pt>
                <c:pt idx="2636">
                  <c:v>0.2409</c:v>
                </c:pt>
                <c:pt idx="2637">
                  <c:v>0.2349</c:v>
                </c:pt>
                <c:pt idx="2638">
                  <c:v>0.2409</c:v>
                </c:pt>
                <c:pt idx="2639">
                  <c:v>0.2472</c:v>
                </c:pt>
                <c:pt idx="2640">
                  <c:v>0.2429</c:v>
                </c:pt>
                <c:pt idx="2641">
                  <c:v>0.23169999999999999</c:v>
                </c:pt>
                <c:pt idx="2642">
                  <c:v>0.23469999999999999</c:v>
                </c:pt>
                <c:pt idx="2643">
                  <c:v>0.2243</c:v>
                </c:pt>
                <c:pt idx="2644">
                  <c:v>0.2205</c:v>
                </c:pt>
                <c:pt idx="2645">
                  <c:v>0.21940000000000001</c:v>
                </c:pt>
                <c:pt idx="2646">
                  <c:v>0.21940000000000001</c:v>
                </c:pt>
                <c:pt idx="2647">
                  <c:v>0.2165</c:v>
                </c:pt>
                <c:pt idx="2648">
                  <c:v>0.21920000000000001</c:v>
                </c:pt>
                <c:pt idx="2649">
                  <c:v>0.223</c:v>
                </c:pt>
                <c:pt idx="2650">
                  <c:v>0.21759999999999999</c:v>
                </c:pt>
                <c:pt idx="2651">
                  <c:v>0.2235</c:v>
                </c:pt>
                <c:pt idx="2652">
                  <c:v>0.22770000000000001</c:v>
                </c:pt>
                <c:pt idx="2653">
                  <c:v>0.2266</c:v>
                </c:pt>
                <c:pt idx="2654">
                  <c:v>0.23130000000000001</c:v>
                </c:pt>
                <c:pt idx="2655">
                  <c:v>0.22869999999999999</c:v>
                </c:pt>
                <c:pt idx="2656">
                  <c:v>0.2185</c:v>
                </c:pt>
                <c:pt idx="2657">
                  <c:v>0.2135</c:v>
                </c:pt>
                <c:pt idx="2658">
                  <c:v>0.21859999999999999</c:v>
                </c:pt>
                <c:pt idx="2659">
                  <c:v>0.2109</c:v>
                </c:pt>
                <c:pt idx="2660">
                  <c:v>0.2185</c:v>
                </c:pt>
                <c:pt idx="2661">
                  <c:v>0.20899999999999999</c:v>
                </c:pt>
                <c:pt idx="2662">
                  <c:v>0.2135</c:v>
                </c:pt>
                <c:pt idx="2663">
                  <c:v>0.20680000000000001</c:v>
                </c:pt>
                <c:pt idx="2664">
                  <c:v>0.21279999999999999</c:v>
                </c:pt>
                <c:pt idx="2665">
                  <c:v>0.21779999999999999</c:v>
                </c:pt>
                <c:pt idx="2666">
                  <c:v>0.22559999999999999</c:v>
                </c:pt>
                <c:pt idx="2667">
                  <c:v>0.24829999999999999</c:v>
                </c:pt>
                <c:pt idx="2668">
                  <c:v>0.23910000000000001</c:v>
                </c:pt>
                <c:pt idx="2669">
                  <c:v>0.23419999999999999</c:v>
                </c:pt>
                <c:pt idx="2670">
                  <c:v>0.2424</c:v>
                </c:pt>
                <c:pt idx="2671">
                  <c:v>0.23569999999999999</c:v>
                </c:pt>
                <c:pt idx="2672">
                  <c:v>0.24640000000000001</c:v>
                </c:pt>
                <c:pt idx="2673">
                  <c:v>0.2319</c:v>
                </c:pt>
                <c:pt idx="2674">
                  <c:v>0.23630000000000001</c:v>
                </c:pt>
                <c:pt idx="2675">
                  <c:v>0.22969999999999999</c:v>
                </c:pt>
                <c:pt idx="2676">
                  <c:v>0.2437</c:v>
                </c:pt>
                <c:pt idx="2677">
                  <c:v>0.25069999999999998</c:v>
                </c:pt>
                <c:pt idx="2678">
                  <c:v>0.24279999999999999</c:v>
                </c:pt>
                <c:pt idx="2679">
                  <c:v>0.2447</c:v>
                </c:pt>
                <c:pt idx="2680">
                  <c:v>0.24929999999999999</c:v>
                </c:pt>
                <c:pt idx="2681">
                  <c:v>0.2482</c:v>
                </c:pt>
                <c:pt idx="2682">
                  <c:v>0.24890000000000001</c:v>
                </c:pt>
                <c:pt idx="2683">
                  <c:v>0.25280000000000002</c:v>
                </c:pt>
                <c:pt idx="2684">
                  <c:v>0.2442</c:v>
                </c:pt>
                <c:pt idx="2685">
                  <c:v>0.24540000000000001</c:v>
                </c:pt>
                <c:pt idx="2686">
                  <c:v>0.36509999999999998</c:v>
                </c:pt>
                <c:pt idx="2687">
                  <c:v>0.36990000000000001</c:v>
                </c:pt>
                <c:pt idx="2688">
                  <c:v>0.36070000000000002</c:v>
                </c:pt>
                <c:pt idx="2689">
                  <c:v>0.37319999999999998</c:v>
                </c:pt>
                <c:pt idx="2690">
                  <c:v>0.37709999999999999</c:v>
                </c:pt>
                <c:pt idx="2691">
                  <c:v>0.3921</c:v>
                </c:pt>
                <c:pt idx="2692">
                  <c:v>0.37719999999999998</c:v>
                </c:pt>
                <c:pt idx="2693">
                  <c:v>0.37290000000000001</c:v>
                </c:pt>
                <c:pt idx="2694">
                  <c:v>0.37219999999999998</c:v>
                </c:pt>
                <c:pt idx="2695">
                  <c:v>0.35599999999999998</c:v>
                </c:pt>
                <c:pt idx="2696">
                  <c:v>0.3533</c:v>
                </c:pt>
                <c:pt idx="2697">
                  <c:v>0.34720000000000001</c:v>
                </c:pt>
                <c:pt idx="2698">
                  <c:v>0.34989999999999999</c:v>
                </c:pt>
                <c:pt idx="2699">
                  <c:v>0.33019999999999999</c:v>
                </c:pt>
                <c:pt idx="2700">
                  <c:v>0.32940000000000003</c:v>
                </c:pt>
                <c:pt idx="2701">
                  <c:v>0.31840000000000002</c:v>
                </c:pt>
                <c:pt idx="2702">
                  <c:v>0.30759999999999998</c:v>
                </c:pt>
                <c:pt idx="2703">
                  <c:v>0.31069999999999998</c:v>
                </c:pt>
                <c:pt idx="2704">
                  <c:v>0.3075</c:v>
                </c:pt>
                <c:pt idx="2705">
                  <c:v>0.2974</c:v>
                </c:pt>
                <c:pt idx="2706">
                  <c:v>0.29659999999999997</c:v>
                </c:pt>
                <c:pt idx="2707">
                  <c:v>0.29199999999999998</c:v>
                </c:pt>
                <c:pt idx="2708">
                  <c:v>0.29420000000000002</c:v>
                </c:pt>
                <c:pt idx="2709">
                  <c:v>0.29780000000000001</c:v>
                </c:pt>
                <c:pt idx="2710">
                  <c:v>0.30980000000000002</c:v>
                </c:pt>
                <c:pt idx="2711">
                  <c:v>0.32719999999999999</c:v>
                </c:pt>
                <c:pt idx="2712">
                  <c:v>0.33610000000000001</c:v>
                </c:pt>
                <c:pt idx="2713">
                  <c:v>0.32729999999999998</c:v>
                </c:pt>
                <c:pt idx="2714">
                  <c:v>0.30859999999999999</c:v>
                </c:pt>
                <c:pt idx="2715">
                  <c:v>0.31080000000000002</c:v>
                </c:pt>
                <c:pt idx="2716">
                  <c:v>0.29680000000000001</c:v>
                </c:pt>
                <c:pt idx="2717">
                  <c:v>0.2868</c:v>
                </c:pt>
                <c:pt idx="2718">
                  <c:v>0.28399999999999997</c:v>
                </c:pt>
                <c:pt idx="2719">
                  <c:v>0.28689999999999999</c:v>
                </c:pt>
                <c:pt idx="2720">
                  <c:v>0.28349999999999997</c:v>
                </c:pt>
                <c:pt idx="2721">
                  <c:v>0.2853</c:v>
                </c:pt>
                <c:pt idx="2722">
                  <c:v>0.28970000000000001</c:v>
                </c:pt>
                <c:pt idx="2723">
                  <c:v>0.2979</c:v>
                </c:pt>
                <c:pt idx="2724">
                  <c:v>0.30809999999999998</c:v>
                </c:pt>
                <c:pt idx="2725">
                  <c:v>0.30009999999999998</c:v>
                </c:pt>
                <c:pt idx="2726">
                  <c:v>0.2964</c:v>
                </c:pt>
                <c:pt idx="2727">
                  <c:v>0.28320000000000001</c:v>
                </c:pt>
                <c:pt idx="2728">
                  <c:v>0.28010000000000002</c:v>
                </c:pt>
                <c:pt idx="2729">
                  <c:v>0.2868</c:v>
                </c:pt>
                <c:pt idx="2730">
                  <c:v>0.2853</c:v>
                </c:pt>
                <c:pt idx="2731">
                  <c:v>0.28789999999999999</c:v>
                </c:pt>
                <c:pt idx="2732">
                  <c:v>0.28749999999999998</c:v>
                </c:pt>
                <c:pt idx="2733">
                  <c:v>0.27510000000000001</c:v>
                </c:pt>
                <c:pt idx="2734">
                  <c:v>0.26950000000000002</c:v>
                </c:pt>
                <c:pt idx="2735">
                  <c:v>0.27379999999999999</c:v>
                </c:pt>
                <c:pt idx="2736">
                  <c:v>0.27579999999999999</c:v>
                </c:pt>
                <c:pt idx="2737">
                  <c:v>0.27229999999999999</c:v>
                </c:pt>
                <c:pt idx="2738">
                  <c:v>0.2671</c:v>
                </c:pt>
                <c:pt idx="2739">
                  <c:v>0.26040000000000002</c:v>
                </c:pt>
                <c:pt idx="2740">
                  <c:v>0.25650000000000001</c:v>
                </c:pt>
                <c:pt idx="2741">
                  <c:v>0.2616</c:v>
                </c:pt>
                <c:pt idx="2742">
                  <c:v>0.25169999999999998</c:v>
                </c:pt>
                <c:pt idx="2743">
                  <c:v>0.25840000000000002</c:v>
                </c:pt>
                <c:pt idx="2744">
                  <c:v>0.24640000000000001</c:v>
                </c:pt>
                <c:pt idx="2745">
                  <c:v>0.2417</c:v>
                </c:pt>
                <c:pt idx="2746">
                  <c:v>0.2482</c:v>
                </c:pt>
                <c:pt idx="2747">
                  <c:v>0.25590000000000002</c:v>
                </c:pt>
                <c:pt idx="2748">
                  <c:v>0.2477</c:v>
                </c:pt>
                <c:pt idx="2749">
                  <c:v>0.2455</c:v>
                </c:pt>
                <c:pt idx="2750">
                  <c:v>0.2329</c:v>
                </c:pt>
                <c:pt idx="2751">
                  <c:v>0.2248</c:v>
                </c:pt>
                <c:pt idx="2752">
                  <c:v>0.22570000000000001</c:v>
                </c:pt>
                <c:pt idx="2753">
                  <c:v>0.2429</c:v>
                </c:pt>
                <c:pt idx="2754">
                  <c:v>0.26419999999999999</c:v>
                </c:pt>
                <c:pt idx="2755">
                  <c:v>0.26779999999999998</c:v>
                </c:pt>
                <c:pt idx="2756">
                  <c:v>0.27200000000000002</c:v>
                </c:pt>
                <c:pt idx="2757">
                  <c:v>0.25580000000000003</c:v>
                </c:pt>
                <c:pt idx="2758">
                  <c:v>0.25309999999999999</c:v>
                </c:pt>
                <c:pt idx="2759">
                  <c:v>0.25690000000000002</c:v>
                </c:pt>
                <c:pt idx="2760">
                  <c:v>0.26019999999999999</c:v>
                </c:pt>
                <c:pt idx="2761">
                  <c:v>0.26579999999999998</c:v>
                </c:pt>
                <c:pt idx="2762">
                  <c:v>0.27879999999999999</c:v>
                </c:pt>
                <c:pt idx="2763">
                  <c:v>0.26819999999999999</c:v>
                </c:pt>
                <c:pt idx="2764">
                  <c:v>0.2646</c:v>
                </c:pt>
                <c:pt idx="2765">
                  <c:v>0.25900000000000001</c:v>
                </c:pt>
                <c:pt idx="2766">
                  <c:v>0.2606</c:v>
                </c:pt>
                <c:pt idx="2767">
                  <c:v>0.26250000000000001</c:v>
                </c:pt>
                <c:pt idx="2768">
                  <c:v>0.25390000000000001</c:v>
                </c:pt>
                <c:pt idx="2769">
                  <c:v>0.25659999999999999</c:v>
                </c:pt>
                <c:pt idx="2770">
                  <c:v>0.26050000000000001</c:v>
                </c:pt>
                <c:pt idx="2771">
                  <c:v>0.25679999999999997</c:v>
                </c:pt>
                <c:pt idx="2772">
                  <c:v>0.24809999999999999</c:v>
                </c:pt>
                <c:pt idx="2773">
                  <c:v>0.23680000000000001</c:v>
                </c:pt>
                <c:pt idx="2774">
                  <c:v>0.2374</c:v>
                </c:pt>
                <c:pt idx="2775">
                  <c:v>0.24940000000000001</c:v>
                </c:pt>
                <c:pt idx="2776">
                  <c:v>0.25600000000000001</c:v>
                </c:pt>
                <c:pt idx="2777">
                  <c:v>0.2626</c:v>
                </c:pt>
                <c:pt idx="2778">
                  <c:v>0.28050000000000003</c:v>
                </c:pt>
                <c:pt idx="2779">
                  <c:v>0.29310000000000003</c:v>
                </c:pt>
                <c:pt idx="2780">
                  <c:v>0.28860000000000002</c:v>
                </c:pt>
                <c:pt idx="2781">
                  <c:v>0.2949</c:v>
                </c:pt>
                <c:pt idx="2782">
                  <c:v>0.30759999999999998</c:v>
                </c:pt>
                <c:pt idx="2783">
                  <c:v>0.28820000000000001</c:v>
                </c:pt>
                <c:pt idx="2784">
                  <c:v>0.29480000000000001</c:v>
                </c:pt>
                <c:pt idx="2785">
                  <c:v>0.2878</c:v>
                </c:pt>
                <c:pt idx="2786">
                  <c:v>0.28129999999999999</c:v>
                </c:pt>
                <c:pt idx="2787">
                  <c:v>0.27950000000000003</c:v>
                </c:pt>
                <c:pt idx="2788">
                  <c:v>0.28860000000000002</c:v>
                </c:pt>
                <c:pt idx="2789">
                  <c:v>0.27279999999999999</c:v>
                </c:pt>
                <c:pt idx="2790">
                  <c:v>0.27139999999999997</c:v>
                </c:pt>
                <c:pt idx="2791">
                  <c:v>0.27279999999999999</c:v>
                </c:pt>
                <c:pt idx="2792">
                  <c:v>0.27579999999999999</c:v>
                </c:pt>
                <c:pt idx="2793">
                  <c:v>0.28389999999999999</c:v>
                </c:pt>
                <c:pt idx="2794">
                  <c:v>0.26900000000000002</c:v>
                </c:pt>
                <c:pt idx="2795">
                  <c:v>0.25990000000000002</c:v>
                </c:pt>
                <c:pt idx="2796">
                  <c:v>0.25969999999999999</c:v>
                </c:pt>
                <c:pt idx="2797">
                  <c:v>0.2462</c:v>
                </c:pt>
                <c:pt idx="2798">
                  <c:v>0.25369999999999998</c:v>
                </c:pt>
                <c:pt idx="2799">
                  <c:v>0.25209999999999999</c:v>
                </c:pt>
                <c:pt idx="2800">
                  <c:v>0.24979999999999999</c:v>
                </c:pt>
                <c:pt idx="2801">
                  <c:v>0.2591</c:v>
                </c:pt>
                <c:pt idx="2802">
                  <c:v>0.25419999999999998</c:v>
                </c:pt>
                <c:pt idx="2803">
                  <c:v>0.26300000000000001</c:v>
                </c:pt>
                <c:pt idx="2804">
                  <c:v>0.25459999999999999</c:v>
                </c:pt>
                <c:pt idx="2805">
                  <c:v>0.25480000000000003</c:v>
                </c:pt>
                <c:pt idx="2806">
                  <c:v>0.26319999999999999</c:v>
                </c:pt>
                <c:pt idx="2807">
                  <c:v>0.26989999999999997</c:v>
                </c:pt>
                <c:pt idx="2808">
                  <c:v>0.2697</c:v>
                </c:pt>
                <c:pt idx="2809">
                  <c:v>0.25850000000000001</c:v>
                </c:pt>
                <c:pt idx="2810">
                  <c:v>0.25440000000000002</c:v>
                </c:pt>
                <c:pt idx="2811">
                  <c:v>0.2747</c:v>
                </c:pt>
                <c:pt idx="2812">
                  <c:v>0.2727</c:v>
                </c:pt>
                <c:pt idx="2813">
                  <c:v>0.28449999999999998</c:v>
                </c:pt>
                <c:pt idx="2814">
                  <c:v>0.28449999999999998</c:v>
                </c:pt>
                <c:pt idx="2815">
                  <c:v>0.28299999999999997</c:v>
                </c:pt>
                <c:pt idx="2816">
                  <c:v>0.27950000000000003</c:v>
                </c:pt>
                <c:pt idx="2817">
                  <c:v>0.28100000000000003</c:v>
                </c:pt>
                <c:pt idx="2818">
                  <c:v>0.28120000000000001</c:v>
                </c:pt>
                <c:pt idx="2819">
                  <c:v>0.27710000000000001</c:v>
                </c:pt>
                <c:pt idx="2820">
                  <c:v>0.27589999999999998</c:v>
                </c:pt>
                <c:pt idx="2821">
                  <c:v>0.27229999999999999</c:v>
                </c:pt>
                <c:pt idx="2822">
                  <c:v>0.2732</c:v>
                </c:pt>
                <c:pt idx="2823">
                  <c:v>0.2535</c:v>
                </c:pt>
                <c:pt idx="2824">
                  <c:v>0.24329999999999999</c:v>
                </c:pt>
                <c:pt idx="2825">
                  <c:v>0.24199999999999999</c:v>
                </c:pt>
                <c:pt idx="2826">
                  <c:v>0.23910000000000001</c:v>
                </c:pt>
                <c:pt idx="2827">
                  <c:v>0.2445</c:v>
                </c:pt>
                <c:pt idx="2828">
                  <c:v>0.24859999999999999</c:v>
                </c:pt>
                <c:pt idx="2829">
                  <c:v>0.25359999999999999</c:v>
                </c:pt>
                <c:pt idx="2830">
                  <c:v>0.25559999999999999</c:v>
                </c:pt>
                <c:pt idx="2831">
                  <c:v>0.2555</c:v>
                </c:pt>
                <c:pt idx="2832">
                  <c:v>0.247</c:v>
                </c:pt>
                <c:pt idx="2833">
                  <c:v>0.23810000000000001</c:v>
                </c:pt>
                <c:pt idx="2834">
                  <c:v>0.22770000000000001</c:v>
                </c:pt>
                <c:pt idx="2835">
                  <c:v>0.23780000000000001</c:v>
                </c:pt>
                <c:pt idx="2836">
                  <c:v>0.24660000000000001</c:v>
                </c:pt>
                <c:pt idx="2837">
                  <c:v>0.2591</c:v>
                </c:pt>
                <c:pt idx="2838">
                  <c:v>0.25740000000000002</c:v>
                </c:pt>
                <c:pt idx="2839">
                  <c:v>0.25159999999999999</c:v>
                </c:pt>
                <c:pt idx="2840">
                  <c:v>0.26500000000000001</c:v>
                </c:pt>
                <c:pt idx="2841">
                  <c:v>0.28160000000000002</c:v>
                </c:pt>
                <c:pt idx="2842">
                  <c:v>0.30449999999999999</c:v>
                </c:pt>
                <c:pt idx="2843">
                  <c:v>0.30630000000000002</c:v>
                </c:pt>
                <c:pt idx="2844">
                  <c:v>0.30580000000000002</c:v>
                </c:pt>
                <c:pt idx="2845">
                  <c:v>0.3216</c:v>
                </c:pt>
                <c:pt idx="2846">
                  <c:v>0.32369999999999999</c:v>
                </c:pt>
                <c:pt idx="2847">
                  <c:v>0.32929999999999998</c:v>
                </c:pt>
                <c:pt idx="2848">
                  <c:v>0.33860000000000001</c:v>
                </c:pt>
                <c:pt idx="2849">
                  <c:v>0.34510000000000002</c:v>
                </c:pt>
                <c:pt idx="2850">
                  <c:v>0.36990000000000001</c:v>
                </c:pt>
                <c:pt idx="2851">
                  <c:v>0.35620000000000002</c:v>
                </c:pt>
                <c:pt idx="2852">
                  <c:v>0.35620000000000002</c:v>
                </c:pt>
                <c:pt idx="2853">
                  <c:v>0.38030000000000003</c:v>
                </c:pt>
                <c:pt idx="2854">
                  <c:v>0.39269999999999999</c:v>
                </c:pt>
                <c:pt idx="2855">
                  <c:v>0.36849999999999999</c:v>
                </c:pt>
                <c:pt idx="2856">
                  <c:v>0.33650000000000002</c:v>
                </c:pt>
                <c:pt idx="2857">
                  <c:v>0.35570000000000002</c:v>
                </c:pt>
                <c:pt idx="2858">
                  <c:v>0.37109999999999999</c:v>
                </c:pt>
                <c:pt idx="2859">
                  <c:v>0.34849999999999998</c:v>
                </c:pt>
                <c:pt idx="2860">
                  <c:v>0.3322</c:v>
                </c:pt>
                <c:pt idx="2861">
                  <c:v>0.33169999999999999</c:v>
                </c:pt>
                <c:pt idx="2862">
                  <c:v>0.31019999999999998</c:v>
                </c:pt>
                <c:pt idx="2863">
                  <c:v>0.32140000000000002</c:v>
                </c:pt>
                <c:pt idx="2864">
                  <c:v>0.31640000000000001</c:v>
                </c:pt>
                <c:pt idx="2865">
                  <c:v>0.31809999999999999</c:v>
                </c:pt>
                <c:pt idx="2866">
                  <c:v>0.31130000000000002</c:v>
                </c:pt>
                <c:pt idx="2867">
                  <c:v>0.31159999999999999</c:v>
                </c:pt>
                <c:pt idx="2868">
                  <c:v>0.31440000000000001</c:v>
                </c:pt>
                <c:pt idx="2869">
                  <c:v>0.34039999999999998</c:v>
                </c:pt>
                <c:pt idx="2870">
                  <c:v>0.34350000000000003</c:v>
                </c:pt>
                <c:pt idx="2871">
                  <c:v>0.35249999999999998</c:v>
                </c:pt>
                <c:pt idx="2872">
                  <c:v>0.34460000000000002</c:v>
                </c:pt>
                <c:pt idx="2873">
                  <c:v>0.3735</c:v>
                </c:pt>
                <c:pt idx="2874">
                  <c:v>0.40150000000000002</c:v>
                </c:pt>
                <c:pt idx="2875">
                  <c:v>0.39019999999999999</c:v>
                </c:pt>
                <c:pt idx="2876">
                  <c:v>0.4</c:v>
                </c:pt>
                <c:pt idx="2877">
                  <c:v>0.34150000000000003</c:v>
                </c:pt>
                <c:pt idx="2878">
                  <c:v>0.35189999999999999</c:v>
                </c:pt>
                <c:pt idx="2879">
                  <c:v>0.33960000000000001</c:v>
                </c:pt>
                <c:pt idx="2880">
                  <c:v>0.30759999999999998</c:v>
                </c:pt>
                <c:pt idx="2881">
                  <c:v>0.30919999999999997</c:v>
                </c:pt>
                <c:pt idx="2882">
                  <c:v>0.29530000000000001</c:v>
                </c:pt>
                <c:pt idx="2883">
                  <c:v>0.27300000000000002</c:v>
                </c:pt>
                <c:pt idx="2884">
                  <c:v>0.28110000000000002</c:v>
                </c:pt>
                <c:pt idx="2885">
                  <c:v>0.27339999999999998</c:v>
                </c:pt>
                <c:pt idx="2886">
                  <c:v>0.2908</c:v>
                </c:pt>
                <c:pt idx="2887">
                  <c:v>0.30070000000000002</c:v>
                </c:pt>
                <c:pt idx="2888">
                  <c:v>0.30840000000000001</c:v>
                </c:pt>
                <c:pt idx="2889">
                  <c:v>0.32679999999999998</c:v>
                </c:pt>
                <c:pt idx="2890">
                  <c:v>0.32229999999999998</c:v>
                </c:pt>
                <c:pt idx="2891">
                  <c:v>0.38650000000000001</c:v>
                </c:pt>
                <c:pt idx="2892">
                  <c:v>0.38290000000000002</c:v>
                </c:pt>
                <c:pt idx="2893">
                  <c:v>0.41070000000000001</c:v>
                </c:pt>
                <c:pt idx="2894">
                  <c:v>0.40250000000000002</c:v>
                </c:pt>
                <c:pt idx="2895">
                  <c:v>0.35630000000000001</c:v>
                </c:pt>
                <c:pt idx="2896">
                  <c:v>0.36820000000000003</c:v>
                </c:pt>
                <c:pt idx="2897">
                  <c:v>0.45</c:v>
                </c:pt>
                <c:pt idx="2898">
                  <c:v>0.45229999999999998</c:v>
                </c:pt>
                <c:pt idx="2899">
                  <c:v>0.40770000000000001</c:v>
                </c:pt>
                <c:pt idx="2900">
                  <c:v>0.45629999999999998</c:v>
                </c:pt>
                <c:pt idx="2901">
                  <c:v>0.505</c:v>
                </c:pt>
                <c:pt idx="2902">
                  <c:v>0.50390000000000001</c:v>
                </c:pt>
                <c:pt idx="2903">
                  <c:v>0.45910000000000001</c:v>
                </c:pt>
                <c:pt idx="2904">
                  <c:v>0.52090000000000003</c:v>
                </c:pt>
                <c:pt idx="2905">
                  <c:v>0.69630000000000003</c:v>
                </c:pt>
                <c:pt idx="2906">
                  <c:v>0.75819999999999999</c:v>
                </c:pt>
                <c:pt idx="2907">
                  <c:v>0.69230000000000003</c:v>
                </c:pt>
                <c:pt idx="2908">
                  <c:v>0.82940000000000003</c:v>
                </c:pt>
                <c:pt idx="2909">
                  <c:v>0.73519999999999996</c:v>
                </c:pt>
                <c:pt idx="2910">
                  <c:v>0.66510000000000002</c:v>
                </c:pt>
                <c:pt idx="2911">
                  <c:v>0.63</c:v>
                </c:pt>
                <c:pt idx="2912">
                  <c:v>0.65090000000000003</c:v>
                </c:pt>
                <c:pt idx="2913">
                  <c:v>0.62890000000000001</c:v>
                </c:pt>
                <c:pt idx="2914">
                  <c:v>0.5252</c:v>
                </c:pt>
                <c:pt idx="2915">
                  <c:v>0.54910000000000003</c:v>
                </c:pt>
                <c:pt idx="2916">
                  <c:v>0.60719999999999996</c:v>
                </c:pt>
                <c:pt idx="2917">
                  <c:v>0.55640000000000001</c:v>
                </c:pt>
                <c:pt idx="2918">
                  <c:v>0.52180000000000004</c:v>
                </c:pt>
                <c:pt idx="2919">
                  <c:v>0.5524</c:v>
                </c:pt>
                <c:pt idx="2920">
                  <c:v>0.6079</c:v>
                </c:pt>
                <c:pt idx="2921">
                  <c:v>0.5413</c:v>
                </c:pt>
                <c:pt idx="2922">
                  <c:v>0.5444</c:v>
                </c:pt>
                <c:pt idx="2923">
                  <c:v>0.5958</c:v>
                </c:pt>
                <c:pt idx="2924">
                  <c:v>0.57779999999999998</c:v>
                </c:pt>
                <c:pt idx="2925">
                  <c:v>0.6875</c:v>
                </c:pt>
                <c:pt idx="2926">
                  <c:v>0.67949999999999999</c:v>
                </c:pt>
                <c:pt idx="2927">
                  <c:v>0.55710000000000004</c:v>
                </c:pt>
                <c:pt idx="2928">
                  <c:v>0.5373</c:v>
                </c:pt>
                <c:pt idx="2929">
                  <c:v>0.51419999999999999</c:v>
                </c:pt>
                <c:pt idx="2930">
                  <c:v>0.50419999999999998</c:v>
                </c:pt>
                <c:pt idx="2931">
                  <c:v>0.47789999999999999</c:v>
                </c:pt>
                <c:pt idx="2932">
                  <c:v>0.56140000000000001</c:v>
                </c:pt>
                <c:pt idx="2933">
                  <c:v>0.55210000000000004</c:v>
                </c:pt>
                <c:pt idx="2934">
                  <c:v>0.58720000000000006</c:v>
                </c:pt>
                <c:pt idx="2935">
                  <c:v>0.61909999999999998</c:v>
                </c:pt>
                <c:pt idx="2936">
                  <c:v>0.62690000000000001</c:v>
                </c:pt>
                <c:pt idx="2937">
                  <c:v>0.5736</c:v>
                </c:pt>
                <c:pt idx="2938">
                  <c:v>0.56710000000000005</c:v>
                </c:pt>
                <c:pt idx="2939">
                  <c:v>0.49390000000000001</c:v>
                </c:pt>
                <c:pt idx="2940">
                  <c:v>0.4945</c:v>
                </c:pt>
                <c:pt idx="2941">
                  <c:v>0.4617</c:v>
                </c:pt>
                <c:pt idx="2942">
                  <c:v>0.4254</c:v>
                </c:pt>
                <c:pt idx="2943">
                  <c:v>0.38750000000000001</c:v>
                </c:pt>
                <c:pt idx="2944">
                  <c:v>0.3926</c:v>
                </c:pt>
                <c:pt idx="2945">
                  <c:v>0.41210000000000002</c:v>
                </c:pt>
                <c:pt idx="2946">
                  <c:v>0.3861</c:v>
                </c:pt>
                <c:pt idx="2947">
                  <c:v>0.4027</c:v>
                </c:pt>
                <c:pt idx="2948">
                  <c:v>0.38740000000000002</c:v>
                </c:pt>
                <c:pt idx="2949">
                  <c:v>0.38219999999999998</c:v>
                </c:pt>
                <c:pt idx="2950">
                  <c:v>0.376</c:v>
                </c:pt>
                <c:pt idx="2951">
                  <c:v>0.35460000000000003</c:v>
                </c:pt>
                <c:pt idx="2952">
                  <c:v>0.35820000000000002</c:v>
                </c:pt>
                <c:pt idx="2953">
                  <c:v>0.35060000000000002</c:v>
                </c:pt>
                <c:pt idx="2954">
                  <c:v>0.35320000000000001</c:v>
                </c:pt>
                <c:pt idx="2955">
                  <c:v>0.36249999999999999</c:v>
                </c:pt>
                <c:pt idx="2956">
                  <c:v>0.34910000000000002</c:v>
                </c:pt>
                <c:pt idx="2957">
                  <c:v>0.38400000000000001</c:v>
                </c:pt>
                <c:pt idx="2958">
                  <c:v>0.35749999999999998</c:v>
                </c:pt>
                <c:pt idx="2959">
                  <c:v>0.36030000000000001</c:v>
                </c:pt>
                <c:pt idx="2960">
                  <c:v>0.39069999999999999</c:v>
                </c:pt>
                <c:pt idx="2961">
                  <c:v>0.37790000000000001</c:v>
                </c:pt>
                <c:pt idx="2962">
                  <c:v>0.39950000000000002</c:v>
                </c:pt>
                <c:pt idx="2963">
                  <c:v>0.37540000000000001</c:v>
                </c:pt>
                <c:pt idx="2964">
                  <c:v>0.35670000000000002</c:v>
                </c:pt>
                <c:pt idx="2965">
                  <c:v>0.36549999999999999</c:v>
                </c:pt>
                <c:pt idx="2966">
                  <c:v>0.3503</c:v>
                </c:pt>
                <c:pt idx="2967">
                  <c:v>0.35110000000000002</c:v>
                </c:pt>
                <c:pt idx="2968">
                  <c:v>0.32029999999999997</c:v>
                </c:pt>
                <c:pt idx="2969">
                  <c:v>0.32819999999999999</c:v>
                </c:pt>
                <c:pt idx="2970">
                  <c:v>0.34389999999999998</c:v>
                </c:pt>
                <c:pt idx="2971">
                  <c:v>0.3458</c:v>
                </c:pt>
                <c:pt idx="2972">
                  <c:v>0.33489999999999998</c:v>
                </c:pt>
                <c:pt idx="2973">
                  <c:v>0.33929999999999999</c:v>
                </c:pt>
                <c:pt idx="2974">
                  <c:v>0.35870000000000002</c:v>
                </c:pt>
                <c:pt idx="2975">
                  <c:v>0.35499999999999998</c:v>
                </c:pt>
                <c:pt idx="2976">
                  <c:v>0.34310000000000002</c:v>
                </c:pt>
                <c:pt idx="2977">
                  <c:v>0.32869999999999999</c:v>
                </c:pt>
                <c:pt idx="2978">
                  <c:v>0.32440000000000002</c:v>
                </c:pt>
                <c:pt idx="2979">
                  <c:v>0.3387</c:v>
                </c:pt>
                <c:pt idx="2980">
                  <c:v>0.34050000000000002</c:v>
                </c:pt>
                <c:pt idx="2981">
                  <c:v>0.31940000000000002</c:v>
                </c:pt>
                <c:pt idx="2982">
                  <c:v>0.32119999999999999</c:v>
                </c:pt>
                <c:pt idx="2983">
                  <c:v>0.33489999999999998</c:v>
                </c:pt>
                <c:pt idx="2984">
                  <c:v>0.33200000000000002</c:v>
                </c:pt>
                <c:pt idx="2985">
                  <c:v>0.3337</c:v>
                </c:pt>
                <c:pt idx="2986">
                  <c:v>0.34770000000000001</c:v>
                </c:pt>
                <c:pt idx="2987">
                  <c:v>0.32929999999999998</c:v>
                </c:pt>
                <c:pt idx="2988">
                  <c:v>0.32869999999999999</c:v>
                </c:pt>
                <c:pt idx="2989">
                  <c:v>0.35560000000000003</c:v>
                </c:pt>
                <c:pt idx="2990">
                  <c:v>0.36409999999999998</c:v>
                </c:pt>
                <c:pt idx="2991">
                  <c:v>0.36749999999999999</c:v>
                </c:pt>
                <c:pt idx="2992">
                  <c:v>0.36099999999999999</c:v>
                </c:pt>
                <c:pt idx="2993">
                  <c:v>0.38940000000000002</c:v>
                </c:pt>
                <c:pt idx="2994">
                  <c:v>0.374</c:v>
                </c:pt>
                <c:pt idx="2995">
                  <c:v>0.37990000000000002</c:v>
                </c:pt>
                <c:pt idx="2996">
                  <c:v>0.35439999999999999</c:v>
                </c:pt>
                <c:pt idx="2997">
                  <c:v>0.36020000000000002</c:v>
                </c:pt>
                <c:pt idx="2998">
                  <c:v>0.37290000000000001</c:v>
                </c:pt>
                <c:pt idx="2999">
                  <c:v>0.3911</c:v>
                </c:pt>
                <c:pt idx="3000">
                  <c:v>0.36649999999999999</c:v>
                </c:pt>
                <c:pt idx="3001">
                  <c:v>0.36409999999999998</c:v>
                </c:pt>
                <c:pt idx="3002">
                  <c:v>0.35620000000000002</c:v>
                </c:pt>
                <c:pt idx="3003">
                  <c:v>0.37</c:v>
                </c:pt>
                <c:pt idx="3004">
                  <c:v>0.37309999999999999</c:v>
                </c:pt>
                <c:pt idx="3005">
                  <c:v>0.33700000000000002</c:v>
                </c:pt>
                <c:pt idx="3006">
                  <c:v>0.3246</c:v>
                </c:pt>
                <c:pt idx="3007">
                  <c:v>0.32129999999999997</c:v>
                </c:pt>
                <c:pt idx="3008">
                  <c:v>0.31950000000000001</c:v>
                </c:pt>
                <c:pt idx="3009">
                  <c:v>0.31929999999999997</c:v>
                </c:pt>
                <c:pt idx="3010">
                  <c:v>0.30940000000000001</c:v>
                </c:pt>
                <c:pt idx="3011">
                  <c:v>0.31159999999999999</c:v>
                </c:pt>
                <c:pt idx="3012">
                  <c:v>0.31879999999999997</c:v>
                </c:pt>
                <c:pt idx="3013">
                  <c:v>0.31869999999999998</c:v>
                </c:pt>
                <c:pt idx="3014">
                  <c:v>0.31619999999999998</c:v>
                </c:pt>
                <c:pt idx="3015">
                  <c:v>0.311</c:v>
                </c:pt>
                <c:pt idx="3016">
                  <c:v>0.33139999999999997</c:v>
                </c:pt>
                <c:pt idx="3017">
                  <c:v>0.35099999999999998</c:v>
                </c:pt>
                <c:pt idx="3018">
                  <c:v>0.35820000000000002</c:v>
                </c:pt>
                <c:pt idx="3019">
                  <c:v>0.35699999999999998</c:v>
                </c:pt>
                <c:pt idx="3020">
                  <c:v>0.36149999999999999</c:v>
                </c:pt>
                <c:pt idx="3021">
                  <c:v>0.36509999999999998</c:v>
                </c:pt>
                <c:pt idx="3022">
                  <c:v>0.36680000000000001</c:v>
                </c:pt>
                <c:pt idx="3023">
                  <c:v>0.3659</c:v>
                </c:pt>
                <c:pt idx="3024">
                  <c:v>0.3649</c:v>
                </c:pt>
                <c:pt idx="3025">
                  <c:v>0.39360000000000001</c:v>
                </c:pt>
                <c:pt idx="3026">
                  <c:v>0.4123</c:v>
                </c:pt>
                <c:pt idx="3027">
                  <c:v>0.38319999999999999</c:v>
                </c:pt>
                <c:pt idx="3028">
                  <c:v>0.39529999999999998</c:v>
                </c:pt>
                <c:pt idx="3029">
                  <c:v>0.3957</c:v>
                </c:pt>
                <c:pt idx="3030">
                  <c:v>0.38080000000000003</c:v>
                </c:pt>
                <c:pt idx="3031">
                  <c:v>0.3619</c:v>
                </c:pt>
                <c:pt idx="3032">
                  <c:v>0.37859999999999999</c:v>
                </c:pt>
                <c:pt idx="3033">
                  <c:v>0.39729999999999999</c:v>
                </c:pt>
                <c:pt idx="3034">
                  <c:v>0.3911</c:v>
                </c:pt>
                <c:pt idx="3035">
                  <c:v>0.40799999999999997</c:v>
                </c:pt>
                <c:pt idx="3036">
                  <c:v>0.40550000000000003</c:v>
                </c:pt>
                <c:pt idx="3037">
                  <c:v>0.38840000000000002</c:v>
                </c:pt>
                <c:pt idx="3038">
                  <c:v>0.3896</c:v>
                </c:pt>
                <c:pt idx="3039">
                  <c:v>0.37309999999999999</c:v>
                </c:pt>
                <c:pt idx="3040">
                  <c:v>0.376</c:v>
                </c:pt>
                <c:pt idx="3041">
                  <c:v>0.36170000000000002</c:v>
                </c:pt>
                <c:pt idx="3042">
                  <c:v>0.37140000000000001</c:v>
                </c:pt>
                <c:pt idx="3043">
                  <c:v>0.34989999999999999</c:v>
                </c:pt>
                <c:pt idx="3044">
                  <c:v>0.34310000000000002</c:v>
                </c:pt>
                <c:pt idx="3045">
                  <c:v>0.33610000000000001</c:v>
                </c:pt>
                <c:pt idx="3046">
                  <c:v>0.34370000000000001</c:v>
                </c:pt>
                <c:pt idx="3047">
                  <c:v>0.34179999999999999</c:v>
                </c:pt>
                <c:pt idx="3048">
                  <c:v>0.33779999999999999</c:v>
                </c:pt>
                <c:pt idx="3049">
                  <c:v>0.31859999999999999</c:v>
                </c:pt>
                <c:pt idx="3050">
                  <c:v>0.31409999999999999</c:v>
                </c:pt>
                <c:pt idx="3051">
                  <c:v>0.31130000000000002</c:v>
                </c:pt>
                <c:pt idx="3052">
                  <c:v>0.31380000000000002</c:v>
                </c:pt>
                <c:pt idx="3053">
                  <c:v>0.32440000000000002</c:v>
                </c:pt>
                <c:pt idx="3054">
                  <c:v>0.30520000000000003</c:v>
                </c:pt>
                <c:pt idx="3055">
                  <c:v>0.29089999999999999</c:v>
                </c:pt>
                <c:pt idx="3056">
                  <c:v>0.29780000000000001</c:v>
                </c:pt>
                <c:pt idx="3057">
                  <c:v>0.29210000000000003</c:v>
                </c:pt>
                <c:pt idx="3058">
                  <c:v>0.30869999999999997</c:v>
                </c:pt>
                <c:pt idx="3059">
                  <c:v>0.29770000000000002</c:v>
                </c:pt>
                <c:pt idx="3060">
                  <c:v>0.31380000000000002</c:v>
                </c:pt>
                <c:pt idx="3061">
                  <c:v>0.30990000000000001</c:v>
                </c:pt>
                <c:pt idx="3062">
                  <c:v>0.317</c:v>
                </c:pt>
                <c:pt idx="3063">
                  <c:v>0.31809999999999999</c:v>
                </c:pt>
                <c:pt idx="3064">
                  <c:v>0.31769999999999998</c:v>
                </c:pt>
                <c:pt idx="3065">
                  <c:v>0.3327</c:v>
                </c:pt>
                <c:pt idx="3066">
                  <c:v>0.3427</c:v>
                </c:pt>
                <c:pt idx="3067">
                  <c:v>0.33979999999999999</c:v>
                </c:pt>
                <c:pt idx="3068">
                  <c:v>0.33939999999999998</c:v>
                </c:pt>
                <c:pt idx="3069">
                  <c:v>0.3508</c:v>
                </c:pt>
                <c:pt idx="3070">
                  <c:v>0.34129999999999999</c:v>
                </c:pt>
                <c:pt idx="3071">
                  <c:v>0.36830000000000002</c:v>
                </c:pt>
                <c:pt idx="3072">
                  <c:v>0.35189999999999999</c:v>
                </c:pt>
                <c:pt idx="3073">
                  <c:v>0.33629999999999999</c:v>
                </c:pt>
                <c:pt idx="3074">
                  <c:v>0.3236</c:v>
                </c:pt>
                <c:pt idx="3075">
                  <c:v>0.3306</c:v>
                </c:pt>
                <c:pt idx="3076">
                  <c:v>0.33029999999999998</c:v>
                </c:pt>
                <c:pt idx="3077">
                  <c:v>0.34289999999999998</c:v>
                </c:pt>
                <c:pt idx="3078">
                  <c:v>0.3286</c:v>
                </c:pt>
                <c:pt idx="3079">
                  <c:v>0.33650000000000002</c:v>
                </c:pt>
                <c:pt idx="3080">
                  <c:v>0.35099999999999998</c:v>
                </c:pt>
                <c:pt idx="3081">
                  <c:v>0.35070000000000001</c:v>
                </c:pt>
                <c:pt idx="3082">
                  <c:v>0.36499999999999999</c:v>
                </c:pt>
                <c:pt idx="3083">
                  <c:v>0.36470000000000002</c:v>
                </c:pt>
                <c:pt idx="3084">
                  <c:v>0.36649999999999999</c:v>
                </c:pt>
                <c:pt idx="3085">
                  <c:v>0.35720000000000002</c:v>
                </c:pt>
                <c:pt idx="3086">
                  <c:v>0.35</c:v>
                </c:pt>
                <c:pt idx="3087">
                  <c:v>0.33169999999999999</c:v>
                </c:pt>
                <c:pt idx="3088">
                  <c:v>0.32869999999999999</c:v>
                </c:pt>
                <c:pt idx="3089">
                  <c:v>0.32390000000000002</c:v>
                </c:pt>
                <c:pt idx="3090">
                  <c:v>0.31159999999999999</c:v>
                </c:pt>
                <c:pt idx="3091">
                  <c:v>0.31719999999999998</c:v>
                </c:pt>
                <c:pt idx="3092">
                  <c:v>0.31530000000000002</c:v>
                </c:pt>
                <c:pt idx="3093">
                  <c:v>0.31530000000000002</c:v>
                </c:pt>
                <c:pt idx="3094">
                  <c:v>0.31340000000000001</c:v>
                </c:pt>
                <c:pt idx="3095">
                  <c:v>0.31430000000000002</c:v>
                </c:pt>
                <c:pt idx="3096">
                  <c:v>0.33439999999999998</c:v>
                </c:pt>
                <c:pt idx="3097">
                  <c:v>0.34389999999999998</c:v>
                </c:pt>
                <c:pt idx="3098">
                  <c:v>0.32169999999999999</c:v>
                </c:pt>
                <c:pt idx="3099">
                  <c:v>0.30740000000000001</c:v>
                </c:pt>
                <c:pt idx="3100">
                  <c:v>0.3024</c:v>
                </c:pt>
                <c:pt idx="3101">
                  <c:v>0.29909999999999998</c:v>
                </c:pt>
                <c:pt idx="3102">
                  <c:v>0.2994</c:v>
                </c:pt>
                <c:pt idx="3103">
                  <c:v>0.2974</c:v>
                </c:pt>
                <c:pt idx="3104">
                  <c:v>0.30759999999999998</c:v>
                </c:pt>
                <c:pt idx="3105">
                  <c:v>0.31769999999999998</c:v>
                </c:pt>
                <c:pt idx="3106">
                  <c:v>0.32140000000000002</c:v>
                </c:pt>
                <c:pt idx="3107">
                  <c:v>0.32169999999999999</c:v>
                </c:pt>
                <c:pt idx="3108">
                  <c:v>0.31740000000000002</c:v>
                </c:pt>
                <c:pt idx="3109">
                  <c:v>0.32590000000000002</c:v>
                </c:pt>
                <c:pt idx="3110">
                  <c:v>0.34</c:v>
                </c:pt>
                <c:pt idx="3111">
                  <c:v>0.33339999999999997</c:v>
                </c:pt>
                <c:pt idx="3112">
                  <c:v>0.33050000000000002</c:v>
                </c:pt>
                <c:pt idx="3113">
                  <c:v>0.32379999999999998</c:v>
                </c:pt>
                <c:pt idx="3114">
                  <c:v>0.3145</c:v>
                </c:pt>
                <c:pt idx="3115">
                  <c:v>0.3165</c:v>
                </c:pt>
                <c:pt idx="3116">
                  <c:v>0.31330000000000002</c:v>
                </c:pt>
                <c:pt idx="3117">
                  <c:v>0.31619999999999998</c:v>
                </c:pt>
                <c:pt idx="3118">
                  <c:v>0.30909999999999999</c:v>
                </c:pt>
                <c:pt idx="3119">
                  <c:v>0.30669999999999997</c:v>
                </c:pt>
                <c:pt idx="3120">
                  <c:v>0.3135</c:v>
                </c:pt>
                <c:pt idx="3121">
                  <c:v>0.3196</c:v>
                </c:pt>
                <c:pt idx="3122">
                  <c:v>0.2883</c:v>
                </c:pt>
                <c:pt idx="3123">
                  <c:v>0.2712</c:v>
                </c:pt>
                <c:pt idx="3124">
                  <c:v>0.26769999999999999</c:v>
                </c:pt>
                <c:pt idx="3125">
                  <c:v>0.27479999999999999</c:v>
                </c:pt>
                <c:pt idx="3126">
                  <c:v>0.27850000000000003</c:v>
                </c:pt>
                <c:pt idx="3127">
                  <c:v>0.26469999999999999</c:v>
                </c:pt>
                <c:pt idx="3128">
                  <c:v>0.25679999999999997</c:v>
                </c:pt>
                <c:pt idx="3129">
                  <c:v>0.25929999999999997</c:v>
                </c:pt>
                <c:pt idx="3130">
                  <c:v>0.25540000000000002</c:v>
                </c:pt>
                <c:pt idx="3131">
                  <c:v>0.2525</c:v>
                </c:pt>
                <c:pt idx="3132">
                  <c:v>0.25619999999999998</c:v>
                </c:pt>
                <c:pt idx="3133">
                  <c:v>0.26179999999999998</c:v>
                </c:pt>
                <c:pt idx="3134">
                  <c:v>0.26150000000000001</c:v>
                </c:pt>
                <c:pt idx="3135">
                  <c:v>0.25750000000000001</c:v>
                </c:pt>
                <c:pt idx="3136">
                  <c:v>0.26690000000000003</c:v>
                </c:pt>
                <c:pt idx="3137">
                  <c:v>0.28160000000000002</c:v>
                </c:pt>
                <c:pt idx="3138">
                  <c:v>0.28010000000000002</c:v>
                </c:pt>
                <c:pt idx="3139">
                  <c:v>0.28000000000000003</c:v>
                </c:pt>
                <c:pt idx="3140">
                  <c:v>0.27339999999999998</c:v>
                </c:pt>
                <c:pt idx="3141">
                  <c:v>0.26519999999999999</c:v>
                </c:pt>
                <c:pt idx="3142">
                  <c:v>0.28039999999999998</c:v>
                </c:pt>
                <c:pt idx="3143">
                  <c:v>0.28179999999999999</c:v>
                </c:pt>
                <c:pt idx="3144">
                  <c:v>0.27039999999999997</c:v>
                </c:pt>
                <c:pt idx="3145">
                  <c:v>0.25490000000000002</c:v>
                </c:pt>
                <c:pt idx="3146">
                  <c:v>0.25090000000000001</c:v>
                </c:pt>
                <c:pt idx="3147">
                  <c:v>0.25080000000000002</c:v>
                </c:pt>
                <c:pt idx="3148">
                  <c:v>0.25109999999999999</c:v>
                </c:pt>
                <c:pt idx="3149">
                  <c:v>0.25230000000000002</c:v>
                </c:pt>
                <c:pt idx="3150">
                  <c:v>0.24690000000000001</c:v>
                </c:pt>
                <c:pt idx="3151">
                  <c:v>0.24929999999999999</c:v>
                </c:pt>
                <c:pt idx="3152">
                  <c:v>0.25580000000000003</c:v>
                </c:pt>
                <c:pt idx="3153">
                  <c:v>0.25380000000000003</c:v>
                </c:pt>
                <c:pt idx="3154">
                  <c:v>0.25209999999999999</c:v>
                </c:pt>
                <c:pt idx="3155">
                  <c:v>0.25829999999999997</c:v>
                </c:pt>
                <c:pt idx="3156">
                  <c:v>0.2591</c:v>
                </c:pt>
                <c:pt idx="3157">
                  <c:v>0.2601</c:v>
                </c:pt>
                <c:pt idx="3158">
                  <c:v>0.26269999999999999</c:v>
                </c:pt>
                <c:pt idx="3159">
                  <c:v>0.27379999999999999</c:v>
                </c:pt>
                <c:pt idx="3160">
                  <c:v>0.27689999999999998</c:v>
                </c:pt>
                <c:pt idx="3161">
                  <c:v>0.29210000000000003</c:v>
                </c:pt>
                <c:pt idx="3162">
                  <c:v>0.31469999999999998</c:v>
                </c:pt>
                <c:pt idx="3163">
                  <c:v>0.3362</c:v>
                </c:pt>
                <c:pt idx="3164">
                  <c:v>0.32979999999999998</c:v>
                </c:pt>
                <c:pt idx="3165">
                  <c:v>0.30669999999999997</c:v>
                </c:pt>
                <c:pt idx="3166">
                  <c:v>0.31780000000000003</c:v>
                </c:pt>
                <c:pt idx="3167">
                  <c:v>0.31909999999999999</c:v>
                </c:pt>
                <c:pt idx="3168">
                  <c:v>0.31269999999999998</c:v>
                </c:pt>
                <c:pt idx="3169">
                  <c:v>0.30120000000000002</c:v>
                </c:pt>
                <c:pt idx="3170">
                  <c:v>0.2964</c:v>
                </c:pt>
                <c:pt idx="3171">
                  <c:v>0.29599999999999999</c:v>
                </c:pt>
                <c:pt idx="3172">
                  <c:v>0.30159999999999998</c:v>
                </c:pt>
                <c:pt idx="3173">
                  <c:v>0.29699999999999999</c:v>
                </c:pt>
                <c:pt idx="3174">
                  <c:v>0.29210000000000003</c:v>
                </c:pt>
                <c:pt idx="3175">
                  <c:v>0.2923</c:v>
                </c:pt>
                <c:pt idx="3176">
                  <c:v>0.29599999999999999</c:v>
                </c:pt>
                <c:pt idx="3177">
                  <c:v>0.29160000000000003</c:v>
                </c:pt>
                <c:pt idx="3178">
                  <c:v>0.29599999999999999</c:v>
                </c:pt>
                <c:pt idx="3179">
                  <c:v>0.28570000000000001</c:v>
                </c:pt>
                <c:pt idx="3180">
                  <c:v>0.28510000000000002</c:v>
                </c:pt>
                <c:pt idx="3181">
                  <c:v>0.27679999999999999</c:v>
                </c:pt>
                <c:pt idx="3182">
                  <c:v>0.2883</c:v>
                </c:pt>
                <c:pt idx="3183">
                  <c:v>0.28720000000000001</c:v>
                </c:pt>
                <c:pt idx="3184">
                  <c:v>0.27489999999999998</c:v>
                </c:pt>
                <c:pt idx="3185">
                  <c:v>0.26590000000000003</c:v>
                </c:pt>
                <c:pt idx="3186">
                  <c:v>0.2742</c:v>
                </c:pt>
                <c:pt idx="3187">
                  <c:v>0.28489999999999999</c:v>
                </c:pt>
                <c:pt idx="3188">
                  <c:v>0.28689999999999999</c:v>
                </c:pt>
                <c:pt idx="3189">
                  <c:v>0.29609999999999997</c:v>
                </c:pt>
                <c:pt idx="3190">
                  <c:v>0.2883</c:v>
                </c:pt>
                <c:pt idx="3191">
                  <c:v>0.2883</c:v>
                </c:pt>
                <c:pt idx="3192">
                  <c:v>0.29459999999999997</c:v>
                </c:pt>
                <c:pt idx="3193">
                  <c:v>0.2984</c:v>
                </c:pt>
                <c:pt idx="3194">
                  <c:v>0.30230000000000001</c:v>
                </c:pt>
                <c:pt idx="3195">
                  <c:v>0.29899999999999999</c:v>
                </c:pt>
                <c:pt idx="3196">
                  <c:v>0.33329999999999999</c:v>
                </c:pt>
                <c:pt idx="3197">
                  <c:v>0.33160000000000001</c:v>
                </c:pt>
                <c:pt idx="3198">
                  <c:v>0.33779999999999999</c:v>
                </c:pt>
                <c:pt idx="3199">
                  <c:v>0.3352</c:v>
                </c:pt>
                <c:pt idx="3200">
                  <c:v>0.32700000000000001</c:v>
                </c:pt>
                <c:pt idx="3201">
                  <c:v>0.32629999999999998</c:v>
                </c:pt>
                <c:pt idx="3202">
                  <c:v>0.33100000000000002</c:v>
                </c:pt>
                <c:pt idx="3203">
                  <c:v>0.33110000000000001</c:v>
                </c:pt>
                <c:pt idx="3204">
                  <c:v>0.33350000000000002</c:v>
                </c:pt>
                <c:pt idx="3205">
                  <c:v>0.33329999999999999</c:v>
                </c:pt>
                <c:pt idx="3206">
                  <c:v>0.32019999999999998</c:v>
                </c:pt>
                <c:pt idx="3207">
                  <c:v>0.31630000000000003</c:v>
                </c:pt>
                <c:pt idx="3208">
                  <c:v>0.30880000000000002</c:v>
                </c:pt>
                <c:pt idx="3209">
                  <c:v>0.31159999999999999</c:v>
                </c:pt>
                <c:pt idx="3210">
                  <c:v>0.30309999999999998</c:v>
                </c:pt>
                <c:pt idx="3211">
                  <c:v>0.30249999999999999</c:v>
                </c:pt>
                <c:pt idx="3212">
                  <c:v>0.3125</c:v>
                </c:pt>
                <c:pt idx="3213">
                  <c:v>0.30659999999999998</c:v>
                </c:pt>
                <c:pt idx="3214">
                  <c:v>0.308</c:v>
                </c:pt>
                <c:pt idx="3215">
                  <c:v>0.31330000000000002</c:v>
                </c:pt>
                <c:pt idx="3216">
                  <c:v>0.31019999999999998</c:v>
                </c:pt>
                <c:pt idx="3217">
                  <c:v>0.32319999999999999</c:v>
                </c:pt>
                <c:pt idx="3218">
                  <c:v>0.33910000000000001</c:v>
                </c:pt>
                <c:pt idx="3219">
                  <c:v>0.33500000000000002</c:v>
                </c:pt>
                <c:pt idx="3220">
                  <c:v>0.33929999999999999</c:v>
                </c:pt>
                <c:pt idx="3221">
                  <c:v>0.33910000000000001</c:v>
                </c:pt>
                <c:pt idx="3222">
                  <c:v>0.34139999999999998</c:v>
                </c:pt>
                <c:pt idx="3223">
                  <c:v>0.34189999999999998</c:v>
                </c:pt>
                <c:pt idx="3224">
                  <c:v>0.35520000000000002</c:v>
                </c:pt>
                <c:pt idx="3225">
                  <c:v>0.33489999999999998</c:v>
                </c:pt>
                <c:pt idx="3226">
                  <c:v>0.33250000000000002</c:v>
                </c:pt>
                <c:pt idx="3227">
                  <c:v>0.33500000000000002</c:v>
                </c:pt>
                <c:pt idx="3228">
                  <c:v>0.3569</c:v>
                </c:pt>
                <c:pt idx="3229">
                  <c:v>0.33189999999999997</c:v>
                </c:pt>
                <c:pt idx="3230">
                  <c:v>0.34420000000000001</c:v>
                </c:pt>
                <c:pt idx="3231">
                  <c:v>0.3296</c:v>
                </c:pt>
                <c:pt idx="3232">
                  <c:v>0.32490000000000002</c:v>
                </c:pt>
                <c:pt idx="3233">
                  <c:v>0.31040000000000001</c:v>
                </c:pt>
                <c:pt idx="3234">
                  <c:v>0.30959999999999999</c:v>
                </c:pt>
                <c:pt idx="3235">
                  <c:v>0.30109999999999998</c:v>
                </c:pt>
                <c:pt idx="3236">
                  <c:v>0.30459999999999998</c:v>
                </c:pt>
                <c:pt idx="3237">
                  <c:v>0.29859999999999998</c:v>
                </c:pt>
                <c:pt idx="3238">
                  <c:v>0.30840000000000001</c:v>
                </c:pt>
                <c:pt idx="3239">
                  <c:v>0.31009999999999999</c:v>
                </c:pt>
                <c:pt idx="3240">
                  <c:v>0.32390000000000002</c:v>
                </c:pt>
                <c:pt idx="3241">
                  <c:v>0.3236</c:v>
                </c:pt>
                <c:pt idx="3242">
                  <c:v>0.31440000000000001</c:v>
                </c:pt>
                <c:pt idx="3243">
                  <c:v>0.31259999999999999</c:v>
                </c:pt>
                <c:pt idx="3244">
                  <c:v>0.30620000000000003</c:v>
                </c:pt>
                <c:pt idx="3245">
                  <c:v>0.2994</c:v>
                </c:pt>
                <c:pt idx="3246">
                  <c:v>0.29599999999999999</c:v>
                </c:pt>
                <c:pt idx="3247">
                  <c:v>0.3</c:v>
                </c:pt>
                <c:pt idx="3248">
                  <c:v>0.29599999999999999</c:v>
                </c:pt>
                <c:pt idx="3249">
                  <c:v>0.29959999999999998</c:v>
                </c:pt>
                <c:pt idx="3250">
                  <c:v>0.3044</c:v>
                </c:pt>
                <c:pt idx="3251">
                  <c:v>0.30969999999999998</c:v>
                </c:pt>
                <c:pt idx="3252">
                  <c:v>0.30349999999999999</c:v>
                </c:pt>
                <c:pt idx="3253">
                  <c:v>0.3085</c:v>
                </c:pt>
                <c:pt idx="3254">
                  <c:v>0.31030000000000002</c:v>
                </c:pt>
                <c:pt idx="3255">
                  <c:v>0.30099999999999999</c:v>
                </c:pt>
                <c:pt idx="3256">
                  <c:v>0.3</c:v>
                </c:pt>
                <c:pt idx="3257">
                  <c:v>0.30399999999999999</c:v>
                </c:pt>
                <c:pt idx="3258">
                  <c:v>0.31219999999999998</c:v>
                </c:pt>
                <c:pt idx="3259">
                  <c:v>0.313</c:v>
                </c:pt>
                <c:pt idx="3260">
                  <c:v>0.3105</c:v>
                </c:pt>
                <c:pt idx="3261">
                  <c:v>0.32529999999999998</c:v>
                </c:pt>
                <c:pt idx="3262">
                  <c:v>0.33189999999999997</c:v>
                </c:pt>
                <c:pt idx="3263">
                  <c:v>0.32390000000000002</c:v>
                </c:pt>
                <c:pt idx="3264">
                  <c:v>0.32069999999999999</c:v>
                </c:pt>
                <c:pt idx="3265">
                  <c:v>0.3276</c:v>
                </c:pt>
                <c:pt idx="3266">
                  <c:v>0.32329999999999998</c:v>
                </c:pt>
                <c:pt idx="3267">
                  <c:v>0.31259999999999999</c:v>
                </c:pt>
                <c:pt idx="3268">
                  <c:v>0.30830000000000002</c:v>
                </c:pt>
                <c:pt idx="3269">
                  <c:v>0.30909999999999999</c:v>
                </c:pt>
                <c:pt idx="3270">
                  <c:v>0.30030000000000001</c:v>
                </c:pt>
                <c:pt idx="3271">
                  <c:v>0.29970000000000002</c:v>
                </c:pt>
                <c:pt idx="3272">
                  <c:v>0.29449999999999998</c:v>
                </c:pt>
                <c:pt idx="3273">
                  <c:v>0.29799999999999999</c:v>
                </c:pt>
                <c:pt idx="3274">
                  <c:v>0.30159999999999998</c:v>
                </c:pt>
                <c:pt idx="3275">
                  <c:v>0.29459999999999997</c:v>
                </c:pt>
                <c:pt idx="3276">
                  <c:v>0.29749999999999999</c:v>
                </c:pt>
                <c:pt idx="3277">
                  <c:v>0.3024</c:v>
                </c:pt>
                <c:pt idx="3278">
                  <c:v>0.3044</c:v>
                </c:pt>
                <c:pt idx="3279">
                  <c:v>0.30330000000000001</c:v>
                </c:pt>
                <c:pt idx="3280">
                  <c:v>0.2989</c:v>
                </c:pt>
                <c:pt idx="3281">
                  <c:v>0.29859999999999998</c:v>
                </c:pt>
                <c:pt idx="3282">
                  <c:v>0.29320000000000002</c:v>
                </c:pt>
                <c:pt idx="3283">
                  <c:v>0.29430000000000001</c:v>
                </c:pt>
                <c:pt idx="3284">
                  <c:v>0.29470000000000002</c:v>
                </c:pt>
                <c:pt idx="3285">
                  <c:v>0.28289999999999998</c:v>
                </c:pt>
                <c:pt idx="3286">
                  <c:v>0.28220000000000001</c:v>
                </c:pt>
                <c:pt idx="3287">
                  <c:v>0.28489999999999999</c:v>
                </c:pt>
                <c:pt idx="3288">
                  <c:v>0.28660000000000002</c:v>
                </c:pt>
                <c:pt idx="3289">
                  <c:v>0.28939999999999999</c:v>
                </c:pt>
                <c:pt idx="3290">
                  <c:v>0.28989999999999999</c:v>
                </c:pt>
                <c:pt idx="3291">
                  <c:v>0.28560000000000002</c:v>
                </c:pt>
                <c:pt idx="3292">
                  <c:v>0.28660000000000002</c:v>
                </c:pt>
                <c:pt idx="3293">
                  <c:v>0.28499999999999998</c:v>
                </c:pt>
                <c:pt idx="3294">
                  <c:v>0.27539999999999998</c:v>
                </c:pt>
                <c:pt idx="3295">
                  <c:v>0.27650000000000002</c:v>
                </c:pt>
                <c:pt idx="3296">
                  <c:v>0.28139999999999998</c:v>
                </c:pt>
                <c:pt idx="3297">
                  <c:v>0.27960000000000002</c:v>
                </c:pt>
                <c:pt idx="3298">
                  <c:v>0.28610000000000002</c:v>
                </c:pt>
                <c:pt idx="3299">
                  <c:v>0.28799999999999998</c:v>
                </c:pt>
                <c:pt idx="3300">
                  <c:v>0.3019</c:v>
                </c:pt>
                <c:pt idx="3301">
                  <c:v>0.31709999999999999</c:v>
                </c:pt>
                <c:pt idx="3302">
                  <c:v>0.31819999999999998</c:v>
                </c:pt>
                <c:pt idx="3303">
                  <c:v>0.31780000000000003</c:v>
                </c:pt>
                <c:pt idx="3304">
                  <c:v>0.30790000000000001</c:v>
                </c:pt>
                <c:pt idx="3305">
                  <c:v>0.31069999999999998</c:v>
                </c:pt>
                <c:pt idx="3306">
                  <c:v>0.30499999999999999</c:v>
                </c:pt>
                <c:pt idx="3307">
                  <c:v>0.30719999999999997</c:v>
                </c:pt>
                <c:pt idx="3308">
                  <c:v>0.31109999999999999</c:v>
                </c:pt>
                <c:pt idx="3309">
                  <c:v>0.30070000000000002</c:v>
                </c:pt>
                <c:pt idx="3310">
                  <c:v>0.3054</c:v>
                </c:pt>
                <c:pt idx="3311">
                  <c:v>0.312</c:v>
                </c:pt>
                <c:pt idx="3312">
                  <c:v>0.3034</c:v>
                </c:pt>
                <c:pt idx="3313">
                  <c:v>0.30070000000000002</c:v>
                </c:pt>
                <c:pt idx="3314">
                  <c:v>0.307</c:v>
                </c:pt>
                <c:pt idx="3315">
                  <c:v>0.3014</c:v>
                </c:pt>
                <c:pt idx="3316">
                  <c:v>0.29859999999999998</c:v>
                </c:pt>
                <c:pt idx="3317">
                  <c:v>0.30470000000000003</c:v>
                </c:pt>
                <c:pt idx="3318">
                  <c:v>0.2949</c:v>
                </c:pt>
                <c:pt idx="3319">
                  <c:v>0.28970000000000001</c:v>
                </c:pt>
                <c:pt idx="3320">
                  <c:v>0.28270000000000001</c:v>
                </c:pt>
                <c:pt idx="3321">
                  <c:v>0.27779999999999999</c:v>
                </c:pt>
                <c:pt idx="3322">
                  <c:v>0.2878</c:v>
                </c:pt>
                <c:pt idx="3323">
                  <c:v>0.29139999999999999</c:v>
                </c:pt>
                <c:pt idx="3324">
                  <c:v>0.29260000000000003</c:v>
                </c:pt>
                <c:pt idx="3325">
                  <c:v>0.29330000000000001</c:v>
                </c:pt>
                <c:pt idx="3326">
                  <c:v>0.28699999999999998</c:v>
                </c:pt>
                <c:pt idx="3327">
                  <c:v>0.28949999999999998</c:v>
                </c:pt>
                <c:pt idx="3328">
                  <c:v>0.29570000000000002</c:v>
                </c:pt>
                <c:pt idx="3329">
                  <c:v>0.29609999999999997</c:v>
                </c:pt>
                <c:pt idx="3330">
                  <c:v>0.3125</c:v>
                </c:pt>
                <c:pt idx="3331">
                  <c:v>0.313</c:v>
                </c:pt>
                <c:pt idx="3332">
                  <c:v>0.31740000000000002</c:v>
                </c:pt>
                <c:pt idx="3333">
                  <c:v>0.31040000000000001</c:v>
                </c:pt>
                <c:pt idx="3334">
                  <c:v>0.31569999999999998</c:v>
                </c:pt>
                <c:pt idx="3335">
                  <c:v>0.31080000000000002</c:v>
                </c:pt>
                <c:pt idx="3336">
                  <c:v>0.312</c:v>
                </c:pt>
                <c:pt idx="3337">
                  <c:v>0.31269999999999998</c:v>
                </c:pt>
                <c:pt idx="3338">
                  <c:v>0.30940000000000001</c:v>
                </c:pt>
                <c:pt idx="3339">
                  <c:v>0.30880000000000002</c:v>
                </c:pt>
                <c:pt idx="3340">
                  <c:v>0.32140000000000002</c:v>
                </c:pt>
                <c:pt idx="3341">
                  <c:v>0.32569999999999999</c:v>
                </c:pt>
                <c:pt idx="3342">
                  <c:v>0.31680000000000003</c:v>
                </c:pt>
                <c:pt idx="3343">
                  <c:v>0.32019999999999998</c:v>
                </c:pt>
                <c:pt idx="3344">
                  <c:v>0.31180000000000002</c:v>
                </c:pt>
                <c:pt idx="3345">
                  <c:v>0.31419999999999998</c:v>
                </c:pt>
                <c:pt idx="3346">
                  <c:v>0.31890000000000002</c:v>
                </c:pt>
                <c:pt idx="3347">
                  <c:v>0.32869999999999999</c:v>
                </c:pt>
                <c:pt idx="3348">
                  <c:v>0.3266</c:v>
                </c:pt>
                <c:pt idx="3349">
                  <c:v>0.32700000000000001</c:v>
                </c:pt>
                <c:pt idx="3350">
                  <c:v>0.32279999999999998</c:v>
                </c:pt>
                <c:pt idx="3351">
                  <c:v>0.3256</c:v>
                </c:pt>
                <c:pt idx="3352">
                  <c:v>0.3206</c:v>
                </c:pt>
                <c:pt idx="3353">
                  <c:v>0.30730000000000002</c:v>
                </c:pt>
                <c:pt idx="3354">
                  <c:v>0.30669999999999997</c:v>
                </c:pt>
                <c:pt idx="3355">
                  <c:v>0.30149999999999999</c:v>
                </c:pt>
                <c:pt idx="3356">
                  <c:v>0.29880000000000001</c:v>
                </c:pt>
                <c:pt idx="3357">
                  <c:v>0.29570000000000002</c:v>
                </c:pt>
                <c:pt idx="3358">
                  <c:v>0.29849999999999999</c:v>
                </c:pt>
                <c:pt idx="3359">
                  <c:v>0.2908</c:v>
                </c:pt>
                <c:pt idx="3360">
                  <c:v>0.29139999999999999</c:v>
                </c:pt>
                <c:pt idx="3361">
                  <c:v>0.2883</c:v>
                </c:pt>
                <c:pt idx="3362">
                  <c:v>0.2903</c:v>
                </c:pt>
                <c:pt idx="3363">
                  <c:v>0.28520000000000001</c:v>
                </c:pt>
                <c:pt idx="3364">
                  <c:v>0.28489999999999999</c:v>
                </c:pt>
                <c:pt idx="3365">
                  <c:v>0.28489999999999999</c:v>
                </c:pt>
                <c:pt idx="3366">
                  <c:v>0.28799999999999998</c:v>
                </c:pt>
                <c:pt idx="3367">
                  <c:v>0.28849999999999998</c:v>
                </c:pt>
                <c:pt idx="3368">
                  <c:v>0.2828</c:v>
                </c:pt>
                <c:pt idx="3369">
                  <c:v>0.28120000000000001</c:v>
                </c:pt>
                <c:pt idx="3370">
                  <c:v>0.27639999999999998</c:v>
                </c:pt>
                <c:pt idx="3371">
                  <c:v>0.27750000000000002</c:v>
                </c:pt>
                <c:pt idx="3372">
                  <c:v>0.27700000000000002</c:v>
                </c:pt>
                <c:pt idx="3373">
                  <c:v>0.2792</c:v>
                </c:pt>
                <c:pt idx="3374">
                  <c:v>0.27660000000000001</c:v>
                </c:pt>
                <c:pt idx="3375">
                  <c:v>0.27560000000000001</c:v>
                </c:pt>
                <c:pt idx="3376">
                  <c:v>0.27339999999999998</c:v>
                </c:pt>
                <c:pt idx="3377">
                  <c:v>0.27529999999999999</c:v>
                </c:pt>
                <c:pt idx="3378">
                  <c:v>0.27900000000000003</c:v>
                </c:pt>
                <c:pt idx="3379">
                  <c:v>0.27810000000000001</c:v>
                </c:pt>
                <c:pt idx="3380">
                  <c:v>0.27779999999999999</c:v>
                </c:pt>
                <c:pt idx="3381">
                  <c:v>0.2681</c:v>
                </c:pt>
                <c:pt idx="3382">
                  <c:v>0.26769999999999999</c:v>
                </c:pt>
                <c:pt idx="3383">
                  <c:v>0.26500000000000001</c:v>
                </c:pt>
                <c:pt idx="3384">
                  <c:v>0.26590000000000003</c:v>
                </c:pt>
                <c:pt idx="3385">
                  <c:v>0.26300000000000001</c:v>
                </c:pt>
                <c:pt idx="3386">
                  <c:v>0.26269999999999999</c:v>
                </c:pt>
                <c:pt idx="3387">
                  <c:v>0.25940000000000002</c:v>
                </c:pt>
                <c:pt idx="3388">
                  <c:v>0.25850000000000001</c:v>
                </c:pt>
                <c:pt idx="3389">
                  <c:v>0.26</c:v>
                </c:pt>
                <c:pt idx="3390">
                  <c:v>0.26040000000000002</c:v>
                </c:pt>
                <c:pt idx="3391">
                  <c:v>0.254</c:v>
                </c:pt>
                <c:pt idx="3392">
                  <c:v>0.25490000000000002</c:v>
                </c:pt>
                <c:pt idx="3393">
                  <c:v>0.25340000000000001</c:v>
                </c:pt>
                <c:pt idx="3394">
                  <c:v>0.2525</c:v>
                </c:pt>
                <c:pt idx="3395">
                  <c:v>0.25590000000000002</c:v>
                </c:pt>
                <c:pt idx="3396">
                  <c:v>0.2467</c:v>
                </c:pt>
                <c:pt idx="3397">
                  <c:v>0.2427</c:v>
                </c:pt>
                <c:pt idx="3398">
                  <c:v>0.25209999999999999</c:v>
                </c:pt>
                <c:pt idx="3399">
                  <c:v>0.248</c:v>
                </c:pt>
                <c:pt idx="3400">
                  <c:v>0.2477</c:v>
                </c:pt>
                <c:pt idx="3401">
                  <c:v>0.24940000000000001</c:v>
                </c:pt>
                <c:pt idx="3402">
                  <c:v>0.24260000000000001</c:v>
                </c:pt>
                <c:pt idx="3403">
                  <c:v>0.24579999999999999</c:v>
                </c:pt>
                <c:pt idx="3404">
                  <c:v>0.248</c:v>
                </c:pt>
                <c:pt idx="3405">
                  <c:v>0.24859999999999999</c:v>
                </c:pt>
                <c:pt idx="3406">
                  <c:v>0.26350000000000001</c:v>
                </c:pt>
                <c:pt idx="3407">
                  <c:v>0.25750000000000001</c:v>
                </c:pt>
                <c:pt idx="3408">
                  <c:v>0.25919999999999999</c:v>
                </c:pt>
                <c:pt idx="3409">
                  <c:v>0.25600000000000001</c:v>
                </c:pt>
                <c:pt idx="3410">
                  <c:v>0.25209999999999999</c:v>
                </c:pt>
                <c:pt idx="3411">
                  <c:v>0.25109999999999999</c:v>
                </c:pt>
                <c:pt idx="3412">
                  <c:v>0.25359999999999999</c:v>
                </c:pt>
                <c:pt idx="3413">
                  <c:v>0.23860000000000001</c:v>
                </c:pt>
                <c:pt idx="3414">
                  <c:v>0.2319</c:v>
                </c:pt>
                <c:pt idx="3415">
                  <c:v>0.23319999999999999</c:v>
                </c:pt>
                <c:pt idx="3416">
                  <c:v>0.23319999999999999</c:v>
                </c:pt>
                <c:pt idx="3417">
                  <c:v>0.2346</c:v>
                </c:pt>
                <c:pt idx="3418">
                  <c:v>0.22409999999999999</c:v>
                </c:pt>
                <c:pt idx="3419">
                  <c:v>0.22509999999999999</c:v>
                </c:pt>
                <c:pt idx="3420">
                  <c:v>0.21809999999999999</c:v>
                </c:pt>
                <c:pt idx="3421">
                  <c:v>0.22450000000000001</c:v>
                </c:pt>
                <c:pt idx="3422">
                  <c:v>0.22159999999999999</c:v>
                </c:pt>
                <c:pt idx="3423">
                  <c:v>0.221</c:v>
                </c:pt>
                <c:pt idx="3424">
                  <c:v>0.22550000000000001</c:v>
                </c:pt>
                <c:pt idx="3425">
                  <c:v>0.2288</c:v>
                </c:pt>
                <c:pt idx="3426">
                  <c:v>0.2331</c:v>
                </c:pt>
                <c:pt idx="3427">
                  <c:v>0.23230000000000001</c:v>
                </c:pt>
                <c:pt idx="3428">
                  <c:v>0.23350000000000001</c:v>
                </c:pt>
                <c:pt idx="3429">
                  <c:v>0.23019999999999999</c:v>
                </c:pt>
                <c:pt idx="3430">
                  <c:v>0.2286</c:v>
                </c:pt>
                <c:pt idx="3431">
                  <c:v>0.22950000000000001</c:v>
                </c:pt>
                <c:pt idx="3432">
                  <c:v>0.2271</c:v>
                </c:pt>
                <c:pt idx="3433">
                  <c:v>0.23219999999999999</c:v>
                </c:pt>
                <c:pt idx="3434">
                  <c:v>0.2296</c:v>
                </c:pt>
                <c:pt idx="3435">
                  <c:v>0.223</c:v>
                </c:pt>
                <c:pt idx="3436">
                  <c:v>0.21929999999999999</c:v>
                </c:pt>
                <c:pt idx="3437">
                  <c:v>0.21690000000000001</c:v>
                </c:pt>
                <c:pt idx="3438">
                  <c:v>0.21160000000000001</c:v>
                </c:pt>
                <c:pt idx="3439">
                  <c:v>0.20649999999999999</c:v>
                </c:pt>
                <c:pt idx="3440">
                  <c:v>0.21210000000000001</c:v>
                </c:pt>
                <c:pt idx="3441">
                  <c:v>0.21540000000000001</c:v>
                </c:pt>
                <c:pt idx="3442">
                  <c:v>0.216</c:v>
                </c:pt>
                <c:pt idx="3443">
                  <c:v>0.217</c:v>
                </c:pt>
                <c:pt idx="3444">
                  <c:v>0.2177</c:v>
                </c:pt>
                <c:pt idx="3445">
                  <c:v>0.21870000000000001</c:v>
                </c:pt>
                <c:pt idx="3446">
                  <c:v>0.22389999999999999</c:v>
                </c:pt>
                <c:pt idx="3447">
                  <c:v>0.23799999999999999</c:v>
                </c:pt>
                <c:pt idx="3448">
                  <c:v>0.2379</c:v>
                </c:pt>
                <c:pt idx="3449">
                  <c:v>0.23380000000000001</c:v>
                </c:pt>
                <c:pt idx="3450">
                  <c:v>0.2356</c:v>
                </c:pt>
                <c:pt idx="3451">
                  <c:v>0.2394</c:v>
                </c:pt>
                <c:pt idx="3452">
                  <c:v>0.23799999999999999</c:v>
                </c:pt>
                <c:pt idx="3453">
                  <c:v>0.2414</c:v>
                </c:pt>
                <c:pt idx="3454">
                  <c:v>0.23519999999999999</c:v>
                </c:pt>
                <c:pt idx="3455">
                  <c:v>0.23430000000000001</c:v>
                </c:pt>
                <c:pt idx="3456">
                  <c:v>0.23530000000000001</c:v>
                </c:pt>
                <c:pt idx="3457">
                  <c:v>0.2346</c:v>
                </c:pt>
                <c:pt idx="3458">
                  <c:v>0.24529999999999999</c:v>
                </c:pt>
                <c:pt idx="3459">
                  <c:v>0.25009999999999999</c:v>
                </c:pt>
                <c:pt idx="3460">
                  <c:v>0.25130000000000002</c:v>
                </c:pt>
                <c:pt idx="3461">
                  <c:v>0.25800000000000001</c:v>
                </c:pt>
                <c:pt idx="3462">
                  <c:v>0.2555</c:v>
                </c:pt>
                <c:pt idx="3463">
                  <c:v>0.25109999999999999</c:v>
                </c:pt>
                <c:pt idx="3464">
                  <c:v>0.24879999999999999</c:v>
                </c:pt>
                <c:pt idx="3465">
                  <c:v>0.24829999999999999</c:v>
                </c:pt>
                <c:pt idx="3466">
                  <c:v>0.25490000000000002</c:v>
                </c:pt>
                <c:pt idx="3467">
                  <c:v>0.25979999999999998</c:v>
                </c:pt>
                <c:pt idx="3468">
                  <c:v>0.25679999999999997</c:v>
                </c:pt>
                <c:pt idx="3469">
                  <c:v>0.25750000000000001</c:v>
                </c:pt>
                <c:pt idx="3470">
                  <c:v>0.2591</c:v>
                </c:pt>
                <c:pt idx="3471">
                  <c:v>0.26319999999999999</c:v>
                </c:pt>
                <c:pt idx="3472">
                  <c:v>0.26569999999999999</c:v>
                </c:pt>
                <c:pt idx="3473">
                  <c:v>0.26690000000000003</c:v>
                </c:pt>
                <c:pt idx="3474">
                  <c:v>0.25609999999999999</c:v>
                </c:pt>
                <c:pt idx="3475">
                  <c:v>0.2656</c:v>
                </c:pt>
                <c:pt idx="3476">
                  <c:v>0.26040000000000002</c:v>
                </c:pt>
                <c:pt idx="3477">
                  <c:v>0.26300000000000001</c:v>
                </c:pt>
                <c:pt idx="3478">
                  <c:v>0.25530000000000003</c:v>
                </c:pt>
                <c:pt idx="3479">
                  <c:v>0.25769999999999998</c:v>
                </c:pt>
                <c:pt idx="3480">
                  <c:v>0.24970000000000001</c:v>
                </c:pt>
                <c:pt idx="3481">
                  <c:v>0.24729999999999999</c:v>
                </c:pt>
                <c:pt idx="3482">
                  <c:v>0.24979999999999999</c:v>
                </c:pt>
                <c:pt idx="3483">
                  <c:v>0.24390000000000001</c:v>
                </c:pt>
                <c:pt idx="3484">
                  <c:v>0.2472</c:v>
                </c:pt>
                <c:pt idx="3485">
                  <c:v>0.24690000000000001</c:v>
                </c:pt>
                <c:pt idx="3486">
                  <c:v>0.24940000000000001</c:v>
                </c:pt>
                <c:pt idx="3487">
                  <c:v>0.245</c:v>
                </c:pt>
                <c:pt idx="3488">
                  <c:v>0.23830000000000001</c:v>
                </c:pt>
                <c:pt idx="3489">
                  <c:v>0.83699999999999997</c:v>
                </c:pt>
                <c:pt idx="3490">
                  <c:v>0.87919999999999998</c:v>
                </c:pt>
                <c:pt idx="3491">
                  <c:v>0.89959999999999996</c:v>
                </c:pt>
                <c:pt idx="3492">
                  <c:v>0.92369999999999997</c:v>
                </c:pt>
                <c:pt idx="3493">
                  <c:v>0.89510000000000001</c:v>
                </c:pt>
                <c:pt idx="3494">
                  <c:v>0.9284</c:v>
                </c:pt>
                <c:pt idx="3495">
                  <c:v>0.92449999999999999</c:v>
                </c:pt>
                <c:pt idx="3496">
                  <c:v>0.90969999999999995</c:v>
                </c:pt>
                <c:pt idx="3497">
                  <c:v>0.88790000000000002</c:v>
                </c:pt>
                <c:pt idx="3498">
                  <c:v>0.88749999999999996</c:v>
                </c:pt>
                <c:pt idx="3499">
                  <c:v>0.90610000000000002</c:v>
                </c:pt>
                <c:pt idx="3500">
                  <c:v>0.90610000000000002</c:v>
                </c:pt>
                <c:pt idx="3501">
                  <c:v>0.91720000000000002</c:v>
                </c:pt>
                <c:pt idx="3502">
                  <c:v>0.93740000000000001</c:v>
                </c:pt>
                <c:pt idx="3503">
                  <c:v>0.94730000000000003</c:v>
                </c:pt>
                <c:pt idx="3504">
                  <c:v>0.97270000000000001</c:v>
                </c:pt>
                <c:pt idx="3505">
                  <c:v>0.95850000000000002</c:v>
                </c:pt>
                <c:pt idx="3506">
                  <c:v>0.96150000000000002</c:v>
                </c:pt>
                <c:pt idx="3507">
                  <c:v>0.98350000000000004</c:v>
                </c:pt>
                <c:pt idx="3508">
                  <c:v>0.99890000000000001</c:v>
                </c:pt>
                <c:pt idx="3509">
                  <c:v>0.98050000000000004</c:v>
                </c:pt>
                <c:pt idx="3510">
                  <c:v>0.95889999999999997</c:v>
                </c:pt>
                <c:pt idx="3511">
                  <c:v>0.95179999999999998</c:v>
                </c:pt>
                <c:pt idx="3512">
                  <c:v>0.94630000000000003</c:v>
                </c:pt>
                <c:pt idx="3513">
                  <c:v>0.92400000000000004</c:v>
                </c:pt>
                <c:pt idx="3514">
                  <c:v>0.93110000000000004</c:v>
                </c:pt>
                <c:pt idx="3515">
                  <c:v>0.94540000000000002</c:v>
                </c:pt>
                <c:pt idx="3516">
                  <c:v>0.9667</c:v>
                </c:pt>
                <c:pt idx="3517">
                  <c:v>0.98550000000000004</c:v>
                </c:pt>
                <c:pt idx="3518">
                  <c:v>0.98470000000000002</c:v>
                </c:pt>
                <c:pt idx="3519">
                  <c:v>0.96450000000000002</c:v>
                </c:pt>
                <c:pt idx="3520">
                  <c:v>0.99339999999999995</c:v>
                </c:pt>
                <c:pt idx="3521">
                  <c:v>0.99780000000000002</c:v>
                </c:pt>
                <c:pt idx="3522">
                  <c:v>0.95789999999999997</c:v>
                </c:pt>
                <c:pt idx="3523">
                  <c:v>0.96730000000000005</c:v>
                </c:pt>
                <c:pt idx="3524">
                  <c:v>0.97619999999999996</c:v>
                </c:pt>
                <c:pt idx="3525">
                  <c:v>0.96030000000000004</c:v>
                </c:pt>
                <c:pt idx="3526">
                  <c:v>0.97650000000000003</c:v>
                </c:pt>
                <c:pt idx="3527">
                  <c:v>0.98260000000000003</c:v>
                </c:pt>
                <c:pt idx="3528">
                  <c:v>0.98839999999999995</c:v>
                </c:pt>
                <c:pt idx="3529">
                  <c:v>0.9788</c:v>
                </c:pt>
                <c:pt idx="3530">
                  <c:v>0.98089999999999999</c:v>
                </c:pt>
                <c:pt idx="3531">
                  <c:v>1.0062</c:v>
                </c:pt>
                <c:pt idx="3532">
                  <c:v>0.95550000000000002</c:v>
                </c:pt>
                <c:pt idx="3533">
                  <c:v>0.94889999999999997</c:v>
                </c:pt>
                <c:pt idx="3534">
                  <c:v>0.94069999999999998</c:v>
                </c:pt>
                <c:pt idx="3535">
                  <c:v>0.96950000000000003</c:v>
                </c:pt>
                <c:pt idx="3536">
                  <c:v>0.97409999999999997</c:v>
                </c:pt>
                <c:pt idx="3537">
                  <c:v>0.95020000000000004</c:v>
                </c:pt>
                <c:pt idx="3538">
                  <c:v>0.94699999999999995</c:v>
                </c:pt>
                <c:pt idx="3539">
                  <c:v>0.91979999999999995</c:v>
                </c:pt>
                <c:pt idx="3540">
                  <c:v>0.95920000000000005</c:v>
                </c:pt>
                <c:pt idx="3541">
                  <c:v>0.99309999999999998</c:v>
                </c:pt>
                <c:pt idx="3542">
                  <c:v>0.9919</c:v>
                </c:pt>
                <c:pt idx="3543">
                  <c:v>1.0165999999999999</c:v>
                </c:pt>
                <c:pt idx="3544">
                  <c:v>1.0215000000000001</c:v>
                </c:pt>
                <c:pt idx="3545">
                  <c:v>1.0066999999999999</c:v>
                </c:pt>
                <c:pt idx="3546">
                  <c:v>1.0018</c:v>
                </c:pt>
                <c:pt idx="3547">
                  <c:v>1.0190999999999999</c:v>
                </c:pt>
                <c:pt idx="3548">
                  <c:v>1.0361</c:v>
                </c:pt>
                <c:pt idx="3549">
                  <c:v>1.0447</c:v>
                </c:pt>
                <c:pt idx="3550">
                  <c:v>1.0387</c:v>
                </c:pt>
                <c:pt idx="3551">
                  <c:v>1.0248999999999999</c:v>
                </c:pt>
                <c:pt idx="3552">
                  <c:v>1.0230999999999999</c:v>
                </c:pt>
                <c:pt idx="3553">
                  <c:v>1.0174000000000001</c:v>
                </c:pt>
                <c:pt idx="3554">
                  <c:v>1.0230999999999999</c:v>
                </c:pt>
                <c:pt idx="3555">
                  <c:v>1.0322</c:v>
                </c:pt>
                <c:pt idx="3556">
                  <c:v>1.0015000000000001</c:v>
                </c:pt>
                <c:pt idx="3557">
                  <c:v>0.99160000000000004</c:v>
                </c:pt>
                <c:pt idx="3558">
                  <c:v>0.99199999999999999</c:v>
                </c:pt>
                <c:pt idx="3559">
                  <c:v>0.98939999999999995</c:v>
                </c:pt>
                <c:pt idx="3560">
                  <c:v>0.98909999999999998</c:v>
                </c:pt>
                <c:pt idx="3561">
                  <c:v>0.995</c:v>
                </c:pt>
                <c:pt idx="3562">
                  <c:v>1.0003</c:v>
                </c:pt>
                <c:pt idx="3563">
                  <c:v>0.98050000000000004</c:v>
                </c:pt>
                <c:pt idx="3564">
                  <c:v>1.0066999999999999</c:v>
                </c:pt>
                <c:pt idx="3565">
                  <c:v>1.0036</c:v>
                </c:pt>
                <c:pt idx="3566">
                  <c:v>1.0407999999999999</c:v>
                </c:pt>
                <c:pt idx="3567">
                  <c:v>1.0192000000000001</c:v>
                </c:pt>
                <c:pt idx="3568">
                  <c:v>1.0398000000000001</c:v>
                </c:pt>
                <c:pt idx="3569">
                  <c:v>1.0507</c:v>
                </c:pt>
                <c:pt idx="3570">
                  <c:v>1.0382</c:v>
                </c:pt>
                <c:pt idx="3571">
                  <c:v>1.0322</c:v>
                </c:pt>
                <c:pt idx="3572">
                  <c:v>1.0545</c:v>
                </c:pt>
                <c:pt idx="3573">
                  <c:v>1.0305</c:v>
                </c:pt>
                <c:pt idx="3574">
                  <c:v>1.0495000000000001</c:v>
                </c:pt>
                <c:pt idx="3575">
                  <c:v>0.97809999999999997</c:v>
                </c:pt>
                <c:pt idx="3576">
                  <c:v>0.97589999999999999</c:v>
                </c:pt>
                <c:pt idx="3577">
                  <c:v>0.98580000000000001</c:v>
                </c:pt>
                <c:pt idx="3578">
                  <c:v>1.0006999999999999</c:v>
                </c:pt>
                <c:pt idx="3579">
                  <c:v>0.98440000000000005</c:v>
                </c:pt>
                <c:pt idx="3580">
                  <c:v>1.0213000000000001</c:v>
                </c:pt>
                <c:pt idx="3581">
                  <c:v>1.0176000000000001</c:v>
                </c:pt>
                <c:pt idx="3582">
                  <c:v>1.0137</c:v>
                </c:pt>
                <c:pt idx="3583">
                  <c:v>1.0394000000000001</c:v>
                </c:pt>
                <c:pt idx="3584">
                  <c:v>1.0144</c:v>
                </c:pt>
                <c:pt idx="3585">
                  <c:v>1</c:v>
                </c:pt>
                <c:pt idx="3586">
                  <c:v>1.0165999999999999</c:v>
                </c:pt>
                <c:pt idx="3587">
                  <c:v>1.0174000000000001</c:v>
                </c:pt>
                <c:pt idx="3588">
                  <c:v>1.0296000000000001</c:v>
                </c:pt>
                <c:pt idx="3589">
                  <c:v>0.99450000000000005</c:v>
                </c:pt>
                <c:pt idx="3590">
                  <c:v>0.97689999999999999</c:v>
                </c:pt>
                <c:pt idx="3591">
                  <c:v>0.99219999999999997</c:v>
                </c:pt>
                <c:pt idx="3592">
                  <c:v>0.98380000000000001</c:v>
                </c:pt>
                <c:pt idx="3593">
                  <c:v>0.97389999999999999</c:v>
                </c:pt>
                <c:pt idx="3594">
                  <c:v>1.0081</c:v>
                </c:pt>
                <c:pt idx="3595">
                  <c:v>1.0075000000000001</c:v>
                </c:pt>
                <c:pt idx="3596">
                  <c:v>1.0204</c:v>
                </c:pt>
                <c:pt idx="3597">
                  <c:v>1.0102</c:v>
                </c:pt>
                <c:pt idx="3598">
                  <c:v>1.0311999999999999</c:v>
                </c:pt>
                <c:pt idx="3599">
                  <c:v>1.0247999999999999</c:v>
                </c:pt>
                <c:pt idx="3600">
                  <c:v>1.0620000000000001</c:v>
                </c:pt>
                <c:pt idx="3601">
                  <c:v>1.1261000000000001</c:v>
                </c:pt>
                <c:pt idx="3602">
                  <c:v>1.1478999999999999</c:v>
                </c:pt>
                <c:pt idx="3603">
                  <c:v>1.1283000000000001</c:v>
                </c:pt>
                <c:pt idx="3604">
                  <c:v>1.1107</c:v>
                </c:pt>
                <c:pt idx="3605">
                  <c:v>1.0960000000000001</c:v>
                </c:pt>
                <c:pt idx="3606">
                  <c:v>1.1613</c:v>
                </c:pt>
                <c:pt idx="3607">
                  <c:v>1.1356999999999999</c:v>
                </c:pt>
                <c:pt idx="3608">
                  <c:v>1.1197999999999999</c:v>
                </c:pt>
                <c:pt idx="3609">
                  <c:v>1.0576000000000001</c:v>
                </c:pt>
                <c:pt idx="3610">
                  <c:v>1.0225</c:v>
                </c:pt>
                <c:pt idx="3611">
                  <c:v>1.0174000000000001</c:v>
                </c:pt>
                <c:pt idx="3612">
                  <c:v>1.0235000000000001</c:v>
                </c:pt>
                <c:pt idx="3613">
                  <c:v>0.98899999999999999</c:v>
                </c:pt>
                <c:pt idx="3614">
                  <c:v>1.0051000000000001</c:v>
                </c:pt>
                <c:pt idx="3615">
                  <c:v>0.99960000000000004</c:v>
                </c:pt>
                <c:pt idx="3616">
                  <c:v>1.0066999999999999</c:v>
                </c:pt>
                <c:pt idx="3617">
                  <c:v>0.97599999999999998</c:v>
                </c:pt>
                <c:pt idx="3618">
                  <c:v>0.93700000000000006</c:v>
                </c:pt>
                <c:pt idx="3619">
                  <c:v>0.96340000000000003</c:v>
                </c:pt>
                <c:pt idx="3620">
                  <c:v>0.9738</c:v>
                </c:pt>
                <c:pt idx="3621">
                  <c:v>0.95020000000000004</c:v>
                </c:pt>
                <c:pt idx="3622">
                  <c:v>0.93210000000000004</c:v>
                </c:pt>
                <c:pt idx="3623">
                  <c:v>0.93059999999999998</c:v>
                </c:pt>
                <c:pt idx="3624">
                  <c:v>0.92020000000000002</c:v>
                </c:pt>
                <c:pt idx="3625">
                  <c:v>0.9264</c:v>
                </c:pt>
                <c:pt idx="3626">
                  <c:v>0.92589999999999995</c:v>
                </c:pt>
                <c:pt idx="3627">
                  <c:v>0.90010000000000001</c:v>
                </c:pt>
                <c:pt idx="3628">
                  <c:v>0.90759999999999996</c:v>
                </c:pt>
                <c:pt idx="3629">
                  <c:v>0.89810000000000001</c:v>
                </c:pt>
                <c:pt idx="3630">
                  <c:v>0.89</c:v>
                </c:pt>
                <c:pt idx="3631">
                  <c:v>0.9012</c:v>
                </c:pt>
                <c:pt idx="3632">
                  <c:v>0.91659999999999997</c:v>
                </c:pt>
                <c:pt idx="3633">
                  <c:v>0.91249999999999998</c:v>
                </c:pt>
                <c:pt idx="3634">
                  <c:v>0.92359999999999998</c:v>
                </c:pt>
                <c:pt idx="3635">
                  <c:v>0.94</c:v>
                </c:pt>
                <c:pt idx="3636">
                  <c:v>0.93479999999999996</c:v>
                </c:pt>
                <c:pt idx="3637">
                  <c:v>0.94220000000000004</c:v>
                </c:pt>
                <c:pt idx="3638">
                  <c:v>0.92469999999999997</c:v>
                </c:pt>
                <c:pt idx="3639">
                  <c:v>0.93820000000000003</c:v>
                </c:pt>
                <c:pt idx="3640">
                  <c:v>0.997</c:v>
                </c:pt>
                <c:pt idx="3641">
                  <c:v>1.0536000000000001</c:v>
                </c:pt>
                <c:pt idx="3642">
                  <c:v>1.0288999999999999</c:v>
                </c:pt>
                <c:pt idx="3643">
                  <c:v>1.0412999999999999</c:v>
                </c:pt>
                <c:pt idx="3644">
                  <c:v>1.0913999999999999</c:v>
                </c:pt>
                <c:pt idx="3645">
                  <c:v>1.0692999999999999</c:v>
                </c:pt>
                <c:pt idx="3646">
                  <c:v>1.0751999999999999</c:v>
                </c:pt>
                <c:pt idx="3647">
                  <c:v>1.0972999999999999</c:v>
                </c:pt>
                <c:pt idx="3648">
                  <c:v>1.1341000000000001</c:v>
                </c:pt>
                <c:pt idx="3649">
                  <c:v>1.1096999999999999</c:v>
                </c:pt>
                <c:pt idx="3650">
                  <c:v>1.0771999999999999</c:v>
                </c:pt>
                <c:pt idx="3651">
                  <c:v>1.1186</c:v>
                </c:pt>
                <c:pt idx="3652">
                  <c:v>1.0904</c:v>
                </c:pt>
                <c:pt idx="3653">
                  <c:v>1.0872999999999999</c:v>
                </c:pt>
                <c:pt idx="3654">
                  <c:v>1.0799000000000001</c:v>
                </c:pt>
                <c:pt idx="3655">
                  <c:v>1.0966</c:v>
                </c:pt>
                <c:pt idx="3656">
                  <c:v>1.0798000000000001</c:v>
                </c:pt>
                <c:pt idx="3657">
                  <c:v>1.1182000000000001</c:v>
                </c:pt>
                <c:pt idx="3658">
                  <c:v>1.1208</c:v>
                </c:pt>
                <c:pt idx="3659">
                  <c:v>1.3759999999999999</c:v>
                </c:pt>
                <c:pt idx="3660">
                  <c:v>1.4661999999999999</c:v>
                </c:pt>
                <c:pt idx="3661">
                  <c:v>1.4598</c:v>
                </c:pt>
                <c:pt idx="3662">
                  <c:v>1.4319999999999999</c:v>
                </c:pt>
                <c:pt idx="3663">
                  <c:v>1.4146000000000001</c:v>
                </c:pt>
                <c:pt idx="3664">
                  <c:v>1.425</c:v>
                </c:pt>
                <c:pt idx="3665">
                  <c:v>1.4998</c:v>
                </c:pt>
                <c:pt idx="3666">
                  <c:v>1.4635</c:v>
                </c:pt>
                <c:pt idx="3667">
                  <c:v>1.4749000000000001</c:v>
                </c:pt>
                <c:pt idx="3668">
                  <c:v>1.4753000000000001</c:v>
                </c:pt>
                <c:pt idx="3669">
                  <c:v>1.4541999999999999</c:v>
                </c:pt>
                <c:pt idx="3670">
                  <c:v>1.4018999999999999</c:v>
                </c:pt>
                <c:pt idx="3671">
                  <c:v>1.4096</c:v>
                </c:pt>
                <c:pt idx="3672">
                  <c:v>1.3651</c:v>
                </c:pt>
                <c:pt idx="3673">
                  <c:v>1.3915999999999999</c:v>
                </c:pt>
                <c:pt idx="3674">
                  <c:v>1.3922000000000001</c:v>
                </c:pt>
                <c:pt idx="3675">
                  <c:v>1.381</c:v>
                </c:pt>
                <c:pt idx="3676">
                  <c:v>1.3579000000000001</c:v>
                </c:pt>
                <c:pt idx="3677">
                  <c:v>1.3772</c:v>
                </c:pt>
                <c:pt idx="3678">
                  <c:v>1.3653999999999999</c:v>
                </c:pt>
                <c:pt idx="3679">
                  <c:v>1.3715999999999999</c:v>
                </c:pt>
                <c:pt idx="3680">
                  <c:v>1.4221999999999999</c:v>
                </c:pt>
                <c:pt idx="3681">
                  <c:v>1.4253</c:v>
                </c:pt>
                <c:pt idx="3682">
                  <c:v>1.4998</c:v>
                </c:pt>
                <c:pt idx="3683">
                  <c:v>1.4762999999999999</c:v>
                </c:pt>
                <c:pt idx="3684">
                  <c:v>1.5176000000000001</c:v>
                </c:pt>
                <c:pt idx="3685">
                  <c:v>1.5414000000000001</c:v>
                </c:pt>
                <c:pt idx="3686">
                  <c:v>1.5644</c:v>
                </c:pt>
                <c:pt idx="3687">
                  <c:v>1.5567</c:v>
                </c:pt>
                <c:pt idx="3688">
                  <c:v>1.4259999999999999</c:v>
                </c:pt>
                <c:pt idx="3689">
                  <c:v>1.4430000000000001</c:v>
                </c:pt>
                <c:pt idx="3690">
                  <c:v>1.4869000000000001</c:v>
                </c:pt>
                <c:pt idx="3691">
                  <c:v>1.4991000000000001</c:v>
                </c:pt>
                <c:pt idx="3692">
                  <c:v>1.4716</c:v>
                </c:pt>
                <c:pt idx="3693">
                  <c:v>1.4664999999999999</c:v>
                </c:pt>
                <c:pt idx="3694">
                  <c:v>1.5119</c:v>
                </c:pt>
                <c:pt idx="3695">
                  <c:v>1.4814000000000001</c:v>
                </c:pt>
                <c:pt idx="3696">
                  <c:v>1.5266999999999999</c:v>
                </c:pt>
                <c:pt idx="3697">
                  <c:v>1.5852999999999999</c:v>
                </c:pt>
                <c:pt idx="3698">
                  <c:v>1.6584000000000001</c:v>
                </c:pt>
                <c:pt idx="3699">
                  <c:v>1.7419</c:v>
                </c:pt>
                <c:pt idx="3700">
                  <c:v>1.7286999999999999</c:v>
                </c:pt>
                <c:pt idx="3701">
                  <c:v>1.7679</c:v>
                </c:pt>
                <c:pt idx="3702">
                  <c:v>1.7121</c:v>
                </c:pt>
                <c:pt idx="3703">
                  <c:v>1.7125999999999999</c:v>
                </c:pt>
                <c:pt idx="3704">
                  <c:v>1.7377</c:v>
                </c:pt>
                <c:pt idx="3705">
                  <c:v>1.7419</c:v>
                </c:pt>
                <c:pt idx="3706">
                  <c:v>1.7713000000000001</c:v>
                </c:pt>
                <c:pt idx="3707">
                  <c:v>1.8170999999999999</c:v>
                </c:pt>
                <c:pt idx="3708">
                  <c:v>1.7891999999999999</c:v>
                </c:pt>
                <c:pt idx="3709">
                  <c:v>1.7621</c:v>
                </c:pt>
                <c:pt idx="3710">
                  <c:v>1.6722999999999999</c:v>
                </c:pt>
                <c:pt idx="3711">
                  <c:v>1.7065999999999999</c:v>
                </c:pt>
                <c:pt idx="3712">
                  <c:v>1.6859</c:v>
                </c:pt>
                <c:pt idx="3713">
                  <c:v>1.6949000000000001</c:v>
                </c:pt>
                <c:pt idx="3714">
                  <c:v>1.6823999999999999</c:v>
                </c:pt>
                <c:pt idx="3715">
                  <c:v>1.6727000000000001</c:v>
                </c:pt>
                <c:pt idx="3716">
                  <c:v>1.6958</c:v>
                </c:pt>
                <c:pt idx="3717">
                  <c:v>1.7089000000000001</c:v>
                </c:pt>
                <c:pt idx="3718">
                  <c:v>1.7292000000000001</c:v>
                </c:pt>
                <c:pt idx="3719">
                  <c:v>1.8007</c:v>
                </c:pt>
                <c:pt idx="3720">
                  <c:v>1.7802</c:v>
                </c:pt>
                <c:pt idx="3721">
                  <c:v>1.7782</c:v>
                </c:pt>
                <c:pt idx="3722">
                  <c:v>1.8211999999999999</c:v>
                </c:pt>
                <c:pt idx="3723">
                  <c:v>1.8032999999999999</c:v>
                </c:pt>
                <c:pt idx="3724">
                  <c:v>1.8566</c:v>
                </c:pt>
                <c:pt idx="3725">
                  <c:v>1.7030000000000001</c:v>
                </c:pt>
                <c:pt idx="3726">
                  <c:v>1.6935</c:v>
                </c:pt>
                <c:pt idx="3727">
                  <c:v>1.6289</c:v>
                </c:pt>
                <c:pt idx="3728">
                  <c:v>1.6994</c:v>
                </c:pt>
                <c:pt idx="3729">
                  <c:v>1.7112000000000001</c:v>
                </c:pt>
                <c:pt idx="3730">
                  <c:v>1.7125999999999999</c:v>
                </c:pt>
                <c:pt idx="3731">
                  <c:v>1.7071000000000001</c:v>
                </c:pt>
                <c:pt idx="3732">
                  <c:v>1.7572000000000001</c:v>
                </c:pt>
                <c:pt idx="3733">
                  <c:v>1.7485999999999999</c:v>
                </c:pt>
                <c:pt idx="3734">
                  <c:v>1.7707999999999999</c:v>
                </c:pt>
                <c:pt idx="3735">
                  <c:v>1.8028</c:v>
                </c:pt>
                <c:pt idx="3736">
                  <c:v>1.7962</c:v>
                </c:pt>
                <c:pt idx="3737">
                  <c:v>1.8438000000000001</c:v>
                </c:pt>
                <c:pt idx="3738">
                  <c:v>1.8539000000000001</c:v>
                </c:pt>
                <c:pt idx="3739">
                  <c:v>1.8873</c:v>
                </c:pt>
                <c:pt idx="3740">
                  <c:v>2.3384</c:v>
                </c:pt>
                <c:pt idx="3741">
                  <c:v>2.1863000000000001</c:v>
                </c:pt>
                <c:pt idx="3742">
                  <c:v>2.2572999999999999</c:v>
                </c:pt>
                <c:pt idx="3743">
                  <c:v>2.1899000000000002</c:v>
                </c:pt>
                <c:pt idx="3744">
                  <c:v>2.1316000000000002</c:v>
                </c:pt>
                <c:pt idx="3745">
                  <c:v>2.1309999999999998</c:v>
                </c:pt>
                <c:pt idx="3746">
                  <c:v>2.1680000000000001</c:v>
                </c:pt>
                <c:pt idx="3747">
                  <c:v>2.1970999999999998</c:v>
                </c:pt>
                <c:pt idx="3748">
                  <c:v>2.1476000000000002</c:v>
                </c:pt>
                <c:pt idx="3749">
                  <c:v>2.2038000000000002</c:v>
                </c:pt>
                <c:pt idx="3750">
                  <c:v>2.1774</c:v>
                </c:pt>
                <c:pt idx="3751">
                  <c:v>2.2031999999999998</c:v>
                </c:pt>
                <c:pt idx="3752">
                  <c:v>2.2246000000000001</c:v>
                </c:pt>
                <c:pt idx="3753">
                  <c:v>2.2650000000000001</c:v>
                </c:pt>
                <c:pt idx="3754">
                  <c:v>2.2597999999999998</c:v>
                </c:pt>
                <c:pt idx="3755">
                  <c:v>2.2202999999999999</c:v>
                </c:pt>
                <c:pt idx="3756">
                  <c:v>2.2002000000000002</c:v>
                </c:pt>
                <c:pt idx="3757">
                  <c:v>2.2700999999999998</c:v>
                </c:pt>
                <c:pt idx="3758">
                  <c:v>2.2694999999999999</c:v>
                </c:pt>
                <c:pt idx="3759">
                  <c:v>2.3759999999999999</c:v>
                </c:pt>
                <c:pt idx="3760">
                  <c:v>2.3902000000000001</c:v>
                </c:pt>
                <c:pt idx="3761">
                  <c:v>2.3675000000000002</c:v>
                </c:pt>
                <c:pt idx="3762">
                  <c:v>2.4125000000000001</c:v>
                </c:pt>
                <c:pt idx="3763">
                  <c:v>2.3822999999999999</c:v>
                </c:pt>
                <c:pt idx="3764">
                  <c:v>2.4169</c:v>
                </c:pt>
                <c:pt idx="3765">
                  <c:v>2.4390000000000001</c:v>
                </c:pt>
                <c:pt idx="3766">
                  <c:v>2.3801999999999999</c:v>
                </c:pt>
                <c:pt idx="3767">
                  <c:v>2.3275999999999999</c:v>
                </c:pt>
                <c:pt idx="3768">
                  <c:v>2.3923000000000001</c:v>
                </c:pt>
                <c:pt idx="3769">
                  <c:v>2.4190999999999998</c:v>
                </c:pt>
                <c:pt idx="3770">
                  <c:v>2.4270999999999998</c:v>
                </c:pt>
                <c:pt idx="3771">
                  <c:v>2.3965999999999998</c:v>
                </c:pt>
                <c:pt idx="3772">
                  <c:v>2.2883</c:v>
                </c:pt>
                <c:pt idx="3773">
                  <c:v>2.3571</c:v>
                </c:pt>
                <c:pt idx="3774">
                  <c:v>2.4517000000000002</c:v>
                </c:pt>
                <c:pt idx="3775">
                  <c:v>2.4714</c:v>
                </c:pt>
                <c:pt idx="3776">
                  <c:v>2.4744000000000002</c:v>
                </c:pt>
                <c:pt idx="3777">
                  <c:v>2.4096000000000002</c:v>
                </c:pt>
                <c:pt idx="3778">
                  <c:v>2.4714</c:v>
                </c:pt>
                <c:pt idx="3779">
                  <c:v>2.3296000000000001</c:v>
                </c:pt>
                <c:pt idx="3780">
                  <c:v>2.3965999999999998</c:v>
                </c:pt>
                <c:pt idx="3781">
                  <c:v>2.4561999999999999</c:v>
                </c:pt>
                <c:pt idx="3782">
                  <c:v>2.3521999999999998</c:v>
                </c:pt>
                <c:pt idx="3783">
                  <c:v>2.3816000000000002</c:v>
                </c:pt>
                <c:pt idx="3784">
                  <c:v>2.3702999999999999</c:v>
                </c:pt>
                <c:pt idx="3785">
                  <c:v>2.4131999999999998</c:v>
                </c:pt>
                <c:pt idx="3786">
                  <c:v>2.4493999999999998</c:v>
                </c:pt>
                <c:pt idx="3787">
                  <c:v>2.4375</c:v>
                </c:pt>
                <c:pt idx="3788">
                  <c:v>2.3249</c:v>
                </c:pt>
                <c:pt idx="3789">
                  <c:v>2.2321</c:v>
                </c:pt>
                <c:pt idx="3790">
                  <c:v>2.0325000000000002</c:v>
                </c:pt>
                <c:pt idx="3791">
                  <c:v>2.004</c:v>
                </c:pt>
                <c:pt idx="3792">
                  <c:v>2.0196000000000001</c:v>
                </c:pt>
                <c:pt idx="3793">
                  <c:v>2.0392000000000001</c:v>
                </c:pt>
                <c:pt idx="3794">
                  <c:v>2.0832999999999999</c:v>
                </c:pt>
                <c:pt idx="3795">
                  <c:v>2.0914999999999999</c:v>
                </c:pt>
                <c:pt idx="3796">
                  <c:v>2.0676999999999999</c:v>
                </c:pt>
                <c:pt idx="3797">
                  <c:v>2.1453000000000002</c:v>
                </c:pt>
                <c:pt idx="3798">
                  <c:v>2.0958000000000001</c:v>
                </c:pt>
                <c:pt idx="3799">
                  <c:v>2.1202999999999999</c:v>
                </c:pt>
                <c:pt idx="3800">
                  <c:v>2.1732999999999998</c:v>
                </c:pt>
                <c:pt idx="3801">
                  <c:v>2.2370999999999999</c:v>
                </c:pt>
                <c:pt idx="3802">
                  <c:v>2.355</c:v>
                </c:pt>
                <c:pt idx="3803">
                  <c:v>2.3508</c:v>
                </c:pt>
                <c:pt idx="3804">
                  <c:v>2.2302</c:v>
                </c:pt>
                <c:pt idx="3805">
                  <c:v>2.2105000000000001</c:v>
                </c:pt>
                <c:pt idx="3806">
                  <c:v>2.1377999999999999</c:v>
                </c:pt>
                <c:pt idx="3807">
                  <c:v>2.1522000000000001</c:v>
                </c:pt>
                <c:pt idx="3808">
                  <c:v>2.0413000000000001</c:v>
                </c:pt>
                <c:pt idx="3809">
                  <c:v>2.0190999999999999</c:v>
                </c:pt>
                <c:pt idx="3810">
                  <c:v>2.0105</c:v>
                </c:pt>
                <c:pt idx="3811">
                  <c:v>2.0735999999999999</c:v>
                </c:pt>
                <c:pt idx="3812">
                  <c:v>2.0958000000000001</c:v>
                </c:pt>
                <c:pt idx="3813">
                  <c:v>2.1423999999999999</c:v>
                </c:pt>
                <c:pt idx="3814">
                  <c:v>1.9675</c:v>
                </c:pt>
                <c:pt idx="3815">
                  <c:v>1.9664999999999999</c:v>
                </c:pt>
                <c:pt idx="3816">
                  <c:v>1.9684999999999999</c:v>
                </c:pt>
                <c:pt idx="3817">
                  <c:v>1.9544999999999999</c:v>
                </c:pt>
                <c:pt idx="3818">
                  <c:v>2.0139999999999998</c:v>
                </c:pt>
                <c:pt idx="3819">
                  <c:v>1.9915</c:v>
                </c:pt>
                <c:pt idx="3820">
                  <c:v>2.0329999999999999</c:v>
                </c:pt>
                <c:pt idx="3821">
                  <c:v>1.9393</c:v>
                </c:pt>
                <c:pt idx="3822">
                  <c:v>1.9037999999999999</c:v>
                </c:pt>
                <c:pt idx="3823">
                  <c:v>1.9019999999999999</c:v>
                </c:pt>
                <c:pt idx="3824">
                  <c:v>1.9060999999999999</c:v>
                </c:pt>
                <c:pt idx="3825">
                  <c:v>1.8867</c:v>
                </c:pt>
                <c:pt idx="3826">
                  <c:v>1.8783000000000001</c:v>
                </c:pt>
                <c:pt idx="3827">
                  <c:v>1.8920999999999999</c:v>
                </c:pt>
                <c:pt idx="3828">
                  <c:v>1.9895</c:v>
                </c:pt>
                <c:pt idx="3829">
                  <c:v>1.9722999999999999</c:v>
                </c:pt>
                <c:pt idx="3830">
                  <c:v>1.9029</c:v>
                </c:pt>
                <c:pt idx="3831">
                  <c:v>1.9762</c:v>
                </c:pt>
                <c:pt idx="3832">
                  <c:v>1.9910000000000001</c:v>
                </c:pt>
                <c:pt idx="3833">
                  <c:v>2.0434000000000001</c:v>
                </c:pt>
                <c:pt idx="3834">
                  <c:v>1.9772000000000001</c:v>
                </c:pt>
                <c:pt idx="3835">
                  <c:v>1.9722999999999999</c:v>
                </c:pt>
                <c:pt idx="3836">
                  <c:v>1.9043000000000001</c:v>
                </c:pt>
                <c:pt idx="3837">
                  <c:v>1.9142999999999999</c:v>
                </c:pt>
                <c:pt idx="3838">
                  <c:v>1.9738</c:v>
                </c:pt>
                <c:pt idx="3839">
                  <c:v>1.9797</c:v>
                </c:pt>
                <c:pt idx="3840">
                  <c:v>2.0649999999999999</c:v>
                </c:pt>
                <c:pt idx="3841">
                  <c:v>2.1084999999999998</c:v>
                </c:pt>
                <c:pt idx="3842">
                  <c:v>2.1556999999999999</c:v>
                </c:pt>
                <c:pt idx="3843">
                  <c:v>2.1219999999999999</c:v>
                </c:pt>
                <c:pt idx="3844">
                  <c:v>2.1545000000000001</c:v>
                </c:pt>
                <c:pt idx="3845">
                  <c:v>2.1703000000000001</c:v>
                </c:pt>
                <c:pt idx="3846">
                  <c:v>2.1779999999999999</c:v>
                </c:pt>
                <c:pt idx="3847">
                  <c:v>2.1446999999999998</c:v>
                </c:pt>
                <c:pt idx="3848">
                  <c:v>2.1333000000000002</c:v>
                </c:pt>
                <c:pt idx="3849">
                  <c:v>2.1833999999999998</c:v>
                </c:pt>
                <c:pt idx="3850">
                  <c:v>2.1303999999999998</c:v>
                </c:pt>
                <c:pt idx="3851">
                  <c:v>2.0543999999999998</c:v>
                </c:pt>
                <c:pt idx="3852">
                  <c:v>1.9006000000000001</c:v>
                </c:pt>
                <c:pt idx="3853">
                  <c:v>1.8534999999999999</c:v>
                </c:pt>
                <c:pt idx="3854">
                  <c:v>1.8053999999999999</c:v>
                </c:pt>
                <c:pt idx="3855">
                  <c:v>1.8251999999999999</c:v>
                </c:pt>
                <c:pt idx="3856">
                  <c:v>1.8140000000000001</c:v>
                </c:pt>
                <c:pt idx="3857">
                  <c:v>1.8386</c:v>
                </c:pt>
                <c:pt idx="3858">
                  <c:v>1.8327</c:v>
                </c:pt>
                <c:pt idx="3859">
                  <c:v>1.7853000000000001</c:v>
                </c:pt>
                <c:pt idx="3860">
                  <c:v>1.7666999999999999</c:v>
                </c:pt>
                <c:pt idx="3861">
                  <c:v>1.7703</c:v>
                </c:pt>
                <c:pt idx="3862">
                  <c:v>1.7652000000000001</c:v>
                </c:pt>
                <c:pt idx="3863">
                  <c:v>1.7627999999999999</c:v>
                </c:pt>
                <c:pt idx="3864">
                  <c:v>1.7805</c:v>
                </c:pt>
                <c:pt idx="3865">
                  <c:v>1.7965</c:v>
                </c:pt>
                <c:pt idx="3866">
                  <c:v>1.8202</c:v>
                </c:pt>
                <c:pt idx="3867">
                  <c:v>1.7432000000000001</c:v>
                </c:pt>
                <c:pt idx="3868">
                  <c:v>1.7278</c:v>
                </c:pt>
                <c:pt idx="3869">
                  <c:v>1.7101</c:v>
                </c:pt>
                <c:pt idx="3870">
                  <c:v>1.716</c:v>
                </c:pt>
                <c:pt idx="3871">
                  <c:v>1.6931</c:v>
                </c:pt>
                <c:pt idx="3872">
                  <c:v>1.6916</c:v>
                </c:pt>
                <c:pt idx="3873">
                  <c:v>1.6880999999999999</c:v>
                </c:pt>
                <c:pt idx="3874">
                  <c:v>1.7094</c:v>
                </c:pt>
                <c:pt idx="3875">
                  <c:v>1.7039</c:v>
                </c:pt>
                <c:pt idx="3876">
                  <c:v>1.7219</c:v>
                </c:pt>
                <c:pt idx="3877">
                  <c:v>1.7386999999999999</c:v>
                </c:pt>
                <c:pt idx="3878">
                  <c:v>1.6556</c:v>
                </c:pt>
                <c:pt idx="3879">
                  <c:v>1.6732</c:v>
                </c:pt>
                <c:pt idx="3880">
                  <c:v>1.6763999999999999</c:v>
                </c:pt>
                <c:pt idx="3881">
                  <c:v>1.6552</c:v>
                </c:pt>
                <c:pt idx="3882">
                  <c:v>1.6187</c:v>
                </c:pt>
                <c:pt idx="3883">
                  <c:v>1.667</c:v>
                </c:pt>
                <c:pt idx="3884">
                  <c:v>1.6604000000000001</c:v>
                </c:pt>
                <c:pt idx="3885">
                  <c:v>1.6549</c:v>
                </c:pt>
                <c:pt idx="3886">
                  <c:v>1.5945</c:v>
                </c:pt>
                <c:pt idx="3887">
                  <c:v>1.5572999999999999</c:v>
                </c:pt>
                <c:pt idx="3888">
                  <c:v>1.5561</c:v>
                </c:pt>
                <c:pt idx="3889">
                  <c:v>1.5426</c:v>
                </c:pt>
                <c:pt idx="3890">
                  <c:v>1.5190999999999999</c:v>
                </c:pt>
                <c:pt idx="3891">
                  <c:v>1.5389999999999999</c:v>
                </c:pt>
                <c:pt idx="3892">
                  <c:v>1.5366</c:v>
                </c:pt>
                <c:pt idx="3893">
                  <c:v>1.5875999999999999</c:v>
                </c:pt>
                <c:pt idx="3894">
                  <c:v>1.6086</c:v>
                </c:pt>
                <c:pt idx="3895">
                  <c:v>1.6037999999999999</c:v>
                </c:pt>
                <c:pt idx="3896">
                  <c:v>1.5448999999999999</c:v>
                </c:pt>
                <c:pt idx="3897">
                  <c:v>1.542</c:v>
                </c:pt>
                <c:pt idx="3898">
                  <c:v>1.5174000000000001</c:v>
                </c:pt>
                <c:pt idx="3899">
                  <c:v>1.5251999999999999</c:v>
                </c:pt>
                <c:pt idx="3900">
                  <c:v>1.5235000000000001</c:v>
                </c:pt>
                <c:pt idx="3901">
                  <c:v>1.4866999999999999</c:v>
                </c:pt>
                <c:pt idx="3902">
                  <c:v>1.4933000000000001</c:v>
                </c:pt>
                <c:pt idx="3903">
                  <c:v>1.5057</c:v>
                </c:pt>
                <c:pt idx="3904">
                  <c:v>1.5368999999999999</c:v>
                </c:pt>
                <c:pt idx="3905">
                  <c:v>1.5426</c:v>
                </c:pt>
                <c:pt idx="3906">
                  <c:v>1.5194000000000001</c:v>
                </c:pt>
                <c:pt idx="3907">
                  <c:v>1.5532999999999999</c:v>
                </c:pt>
                <c:pt idx="3908">
                  <c:v>1.5621</c:v>
                </c:pt>
                <c:pt idx="3909">
                  <c:v>1.5384</c:v>
                </c:pt>
                <c:pt idx="3910">
                  <c:v>1.5082</c:v>
                </c:pt>
                <c:pt idx="3911">
                  <c:v>1.5183</c:v>
                </c:pt>
                <c:pt idx="3912">
                  <c:v>1.5187999999999999</c:v>
                </c:pt>
                <c:pt idx="3913">
                  <c:v>1.4919</c:v>
                </c:pt>
                <c:pt idx="3914">
                  <c:v>1.5214000000000001</c:v>
                </c:pt>
                <c:pt idx="3915">
                  <c:v>1.5490999999999999</c:v>
                </c:pt>
                <c:pt idx="3916">
                  <c:v>1.4194</c:v>
                </c:pt>
                <c:pt idx="3917">
                  <c:v>1.4379999999999999</c:v>
                </c:pt>
                <c:pt idx="3918">
                  <c:v>1.4160999999999999</c:v>
                </c:pt>
                <c:pt idx="3919">
                  <c:v>1.4209000000000001</c:v>
                </c:pt>
                <c:pt idx="3920">
                  <c:v>1.512</c:v>
                </c:pt>
                <c:pt idx="3921">
                  <c:v>1.4817</c:v>
                </c:pt>
                <c:pt idx="3922">
                  <c:v>1.4562999999999999</c:v>
                </c:pt>
                <c:pt idx="3923">
                  <c:v>1.4339</c:v>
                </c:pt>
                <c:pt idx="3924">
                  <c:v>1.4178999999999999</c:v>
                </c:pt>
                <c:pt idx="3925">
                  <c:v>1.4382999999999999</c:v>
                </c:pt>
                <c:pt idx="3926">
                  <c:v>1.4343999999999999</c:v>
                </c:pt>
                <c:pt idx="3927">
                  <c:v>1.45</c:v>
                </c:pt>
                <c:pt idx="3928">
                  <c:v>1.4719</c:v>
                </c:pt>
                <c:pt idx="3929">
                  <c:v>1.5494000000000001</c:v>
                </c:pt>
                <c:pt idx="3930">
                  <c:v>1.5343</c:v>
                </c:pt>
                <c:pt idx="3931">
                  <c:v>1.4435</c:v>
                </c:pt>
                <c:pt idx="3932">
                  <c:v>1.4689000000000001</c:v>
                </c:pt>
                <c:pt idx="3933">
                  <c:v>1.4466000000000001</c:v>
                </c:pt>
                <c:pt idx="3934">
                  <c:v>1.4164000000000001</c:v>
                </c:pt>
                <c:pt idx="3935">
                  <c:v>1.3954</c:v>
                </c:pt>
                <c:pt idx="3936">
                  <c:v>1.4456</c:v>
                </c:pt>
                <c:pt idx="3937">
                  <c:v>1.4302999999999999</c:v>
                </c:pt>
                <c:pt idx="3938">
                  <c:v>1.4198999999999999</c:v>
                </c:pt>
                <c:pt idx="3939">
                  <c:v>1.4336</c:v>
                </c:pt>
                <c:pt idx="3940">
                  <c:v>1.4516</c:v>
                </c:pt>
                <c:pt idx="3941">
                  <c:v>1.4801</c:v>
                </c:pt>
                <c:pt idx="3942">
                  <c:v>1.5266999999999999</c:v>
                </c:pt>
                <c:pt idx="3943">
                  <c:v>1.5077</c:v>
                </c:pt>
                <c:pt idx="3944">
                  <c:v>1.4904999999999999</c:v>
                </c:pt>
                <c:pt idx="3945">
                  <c:v>1.4749000000000001</c:v>
                </c:pt>
                <c:pt idx="3946">
                  <c:v>1.4904999999999999</c:v>
                </c:pt>
                <c:pt idx="3947">
                  <c:v>1.6206</c:v>
                </c:pt>
                <c:pt idx="3948">
                  <c:v>1.6494</c:v>
                </c:pt>
                <c:pt idx="3949">
                  <c:v>1.6463000000000001</c:v>
                </c:pt>
                <c:pt idx="3950">
                  <c:v>1.6544000000000001</c:v>
                </c:pt>
                <c:pt idx="3951">
                  <c:v>1.6913</c:v>
                </c:pt>
                <c:pt idx="3952">
                  <c:v>1.7107000000000001</c:v>
                </c:pt>
                <c:pt idx="3953">
                  <c:v>1.7309000000000001</c:v>
                </c:pt>
                <c:pt idx="3954">
                  <c:v>1.7251000000000001</c:v>
                </c:pt>
                <c:pt idx="3955">
                  <c:v>1.7275</c:v>
                </c:pt>
                <c:pt idx="3956">
                  <c:v>1.7453000000000001</c:v>
                </c:pt>
                <c:pt idx="3957">
                  <c:v>1.7304999999999999</c:v>
                </c:pt>
                <c:pt idx="3958">
                  <c:v>1.7363</c:v>
                </c:pt>
                <c:pt idx="3959">
                  <c:v>1.6774</c:v>
                </c:pt>
                <c:pt idx="3960">
                  <c:v>1.6500999999999999</c:v>
                </c:pt>
                <c:pt idx="3961">
                  <c:v>1.7074</c:v>
                </c:pt>
                <c:pt idx="3962">
                  <c:v>1.7234</c:v>
                </c:pt>
                <c:pt idx="3963">
                  <c:v>1.7738</c:v>
                </c:pt>
                <c:pt idx="3964">
                  <c:v>1.7645</c:v>
                </c:pt>
                <c:pt idx="3965">
                  <c:v>1.7642</c:v>
                </c:pt>
                <c:pt idx="3966">
                  <c:v>1.736</c:v>
                </c:pt>
                <c:pt idx="3967">
                  <c:v>1.7298</c:v>
                </c:pt>
                <c:pt idx="3968">
                  <c:v>1.7353000000000001</c:v>
                </c:pt>
                <c:pt idx="3969">
                  <c:v>1.7243999999999999</c:v>
                </c:pt>
                <c:pt idx="3970">
                  <c:v>1.7287999999999999</c:v>
                </c:pt>
                <c:pt idx="3971">
                  <c:v>1.7394000000000001</c:v>
                </c:pt>
                <c:pt idx="3972">
                  <c:v>1.7401</c:v>
                </c:pt>
                <c:pt idx="3973">
                  <c:v>1.7363</c:v>
                </c:pt>
                <c:pt idx="3974">
                  <c:v>1.7839</c:v>
                </c:pt>
                <c:pt idx="3975">
                  <c:v>1.8502000000000001</c:v>
                </c:pt>
                <c:pt idx="3976">
                  <c:v>1.9179999999999999</c:v>
                </c:pt>
                <c:pt idx="3977">
                  <c:v>1.9205000000000001</c:v>
                </c:pt>
                <c:pt idx="3978">
                  <c:v>1.9031</c:v>
                </c:pt>
                <c:pt idx="3979">
                  <c:v>1.8863000000000001</c:v>
                </c:pt>
                <c:pt idx="3980">
                  <c:v>1.9200999999999999</c:v>
                </c:pt>
                <c:pt idx="3981">
                  <c:v>1.9021999999999999</c:v>
                </c:pt>
                <c:pt idx="3982">
                  <c:v>1.9121999999999999</c:v>
                </c:pt>
                <c:pt idx="3983">
                  <c:v>1.9218</c:v>
                </c:pt>
                <c:pt idx="3984">
                  <c:v>1.9306000000000001</c:v>
                </c:pt>
                <c:pt idx="3985">
                  <c:v>1.9272</c:v>
                </c:pt>
                <c:pt idx="3986">
                  <c:v>1.9353</c:v>
                </c:pt>
                <c:pt idx="3987">
                  <c:v>1.9914000000000001</c:v>
                </c:pt>
                <c:pt idx="3988">
                  <c:v>1.9685999999999999</c:v>
                </c:pt>
                <c:pt idx="3989">
                  <c:v>1.9954000000000001</c:v>
                </c:pt>
                <c:pt idx="3990">
                  <c:v>2.0154999999999998</c:v>
                </c:pt>
                <c:pt idx="3991">
                  <c:v>2.1389999999999998</c:v>
                </c:pt>
                <c:pt idx="3992">
                  <c:v>2.1595</c:v>
                </c:pt>
                <c:pt idx="3993">
                  <c:v>2.2808999999999999</c:v>
                </c:pt>
                <c:pt idx="3994">
                  <c:v>2.1829999999999998</c:v>
                </c:pt>
                <c:pt idx="3995">
                  <c:v>2.1894999999999998</c:v>
                </c:pt>
                <c:pt idx="3996">
                  <c:v>2.1573000000000002</c:v>
                </c:pt>
                <c:pt idx="3997">
                  <c:v>2.0992000000000002</c:v>
                </c:pt>
                <c:pt idx="3998">
                  <c:v>2.1292</c:v>
                </c:pt>
                <c:pt idx="3999">
                  <c:v>2.1978</c:v>
                </c:pt>
                <c:pt idx="4000">
                  <c:v>2.1949999999999998</c:v>
                </c:pt>
                <c:pt idx="4001">
                  <c:v>2.2454000000000001</c:v>
                </c:pt>
                <c:pt idx="4002">
                  <c:v>2.2814999999999999</c:v>
                </c:pt>
                <c:pt idx="4003">
                  <c:v>2.1840999999999999</c:v>
                </c:pt>
                <c:pt idx="4004">
                  <c:v>2.2334999999999998</c:v>
                </c:pt>
                <c:pt idx="4005">
                  <c:v>2.2437</c:v>
                </c:pt>
                <c:pt idx="4006">
                  <c:v>2.2581000000000002</c:v>
                </c:pt>
                <c:pt idx="4007">
                  <c:v>2.1840999999999999</c:v>
                </c:pt>
                <c:pt idx="4008">
                  <c:v>2.2454000000000001</c:v>
                </c:pt>
                <c:pt idx="4009">
                  <c:v>2.2109999999999999</c:v>
                </c:pt>
                <c:pt idx="4010">
                  <c:v>2.2170999999999998</c:v>
                </c:pt>
                <c:pt idx="4011">
                  <c:v>2.2082000000000002</c:v>
                </c:pt>
                <c:pt idx="4012">
                  <c:v>2.1802999999999999</c:v>
                </c:pt>
                <c:pt idx="4013">
                  <c:v>2.1674000000000002</c:v>
                </c:pt>
                <c:pt idx="4014">
                  <c:v>2.1358999999999999</c:v>
                </c:pt>
                <c:pt idx="4015">
                  <c:v>2.1442000000000001</c:v>
                </c:pt>
                <c:pt idx="4016">
                  <c:v>2.1840999999999999</c:v>
                </c:pt>
                <c:pt idx="4017">
                  <c:v>2.1917</c:v>
                </c:pt>
                <c:pt idx="4018">
                  <c:v>2.169</c:v>
                </c:pt>
                <c:pt idx="4019">
                  <c:v>2.1442000000000001</c:v>
                </c:pt>
                <c:pt idx="4020">
                  <c:v>2.1705999999999999</c:v>
                </c:pt>
                <c:pt idx="4021">
                  <c:v>2.2645</c:v>
                </c:pt>
                <c:pt idx="4022">
                  <c:v>2.3932000000000002</c:v>
                </c:pt>
                <c:pt idx="4023">
                  <c:v>2.3391000000000002</c:v>
                </c:pt>
                <c:pt idx="4024">
                  <c:v>2.3127</c:v>
                </c:pt>
                <c:pt idx="4025">
                  <c:v>2.3298000000000001</c:v>
                </c:pt>
                <c:pt idx="4026">
                  <c:v>2.2334999999999998</c:v>
                </c:pt>
                <c:pt idx="4027">
                  <c:v>2.2768000000000002</c:v>
                </c:pt>
                <c:pt idx="4028">
                  <c:v>2.2715000000000001</c:v>
                </c:pt>
                <c:pt idx="4029">
                  <c:v>2.4683999999999999</c:v>
                </c:pt>
                <c:pt idx="4030">
                  <c:v>2.7160000000000002</c:v>
                </c:pt>
                <c:pt idx="4031">
                  <c:v>2.7002000000000002</c:v>
                </c:pt>
                <c:pt idx="4032">
                  <c:v>2.8368000000000002</c:v>
                </c:pt>
                <c:pt idx="4033">
                  <c:v>2.7235999999999998</c:v>
                </c:pt>
                <c:pt idx="4034">
                  <c:v>2.7244000000000002</c:v>
                </c:pt>
                <c:pt idx="4035">
                  <c:v>2.6837</c:v>
                </c:pt>
                <c:pt idx="4036">
                  <c:v>2.7473999999999998</c:v>
                </c:pt>
                <c:pt idx="4037">
                  <c:v>2.6465999999999998</c:v>
                </c:pt>
                <c:pt idx="4038">
                  <c:v>2.6699000000000002</c:v>
                </c:pt>
                <c:pt idx="4039">
                  <c:v>2.8414000000000001</c:v>
                </c:pt>
                <c:pt idx="4040">
                  <c:v>2.8506</c:v>
                </c:pt>
                <c:pt idx="4041">
                  <c:v>2.7252999999999998</c:v>
                </c:pt>
                <c:pt idx="4042">
                  <c:v>2.7900999999999998</c:v>
                </c:pt>
                <c:pt idx="4043">
                  <c:v>2.7507999999999999</c:v>
                </c:pt>
                <c:pt idx="4044">
                  <c:v>2.7927</c:v>
                </c:pt>
                <c:pt idx="4045">
                  <c:v>2.8187000000000002</c:v>
                </c:pt>
                <c:pt idx="4046">
                  <c:v>2.9062000000000001</c:v>
                </c:pt>
                <c:pt idx="4047">
                  <c:v>2.7585999999999999</c:v>
                </c:pt>
                <c:pt idx="4048">
                  <c:v>2.8088000000000002</c:v>
                </c:pt>
                <c:pt idx="4049">
                  <c:v>2.8285999999999998</c:v>
                </c:pt>
                <c:pt idx="4050">
                  <c:v>2.8965999999999998</c:v>
                </c:pt>
                <c:pt idx="4051">
                  <c:v>2.9177</c:v>
                </c:pt>
                <c:pt idx="4052">
                  <c:v>3.0844</c:v>
                </c:pt>
                <c:pt idx="4053">
                  <c:v>2.9982000000000002</c:v>
                </c:pt>
                <c:pt idx="4054">
                  <c:v>3.1518000000000002</c:v>
                </c:pt>
                <c:pt idx="4055">
                  <c:v>2.9599000000000002</c:v>
                </c:pt>
                <c:pt idx="4056">
                  <c:v>3.0726</c:v>
                </c:pt>
                <c:pt idx="4057">
                  <c:v>3.0064000000000002</c:v>
                </c:pt>
                <c:pt idx="4058">
                  <c:v>3.0013000000000001</c:v>
                </c:pt>
                <c:pt idx="4059">
                  <c:v>3.0533999999999999</c:v>
                </c:pt>
                <c:pt idx="4060">
                  <c:v>3.0769000000000002</c:v>
                </c:pt>
                <c:pt idx="4061">
                  <c:v>2.8616999999999999</c:v>
                </c:pt>
                <c:pt idx="4062">
                  <c:v>2.7892000000000001</c:v>
                </c:pt>
                <c:pt idx="4063">
                  <c:v>2.7490999999999999</c:v>
                </c:pt>
                <c:pt idx="4064">
                  <c:v>2.6722999999999999</c:v>
                </c:pt>
                <c:pt idx="4065">
                  <c:v>2.7261000000000002</c:v>
                </c:pt>
                <c:pt idx="4066">
                  <c:v>2.6886000000000001</c:v>
                </c:pt>
                <c:pt idx="4067">
                  <c:v>2.6442000000000001</c:v>
                </c:pt>
                <c:pt idx="4068">
                  <c:v>2.8323</c:v>
                </c:pt>
                <c:pt idx="4069">
                  <c:v>2.8340999999999998</c:v>
                </c:pt>
                <c:pt idx="4070">
                  <c:v>2.9138999999999999</c:v>
                </c:pt>
                <c:pt idx="4071">
                  <c:v>2.8571</c:v>
                </c:pt>
                <c:pt idx="4072">
                  <c:v>2.8376999999999999</c:v>
                </c:pt>
                <c:pt idx="4073">
                  <c:v>2.9255</c:v>
                </c:pt>
                <c:pt idx="4074">
                  <c:v>2.8795000000000002</c:v>
                </c:pt>
                <c:pt idx="4075">
                  <c:v>2.9809999999999999</c:v>
                </c:pt>
                <c:pt idx="4076">
                  <c:v>3.0533999999999999</c:v>
                </c:pt>
                <c:pt idx="4077">
                  <c:v>3.3245</c:v>
                </c:pt>
                <c:pt idx="4078">
                  <c:v>3.2738</c:v>
                </c:pt>
                <c:pt idx="4079">
                  <c:v>3.3664000000000001</c:v>
                </c:pt>
                <c:pt idx="4080">
                  <c:v>3.3511000000000002</c:v>
                </c:pt>
                <c:pt idx="4081">
                  <c:v>3.4990000000000001</c:v>
                </c:pt>
                <c:pt idx="4082">
                  <c:v>3.4659</c:v>
                </c:pt>
                <c:pt idx="4083">
                  <c:v>3.1953</c:v>
                </c:pt>
                <c:pt idx="4084">
                  <c:v>3.0952999999999999</c:v>
                </c:pt>
                <c:pt idx="4085">
                  <c:v>3.258</c:v>
                </c:pt>
                <c:pt idx="4086">
                  <c:v>3.1575000000000002</c:v>
                </c:pt>
                <c:pt idx="4087">
                  <c:v>3.3033000000000001</c:v>
                </c:pt>
                <c:pt idx="4088">
                  <c:v>3.1964999999999999</c:v>
                </c:pt>
                <c:pt idx="4089">
                  <c:v>3.2210000000000001</c:v>
                </c:pt>
                <c:pt idx="4090">
                  <c:v>3.2448000000000001</c:v>
                </c:pt>
                <c:pt idx="4091">
                  <c:v>3.0177999999999998</c:v>
                </c:pt>
                <c:pt idx="4092">
                  <c:v>3.0985</c:v>
                </c:pt>
                <c:pt idx="4093">
                  <c:v>3.1105999999999998</c:v>
                </c:pt>
                <c:pt idx="4094">
                  <c:v>3.0303</c:v>
                </c:pt>
                <c:pt idx="4095">
                  <c:v>3.1427999999999998</c:v>
                </c:pt>
                <c:pt idx="4096">
                  <c:v>3.2496</c:v>
                </c:pt>
                <c:pt idx="4097">
                  <c:v>3.1084000000000001</c:v>
                </c:pt>
                <c:pt idx="4098">
                  <c:v>2.9489999999999998</c:v>
                </c:pt>
                <c:pt idx="4099">
                  <c:v>2.9157999999999999</c:v>
                </c:pt>
                <c:pt idx="4100">
                  <c:v>3.1238000000000001</c:v>
                </c:pt>
                <c:pt idx="4101">
                  <c:v>3.1349999999999998</c:v>
                </c:pt>
                <c:pt idx="4102">
                  <c:v>3.0417999999999998</c:v>
                </c:pt>
                <c:pt idx="4103">
                  <c:v>3.0323000000000002</c:v>
                </c:pt>
                <c:pt idx="4104">
                  <c:v>3.0554999999999999</c:v>
                </c:pt>
                <c:pt idx="4105">
                  <c:v>3.0975000000000001</c:v>
                </c:pt>
                <c:pt idx="4106">
                  <c:v>3.2010999999999998</c:v>
                </c:pt>
                <c:pt idx="4107">
                  <c:v>3.3119999999999998</c:v>
                </c:pt>
                <c:pt idx="4108">
                  <c:v>3.327</c:v>
                </c:pt>
                <c:pt idx="4109">
                  <c:v>3.4603999999999999</c:v>
                </c:pt>
                <c:pt idx="4110">
                  <c:v>3.4306999999999999</c:v>
                </c:pt>
                <c:pt idx="4111">
                  <c:v>3.2023000000000001</c:v>
                </c:pt>
                <c:pt idx="4112">
                  <c:v>3.1871999999999998</c:v>
                </c:pt>
                <c:pt idx="4113">
                  <c:v>3.0074999999999998</c:v>
                </c:pt>
                <c:pt idx="4114">
                  <c:v>3.0735999999999999</c:v>
                </c:pt>
                <c:pt idx="4115">
                  <c:v>2.9451000000000001</c:v>
                </c:pt>
                <c:pt idx="4116">
                  <c:v>2.7883</c:v>
                </c:pt>
                <c:pt idx="4117">
                  <c:v>2.8386999999999998</c:v>
                </c:pt>
                <c:pt idx="4118">
                  <c:v>2.8414000000000001</c:v>
                </c:pt>
                <c:pt idx="4119">
                  <c:v>2.7370999999999999</c:v>
                </c:pt>
                <c:pt idx="4120">
                  <c:v>2.8580000000000001</c:v>
                </c:pt>
                <c:pt idx="4121">
                  <c:v>2.8025000000000002</c:v>
                </c:pt>
                <c:pt idx="4122">
                  <c:v>2.7027000000000001</c:v>
                </c:pt>
                <c:pt idx="4123">
                  <c:v>2.6762999999999999</c:v>
                </c:pt>
                <c:pt idx="4124">
                  <c:v>2.8231999999999999</c:v>
                </c:pt>
                <c:pt idx="4125">
                  <c:v>2.8645</c:v>
                </c:pt>
                <c:pt idx="4126">
                  <c:v>2.8871000000000002</c:v>
                </c:pt>
                <c:pt idx="4127">
                  <c:v>2.9283999999999999</c:v>
                </c:pt>
                <c:pt idx="4128">
                  <c:v>2.9089999999999998</c:v>
                </c:pt>
                <c:pt idx="4129">
                  <c:v>2.8730000000000002</c:v>
                </c:pt>
                <c:pt idx="4130">
                  <c:v>3.0491999999999999</c:v>
                </c:pt>
                <c:pt idx="4131">
                  <c:v>2.9559000000000002</c:v>
                </c:pt>
                <c:pt idx="4132">
                  <c:v>3.0209000000000001</c:v>
                </c:pt>
                <c:pt idx="4133">
                  <c:v>3.1394000000000002</c:v>
                </c:pt>
                <c:pt idx="4134">
                  <c:v>3.1417000000000002</c:v>
                </c:pt>
                <c:pt idx="4135">
                  <c:v>3.3294999999999999</c:v>
                </c:pt>
                <c:pt idx="4136">
                  <c:v>3.2677</c:v>
                </c:pt>
                <c:pt idx="4137">
                  <c:v>3.2946</c:v>
                </c:pt>
                <c:pt idx="4138">
                  <c:v>3.2222</c:v>
                </c:pt>
                <c:pt idx="4139">
                  <c:v>2.9891000000000001</c:v>
                </c:pt>
                <c:pt idx="4140">
                  <c:v>3.0640000000000001</c:v>
                </c:pt>
                <c:pt idx="4141">
                  <c:v>3.2810999999999999</c:v>
                </c:pt>
                <c:pt idx="4142">
                  <c:v>3.3395999999999999</c:v>
                </c:pt>
                <c:pt idx="4143">
                  <c:v>3.3433999999999999</c:v>
                </c:pt>
                <c:pt idx="4144">
                  <c:v>3.2532000000000001</c:v>
                </c:pt>
                <c:pt idx="4145">
                  <c:v>3.3485</c:v>
                </c:pt>
                <c:pt idx="4146">
                  <c:v>3.3460000000000001</c:v>
                </c:pt>
                <c:pt idx="4147">
                  <c:v>3.3245</c:v>
                </c:pt>
                <c:pt idx="4148">
                  <c:v>3.4148000000000001</c:v>
                </c:pt>
                <c:pt idx="4149">
                  <c:v>3.3858999999999999</c:v>
                </c:pt>
                <c:pt idx="4150">
                  <c:v>3.4281000000000001</c:v>
                </c:pt>
                <c:pt idx="4151">
                  <c:v>3.4645000000000001</c:v>
                </c:pt>
                <c:pt idx="4152">
                  <c:v>3.3690000000000002</c:v>
                </c:pt>
                <c:pt idx="4153">
                  <c:v>3.5114999999999998</c:v>
                </c:pt>
                <c:pt idx="4154">
                  <c:v>3.5297999999999998</c:v>
                </c:pt>
                <c:pt idx="4155">
                  <c:v>3.5411999999999999</c:v>
                </c:pt>
                <c:pt idx="4156">
                  <c:v>3.5933000000000002</c:v>
                </c:pt>
                <c:pt idx="4157">
                  <c:v>3.6423000000000001</c:v>
                </c:pt>
                <c:pt idx="4158">
                  <c:v>3.5482999999999998</c:v>
                </c:pt>
                <c:pt idx="4159">
                  <c:v>3.6589999999999998</c:v>
                </c:pt>
                <c:pt idx="4160">
                  <c:v>3.4481999999999999</c:v>
                </c:pt>
                <c:pt idx="4161">
                  <c:v>3.5242</c:v>
                </c:pt>
                <c:pt idx="4162">
                  <c:v>3.4727000000000001</c:v>
                </c:pt>
                <c:pt idx="4163">
                  <c:v>3.3056999999999999</c:v>
                </c:pt>
                <c:pt idx="4164">
                  <c:v>3.4028999999999998</c:v>
                </c:pt>
                <c:pt idx="4165">
                  <c:v>2.8833000000000002</c:v>
                </c:pt>
                <c:pt idx="4166">
                  <c:v>2.8515000000000001</c:v>
                </c:pt>
                <c:pt idx="4167">
                  <c:v>2.8060999999999998</c:v>
                </c:pt>
                <c:pt idx="4168">
                  <c:v>2.9283999999999999</c:v>
                </c:pt>
                <c:pt idx="4169">
                  <c:v>2.9062000000000001</c:v>
                </c:pt>
                <c:pt idx="4170">
                  <c:v>2.98</c:v>
                </c:pt>
                <c:pt idx="4171">
                  <c:v>3.0449000000000002</c:v>
                </c:pt>
                <c:pt idx="4172">
                  <c:v>2.9849999999999999</c:v>
                </c:pt>
                <c:pt idx="4173">
                  <c:v>3.0365000000000002</c:v>
                </c:pt>
                <c:pt idx="4174">
                  <c:v>3.0282</c:v>
                </c:pt>
                <c:pt idx="4175">
                  <c:v>3.0888</c:v>
                </c:pt>
                <c:pt idx="4176">
                  <c:v>3.0023</c:v>
                </c:pt>
                <c:pt idx="4177">
                  <c:v>3.0566</c:v>
                </c:pt>
                <c:pt idx="4178">
                  <c:v>3.1450999999999998</c:v>
                </c:pt>
                <c:pt idx="4179">
                  <c:v>3.1316000000000002</c:v>
                </c:pt>
                <c:pt idx="4180">
                  <c:v>2.9910999999999999</c:v>
                </c:pt>
                <c:pt idx="4181">
                  <c:v>3.0811999999999999</c:v>
                </c:pt>
                <c:pt idx="4182">
                  <c:v>3.1930000000000001</c:v>
                </c:pt>
                <c:pt idx="4183">
                  <c:v>3.1575000000000002</c:v>
                </c:pt>
                <c:pt idx="4184">
                  <c:v>3.2544</c:v>
                </c:pt>
                <c:pt idx="4185">
                  <c:v>3.327</c:v>
                </c:pt>
                <c:pt idx="4186">
                  <c:v>3.3586999999999998</c:v>
                </c:pt>
                <c:pt idx="4187">
                  <c:v>3.3132000000000001</c:v>
                </c:pt>
                <c:pt idx="4188">
                  <c:v>3.3195000000000001</c:v>
                </c:pt>
                <c:pt idx="4189">
                  <c:v>3.2591999999999999</c:v>
                </c:pt>
                <c:pt idx="4190">
                  <c:v>3.1953</c:v>
                </c:pt>
                <c:pt idx="4191">
                  <c:v>3.4388000000000001</c:v>
                </c:pt>
                <c:pt idx="4192">
                  <c:v>3.4401000000000002</c:v>
                </c:pt>
                <c:pt idx="4193">
                  <c:v>3.3357999999999999</c:v>
                </c:pt>
                <c:pt idx="4194">
                  <c:v>3.4415</c:v>
                </c:pt>
                <c:pt idx="4195">
                  <c:v>3.4577</c:v>
                </c:pt>
                <c:pt idx="4196">
                  <c:v>3.3936999999999999</c:v>
                </c:pt>
                <c:pt idx="4197">
                  <c:v>3.2115999999999998</c:v>
                </c:pt>
                <c:pt idx="4198">
                  <c:v>3.3207</c:v>
                </c:pt>
                <c:pt idx="4199">
                  <c:v>3.36</c:v>
                </c:pt>
                <c:pt idx="4200">
                  <c:v>3.3371</c:v>
                </c:pt>
                <c:pt idx="4201">
                  <c:v>3.3420999999999998</c:v>
                </c:pt>
                <c:pt idx="4202">
                  <c:v>3.3833000000000002</c:v>
                </c:pt>
                <c:pt idx="4203">
                  <c:v>3.4306999999999999</c:v>
                </c:pt>
                <c:pt idx="4204">
                  <c:v>3.5017</c:v>
                </c:pt>
                <c:pt idx="4205">
                  <c:v>3.4933999999999998</c:v>
                </c:pt>
                <c:pt idx="4206">
                  <c:v>3.4618000000000002</c:v>
                </c:pt>
                <c:pt idx="4207">
                  <c:v>3.3107000000000002</c:v>
                </c:pt>
                <c:pt idx="4208">
                  <c:v>3.3207</c:v>
                </c:pt>
                <c:pt idx="4209">
                  <c:v>3.3008000000000002</c:v>
                </c:pt>
                <c:pt idx="4210">
                  <c:v>3.3936999999999999</c:v>
                </c:pt>
                <c:pt idx="4211">
                  <c:v>3.3357999999999999</c:v>
                </c:pt>
                <c:pt idx="4212">
                  <c:v>3.1894999999999998</c:v>
                </c:pt>
                <c:pt idx="4213">
                  <c:v>3.246</c:v>
                </c:pt>
                <c:pt idx="4214">
                  <c:v>3.2151000000000001</c:v>
                </c:pt>
                <c:pt idx="4215">
                  <c:v>3.2233999999999998</c:v>
                </c:pt>
                <c:pt idx="4216">
                  <c:v>3.2848000000000002</c:v>
                </c:pt>
                <c:pt idx="4217">
                  <c:v>3.3845999999999998</c:v>
                </c:pt>
                <c:pt idx="4218">
                  <c:v>3.2281</c:v>
                </c:pt>
                <c:pt idx="4219">
                  <c:v>3.0747</c:v>
                </c:pt>
                <c:pt idx="4220">
                  <c:v>3.1665999999999999</c:v>
                </c:pt>
                <c:pt idx="4221">
                  <c:v>3.0630000000000002</c:v>
                </c:pt>
                <c:pt idx="4222">
                  <c:v>3.0920000000000001</c:v>
                </c:pt>
                <c:pt idx="4223">
                  <c:v>2.9971999999999999</c:v>
                </c:pt>
                <c:pt idx="4224">
                  <c:v>2.9540000000000002</c:v>
                </c:pt>
                <c:pt idx="4225">
                  <c:v>3.0800999999999998</c:v>
                </c:pt>
                <c:pt idx="4226">
                  <c:v>2.8748</c:v>
                </c:pt>
                <c:pt idx="4227">
                  <c:v>2.8460000000000001</c:v>
                </c:pt>
                <c:pt idx="4228">
                  <c:v>2.9216000000000002</c:v>
                </c:pt>
                <c:pt idx="4229">
                  <c:v>2.8757999999999999</c:v>
                </c:pt>
                <c:pt idx="4230">
                  <c:v>2.7829999999999999</c:v>
                </c:pt>
                <c:pt idx="4231">
                  <c:v>2.8719999999999999</c:v>
                </c:pt>
                <c:pt idx="4232">
                  <c:v>2.8313999999999999</c:v>
                </c:pt>
                <c:pt idx="4233">
                  <c:v>2.7768999999999999</c:v>
                </c:pt>
                <c:pt idx="4234">
                  <c:v>2.8159999999999998</c:v>
                </c:pt>
                <c:pt idx="4235">
                  <c:v>2.8222999999999998</c:v>
                </c:pt>
                <c:pt idx="4236">
                  <c:v>2.8159999999999998</c:v>
                </c:pt>
                <c:pt idx="4237">
                  <c:v>2.7235999999999998</c:v>
                </c:pt>
                <c:pt idx="4238">
                  <c:v>2.5912000000000002</c:v>
                </c:pt>
                <c:pt idx="4239">
                  <c:v>2.5829</c:v>
                </c:pt>
                <c:pt idx="4240">
                  <c:v>0.97319999999999995</c:v>
                </c:pt>
                <c:pt idx="4241">
                  <c:v>0.95599999999999996</c:v>
                </c:pt>
                <c:pt idx="4242">
                  <c:v>0.94889999999999997</c:v>
                </c:pt>
                <c:pt idx="4243">
                  <c:v>0.95009999999999994</c:v>
                </c:pt>
                <c:pt idx="4244">
                  <c:v>0.99</c:v>
                </c:pt>
                <c:pt idx="4245">
                  <c:v>0.93589999999999995</c:v>
                </c:pt>
                <c:pt idx="4246">
                  <c:v>0.93340000000000001</c:v>
                </c:pt>
                <c:pt idx="4247">
                  <c:v>0.93289999999999995</c:v>
                </c:pt>
                <c:pt idx="4248">
                  <c:v>0.9526</c:v>
                </c:pt>
                <c:pt idx="4249">
                  <c:v>0.96989999999999998</c:v>
                </c:pt>
                <c:pt idx="4250">
                  <c:v>0.97560000000000002</c:v>
                </c:pt>
                <c:pt idx="4251">
                  <c:v>0.99619999999999997</c:v>
                </c:pt>
                <c:pt idx="4252">
                  <c:v>0.98370000000000002</c:v>
                </c:pt>
                <c:pt idx="4253">
                  <c:v>0.98550000000000004</c:v>
                </c:pt>
                <c:pt idx="4254">
                  <c:v>0.98209999999999997</c:v>
                </c:pt>
                <c:pt idx="4255">
                  <c:v>0.96499999999999997</c:v>
                </c:pt>
                <c:pt idx="4256">
                  <c:v>0.98819999999999997</c:v>
                </c:pt>
                <c:pt idx="4257">
                  <c:v>0.9919</c:v>
                </c:pt>
                <c:pt idx="4258">
                  <c:v>0.98240000000000005</c:v>
                </c:pt>
                <c:pt idx="4259">
                  <c:v>0.93920000000000003</c:v>
                </c:pt>
                <c:pt idx="4260">
                  <c:v>0.91839999999999999</c:v>
                </c:pt>
                <c:pt idx="4261">
                  <c:v>0.92430000000000001</c:v>
                </c:pt>
                <c:pt idx="4262">
                  <c:v>0.94920000000000004</c:v>
                </c:pt>
                <c:pt idx="4263">
                  <c:v>0.96240000000000003</c:v>
                </c:pt>
                <c:pt idx="4264">
                  <c:v>0.995</c:v>
                </c:pt>
                <c:pt idx="4265">
                  <c:v>0.98580000000000001</c:v>
                </c:pt>
                <c:pt idx="4266">
                  <c:v>0.98880000000000001</c:v>
                </c:pt>
                <c:pt idx="4267">
                  <c:v>1.0379</c:v>
                </c:pt>
                <c:pt idx="4268">
                  <c:v>1.0291999999999999</c:v>
                </c:pt>
                <c:pt idx="4269">
                  <c:v>1.0638000000000001</c:v>
                </c:pt>
                <c:pt idx="4270">
                  <c:v>1.0437000000000001</c:v>
                </c:pt>
                <c:pt idx="4271">
                  <c:v>1.0226</c:v>
                </c:pt>
                <c:pt idx="4272">
                  <c:v>1.0578000000000001</c:v>
                </c:pt>
                <c:pt idx="4273">
                  <c:v>1.0603</c:v>
                </c:pt>
                <c:pt idx="4274">
                  <c:v>1.0447</c:v>
                </c:pt>
                <c:pt idx="4275">
                  <c:v>1.0508999999999999</c:v>
                </c:pt>
                <c:pt idx="4276">
                  <c:v>1.0355000000000001</c:v>
                </c:pt>
                <c:pt idx="4277">
                  <c:v>1.0305</c:v>
                </c:pt>
                <c:pt idx="4278">
                  <c:v>1.0027999999999999</c:v>
                </c:pt>
                <c:pt idx="4279">
                  <c:v>1.0190999999999999</c:v>
                </c:pt>
                <c:pt idx="4280">
                  <c:v>1.0223</c:v>
                </c:pt>
                <c:pt idx="4281">
                  <c:v>1.0322</c:v>
                </c:pt>
                <c:pt idx="4282">
                  <c:v>1.0128999999999999</c:v>
                </c:pt>
                <c:pt idx="4283">
                  <c:v>1.0495000000000001</c:v>
                </c:pt>
                <c:pt idx="4284">
                  <c:v>1.1476999999999999</c:v>
                </c:pt>
                <c:pt idx="4285">
                  <c:v>1.1271</c:v>
                </c:pt>
                <c:pt idx="4286">
                  <c:v>1.173</c:v>
                </c:pt>
                <c:pt idx="4287">
                  <c:v>1.1649</c:v>
                </c:pt>
                <c:pt idx="4288">
                  <c:v>1.1234999999999999</c:v>
                </c:pt>
                <c:pt idx="4289">
                  <c:v>1.1311</c:v>
                </c:pt>
                <c:pt idx="4290">
                  <c:v>1.1014999999999999</c:v>
                </c:pt>
                <c:pt idx="4291">
                  <c:v>1.1072</c:v>
                </c:pt>
                <c:pt idx="4292">
                  <c:v>1.0795999999999999</c:v>
                </c:pt>
                <c:pt idx="4293">
                  <c:v>1.0825</c:v>
                </c:pt>
                <c:pt idx="4294">
                  <c:v>1.0813999999999999</c:v>
                </c:pt>
                <c:pt idx="4295">
                  <c:v>0.99039999999999995</c:v>
                </c:pt>
                <c:pt idx="4296">
                  <c:v>0.999</c:v>
                </c:pt>
                <c:pt idx="4297">
                  <c:v>0.98550000000000004</c:v>
                </c:pt>
                <c:pt idx="4298">
                  <c:v>0.99590000000000001</c:v>
                </c:pt>
                <c:pt idx="4299">
                  <c:v>0.98819999999999997</c:v>
                </c:pt>
                <c:pt idx="4300">
                  <c:v>0.98429999999999995</c:v>
                </c:pt>
                <c:pt idx="4301">
                  <c:v>0.95799999999999996</c:v>
                </c:pt>
                <c:pt idx="4302">
                  <c:v>0.97499999999999998</c:v>
                </c:pt>
                <c:pt idx="4303">
                  <c:v>0.96530000000000005</c:v>
                </c:pt>
                <c:pt idx="4304">
                  <c:v>0.97650000000000003</c:v>
                </c:pt>
                <c:pt idx="4305">
                  <c:v>0.9879</c:v>
                </c:pt>
                <c:pt idx="4306">
                  <c:v>0.98460000000000003</c:v>
                </c:pt>
                <c:pt idx="4307">
                  <c:v>0.99680000000000002</c:v>
                </c:pt>
                <c:pt idx="4308">
                  <c:v>0.99439999999999995</c:v>
                </c:pt>
                <c:pt idx="4309">
                  <c:v>0.98909999999999998</c:v>
                </c:pt>
                <c:pt idx="4310">
                  <c:v>0.99709999999999999</c:v>
                </c:pt>
                <c:pt idx="4311">
                  <c:v>1.0589</c:v>
                </c:pt>
                <c:pt idx="4312">
                  <c:v>1.0759000000000001</c:v>
                </c:pt>
                <c:pt idx="4313">
                  <c:v>1.0755999999999999</c:v>
                </c:pt>
                <c:pt idx="4314">
                  <c:v>1.0582</c:v>
                </c:pt>
                <c:pt idx="4315">
                  <c:v>1.0515000000000001</c:v>
                </c:pt>
                <c:pt idx="4316">
                  <c:v>1.0498000000000001</c:v>
                </c:pt>
                <c:pt idx="4317">
                  <c:v>1.0536000000000001</c:v>
                </c:pt>
                <c:pt idx="4318">
                  <c:v>1.0416000000000001</c:v>
                </c:pt>
                <c:pt idx="4319">
                  <c:v>1.0423</c:v>
                </c:pt>
                <c:pt idx="4320">
                  <c:v>1.0423</c:v>
                </c:pt>
                <c:pt idx="4321">
                  <c:v>1.0155000000000001</c:v>
                </c:pt>
                <c:pt idx="4322">
                  <c:v>1.0021</c:v>
                </c:pt>
                <c:pt idx="4323">
                  <c:v>0.97019999999999995</c:v>
                </c:pt>
                <c:pt idx="4324">
                  <c:v>0.96120000000000005</c:v>
                </c:pt>
                <c:pt idx="4325">
                  <c:v>0.95630000000000004</c:v>
                </c:pt>
                <c:pt idx="4326">
                  <c:v>0.94220000000000004</c:v>
                </c:pt>
                <c:pt idx="4327">
                  <c:v>0.90700000000000003</c:v>
                </c:pt>
                <c:pt idx="4328">
                  <c:v>0.86229999999999996</c:v>
                </c:pt>
                <c:pt idx="4329">
                  <c:v>0.8579</c:v>
                </c:pt>
                <c:pt idx="4330">
                  <c:v>0.84789999999999999</c:v>
                </c:pt>
                <c:pt idx="4331">
                  <c:v>0.87050000000000005</c:v>
                </c:pt>
                <c:pt idx="4332">
                  <c:v>0.85509999999999997</c:v>
                </c:pt>
                <c:pt idx="4333">
                  <c:v>0.85829999999999995</c:v>
                </c:pt>
                <c:pt idx="4334">
                  <c:v>0.85029999999999994</c:v>
                </c:pt>
                <c:pt idx="4335">
                  <c:v>0.83550000000000002</c:v>
                </c:pt>
                <c:pt idx="4336">
                  <c:v>0.84289999999999998</c:v>
                </c:pt>
                <c:pt idx="4337">
                  <c:v>0.82430000000000003</c:v>
                </c:pt>
                <c:pt idx="4338">
                  <c:v>0.8357</c:v>
                </c:pt>
                <c:pt idx="4339">
                  <c:v>0.84030000000000005</c:v>
                </c:pt>
                <c:pt idx="4340">
                  <c:v>0.82169999999999999</c:v>
                </c:pt>
                <c:pt idx="4341">
                  <c:v>0.79220000000000002</c:v>
                </c:pt>
                <c:pt idx="4342">
                  <c:v>0.80620000000000003</c:v>
                </c:pt>
                <c:pt idx="4343">
                  <c:v>0.78349999999999997</c:v>
                </c:pt>
                <c:pt idx="4344">
                  <c:v>0.79179999999999995</c:v>
                </c:pt>
                <c:pt idx="4345">
                  <c:v>0.81169999999999998</c:v>
                </c:pt>
                <c:pt idx="4346">
                  <c:v>0.79800000000000004</c:v>
                </c:pt>
                <c:pt idx="4347">
                  <c:v>0.76859999999999995</c:v>
                </c:pt>
                <c:pt idx="4348">
                  <c:v>0.76639999999999997</c:v>
                </c:pt>
                <c:pt idx="4349">
                  <c:v>0.77070000000000005</c:v>
                </c:pt>
                <c:pt idx="4350">
                  <c:v>0.77829999999999999</c:v>
                </c:pt>
                <c:pt idx="4351">
                  <c:v>0.7772</c:v>
                </c:pt>
                <c:pt idx="4352">
                  <c:v>0.78520000000000001</c:v>
                </c:pt>
                <c:pt idx="4353">
                  <c:v>0.7651</c:v>
                </c:pt>
                <c:pt idx="4354">
                  <c:v>0.75970000000000004</c:v>
                </c:pt>
                <c:pt idx="4355">
                  <c:v>0.77439999999999998</c:v>
                </c:pt>
                <c:pt idx="4356">
                  <c:v>0.78500000000000003</c:v>
                </c:pt>
                <c:pt idx="4357">
                  <c:v>0.86040000000000005</c:v>
                </c:pt>
                <c:pt idx="4358">
                  <c:v>0.85060000000000002</c:v>
                </c:pt>
                <c:pt idx="4359">
                  <c:v>0.86160000000000003</c:v>
                </c:pt>
                <c:pt idx="4360">
                  <c:v>0.85099999999999998</c:v>
                </c:pt>
                <c:pt idx="4361">
                  <c:v>0.82240000000000002</c:v>
                </c:pt>
                <c:pt idx="4362">
                  <c:v>0.82750000000000001</c:v>
                </c:pt>
                <c:pt idx="4363">
                  <c:v>0.83160000000000001</c:v>
                </c:pt>
                <c:pt idx="4364">
                  <c:v>0.82410000000000005</c:v>
                </c:pt>
                <c:pt idx="4365">
                  <c:v>0.79720000000000002</c:v>
                </c:pt>
                <c:pt idx="4366">
                  <c:v>0.79779999999999995</c:v>
                </c:pt>
                <c:pt idx="4367">
                  <c:v>0.80159999999999998</c:v>
                </c:pt>
                <c:pt idx="4368">
                  <c:v>0.81069999999999998</c:v>
                </c:pt>
                <c:pt idx="4369">
                  <c:v>0.80720000000000003</c:v>
                </c:pt>
                <c:pt idx="4370">
                  <c:v>0.81499999999999995</c:v>
                </c:pt>
                <c:pt idx="4371">
                  <c:v>0.82240000000000002</c:v>
                </c:pt>
                <c:pt idx="4372">
                  <c:v>0.85509999999999997</c:v>
                </c:pt>
                <c:pt idx="4373">
                  <c:v>0.8569</c:v>
                </c:pt>
                <c:pt idx="4374">
                  <c:v>0.87709999999999999</c:v>
                </c:pt>
                <c:pt idx="4375">
                  <c:v>0.85670000000000002</c:v>
                </c:pt>
                <c:pt idx="4376">
                  <c:v>0.86109999999999998</c:v>
                </c:pt>
                <c:pt idx="4377">
                  <c:v>0.84809999999999997</c:v>
                </c:pt>
                <c:pt idx="4378">
                  <c:v>0.83589999999999998</c:v>
                </c:pt>
                <c:pt idx="4379">
                  <c:v>0.86650000000000005</c:v>
                </c:pt>
                <c:pt idx="4380">
                  <c:v>0.87980000000000003</c:v>
                </c:pt>
                <c:pt idx="4381">
                  <c:v>0.91659999999999997</c:v>
                </c:pt>
                <c:pt idx="4382">
                  <c:v>0.91579999999999995</c:v>
                </c:pt>
                <c:pt idx="4383">
                  <c:v>0.94610000000000005</c:v>
                </c:pt>
                <c:pt idx="4384">
                  <c:v>0.93069999999999997</c:v>
                </c:pt>
                <c:pt idx="4385">
                  <c:v>0.93969999999999998</c:v>
                </c:pt>
                <c:pt idx="4386">
                  <c:v>0.92959999999999998</c:v>
                </c:pt>
                <c:pt idx="4387">
                  <c:v>0.94169999999999998</c:v>
                </c:pt>
                <c:pt idx="4388">
                  <c:v>0.93479999999999996</c:v>
                </c:pt>
                <c:pt idx="4389">
                  <c:v>0.91979999999999995</c:v>
                </c:pt>
                <c:pt idx="4390">
                  <c:v>0.94469999999999998</c:v>
                </c:pt>
                <c:pt idx="4391">
                  <c:v>0.98519999999999996</c:v>
                </c:pt>
                <c:pt idx="4392">
                  <c:v>1.0299</c:v>
                </c:pt>
                <c:pt idx="4393">
                  <c:v>1.0633999999999999</c:v>
                </c:pt>
                <c:pt idx="4394">
                  <c:v>1.0464</c:v>
                </c:pt>
                <c:pt idx="4395">
                  <c:v>1.0669999999999999</c:v>
                </c:pt>
                <c:pt idx="4396">
                  <c:v>1.0606</c:v>
                </c:pt>
                <c:pt idx="4397">
                  <c:v>1.0705</c:v>
                </c:pt>
                <c:pt idx="4398">
                  <c:v>1.0773999999999999</c:v>
                </c:pt>
                <c:pt idx="4399">
                  <c:v>1.1023000000000001</c:v>
                </c:pt>
                <c:pt idx="4400">
                  <c:v>1.0935999999999999</c:v>
                </c:pt>
                <c:pt idx="4401">
                  <c:v>1.0564</c:v>
                </c:pt>
                <c:pt idx="4402">
                  <c:v>1.1408</c:v>
                </c:pt>
                <c:pt idx="4403">
                  <c:v>1.1169</c:v>
                </c:pt>
                <c:pt idx="4404">
                  <c:v>1.1439999999999999</c:v>
                </c:pt>
                <c:pt idx="4405">
                  <c:v>1.0432999999999999</c:v>
                </c:pt>
                <c:pt idx="4406">
                  <c:v>1.0843</c:v>
                </c:pt>
                <c:pt idx="4407">
                  <c:v>1.0947</c:v>
                </c:pt>
                <c:pt idx="4408">
                  <c:v>1.0672999999999999</c:v>
                </c:pt>
                <c:pt idx="4409">
                  <c:v>1.0648</c:v>
                </c:pt>
                <c:pt idx="4410">
                  <c:v>1.0379</c:v>
                </c:pt>
                <c:pt idx="4411">
                  <c:v>1.0505</c:v>
                </c:pt>
                <c:pt idx="4412">
                  <c:v>1.1142000000000001</c:v>
                </c:pt>
                <c:pt idx="4413">
                  <c:v>1.0549999999999999</c:v>
                </c:pt>
                <c:pt idx="4414">
                  <c:v>1.0557000000000001</c:v>
                </c:pt>
                <c:pt idx="4415">
                  <c:v>1.1107</c:v>
                </c:pt>
                <c:pt idx="4416">
                  <c:v>1.0943000000000001</c:v>
                </c:pt>
                <c:pt idx="4417">
                  <c:v>1.0958000000000001</c:v>
                </c:pt>
                <c:pt idx="4418">
                  <c:v>1.1165</c:v>
                </c:pt>
                <c:pt idx="4419">
                  <c:v>1.0851</c:v>
                </c:pt>
                <c:pt idx="4420">
                  <c:v>1.1395999999999999</c:v>
                </c:pt>
                <c:pt idx="4421">
                  <c:v>1.2928999999999999</c:v>
                </c:pt>
                <c:pt idx="4422">
                  <c:v>1.3616999999999999</c:v>
                </c:pt>
                <c:pt idx="4423">
                  <c:v>1.3338000000000001</c:v>
                </c:pt>
                <c:pt idx="4424">
                  <c:v>1.3906000000000001</c:v>
                </c:pt>
                <c:pt idx="4425">
                  <c:v>1.4407000000000001</c:v>
                </c:pt>
                <c:pt idx="4426">
                  <c:v>1.3839999999999999</c:v>
                </c:pt>
                <c:pt idx="4427">
                  <c:v>1.3002</c:v>
                </c:pt>
                <c:pt idx="4428">
                  <c:v>1.3906000000000001</c:v>
                </c:pt>
                <c:pt idx="4429">
                  <c:v>1.33</c:v>
                </c:pt>
                <c:pt idx="4430">
                  <c:v>1.3468</c:v>
                </c:pt>
                <c:pt idx="4431">
                  <c:v>1.3656999999999999</c:v>
                </c:pt>
                <c:pt idx="4432">
                  <c:v>1.2743</c:v>
                </c:pt>
                <c:pt idx="4433">
                  <c:v>1.2432000000000001</c:v>
                </c:pt>
                <c:pt idx="4434">
                  <c:v>1.1903999999999999</c:v>
                </c:pt>
                <c:pt idx="4435">
                  <c:v>1.2283999999999999</c:v>
                </c:pt>
                <c:pt idx="4436">
                  <c:v>1.1891</c:v>
                </c:pt>
                <c:pt idx="4437">
                  <c:v>1.2012</c:v>
                </c:pt>
                <c:pt idx="4438">
                  <c:v>1.2336</c:v>
                </c:pt>
                <c:pt idx="4439">
                  <c:v>1.1976</c:v>
                </c:pt>
                <c:pt idx="4440">
                  <c:v>1.2312000000000001</c:v>
                </c:pt>
                <c:pt idx="4441">
                  <c:v>1.3622000000000001</c:v>
                </c:pt>
                <c:pt idx="4442">
                  <c:v>1.2743</c:v>
                </c:pt>
                <c:pt idx="4443">
                  <c:v>1.3206</c:v>
                </c:pt>
                <c:pt idx="4444">
                  <c:v>1.2658</c:v>
                </c:pt>
                <c:pt idx="4445">
                  <c:v>1.319</c:v>
                </c:pt>
                <c:pt idx="4446">
                  <c:v>1.3495999999999999</c:v>
                </c:pt>
                <c:pt idx="4447">
                  <c:v>1.3411</c:v>
                </c:pt>
                <c:pt idx="4448">
                  <c:v>1.2475000000000001</c:v>
                </c:pt>
                <c:pt idx="4449">
                  <c:v>1.2871999999999999</c:v>
                </c:pt>
                <c:pt idx="4450">
                  <c:v>1.3045</c:v>
                </c:pt>
                <c:pt idx="4451">
                  <c:v>1.3201000000000001</c:v>
                </c:pt>
                <c:pt idx="4452">
                  <c:v>1.4414</c:v>
                </c:pt>
                <c:pt idx="4453">
                  <c:v>1.4678</c:v>
                </c:pt>
                <c:pt idx="4454">
                  <c:v>1.3834</c:v>
                </c:pt>
                <c:pt idx="4455">
                  <c:v>1.2934000000000001</c:v>
                </c:pt>
                <c:pt idx="4456">
                  <c:v>1.2841</c:v>
                </c:pt>
                <c:pt idx="4457">
                  <c:v>1.3828</c:v>
                </c:pt>
                <c:pt idx="4458">
                  <c:v>1.3913</c:v>
                </c:pt>
                <c:pt idx="4459">
                  <c:v>1.353</c:v>
                </c:pt>
                <c:pt idx="4460">
                  <c:v>1.3141</c:v>
                </c:pt>
                <c:pt idx="4461">
                  <c:v>1.3428</c:v>
                </c:pt>
                <c:pt idx="4462">
                  <c:v>1.2774000000000001</c:v>
                </c:pt>
                <c:pt idx="4463">
                  <c:v>1.2856000000000001</c:v>
                </c:pt>
                <c:pt idx="4464">
                  <c:v>1.1851</c:v>
                </c:pt>
                <c:pt idx="4465">
                  <c:v>1.1657</c:v>
                </c:pt>
                <c:pt idx="4466">
                  <c:v>1.1023000000000001</c:v>
                </c:pt>
                <c:pt idx="4467">
                  <c:v>1.1251</c:v>
                </c:pt>
                <c:pt idx="4468">
                  <c:v>1.1424000000000001</c:v>
                </c:pt>
                <c:pt idx="4469">
                  <c:v>1.0745</c:v>
                </c:pt>
                <c:pt idx="4470">
                  <c:v>1.0382</c:v>
                </c:pt>
                <c:pt idx="4471">
                  <c:v>1.0755999999999999</c:v>
                </c:pt>
                <c:pt idx="4472">
                  <c:v>1.0872999999999999</c:v>
                </c:pt>
                <c:pt idx="4473">
                  <c:v>1.0204</c:v>
                </c:pt>
                <c:pt idx="4474">
                  <c:v>0.97789999999999999</c:v>
                </c:pt>
                <c:pt idx="4475">
                  <c:v>0.96560000000000001</c:v>
                </c:pt>
                <c:pt idx="4476">
                  <c:v>0.97940000000000005</c:v>
                </c:pt>
                <c:pt idx="4477">
                  <c:v>0.95750000000000002</c:v>
                </c:pt>
                <c:pt idx="4478">
                  <c:v>0.98280000000000001</c:v>
                </c:pt>
                <c:pt idx="4479">
                  <c:v>0.97819999999999996</c:v>
                </c:pt>
                <c:pt idx="4480">
                  <c:v>0.93369999999999997</c:v>
                </c:pt>
                <c:pt idx="4481">
                  <c:v>0.97109999999999996</c:v>
                </c:pt>
                <c:pt idx="4482">
                  <c:v>0.98</c:v>
                </c:pt>
                <c:pt idx="4483">
                  <c:v>0.94889999999999997</c:v>
                </c:pt>
                <c:pt idx="4484">
                  <c:v>0.92530000000000001</c:v>
                </c:pt>
                <c:pt idx="4485">
                  <c:v>0.94750000000000001</c:v>
                </c:pt>
                <c:pt idx="4486">
                  <c:v>0.93810000000000004</c:v>
                </c:pt>
                <c:pt idx="4487">
                  <c:v>0.92589999999999995</c:v>
                </c:pt>
                <c:pt idx="4488">
                  <c:v>1.0132000000000001</c:v>
                </c:pt>
                <c:pt idx="4489">
                  <c:v>0.99709999999999999</c:v>
                </c:pt>
                <c:pt idx="4490">
                  <c:v>1.0178</c:v>
                </c:pt>
                <c:pt idx="4491">
                  <c:v>1.0399</c:v>
                </c:pt>
                <c:pt idx="4492">
                  <c:v>0.98429999999999995</c:v>
                </c:pt>
                <c:pt idx="4493">
                  <c:v>0.98119999999999996</c:v>
                </c:pt>
                <c:pt idx="4494">
                  <c:v>1.0213000000000001</c:v>
                </c:pt>
                <c:pt idx="4495">
                  <c:v>1.0021</c:v>
                </c:pt>
                <c:pt idx="4496">
                  <c:v>1.0348999999999999</c:v>
                </c:pt>
                <c:pt idx="4497">
                  <c:v>1.0536000000000001</c:v>
                </c:pt>
                <c:pt idx="4498">
                  <c:v>1.0388999999999999</c:v>
                </c:pt>
                <c:pt idx="4499">
                  <c:v>1.0474000000000001</c:v>
                </c:pt>
                <c:pt idx="4500">
                  <c:v>0.99619999999999997</c:v>
                </c:pt>
                <c:pt idx="4501">
                  <c:v>0.99650000000000005</c:v>
                </c:pt>
                <c:pt idx="4502">
                  <c:v>0.99529999999999996</c:v>
                </c:pt>
                <c:pt idx="4503">
                  <c:v>0.99929999999999997</c:v>
                </c:pt>
                <c:pt idx="4504">
                  <c:v>1.0109999999999999</c:v>
                </c:pt>
                <c:pt idx="4505">
                  <c:v>1.0396000000000001</c:v>
                </c:pt>
                <c:pt idx="4506">
                  <c:v>1.022</c:v>
                </c:pt>
                <c:pt idx="4507">
                  <c:v>1.1165</c:v>
                </c:pt>
                <c:pt idx="4508">
                  <c:v>1.1573</c:v>
                </c:pt>
                <c:pt idx="4509">
                  <c:v>1.1639999999999999</c:v>
                </c:pt>
                <c:pt idx="4510">
                  <c:v>1.1192</c:v>
                </c:pt>
                <c:pt idx="4511">
                  <c:v>1.1234999999999999</c:v>
                </c:pt>
                <c:pt idx="4512">
                  <c:v>1.1283000000000001</c:v>
                </c:pt>
                <c:pt idx="4513">
                  <c:v>1.1251</c:v>
                </c:pt>
                <c:pt idx="4514">
                  <c:v>1.1387</c:v>
                </c:pt>
                <c:pt idx="4515">
                  <c:v>1.0931999999999999</c:v>
                </c:pt>
                <c:pt idx="4516">
                  <c:v>1.1204000000000001</c:v>
                </c:pt>
                <c:pt idx="4517">
                  <c:v>1.0767</c:v>
                </c:pt>
                <c:pt idx="4518">
                  <c:v>1.0519000000000001</c:v>
                </c:pt>
                <c:pt idx="4519">
                  <c:v>1.0578000000000001</c:v>
                </c:pt>
                <c:pt idx="4520">
                  <c:v>1.0627</c:v>
                </c:pt>
                <c:pt idx="4521">
                  <c:v>1.0981000000000001</c:v>
                </c:pt>
                <c:pt idx="4522">
                  <c:v>1.1091</c:v>
                </c:pt>
                <c:pt idx="4523">
                  <c:v>1.1428</c:v>
                </c:pt>
                <c:pt idx="4524">
                  <c:v>1.1453</c:v>
                </c:pt>
                <c:pt idx="4525">
                  <c:v>1.0599000000000001</c:v>
                </c:pt>
                <c:pt idx="4526">
                  <c:v>1.0763</c:v>
                </c:pt>
                <c:pt idx="4527">
                  <c:v>1.0366</c:v>
                </c:pt>
                <c:pt idx="4528">
                  <c:v>1.0785</c:v>
                </c:pt>
                <c:pt idx="4529">
                  <c:v>1.1042000000000001</c:v>
                </c:pt>
                <c:pt idx="4530">
                  <c:v>1.1113999999999999</c:v>
                </c:pt>
                <c:pt idx="4531">
                  <c:v>1.0773999999999999</c:v>
                </c:pt>
                <c:pt idx="4532">
                  <c:v>1.1014999999999999</c:v>
                </c:pt>
                <c:pt idx="4533">
                  <c:v>1.0906</c:v>
                </c:pt>
                <c:pt idx="4534">
                  <c:v>1.0519000000000001</c:v>
                </c:pt>
                <c:pt idx="4535">
                  <c:v>1.0641</c:v>
                </c:pt>
                <c:pt idx="4536">
                  <c:v>1.0570999999999999</c:v>
                </c:pt>
                <c:pt idx="4537">
                  <c:v>1.0620000000000001</c:v>
                </c:pt>
                <c:pt idx="4538">
                  <c:v>1.046</c:v>
                </c:pt>
                <c:pt idx="4539">
                  <c:v>1.1000000000000001</c:v>
                </c:pt>
                <c:pt idx="4540">
                  <c:v>1.0478000000000001</c:v>
                </c:pt>
                <c:pt idx="4541">
                  <c:v>1.0730999999999999</c:v>
                </c:pt>
                <c:pt idx="4542">
                  <c:v>1.0630999999999999</c:v>
                </c:pt>
                <c:pt idx="4543">
                  <c:v>0.99809999999999999</c:v>
                </c:pt>
                <c:pt idx="4544">
                  <c:v>1.0031000000000001</c:v>
                </c:pt>
                <c:pt idx="4545">
                  <c:v>1.0561</c:v>
                </c:pt>
                <c:pt idx="4546">
                  <c:v>1.0085</c:v>
                </c:pt>
                <c:pt idx="4547">
                  <c:v>1.0136000000000001</c:v>
                </c:pt>
                <c:pt idx="4548">
                  <c:v>1.0062</c:v>
                </c:pt>
                <c:pt idx="4549">
                  <c:v>1.044</c:v>
                </c:pt>
                <c:pt idx="4550">
                  <c:v>1.0194000000000001</c:v>
                </c:pt>
                <c:pt idx="4551">
                  <c:v>1.0097</c:v>
                </c:pt>
                <c:pt idx="4552">
                  <c:v>0.9879</c:v>
                </c:pt>
                <c:pt idx="4553">
                  <c:v>0.95550000000000002</c:v>
                </c:pt>
                <c:pt idx="4554">
                  <c:v>0.93810000000000004</c:v>
                </c:pt>
                <c:pt idx="4555">
                  <c:v>0.94220000000000004</c:v>
                </c:pt>
                <c:pt idx="4556">
                  <c:v>0.9546</c:v>
                </c:pt>
                <c:pt idx="4557">
                  <c:v>0.94220000000000004</c:v>
                </c:pt>
                <c:pt idx="4558">
                  <c:v>0.98429999999999995</c:v>
                </c:pt>
                <c:pt idx="4559">
                  <c:v>0.97560000000000002</c:v>
                </c:pt>
                <c:pt idx="4560">
                  <c:v>0.97909999999999997</c:v>
                </c:pt>
                <c:pt idx="4561">
                  <c:v>0.98309999999999997</c:v>
                </c:pt>
                <c:pt idx="4562">
                  <c:v>1.0291999999999999</c:v>
                </c:pt>
                <c:pt idx="4563">
                  <c:v>1.02</c:v>
                </c:pt>
                <c:pt idx="4564">
                  <c:v>0.99750000000000005</c:v>
                </c:pt>
                <c:pt idx="4565">
                  <c:v>0.99470000000000003</c:v>
                </c:pt>
                <c:pt idx="4566">
                  <c:v>0.99680000000000002</c:v>
                </c:pt>
                <c:pt idx="4567">
                  <c:v>0.98180000000000001</c:v>
                </c:pt>
                <c:pt idx="4568">
                  <c:v>1.0049999999999999</c:v>
                </c:pt>
                <c:pt idx="4569">
                  <c:v>1.0104</c:v>
                </c:pt>
                <c:pt idx="4570">
                  <c:v>1.0379</c:v>
                </c:pt>
                <c:pt idx="4571">
                  <c:v>1.0190999999999999</c:v>
                </c:pt>
                <c:pt idx="4572">
                  <c:v>1.0342</c:v>
                </c:pt>
                <c:pt idx="4573">
                  <c:v>1.0128999999999999</c:v>
                </c:pt>
                <c:pt idx="4574">
                  <c:v>1.0256000000000001</c:v>
                </c:pt>
                <c:pt idx="4575">
                  <c:v>1.0359</c:v>
                </c:pt>
                <c:pt idx="4576">
                  <c:v>1.0299</c:v>
                </c:pt>
                <c:pt idx="4577">
                  <c:v>1.0578000000000001</c:v>
                </c:pt>
                <c:pt idx="4578">
                  <c:v>1.0331999999999999</c:v>
                </c:pt>
                <c:pt idx="4579">
                  <c:v>1.0024999999999999</c:v>
                </c:pt>
                <c:pt idx="4580">
                  <c:v>1.0339</c:v>
                </c:pt>
                <c:pt idx="4581">
                  <c:v>1.0591999999999999</c:v>
                </c:pt>
                <c:pt idx="4582">
                  <c:v>1.0630999999999999</c:v>
                </c:pt>
                <c:pt idx="4583">
                  <c:v>1.0651999999999999</c:v>
                </c:pt>
                <c:pt idx="4584">
                  <c:v>1.0818000000000001</c:v>
                </c:pt>
                <c:pt idx="4585">
                  <c:v>1.0972999999999999</c:v>
                </c:pt>
                <c:pt idx="4586">
                  <c:v>1.1019000000000001</c:v>
                </c:pt>
                <c:pt idx="4587">
                  <c:v>1.1278999999999999</c:v>
                </c:pt>
                <c:pt idx="4588">
                  <c:v>1.1573</c:v>
                </c:pt>
                <c:pt idx="4589">
                  <c:v>1.1254999999999999</c:v>
                </c:pt>
                <c:pt idx="4590">
                  <c:v>1.0755999999999999</c:v>
                </c:pt>
                <c:pt idx="4591">
                  <c:v>1.1254999999999999</c:v>
                </c:pt>
                <c:pt idx="4592">
                  <c:v>1.1200000000000001</c:v>
                </c:pt>
                <c:pt idx="4593">
                  <c:v>1.1192</c:v>
                </c:pt>
                <c:pt idx="4594">
                  <c:v>1.1444000000000001</c:v>
                </c:pt>
                <c:pt idx="4595">
                  <c:v>1.167</c:v>
                </c:pt>
                <c:pt idx="4596">
                  <c:v>1.167</c:v>
                </c:pt>
                <c:pt idx="4597">
                  <c:v>1.1878</c:v>
                </c:pt>
                <c:pt idx="4598">
                  <c:v>1.1998</c:v>
                </c:pt>
                <c:pt idx="4599">
                  <c:v>1.2718</c:v>
                </c:pt>
                <c:pt idx="4600">
                  <c:v>1.4084000000000001</c:v>
                </c:pt>
                <c:pt idx="4601">
                  <c:v>1.371</c:v>
                </c:pt>
                <c:pt idx="4602">
                  <c:v>1.3751</c:v>
                </c:pt>
                <c:pt idx="4603">
                  <c:v>1.4298</c:v>
                </c:pt>
                <c:pt idx="4604">
                  <c:v>1.34</c:v>
                </c:pt>
                <c:pt idx="4605">
                  <c:v>1.3931</c:v>
                </c:pt>
                <c:pt idx="4606">
                  <c:v>1.3839999999999999</c:v>
                </c:pt>
                <c:pt idx="4607">
                  <c:v>1.3692</c:v>
                </c:pt>
                <c:pt idx="4608">
                  <c:v>1.4794</c:v>
                </c:pt>
                <c:pt idx="4609">
                  <c:v>1.446</c:v>
                </c:pt>
                <c:pt idx="4610">
                  <c:v>1.5122</c:v>
                </c:pt>
                <c:pt idx="4611">
                  <c:v>1.5023</c:v>
                </c:pt>
                <c:pt idx="4612">
                  <c:v>1.5165</c:v>
                </c:pt>
                <c:pt idx="4613">
                  <c:v>1.4591000000000001</c:v>
                </c:pt>
                <c:pt idx="4614">
                  <c:v>1.4486000000000001</c:v>
                </c:pt>
                <c:pt idx="4615">
                  <c:v>1.3507</c:v>
                </c:pt>
                <c:pt idx="4616">
                  <c:v>1.3495999999999999</c:v>
                </c:pt>
                <c:pt idx="4617">
                  <c:v>1.2379</c:v>
                </c:pt>
                <c:pt idx="4618">
                  <c:v>1.3206</c:v>
                </c:pt>
                <c:pt idx="4619">
                  <c:v>1.3495999999999999</c:v>
                </c:pt>
                <c:pt idx="4620">
                  <c:v>1.2997000000000001</c:v>
                </c:pt>
                <c:pt idx="4621">
                  <c:v>1.3012999999999999</c:v>
                </c:pt>
                <c:pt idx="4622">
                  <c:v>1.2153</c:v>
                </c:pt>
                <c:pt idx="4623">
                  <c:v>1.1812</c:v>
                </c:pt>
                <c:pt idx="4624">
                  <c:v>1.2218</c:v>
                </c:pt>
                <c:pt idx="4625">
                  <c:v>1.2970999999999999</c:v>
                </c:pt>
                <c:pt idx="4626">
                  <c:v>1.3507</c:v>
                </c:pt>
                <c:pt idx="4627">
                  <c:v>1.4184000000000001</c:v>
                </c:pt>
                <c:pt idx="4628">
                  <c:v>1.3616999999999999</c:v>
                </c:pt>
                <c:pt idx="4629">
                  <c:v>1.3024</c:v>
                </c:pt>
                <c:pt idx="4630">
                  <c:v>1.3070999999999999</c:v>
                </c:pt>
                <c:pt idx="4631">
                  <c:v>1.3261000000000001</c:v>
                </c:pt>
                <c:pt idx="4632">
                  <c:v>1.3547</c:v>
                </c:pt>
                <c:pt idx="4633">
                  <c:v>1.4040999999999999</c:v>
                </c:pt>
                <c:pt idx="4634">
                  <c:v>1.4028</c:v>
                </c:pt>
                <c:pt idx="4635">
                  <c:v>1.4120999999999999</c:v>
                </c:pt>
                <c:pt idx="4636">
                  <c:v>1.4849000000000001</c:v>
                </c:pt>
                <c:pt idx="4637">
                  <c:v>1.4664999999999999</c:v>
                </c:pt>
                <c:pt idx="4638">
                  <c:v>1.4446000000000001</c:v>
                </c:pt>
                <c:pt idx="4639">
                  <c:v>1.4427000000000001</c:v>
                </c:pt>
                <c:pt idx="4640">
                  <c:v>1.4499</c:v>
                </c:pt>
                <c:pt idx="4641">
                  <c:v>1.3485</c:v>
                </c:pt>
                <c:pt idx="4642">
                  <c:v>1.3168</c:v>
                </c:pt>
                <c:pt idx="4643">
                  <c:v>1.3082</c:v>
                </c:pt>
                <c:pt idx="4644">
                  <c:v>1.3278000000000001</c:v>
                </c:pt>
                <c:pt idx="4645">
                  <c:v>1.3894</c:v>
                </c:pt>
                <c:pt idx="4646">
                  <c:v>1.3839999999999999</c:v>
                </c:pt>
                <c:pt idx="4647">
                  <c:v>1.2422</c:v>
                </c:pt>
                <c:pt idx="4648">
                  <c:v>1.2312000000000001</c:v>
                </c:pt>
                <c:pt idx="4649">
                  <c:v>1.2939000000000001</c:v>
                </c:pt>
                <c:pt idx="4650">
                  <c:v>1.2976000000000001</c:v>
                </c:pt>
                <c:pt idx="4651">
                  <c:v>1.2638</c:v>
                </c:pt>
                <c:pt idx="4652">
                  <c:v>1.2949999999999999</c:v>
                </c:pt>
                <c:pt idx="4653">
                  <c:v>1.1506000000000001</c:v>
                </c:pt>
                <c:pt idx="4654">
                  <c:v>1.1303000000000001</c:v>
                </c:pt>
                <c:pt idx="4655">
                  <c:v>1.1107</c:v>
                </c:pt>
                <c:pt idx="4656">
                  <c:v>1.1363000000000001</c:v>
                </c:pt>
                <c:pt idx="4657">
                  <c:v>1.1636</c:v>
                </c:pt>
                <c:pt idx="4658">
                  <c:v>1.1137999999999999</c:v>
                </c:pt>
                <c:pt idx="4659">
                  <c:v>1.1544000000000001</c:v>
                </c:pt>
                <c:pt idx="4660">
                  <c:v>1.1311</c:v>
                </c:pt>
                <c:pt idx="4661">
                  <c:v>1.0585</c:v>
                </c:pt>
                <c:pt idx="4662">
                  <c:v>1.0617000000000001</c:v>
                </c:pt>
                <c:pt idx="4663">
                  <c:v>1.0958000000000001</c:v>
                </c:pt>
                <c:pt idx="4664">
                  <c:v>1.1307</c:v>
                </c:pt>
                <c:pt idx="4665">
                  <c:v>1.1052999999999999</c:v>
                </c:pt>
                <c:pt idx="4666">
                  <c:v>1.1247</c:v>
                </c:pt>
                <c:pt idx="4667">
                  <c:v>1.1000000000000001</c:v>
                </c:pt>
                <c:pt idx="4668">
                  <c:v>1.1011</c:v>
                </c:pt>
                <c:pt idx="4669">
                  <c:v>1.1444000000000001</c:v>
                </c:pt>
                <c:pt idx="4670">
                  <c:v>1.1419999999999999</c:v>
                </c:pt>
                <c:pt idx="4671">
                  <c:v>1.1514</c:v>
                </c:pt>
                <c:pt idx="4672">
                  <c:v>1.1387</c:v>
                </c:pt>
                <c:pt idx="4673">
                  <c:v>1.1311</c:v>
                </c:pt>
                <c:pt idx="4674">
                  <c:v>1.1383000000000001</c:v>
                </c:pt>
                <c:pt idx="4675">
                  <c:v>1.1523000000000001</c:v>
                </c:pt>
                <c:pt idx="4676">
                  <c:v>1.1597999999999999</c:v>
                </c:pt>
                <c:pt idx="4677">
                  <c:v>1.2124999999999999</c:v>
                </c:pt>
                <c:pt idx="4678">
                  <c:v>1.2733000000000001</c:v>
                </c:pt>
                <c:pt idx="4679">
                  <c:v>1.2369000000000001</c:v>
                </c:pt>
                <c:pt idx="4680">
                  <c:v>1.248</c:v>
                </c:pt>
                <c:pt idx="4681">
                  <c:v>1.2130000000000001</c:v>
                </c:pt>
                <c:pt idx="4682">
                  <c:v>1.2245999999999999</c:v>
                </c:pt>
                <c:pt idx="4683">
                  <c:v>1.2274</c:v>
                </c:pt>
                <c:pt idx="4684">
                  <c:v>1.2222999999999999</c:v>
                </c:pt>
                <c:pt idx="4685">
                  <c:v>1.2774000000000001</c:v>
                </c:pt>
                <c:pt idx="4686">
                  <c:v>1.2143999999999999</c:v>
                </c:pt>
                <c:pt idx="4687">
                  <c:v>1.1838</c:v>
                </c:pt>
                <c:pt idx="4688">
                  <c:v>1.2195</c:v>
                </c:pt>
                <c:pt idx="4689">
                  <c:v>1.2344999999999999</c:v>
                </c:pt>
                <c:pt idx="4690">
                  <c:v>1.1984999999999999</c:v>
                </c:pt>
                <c:pt idx="4691">
                  <c:v>1.1989000000000001</c:v>
                </c:pt>
                <c:pt idx="4692">
                  <c:v>1.2298</c:v>
                </c:pt>
                <c:pt idx="4693">
                  <c:v>1.2098</c:v>
                </c:pt>
                <c:pt idx="4694">
                  <c:v>1.1704000000000001</c:v>
                </c:pt>
                <c:pt idx="4695">
                  <c:v>1.1926000000000001</c:v>
                </c:pt>
                <c:pt idx="4696">
                  <c:v>1.1865000000000001</c:v>
                </c:pt>
                <c:pt idx="4697">
                  <c:v>1.0985</c:v>
                </c:pt>
                <c:pt idx="4698">
                  <c:v>1.1494</c:v>
                </c:pt>
                <c:pt idx="4699">
                  <c:v>1.1412</c:v>
                </c:pt>
                <c:pt idx="4700">
                  <c:v>1.1456999999999999</c:v>
                </c:pt>
                <c:pt idx="4701">
                  <c:v>1.1639999999999999</c:v>
                </c:pt>
                <c:pt idx="4702">
                  <c:v>1.1480999999999999</c:v>
                </c:pt>
                <c:pt idx="4703">
                  <c:v>1.2039</c:v>
                </c:pt>
                <c:pt idx="4704">
                  <c:v>1.2098</c:v>
                </c:pt>
                <c:pt idx="4705">
                  <c:v>1.173</c:v>
                </c:pt>
                <c:pt idx="4706">
                  <c:v>1.2774000000000001</c:v>
                </c:pt>
                <c:pt idx="4707">
                  <c:v>1.2274</c:v>
                </c:pt>
                <c:pt idx="4708">
                  <c:v>1.1971000000000001</c:v>
                </c:pt>
                <c:pt idx="4709">
                  <c:v>1.2083999999999999</c:v>
                </c:pt>
                <c:pt idx="4710">
                  <c:v>1.1989000000000001</c:v>
                </c:pt>
                <c:pt idx="4711">
                  <c:v>1.1759999999999999</c:v>
                </c:pt>
                <c:pt idx="4712">
                  <c:v>1.1931</c:v>
                </c:pt>
                <c:pt idx="4713">
                  <c:v>1.1881999999999999</c:v>
                </c:pt>
                <c:pt idx="4714">
                  <c:v>1.2203999999999999</c:v>
                </c:pt>
                <c:pt idx="4715">
                  <c:v>1.2176</c:v>
                </c:pt>
                <c:pt idx="4716">
                  <c:v>1.1878</c:v>
                </c:pt>
                <c:pt idx="4717">
                  <c:v>1.1585000000000001</c:v>
                </c:pt>
                <c:pt idx="4718">
                  <c:v>1.1247</c:v>
                </c:pt>
                <c:pt idx="4719">
                  <c:v>1.0669999999999999</c:v>
                </c:pt>
                <c:pt idx="4720">
                  <c:v>1.0825</c:v>
                </c:pt>
                <c:pt idx="4721">
                  <c:v>1.1192</c:v>
                </c:pt>
                <c:pt idx="4722">
                  <c:v>1.1215999999999999</c:v>
                </c:pt>
                <c:pt idx="4723">
                  <c:v>1.1042000000000001</c:v>
                </c:pt>
                <c:pt idx="4724">
                  <c:v>1.1480999999999999</c:v>
                </c:pt>
                <c:pt idx="4725">
                  <c:v>1.1424000000000001</c:v>
                </c:pt>
                <c:pt idx="4726">
                  <c:v>1.1949000000000001</c:v>
                </c:pt>
                <c:pt idx="4727">
                  <c:v>1.1909000000000001</c:v>
                </c:pt>
                <c:pt idx="4728">
                  <c:v>1.1747000000000001</c:v>
                </c:pt>
                <c:pt idx="4729">
                  <c:v>1.173</c:v>
                </c:pt>
                <c:pt idx="4730">
                  <c:v>1.1469</c:v>
                </c:pt>
                <c:pt idx="4731">
                  <c:v>1.113</c:v>
                </c:pt>
                <c:pt idx="4732">
                  <c:v>1.1052999999999999</c:v>
                </c:pt>
                <c:pt idx="4733">
                  <c:v>1.1045</c:v>
                </c:pt>
                <c:pt idx="4734">
                  <c:v>1.0869</c:v>
                </c:pt>
                <c:pt idx="4735">
                  <c:v>1.0641</c:v>
                </c:pt>
                <c:pt idx="4736">
                  <c:v>1.0751999999999999</c:v>
                </c:pt>
                <c:pt idx="4737">
                  <c:v>1.0190999999999999</c:v>
                </c:pt>
                <c:pt idx="4738">
                  <c:v>0.97760000000000002</c:v>
                </c:pt>
                <c:pt idx="4739">
                  <c:v>0.95489999999999997</c:v>
                </c:pt>
                <c:pt idx="4740">
                  <c:v>0.94359999999999999</c:v>
                </c:pt>
                <c:pt idx="4741">
                  <c:v>0.96640000000000004</c:v>
                </c:pt>
                <c:pt idx="4742">
                  <c:v>0.96089999999999998</c:v>
                </c:pt>
                <c:pt idx="4743">
                  <c:v>0.90569999999999995</c:v>
                </c:pt>
                <c:pt idx="4744">
                  <c:v>0.89780000000000004</c:v>
                </c:pt>
                <c:pt idx="4745">
                  <c:v>0.93779999999999997</c:v>
                </c:pt>
                <c:pt idx="4746">
                  <c:v>0.94389999999999996</c:v>
                </c:pt>
                <c:pt idx="4747">
                  <c:v>0.91269999999999996</c:v>
                </c:pt>
                <c:pt idx="4748">
                  <c:v>0.92400000000000004</c:v>
                </c:pt>
                <c:pt idx="4749">
                  <c:v>0.92349999999999999</c:v>
                </c:pt>
                <c:pt idx="4750">
                  <c:v>0.90780000000000005</c:v>
                </c:pt>
                <c:pt idx="4751">
                  <c:v>0.90880000000000005</c:v>
                </c:pt>
                <c:pt idx="4752">
                  <c:v>0.89810000000000001</c:v>
                </c:pt>
                <c:pt idx="4753">
                  <c:v>0.92610000000000003</c:v>
                </c:pt>
                <c:pt idx="4754">
                  <c:v>0.90900000000000003</c:v>
                </c:pt>
                <c:pt idx="4755">
                  <c:v>0.95660000000000001</c:v>
                </c:pt>
                <c:pt idx="4756">
                  <c:v>0.94420000000000004</c:v>
                </c:pt>
                <c:pt idx="4757">
                  <c:v>0.93149999999999999</c:v>
                </c:pt>
                <c:pt idx="4758">
                  <c:v>0.93289999999999995</c:v>
                </c:pt>
                <c:pt idx="4759">
                  <c:v>0.90849999999999997</c:v>
                </c:pt>
                <c:pt idx="4760">
                  <c:v>0.93779999999999997</c:v>
                </c:pt>
                <c:pt idx="4761">
                  <c:v>0.9345</c:v>
                </c:pt>
                <c:pt idx="4762">
                  <c:v>0.87880000000000003</c:v>
                </c:pt>
                <c:pt idx="4763">
                  <c:v>0.89580000000000004</c:v>
                </c:pt>
                <c:pt idx="4764">
                  <c:v>0.91239999999999999</c:v>
                </c:pt>
                <c:pt idx="4765">
                  <c:v>0.89459999999999995</c:v>
                </c:pt>
                <c:pt idx="4766">
                  <c:v>0.84630000000000005</c:v>
                </c:pt>
                <c:pt idx="4767">
                  <c:v>0.84119999999999995</c:v>
                </c:pt>
                <c:pt idx="4768">
                  <c:v>0.84230000000000005</c:v>
                </c:pt>
                <c:pt idx="4769">
                  <c:v>0.84050000000000002</c:v>
                </c:pt>
                <c:pt idx="4770">
                  <c:v>0.85309999999999997</c:v>
                </c:pt>
                <c:pt idx="4771">
                  <c:v>0.90259999999999996</c:v>
                </c:pt>
                <c:pt idx="4772">
                  <c:v>0.88590000000000002</c:v>
                </c:pt>
                <c:pt idx="4773">
                  <c:v>0.88859999999999995</c:v>
                </c:pt>
                <c:pt idx="4774">
                  <c:v>0.8579</c:v>
                </c:pt>
                <c:pt idx="4775">
                  <c:v>0.87070000000000003</c:v>
                </c:pt>
                <c:pt idx="4776">
                  <c:v>0.88490000000000002</c:v>
                </c:pt>
                <c:pt idx="4777">
                  <c:v>0.87590000000000001</c:v>
                </c:pt>
                <c:pt idx="4778">
                  <c:v>0.8931</c:v>
                </c:pt>
                <c:pt idx="4779">
                  <c:v>0.87829999999999997</c:v>
                </c:pt>
                <c:pt idx="4780">
                  <c:v>0.87619999999999998</c:v>
                </c:pt>
                <c:pt idx="4781">
                  <c:v>0.84489999999999998</c:v>
                </c:pt>
                <c:pt idx="4782">
                  <c:v>0.83179999999999998</c:v>
                </c:pt>
                <c:pt idx="4783">
                  <c:v>0.78849999999999998</c:v>
                </c:pt>
                <c:pt idx="4784">
                  <c:v>0.77890000000000004</c:v>
                </c:pt>
                <c:pt idx="4785">
                  <c:v>0.79159999999999997</c:v>
                </c:pt>
                <c:pt idx="4786">
                  <c:v>0.80879999999999996</c:v>
                </c:pt>
                <c:pt idx="4787">
                  <c:v>0.79159999999999997</c:v>
                </c:pt>
                <c:pt idx="4788">
                  <c:v>0.79879999999999995</c:v>
                </c:pt>
                <c:pt idx="4789">
                  <c:v>0.7712</c:v>
                </c:pt>
                <c:pt idx="4790">
                  <c:v>0.78369999999999995</c:v>
                </c:pt>
                <c:pt idx="4791">
                  <c:v>0.76500000000000001</c:v>
                </c:pt>
                <c:pt idx="4792">
                  <c:v>0.77400000000000002</c:v>
                </c:pt>
                <c:pt idx="4793">
                  <c:v>0.78849999999999998</c:v>
                </c:pt>
                <c:pt idx="4794">
                  <c:v>0.77829999999999999</c:v>
                </c:pt>
                <c:pt idx="4795">
                  <c:v>0.77329999999999999</c:v>
                </c:pt>
                <c:pt idx="4796">
                  <c:v>0.74019999999999997</c:v>
                </c:pt>
                <c:pt idx="4797">
                  <c:v>0.67779999999999996</c:v>
                </c:pt>
                <c:pt idx="4798">
                  <c:v>0.68430000000000002</c:v>
                </c:pt>
                <c:pt idx="4799">
                  <c:v>0.7</c:v>
                </c:pt>
                <c:pt idx="4800">
                  <c:v>0.73050000000000004</c:v>
                </c:pt>
                <c:pt idx="4801">
                  <c:v>0.71140000000000003</c:v>
                </c:pt>
                <c:pt idx="4802">
                  <c:v>0.69499999999999995</c:v>
                </c:pt>
                <c:pt idx="4803">
                  <c:v>0.72540000000000004</c:v>
                </c:pt>
                <c:pt idx="4804">
                  <c:v>0.7056</c:v>
                </c:pt>
                <c:pt idx="4805">
                  <c:v>0.68579999999999997</c:v>
                </c:pt>
                <c:pt idx="4806">
                  <c:v>0.69940000000000002</c:v>
                </c:pt>
                <c:pt idx="4807">
                  <c:v>0.69259999999999999</c:v>
                </c:pt>
                <c:pt idx="4808">
                  <c:v>0.67320000000000002</c:v>
                </c:pt>
                <c:pt idx="4809">
                  <c:v>0.6623</c:v>
                </c:pt>
                <c:pt idx="4810">
                  <c:v>0.71279999999999999</c:v>
                </c:pt>
                <c:pt idx="4811">
                  <c:v>0.7006</c:v>
                </c:pt>
                <c:pt idx="4812">
                  <c:v>0.69289999999999996</c:v>
                </c:pt>
                <c:pt idx="4813">
                  <c:v>0.69669999999999999</c:v>
                </c:pt>
                <c:pt idx="4814">
                  <c:v>0.7248</c:v>
                </c:pt>
                <c:pt idx="4815">
                  <c:v>0.71389999999999998</c:v>
                </c:pt>
                <c:pt idx="4816">
                  <c:v>0.7087</c:v>
                </c:pt>
                <c:pt idx="4817">
                  <c:v>0.72489999999999999</c:v>
                </c:pt>
                <c:pt idx="4818">
                  <c:v>0.71230000000000004</c:v>
                </c:pt>
                <c:pt idx="4819">
                  <c:v>0.70840000000000003</c:v>
                </c:pt>
                <c:pt idx="4820">
                  <c:v>0.70920000000000005</c:v>
                </c:pt>
                <c:pt idx="4821">
                  <c:v>0.63790000000000002</c:v>
                </c:pt>
                <c:pt idx="4822">
                  <c:v>0.63660000000000005</c:v>
                </c:pt>
                <c:pt idx="4823">
                  <c:v>0.63800000000000001</c:v>
                </c:pt>
                <c:pt idx="4824">
                  <c:v>0.63249999999999995</c:v>
                </c:pt>
                <c:pt idx="4825">
                  <c:v>0.62619999999999998</c:v>
                </c:pt>
                <c:pt idx="4826">
                  <c:v>0.63249999999999995</c:v>
                </c:pt>
                <c:pt idx="4827">
                  <c:v>0.62219999999999998</c:v>
                </c:pt>
                <c:pt idx="4828">
                  <c:v>0.64100000000000001</c:v>
                </c:pt>
                <c:pt idx="4829">
                  <c:v>0.62419999999999998</c:v>
                </c:pt>
                <c:pt idx="4830">
                  <c:v>0.63349999999999995</c:v>
                </c:pt>
                <c:pt idx="4831">
                  <c:v>0.6371</c:v>
                </c:pt>
                <c:pt idx="4832">
                  <c:v>0.63500000000000001</c:v>
                </c:pt>
                <c:pt idx="4833">
                  <c:v>0.64459999999999995</c:v>
                </c:pt>
                <c:pt idx="4834">
                  <c:v>0.63490000000000002</c:v>
                </c:pt>
                <c:pt idx="4835">
                  <c:v>0.64249999999999996</c:v>
                </c:pt>
                <c:pt idx="4836">
                  <c:v>0.61499999999999999</c:v>
                </c:pt>
                <c:pt idx="4837">
                  <c:v>0.60899999999999999</c:v>
                </c:pt>
                <c:pt idx="4838">
                  <c:v>0.61160000000000003</c:v>
                </c:pt>
                <c:pt idx="4839">
                  <c:v>0.60419999999999996</c:v>
                </c:pt>
                <c:pt idx="4840">
                  <c:v>0.59809999999999997</c:v>
                </c:pt>
                <c:pt idx="4841">
                  <c:v>0.57550000000000001</c:v>
                </c:pt>
                <c:pt idx="4842">
                  <c:v>0.57840000000000003</c:v>
                </c:pt>
                <c:pt idx="4843">
                  <c:v>0.56789999999999996</c:v>
                </c:pt>
                <c:pt idx="4844">
                  <c:v>0.57840000000000003</c:v>
                </c:pt>
                <c:pt idx="4845">
                  <c:v>0.57299999999999995</c:v>
                </c:pt>
                <c:pt idx="4846">
                  <c:v>0.57609999999999995</c:v>
                </c:pt>
                <c:pt idx="4847">
                  <c:v>0.58950000000000002</c:v>
                </c:pt>
                <c:pt idx="4848">
                  <c:v>0.56320000000000003</c:v>
                </c:pt>
                <c:pt idx="4849">
                  <c:v>0.5706</c:v>
                </c:pt>
                <c:pt idx="4850">
                  <c:v>0.57069999999999999</c:v>
                </c:pt>
                <c:pt idx="4851">
                  <c:v>0.57069999999999999</c:v>
                </c:pt>
                <c:pt idx="4852">
                  <c:v>0.57440000000000002</c:v>
                </c:pt>
                <c:pt idx="4853">
                  <c:v>0.61240000000000006</c:v>
                </c:pt>
                <c:pt idx="4854">
                  <c:v>0.60109999999999997</c:v>
                </c:pt>
                <c:pt idx="4855">
                  <c:v>0.59550000000000003</c:v>
                </c:pt>
                <c:pt idx="4856">
                  <c:v>0.62390000000000001</c:v>
                </c:pt>
                <c:pt idx="4857">
                  <c:v>0.6069</c:v>
                </c:pt>
                <c:pt idx="4858">
                  <c:v>0.73170000000000002</c:v>
                </c:pt>
                <c:pt idx="4859">
                  <c:v>0.70740000000000003</c:v>
                </c:pt>
                <c:pt idx="4860">
                  <c:v>0.68789999999999996</c:v>
                </c:pt>
                <c:pt idx="4861">
                  <c:v>0.67920000000000003</c:v>
                </c:pt>
                <c:pt idx="4862">
                  <c:v>0.67359999999999998</c:v>
                </c:pt>
                <c:pt idx="4863">
                  <c:v>0.67430000000000001</c:v>
                </c:pt>
                <c:pt idx="4864">
                  <c:v>0.66920000000000002</c:v>
                </c:pt>
                <c:pt idx="4865">
                  <c:v>0.69059999999999999</c:v>
                </c:pt>
                <c:pt idx="4866">
                  <c:v>0.6986</c:v>
                </c:pt>
                <c:pt idx="4867">
                  <c:v>0.68540000000000001</c:v>
                </c:pt>
                <c:pt idx="4868">
                  <c:v>0.67679999999999996</c:v>
                </c:pt>
                <c:pt idx="4869">
                  <c:v>0.68269999999999997</c:v>
                </c:pt>
                <c:pt idx="4870">
                  <c:v>0.68420000000000003</c:v>
                </c:pt>
                <c:pt idx="4871">
                  <c:v>0.68820000000000003</c:v>
                </c:pt>
                <c:pt idx="4872">
                  <c:v>0.68769999999999998</c:v>
                </c:pt>
                <c:pt idx="4873">
                  <c:v>0.69799999999999995</c:v>
                </c:pt>
                <c:pt idx="4874">
                  <c:v>0.69269999999999998</c:v>
                </c:pt>
                <c:pt idx="4875">
                  <c:v>0.71250000000000002</c:v>
                </c:pt>
                <c:pt idx="4876">
                  <c:v>0.71109999999999995</c:v>
                </c:pt>
                <c:pt idx="4877">
                  <c:v>0.71509999999999996</c:v>
                </c:pt>
                <c:pt idx="4878">
                  <c:v>0.76929999999999998</c:v>
                </c:pt>
                <c:pt idx="4879">
                  <c:v>0.76229999999999998</c:v>
                </c:pt>
                <c:pt idx="4880">
                  <c:v>0.76300000000000001</c:v>
                </c:pt>
                <c:pt idx="4881">
                  <c:v>0.75039999999999996</c:v>
                </c:pt>
                <c:pt idx="4882">
                  <c:v>0.78690000000000004</c:v>
                </c:pt>
                <c:pt idx="4883">
                  <c:v>0.78969999999999996</c:v>
                </c:pt>
                <c:pt idx="4884">
                  <c:v>0.76790000000000003</c:v>
                </c:pt>
                <c:pt idx="4885">
                  <c:v>0.74660000000000004</c:v>
                </c:pt>
                <c:pt idx="4886">
                  <c:v>0.71589999999999998</c:v>
                </c:pt>
                <c:pt idx="4887">
                  <c:v>0.7127</c:v>
                </c:pt>
                <c:pt idx="4888">
                  <c:v>0.73340000000000005</c:v>
                </c:pt>
                <c:pt idx="4889">
                  <c:v>0.78469999999999995</c:v>
                </c:pt>
                <c:pt idx="4890">
                  <c:v>0.75839999999999996</c:v>
                </c:pt>
                <c:pt idx="4891">
                  <c:v>0.77980000000000005</c:v>
                </c:pt>
                <c:pt idx="4892">
                  <c:v>0.78349999999999997</c:v>
                </c:pt>
                <c:pt idx="4893">
                  <c:v>0.77410000000000001</c:v>
                </c:pt>
                <c:pt idx="4894">
                  <c:v>0.77759999999999996</c:v>
                </c:pt>
                <c:pt idx="4895">
                  <c:v>0.76729999999999998</c:v>
                </c:pt>
                <c:pt idx="4896">
                  <c:v>0.7651</c:v>
                </c:pt>
                <c:pt idx="4897">
                  <c:v>0.71389999999999998</c:v>
                </c:pt>
                <c:pt idx="4898">
                  <c:v>0.70730000000000004</c:v>
                </c:pt>
                <c:pt idx="4899">
                  <c:v>0.73619999999999997</c:v>
                </c:pt>
                <c:pt idx="4900">
                  <c:v>0.73880000000000001</c:v>
                </c:pt>
                <c:pt idx="4901">
                  <c:v>0.74</c:v>
                </c:pt>
                <c:pt idx="4902">
                  <c:v>0.72719999999999996</c:v>
                </c:pt>
                <c:pt idx="4903">
                  <c:v>0.72519999999999996</c:v>
                </c:pt>
                <c:pt idx="4904">
                  <c:v>0.73819999999999997</c:v>
                </c:pt>
                <c:pt idx="4905">
                  <c:v>0.75800000000000001</c:v>
                </c:pt>
                <c:pt idx="4906">
                  <c:v>0.84279999999999999</c:v>
                </c:pt>
                <c:pt idx="4907">
                  <c:v>0.85540000000000005</c:v>
                </c:pt>
                <c:pt idx="4908">
                  <c:v>0.87660000000000005</c:v>
                </c:pt>
                <c:pt idx="4909">
                  <c:v>0.88980000000000004</c:v>
                </c:pt>
                <c:pt idx="4910">
                  <c:v>0.89</c:v>
                </c:pt>
                <c:pt idx="4911">
                  <c:v>0.89439999999999997</c:v>
                </c:pt>
                <c:pt idx="4912">
                  <c:v>0.86780000000000002</c:v>
                </c:pt>
                <c:pt idx="4913">
                  <c:v>0.86370000000000002</c:v>
                </c:pt>
                <c:pt idx="4914">
                  <c:v>0.876</c:v>
                </c:pt>
                <c:pt idx="4915">
                  <c:v>0.86629999999999996</c:v>
                </c:pt>
                <c:pt idx="4916">
                  <c:v>0.83309999999999995</c:v>
                </c:pt>
                <c:pt idx="4917">
                  <c:v>0.80820000000000003</c:v>
                </c:pt>
                <c:pt idx="4918">
                  <c:v>0.8135</c:v>
                </c:pt>
                <c:pt idx="4919">
                  <c:v>0.81540000000000001</c:v>
                </c:pt>
                <c:pt idx="4920">
                  <c:v>0.82830000000000004</c:v>
                </c:pt>
                <c:pt idx="4921">
                  <c:v>0.80659999999999998</c:v>
                </c:pt>
                <c:pt idx="4922">
                  <c:v>0.82640000000000002</c:v>
                </c:pt>
                <c:pt idx="4923">
                  <c:v>0.82010000000000005</c:v>
                </c:pt>
                <c:pt idx="4924">
                  <c:v>0.80969999999999998</c:v>
                </c:pt>
                <c:pt idx="4925">
                  <c:v>0.78739999999999999</c:v>
                </c:pt>
                <c:pt idx="4926">
                  <c:v>0.77480000000000004</c:v>
                </c:pt>
                <c:pt idx="4927">
                  <c:v>0.78090000000000004</c:v>
                </c:pt>
                <c:pt idx="4928">
                  <c:v>0.77110000000000001</c:v>
                </c:pt>
                <c:pt idx="4929">
                  <c:v>0.77390000000000003</c:v>
                </c:pt>
                <c:pt idx="4930">
                  <c:v>0.80659999999999998</c:v>
                </c:pt>
                <c:pt idx="4931">
                  <c:v>0.80479999999999996</c:v>
                </c:pt>
                <c:pt idx="4932">
                  <c:v>0.79139999999999999</c:v>
                </c:pt>
                <c:pt idx="4933">
                  <c:v>0.85919999999999996</c:v>
                </c:pt>
                <c:pt idx="4934">
                  <c:v>0.94689999999999996</c:v>
                </c:pt>
                <c:pt idx="4935">
                  <c:v>0.95189999999999997</c:v>
                </c:pt>
                <c:pt idx="4936">
                  <c:v>0.90429999999999999</c:v>
                </c:pt>
                <c:pt idx="4937">
                  <c:v>0.90349999999999997</c:v>
                </c:pt>
                <c:pt idx="4938">
                  <c:v>0.93500000000000005</c:v>
                </c:pt>
                <c:pt idx="4939">
                  <c:v>0.94779999999999998</c:v>
                </c:pt>
                <c:pt idx="4940">
                  <c:v>0.92610000000000003</c:v>
                </c:pt>
                <c:pt idx="4941">
                  <c:v>0.93579999999999997</c:v>
                </c:pt>
                <c:pt idx="4942">
                  <c:v>1.004</c:v>
                </c:pt>
                <c:pt idx="4943">
                  <c:v>0.97840000000000005</c:v>
                </c:pt>
                <c:pt idx="4944">
                  <c:v>0.94850000000000001</c:v>
                </c:pt>
                <c:pt idx="4945">
                  <c:v>0.95350000000000001</c:v>
                </c:pt>
                <c:pt idx="4946">
                  <c:v>0.97440000000000004</c:v>
                </c:pt>
                <c:pt idx="4947">
                  <c:v>0.99719999999999998</c:v>
                </c:pt>
                <c:pt idx="4948">
                  <c:v>0.97319999999999995</c:v>
                </c:pt>
                <c:pt idx="4949">
                  <c:v>0.97770000000000001</c:v>
                </c:pt>
                <c:pt idx="4950">
                  <c:v>0.98740000000000006</c:v>
                </c:pt>
                <c:pt idx="4951">
                  <c:v>0.99199999999999999</c:v>
                </c:pt>
                <c:pt idx="4952">
                  <c:v>0.98929999999999996</c:v>
                </c:pt>
                <c:pt idx="4953">
                  <c:v>1.0448999999999999</c:v>
                </c:pt>
                <c:pt idx="4954">
                  <c:v>1.0277000000000001</c:v>
                </c:pt>
                <c:pt idx="4955">
                  <c:v>1.0087999999999999</c:v>
                </c:pt>
                <c:pt idx="4956">
                  <c:v>1.0562</c:v>
                </c:pt>
                <c:pt idx="4957">
                  <c:v>1.0975999999999999</c:v>
                </c:pt>
                <c:pt idx="4958">
                  <c:v>1.0711999999999999</c:v>
                </c:pt>
                <c:pt idx="4959">
                  <c:v>1.0498000000000001</c:v>
                </c:pt>
                <c:pt idx="4960">
                  <c:v>1.0592999999999999</c:v>
                </c:pt>
                <c:pt idx="4961">
                  <c:v>1.0462</c:v>
                </c:pt>
                <c:pt idx="4962">
                  <c:v>1.0492999999999999</c:v>
                </c:pt>
                <c:pt idx="4963">
                  <c:v>1.0293000000000001</c:v>
                </c:pt>
                <c:pt idx="4964">
                  <c:v>1.0009999999999999</c:v>
                </c:pt>
                <c:pt idx="4965">
                  <c:v>0.98760000000000003</c:v>
                </c:pt>
                <c:pt idx="4966">
                  <c:v>0.92159999999999997</c:v>
                </c:pt>
                <c:pt idx="4967">
                  <c:v>0.95230000000000004</c:v>
                </c:pt>
                <c:pt idx="4968">
                  <c:v>0.92910000000000004</c:v>
                </c:pt>
                <c:pt idx="4969">
                  <c:v>0.9244</c:v>
                </c:pt>
                <c:pt idx="4970">
                  <c:v>0.87790000000000001</c:v>
                </c:pt>
                <c:pt idx="4971">
                  <c:v>0.89100000000000001</c:v>
                </c:pt>
                <c:pt idx="4972">
                  <c:v>0.90639999999999998</c:v>
                </c:pt>
                <c:pt idx="4973">
                  <c:v>0.90190000000000003</c:v>
                </c:pt>
                <c:pt idx="4974">
                  <c:v>0.87809999999999999</c:v>
                </c:pt>
                <c:pt idx="4975">
                  <c:v>0.87639999999999996</c:v>
                </c:pt>
                <c:pt idx="4976">
                  <c:v>0.86860000000000004</c:v>
                </c:pt>
                <c:pt idx="4977">
                  <c:v>0.86040000000000005</c:v>
                </c:pt>
                <c:pt idx="4978">
                  <c:v>0.87519999999999998</c:v>
                </c:pt>
                <c:pt idx="4979">
                  <c:v>0.88490000000000002</c:v>
                </c:pt>
                <c:pt idx="4980">
                  <c:v>0.87639999999999996</c:v>
                </c:pt>
                <c:pt idx="4981">
                  <c:v>0.84899999999999998</c:v>
                </c:pt>
                <c:pt idx="4982">
                  <c:v>0.84630000000000005</c:v>
                </c:pt>
                <c:pt idx="4983">
                  <c:v>0.87219999999999998</c:v>
                </c:pt>
                <c:pt idx="4984">
                  <c:v>0.89019999999999999</c:v>
                </c:pt>
                <c:pt idx="4985">
                  <c:v>0.871</c:v>
                </c:pt>
                <c:pt idx="4986">
                  <c:v>0.86629999999999996</c:v>
                </c:pt>
                <c:pt idx="4987">
                  <c:v>0.83850000000000002</c:v>
                </c:pt>
                <c:pt idx="4988">
                  <c:v>0.84379999999999999</c:v>
                </c:pt>
                <c:pt idx="4989">
                  <c:v>0.82210000000000005</c:v>
                </c:pt>
                <c:pt idx="4990">
                  <c:v>0.81279999999999997</c:v>
                </c:pt>
                <c:pt idx="4991">
                  <c:v>0.79449999999999998</c:v>
                </c:pt>
                <c:pt idx="4992">
                  <c:v>0.79869999999999997</c:v>
                </c:pt>
                <c:pt idx="4993">
                  <c:v>0.78639999999999999</c:v>
                </c:pt>
                <c:pt idx="4994">
                  <c:v>0.79679999999999995</c:v>
                </c:pt>
                <c:pt idx="4995">
                  <c:v>0.78690000000000004</c:v>
                </c:pt>
                <c:pt idx="4996">
                  <c:v>0.80400000000000005</c:v>
                </c:pt>
                <c:pt idx="4997">
                  <c:v>0.80879999999999996</c:v>
                </c:pt>
                <c:pt idx="4998">
                  <c:v>0.80930000000000002</c:v>
                </c:pt>
                <c:pt idx="4999">
                  <c:v>0.84919999999999995</c:v>
                </c:pt>
                <c:pt idx="5000">
                  <c:v>0.85429999999999995</c:v>
                </c:pt>
                <c:pt idx="5001">
                  <c:v>0.85809999999999997</c:v>
                </c:pt>
                <c:pt idx="5002">
                  <c:v>0.87970000000000004</c:v>
                </c:pt>
                <c:pt idx="5003">
                  <c:v>0.88139999999999996</c:v>
                </c:pt>
                <c:pt idx="5004">
                  <c:v>0.88260000000000005</c:v>
                </c:pt>
                <c:pt idx="5005">
                  <c:v>0.94199999999999995</c:v>
                </c:pt>
                <c:pt idx="5006">
                  <c:v>0.94310000000000005</c:v>
                </c:pt>
                <c:pt idx="5007">
                  <c:v>0.94779999999999998</c:v>
                </c:pt>
                <c:pt idx="5008">
                  <c:v>0.98540000000000005</c:v>
                </c:pt>
                <c:pt idx="5009">
                  <c:v>0.97009999999999996</c:v>
                </c:pt>
                <c:pt idx="5010">
                  <c:v>0.997</c:v>
                </c:pt>
                <c:pt idx="5011">
                  <c:v>1.0004999999999999</c:v>
                </c:pt>
                <c:pt idx="5012">
                  <c:v>0.99870000000000003</c:v>
                </c:pt>
                <c:pt idx="5013">
                  <c:v>1.0035000000000001</c:v>
                </c:pt>
                <c:pt idx="5014">
                  <c:v>0.9708</c:v>
                </c:pt>
                <c:pt idx="5015">
                  <c:v>0.96960000000000002</c:v>
                </c:pt>
                <c:pt idx="5016">
                  <c:v>1.002</c:v>
                </c:pt>
                <c:pt idx="5017">
                  <c:v>0.9304</c:v>
                </c:pt>
                <c:pt idx="5018">
                  <c:v>0.94669999999999999</c:v>
                </c:pt>
                <c:pt idx="5019">
                  <c:v>0.94399999999999995</c:v>
                </c:pt>
                <c:pt idx="5020">
                  <c:v>0.92949999999999999</c:v>
                </c:pt>
                <c:pt idx="5021">
                  <c:v>0.90720000000000001</c:v>
                </c:pt>
                <c:pt idx="5022">
                  <c:v>0.90149999999999997</c:v>
                </c:pt>
                <c:pt idx="5023">
                  <c:v>0.90229999999999999</c:v>
                </c:pt>
                <c:pt idx="5024">
                  <c:v>0.91259999999999997</c:v>
                </c:pt>
                <c:pt idx="5025">
                  <c:v>0.89600000000000002</c:v>
                </c:pt>
                <c:pt idx="5026">
                  <c:v>0.92820000000000003</c:v>
                </c:pt>
                <c:pt idx="5027">
                  <c:v>0.92669999999999997</c:v>
                </c:pt>
                <c:pt idx="5028">
                  <c:v>0.94620000000000004</c:v>
                </c:pt>
                <c:pt idx="5029">
                  <c:v>0.9425</c:v>
                </c:pt>
                <c:pt idx="5030">
                  <c:v>0.91839999999999999</c:v>
                </c:pt>
                <c:pt idx="5031">
                  <c:v>0.90190000000000003</c:v>
                </c:pt>
                <c:pt idx="5032">
                  <c:v>0.89600000000000002</c:v>
                </c:pt>
                <c:pt idx="5033">
                  <c:v>0.89039999999999997</c:v>
                </c:pt>
                <c:pt idx="5034">
                  <c:v>0.89700000000000002</c:v>
                </c:pt>
                <c:pt idx="5035">
                  <c:v>0.88329999999999997</c:v>
                </c:pt>
                <c:pt idx="5036">
                  <c:v>0.86280000000000001</c:v>
                </c:pt>
                <c:pt idx="5037">
                  <c:v>0.8488</c:v>
                </c:pt>
                <c:pt idx="5038">
                  <c:v>0.85799999999999998</c:v>
                </c:pt>
                <c:pt idx="5039">
                  <c:v>0.85589999999999999</c:v>
                </c:pt>
                <c:pt idx="5040">
                  <c:v>0.86070000000000002</c:v>
                </c:pt>
                <c:pt idx="5041">
                  <c:v>0.88139999999999996</c:v>
                </c:pt>
                <c:pt idx="5042">
                  <c:v>0.87770000000000004</c:v>
                </c:pt>
                <c:pt idx="5043">
                  <c:v>0.86929999999999996</c:v>
                </c:pt>
                <c:pt idx="5044">
                  <c:v>0.876</c:v>
                </c:pt>
                <c:pt idx="5045">
                  <c:v>0.92030000000000001</c:v>
                </c:pt>
                <c:pt idx="5046">
                  <c:v>0.91720000000000002</c:v>
                </c:pt>
                <c:pt idx="5047">
                  <c:v>0.91990000000000005</c:v>
                </c:pt>
                <c:pt idx="5048">
                  <c:v>0.83620000000000005</c:v>
                </c:pt>
                <c:pt idx="5049">
                  <c:v>0.85609999999999997</c:v>
                </c:pt>
                <c:pt idx="5050">
                  <c:v>0.85389999999999999</c:v>
                </c:pt>
                <c:pt idx="5051">
                  <c:v>0.86439999999999995</c:v>
                </c:pt>
                <c:pt idx="5052">
                  <c:v>0.88200000000000001</c:v>
                </c:pt>
                <c:pt idx="5053">
                  <c:v>0.85699999999999998</c:v>
                </c:pt>
                <c:pt idx="5054">
                  <c:v>0.85799999999999998</c:v>
                </c:pt>
                <c:pt idx="5055">
                  <c:v>0.86539999999999995</c:v>
                </c:pt>
                <c:pt idx="5056">
                  <c:v>0.85519999999999996</c:v>
                </c:pt>
                <c:pt idx="5057">
                  <c:v>0.83989999999999998</c:v>
                </c:pt>
                <c:pt idx="5058">
                  <c:v>0.82609999999999995</c:v>
                </c:pt>
                <c:pt idx="5059">
                  <c:v>0.81879999999999997</c:v>
                </c:pt>
                <c:pt idx="5060">
                  <c:v>0.81359999999999999</c:v>
                </c:pt>
                <c:pt idx="5061">
                  <c:v>0.8075</c:v>
                </c:pt>
                <c:pt idx="5062">
                  <c:v>0.81950000000000001</c:v>
                </c:pt>
                <c:pt idx="5063">
                  <c:v>0.81230000000000002</c:v>
                </c:pt>
                <c:pt idx="5064">
                  <c:v>0.81410000000000005</c:v>
                </c:pt>
                <c:pt idx="5065">
                  <c:v>0.84030000000000005</c:v>
                </c:pt>
                <c:pt idx="5066">
                  <c:v>0.8286</c:v>
                </c:pt>
                <c:pt idx="5067">
                  <c:v>0.82899999999999996</c:v>
                </c:pt>
                <c:pt idx="5068">
                  <c:v>0.81410000000000005</c:v>
                </c:pt>
                <c:pt idx="5069">
                  <c:v>0.83220000000000005</c:v>
                </c:pt>
                <c:pt idx="5070">
                  <c:v>0.82620000000000005</c:v>
                </c:pt>
                <c:pt idx="5071">
                  <c:v>0.82279999999999998</c:v>
                </c:pt>
                <c:pt idx="5072">
                  <c:v>0.81810000000000005</c:v>
                </c:pt>
                <c:pt idx="5073">
                  <c:v>0.83160000000000001</c:v>
                </c:pt>
                <c:pt idx="5074">
                  <c:v>0.79079999999999995</c:v>
                </c:pt>
                <c:pt idx="5075">
                  <c:v>0.79849999999999999</c:v>
                </c:pt>
                <c:pt idx="5076">
                  <c:v>0.80530000000000002</c:v>
                </c:pt>
                <c:pt idx="5077">
                  <c:v>0.82979999999999998</c:v>
                </c:pt>
                <c:pt idx="5078">
                  <c:v>0.83140000000000003</c:v>
                </c:pt>
                <c:pt idx="5079">
                  <c:v>0.81179999999999997</c:v>
                </c:pt>
                <c:pt idx="5080">
                  <c:v>0.85170000000000001</c:v>
                </c:pt>
                <c:pt idx="5081">
                  <c:v>0.86219999999999997</c:v>
                </c:pt>
                <c:pt idx="5082">
                  <c:v>0.85389999999999999</c:v>
                </c:pt>
                <c:pt idx="5083">
                  <c:v>0.86350000000000005</c:v>
                </c:pt>
                <c:pt idx="5084">
                  <c:v>0.87519999999999998</c:v>
                </c:pt>
                <c:pt idx="5085">
                  <c:v>0.86160000000000003</c:v>
                </c:pt>
                <c:pt idx="5086">
                  <c:v>0.85919999999999996</c:v>
                </c:pt>
                <c:pt idx="5087">
                  <c:v>0.83609999999999995</c:v>
                </c:pt>
                <c:pt idx="5088">
                  <c:v>0.84619999999999995</c:v>
                </c:pt>
                <c:pt idx="5089">
                  <c:v>0.86799999999999999</c:v>
                </c:pt>
                <c:pt idx="5090">
                  <c:v>0.8609</c:v>
                </c:pt>
                <c:pt idx="5091">
                  <c:v>0.89380000000000004</c:v>
                </c:pt>
                <c:pt idx="5092">
                  <c:v>0.88649999999999995</c:v>
                </c:pt>
                <c:pt idx="5093">
                  <c:v>0.90800000000000003</c:v>
                </c:pt>
                <c:pt idx="5094">
                  <c:v>0.90429999999999999</c:v>
                </c:pt>
                <c:pt idx="5095">
                  <c:v>0.90969999999999995</c:v>
                </c:pt>
                <c:pt idx="5096">
                  <c:v>0.91820000000000002</c:v>
                </c:pt>
                <c:pt idx="5097">
                  <c:v>0.89900000000000002</c:v>
                </c:pt>
                <c:pt idx="5098">
                  <c:v>0.89259999999999995</c:v>
                </c:pt>
                <c:pt idx="5099">
                  <c:v>0.89600000000000002</c:v>
                </c:pt>
                <c:pt idx="5100">
                  <c:v>0.9153</c:v>
                </c:pt>
                <c:pt idx="5101">
                  <c:v>0.89680000000000004</c:v>
                </c:pt>
                <c:pt idx="5102">
                  <c:v>0.89100000000000001</c:v>
                </c:pt>
                <c:pt idx="5103">
                  <c:v>0.88859999999999995</c:v>
                </c:pt>
                <c:pt idx="5104">
                  <c:v>0.89</c:v>
                </c:pt>
                <c:pt idx="5105">
                  <c:v>0.87660000000000005</c:v>
                </c:pt>
                <c:pt idx="5106">
                  <c:v>0.86860000000000004</c:v>
                </c:pt>
                <c:pt idx="5107">
                  <c:v>0.871</c:v>
                </c:pt>
                <c:pt idx="5108">
                  <c:v>0.88039999999999996</c:v>
                </c:pt>
                <c:pt idx="5109">
                  <c:v>0.84419999999999995</c:v>
                </c:pt>
                <c:pt idx="5110">
                  <c:v>0.84670000000000001</c:v>
                </c:pt>
                <c:pt idx="5111">
                  <c:v>0.8458</c:v>
                </c:pt>
                <c:pt idx="5112">
                  <c:v>0.85629999999999995</c:v>
                </c:pt>
                <c:pt idx="5113">
                  <c:v>0.86580000000000001</c:v>
                </c:pt>
                <c:pt idx="5114">
                  <c:v>0.87050000000000005</c:v>
                </c:pt>
                <c:pt idx="5115">
                  <c:v>0.87680000000000002</c:v>
                </c:pt>
                <c:pt idx="5116">
                  <c:v>0.89280000000000004</c:v>
                </c:pt>
                <c:pt idx="5117">
                  <c:v>0.88919999999999999</c:v>
                </c:pt>
                <c:pt idx="5118">
                  <c:v>0.89780000000000004</c:v>
                </c:pt>
                <c:pt idx="5119">
                  <c:v>0.89419999999999999</c:v>
                </c:pt>
                <c:pt idx="5120">
                  <c:v>0.8639</c:v>
                </c:pt>
                <c:pt idx="5121">
                  <c:v>0.86670000000000003</c:v>
                </c:pt>
                <c:pt idx="5122">
                  <c:v>0.86970000000000003</c:v>
                </c:pt>
                <c:pt idx="5123">
                  <c:v>0.87580000000000002</c:v>
                </c:pt>
                <c:pt idx="5124">
                  <c:v>0.85650000000000004</c:v>
                </c:pt>
                <c:pt idx="5125">
                  <c:v>0.85029999999999994</c:v>
                </c:pt>
                <c:pt idx="5126">
                  <c:v>0.85429999999999995</c:v>
                </c:pt>
                <c:pt idx="5127">
                  <c:v>0.84719999999999995</c:v>
                </c:pt>
                <c:pt idx="5128">
                  <c:v>0.85360000000000003</c:v>
                </c:pt>
                <c:pt idx="5129">
                  <c:v>0.8508</c:v>
                </c:pt>
                <c:pt idx="5130">
                  <c:v>0.85160000000000002</c:v>
                </c:pt>
                <c:pt idx="5131">
                  <c:v>0.84260000000000002</c:v>
                </c:pt>
                <c:pt idx="5132">
                  <c:v>0.80640000000000001</c:v>
                </c:pt>
                <c:pt idx="5133">
                  <c:v>0.78400000000000003</c:v>
                </c:pt>
                <c:pt idx="5134">
                  <c:v>0.79220000000000002</c:v>
                </c:pt>
                <c:pt idx="5135">
                  <c:v>0.78029999999999999</c:v>
                </c:pt>
                <c:pt idx="5136">
                  <c:v>0.78069999999999995</c:v>
                </c:pt>
                <c:pt idx="5137">
                  <c:v>0.77769999999999995</c:v>
                </c:pt>
                <c:pt idx="5138">
                  <c:v>0.79139999999999999</c:v>
                </c:pt>
                <c:pt idx="5139">
                  <c:v>0.77859999999999996</c:v>
                </c:pt>
                <c:pt idx="5140">
                  <c:v>0.78120000000000001</c:v>
                </c:pt>
                <c:pt idx="5141">
                  <c:v>0.80869999999999997</c:v>
                </c:pt>
                <c:pt idx="5142">
                  <c:v>0.80620000000000003</c:v>
                </c:pt>
                <c:pt idx="5143">
                  <c:v>0.82399999999999995</c:v>
                </c:pt>
                <c:pt idx="5144">
                  <c:v>0.81910000000000005</c:v>
                </c:pt>
                <c:pt idx="5145">
                  <c:v>0.83120000000000005</c:v>
                </c:pt>
                <c:pt idx="5146">
                  <c:v>0.84650000000000003</c:v>
                </c:pt>
                <c:pt idx="5147">
                  <c:v>0.84289999999999998</c:v>
                </c:pt>
                <c:pt idx="5148">
                  <c:v>0.85229999999999995</c:v>
                </c:pt>
                <c:pt idx="5149">
                  <c:v>0.8669</c:v>
                </c:pt>
                <c:pt idx="5150">
                  <c:v>0.85570000000000002</c:v>
                </c:pt>
                <c:pt idx="5151">
                  <c:v>0.84240000000000004</c:v>
                </c:pt>
                <c:pt idx="5152">
                  <c:v>0.87050000000000005</c:v>
                </c:pt>
                <c:pt idx="5153">
                  <c:v>0.88180000000000003</c:v>
                </c:pt>
                <c:pt idx="5154">
                  <c:v>0.877</c:v>
                </c:pt>
                <c:pt idx="5155">
                  <c:v>0.88470000000000004</c:v>
                </c:pt>
                <c:pt idx="5156">
                  <c:v>0.88549999999999995</c:v>
                </c:pt>
                <c:pt idx="5157">
                  <c:v>0.88549999999999995</c:v>
                </c:pt>
                <c:pt idx="5158">
                  <c:v>0.88019999999999998</c:v>
                </c:pt>
                <c:pt idx="5159">
                  <c:v>0.88329999999999997</c:v>
                </c:pt>
                <c:pt idx="5160">
                  <c:v>0.87290000000000001</c:v>
                </c:pt>
                <c:pt idx="5161">
                  <c:v>0.8639</c:v>
                </c:pt>
                <c:pt idx="5162">
                  <c:v>0.87050000000000005</c:v>
                </c:pt>
                <c:pt idx="5163">
                  <c:v>0.86480000000000001</c:v>
                </c:pt>
                <c:pt idx="5164">
                  <c:v>0.8629</c:v>
                </c:pt>
                <c:pt idx="5165">
                  <c:v>0.85650000000000004</c:v>
                </c:pt>
                <c:pt idx="5166">
                  <c:v>0.87870000000000004</c:v>
                </c:pt>
                <c:pt idx="5167">
                  <c:v>0.88729999999999998</c:v>
                </c:pt>
                <c:pt idx="5168">
                  <c:v>0.89239999999999997</c:v>
                </c:pt>
                <c:pt idx="5169">
                  <c:v>0.89559999999999995</c:v>
                </c:pt>
                <c:pt idx="5170">
                  <c:v>0.90169999999999995</c:v>
                </c:pt>
                <c:pt idx="5171">
                  <c:v>0.89059999999999995</c:v>
                </c:pt>
                <c:pt idx="5172">
                  <c:v>0.90410000000000001</c:v>
                </c:pt>
                <c:pt idx="5173">
                  <c:v>0.91010000000000002</c:v>
                </c:pt>
                <c:pt idx="5174">
                  <c:v>0.96799999999999997</c:v>
                </c:pt>
                <c:pt idx="5175">
                  <c:v>0.96870000000000001</c:v>
                </c:pt>
                <c:pt idx="5176">
                  <c:v>0.9728</c:v>
                </c:pt>
                <c:pt idx="5177">
                  <c:v>0.98580000000000001</c:v>
                </c:pt>
                <c:pt idx="5178">
                  <c:v>0.99409999999999998</c:v>
                </c:pt>
                <c:pt idx="5179">
                  <c:v>0.99880000000000002</c:v>
                </c:pt>
                <c:pt idx="5180">
                  <c:v>0.99750000000000005</c:v>
                </c:pt>
                <c:pt idx="5181">
                  <c:v>0.97360000000000002</c:v>
                </c:pt>
                <c:pt idx="5182">
                  <c:v>0.97689999999999999</c:v>
                </c:pt>
                <c:pt idx="5183">
                  <c:v>0.96509999999999996</c:v>
                </c:pt>
                <c:pt idx="5184">
                  <c:v>0.97019999999999995</c:v>
                </c:pt>
                <c:pt idx="5185">
                  <c:v>0.97770000000000001</c:v>
                </c:pt>
                <c:pt idx="5186">
                  <c:v>0.97619999999999996</c:v>
                </c:pt>
                <c:pt idx="5187">
                  <c:v>0.96909999999999996</c:v>
                </c:pt>
                <c:pt idx="5188">
                  <c:v>0.96909999999999996</c:v>
                </c:pt>
                <c:pt idx="5189">
                  <c:v>0.98609999999999998</c:v>
                </c:pt>
                <c:pt idx="5190">
                  <c:v>0.98650000000000004</c:v>
                </c:pt>
                <c:pt idx="5191">
                  <c:v>1.0002</c:v>
                </c:pt>
                <c:pt idx="5192">
                  <c:v>0.98980000000000001</c:v>
                </c:pt>
                <c:pt idx="5193">
                  <c:v>0.97950000000000004</c:v>
                </c:pt>
                <c:pt idx="5194">
                  <c:v>0.98450000000000004</c:v>
                </c:pt>
                <c:pt idx="5195">
                  <c:v>0.96950000000000003</c:v>
                </c:pt>
                <c:pt idx="5196">
                  <c:v>0.97360000000000002</c:v>
                </c:pt>
                <c:pt idx="5197">
                  <c:v>1.0094000000000001</c:v>
                </c:pt>
                <c:pt idx="5198">
                  <c:v>1.0065999999999999</c:v>
                </c:pt>
                <c:pt idx="5199">
                  <c:v>1.0065999999999999</c:v>
                </c:pt>
                <c:pt idx="5200">
                  <c:v>1.0192000000000001</c:v>
                </c:pt>
                <c:pt idx="5201">
                  <c:v>1.0369999999999999</c:v>
                </c:pt>
                <c:pt idx="5202">
                  <c:v>1.0622</c:v>
                </c:pt>
                <c:pt idx="5203">
                  <c:v>1.0438000000000001</c:v>
                </c:pt>
                <c:pt idx="5204">
                  <c:v>1.0269999999999999</c:v>
                </c:pt>
                <c:pt idx="5205">
                  <c:v>1.0345</c:v>
                </c:pt>
                <c:pt idx="5206">
                  <c:v>1.0481</c:v>
                </c:pt>
                <c:pt idx="5207">
                  <c:v>1.0323</c:v>
                </c:pt>
                <c:pt idx="5208">
                  <c:v>1.0265</c:v>
                </c:pt>
                <c:pt idx="5209">
                  <c:v>1.0239</c:v>
                </c:pt>
                <c:pt idx="5210">
                  <c:v>1.0067999999999999</c:v>
                </c:pt>
                <c:pt idx="5211">
                  <c:v>1.0038</c:v>
                </c:pt>
                <c:pt idx="5212">
                  <c:v>0.99250000000000005</c:v>
                </c:pt>
                <c:pt idx="5213">
                  <c:v>0.98780000000000001</c:v>
                </c:pt>
                <c:pt idx="5214">
                  <c:v>0.9708</c:v>
                </c:pt>
                <c:pt idx="5215">
                  <c:v>0.95609999999999995</c:v>
                </c:pt>
                <c:pt idx="5216">
                  <c:v>0.95750000000000002</c:v>
                </c:pt>
                <c:pt idx="5217">
                  <c:v>0.94969999999999999</c:v>
                </c:pt>
                <c:pt idx="5218">
                  <c:v>0.95269999999999999</c:v>
                </c:pt>
                <c:pt idx="5219">
                  <c:v>0.9415</c:v>
                </c:pt>
                <c:pt idx="5220">
                  <c:v>0.94699999999999995</c:v>
                </c:pt>
                <c:pt idx="5221">
                  <c:v>0.93889999999999996</c:v>
                </c:pt>
                <c:pt idx="5222">
                  <c:v>0.93569999999999998</c:v>
                </c:pt>
                <c:pt idx="5223">
                  <c:v>0.9335</c:v>
                </c:pt>
                <c:pt idx="5224">
                  <c:v>0.9415</c:v>
                </c:pt>
                <c:pt idx="5225">
                  <c:v>0.94499999999999995</c:v>
                </c:pt>
                <c:pt idx="5226">
                  <c:v>0.95030000000000003</c:v>
                </c:pt>
                <c:pt idx="5227">
                  <c:v>0.93159999999999998</c:v>
                </c:pt>
                <c:pt idx="5228">
                  <c:v>0.91800000000000004</c:v>
                </c:pt>
                <c:pt idx="5229">
                  <c:v>0.92700000000000005</c:v>
                </c:pt>
                <c:pt idx="5230">
                  <c:v>0.94210000000000005</c:v>
                </c:pt>
                <c:pt idx="5231">
                  <c:v>0.95109999999999995</c:v>
                </c:pt>
                <c:pt idx="5232">
                  <c:v>0.95809999999999995</c:v>
                </c:pt>
                <c:pt idx="5233">
                  <c:v>0.9466</c:v>
                </c:pt>
                <c:pt idx="5234">
                  <c:v>0.89570000000000005</c:v>
                </c:pt>
                <c:pt idx="5235">
                  <c:v>0.90180000000000005</c:v>
                </c:pt>
                <c:pt idx="5236">
                  <c:v>0.89370000000000005</c:v>
                </c:pt>
                <c:pt idx="5237">
                  <c:v>0.92300000000000004</c:v>
                </c:pt>
                <c:pt idx="5238">
                  <c:v>0.92920000000000003</c:v>
                </c:pt>
                <c:pt idx="5239">
                  <c:v>0.93059999999999998</c:v>
                </c:pt>
                <c:pt idx="5240">
                  <c:v>0.93330000000000002</c:v>
                </c:pt>
                <c:pt idx="5241">
                  <c:v>0.96089999999999998</c:v>
                </c:pt>
                <c:pt idx="5242">
                  <c:v>0.98280000000000001</c:v>
                </c:pt>
                <c:pt idx="5243">
                  <c:v>1.002</c:v>
                </c:pt>
                <c:pt idx="5244">
                  <c:v>1.0036</c:v>
                </c:pt>
                <c:pt idx="5245">
                  <c:v>1.0124</c:v>
                </c:pt>
                <c:pt idx="5246">
                  <c:v>1.0267999999999999</c:v>
                </c:pt>
                <c:pt idx="5247">
                  <c:v>0.99880000000000002</c:v>
                </c:pt>
                <c:pt idx="5248">
                  <c:v>1.0018</c:v>
                </c:pt>
                <c:pt idx="5249">
                  <c:v>0.96719999999999995</c:v>
                </c:pt>
                <c:pt idx="5250">
                  <c:v>0.97560000000000002</c:v>
                </c:pt>
                <c:pt idx="5251">
                  <c:v>1.0207999999999999</c:v>
                </c:pt>
                <c:pt idx="5252">
                  <c:v>1.0556000000000001</c:v>
                </c:pt>
                <c:pt idx="5253">
                  <c:v>1.0880000000000001</c:v>
                </c:pt>
                <c:pt idx="5254">
                  <c:v>1.0931</c:v>
                </c:pt>
                <c:pt idx="5255">
                  <c:v>1.0848</c:v>
                </c:pt>
                <c:pt idx="5256">
                  <c:v>1.0880000000000001</c:v>
                </c:pt>
                <c:pt idx="5257">
                  <c:v>1.1397999999999999</c:v>
                </c:pt>
                <c:pt idx="5258">
                  <c:v>1.1551</c:v>
                </c:pt>
                <c:pt idx="5259">
                  <c:v>1.1380999999999999</c:v>
                </c:pt>
                <c:pt idx="5260">
                  <c:v>1.1538999999999999</c:v>
                </c:pt>
                <c:pt idx="5261">
                  <c:v>1.1485000000000001</c:v>
                </c:pt>
                <c:pt idx="5262">
                  <c:v>1.1233</c:v>
                </c:pt>
                <c:pt idx="5263">
                  <c:v>1.1464000000000001</c:v>
                </c:pt>
                <c:pt idx="5264">
                  <c:v>1.1255999999999999</c:v>
                </c:pt>
                <c:pt idx="5265">
                  <c:v>1.1264000000000001</c:v>
                </c:pt>
                <c:pt idx="5266">
                  <c:v>1.115</c:v>
                </c:pt>
                <c:pt idx="5267">
                  <c:v>1.1135999999999999</c:v>
                </c:pt>
                <c:pt idx="5268">
                  <c:v>1.1054999999999999</c:v>
                </c:pt>
                <c:pt idx="5269">
                  <c:v>1.1261000000000001</c:v>
                </c:pt>
                <c:pt idx="5270">
                  <c:v>1.1153</c:v>
                </c:pt>
                <c:pt idx="5271">
                  <c:v>1.1054999999999999</c:v>
                </c:pt>
                <c:pt idx="5272">
                  <c:v>1.1102000000000001</c:v>
                </c:pt>
                <c:pt idx="5273">
                  <c:v>1.0845</c:v>
                </c:pt>
                <c:pt idx="5274">
                  <c:v>1.0978000000000001</c:v>
                </c:pt>
                <c:pt idx="5275">
                  <c:v>1.0516000000000001</c:v>
                </c:pt>
                <c:pt idx="5276">
                  <c:v>1.0384</c:v>
                </c:pt>
                <c:pt idx="5277">
                  <c:v>1.0498000000000001</c:v>
                </c:pt>
                <c:pt idx="5278">
                  <c:v>1.0622</c:v>
                </c:pt>
                <c:pt idx="5279">
                  <c:v>1.0458000000000001</c:v>
                </c:pt>
                <c:pt idx="5280">
                  <c:v>1.0330999999999999</c:v>
                </c:pt>
                <c:pt idx="5281">
                  <c:v>1.0404</c:v>
                </c:pt>
                <c:pt idx="5282">
                  <c:v>1.0559000000000001</c:v>
                </c:pt>
                <c:pt idx="5283">
                  <c:v>1.0466</c:v>
                </c:pt>
                <c:pt idx="5284">
                  <c:v>1.034</c:v>
                </c:pt>
                <c:pt idx="5285">
                  <c:v>1.0207999999999999</c:v>
                </c:pt>
                <c:pt idx="5286">
                  <c:v>1.0156000000000001</c:v>
                </c:pt>
                <c:pt idx="5287">
                  <c:v>1.0005999999999999</c:v>
                </c:pt>
                <c:pt idx="5288">
                  <c:v>1.0112000000000001</c:v>
                </c:pt>
                <c:pt idx="5289">
                  <c:v>0.98080000000000001</c:v>
                </c:pt>
                <c:pt idx="5290">
                  <c:v>0.97340000000000004</c:v>
                </c:pt>
                <c:pt idx="5291">
                  <c:v>0.97560000000000002</c:v>
                </c:pt>
                <c:pt idx="5292">
                  <c:v>0.96760000000000002</c:v>
                </c:pt>
                <c:pt idx="5293">
                  <c:v>0.99119999999999997</c:v>
                </c:pt>
                <c:pt idx="5294">
                  <c:v>0.99629999999999996</c:v>
                </c:pt>
                <c:pt idx="5295">
                  <c:v>1.0098</c:v>
                </c:pt>
                <c:pt idx="5296">
                  <c:v>1.0098</c:v>
                </c:pt>
                <c:pt idx="5297">
                  <c:v>1.0164</c:v>
                </c:pt>
                <c:pt idx="5298">
                  <c:v>1.0075000000000001</c:v>
                </c:pt>
                <c:pt idx="5299">
                  <c:v>1.0008999999999999</c:v>
                </c:pt>
                <c:pt idx="5300">
                  <c:v>1.0452999999999999</c:v>
                </c:pt>
                <c:pt idx="5301">
                  <c:v>1.0421</c:v>
                </c:pt>
                <c:pt idx="5302">
                  <c:v>1.0458000000000001</c:v>
                </c:pt>
                <c:pt idx="5303">
                  <c:v>1.0349999999999999</c:v>
                </c:pt>
                <c:pt idx="5304">
                  <c:v>1.0294000000000001</c:v>
                </c:pt>
                <c:pt idx="5305">
                  <c:v>1.0286999999999999</c:v>
                </c:pt>
                <c:pt idx="5306">
                  <c:v>1.0199</c:v>
                </c:pt>
                <c:pt idx="5307">
                  <c:v>1.0084</c:v>
                </c:pt>
                <c:pt idx="5308">
                  <c:v>0.98519999999999996</c:v>
                </c:pt>
                <c:pt idx="5309">
                  <c:v>0.98360000000000003</c:v>
                </c:pt>
                <c:pt idx="5310">
                  <c:v>0.98170000000000002</c:v>
                </c:pt>
                <c:pt idx="5311">
                  <c:v>1.0082</c:v>
                </c:pt>
                <c:pt idx="5312">
                  <c:v>1.0038</c:v>
                </c:pt>
                <c:pt idx="5313">
                  <c:v>1.0117</c:v>
                </c:pt>
                <c:pt idx="5314">
                  <c:v>1.0210999999999999</c:v>
                </c:pt>
                <c:pt idx="5315">
                  <c:v>1.0269999999999999</c:v>
                </c:pt>
                <c:pt idx="5316">
                  <c:v>1.0273000000000001</c:v>
                </c:pt>
                <c:pt idx="5317">
                  <c:v>1.008</c:v>
                </c:pt>
                <c:pt idx="5318">
                  <c:v>0.99360000000000004</c:v>
                </c:pt>
                <c:pt idx="5319">
                  <c:v>1.0018</c:v>
                </c:pt>
                <c:pt idx="5320">
                  <c:v>0.97819999999999996</c:v>
                </c:pt>
                <c:pt idx="5321">
                  <c:v>0.97019999999999995</c:v>
                </c:pt>
                <c:pt idx="5322">
                  <c:v>0.9788</c:v>
                </c:pt>
                <c:pt idx="5323">
                  <c:v>0.98380000000000001</c:v>
                </c:pt>
                <c:pt idx="5324">
                  <c:v>0.99139999999999995</c:v>
                </c:pt>
                <c:pt idx="5325">
                  <c:v>0.98499999999999999</c:v>
                </c:pt>
                <c:pt idx="5326">
                  <c:v>0.98939999999999995</c:v>
                </c:pt>
                <c:pt idx="5327">
                  <c:v>0.99429999999999996</c:v>
                </c:pt>
                <c:pt idx="5328">
                  <c:v>0.98960000000000004</c:v>
                </c:pt>
                <c:pt idx="5329">
                  <c:v>0.97529999999999994</c:v>
                </c:pt>
                <c:pt idx="5330">
                  <c:v>0.96550000000000002</c:v>
                </c:pt>
                <c:pt idx="5331">
                  <c:v>0.96209999999999996</c:v>
                </c:pt>
                <c:pt idx="5332">
                  <c:v>0.94420000000000004</c:v>
                </c:pt>
                <c:pt idx="5333">
                  <c:v>0.97470000000000001</c:v>
                </c:pt>
                <c:pt idx="5334">
                  <c:v>0.96850000000000003</c:v>
                </c:pt>
                <c:pt idx="5335">
                  <c:v>0.98919999999999997</c:v>
                </c:pt>
                <c:pt idx="5336">
                  <c:v>1.0005999999999999</c:v>
                </c:pt>
                <c:pt idx="5337">
                  <c:v>0.99790000000000001</c:v>
                </c:pt>
                <c:pt idx="5338">
                  <c:v>0.98099999999999998</c:v>
                </c:pt>
                <c:pt idx="5339">
                  <c:v>0.99319999999999997</c:v>
                </c:pt>
                <c:pt idx="5340">
                  <c:v>0.98760000000000003</c:v>
                </c:pt>
                <c:pt idx="5341">
                  <c:v>0.99629999999999996</c:v>
                </c:pt>
                <c:pt idx="5342">
                  <c:v>0.98719999999999997</c:v>
                </c:pt>
                <c:pt idx="5343">
                  <c:v>0.96</c:v>
                </c:pt>
                <c:pt idx="5344">
                  <c:v>0.9738</c:v>
                </c:pt>
                <c:pt idx="5345">
                  <c:v>0.95030000000000003</c:v>
                </c:pt>
                <c:pt idx="5346">
                  <c:v>0.92159999999999997</c:v>
                </c:pt>
                <c:pt idx="5347">
                  <c:v>0.93869999999999998</c:v>
                </c:pt>
                <c:pt idx="5348">
                  <c:v>0.95269999999999999</c:v>
                </c:pt>
                <c:pt idx="5349">
                  <c:v>0.95069999999999999</c:v>
                </c:pt>
                <c:pt idx="5350">
                  <c:v>0.97150000000000003</c:v>
                </c:pt>
                <c:pt idx="5351">
                  <c:v>0.95609999999999995</c:v>
                </c:pt>
                <c:pt idx="5352">
                  <c:v>0.96660000000000001</c:v>
                </c:pt>
                <c:pt idx="5353">
                  <c:v>0.96299999999999997</c:v>
                </c:pt>
                <c:pt idx="5354">
                  <c:v>0.96589999999999998</c:v>
                </c:pt>
                <c:pt idx="5355">
                  <c:v>0.96609999999999996</c:v>
                </c:pt>
                <c:pt idx="5356">
                  <c:v>0.96719999999999995</c:v>
                </c:pt>
                <c:pt idx="5357">
                  <c:v>0.95579999999999998</c:v>
                </c:pt>
                <c:pt idx="5358">
                  <c:v>0.99319999999999997</c:v>
                </c:pt>
                <c:pt idx="5359">
                  <c:v>0.98960000000000004</c:v>
                </c:pt>
                <c:pt idx="5360">
                  <c:v>0.98119999999999996</c:v>
                </c:pt>
                <c:pt idx="5361">
                  <c:v>1.036</c:v>
                </c:pt>
                <c:pt idx="5362">
                  <c:v>1.0526</c:v>
                </c:pt>
                <c:pt idx="5363">
                  <c:v>1.0490999999999999</c:v>
                </c:pt>
                <c:pt idx="5364">
                  <c:v>1.0506</c:v>
                </c:pt>
                <c:pt idx="5365">
                  <c:v>1.0638000000000001</c:v>
                </c:pt>
                <c:pt idx="5366">
                  <c:v>1.0652999999999999</c:v>
                </c:pt>
                <c:pt idx="5367">
                  <c:v>1.0589</c:v>
                </c:pt>
                <c:pt idx="5368">
                  <c:v>1.0664</c:v>
                </c:pt>
                <c:pt idx="5369">
                  <c:v>1.095</c:v>
                </c:pt>
                <c:pt idx="5370">
                  <c:v>1.0964</c:v>
                </c:pt>
                <c:pt idx="5371">
                  <c:v>1.0888</c:v>
                </c:pt>
                <c:pt idx="5372">
                  <c:v>1.1008</c:v>
                </c:pt>
                <c:pt idx="5373">
                  <c:v>1.139</c:v>
                </c:pt>
                <c:pt idx="5374">
                  <c:v>1.1488</c:v>
                </c:pt>
                <c:pt idx="5375">
                  <c:v>1.2390000000000001</c:v>
                </c:pt>
                <c:pt idx="5376">
                  <c:v>1.2735000000000001</c:v>
                </c:pt>
                <c:pt idx="5377">
                  <c:v>1.2373000000000001</c:v>
                </c:pt>
                <c:pt idx="5378">
                  <c:v>1.2424999999999999</c:v>
                </c:pt>
                <c:pt idx="5379">
                  <c:v>1.2369000000000001</c:v>
                </c:pt>
                <c:pt idx="5380">
                  <c:v>1.2183999999999999</c:v>
                </c:pt>
                <c:pt idx="5381">
                  <c:v>1.2686999999999999</c:v>
                </c:pt>
                <c:pt idx="5382">
                  <c:v>1.2168000000000001</c:v>
                </c:pt>
                <c:pt idx="5383">
                  <c:v>1.1981999999999999</c:v>
                </c:pt>
                <c:pt idx="5384">
                  <c:v>1.2224999999999999</c:v>
                </c:pt>
                <c:pt idx="5385">
                  <c:v>1.2349000000000001</c:v>
                </c:pt>
                <c:pt idx="5386">
                  <c:v>1.2621</c:v>
                </c:pt>
                <c:pt idx="5387">
                  <c:v>1.2746</c:v>
                </c:pt>
                <c:pt idx="5388">
                  <c:v>1.3249</c:v>
                </c:pt>
                <c:pt idx="5389">
                  <c:v>1.3501000000000001</c:v>
                </c:pt>
                <c:pt idx="5390">
                  <c:v>1.3468</c:v>
                </c:pt>
                <c:pt idx="5391">
                  <c:v>1.3268</c:v>
                </c:pt>
                <c:pt idx="5392">
                  <c:v>1.3321000000000001</c:v>
                </c:pt>
                <c:pt idx="5393">
                  <c:v>1.3305</c:v>
                </c:pt>
                <c:pt idx="5394">
                  <c:v>1.2903</c:v>
                </c:pt>
                <c:pt idx="5395">
                  <c:v>1.3122</c:v>
                </c:pt>
                <c:pt idx="5396">
                  <c:v>1.3212999999999999</c:v>
                </c:pt>
                <c:pt idx="5397">
                  <c:v>1.2918000000000001</c:v>
                </c:pt>
                <c:pt idx="5398">
                  <c:v>1.2764</c:v>
                </c:pt>
                <c:pt idx="5399">
                  <c:v>1.2611000000000001</c:v>
                </c:pt>
                <c:pt idx="5400">
                  <c:v>1.2517</c:v>
                </c:pt>
                <c:pt idx="5401">
                  <c:v>1.2690999999999999</c:v>
                </c:pt>
                <c:pt idx="5402">
                  <c:v>1.2808999999999999</c:v>
                </c:pt>
                <c:pt idx="5403">
                  <c:v>1.2535000000000001</c:v>
                </c:pt>
                <c:pt idx="5404">
                  <c:v>1.3037000000000001</c:v>
                </c:pt>
                <c:pt idx="5405">
                  <c:v>1.296</c:v>
                </c:pt>
                <c:pt idx="5406">
                  <c:v>1.2865</c:v>
                </c:pt>
                <c:pt idx="5407">
                  <c:v>1.2899</c:v>
                </c:pt>
                <c:pt idx="5408">
                  <c:v>1.2276</c:v>
                </c:pt>
                <c:pt idx="5409">
                  <c:v>1.2593000000000001</c:v>
                </c:pt>
                <c:pt idx="5410">
                  <c:v>1.256</c:v>
                </c:pt>
                <c:pt idx="5411">
                  <c:v>1.2539</c:v>
                </c:pt>
                <c:pt idx="5412">
                  <c:v>1.2535000000000001</c:v>
                </c:pt>
                <c:pt idx="5413">
                  <c:v>1.306</c:v>
                </c:pt>
                <c:pt idx="5414">
                  <c:v>1.2683</c:v>
                </c:pt>
                <c:pt idx="5415">
                  <c:v>1.1774</c:v>
                </c:pt>
                <c:pt idx="5416">
                  <c:v>1.1798999999999999</c:v>
                </c:pt>
                <c:pt idx="5417">
                  <c:v>1.1585000000000001</c:v>
                </c:pt>
                <c:pt idx="5418">
                  <c:v>1.1815</c:v>
                </c:pt>
                <c:pt idx="5419">
                  <c:v>1.1956</c:v>
                </c:pt>
                <c:pt idx="5420">
                  <c:v>1.1884999999999999</c:v>
                </c:pt>
                <c:pt idx="5421">
                  <c:v>1.1884999999999999</c:v>
                </c:pt>
                <c:pt idx="5422">
                  <c:v>1.2131000000000001</c:v>
                </c:pt>
                <c:pt idx="5423">
                  <c:v>1.1853</c:v>
                </c:pt>
                <c:pt idx="5424">
                  <c:v>1.1992</c:v>
                </c:pt>
                <c:pt idx="5425">
                  <c:v>1.2432000000000001</c:v>
                </c:pt>
                <c:pt idx="5426">
                  <c:v>1.2514000000000001</c:v>
                </c:pt>
                <c:pt idx="5427">
                  <c:v>1.2401</c:v>
                </c:pt>
                <c:pt idx="5428">
                  <c:v>1.2356</c:v>
                </c:pt>
                <c:pt idx="5429">
                  <c:v>1.2443</c:v>
                </c:pt>
                <c:pt idx="5430">
                  <c:v>1.1875</c:v>
                </c:pt>
                <c:pt idx="5431">
                  <c:v>1.1808000000000001</c:v>
                </c:pt>
                <c:pt idx="5432">
                  <c:v>1.2114</c:v>
                </c:pt>
                <c:pt idx="5433">
                  <c:v>1.2224999999999999</c:v>
                </c:pt>
                <c:pt idx="5434">
                  <c:v>1.2331000000000001</c:v>
                </c:pt>
                <c:pt idx="5435">
                  <c:v>1.2386999999999999</c:v>
                </c:pt>
                <c:pt idx="5436">
                  <c:v>1.2849999999999999</c:v>
                </c:pt>
                <c:pt idx="5437">
                  <c:v>1.2941</c:v>
                </c:pt>
                <c:pt idx="5438">
                  <c:v>1.3099000000000001</c:v>
                </c:pt>
                <c:pt idx="5439">
                  <c:v>1.2614000000000001</c:v>
                </c:pt>
                <c:pt idx="5440">
                  <c:v>1.2464</c:v>
                </c:pt>
                <c:pt idx="5441">
                  <c:v>1.2215</c:v>
                </c:pt>
                <c:pt idx="5442">
                  <c:v>1.2318</c:v>
                </c:pt>
                <c:pt idx="5443">
                  <c:v>1.2265999999999999</c:v>
                </c:pt>
                <c:pt idx="5444">
                  <c:v>1.1801999999999999</c:v>
                </c:pt>
                <c:pt idx="5445">
                  <c:v>1.2242</c:v>
                </c:pt>
                <c:pt idx="5446">
                  <c:v>1.2327999999999999</c:v>
                </c:pt>
                <c:pt idx="5447">
                  <c:v>1.2593000000000001</c:v>
                </c:pt>
                <c:pt idx="5448">
                  <c:v>1.2397</c:v>
                </c:pt>
                <c:pt idx="5449">
                  <c:v>1.2606999999999999</c:v>
                </c:pt>
                <c:pt idx="5450">
                  <c:v>1.2527999999999999</c:v>
                </c:pt>
                <c:pt idx="5451">
                  <c:v>1.2273000000000001</c:v>
                </c:pt>
                <c:pt idx="5452">
                  <c:v>1.1992</c:v>
                </c:pt>
                <c:pt idx="5453">
                  <c:v>1.1473</c:v>
                </c:pt>
                <c:pt idx="5454">
                  <c:v>1.1022000000000001</c:v>
                </c:pt>
                <c:pt idx="5455">
                  <c:v>1.1224000000000001</c:v>
                </c:pt>
                <c:pt idx="5456">
                  <c:v>1.1267</c:v>
                </c:pt>
                <c:pt idx="5457">
                  <c:v>1.1144000000000001</c:v>
                </c:pt>
                <c:pt idx="5458">
                  <c:v>1.0993999999999999</c:v>
                </c:pt>
                <c:pt idx="5459">
                  <c:v>1.1339999999999999</c:v>
                </c:pt>
                <c:pt idx="5460">
                  <c:v>1.1158999999999999</c:v>
                </c:pt>
                <c:pt idx="5461">
                  <c:v>1.0911999999999999</c:v>
                </c:pt>
                <c:pt idx="5462">
                  <c:v>1.1517999999999999</c:v>
                </c:pt>
                <c:pt idx="5463">
                  <c:v>1.0891</c:v>
                </c:pt>
                <c:pt idx="5464">
                  <c:v>1.1085</c:v>
                </c:pt>
                <c:pt idx="5465">
                  <c:v>1.08</c:v>
                </c:pt>
                <c:pt idx="5466">
                  <c:v>1.1057999999999999</c:v>
                </c:pt>
                <c:pt idx="5467">
                  <c:v>1.0760000000000001</c:v>
                </c:pt>
                <c:pt idx="5468">
                  <c:v>1.0923</c:v>
                </c:pt>
                <c:pt idx="5469">
                  <c:v>1.0891</c:v>
                </c:pt>
                <c:pt idx="5470">
                  <c:v>1.0899000000000001</c:v>
                </c:pt>
                <c:pt idx="5471">
                  <c:v>1.0661</c:v>
                </c:pt>
                <c:pt idx="5472">
                  <c:v>1.0866</c:v>
                </c:pt>
                <c:pt idx="5473">
                  <c:v>1.1054999999999999</c:v>
                </c:pt>
                <c:pt idx="5474">
                  <c:v>1.1105</c:v>
                </c:pt>
                <c:pt idx="5475">
                  <c:v>1.0876999999999999</c:v>
                </c:pt>
                <c:pt idx="5476">
                  <c:v>1.1099000000000001</c:v>
                </c:pt>
                <c:pt idx="5477">
                  <c:v>1.1054999999999999</c:v>
                </c:pt>
                <c:pt idx="5478">
                  <c:v>1.1041000000000001</c:v>
                </c:pt>
                <c:pt idx="5479">
                  <c:v>1.1241000000000001</c:v>
                </c:pt>
                <c:pt idx="5480">
                  <c:v>1.1201000000000001</c:v>
                </c:pt>
                <c:pt idx="5481">
                  <c:v>1.115</c:v>
                </c:pt>
                <c:pt idx="5482">
                  <c:v>1.1284000000000001</c:v>
                </c:pt>
                <c:pt idx="5483">
                  <c:v>1.1204000000000001</c:v>
                </c:pt>
                <c:pt idx="5484">
                  <c:v>1.1233</c:v>
                </c:pt>
                <c:pt idx="5485">
                  <c:v>1.1111</c:v>
                </c:pt>
                <c:pt idx="5486">
                  <c:v>1.0652999999999999</c:v>
                </c:pt>
                <c:pt idx="5487">
                  <c:v>1.0597000000000001</c:v>
                </c:pt>
                <c:pt idx="5488">
                  <c:v>1.0374000000000001</c:v>
                </c:pt>
                <c:pt idx="5489">
                  <c:v>1.0258</c:v>
                </c:pt>
                <c:pt idx="5490">
                  <c:v>1.0096000000000001</c:v>
                </c:pt>
                <c:pt idx="5491">
                  <c:v>1.0167999999999999</c:v>
                </c:pt>
                <c:pt idx="5492">
                  <c:v>1.0101</c:v>
                </c:pt>
                <c:pt idx="5493">
                  <c:v>1.0061</c:v>
                </c:pt>
                <c:pt idx="5494">
                  <c:v>1.0237000000000001</c:v>
                </c:pt>
                <c:pt idx="5495">
                  <c:v>1.0267999999999999</c:v>
                </c:pt>
                <c:pt idx="5496">
                  <c:v>1.0148999999999999</c:v>
                </c:pt>
                <c:pt idx="5497">
                  <c:v>1.034</c:v>
                </c:pt>
                <c:pt idx="5498">
                  <c:v>1.0472999999999999</c:v>
                </c:pt>
                <c:pt idx="5499">
                  <c:v>1.0570999999999999</c:v>
                </c:pt>
                <c:pt idx="5500">
                  <c:v>1.1943999999999999</c:v>
                </c:pt>
                <c:pt idx="5501">
                  <c:v>1.159</c:v>
                </c:pt>
                <c:pt idx="5502">
                  <c:v>1.1547000000000001</c:v>
                </c:pt>
                <c:pt idx="5503">
                  <c:v>1.1431</c:v>
                </c:pt>
                <c:pt idx="5504">
                  <c:v>1.1528</c:v>
                </c:pt>
                <c:pt idx="5505">
                  <c:v>1.1477999999999999</c:v>
                </c:pt>
                <c:pt idx="5506">
                  <c:v>1.1566000000000001</c:v>
                </c:pt>
                <c:pt idx="5507">
                  <c:v>1.1557999999999999</c:v>
                </c:pt>
                <c:pt idx="5508">
                  <c:v>1.1760999999999999</c:v>
                </c:pt>
                <c:pt idx="5509">
                  <c:v>1.1775</c:v>
                </c:pt>
                <c:pt idx="5510">
                  <c:v>1.1837</c:v>
                </c:pt>
                <c:pt idx="5511">
                  <c:v>1.1758999999999999</c:v>
                </c:pt>
                <c:pt idx="5512">
                  <c:v>1.1731</c:v>
                </c:pt>
                <c:pt idx="5513">
                  <c:v>1.2013</c:v>
                </c:pt>
                <c:pt idx="5514">
                  <c:v>1.1822999999999999</c:v>
                </c:pt>
                <c:pt idx="5515">
                  <c:v>1.1462000000000001</c:v>
                </c:pt>
                <c:pt idx="5516">
                  <c:v>1.1536</c:v>
                </c:pt>
                <c:pt idx="5517">
                  <c:v>1.1253</c:v>
                </c:pt>
                <c:pt idx="5518">
                  <c:v>1.1193</c:v>
                </c:pt>
                <c:pt idx="5519">
                  <c:v>1.1462000000000001</c:v>
                </c:pt>
                <c:pt idx="5520">
                  <c:v>1.1438999999999999</c:v>
                </c:pt>
                <c:pt idx="5521">
                  <c:v>1.1571</c:v>
                </c:pt>
                <c:pt idx="5522">
                  <c:v>1.1557999999999999</c:v>
                </c:pt>
                <c:pt idx="5523">
                  <c:v>1.1261000000000001</c:v>
                </c:pt>
                <c:pt idx="5524">
                  <c:v>1.1266</c:v>
                </c:pt>
                <c:pt idx="5525">
                  <c:v>1.1289</c:v>
                </c:pt>
                <c:pt idx="5526">
                  <c:v>1.1075999999999999</c:v>
                </c:pt>
                <c:pt idx="5527">
                  <c:v>1.0973999999999999</c:v>
                </c:pt>
                <c:pt idx="5528">
                  <c:v>1.121</c:v>
                </c:pt>
                <c:pt idx="5529">
                  <c:v>1.1486000000000001</c:v>
                </c:pt>
                <c:pt idx="5530">
                  <c:v>1.1494</c:v>
                </c:pt>
                <c:pt idx="5531">
                  <c:v>1.1657</c:v>
                </c:pt>
                <c:pt idx="5532">
                  <c:v>1.1571</c:v>
                </c:pt>
                <c:pt idx="5533">
                  <c:v>1.1687000000000001</c:v>
                </c:pt>
                <c:pt idx="5534">
                  <c:v>1.1440999999999999</c:v>
                </c:pt>
                <c:pt idx="5535">
                  <c:v>1.1507000000000001</c:v>
                </c:pt>
                <c:pt idx="5536">
                  <c:v>1.1425000000000001</c:v>
                </c:pt>
                <c:pt idx="5537">
                  <c:v>1.1444000000000001</c:v>
                </c:pt>
                <c:pt idx="5538">
                  <c:v>1.1609</c:v>
                </c:pt>
                <c:pt idx="5539">
                  <c:v>1.1789000000000001</c:v>
                </c:pt>
                <c:pt idx="5540">
                  <c:v>1.1834</c:v>
                </c:pt>
                <c:pt idx="5541">
                  <c:v>1.1652</c:v>
                </c:pt>
                <c:pt idx="5542">
                  <c:v>1.1990000000000001</c:v>
                </c:pt>
                <c:pt idx="5543">
                  <c:v>1.2236</c:v>
                </c:pt>
                <c:pt idx="5544">
                  <c:v>1.2376</c:v>
                </c:pt>
                <c:pt idx="5545">
                  <c:v>1.2446999999999999</c:v>
                </c:pt>
                <c:pt idx="5546">
                  <c:v>1.2459</c:v>
                </c:pt>
                <c:pt idx="5547">
                  <c:v>1.2315</c:v>
                </c:pt>
                <c:pt idx="5548">
                  <c:v>1.2309000000000001</c:v>
                </c:pt>
                <c:pt idx="5549">
                  <c:v>1.1828000000000001</c:v>
                </c:pt>
                <c:pt idx="5550">
                  <c:v>1.21</c:v>
                </c:pt>
                <c:pt idx="5551">
                  <c:v>1.2074</c:v>
                </c:pt>
                <c:pt idx="5552">
                  <c:v>1.2210000000000001</c:v>
                </c:pt>
                <c:pt idx="5553">
                  <c:v>1.2405999999999999</c:v>
                </c:pt>
                <c:pt idx="5554">
                  <c:v>1.2174</c:v>
                </c:pt>
                <c:pt idx="5555">
                  <c:v>1.2230000000000001</c:v>
                </c:pt>
                <c:pt idx="5556">
                  <c:v>1.1999</c:v>
                </c:pt>
                <c:pt idx="5557">
                  <c:v>1.2248000000000001</c:v>
                </c:pt>
                <c:pt idx="5558">
                  <c:v>1.2275</c:v>
                </c:pt>
                <c:pt idx="5559">
                  <c:v>1.2376</c:v>
                </c:pt>
                <c:pt idx="5560">
                  <c:v>1.2039</c:v>
                </c:pt>
                <c:pt idx="5561">
                  <c:v>1.2041999999999999</c:v>
                </c:pt>
                <c:pt idx="5562">
                  <c:v>1.2168000000000001</c:v>
                </c:pt>
                <c:pt idx="5563">
                  <c:v>1.2269000000000001</c:v>
                </c:pt>
                <c:pt idx="5564">
                  <c:v>1.2161999999999999</c:v>
                </c:pt>
                <c:pt idx="5565">
                  <c:v>1.2097</c:v>
                </c:pt>
                <c:pt idx="5566">
                  <c:v>1.2218</c:v>
                </c:pt>
                <c:pt idx="5567">
                  <c:v>1.2397</c:v>
                </c:pt>
                <c:pt idx="5568">
                  <c:v>1.2226999999999999</c:v>
                </c:pt>
                <c:pt idx="5569">
                  <c:v>1.2153</c:v>
                </c:pt>
                <c:pt idx="5570">
                  <c:v>1.2156</c:v>
                </c:pt>
                <c:pt idx="5571">
                  <c:v>1.2118</c:v>
                </c:pt>
                <c:pt idx="5572">
                  <c:v>1.1920999999999999</c:v>
                </c:pt>
                <c:pt idx="5573">
                  <c:v>1.147</c:v>
                </c:pt>
                <c:pt idx="5574">
                  <c:v>1.1073999999999999</c:v>
                </c:pt>
                <c:pt idx="5575">
                  <c:v>1.1044</c:v>
                </c:pt>
                <c:pt idx="5576">
                  <c:v>1.0894999999999999</c:v>
                </c:pt>
                <c:pt idx="5577">
                  <c:v>1.0820000000000001</c:v>
                </c:pt>
                <c:pt idx="5578">
                  <c:v>1.0835999999999999</c:v>
                </c:pt>
                <c:pt idx="5579">
                  <c:v>1.0902000000000001</c:v>
                </c:pt>
                <c:pt idx="5580">
                  <c:v>1.0848</c:v>
                </c:pt>
                <c:pt idx="5581">
                  <c:v>1.0751999999999999</c:v>
                </c:pt>
                <c:pt idx="5582">
                  <c:v>1.0706</c:v>
                </c:pt>
                <c:pt idx="5583">
                  <c:v>1.0799000000000001</c:v>
                </c:pt>
                <c:pt idx="5584">
                  <c:v>1.0620000000000001</c:v>
                </c:pt>
                <c:pt idx="5585">
                  <c:v>1.0468999999999999</c:v>
                </c:pt>
                <c:pt idx="5586">
                  <c:v>1.0327999999999999</c:v>
                </c:pt>
                <c:pt idx="5587">
                  <c:v>1.002</c:v>
                </c:pt>
                <c:pt idx="5588">
                  <c:v>0.99399999999999999</c:v>
                </c:pt>
                <c:pt idx="5589">
                  <c:v>0.95650000000000002</c:v>
                </c:pt>
                <c:pt idx="5590">
                  <c:v>0.97519999999999996</c:v>
                </c:pt>
                <c:pt idx="5591">
                  <c:v>0.97840000000000005</c:v>
                </c:pt>
                <c:pt idx="5592">
                  <c:v>0.98340000000000005</c:v>
                </c:pt>
                <c:pt idx="5593">
                  <c:v>0.9758</c:v>
                </c:pt>
                <c:pt idx="5594">
                  <c:v>0.99560000000000004</c:v>
                </c:pt>
                <c:pt idx="5595">
                  <c:v>0.97199999999999998</c:v>
                </c:pt>
                <c:pt idx="5596">
                  <c:v>0.96260000000000001</c:v>
                </c:pt>
                <c:pt idx="5597">
                  <c:v>0.96950000000000003</c:v>
                </c:pt>
                <c:pt idx="5598">
                  <c:v>0.97689999999999999</c:v>
                </c:pt>
                <c:pt idx="5599">
                  <c:v>0.96779999999999999</c:v>
                </c:pt>
                <c:pt idx="5600">
                  <c:v>0.96150000000000002</c:v>
                </c:pt>
                <c:pt idx="5601">
                  <c:v>0.96279999999999999</c:v>
                </c:pt>
                <c:pt idx="5602">
                  <c:v>0.96350000000000002</c:v>
                </c:pt>
                <c:pt idx="5603">
                  <c:v>0.96430000000000005</c:v>
                </c:pt>
                <c:pt idx="5604">
                  <c:v>0.97009999999999996</c:v>
                </c:pt>
                <c:pt idx="5605">
                  <c:v>0.94579999999999997</c:v>
                </c:pt>
                <c:pt idx="5606">
                  <c:v>0.92469999999999997</c:v>
                </c:pt>
                <c:pt idx="5607">
                  <c:v>0.93369999999999997</c:v>
                </c:pt>
                <c:pt idx="5608">
                  <c:v>0.93159999999999998</c:v>
                </c:pt>
                <c:pt idx="5609">
                  <c:v>0.93979999999999997</c:v>
                </c:pt>
                <c:pt idx="5610">
                  <c:v>0.93189999999999995</c:v>
                </c:pt>
                <c:pt idx="5611">
                  <c:v>0.92969999999999997</c:v>
                </c:pt>
                <c:pt idx="5612">
                  <c:v>0.93020000000000003</c:v>
                </c:pt>
                <c:pt idx="5613">
                  <c:v>0.91969999999999996</c:v>
                </c:pt>
                <c:pt idx="5614">
                  <c:v>0.92279999999999995</c:v>
                </c:pt>
                <c:pt idx="5615">
                  <c:v>0.95730000000000004</c:v>
                </c:pt>
                <c:pt idx="5616">
                  <c:v>0.91920000000000002</c:v>
                </c:pt>
                <c:pt idx="5617">
                  <c:v>0.92430000000000001</c:v>
                </c:pt>
                <c:pt idx="5618">
                  <c:v>0.88900000000000001</c:v>
                </c:pt>
                <c:pt idx="5619">
                  <c:v>0.88039999999999996</c:v>
                </c:pt>
                <c:pt idx="5620">
                  <c:v>0.85729999999999995</c:v>
                </c:pt>
                <c:pt idx="5621">
                  <c:v>0.8417</c:v>
                </c:pt>
                <c:pt idx="5622">
                  <c:v>0.84399999999999997</c:v>
                </c:pt>
                <c:pt idx="5623">
                  <c:v>0.83889999999999998</c:v>
                </c:pt>
                <c:pt idx="5624">
                  <c:v>0.85199999999999998</c:v>
                </c:pt>
                <c:pt idx="5625">
                  <c:v>0.85609999999999997</c:v>
                </c:pt>
                <c:pt idx="5626">
                  <c:v>0.84450000000000003</c:v>
                </c:pt>
                <c:pt idx="5627">
                  <c:v>0.84599999999999997</c:v>
                </c:pt>
                <c:pt idx="5628">
                  <c:v>0.8548</c:v>
                </c:pt>
                <c:pt idx="5629">
                  <c:v>0.84230000000000005</c:v>
                </c:pt>
                <c:pt idx="5630">
                  <c:v>0.83960000000000001</c:v>
                </c:pt>
                <c:pt idx="5631">
                  <c:v>0.84199999999999997</c:v>
                </c:pt>
                <c:pt idx="5632">
                  <c:v>0.81189999999999996</c:v>
                </c:pt>
                <c:pt idx="5633">
                  <c:v>0.80430000000000001</c:v>
                </c:pt>
                <c:pt idx="5634">
                  <c:v>0.7802</c:v>
                </c:pt>
                <c:pt idx="5635">
                  <c:v>0.7823</c:v>
                </c:pt>
                <c:pt idx="5636">
                  <c:v>0.80800000000000005</c:v>
                </c:pt>
                <c:pt idx="5637">
                  <c:v>0.79879999999999995</c:v>
                </c:pt>
                <c:pt idx="5638">
                  <c:v>0.79020000000000001</c:v>
                </c:pt>
                <c:pt idx="5639">
                  <c:v>0.77939999999999998</c:v>
                </c:pt>
                <c:pt idx="5640">
                  <c:v>0.81510000000000005</c:v>
                </c:pt>
                <c:pt idx="5641">
                  <c:v>0.84060000000000001</c:v>
                </c:pt>
                <c:pt idx="5642">
                  <c:v>0.86639999999999995</c:v>
                </c:pt>
                <c:pt idx="5643">
                  <c:v>0.88190000000000002</c:v>
                </c:pt>
                <c:pt idx="5644">
                  <c:v>0.87380000000000002</c:v>
                </c:pt>
                <c:pt idx="5645">
                  <c:v>0.88349999999999995</c:v>
                </c:pt>
                <c:pt idx="5646">
                  <c:v>0.90529999999999999</c:v>
                </c:pt>
                <c:pt idx="5647">
                  <c:v>0.89500000000000002</c:v>
                </c:pt>
                <c:pt idx="5648">
                  <c:v>0.86650000000000005</c:v>
                </c:pt>
                <c:pt idx="5649">
                  <c:v>0.87880000000000003</c:v>
                </c:pt>
                <c:pt idx="5650">
                  <c:v>0.87360000000000004</c:v>
                </c:pt>
                <c:pt idx="5651">
                  <c:v>0.85909999999999997</c:v>
                </c:pt>
                <c:pt idx="5652">
                  <c:v>0.84</c:v>
                </c:pt>
                <c:pt idx="5653">
                  <c:v>0.8347</c:v>
                </c:pt>
                <c:pt idx="5654">
                  <c:v>0.85570000000000002</c:v>
                </c:pt>
                <c:pt idx="5655">
                  <c:v>0.86309999999999998</c:v>
                </c:pt>
                <c:pt idx="5656">
                  <c:v>0.90100000000000002</c:v>
                </c:pt>
                <c:pt idx="5657">
                  <c:v>0.93259999999999998</c:v>
                </c:pt>
                <c:pt idx="5658">
                  <c:v>0.94159999999999999</c:v>
                </c:pt>
                <c:pt idx="5659">
                  <c:v>0.93440000000000001</c:v>
                </c:pt>
                <c:pt idx="5660">
                  <c:v>0.93559999999999999</c:v>
                </c:pt>
                <c:pt idx="5661">
                  <c:v>0.92030000000000001</c:v>
                </c:pt>
                <c:pt idx="5662">
                  <c:v>0.92549999999999999</c:v>
                </c:pt>
                <c:pt idx="5663">
                  <c:v>0.90949999999999998</c:v>
                </c:pt>
                <c:pt idx="5664">
                  <c:v>0.91349999999999998</c:v>
                </c:pt>
                <c:pt idx="5665">
                  <c:v>0.90890000000000004</c:v>
                </c:pt>
                <c:pt idx="5666">
                  <c:v>0.95740000000000003</c:v>
                </c:pt>
                <c:pt idx="5667">
                  <c:v>0.95</c:v>
                </c:pt>
                <c:pt idx="5668">
                  <c:v>0.96450000000000002</c:v>
                </c:pt>
                <c:pt idx="5669">
                  <c:v>0.95579999999999998</c:v>
                </c:pt>
                <c:pt idx="5670">
                  <c:v>0.93300000000000005</c:v>
                </c:pt>
                <c:pt idx="5671">
                  <c:v>0.92279999999999995</c:v>
                </c:pt>
                <c:pt idx="5672">
                  <c:v>0.94279999999999997</c:v>
                </c:pt>
                <c:pt idx="5673">
                  <c:v>0.94299999999999995</c:v>
                </c:pt>
                <c:pt idx="5674">
                  <c:v>1.2939000000000001</c:v>
                </c:pt>
                <c:pt idx="5675">
                  <c:v>1.2161</c:v>
                </c:pt>
                <c:pt idx="5676">
                  <c:v>1.1910000000000001</c:v>
                </c:pt>
                <c:pt idx="5677">
                  <c:v>1.1998</c:v>
                </c:pt>
                <c:pt idx="5678">
                  <c:v>1.1801999999999999</c:v>
                </c:pt>
                <c:pt idx="5679">
                  <c:v>1.1698999999999999</c:v>
                </c:pt>
                <c:pt idx="5680">
                  <c:v>1.1387</c:v>
                </c:pt>
                <c:pt idx="5681">
                  <c:v>1.1598999999999999</c:v>
                </c:pt>
                <c:pt idx="5682">
                  <c:v>1.1738999999999999</c:v>
                </c:pt>
                <c:pt idx="5683">
                  <c:v>1.1854</c:v>
                </c:pt>
                <c:pt idx="5684">
                  <c:v>1.1758</c:v>
                </c:pt>
                <c:pt idx="5685">
                  <c:v>1.1986000000000001</c:v>
                </c:pt>
                <c:pt idx="5686">
                  <c:v>1.2141999999999999</c:v>
                </c:pt>
                <c:pt idx="5687">
                  <c:v>1.2103999999999999</c:v>
                </c:pt>
                <c:pt idx="5688">
                  <c:v>1.2043999999999999</c:v>
                </c:pt>
                <c:pt idx="5689">
                  <c:v>1.1870000000000001</c:v>
                </c:pt>
                <c:pt idx="5690">
                  <c:v>1.1819999999999999</c:v>
                </c:pt>
                <c:pt idx="5691">
                  <c:v>1.1940999999999999</c:v>
                </c:pt>
                <c:pt idx="5692">
                  <c:v>1.1801999999999999</c:v>
                </c:pt>
                <c:pt idx="5693">
                  <c:v>1.1627000000000001</c:v>
                </c:pt>
                <c:pt idx="5694">
                  <c:v>1.1554</c:v>
                </c:pt>
                <c:pt idx="5695">
                  <c:v>1.1633</c:v>
                </c:pt>
                <c:pt idx="5696">
                  <c:v>1.1666000000000001</c:v>
                </c:pt>
                <c:pt idx="5697">
                  <c:v>1.2037</c:v>
                </c:pt>
                <c:pt idx="5698">
                  <c:v>1.2031000000000001</c:v>
                </c:pt>
                <c:pt idx="5699">
                  <c:v>1.2050000000000001</c:v>
                </c:pt>
                <c:pt idx="5700">
                  <c:v>1.1744000000000001</c:v>
                </c:pt>
                <c:pt idx="5701">
                  <c:v>1.1655</c:v>
                </c:pt>
                <c:pt idx="5702">
                  <c:v>1.1347</c:v>
                </c:pt>
                <c:pt idx="5703">
                  <c:v>1.1406000000000001</c:v>
                </c:pt>
                <c:pt idx="5704">
                  <c:v>1.1395999999999999</c:v>
                </c:pt>
                <c:pt idx="5705">
                  <c:v>1.1604000000000001</c:v>
                </c:pt>
                <c:pt idx="5706">
                  <c:v>1.1803999999999999</c:v>
                </c:pt>
                <c:pt idx="5707">
                  <c:v>1.1821999999999999</c:v>
                </c:pt>
                <c:pt idx="5708">
                  <c:v>1.1476999999999999</c:v>
                </c:pt>
                <c:pt idx="5709">
                  <c:v>1.153</c:v>
                </c:pt>
                <c:pt idx="5710">
                  <c:v>1.1449</c:v>
                </c:pt>
                <c:pt idx="5711">
                  <c:v>1.1668000000000001</c:v>
                </c:pt>
                <c:pt idx="5712">
                  <c:v>1.1846000000000001</c:v>
                </c:pt>
                <c:pt idx="5713">
                  <c:v>1.1841999999999999</c:v>
                </c:pt>
                <c:pt idx="5714">
                  <c:v>1.1908000000000001</c:v>
                </c:pt>
                <c:pt idx="5715">
                  <c:v>1.2073</c:v>
                </c:pt>
                <c:pt idx="5716">
                  <c:v>1.1718999999999999</c:v>
                </c:pt>
                <c:pt idx="5717">
                  <c:v>1.1411</c:v>
                </c:pt>
                <c:pt idx="5718">
                  <c:v>1.1416999999999999</c:v>
                </c:pt>
                <c:pt idx="5719">
                  <c:v>1.1418999999999999</c:v>
                </c:pt>
                <c:pt idx="5720">
                  <c:v>1.1205000000000001</c:v>
                </c:pt>
                <c:pt idx="5721">
                  <c:v>1.1361000000000001</c:v>
                </c:pt>
                <c:pt idx="5722">
                  <c:v>1.1511</c:v>
                </c:pt>
                <c:pt idx="5723">
                  <c:v>1.149</c:v>
                </c:pt>
                <c:pt idx="5724">
                  <c:v>1.1476999999999999</c:v>
                </c:pt>
                <c:pt idx="5725">
                  <c:v>1.1385000000000001</c:v>
                </c:pt>
                <c:pt idx="5726">
                  <c:v>1.1821999999999999</c:v>
                </c:pt>
                <c:pt idx="5727">
                  <c:v>1.1870000000000001</c:v>
                </c:pt>
                <c:pt idx="5728">
                  <c:v>1.1803999999999999</c:v>
                </c:pt>
                <c:pt idx="5729">
                  <c:v>1.2040999999999999</c:v>
                </c:pt>
                <c:pt idx="5730">
                  <c:v>1.2027000000000001</c:v>
                </c:pt>
                <c:pt idx="5731">
                  <c:v>1.1625000000000001</c:v>
                </c:pt>
                <c:pt idx="5732">
                  <c:v>1.1598999999999999</c:v>
                </c:pt>
                <c:pt idx="5733">
                  <c:v>1.1598999999999999</c:v>
                </c:pt>
                <c:pt idx="5734">
                  <c:v>1.1208</c:v>
                </c:pt>
                <c:pt idx="5735">
                  <c:v>1.1536999999999999</c:v>
                </c:pt>
                <c:pt idx="5736">
                  <c:v>1.1480999999999999</c:v>
                </c:pt>
                <c:pt idx="5737">
                  <c:v>1.1292</c:v>
                </c:pt>
                <c:pt idx="5738">
                  <c:v>1.1345000000000001</c:v>
                </c:pt>
                <c:pt idx="5739">
                  <c:v>1.1772</c:v>
                </c:pt>
                <c:pt idx="5740">
                  <c:v>1.1536999999999999</c:v>
                </c:pt>
                <c:pt idx="5741">
                  <c:v>1.1443000000000001</c:v>
                </c:pt>
                <c:pt idx="5742">
                  <c:v>1.1323000000000001</c:v>
                </c:pt>
                <c:pt idx="5743">
                  <c:v>1.1488</c:v>
                </c:pt>
                <c:pt idx="5744">
                  <c:v>1.1776</c:v>
                </c:pt>
                <c:pt idx="5745">
                  <c:v>1.1746000000000001</c:v>
                </c:pt>
                <c:pt idx="5746">
                  <c:v>1.1744000000000001</c:v>
                </c:pt>
                <c:pt idx="5747">
                  <c:v>1.2039</c:v>
                </c:pt>
                <c:pt idx="5748">
                  <c:v>1.1819999999999999</c:v>
                </c:pt>
                <c:pt idx="5749">
                  <c:v>1.1744000000000001</c:v>
                </c:pt>
                <c:pt idx="5750">
                  <c:v>1.1806000000000001</c:v>
                </c:pt>
                <c:pt idx="5751">
                  <c:v>1.1841999999999999</c:v>
                </c:pt>
                <c:pt idx="5752">
                  <c:v>1.4036</c:v>
                </c:pt>
                <c:pt idx="5753">
                  <c:v>1.6134999999999999</c:v>
                </c:pt>
                <c:pt idx="5754">
                  <c:v>1.6115999999999999</c:v>
                </c:pt>
                <c:pt idx="5755">
                  <c:v>1.5567</c:v>
                </c:pt>
                <c:pt idx="5756">
                  <c:v>1.5399</c:v>
                </c:pt>
                <c:pt idx="5757">
                  <c:v>1.5167999999999999</c:v>
                </c:pt>
                <c:pt idx="5758">
                  <c:v>1.5402</c:v>
                </c:pt>
                <c:pt idx="5759">
                  <c:v>1.5637000000000001</c:v>
                </c:pt>
                <c:pt idx="5760">
                  <c:v>1.6194</c:v>
                </c:pt>
                <c:pt idx="5761">
                  <c:v>1.6831</c:v>
                </c:pt>
                <c:pt idx="5762">
                  <c:v>1.6583000000000001</c:v>
                </c:pt>
                <c:pt idx="5763">
                  <c:v>1.5825</c:v>
                </c:pt>
                <c:pt idx="5764">
                  <c:v>1.5686</c:v>
                </c:pt>
                <c:pt idx="5765">
                  <c:v>1.5047999999999999</c:v>
                </c:pt>
                <c:pt idx="5766">
                  <c:v>1.5077</c:v>
                </c:pt>
                <c:pt idx="5767">
                  <c:v>1.623</c:v>
                </c:pt>
                <c:pt idx="5768">
                  <c:v>1.6216999999999999</c:v>
                </c:pt>
                <c:pt idx="5769">
                  <c:v>1.7652000000000001</c:v>
                </c:pt>
                <c:pt idx="5770">
                  <c:v>1.8875999999999999</c:v>
                </c:pt>
                <c:pt idx="5771">
                  <c:v>2.1463999999999999</c:v>
                </c:pt>
                <c:pt idx="5772">
                  <c:v>2.0676999999999999</c:v>
                </c:pt>
                <c:pt idx="5773">
                  <c:v>1.9253</c:v>
                </c:pt>
                <c:pt idx="5774">
                  <c:v>2.2002000000000002</c:v>
                </c:pt>
                <c:pt idx="5775">
                  <c:v>2.0543999999999998</c:v>
                </c:pt>
                <c:pt idx="5776">
                  <c:v>2.1739000000000002</c:v>
                </c:pt>
                <c:pt idx="5777">
                  <c:v>2.1135999999999999</c:v>
                </c:pt>
                <c:pt idx="5778">
                  <c:v>1.8148</c:v>
                </c:pt>
                <c:pt idx="5779">
                  <c:v>1.9258</c:v>
                </c:pt>
                <c:pt idx="5780">
                  <c:v>1.9383999999999999</c:v>
                </c:pt>
                <c:pt idx="5781">
                  <c:v>2.0623</c:v>
                </c:pt>
                <c:pt idx="5782">
                  <c:v>1.9950000000000001</c:v>
                </c:pt>
                <c:pt idx="5783">
                  <c:v>2.0105</c:v>
                </c:pt>
                <c:pt idx="5784">
                  <c:v>1.9235</c:v>
                </c:pt>
                <c:pt idx="5785">
                  <c:v>1.8335999999999999</c:v>
                </c:pt>
                <c:pt idx="5786">
                  <c:v>1.7908999999999999</c:v>
                </c:pt>
                <c:pt idx="5787">
                  <c:v>1.754</c:v>
                </c:pt>
                <c:pt idx="5788">
                  <c:v>1.7608999999999999</c:v>
                </c:pt>
                <c:pt idx="5789">
                  <c:v>1.7432000000000001</c:v>
                </c:pt>
                <c:pt idx="5790">
                  <c:v>1.6329</c:v>
                </c:pt>
                <c:pt idx="5791">
                  <c:v>1.5472999999999999</c:v>
                </c:pt>
                <c:pt idx="5792">
                  <c:v>1.514</c:v>
                </c:pt>
                <c:pt idx="5793">
                  <c:v>1.5194000000000001</c:v>
                </c:pt>
                <c:pt idx="5794">
                  <c:v>1.4834000000000001</c:v>
                </c:pt>
                <c:pt idx="5795">
                  <c:v>1.4846999999999999</c:v>
                </c:pt>
                <c:pt idx="5796">
                  <c:v>1.4846999999999999</c:v>
                </c:pt>
                <c:pt idx="5797">
                  <c:v>1.4869000000000001</c:v>
                </c:pt>
                <c:pt idx="5798">
                  <c:v>1.4149</c:v>
                </c:pt>
                <c:pt idx="5799">
                  <c:v>1.3337000000000001</c:v>
                </c:pt>
                <c:pt idx="5800">
                  <c:v>1.3133999999999999</c:v>
                </c:pt>
                <c:pt idx="5801">
                  <c:v>1.3152999999999999</c:v>
                </c:pt>
                <c:pt idx="5802">
                  <c:v>1.3086</c:v>
                </c:pt>
                <c:pt idx="5803">
                  <c:v>1.3196000000000001</c:v>
                </c:pt>
                <c:pt idx="5804">
                  <c:v>1.3633</c:v>
                </c:pt>
                <c:pt idx="5805">
                  <c:v>1.3070999999999999</c:v>
                </c:pt>
                <c:pt idx="5806">
                  <c:v>1.2622</c:v>
                </c:pt>
                <c:pt idx="5807">
                  <c:v>1.2546999999999999</c:v>
                </c:pt>
                <c:pt idx="5808">
                  <c:v>1.2632000000000001</c:v>
                </c:pt>
                <c:pt idx="5809">
                  <c:v>1.2205999999999999</c:v>
                </c:pt>
                <c:pt idx="5810">
                  <c:v>1.2141</c:v>
                </c:pt>
                <c:pt idx="5811">
                  <c:v>1.2393000000000001</c:v>
                </c:pt>
                <c:pt idx="5812">
                  <c:v>1.2455000000000001</c:v>
                </c:pt>
                <c:pt idx="5813">
                  <c:v>1.2317</c:v>
                </c:pt>
                <c:pt idx="5814">
                  <c:v>1.2101999999999999</c:v>
                </c:pt>
                <c:pt idx="5815">
                  <c:v>1.1605000000000001</c:v>
                </c:pt>
                <c:pt idx="5816">
                  <c:v>1.2101</c:v>
                </c:pt>
                <c:pt idx="5817">
                  <c:v>1.1761999999999999</c:v>
                </c:pt>
                <c:pt idx="5818">
                  <c:v>1.1977</c:v>
                </c:pt>
                <c:pt idx="5819">
                  <c:v>1.2296</c:v>
                </c:pt>
                <c:pt idx="5820">
                  <c:v>1.2184999999999999</c:v>
                </c:pt>
                <c:pt idx="5821">
                  <c:v>1.2622</c:v>
                </c:pt>
                <c:pt idx="5822">
                  <c:v>1.2672000000000001</c:v>
                </c:pt>
                <c:pt idx="5823">
                  <c:v>1.258</c:v>
                </c:pt>
                <c:pt idx="5824">
                  <c:v>1.25</c:v>
                </c:pt>
                <c:pt idx="5825">
                  <c:v>1.2478</c:v>
                </c:pt>
                <c:pt idx="5826">
                  <c:v>1.2865</c:v>
                </c:pt>
                <c:pt idx="5827">
                  <c:v>1.3735999999999999</c:v>
                </c:pt>
                <c:pt idx="5828">
                  <c:v>1.3733</c:v>
                </c:pt>
                <c:pt idx="5829">
                  <c:v>1.375</c:v>
                </c:pt>
                <c:pt idx="5830">
                  <c:v>1.3862000000000001</c:v>
                </c:pt>
                <c:pt idx="5831">
                  <c:v>1.3595999999999999</c:v>
                </c:pt>
                <c:pt idx="5832">
                  <c:v>1.294</c:v>
                </c:pt>
                <c:pt idx="5833">
                  <c:v>1.3380000000000001</c:v>
                </c:pt>
                <c:pt idx="5834">
                  <c:v>1.3502000000000001</c:v>
                </c:pt>
                <c:pt idx="5835">
                  <c:v>1.3109999999999999</c:v>
                </c:pt>
                <c:pt idx="5836">
                  <c:v>1.357</c:v>
                </c:pt>
                <c:pt idx="5837">
                  <c:v>1.3695999999999999</c:v>
                </c:pt>
                <c:pt idx="5838">
                  <c:v>1.3936999999999999</c:v>
                </c:pt>
                <c:pt idx="5839">
                  <c:v>1.3514999999999999</c:v>
                </c:pt>
                <c:pt idx="5840">
                  <c:v>1.3046</c:v>
                </c:pt>
                <c:pt idx="5841">
                  <c:v>1.2818000000000001</c:v>
                </c:pt>
                <c:pt idx="5842">
                  <c:v>1.2999000000000001</c:v>
                </c:pt>
                <c:pt idx="5843">
                  <c:v>1.2971999999999999</c:v>
                </c:pt>
                <c:pt idx="5844">
                  <c:v>1.3006</c:v>
                </c:pt>
                <c:pt idx="5845">
                  <c:v>1.2850999999999999</c:v>
                </c:pt>
                <c:pt idx="5846">
                  <c:v>1.2487999999999999</c:v>
                </c:pt>
                <c:pt idx="5847">
                  <c:v>1.2439</c:v>
                </c:pt>
                <c:pt idx="5848">
                  <c:v>1.2732000000000001</c:v>
                </c:pt>
                <c:pt idx="5849">
                  <c:v>1.2716000000000001</c:v>
                </c:pt>
                <c:pt idx="5850">
                  <c:v>1.2437</c:v>
                </c:pt>
                <c:pt idx="5851">
                  <c:v>1.2144999999999999</c:v>
                </c:pt>
                <c:pt idx="5852">
                  <c:v>1.2091000000000001</c:v>
                </c:pt>
                <c:pt idx="5853">
                  <c:v>1.2313000000000001</c:v>
                </c:pt>
                <c:pt idx="5854">
                  <c:v>1.2831999999999999</c:v>
                </c:pt>
                <c:pt idx="5855">
                  <c:v>1.2290000000000001</c:v>
                </c:pt>
                <c:pt idx="5856">
                  <c:v>1.2154</c:v>
                </c:pt>
                <c:pt idx="5857">
                  <c:v>1.2290000000000001</c:v>
                </c:pt>
                <c:pt idx="5858">
                  <c:v>1.1951000000000001</c:v>
                </c:pt>
                <c:pt idx="5859">
                  <c:v>1.1657999999999999</c:v>
                </c:pt>
                <c:pt idx="5860">
                  <c:v>1.1612</c:v>
                </c:pt>
                <c:pt idx="5861">
                  <c:v>1.1431</c:v>
                </c:pt>
                <c:pt idx="5862">
                  <c:v>1.1567000000000001</c:v>
                </c:pt>
                <c:pt idx="5863">
                  <c:v>1.1142000000000001</c:v>
                </c:pt>
                <c:pt idx="5864">
                  <c:v>1.0792999999999999</c:v>
                </c:pt>
                <c:pt idx="5865">
                  <c:v>1.0645</c:v>
                </c:pt>
                <c:pt idx="5866">
                  <c:v>1.0914999999999999</c:v>
                </c:pt>
                <c:pt idx="5867">
                  <c:v>1.0619000000000001</c:v>
                </c:pt>
                <c:pt idx="5868">
                  <c:v>1.0064</c:v>
                </c:pt>
                <c:pt idx="5869">
                  <c:v>1.0246999999999999</c:v>
                </c:pt>
                <c:pt idx="5870">
                  <c:v>0.98070000000000002</c:v>
                </c:pt>
                <c:pt idx="5871">
                  <c:v>0.95789999999999997</c:v>
                </c:pt>
                <c:pt idx="5872">
                  <c:v>0.95120000000000005</c:v>
                </c:pt>
                <c:pt idx="5873">
                  <c:v>0.97140000000000004</c:v>
                </c:pt>
                <c:pt idx="5874">
                  <c:v>0.97689999999999999</c:v>
                </c:pt>
                <c:pt idx="5875">
                  <c:v>1.0348999999999999</c:v>
                </c:pt>
                <c:pt idx="5876">
                  <c:v>1.0342</c:v>
                </c:pt>
                <c:pt idx="5877">
                  <c:v>1.0121</c:v>
                </c:pt>
                <c:pt idx="5878">
                  <c:v>1.012</c:v>
                </c:pt>
                <c:pt idx="5879">
                  <c:v>0.97</c:v>
                </c:pt>
                <c:pt idx="5880">
                  <c:v>0.97389999999999999</c:v>
                </c:pt>
                <c:pt idx="5881">
                  <c:v>0.99370000000000003</c:v>
                </c:pt>
                <c:pt idx="5882">
                  <c:v>0.98870000000000002</c:v>
                </c:pt>
                <c:pt idx="5883">
                  <c:v>1.0062</c:v>
                </c:pt>
                <c:pt idx="5884">
                  <c:v>1.0169999999999999</c:v>
                </c:pt>
                <c:pt idx="5885">
                  <c:v>1.0175000000000001</c:v>
                </c:pt>
                <c:pt idx="5886">
                  <c:v>0.99050000000000005</c:v>
                </c:pt>
                <c:pt idx="5887">
                  <c:v>1.0075000000000001</c:v>
                </c:pt>
                <c:pt idx="5888">
                  <c:v>0.97519999999999996</c:v>
                </c:pt>
                <c:pt idx="5889">
                  <c:v>0.96960000000000002</c:v>
                </c:pt>
                <c:pt idx="5890">
                  <c:v>0.98580000000000001</c:v>
                </c:pt>
                <c:pt idx="5891">
                  <c:v>0.9758</c:v>
                </c:pt>
                <c:pt idx="5892">
                  <c:v>0.99770000000000003</c:v>
                </c:pt>
                <c:pt idx="5893">
                  <c:v>1.0144</c:v>
                </c:pt>
                <c:pt idx="5894">
                  <c:v>1.0071000000000001</c:v>
                </c:pt>
                <c:pt idx="5895">
                  <c:v>0.96240000000000003</c:v>
                </c:pt>
                <c:pt idx="5896">
                  <c:v>0.97430000000000005</c:v>
                </c:pt>
                <c:pt idx="5897">
                  <c:v>0.97340000000000004</c:v>
                </c:pt>
                <c:pt idx="5898">
                  <c:v>0.92510000000000003</c:v>
                </c:pt>
                <c:pt idx="5899">
                  <c:v>0.93179999999999996</c:v>
                </c:pt>
                <c:pt idx="5900">
                  <c:v>0.93459999999999999</c:v>
                </c:pt>
                <c:pt idx="5901">
                  <c:v>0.95089999999999997</c:v>
                </c:pt>
                <c:pt idx="5902">
                  <c:v>0.99099999999999999</c:v>
                </c:pt>
                <c:pt idx="5903">
                  <c:v>1.0188999999999999</c:v>
                </c:pt>
                <c:pt idx="5904">
                  <c:v>1.0134000000000001</c:v>
                </c:pt>
                <c:pt idx="5905">
                  <c:v>1.0708</c:v>
                </c:pt>
                <c:pt idx="5906">
                  <c:v>1.0219</c:v>
                </c:pt>
                <c:pt idx="5907">
                  <c:v>1.0238</c:v>
                </c:pt>
                <c:pt idx="5908">
                  <c:v>1.0219</c:v>
                </c:pt>
                <c:pt idx="5909">
                  <c:v>1.0024999999999999</c:v>
                </c:pt>
                <c:pt idx="5910">
                  <c:v>1.0047999999999999</c:v>
                </c:pt>
                <c:pt idx="5911">
                  <c:v>0.98660000000000003</c:v>
                </c:pt>
                <c:pt idx="5912">
                  <c:v>1.0052000000000001</c:v>
                </c:pt>
                <c:pt idx="5913">
                  <c:v>0.98880000000000001</c:v>
                </c:pt>
                <c:pt idx="5914">
                  <c:v>1.0266</c:v>
                </c:pt>
                <c:pt idx="5915">
                  <c:v>1.0308999999999999</c:v>
                </c:pt>
                <c:pt idx="5916">
                  <c:v>1.0184</c:v>
                </c:pt>
                <c:pt idx="5917">
                  <c:v>0.96740000000000004</c:v>
                </c:pt>
                <c:pt idx="5918">
                  <c:v>0.96750000000000003</c:v>
                </c:pt>
                <c:pt idx="5919">
                  <c:v>0.96199999999999997</c:v>
                </c:pt>
                <c:pt idx="5920">
                  <c:v>0.95030000000000003</c:v>
                </c:pt>
                <c:pt idx="5921">
                  <c:v>0.96540000000000004</c:v>
                </c:pt>
                <c:pt idx="5922">
                  <c:v>0.98380000000000001</c:v>
                </c:pt>
                <c:pt idx="5923">
                  <c:v>1.0056</c:v>
                </c:pt>
                <c:pt idx="5924">
                  <c:v>1.0025999999999999</c:v>
                </c:pt>
                <c:pt idx="5925">
                  <c:v>0.97889999999999999</c:v>
                </c:pt>
                <c:pt idx="5926">
                  <c:v>1.004</c:v>
                </c:pt>
                <c:pt idx="5927">
                  <c:v>1.0095000000000001</c:v>
                </c:pt>
                <c:pt idx="5928">
                  <c:v>1.0084</c:v>
                </c:pt>
                <c:pt idx="5929">
                  <c:v>0.99229999999999996</c:v>
                </c:pt>
                <c:pt idx="5930">
                  <c:v>1.8389</c:v>
                </c:pt>
                <c:pt idx="5931">
                  <c:v>1.7798</c:v>
                </c:pt>
                <c:pt idx="5932">
                  <c:v>1.7656000000000001</c:v>
                </c:pt>
                <c:pt idx="5933">
                  <c:v>1.7287999999999999</c:v>
                </c:pt>
                <c:pt idx="5934">
                  <c:v>1.6971000000000001</c:v>
                </c:pt>
                <c:pt idx="5935">
                  <c:v>1.7554000000000001</c:v>
                </c:pt>
                <c:pt idx="5936">
                  <c:v>1.6853</c:v>
                </c:pt>
                <c:pt idx="5937">
                  <c:v>1.6634</c:v>
                </c:pt>
                <c:pt idx="5938">
                  <c:v>1.8393999999999999</c:v>
                </c:pt>
                <c:pt idx="5939">
                  <c:v>1.9104000000000001</c:v>
                </c:pt>
                <c:pt idx="5940">
                  <c:v>1.917</c:v>
                </c:pt>
                <c:pt idx="5941">
                  <c:v>1.8778999999999999</c:v>
                </c:pt>
                <c:pt idx="5942">
                  <c:v>1.885</c:v>
                </c:pt>
                <c:pt idx="5943">
                  <c:v>1.9177999999999999</c:v>
                </c:pt>
                <c:pt idx="5944">
                  <c:v>1.9553</c:v>
                </c:pt>
                <c:pt idx="5945">
                  <c:v>2.0339</c:v>
                </c:pt>
                <c:pt idx="5946">
                  <c:v>2.0802</c:v>
                </c:pt>
                <c:pt idx="5947">
                  <c:v>2.0699999999999998</c:v>
                </c:pt>
                <c:pt idx="5948">
                  <c:v>2.1617999999999999</c:v>
                </c:pt>
                <c:pt idx="5949">
                  <c:v>2.2261000000000002</c:v>
                </c:pt>
                <c:pt idx="5950">
                  <c:v>2.1943000000000001</c:v>
                </c:pt>
                <c:pt idx="5951">
                  <c:v>2.1715</c:v>
                </c:pt>
                <c:pt idx="5952">
                  <c:v>2.1253000000000002</c:v>
                </c:pt>
                <c:pt idx="5953">
                  <c:v>2.0348000000000002</c:v>
                </c:pt>
                <c:pt idx="5954">
                  <c:v>2.0266000000000002</c:v>
                </c:pt>
                <c:pt idx="5955">
                  <c:v>2.0278</c:v>
                </c:pt>
                <c:pt idx="5956">
                  <c:v>2.0272000000000001</c:v>
                </c:pt>
                <c:pt idx="5957">
                  <c:v>1.9412</c:v>
                </c:pt>
                <c:pt idx="5958">
                  <c:v>1.9172</c:v>
                </c:pt>
                <c:pt idx="5959">
                  <c:v>1.9784999999999999</c:v>
                </c:pt>
                <c:pt idx="5960">
                  <c:v>1.9725999999999999</c:v>
                </c:pt>
                <c:pt idx="5961">
                  <c:v>1.9954000000000001</c:v>
                </c:pt>
                <c:pt idx="5962">
                  <c:v>2.0381</c:v>
                </c:pt>
                <c:pt idx="5963">
                  <c:v>1.9924999999999999</c:v>
                </c:pt>
                <c:pt idx="5964">
                  <c:v>1.9601999999999999</c:v>
                </c:pt>
                <c:pt idx="5965">
                  <c:v>1.9179999999999999</c:v>
                </c:pt>
                <c:pt idx="5966">
                  <c:v>1.9560999999999999</c:v>
                </c:pt>
                <c:pt idx="5967">
                  <c:v>1.9524999999999999</c:v>
                </c:pt>
                <c:pt idx="5968">
                  <c:v>1.9954000000000001</c:v>
                </c:pt>
                <c:pt idx="5969">
                  <c:v>1.9721</c:v>
                </c:pt>
                <c:pt idx="5970">
                  <c:v>1.9582999999999999</c:v>
                </c:pt>
                <c:pt idx="5971">
                  <c:v>1.9790000000000001</c:v>
                </c:pt>
                <c:pt idx="5972">
                  <c:v>1.9668000000000001</c:v>
                </c:pt>
                <c:pt idx="5973">
                  <c:v>1.9409000000000001</c:v>
                </c:pt>
                <c:pt idx="5974">
                  <c:v>1.9855</c:v>
                </c:pt>
                <c:pt idx="5975">
                  <c:v>1.8621000000000001</c:v>
                </c:pt>
                <c:pt idx="5976">
                  <c:v>1.8856999999999999</c:v>
                </c:pt>
                <c:pt idx="5977">
                  <c:v>1.8537999999999999</c:v>
                </c:pt>
                <c:pt idx="5978">
                  <c:v>1.8327</c:v>
                </c:pt>
                <c:pt idx="5979">
                  <c:v>1.9412</c:v>
                </c:pt>
                <c:pt idx="5980">
                  <c:v>2.0177999999999998</c:v>
                </c:pt>
                <c:pt idx="5981">
                  <c:v>1.9877</c:v>
                </c:pt>
                <c:pt idx="5982">
                  <c:v>1.9971000000000001</c:v>
                </c:pt>
                <c:pt idx="5983">
                  <c:v>2</c:v>
                </c:pt>
                <c:pt idx="5984">
                  <c:v>2.0392999999999999</c:v>
                </c:pt>
                <c:pt idx="5985">
                  <c:v>2.044</c:v>
                </c:pt>
                <c:pt idx="5986">
                  <c:v>1.9632000000000001</c:v>
                </c:pt>
                <c:pt idx="5987">
                  <c:v>1.9748000000000001</c:v>
                </c:pt>
                <c:pt idx="5988">
                  <c:v>1.9803999999999999</c:v>
                </c:pt>
                <c:pt idx="5989">
                  <c:v>1.9684999999999999</c:v>
                </c:pt>
                <c:pt idx="5990">
                  <c:v>1.9737</c:v>
                </c:pt>
                <c:pt idx="5991">
                  <c:v>2.0596999999999999</c:v>
                </c:pt>
                <c:pt idx="5992">
                  <c:v>2.0169999999999999</c:v>
                </c:pt>
                <c:pt idx="5993">
                  <c:v>2.0042</c:v>
                </c:pt>
                <c:pt idx="5994">
                  <c:v>1.9782</c:v>
                </c:pt>
                <c:pt idx="5995">
                  <c:v>2.0186999999999999</c:v>
                </c:pt>
                <c:pt idx="5996">
                  <c:v>2.0204</c:v>
                </c:pt>
                <c:pt idx="5997">
                  <c:v>2.0451999999999999</c:v>
                </c:pt>
                <c:pt idx="5998">
                  <c:v>1.9721</c:v>
                </c:pt>
                <c:pt idx="5999">
                  <c:v>1.9294</c:v>
                </c:pt>
                <c:pt idx="6000">
                  <c:v>1.9337</c:v>
                </c:pt>
                <c:pt idx="6001">
                  <c:v>1.9172</c:v>
                </c:pt>
                <c:pt idx="6002">
                  <c:v>1.9715</c:v>
                </c:pt>
                <c:pt idx="6003">
                  <c:v>2.0994999999999999</c:v>
                </c:pt>
                <c:pt idx="6004">
                  <c:v>2.1919</c:v>
                </c:pt>
                <c:pt idx="6005">
                  <c:v>2.2705000000000002</c:v>
                </c:pt>
                <c:pt idx="6006">
                  <c:v>2.2917000000000001</c:v>
                </c:pt>
                <c:pt idx="6007">
                  <c:v>2.3414999999999999</c:v>
                </c:pt>
                <c:pt idx="6008">
                  <c:v>2.2471000000000001</c:v>
                </c:pt>
                <c:pt idx="6009">
                  <c:v>2.3041</c:v>
                </c:pt>
                <c:pt idx="6010">
                  <c:v>2.2711999999999999</c:v>
                </c:pt>
                <c:pt idx="6011">
                  <c:v>2.3841000000000001</c:v>
                </c:pt>
                <c:pt idx="6012">
                  <c:v>2.5057999999999998</c:v>
                </c:pt>
                <c:pt idx="6013">
                  <c:v>2.5289000000000001</c:v>
                </c:pt>
                <c:pt idx="6014">
                  <c:v>2.4508999999999999</c:v>
                </c:pt>
                <c:pt idx="6015">
                  <c:v>2.5004</c:v>
                </c:pt>
                <c:pt idx="6016">
                  <c:v>2.4866000000000001</c:v>
                </c:pt>
                <c:pt idx="6017">
                  <c:v>2.4487999999999999</c:v>
                </c:pt>
                <c:pt idx="6018">
                  <c:v>2.4672999999999998</c:v>
                </c:pt>
                <c:pt idx="6019">
                  <c:v>2.4300999999999999</c:v>
                </c:pt>
                <c:pt idx="6020">
                  <c:v>2.4178999999999999</c:v>
                </c:pt>
                <c:pt idx="6021">
                  <c:v>2.3740000000000001</c:v>
                </c:pt>
                <c:pt idx="6022">
                  <c:v>2.3683999999999998</c:v>
                </c:pt>
                <c:pt idx="6023">
                  <c:v>2.3466</c:v>
                </c:pt>
                <c:pt idx="6024">
                  <c:v>2.3643999999999998</c:v>
                </c:pt>
                <c:pt idx="6025">
                  <c:v>2.2793000000000001</c:v>
                </c:pt>
                <c:pt idx="6026">
                  <c:v>2.3285999999999998</c:v>
                </c:pt>
                <c:pt idx="6027">
                  <c:v>2.3087</c:v>
                </c:pt>
                <c:pt idx="6028">
                  <c:v>2.3178000000000001</c:v>
                </c:pt>
                <c:pt idx="6029">
                  <c:v>2.3616000000000001</c:v>
                </c:pt>
                <c:pt idx="6030">
                  <c:v>2.3866000000000001</c:v>
                </c:pt>
                <c:pt idx="6031">
                  <c:v>2.415</c:v>
                </c:pt>
                <c:pt idx="6032">
                  <c:v>2.3784999999999998</c:v>
                </c:pt>
                <c:pt idx="6033">
                  <c:v>2.3719999999999999</c:v>
                </c:pt>
                <c:pt idx="6034">
                  <c:v>2.4687000000000001</c:v>
                </c:pt>
                <c:pt idx="6035">
                  <c:v>2.4217</c:v>
                </c:pt>
                <c:pt idx="6036">
                  <c:v>2.3462000000000001</c:v>
                </c:pt>
                <c:pt idx="6037">
                  <c:v>2.3325</c:v>
                </c:pt>
                <c:pt idx="6038">
                  <c:v>2.3106</c:v>
                </c:pt>
                <c:pt idx="6039">
                  <c:v>2.3306</c:v>
                </c:pt>
                <c:pt idx="6040">
                  <c:v>2.3033000000000001</c:v>
                </c:pt>
                <c:pt idx="6041">
                  <c:v>2.3037000000000001</c:v>
                </c:pt>
                <c:pt idx="6042">
                  <c:v>2.3285999999999998</c:v>
                </c:pt>
                <c:pt idx="6043">
                  <c:v>2.2856999999999998</c:v>
                </c:pt>
                <c:pt idx="6044">
                  <c:v>2.3026</c:v>
                </c:pt>
                <c:pt idx="6045">
                  <c:v>2.2130000000000001</c:v>
                </c:pt>
                <c:pt idx="6046">
                  <c:v>2.1678000000000002</c:v>
                </c:pt>
                <c:pt idx="6047">
                  <c:v>2.1341000000000001</c:v>
                </c:pt>
                <c:pt idx="6048">
                  <c:v>2.1093000000000002</c:v>
                </c:pt>
                <c:pt idx="6049">
                  <c:v>2.0823999999999998</c:v>
                </c:pt>
                <c:pt idx="6050">
                  <c:v>2.1160000000000001</c:v>
                </c:pt>
                <c:pt idx="6051">
                  <c:v>2.1175999999999999</c:v>
                </c:pt>
                <c:pt idx="6052">
                  <c:v>2.1259999999999999</c:v>
                </c:pt>
                <c:pt idx="6053">
                  <c:v>2.1665000000000001</c:v>
                </c:pt>
                <c:pt idx="6054">
                  <c:v>2.1507999999999998</c:v>
                </c:pt>
                <c:pt idx="6055">
                  <c:v>2.2004999999999999</c:v>
                </c:pt>
                <c:pt idx="6056">
                  <c:v>2.2421000000000002</c:v>
                </c:pt>
                <c:pt idx="6057">
                  <c:v>2.0929000000000002</c:v>
                </c:pt>
                <c:pt idx="6058">
                  <c:v>2.1093000000000002</c:v>
                </c:pt>
                <c:pt idx="6059">
                  <c:v>2.0992000000000002</c:v>
                </c:pt>
                <c:pt idx="6060">
                  <c:v>2.0499999999999998</c:v>
                </c:pt>
                <c:pt idx="6061">
                  <c:v>2.0238999999999998</c:v>
                </c:pt>
                <c:pt idx="6062">
                  <c:v>2.0434000000000001</c:v>
                </c:pt>
                <c:pt idx="6063">
                  <c:v>2.0259999999999998</c:v>
                </c:pt>
                <c:pt idx="6064">
                  <c:v>2.0387</c:v>
                </c:pt>
                <c:pt idx="6065">
                  <c:v>2.0325000000000002</c:v>
                </c:pt>
                <c:pt idx="6066">
                  <c:v>1.9994000000000001</c:v>
                </c:pt>
                <c:pt idx="6067">
                  <c:v>1.9112</c:v>
                </c:pt>
                <c:pt idx="6068">
                  <c:v>1.9182999999999999</c:v>
                </c:pt>
                <c:pt idx="6069">
                  <c:v>1.9403999999999999</c:v>
                </c:pt>
                <c:pt idx="6070">
                  <c:v>1.9029</c:v>
                </c:pt>
                <c:pt idx="6071">
                  <c:v>1.9421999999999999</c:v>
                </c:pt>
                <c:pt idx="6072">
                  <c:v>1.9412</c:v>
                </c:pt>
                <c:pt idx="6073">
                  <c:v>1.9362999999999999</c:v>
                </c:pt>
                <c:pt idx="6074">
                  <c:v>1.9238</c:v>
                </c:pt>
                <c:pt idx="6075">
                  <c:v>1.9524999999999999</c:v>
                </c:pt>
                <c:pt idx="6076">
                  <c:v>1.9512</c:v>
                </c:pt>
                <c:pt idx="6077">
                  <c:v>1.9531000000000001</c:v>
                </c:pt>
                <c:pt idx="6078">
                  <c:v>1.9439</c:v>
                </c:pt>
                <c:pt idx="6079">
                  <c:v>2.0005000000000002</c:v>
                </c:pt>
                <c:pt idx="6080">
                  <c:v>1.9796</c:v>
                </c:pt>
                <c:pt idx="6081">
                  <c:v>1.9838</c:v>
                </c:pt>
                <c:pt idx="6082">
                  <c:v>1.994</c:v>
                </c:pt>
                <c:pt idx="6083">
                  <c:v>1.9799</c:v>
                </c:pt>
                <c:pt idx="6084">
                  <c:v>1.9315</c:v>
                </c:pt>
                <c:pt idx="6085">
                  <c:v>1.964</c:v>
                </c:pt>
                <c:pt idx="6086">
                  <c:v>1.9742999999999999</c:v>
                </c:pt>
                <c:pt idx="6087">
                  <c:v>2.0116999999999998</c:v>
                </c:pt>
                <c:pt idx="6088">
                  <c:v>2.0461</c:v>
                </c:pt>
                <c:pt idx="6089">
                  <c:v>2.1728999999999998</c:v>
                </c:pt>
                <c:pt idx="6090">
                  <c:v>2.2303000000000002</c:v>
                </c:pt>
                <c:pt idx="6091">
                  <c:v>2.1854</c:v>
                </c:pt>
                <c:pt idx="6092">
                  <c:v>2.2099000000000002</c:v>
                </c:pt>
                <c:pt idx="6093">
                  <c:v>2.2427999999999999</c:v>
                </c:pt>
                <c:pt idx="6094">
                  <c:v>2.2382</c:v>
                </c:pt>
                <c:pt idx="6095">
                  <c:v>2.2464</c:v>
                </c:pt>
                <c:pt idx="6096">
                  <c:v>2.2934999999999999</c:v>
                </c:pt>
                <c:pt idx="6097">
                  <c:v>2.3071000000000002</c:v>
                </c:pt>
                <c:pt idx="6098">
                  <c:v>2.3159000000000001</c:v>
                </c:pt>
                <c:pt idx="6099">
                  <c:v>2.3140000000000001</c:v>
                </c:pt>
                <c:pt idx="6100">
                  <c:v>2.2694000000000001</c:v>
                </c:pt>
                <c:pt idx="6101">
                  <c:v>2.2671999999999999</c:v>
                </c:pt>
                <c:pt idx="6102">
                  <c:v>2.2646000000000002</c:v>
                </c:pt>
                <c:pt idx="6103">
                  <c:v>2.3132000000000001</c:v>
                </c:pt>
                <c:pt idx="6104">
                  <c:v>2.2770999999999999</c:v>
                </c:pt>
                <c:pt idx="6105">
                  <c:v>2.3148</c:v>
                </c:pt>
                <c:pt idx="6106">
                  <c:v>2.2679</c:v>
                </c:pt>
                <c:pt idx="6107">
                  <c:v>2.2511000000000001</c:v>
                </c:pt>
                <c:pt idx="6108">
                  <c:v>2.2370999999999999</c:v>
                </c:pt>
                <c:pt idx="6109">
                  <c:v>2.2852999999999999</c:v>
                </c:pt>
                <c:pt idx="6110">
                  <c:v>2.306</c:v>
                </c:pt>
                <c:pt idx="6111">
                  <c:v>2.2965</c:v>
                </c:pt>
                <c:pt idx="6112">
                  <c:v>2.2883</c:v>
                </c:pt>
                <c:pt idx="6113">
                  <c:v>2.3186</c:v>
                </c:pt>
                <c:pt idx="6114">
                  <c:v>2.3351999999999999</c:v>
                </c:pt>
                <c:pt idx="6115">
                  <c:v>2.2905000000000002</c:v>
                </c:pt>
                <c:pt idx="6116">
                  <c:v>2.2890000000000001</c:v>
                </c:pt>
                <c:pt idx="6117">
                  <c:v>2.2683</c:v>
                </c:pt>
                <c:pt idx="6118">
                  <c:v>2.1614</c:v>
                </c:pt>
                <c:pt idx="6119">
                  <c:v>2.1644999999999999</c:v>
                </c:pt>
                <c:pt idx="6120">
                  <c:v>2.1844000000000001</c:v>
                </c:pt>
                <c:pt idx="6121">
                  <c:v>2.1863999999999999</c:v>
                </c:pt>
                <c:pt idx="6122">
                  <c:v>2.2109000000000001</c:v>
                </c:pt>
                <c:pt idx="6123">
                  <c:v>2.2642000000000002</c:v>
                </c:pt>
                <c:pt idx="6124">
                  <c:v>2.3129</c:v>
                </c:pt>
                <c:pt idx="6125">
                  <c:v>2.3761000000000001</c:v>
                </c:pt>
                <c:pt idx="6126">
                  <c:v>2.4175</c:v>
                </c:pt>
                <c:pt idx="6127">
                  <c:v>2.3854000000000002</c:v>
                </c:pt>
                <c:pt idx="6128">
                  <c:v>2.4146000000000001</c:v>
                </c:pt>
                <c:pt idx="6129">
                  <c:v>2.3672</c:v>
                </c:pt>
                <c:pt idx="6130">
                  <c:v>2.3727999999999998</c:v>
                </c:pt>
                <c:pt idx="6131">
                  <c:v>2.3997000000000002</c:v>
                </c:pt>
                <c:pt idx="6132">
                  <c:v>2.4739</c:v>
                </c:pt>
                <c:pt idx="6133">
                  <c:v>2.5022000000000002</c:v>
                </c:pt>
                <c:pt idx="6134">
                  <c:v>2.4946000000000002</c:v>
                </c:pt>
                <c:pt idx="6135">
                  <c:v>2.4045999999999998</c:v>
                </c:pt>
                <c:pt idx="6136">
                  <c:v>2.4020999999999999</c:v>
                </c:pt>
                <c:pt idx="6137">
                  <c:v>2.4474999999999998</c:v>
                </c:pt>
                <c:pt idx="6138">
                  <c:v>2.4769000000000001</c:v>
                </c:pt>
                <c:pt idx="6139">
                  <c:v>2.3902999999999999</c:v>
                </c:pt>
                <c:pt idx="6140">
                  <c:v>2.4453999999999998</c:v>
                </c:pt>
                <c:pt idx="6141">
                  <c:v>2.4339</c:v>
                </c:pt>
                <c:pt idx="6142">
                  <c:v>2.4557000000000002</c:v>
                </c:pt>
                <c:pt idx="6143">
                  <c:v>2.4291999999999998</c:v>
                </c:pt>
                <c:pt idx="6144">
                  <c:v>2.3780999999999999</c:v>
                </c:pt>
                <c:pt idx="6145">
                  <c:v>2.4552</c:v>
                </c:pt>
                <c:pt idx="6146">
                  <c:v>2.4573999999999998</c:v>
                </c:pt>
                <c:pt idx="6147">
                  <c:v>2.4704000000000002</c:v>
                </c:pt>
                <c:pt idx="6148">
                  <c:v>2.5375999999999999</c:v>
                </c:pt>
                <c:pt idx="6149">
                  <c:v>2.5215999999999998</c:v>
                </c:pt>
                <c:pt idx="6150">
                  <c:v>2.5121000000000002</c:v>
                </c:pt>
                <c:pt idx="6151">
                  <c:v>2.5022000000000002</c:v>
                </c:pt>
                <c:pt idx="6152">
                  <c:v>2.6006999999999998</c:v>
                </c:pt>
                <c:pt idx="6153">
                  <c:v>2.63</c:v>
                </c:pt>
                <c:pt idx="6154">
                  <c:v>2.6404999999999998</c:v>
                </c:pt>
                <c:pt idx="6155">
                  <c:v>2.6475</c:v>
                </c:pt>
                <c:pt idx="6156">
                  <c:v>2.6656</c:v>
                </c:pt>
                <c:pt idx="6157">
                  <c:v>2.7364999999999999</c:v>
                </c:pt>
                <c:pt idx="6158">
                  <c:v>2.7717000000000001</c:v>
                </c:pt>
                <c:pt idx="6159">
                  <c:v>2.7694999999999999</c:v>
                </c:pt>
                <c:pt idx="6160">
                  <c:v>2.8157000000000001</c:v>
                </c:pt>
                <c:pt idx="6161">
                  <c:v>2.7391000000000001</c:v>
                </c:pt>
                <c:pt idx="6162">
                  <c:v>2.7</c:v>
                </c:pt>
                <c:pt idx="6163">
                  <c:v>2.7456</c:v>
                </c:pt>
                <c:pt idx="6164">
                  <c:v>2.6871</c:v>
                </c:pt>
                <c:pt idx="6165">
                  <c:v>2.661</c:v>
                </c:pt>
                <c:pt idx="6166">
                  <c:v>2.6271</c:v>
                </c:pt>
                <c:pt idx="6167">
                  <c:v>2.6036000000000001</c:v>
                </c:pt>
                <c:pt idx="6168">
                  <c:v>2.5935000000000001</c:v>
                </c:pt>
                <c:pt idx="6169">
                  <c:v>2.6046</c:v>
                </c:pt>
                <c:pt idx="6170">
                  <c:v>2.5394000000000001</c:v>
                </c:pt>
                <c:pt idx="6171">
                  <c:v>2.4521999999999999</c:v>
                </c:pt>
                <c:pt idx="6172">
                  <c:v>2.4182999999999999</c:v>
                </c:pt>
                <c:pt idx="6173">
                  <c:v>2.4377</c:v>
                </c:pt>
                <c:pt idx="6174">
                  <c:v>2.4748000000000001</c:v>
                </c:pt>
                <c:pt idx="6175">
                  <c:v>2.4672999999999998</c:v>
                </c:pt>
                <c:pt idx="6176">
                  <c:v>2.4415</c:v>
                </c:pt>
                <c:pt idx="6177">
                  <c:v>2.4518</c:v>
                </c:pt>
                <c:pt idx="6178">
                  <c:v>2.4504999999999999</c:v>
                </c:pt>
                <c:pt idx="6179">
                  <c:v>2.42</c:v>
                </c:pt>
                <c:pt idx="6180">
                  <c:v>2.4449000000000001</c:v>
                </c:pt>
                <c:pt idx="6181">
                  <c:v>2.4681999999999999</c:v>
                </c:pt>
                <c:pt idx="6182">
                  <c:v>2.5274999999999999</c:v>
                </c:pt>
                <c:pt idx="6183">
                  <c:v>2.6389999999999998</c:v>
                </c:pt>
                <c:pt idx="6184">
                  <c:v>2.6324999999999998</c:v>
                </c:pt>
                <c:pt idx="6185">
                  <c:v>2.6804000000000001</c:v>
                </c:pt>
                <c:pt idx="6186">
                  <c:v>2.6615000000000002</c:v>
                </c:pt>
                <c:pt idx="6187">
                  <c:v>2.6819000000000002</c:v>
                </c:pt>
                <c:pt idx="6188">
                  <c:v>2.6118999999999999</c:v>
                </c:pt>
                <c:pt idx="6189">
                  <c:v>2.6118999999999999</c:v>
                </c:pt>
                <c:pt idx="6190">
                  <c:v>2.5211000000000001</c:v>
                </c:pt>
                <c:pt idx="6191">
                  <c:v>2.4487999999999999</c:v>
                </c:pt>
                <c:pt idx="6192">
                  <c:v>2.4578000000000002</c:v>
                </c:pt>
                <c:pt idx="6193">
                  <c:v>2.4531000000000001</c:v>
                </c:pt>
                <c:pt idx="6194">
                  <c:v>2.4401999999999999</c:v>
                </c:pt>
                <c:pt idx="6195">
                  <c:v>2.4853000000000001</c:v>
                </c:pt>
                <c:pt idx="6196">
                  <c:v>2.4557000000000002</c:v>
                </c:pt>
                <c:pt idx="6197">
                  <c:v>2.5093999999999999</c:v>
                </c:pt>
                <c:pt idx="6198">
                  <c:v>2.5758000000000001</c:v>
                </c:pt>
                <c:pt idx="6199">
                  <c:v>2.6444999999999999</c:v>
                </c:pt>
                <c:pt idx="6200">
                  <c:v>2.6907000000000001</c:v>
                </c:pt>
                <c:pt idx="6201">
                  <c:v>2.7088999999999999</c:v>
                </c:pt>
                <c:pt idx="6202">
                  <c:v>2.7010999999999998</c:v>
                </c:pt>
                <c:pt idx="6203">
                  <c:v>2.7624</c:v>
                </c:pt>
                <c:pt idx="6204">
                  <c:v>2.8111999999999999</c:v>
                </c:pt>
                <c:pt idx="6205">
                  <c:v>2.9117999999999999</c:v>
                </c:pt>
                <c:pt idx="6206">
                  <c:v>2.927</c:v>
                </c:pt>
                <c:pt idx="6207">
                  <c:v>2.8889</c:v>
                </c:pt>
                <c:pt idx="6208">
                  <c:v>2.8449</c:v>
                </c:pt>
                <c:pt idx="6209">
                  <c:v>2.8248000000000002</c:v>
                </c:pt>
                <c:pt idx="6210">
                  <c:v>2.8117999999999999</c:v>
                </c:pt>
                <c:pt idx="6211">
                  <c:v>2.8967000000000001</c:v>
                </c:pt>
                <c:pt idx="6212">
                  <c:v>2.9367999999999999</c:v>
                </c:pt>
                <c:pt idx="6213">
                  <c:v>2.8706</c:v>
                </c:pt>
                <c:pt idx="6214">
                  <c:v>2.8409</c:v>
                </c:pt>
                <c:pt idx="6215">
                  <c:v>2.8605999999999998</c:v>
                </c:pt>
                <c:pt idx="6216">
                  <c:v>2.7353999999999998</c:v>
                </c:pt>
                <c:pt idx="6217">
                  <c:v>2.7766000000000002</c:v>
                </c:pt>
                <c:pt idx="6218">
                  <c:v>2.7210000000000001</c:v>
                </c:pt>
                <c:pt idx="6219">
                  <c:v>2.6850000000000001</c:v>
                </c:pt>
                <c:pt idx="6220">
                  <c:v>2.6753</c:v>
                </c:pt>
                <c:pt idx="6221">
                  <c:v>2.7130999999999998</c:v>
                </c:pt>
                <c:pt idx="6222">
                  <c:v>2.7216</c:v>
                </c:pt>
                <c:pt idx="6223">
                  <c:v>2.7338</c:v>
                </c:pt>
                <c:pt idx="6224">
                  <c:v>2.7364999999999999</c:v>
                </c:pt>
                <c:pt idx="6225">
                  <c:v>2.6615000000000002</c:v>
                </c:pt>
                <c:pt idx="6226">
                  <c:v>2.6345000000000001</c:v>
                </c:pt>
                <c:pt idx="6227">
                  <c:v>2.7052999999999998</c:v>
                </c:pt>
                <c:pt idx="6228">
                  <c:v>2.653</c:v>
                </c:pt>
                <c:pt idx="6229">
                  <c:v>2.6911999999999998</c:v>
                </c:pt>
                <c:pt idx="6230">
                  <c:v>2.8</c:v>
                </c:pt>
                <c:pt idx="6231">
                  <c:v>2.7927</c:v>
                </c:pt>
                <c:pt idx="6232">
                  <c:v>2.7136999999999998</c:v>
                </c:pt>
                <c:pt idx="6233">
                  <c:v>2.7037</c:v>
                </c:pt>
                <c:pt idx="6234">
                  <c:v>2.6636000000000002</c:v>
                </c:pt>
                <c:pt idx="6235">
                  <c:v>2.7046999999999999</c:v>
                </c:pt>
                <c:pt idx="6236">
                  <c:v>2.7231999999999998</c:v>
                </c:pt>
                <c:pt idx="6237">
                  <c:v>2.7833000000000001</c:v>
                </c:pt>
                <c:pt idx="6238">
                  <c:v>2.5781999999999998</c:v>
                </c:pt>
                <c:pt idx="6239">
                  <c:v>2.6732</c:v>
                </c:pt>
                <c:pt idx="6240">
                  <c:v>2.7509999999999999</c:v>
                </c:pt>
                <c:pt idx="6241">
                  <c:v>2.7837999999999998</c:v>
                </c:pt>
                <c:pt idx="6242">
                  <c:v>2.7776999999999998</c:v>
                </c:pt>
                <c:pt idx="6243">
                  <c:v>2.8841999999999999</c:v>
                </c:pt>
                <c:pt idx="6244">
                  <c:v>2.9965000000000002</c:v>
                </c:pt>
                <c:pt idx="6245">
                  <c:v>3.0263</c:v>
                </c:pt>
                <c:pt idx="6246">
                  <c:v>2.93</c:v>
                </c:pt>
                <c:pt idx="6247">
                  <c:v>2.9232999999999998</c:v>
                </c:pt>
                <c:pt idx="6248">
                  <c:v>2.8771</c:v>
                </c:pt>
                <c:pt idx="6249">
                  <c:v>2.9081000000000001</c:v>
                </c:pt>
                <c:pt idx="6250">
                  <c:v>2.9045000000000001</c:v>
                </c:pt>
                <c:pt idx="6251">
                  <c:v>2.8460999999999999</c:v>
                </c:pt>
                <c:pt idx="6252">
                  <c:v>2.8500999999999999</c:v>
                </c:pt>
                <c:pt idx="6253">
                  <c:v>2.8298999999999999</c:v>
                </c:pt>
                <c:pt idx="6254">
                  <c:v>2.9666999999999999</c:v>
                </c:pt>
                <c:pt idx="6255">
                  <c:v>2.8146</c:v>
                </c:pt>
                <c:pt idx="6256">
                  <c:v>2.6711999999999998</c:v>
                </c:pt>
                <c:pt idx="6257">
                  <c:v>2.7088999999999999</c:v>
                </c:pt>
                <c:pt idx="6258">
                  <c:v>2.6768000000000001</c:v>
                </c:pt>
                <c:pt idx="6259">
                  <c:v>2.4933000000000001</c:v>
                </c:pt>
                <c:pt idx="6260">
                  <c:v>2.5491000000000001</c:v>
                </c:pt>
                <c:pt idx="6261">
                  <c:v>2.6103999999999998</c:v>
                </c:pt>
                <c:pt idx="6262">
                  <c:v>2.5556000000000001</c:v>
                </c:pt>
                <c:pt idx="6263">
                  <c:v>2.6922999999999999</c:v>
                </c:pt>
                <c:pt idx="6264">
                  <c:v>3.0964999999999998</c:v>
                </c:pt>
                <c:pt idx="6265">
                  <c:v>3.1945000000000001</c:v>
                </c:pt>
                <c:pt idx="6266">
                  <c:v>3.0470999999999999</c:v>
                </c:pt>
                <c:pt idx="6267">
                  <c:v>3.0659999999999998</c:v>
                </c:pt>
                <c:pt idx="6268">
                  <c:v>3.0533000000000001</c:v>
                </c:pt>
                <c:pt idx="6269">
                  <c:v>2.8336999999999999</c:v>
                </c:pt>
                <c:pt idx="6270">
                  <c:v>2.7471999999999999</c:v>
                </c:pt>
                <c:pt idx="6271">
                  <c:v>2.5994999999999999</c:v>
                </c:pt>
                <c:pt idx="6272">
                  <c:v>2.5922000000000001</c:v>
                </c:pt>
                <c:pt idx="6273">
                  <c:v>2.5752000000000002</c:v>
                </c:pt>
                <c:pt idx="6274">
                  <c:v>2.6175999999999999</c:v>
                </c:pt>
                <c:pt idx="6275">
                  <c:v>2.6920999999999999</c:v>
                </c:pt>
                <c:pt idx="6276">
                  <c:v>2.6753999999999998</c:v>
                </c:pt>
                <c:pt idx="6277">
                  <c:v>2.6884999999999999</c:v>
                </c:pt>
                <c:pt idx="6278">
                  <c:v>2.645</c:v>
                </c:pt>
                <c:pt idx="6279">
                  <c:v>2.6817000000000002</c:v>
                </c:pt>
                <c:pt idx="6280">
                  <c:v>2.6019999999999999</c:v>
                </c:pt>
                <c:pt idx="6281">
                  <c:v>2.6450999999999998</c:v>
                </c:pt>
                <c:pt idx="6282">
                  <c:v>2.597</c:v>
                </c:pt>
                <c:pt idx="6283">
                  <c:v>2.6208999999999998</c:v>
                </c:pt>
                <c:pt idx="6284">
                  <c:v>2.6351</c:v>
                </c:pt>
                <c:pt idx="6285">
                  <c:v>2.6964999999999999</c:v>
                </c:pt>
                <c:pt idx="6286">
                  <c:v>2.6932</c:v>
                </c:pt>
                <c:pt idx="6287">
                  <c:v>2.653</c:v>
                </c:pt>
                <c:pt idx="6288">
                  <c:v>2.673</c:v>
                </c:pt>
                <c:pt idx="6289">
                  <c:v>2.5823999999999998</c:v>
                </c:pt>
                <c:pt idx="6290">
                  <c:v>2.5815999999999999</c:v>
                </c:pt>
                <c:pt idx="6291">
                  <c:v>2.6139000000000001</c:v>
                </c:pt>
                <c:pt idx="6292">
                  <c:v>2.6017000000000001</c:v>
                </c:pt>
                <c:pt idx="6293">
                  <c:v>2.5741000000000001</c:v>
                </c:pt>
                <c:pt idx="6294">
                  <c:v>2.4923999999999999</c:v>
                </c:pt>
                <c:pt idx="6295">
                  <c:v>2.5369000000000002</c:v>
                </c:pt>
                <c:pt idx="6296">
                  <c:v>2.4956</c:v>
                </c:pt>
                <c:pt idx="6297">
                  <c:v>2.4679000000000002</c:v>
                </c:pt>
                <c:pt idx="6298">
                  <c:v>2.4618000000000002</c:v>
                </c:pt>
                <c:pt idx="6299">
                  <c:v>2.4649000000000001</c:v>
                </c:pt>
                <c:pt idx="6300">
                  <c:v>2.5221</c:v>
                </c:pt>
                <c:pt idx="6301">
                  <c:v>2.5232000000000001</c:v>
                </c:pt>
                <c:pt idx="6302">
                  <c:v>2.6442999999999999</c:v>
                </c:pt>
                <c:pt idx="6303">
                  <c:v>2.6997</c:v>
                </c:pt>
                <c:pt idx="6304">
                  <c:v>2.7839999999999998</c:v>
                </c:pt>
                <c:pt idx="6305">
                  <c:v>2.8506</c:v>
                </c:pt>
                <c:pt idx="6306">
                  <c:v>2.8851</c:v>
                </c:pt>
                <c:pt idx="6307">
                  <c:v>2.8647999999999998</c:v>
                </c:pt>
                <c:pt idx="6308">
                  <c:v>2.7477</c:v>
                </c:pt>
                <c:pt idx="6309">
                  <c:v>2.7816000000000001</c:v>
                </c:pt>
                <c:pt idx="6310">
                  <c:v>2.7656999999999998</c:v>
                </c:pt>
                <c:pt idx="6311">
                  <c:v>2.6840999999999999</c:v>
                </c:pt>
                <c:pt idx="6312">
                  <c:v>2.7543000000000002</c:v>
                </c:pt>
                <c:pt idx="6313">
                  <c:v>2.7884000000000002</c:v>
                </c:pt>
                <c:pt idx="6314">
                  <c:v>2.9601999999999999</c:v>
                </c:pt>
                <c:pt idx="6315">
                  <c:v>2.9923000000000002</c:v>
                </c:pt>
                <c:pt idx="6316">
                  <c:v>3.0171000000000001</c:v>
                </c:pt>
                <c:pt idx="6317">
                  <c:v>3.1614</c:v>
                </c:pt>
                <c:pt idx="6318">
                  <c:v>3.1595</c:v>
                </c:pt>
                <c:pt idx="6319">
                  <c:v>3.0977000000000001</c:v>
                </c:pt>
                <c:pt idx="6320">
                  <c:v>3.0710000000000002</c:v>
                </c:pt>
                <c:pt idx="6321">
                  <c:v>3.1434000000000002</c:v>
                </c:pt>
                <c:pt idx="6322">
                  <c:v>2.9590999999999998</c:v>
                </c:pt>
                <c:pt idx="6323">
                  <c:v>2.9706000000000001</c:v>
                </c:pt>
                <c:pt idx="6324">
                  <c:v>2.9761000000000002</c:v>
                </c:pt>
                <c:pt idx="6325">
                  <c:v>2.9068999999999998</c:v>
                </c:pt>
                <c:pt idx="6326">
                  <c:v>2.9190999999999998</c:v>
                </c:pt>
                <c:pt idx="6327">
                  <c:v>2.9834000000000001</c:v>
                </c:pt>
                <c:pt idx="6328">
                  <c:v>2.9596</c:v>
                </c:pt>
                <c:pt idx="6329">
                  <c:v>3.0228000000000002</c:v>
                </c:pt>
                <c:pt idx="6330">
                  <c:v>3.0091999999999999</c:v>
                </c:pt>
                <c:pt idx="6331">
                  <c:v>2.8860000000000001</c:v>
                </c:pt>
                <c:pt idx="6332">
                  <c:v>2.9531000000000001</c:v>
                </c:pt>
                <c:pt idx="6333">
                  <c:v>2.9962</c:v>
                </c:pt>
                <c:pt idx="6334">
                  <c:v>2.9916999999999998</c:v>
                </c:pt>
                <c:pt idx="6335">
                  <c:v>3.0143</c:v>
                </c:pt>
                <c:pt idx="6336">
                  <c:v>3.117</c:v>
                </c:pt>
                <c:pt idx="6337">
                  <c:v>2.9624000000000001</c:v>
                </c:pt>
                <c:pt idx="6338">
                  <c:v>3.1657999999999999</c:v>
                </c:pt>
                <c:pt idx="6339">
                  <c:v>3.2948</c:v>
                </c:pt>
                <c:pt idx="6340">
                  <c:v>3.2507000000000001</c:v>
                </c:pt>
                <c:pt idx="6341">
                  <c:v>3.1092</c:v>
                </c:pt>
                <c:pt idx="6342">
                  <c:v>3.1533000000000002</c:v>
                </c:pt>
                <c:pt idx="6343">
                  <c:v>3.1097999999999999</c:v>
                </c:pt>
                <c:pt idx="6344">
                  <c:v>3.1695000000000002</c:v>
                </c:pt>
                <c:pt idx="6345">
                  <c:v>3.3195000000000001</c:v>
                </c:pt>
                <c:pt idx="6346">
                  <c:v>3.2507000000000001</c:v>
                </c:pt>
                <c:pt idx="6347">
                  <c:v>3.1955</c:v>
                </c:pt>
                <c:pt idx="6348">
                  <c:v>3.2948</c:v>
                </c:pt>
                <c:pt idx="6349">
                  <c:v>3.35</c:v>
                </c:pt>
                <c:pt idx="6350">
                  <c:v>3.4965000000000002</c:v>
                </c:pt>
                <c:pt idx="6351">
                  <c:v>3.3748</c:v>
                </c:pt>
                <c:pt idx="6352">
                  <c:v>3.5133000000000001</c:v>
                </c:pt>
                <c:pt idx="6353">
                  <c:v>3.5373999999999999</c:v>
                </c:pt>
                <c:pt idx="6354">
                  <c:v>3.5343</c:v>
                </c:pt>
                <c:pt idx="6355">
                  <c:v>3.5421</c:v>
                </c:pt>
                <c:pt idx="6356">
                  <c:v>3.5642</c:v>
                </c:pt>
                <c:pt idx="6357">
                  <c:v>3.6454</c:v>
                </c:pt>
                <c:pt idx="6358">
                  <c:v>3.5762</c:v>
                </c:pt>
                <c:pt idx="6359">
                  <c:v>3.7216999999999998</c:v>
                </c:pt>
                <c:pt idx="6360">
                  <c:v>3.7549000000000001</c:v>
                </c:pt>
                <c:pt idx="6361">
                  <c:v>3.7461000000000002</c:v>
                </c:pt>
                <c:pt idx="6362">
                  <c:v>3.7225999999999999</c:v>
                </c:pt>
                <c:pt idx="6363">
                  <c:v>3.8986000000000001</c:v>
                </c:pt>
                <c:pt idx="6364">
                  <c:v>3.8666</c:v>
                </c:pt>
                <c:pt idx="6365">
                  <c:v>3.9721000000000002</c:v>
                </c:pt>
                <c:pt idx="6366">
                  <c:v>4.1623000000000001</c:v>
                </c:pt>
                <c:pt idx="6367">
                  <c:v>4.0526</c:v>
                </c:pt>
                <c:pt idx="6368">
                  <c:v>4.0495999999999999</c:v>
                </c:pt>
                <c:pt idx="6369">
                  <c:v>3.8086000000000002</c:v>
                </c:pt>
                <c:pt idx="6370">
                  <c:v>3.7216999999999998</c:v>
                </c:pt>
                <c:pt idx="6371">
                  <c:v>3.7261000000000002</c:v>
                </c:pt>
                <c:pt idx="6372">
                  <c:v>3.7896000000000001</c:v>
                </c:pt>
                <c:pt idx="6373">
                  <c:v>3.7549000000000001</c:v>
                </c:pt>
                <c:pt idx="6374">
                  <c:v>3.6562999999999999</c:v>
                </c:pt>
                <c:pt idx="6375">
                  <c:v>3.6815000000000002</c:v>
                </c:pt>
                <c:pt idx="6376">
                  <c:v>3.5554999999999999</c:v>
                </c:pt>
                <c:pt idx="6377">
                  <c:v>3.5609999999999999</c:v>
                </c:pt>
                <c:pt idx="6378">
                  <c:v>3.4849999999999999</c:v>
                </c:pt>
                <c:pt idx="6379">
                  <c:v>3.5634000000000001</c:v>
                </c:pt>
                <c:pt idx="6380">
                  <c:v>3.4586999999999999</c:v>
                </c:pt>
                <c:pt idx="6381">
                  <c:v>3.5203000000000002</c:v>
                </c:pt>
                <c:pt idx="6382">
                  <c:v>3.5179999999999998</c:v>
                </c:pt>
                <c:pt idx="6383">
                  <c:v>3.6655000000000002</c:v>
                </c:pt>
                <c:pt idx="6384">
                  <c:v>3.6231</c:v>
                </c:pt>
                <c:pt idx="6385">
                  <c:v>3.6596000000000002</c:v>
                </c:pt>
                <c:pt idx="6386">
                  <c:v>3.6124999999999998</c:v>
                </c:pt>
                <c:pt idx="6387">
                  <c:v>3.5594999999999999</c:v>
                </c:pt>
                <c:pt idx="6388">
                  <c:v>3.5003000000000002</c:v>
                </c:pt>
                <c:pt idx="6389">
                  <c:v>3.5118</c:v>
                </c:pt>
                <c:pt idx="6390">
                  <c:v>3.673</c:v>
                </c:pt>
                <c:pt idx="6391">
                  <c:v>3.6722000000000001</c:v>
                </c:pt>
                <c:pt idx="6392">
                  <c:v>3.7825000000000002</c:v>
                </c:pt>
                <c:pt idx="6393">
                  <c:v>3.8824999999999998</c:v>
                </c:pt>
                <c:pt idx="6394">
                  <c:v>3.9809999999999999</c:v>
                </c:pt>
                <c:pt idx="6395">
                  <c:v>3.8498000000000001</c:v>
                </c:pt>
                <c:pt idx="6396">
                  <c:v>3.9005000000000001</c:v>
                </c:pt>
                <c:pt idx="6397">
                  <c:v>3.7717999999999998</c:v>
                </c:pt>
                <c:pt idx="6398">
                  <c:v>3.7252000000000001</c:v>
                </c:pt>
                <c:pt idx="6399">
                  <c:v>3.6272000000000002</c:v>
                </c:pt>
                <c:pt idx="6400">
                  <c:v>3.569</c:v>
                </c:pt>
                <c:pt idx="6401">
                  <c:v>3.7374000000000001</c:v>
                </c:pt>
                <c:pt idx="6402">
                  <c:v>3.7208999999999999</c:v>
                </c:pt>
                <c:pt idx="6403">
                  <c:v>3.8948</c:v>
                </c:pt>
                <c:pt idx="6404">
                  <c:v>3.8386999999999998</c:v>
                </c:pt>
                <c:pt idx="6405">
                  <c:v>3.8186</c:v>
                </c:pt>
                <c:pt idx="6406">
                  <c:v>3.8900999999999999</c:v>
                </c:pt>
                <c:pt idx="6407">
                  <c:v>3.8919000000000001</c:v>
                </c:pt>
                <c:pt idx="6408">
                  <c:v>3.8900999999999999</c:v>
                </c:pt>
                <c:pt idx="6409">
                  <c:v>4.0952000000000002</c:v>
                </c:pt>
                <c:pt idx="6410">
                  <c:v>4.2621000000000002</c:v>
                </c:pt>
                <c:pt idx="6411">
                  <c:v>4.2496</c:v>
                </c:pt>
                <c:pt idx="6412">
                  <c:v>3.9291999999999998</c:v>
                </c:pt>
                <c:pt idx="6413">
                  <c:v>3.8618999999999999</c:v>
                </c:pt>
                <c:pt idx="6414">
                  <c:v>3.7887</c:v>
                </c:pt>
                <c:pt idx="6415">
                  <c:v>3.6297000000000001</c:v>
                </c:pt>
                <c:pt idx="6416">
                  <c:v>3.5234000000000001</c:v>
                </c:pt>
                <c:pt idx="6417">
                  <c:v>3.6011000000000002</c:v>
                </c:pt>
                <c:pt idx="6418">
                  <c:v>3.5453000000000001</c:v>
                </c:pt>
                <c:pt idx="6419">
                  <c:v>3.7523</c:v>
                </c:pt>
                <c:pt idx="6420">
                  <c:v>3.8012999999999999</c:v>
                </c:pt>
                <c:pt idx="6421">
                  <c:v>3.8563000000000001</c:v>
                </c:pt>
                <c:pt idx="6422">
                  <c:v>3.8140000000000001</c:v>
                </c:pt>
                <c:pt idx="6423">
                  <c:v>3.8239999999999998</c:v>
                </c:pt>
                <c:pt idx="6424">
                  <c:v>3.988</c:v>
                </c:pt>
                <c:pt idx="6425">
                  <c:v>3.8675000000000002</c:v>
                </c:pt>
                <c:pt idx="6426">
                  <c:v>3.8294999999999999</c:v>
                </c:pt>
                <c:pt idx="6427">
                  <c:v>3.9603000000000002</c:v>
                </c:pt>
                <c:pt idx="6428">
                  <c:v>3.9043000000000001</c:v>
                </c:pt>
                <c:pt idx="6429">
                  <c:v>3.7147999999999999</c:v>
                </c:pt>
                <c:pt idx="6430">
                  <c:v>3.7789000000000001</c:v>
                </c:pt>
                <c:pt idx="6431">
                  <c:v>3.7191999999999998</c:v>
                </c:pt>
                <c:pt idx="6432">
                  <c:v>3.5706000000000002</c:v>
                </c:pt>
                <c:pt idx="6433">
                  <c:v>3.5609999999999999</c:v>
                </c:pt>
                <c:pt idx="6434">
                  <c:v>3.5421</c:v>
                </c:pt>
                <c:pt idx="6435">
                  <c:v>3.6396000000000002</c:v>
                </c:pt>
                <c:pt idx="6436">
                  <c:v>3.4965000000000002</c:v>
                </c:pt>
                <c:pt idx="6437">
                  <c:v>3.7825000000000002</c:v>
                </c:pt>
                <c:pt idx="6438">
                  <c:v>3.8948</c:v>
                </c:pt>
                <c:pt idx="6439">
                  <c:v>3.6857000000000002</c:v>
                </c:pt>
                <c:pt idx="6440">
                  <c:v>3.714</c:v>
                </c:pt>
                <c:pt idx="6441">
                  <c:v>3.5072000000000001</c:v>
                </c:pt>
                <c:pt idx="6442">
                  <c:v>3.6215000000000002</c:v>
                </c:pt>
                <c:pt idx="6443">
                  <c:v>3.3584999999999998</c:v>
                </c:pt>
                <c:pt idx="6444">
                  <c:v>3.2854000000000001</c:v>
                </c:pt>
                <c:pt idx="6445">
                  <c:v>3.2907999999999999</c:v>
                </c:pt>
                <c:pt idx="6446">
                  <c:v>3.3264</c:v>
                </c:pt>
                <c:pt idx="6447">
                  <c:v>3.35</c:v>
                </c:pt>
                <c:pt idx="6448">
                  <c:v>3.3883000000000001</c:v>
                </c:pt>
                <c:pt idx="6449">
                  <c:v>3.3521000000000001</c:v>
                </c:pt>
                <c:pt idx="6450">
                  <c:v>3.3782999999999999</c:v>
                </c:pt>
                <c:pt idx="6451">
                  <c:v>3.2566000000000002</c:v>
                </c:pt>
                <c:pt idx="6452">
                  <c:v>3.2122000000000002</c:v>
                </c:pt>
                <c:pt idx="6453">
                  <c:v>3.2082999999999999</c:v>
                </c:pt>
                <c:pt idx="6454">
                  <c:v>3.3043999999999998</c:v>
                </c:pt>
                <c:pt idx="6455">
                  <c:v>3.2069999999999999</c:v>
                </c:pt>
                <c:pt idx="6456">
                  <c:v>3.1764000000000001</c:v>
                </c:pt>
                <c:pt idx="6457">
                  <c:v>3.0668000000000002</c:v>
                </c:pt>
                <c:pt idx="6458">
                  <c:v>3.0905</c:v>
                </c:pt>
                <c:pt idx="6459">
                  <c:v>3.1777000000000002</c:v>
                </c:pt>
                <c:pt idx="6460">
                  <c:v>3.1501999999999999</c:v>
                </c:pt>
                <c:pt idx="6461">
                  <c:v>3.0834000000000001</c:v>
                </c:pt>
                <c:pt idx="6462">
                  <c:v>3.0905</c:v>
                </c:pt>
                <c:pt idx="6463">
                  <c:v>3.1421000000000001</c:v>
                </c:pt>
                <c:pt idx="6464">
                  <c:v>3.1194999999999999</c:v>
                </c:pt>
                <c:pt idx="6465">
                  <c:v>3.0268000000000002</c:v>
                </c:pt>
                <c:pt idx="6466">
                  <c:v>3.0406</c:v>
                </c:pt>
                <c:pt idx="6467">
                  <c:v>3.1701999999999999</c:v>
                </c:pt>
                <c:pt idx="6468">
                  <c:v>3.1335000000000002</c:v>
                </c:pt>
                <c:pt idx="6469">
                  <c:v>3.1808999999999998</c:v>
                </c:pt>
                <c:pt idx="6470">
                  <c:v>3.0750999999999999</c:v>
                </c:pt>
                <c:pt idx="6471">
                  <c:v>3.0592000000000001</c:v>
                </c:pt>
                <c:pt idx="6472">
                  <c:v>3.0905</c:v>
                </c:pt>
                <c:pt idx="6473">
                  <c:v>3.0406</c:v>
                </c:pt>
                <c:pt idx="6474">
                  <c:v>2.9883999999999999</c:v>
                </c:pt>
                <c:pt idx="6475">
                  <c:v>3.0750999999999999</c:v>
                </c:pt>
                <c:pt idx="6476">
                  <c:v>3.0680000000000001</c:v>
                </c:pt>
                <c:pt idx="6477">
                  <c:v>3.0775000000000001</c:v>
                </c:pt>
                <c:pt idx="6478">
                  <c:v>2.9872999999999998</c:v>
                </c:pt>
                <c:pt idx="6479">
                  <c:v>2.8839000000000001</c:v>
                </c:pt>
                <c:pt idx="6480">
                  <c:v>2.9340999999999999</c:v>
                </c:pt>
                <c:pt idx="6481">
                  <c:v>2.8942999999999999</c:v>
                </c:pt>
                <c:pt idx="6482">
                  <c:v>2.9245000000000001</c:v>
                </c:pt>
                <c:pt idx="6483">
                  <c:v>2.8963999999999999</c:v>
                </c:pt>
                <c:pt idx="6484">
                  <c:v>2.9336000000000002</c:v>
                </c:pt>
                <c:pt idx="6485">
                  <c:v>2.899</c:v>
                </c:pt>
                <c:pt idx="6486">
                  <c:v>2.8595999999999999</c:v>
                </c:pt>
                <c:pt idx="6487">
                  <c:v>2.9314</c:v>
                </c:pt>
                <c:pt idx="6488">
                  <c:v>2.9426999999999999</c:v>
                </c:pt>
                <c:pt idx="6489">
                  <c:v>2.8822999999999999</c:v>
                </c:pt>
                <c:pt idx="6490">
                  <c:v>2.8449</c:v>
                </c:pt>
                <c:pt idx="6491">
                  <c:v>2.8372999999999999</c:v>
                </c:pt>
                <c:pt idx="6492">
                  <c:v>2.7913000000000001</c:v>
                </c:pt>
                <c:pt idx="6493">
                  <c:v>2.7629000000000001</c:v>
                </c:pt>
                <c:pt idx="6494">
                  <c:v>2.8020999999999998</c:v>
                </c:pt>
                <c:pt idx="6495">
                  <c:v>2.8134000000000001</c:v>
                </c:pt>
                <c:pt idx="6496">
                  <c:v>2.8580999999999999</c:v>
                </c:pt>
                <c:pt idx="6497">
                  <c:v>2.8328000000000002</c:v>
                </c:pt>
                <c:pt idx="6498">
                  <c:v>2.7972000000000001</c:v>
                </c:pt>
                <c:pt idx="6499">
                  <c:v>2.9112</c:v>
                </c:pt>
                <c:pt idx="6500">
                  <c:v>3.0510999999999999</c:v>
                </c:pt>
                <c:pt idx="6501">
                  <c:v>3.0510999999999999</c:v>
                </c:pt>
                <c:pt idx="6502">
                  <c:v>3.0308000000000002</c:v>
                </c:pt>
                <c:pt idx="6503">
                  <c:v>3.0366</c:v>
                </c:pt>
                <c:pt idx="6504">
                  <c:v>3.1042999999999998</c:v>
                </c:pt>
                <c:pt idx="6505">
                  <c:v>3.1231</c:v>
                </c:pt>
                <c:pt idx="6506">
                  <c:v>3.1206999999999998</c:v>
                </c:pt>
                <c:pt idx="6507">
                  <c:v>3.1347</c:v>
                </c:pt>
                <c:pt idx="6508">
                  <c:v>3.2553000000000001</c:v>
                </c:pt>
                <c:pt idx="6509">
                  <c:v>3.2454000000000001</c:v>
                </c:pt>
                <c:pt idx="6510">
                  <c:v>3.4609000000000001</c:v>
                </c:pt>
                <c:pt idx="6511">
                  <c:v>3.4407999999999999</c:v>
                </c:pt>
                <c:pt idx="6512">
                  <c:v>3.5242</c:v>
                </c:pt>
                <c:pt idx="6513">
                  <c:v>3.5249999999999999</c:v>
                </c:pt>
                <c:pt idx="6514">
                  <c:v>3.5226000000000002</c:v>
                </c:pt>
                <c:pt idx="6515">
                  <c:v>3.4828000000000001</c:v>
                </c:pt>
                <c:pt idx="6516">
                  <c:v>3.4759000000000002</c:v>
                </c:pt>
                <c:pt idx="6517">
                  <c:v>3.4115000000000002</c:v>
                </c:pt>
                <c:pt idx="6518">
                  <c:v>3.3955000000000002</c:v>
                </c:pt>
                <c:pt idx="6519">
                  <c:v>3.3527999999999998</c:v>
                </c:pt>
                <c:pt idx="6520">
                  <c:v>3.3812000000000002</c:v>
                </c:pt>
                <c:pt idx="6521">
                  <c:v>3.5179999999999998</c:v>
                </c:pt>
                <c:pt idx="6522">
                  <c:v>3.5737999999999999</c:v>
                </c:pt>
                <c:pt idx="6523">
                  <c:v>3.5587</c:v>
                </c:pt>
                <c:pt idx="6524">
                  <c:v>3.5226000000000002</c:v>
                </c:pt>
                <c:pt idx="6525">
                  <c:v>3.3513999999999999</c:v>
                </c:pt>
                <c:pt idx="6526">
                  <c:v>3.343</c:v>
                </c:pt>
                <c:pt idx="6527">
                  <c:v>3.3214999999999999</c:v>
                </c:pt>
                <c:pt idx="6528">
                  <c:v>3.3214999999999999</c:v>
                </c:pt>
                <c:pt idx="6529">
                  <c:v>3.1471</c:v>
                </c:pt>
                <c:pt idx="6530">
                  <c:v>3.1452</c:v>
                </c:pt>
                <c:pt idx="6531">
                  <c:v>3.2342</c:v>
                </c:pt>
                <c:pt idx="6532">
                  <c:v>3.1833999999999998</c:v>
                </c:pt>
                <c:pt idx="6533">
                  <c:v>3.1292</c:v>
                </c:pt>
                <c:pt idx="6534">
                  <c:v>3.0958999999999999</c:v>
                </c:pt>
                <c:pt idx="6535">
                  <c:v>3.1055000000000001</c:v>
                </c:pt>
                <c:pt idx="6536">
                  <c:v>3.0627</c:v>
                </c:pt>
                <c:pt idx="6537">
                  <c:v>3.0941000000000001</c:v>
                </c:pt>
                <c:pt idx="6538">
                  <c:v>3.1133999999999999</c:v>
                </c:pt>
                <c:pt idx="6539">
                  <c:v>3.1391</c:v>
                </c:pt>
                <c:pt idx="6540">
                  <c:v>3.0457999999999998</c:v>
                </c:pt>
                <c:pt idx="6541">
                  <c:v>2.8891</c:v>
                </c:pt>
                <c:pt idx="6542">
                  <c:v>2.8612000000000002</c:v>
                </c:pt>
                <c:pt idx="6543">
                  <c:v>2.8298000000000001</c:v>
                </c:pt>
                <c:pt idx="6544">
                  <c:v>2.8469000000000002</c:v>
                </c:pt>
                <c:pt idx="6545">
                  <c:v>2.8172999999999999</c:v>
                </c:pt>
                <c:pt idx="6546">
                  <c:v>2.7719999999999998</c:v>
                </c:pt>
                <c:pt idx="6547">
                  <c:v>2.6989999999999998</c:v>
                </c:pt>
                <c:pt idx="6548">
                  <c:v>2.7416</c:v>
                </c:pt>
                <c:pt idx="6549">
                  <c:v>2.7829999999999999</c:v>
                </c:pt>
                <c:pt idx="6550">
                  <c:v>2.7936999999999999</c:v>
                </c:pt>
                <c:pt idx="6551">
                  <c:v>2.8403999999999998</c:v>
                </c:pt>
                <c:pt idx="6552">
                  <c:v>2.8197999999999999</c:v>
                </c:pt>
                <c:pt idx="6553">
                  <c:v>2.8433999999999999</c:v>
                </c:pt>
                <c:pt idx="6554">
                  <c:v>2.8494999999999999</c:v>
                </c:pt>
                <c:pt idx="6555">
                  <c:v>2.8409</c:v>
                </c:pt>
                <c:pt idx="6556">
                  <c:v>2.8626999999999998</c:v>
                </c:pt>
                <c:pt idx="6557">
                  <c:v>2.8273000000000001</c:v>
                </c:pt>
                <c:pt idx="6558">
                  <c:v>2.8203</c:v>
                </c:pt>
                <c:pt idx="6559">
                  <c:v>2.8612000000000002</c:v>
                </c:pt>
                <c:pt idx="6560">
                  <c:v>2.7524000000000002</c:v>
                </c:pt>
                <c:pt idx="6561">
                  <c:v>2.7557</c:v>
                </c:pt>
                <c:pt idx="6562">
                  <c:v>2.649</c:v>
                </c:pt>
                <c:pt idx="6563">
                  <c:v>2.6751</c:v>
                </c:pt>
                <c:pt idx="6564">
                  <c:v>2.6949000000000001</c:v>
                </c:pt>
                <c:pt idx="6565">
                  <c:v>2.6688000000000001</c:v>
                </c:pt>
                <c:pt idx="6566">
                  <c:v>2.7004000000000001</c:v>
                </c:pt>
                <c:pt idx="6567">
                  <c:v>2.8178000000000001</c:v>
                </c:pt>
                <c:pt idx="6568">
                  <c:v>2.8193000000000001</c:v>
                </c:pt>
                <c:pt idx="6569">
                  <c:v>2.7907999999999999</c:v>
                </c:pt>
                <c:pt idx="6570">
                  <c:v>2.8637000000000001</c:v>
                </c:pt>
                <c:pt idx="6571">
                  <c:v>2.9032</c:v>
                </c:pt>
                <c:pt idx="6572">
                  <c:v>2.9771999999999998</c:v>
                </c:pt>
                <c:pt idx="6573">
                  <c:v>2.9613</c:v>
                </c:pt>
                <c:pt idx="6574">
                  <c:v>2.9923000000000002</c:v>
                </c:pt>
                <c:pt idx="6575">
                  <c:v>2.9950999999999999</c:v>
                </c:pt>
                <c:pt idx="6576">
                  <c:v>3.0756999999999999</c:v>
                </c:pt>
                <c:pt idx="6577">
                  <c:v>3.1305000000000001</c:v>
                </c:pt>
                <c:pt idx="6578">
                  <c:v>3.1366000000000001</c:v>
                </c:pt>
                <c:pt idx="6579">
                  <c:v>3.1833999999999998</c:v>
                </c:pt>
                <c:pt idx="6580">
                  <c:v>3.1507999999999998</c:v>
                </c:pt>
                <c:pt idx="6581">
                  <c:v>3.0562999999999998</c:v>
                </c:pt>
                <c:pt idx="6582">
                  <c:v>3.0798000000000001</c:v>
                </c:pt>
                <c:pt idx="6583">
                  <c:v>3.0716000000000001</c:v>
                </c:pt>
                <c:pt idx="6584">
                  <c:v>3.0756999999999999</c:v>
                </c:pt>
                <c:pt idx="6585">
                  <c:v>3.1526999999999998</c:v>
                </c:pt>
                <c:pt idx="6586">
                  <c:v>3.1036999999999999</c:v>
                </c:pt>
                <c:pt idx="6587">
                  <c:v>3.1391</c:v>
                </c:pt>
                <c:pt idx="6588">
                  <c:v>3.1446000000000001</c:v>
                </c:pt>
                <c:pt idx="6589">
                  <c:v>3.1960999999999999</c:v>
                </c:pt>
                <c:pt idx="6590">
                  <c:v>3.1909999999999998</c:v>
                </c:pt>
                <c:pt idx="6591">
                  <c:v>3.1732999999999998</c:v>
                </c:pt>
                <c:pt idx="6592">
                  <c:v>3.1372</c:v>
                </c:pt>
                <c:pt idx="6593">
                  <c:v>3.2833000000000001</c:v>
                </c:pt>
                <c:pt idx="6594">
                  <c:v>3.2545999999999999</c:v>
                </c:pt>
                <c:pt idx="6595">
                  <c:v>3.2593000000000001</c:v>
                </c:pt>
                <c:pt idx="6596">
                  <c:v>3.2578999999999998</c:v>
                </c:pt>
                <c:pt idx="6597">
                  <c:v>3.2526000000000002</c:v>
                </c:pt>
                <c:pt idx="6598">
                  <c:v>3.2646000000000002</c:v>
                </c:pt>
                <c:pt idx="6599">
                  <c:v>3.3003</c:v>
                </c:pt>
                <c:pt idx="6600">
                  <c:v>3.25</c:v>
                </c:pt>
                <c:pt idx="6601">
                  <c:v>3.2012</c:v>
                </c:pt>
                <c:pt idx="6602">
                  <c:v>3.1669999999999998</c:v>
                </c:pt>
                <c:pt idx="6603">
                  <c:v>3.2446999999999999</c:v>
                </c:pt>
                <c:pt idx="6604">
                  <c:v>3.3188</c:v>
                </c:pt>
                <c:pt idx="6605">
                  <c:v>3.3064</c:v>
                </c:pt>
                <c:pt idx="6606">
                  <c:v>3.2349000000000001</c:v>
                </c:pt>
                <c:pt idx="6607">
                  <c:v>3.2044000000000001</c:v>
                </c:pt>
                <c:pt idx="6608">
                  <c:v>3.0371999999999999</c:v>
                </c:pt>
                <c:pt idx="6609">
                  <c:v>3.0211000000000001</c:v>
                </c:pt>
                <c:pt idx="6610">
                  <c:v>3.0417999999999998</c:v>
                </c:pt>
                <c:pt idx="6611">
                  <c:v>3.04</c:v>
                </c:pt>
                <c:pt idx="6612">
                  <c:v>2.9716999999999998</c:v>
                </c:pt>
                <c:pt idx="6613">
                  <c:v>2.9866999999999999</c:v>
                </c:pt>
                <c:pt idx="6614">
                  <c:v>3.0815999999999999</c:v>
                </c:pt>
                <c:pt idx="6615">
                  <c:v>3.0716000000000001</c:v>
                </c:pt>
                <c:pt idx="6616">
                  <c:v>3.0893000000000002</c:v>
                </c:pt>
                <c:pt idx="6617">
                  <c:v>3.0586000000000002</c:v>
                </c:pt>
                <c:pt idx="6618">
                  <c:v>3.0644999999999998</c:v>
                </c:pt>
                <c:pt idx="6619">
                  <c:v>3.1625999999999999</c:v>
                </c:pt>
                <c:pt idx="6620">
                  <c:v>3.1175999999999999</c:v>
                </c:pt>
                <c:pt idx="6621">
                  <c:v>3.0528</c:v>
                </c:pt>
                <c:pt idx="6622">
                  <c:v>3.1614</c:v>
                </c:pt>
                <c:pt idx="6623">
                  <c:v>3.2907999999999999</c:v>
                </c:pt>
                <c:pt idx="6624">
                  <c:v>3.3092000000000001</c:v>
                </c:pt>
                <c:pt idx="6625">
                  <c:v>3.2948</c:v>
                </c:pt>
                <c:pt idx="6626">
                  <c:v>3.3010000000000002</c:v>
                </c:pt>
                <c:pt idx="6627">
                  <c:v>3.3195000000000001</c:v>
                </c:pt>
                <c:pt idx="6628">
                  <c:v>3.3037000000000001</c:v>
                </c:pt>
                <c:pt idx="6629">
                  <c:v>3.3050999999999999</c:v>
                </c:pt>
                <c:pt idx="6630">
                  <c:v>3.2618999999999998</c:v>
                </c:pt>
                <c:pt idx="6631">
                  <c:v>3.3250000000000002</c:v>
                </c:pt>
                <c:pt idx="6632">
                  <c:v>3.4129</c:v>
                </c:pt>
                <c:pt idx="6633">
                  <c:v>3.4834999999999998</c:v>
                </c:pt>
                <c:pt idx="6634">
                  <c:v>3.4430000000000001</c:v>
                </c:pt>
                <c:pt idx="6635">
                  <c:v>3.4617</c:v>
                </c:pt>
                <c:pt idx="6636">
                  <c:v>3.4348999999999998</c:v>
                </c:pt>
                <c:pt idx="6637">
                  <c:v>3.4180000000000001</c:v>
                </c:pt>
                <c:pt idx="6638">
                  <c:v>3.3401999999999998</c:v>
                </c:pt>
                <c:pt idx="6639">
                  <c:v>3.3443999999999998</c:v>
                </c:pt>
                <c:pt idx="6640">
                  <c:v>3.3818999999999999</c:v>
                </c:pt>
                <c:pt idx="6641">
                  <c:v>3.3077999999999999</c:v>
                </c:pt>
                <c:pt idx="6642">
                  <c:v>3.2612999999999999</c:v>
                </c:pt>
                <c:pt idx="6643">
                  <c:v>3.2559999999999998</c:v>
                </c:pt>
                <c:pt idx="6644">
                  <c:v>3.2982</c:v>
                </c:pt>
                <c:pt idx="6645">
                  <c:v>3.3243</c:v>
                </c:pt>
                <c:pt idx="6646">
                  <c:v>3.3847999999999998</c:v>
                </c:pt>
                <c:pt idx="6647">
                  <c:v>3.4005999999999998</c:v>
                </c:pt>
                <c:pt idx="6648">
                  <c:v>3.3934000000000002</c:v>
                </c:pt>
                <c:pt idx="6649">
                  <c:v>3.3776000000000002</c:v>
                </c:pt>
                <c:pt idx="6650">
                  <c:v>3.3304999999999998</c:v>
                </c:pt>
                <c:pt idx="6651">
                  <c:v>3.3382000000000001</c:v>
                </c:pt>
                <c:pt idx="6652">
                  <c:v>3.3797999999999999</c:v>
                </c:pt>
                <c:pt idx="6653">
                  <c:v>3.327</c:v>
                </c:pt>
                <c:pt idx="6654">
                  <c:v>3.2599</c:v>
                </c:pt>
                <c:pt idx="6655">
                  <c:v>3.2134</c:v>
                </c:pt>
                <c:pt idx="6656">
                  <c:v>3.2454000000000001</c:v>
                </c:pt>
                <c:pt idx="6657">
                  <c:v>3.1846999999999999</c:v>
                </c:pt>
                <c:pt idx="6658">
                  <c:v>3.2599</c:v>
                </c:pt>
                <c:pt idx="6659">
                  <c:v>3.2618999999999998</c:v>
                </c:pt>
                <c:pt idx="6660">
                  <c:v>3.2934999999999999</c:v>
                </c:pt>
                <c:pt idx="6661">
                  <c:v>3.4035000000000002</c:v>
                </c:pt>
                <c:pt idx="6662">
                  <c:v>3.5413000000000001</c:v>
                </c:pt>
                <c:pt idx="6663">
                  <c:v>3.5095000000000001</c:v>
                </c:pt>
                <c:pt idx="6664">
                  <c:v>3.5203000000000002</c:v>
                </c:pt>
                <c:pt idx="6665">
                  <c:v>3.6537999999999999</c:v>
                </c:pt>
                <c:pt idx="6666">
                  <c:v>3.6158000000000001</c:v>
                </c:pt>
                <c:pt idx="6667">
                  <c:v>3.6873999999999998</c:v>
                </c:pt>
                <c:pt idx="6668">
                  <c:v>3.6067999999999998</c:v>
                </c:pt>
                <c:pt idx="6669">
                  <c:v>3.5476000000000001</c:v>
                </c:pt>
                <c:pt idx="6670">
                  <c:v>3.4527000000000001</c:v>
                </c:pt>
                <c:pt idx="6671">
                  <c:v>3.4224000000000001</c:v>
                </c:pt>
                <c:pt idx="6672">
                  <c:v>3.3647999999999998</c:v>
                </c:pt>
                <c:pt idx="6673">
                  <c:v>3.4230999999999998</c:v>
                </c:pt>
                <c:pt idx="6674">
                  <c:v>3.2921</c:v>
                </c:pt>
                <c:pt idx="6675">
                  <c:v>3.3201000000000001</c:v>
                </c:pt>
                <c:pt idx="6676">
                  <c:v>3.2441</c:v>
                </c:pt>
                <c:pt idx="6677">
                  <c:v>3.2467000000000001</c:v>
                </c:pt>
                <c:pt idx="6678">
                  <c:v>3.2244999999999999</c:v>
                </c:pt>
                <c:pt idx="6679">
                  <c:v>3.2128000000000001</c:v>
                </c:pt>
                <c:pt idx="6680">
                  <c:v>3.2395</c:v>
                </c:pt>
                <c:pt idx="6681">
                  <c:v>3.2362000000000002</c:v>
                </c:pt>
                <c:pt idx="6682">
                  <c:v>3.278</c:v>
                </c:pt>
                <c:pt idx="6683">
                  <c:v>3.3755000000000002</c:v>
                </c:pt>
                <c:pt idx="6684">
                  <c:v>3.2793000000000001</c:v>
                </c:pt>
                <c:pt idx="6685">
                  <c:v>3.3599000000000001</c:v>
                </c:pt>
                <c:pt idx="6686">
                  <c:v>3.4106999999999998</c:v>
                </c:pt>
                <c:pt idx="6687">
                  <c:v>3.4035000000000002</c:v>
                </c:pt>
                <c:pt idx="6688">
                  <c:v>3.3620000000000001</c:v>
                </c:pt>
                <c:pt idx="6689">
                  <c:v>3.2349000000000001</c:v>
                </c:pt>
                <c:pt idx="6690">
                  <c:v>3.2545999999999999</c:v>
                </c:pt>
                <c:pt idx="6691">
                  <c:v>3.3214999999999999</c:v>
                </c:pt>
                <c:pt idx="6692">
                  <c:v>3.41</c:v>
                </c:pt>
                <c:pt idx="6693">
                  <c:v>3.3818999999999999</c:v>
                </c:pt>
                <c:pt idx="6694">
                  <c:v>3.3999000000000001</c:v>
                </c:pt>
                <c:pt idx="6695">
                  <c:v>3.4283000000000001</c:v>
                </c:pt>
                <c:pt idx="6696">
                  <c:v>3.3174000000000001</c:v>
                </c:pt>
              </c:numCache>
            </c:numRef>
          </c:val>
          <c:smooth val="0"/>
          <c:extLst>
            <c:ext xmlns:c16="http://schemas.microsoft.com/office/drawing/2014/chart" uri="{C3380CC4-5D6E-409C-BE32-E72D297353CC}">
              <c16:uniqueId val="{00000000-CB0C-45C4-8373-C6C86BAFD6A3}"/>
            </c:ext>
          </c:extLst>
        </c:ser>
        <c:dLbls>
          <c:showLegendKey val="0"/>
          <c:showVal val="0"/>
          <c:showCatName val="0"/>
          <c:showSerName val="0"/>
          <c:showPercent val="0"/>
          <c:showBubbleSize val="0"/>
        </c:dLbls>
        <c:smooth val="0"/>
        <c:axId val="521159664"/>
        <c:axId val="1"/>
      </c:lineChart>
      <c:dateAx>
        <c:axId val="521159664"/>
        <c:scaling>
          <c:orientation val="minMax"/>
        </c:scaling>
        <c:delete val="0"/>
        <c:axPos val="b"/>
        <c:numFmt formatCode="yyyy" sourceLinked="0"/>
        <c:majorTickMark val="out"/>
        <c:minorTickMark val="none"/>
        <c:tickLblPos val="low"/>
        <c:spPr>
          <a:ln w="6350">
            <a:solidFill>
              <a:srgbClr val="000000"/>
            </a:solidFill>
          </a:ln>
        </c:spPr>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12"/>
        <c:majorTimeUnit val="months"/>
      </c:dateAx>
      <c:valAx>
        <c:axId val="1"/>
        <c:scaling>
          <c:orientation val="minMax"/>
        </c:scaling>
        <c:delete val="0"/>
        <c:axPos val="l"/>
        <c:numFmt formatCode="0.00\%" sourceLinked="1"/>
        <c:majorTickMark val="out"/>
        <c:minorTickMark val="none"/>
        <c:tickLblPos val="nextTo"/>
        <c:spPr>
          <a:ln w="6350">
            <a:solidFill>
              <a:srgbClr val="000000"/>
            </a:solidFill>
          </a:ln>
        </c:spPr>
        <c:txPr>
          <a:bodyPr rot="0" vert="horz"/>
          <a:lstStyle/>
          <a:p>
            <a:pPr>
              <a:defRPr sz="1000" b="0" i="0" u="none" strike="noStrike" baseline="0">
                <a:solidFill>
                  <a:srgbClr val="000000"/>
                </a:solidFill>
                <a:latin typeface="Arial"/>
                <a:ea typeface="Arial"/>
                <a:cs typeface="Arial"/>
              </a:defRPr>
            </a:pPr>
            <a:endParaRPr lang="en-US"/>
          </a:p>
        </c:txPr>
        <c:crossAx val="521159664"/>
        <c:crosses val="autoZero"/>
        <c:crossBetween val="between"/>
      </c:valAx>
      <c:spPr>
        <a:solidFill>
          <a:srgbClr val="FFFFFF"/>
        </a:solidFill>
        <a:ln w="12700">
          <a:no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875518355210188E-2"/>
          <c:y val="5.1704965450747237E-2"/>
          <c:w val="0.90118434738662789"/>
          <c:h val="0.74899844662274373"/>
        </c:manualLayout>
      </c:layout>
      <c:barChart>
        <c:barDir val="col"/>
        <c:grouping val="clustered"/>
        <c:varyColors val="0"/>
        <c:ser>
          <c:idx val="0"/>
          <c:order val="0"/>
          <c:tx>
            <c:v>Repurchase of Common Stock </c:v>
          </c:tx>
          <c:spPr>
            <a:solidFill>
              <a:srgbClr val="A6192E"/>
            </a:solidFill>
            <a:ln w="12700">
              <a:solidFill>
                <a:srgbClr val="A6192E"/>
              </a:solidFill>
              <a:prstDash val="solid"/>
            </a:ln>
          </c:spPr>
          <c:invertIfNegative val="0"/>
          <c:cat>
            <c:strRef>
              <c:f>'1 - Agnico Eagle Mines... Data'!$A$2:$A$31</c:f>
              <c:strCache>
                <c:ptCount val="30"/>
                <c:pt idx="0">
                  <c:v>Dec-31-1994</c:v>
                </c:pt>
                <c:pt idx="1">
                  <c:v>Dec-31-1995</c:v>
                </c:pt>
                <c:pt idx="2">
                  <c:v>Dec-31-1996</c:v>
                </c:pt>
                <c:pt idx="3">
                  <c:v>Dec-31-1997</c:v>
                </c:pt>
                <c:pt idx="4">
                  <c:v>Dec-31-1998</c:v>
                </c:pt>
                <c:pt idx="5">
                  <c:v>Dec-31-1999</c:v>
                </c:pt>
                <c:pt idx="6">
                  <c:v>Dec-31-2000</c:v>
                </c:pt>
                <c:pt idx="7">
                  <c:v>Dec-31-2001</c:v>
                </c:pt>
                <c:pt idx="8">
                  <c:v>Dec-31-2002</c:v>
                </c:pt>
                <c:pt idx="9">
                  <c:v>Dec-31-2003</c:v>
                </c:pt>
                <c:pt idx="10">
                  <c:v>Dec-31-2004</c:v>
                </c:pt>
                <c:pt idx="11">
                  <c:v>Dec-31-2005</c:v>
                </c:pt>
                <c:pt idx="12">
                  <c:v>Dec-31-2006</c:v>
                </c:pt>
                <c:pt idx="13">
                  <c:v>Dec-31-2007</c:v>
                </c:pt>
                <c:pt idx="14">
                  <c:v>Dec-31-2008</c:v>
                </c:pt>
                <c:pt idx="15">
                  <c:v>Dec-31-2009</c:v>
                </c:pt>
                <c:pt idx="16">
                  <c:v>Dec-31-2010</c:v>
                </c:pt>
                <c:pt idx="17">
                  <c:v>Dec-31-2011</c:v>
                </c:pt>
                <c:pt idx="18">
                  <c:v>Dec-31-2012</c:v>
                </c:pt>
                <c:pt idx="19">
                  <c:v>Dec-31-2013</c:v>
                </c:pt>
                <c:pt idx="20">
                  <c:v>Dec-31-2014</c:v>
                </c:pt>
                <c:pt idx="21">
                  <c:v>Dec-31-2015</c:v>
                </c:pt>
                <c:pt idx="22">
                  <c:v>Dec-31-2016</c:v>
                </c:pt>
                <c:pt idx="23">
                  <c:v>Dec-31-2017</c:v>
                </c:pt>
                <c:pt idx="24">
                  <c:v>Dec-31-2018</c:v>
                </c:pt>
                <c:pt idx="25">
                  <c:v>Dec-31-2019</c:v>
                </c:pt>
                <c:pt idx="26">
                  <c:v>Dec-31-2020</c:v>
                </c:pt>
                <c:pt idx="27">
                  <c:v>Dec-31-2021</c:v>
                </c:pt>
                <c:pt idx="28">
                  <c:v>Dec-31-2022</c:v>
                </c:pt>
                <c:pt idx="29">
                  <c:v>Sep-30-2023</c:v>
                </c:pt>
              </c:strCache>
            </c:strRef>
          </c:cat>
          <c:val>
            <c:numRef>
              <c:f>'1 - Agnico Eagle Mines... Data'!$B$2:$B$31</c:f>
              <c:numCache>
                <c:formatCode>General</c:formatCode>
                <c:ptCount val="30"/>
                <c:pt idx="0">
                  <c:v>2.4729999999999999</c:v>
                </c:pt>
                <c:pt idx="1">
                  <c:v>0</c:v>
                </c:pt>
                <c:pt idx="2">
                  <c:v>0</c:v>
                </c:pt>
                <c:pt idx="3">
                  <c:v>5.1180000000000003</c:v>
                </c:pt>
                <c:pt idx="4">
                  <c:v>0.35599999999999998</c:v>
                </c:pt>
                <c:pt idx="5">
                  <c:v>0</c:v>
                </c:pt>
                <c:pt idx="6">
                  <c:v>0</c:v>
                </c:pt>
                <c:pt idx="7">
                  <c:v>0</c:v>
                </c:pt>
                <c:pt idx="8">
                  <c:v>0</c:v>
                </c:pt>
                <c:pt idx="9">
                  <c:v>0</c:v>
                </c:pt>
                <c:pt idx="10">
                  <c:v>0</c:v>
                </c:pt>
                <c:pt idx="11">
                  <c:v>0</c:v>
                </c:pt>
                <c:pt idx="12">
                  <c:v>0</c:v>
                </c:pt>
                <c:pt idx="13">
                  <c:v>0</c:v>
                </c:pt>
                <c:pt idx="14">
                  <c:v>0</c:v>
                </c:pt>
                <c:pt idx="15">
                  <c:v>0</c:v>
                </c:pt>
                <c:pt idx="16">
                  <c:v>4.0369999999999999</c:v>
                </c:pt>
                <c:pt idx="17">
                  <c:v>3.7229999999999999</c:v>
                </c:pt>
                <c:pt idx="18">
                  <c:v>12.031000000000001</c:v>
                </c:pt>
                <c:pt idx="19">
                  <c:v>19</c:v>
                </c:pt>
                <c:pt idx="20">
                  <c:v>7.5179999999999998</c:v>
                </c:pt>
                <c:pt idx="21">
                  <c:v>11.898999999999999</c:v>
                </c:pt>
                <c:pt idx="22">
                  <c:v>15.576000000000001</c:v>
                </c:pt>
                <c:pt idx="23">
                  <c:v>24.684000000000001</c:v>
                </c:pt>
                <c:pt idx="24">
                  <c:v>30.062000000000001</c:v>
                </c:pt>
                <c:pt idx="25">
                  <c:v>24.669</c:v>
                </c:pt>
                <c:pt idx="26">
                  <c:v>39.622</c:v>
                </c:pt>
                <c:pt idx="27">
                  <c:v>34.606000000000002</c:v>
                </c:pt>
                <c:pt idx="28">
                  <c:v>109.955</c:v>
                </c:pt>
                <c:pt idx="29">
                  <c:v>21.349</c:v>
                </c:pt>
              </c:numCache>
            </c:numRef>
          </c:val>
          <c:extLst>
            <c:ext xmlns:c16="http://schemas.microsoft.com/office/drawing/2014/chart" uri="{C3380CC4-5D6E-409C-BE32-E72D297353CC}">
              <c16:uniqueId val="{00000000-BE84-4299-A2F3-656C8E90FC86}"/>
            </c:ext>
          </c:extLst>
        </c:ser>
        <c:dLbls>
          <c:showLegendKey val="0"/>
          <c:showVal val="0"/>
          <c:showCatName val="0"/>
          <c:showSerName val="0"/>
          <c:showPercent val="0"/>
          <c:showBubbleSize val="0"/>
        </c:dLbls>
        <c:gapWidth val="150"/>
        <c:axId val="2103591024"/>
        <c:axId val="1"/>
      </c:barChart>
      <c:catAx>
        <c:axId val="2103591024"/>
        <c:scaling>
          <c:orientation val="minMax"/>
        </c:scaling>
        <c:delete val="0"/>
        <c:axPos val="b"/>
        <c:numFmt formatCode="General" sourceLinked="1"/>
        <c:majorTickMark val="out"/>
        <c:minorTickMark val="none"/>
        <c:tickLblPos val="low"/>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numFmt formatCode="&quot;$&quot;#,##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03591024"/>
        <c:crosses val="autoZero"/>
        <c:crossBetween val="between"/>
      </c:valAx>
      <c:spPr>
        <a:solidFill>
          <a:srgbClr val="FFFFFF"/>
        </a:solidFill>
        <a:ln w="3175">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A6192E"/>
              </a:solidFill>
              <a:ln w="19050">
                <a:solidFill>
                  <a:schemeClr val="lt1"/>
                </a:solidFill>
              </a:ln>
              <a:effectLst/>
            </c:spPr>
            <c:extLst>
              <c:ext xmlns:c16="http://schemas.microsoft.com/office/drawing/2014/chart" uri="{C3380CC4-5D6E-409C-BE32-E72D297353CC}">
                <c16:uniqueId val="{00000001-FBEA-4639-81C3-2128FB25B233}"/>
              </c:ext>
            </c:extLst>
          </c:dPt>
          <c:dPt>
            <c:idx val="1"/>
            <c:bubble3D val="0"/>
            <c:spPr>
              <a:solidFill>
                <a:srgbClr val="54585A"/>
              </a:solidFill>
              <a:ln w="19050">
                <a:solidFill>
                  <a:schemeClr val="lt1"/>
                </a:solidFill>
              </a:ln>
              <a:effectLst/>
            </c:spPr>
            <c:extLst>
              <c:ext xmlns:c16="http://schemas.microsoft.com/office/drawing/2014/chart" uri="{C3380CC4-5D6E-409C-BE32-E72D297353CC}">
                <c16:uniqueId val="{00000003-FBEA-4639-81C3-2128FB25B233}"/>
              </c:ext>
            </c:extLst>
          </c:dPt>
          <c:dPt>
            <c:idx val="2"/>
            <c:bubble3D val="0"/>
            <c:explosion val="1"/>
            <c:spPr>
              <a:solidFill>
                <a:srgbClr val="8C8C8C"/>
              </a:solidFill>
              <a:ln w="19050">
                <a:solidFill>
                  <a:schemeClr val="lt1"/>
                </a:solidFill>
              </a:ln>
              <a:effectLst/>
            </c:spPr>
            <c:extLst>
              <c:ext xmlns:c16="http://schemas.microsoft.com/office/drawing/2014/chart" uri="{C3380CC4-5D6E-409C-BE32-E72D297353CC}">
                <c16:uniqueId val="{00000005-FBEA-4639-81C3-2128FB25B23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FBEA-4639-81C3-2128FB25B233}"/>
              </c:ext>
            </c:extLst>
          </c:dPt>
          <c:dPt>
            <c:idx val="4"/>
            <c:bubble3D val="0"/>
            <c:spPr>
              <a:solidFill>
                <a:srgbClr val="CC0633"/>
              </a:solidFill>
              <a:ln w="19050">
                <a:solidFill>
                  <a:schemeClr val="lt1"/>
                </a:solidFill>
              </a:ln>
              <a:effectLst/>
            </c:spPr>
            <c:extLst>
              <c:ext xmlns:c16="http://schemas.microsoft.com/office/drawing/2014/chart" uri="{C3380CC4-5D6E-409C-BE32-E72D297353CC}">
                <c16:uniqueId val="{00000009-FBEA-4639-81C3-2128FB25B233}"/>
              </c:ext>
            </c:extLst>
          </c:dPt>
          <c:dPt>
            <c:idx val="5"/>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B-FBEA-4639-81C3-2128FB25B233}"/>
              </c:ext>
            </c:extLst>
          </c:dPt>
          <c:dLbls>
            <c:dLbl>
              <c:idx val="0"/>
              <c:layout>
                <c:manualLayout>
                  <c:x val="1.4924717953560653E-2"/>
                  <c:y val="-3.9351851851851867E-2"/>
                </c:manualLayout>
              </c:layout>
              <c:spPr>
                <a:noFill/>
                <a:ln>
                  <a:noFill/>
                </a:ln>
                <a:effectLst/>
              </c:spPr>
              <c:txPr>
                <a:bodyPr rot="0" spcFirstLastPara="1" vertOverflow="ellipsis" vert="horz" wrap="square" lIns="38100" tIns="19050" rIns="38100" bIns="19050" anchor="ctr" anchorCtr="0">
                  <a:noAutofit/>
                </a:bodyPr>
                <a:lstStyle/>
                <a:p>
                  <a:pPr algn="l">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1130547265252834"/>
                      <c:h val="4.6157407407407404E-2"/>
                    </c:manualLayout>
                  </c15:layout>
                </c:ext>
                <c:ext xmlns:c16="http://schemas.microsoft.com/office/drawing/2014/chart" uri="{C3380CC4-5D6E-409C-BE32-E72D297353CC}">
                  <c16:uniqueId val="{00000001-FBEA-4639-81C3-2128FB25B233}"/>
                </c:ext>
              </c:extLst>
            </c:dLbl>
            <c:dLbl>
              <c:idx val="1"/>
              <c:layout>
                <c:manualLayout>
                  <c:x val="2.2229854564403809E-2"/>
                  <c:y val="5.324074074074074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736101680343472"/>
                      <c:h val="4.0231481481481479E-2"/>
                    </c:manualLayout>
                  </c15:layout>
                </c:ext>
                <c:ext xmlns:c16="http://schemas.microsoft.com/office/drawing/2014/chart" uri="{C3380CC4-5D6E-409C-BE32-E72D297353CC}">
                  <c16:uniqueId val="{00000003-FBEA-4639-81C3-2128FB25B233}"/>
                </c:ext>
              </c:extLst>
            </c:dLbl>
            <c:dLbl>
              <c:idx val="2"/>
              <c:layout>
                <c:manualLayout>
                  <c:x val="-6.9459687196789854E-2"/>
                  <c:y val="2.5462962962962962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9561627215353111"/>
                      <c:h val="3.8634441528142313E-2"/>
                    </c:manualLayout>
                  </c15:layout>
                </c:ext>
                <c:ext xmlns:c16="http://schemas.microsoft.com/office/drawing/2014/chart" uri="{C3380CC4-5D6E-409C-BE32-E72D297353CC}">
                  <c16:uniqueId val="{00000005-FBEA-4639-81C3-2128FB25B233}"/>
                </c:ext>
              </c:extLst>
            </c:dLbl>
            <c:dLbl>
              <c:idx val="3"/>
              <c:layout>
                <c:manualLayout>
                  <c:x val="-1.5235953419903381E-2"/>
                  <c:y val="-1.3888888888889058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0191119989191902"/>
                      <c:h val="4.4861111111111109E-2"/>
                    </c:manualLayout>
                  </c15:layout>
                </c:ext>
                <c:ext xmlns:c16="http://schemas.microsoft.com/office/drawing/2014/chart" uri="{C3380CC4-5D6E-409C-BE32-E72D297353CC}">
                  <c16:uniqueId val="{00000007-FBEA-4639-81C3-2128FB25B233}"/>
                </c:ext>
              </c:extLst>
            </c:dLbl>
            <c:dLbl>
              <c:idx val="4"/>
              <c:layout>
                <c:manualLayout>
                  <c:x val="-3.0570820239918729E-2"/>
                  <c:y val="2.3148148148148147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774879242310195"/>
                      <c:h val="4.7893700787401572E-2"/>
                    </c:manualLayout>
                  </c15:layout>
                </c:ext>
                <c:ext xmlns:c16="http://schemas.microsoft.com/office/drawing/2014/chart" uri="{C3380CC4-5D6E-409C-BE32-E72D297353CC}">
                  <c16:uniqueId val="{00000009-FBEA-4639-81C3-2128FB25B233}"/>
                </c:ext>
              </c:extLst>
            </c:dLbl>
            <c:dLbl>
              <c:idx val="5"/>
              <c:layout>
                <c:manualLayout>
                  <c:x val="-4.7260208476988065E-2"/>
                  <c:y val="-2.5462962962962986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106422922994053"/>
                      <c:h val="4.7893700787401586E-2"/>
                    </c:manualLayout>
                  </c15:layout>
                </c:ext>
                <c:ext xmlns:c16="http://schemas.microsoft.com/office/drawing/2014/chart" uri="{C3380CC4-5D6E-409C-BE32-E72D297353CC}">
                  <c16:uniqueId val="{0000000B-FBEA-4639-81C3-2128FB25B23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prstDash val="dash"/>
                  <a:round/>
                </a:ln>
                <a:effectLst/>
              </c:spPr>
            </c:leaderLines>
            <c:extLst>
              <c:ext xmlns:c15="http://schemas.microsoft.com/office/drawing/2012/chart" uri="{CE6537A1-D6FC-4f65-9D91-7224C49458BB}"/>
            </c:extLst>
          </c:dLbls>
          <c:cat>
            <c:strRef>
              <c:f>Sheet1!$I$3:$I$8</c:f>
              <c:strCache>
                <c:ptCount val="6"/>
                <c:pt idx="0">
                  <c:v>Canadian Malartic</c:v>
                </c:pt>
                <c:pt idx="1">
                  <c:v>Detour Lake</c:v>
                </c:pt>
                <c:pt idx="2">
                  <c:v>Meliadine</c:v>
                </c:pt>
                <c:pt idx="3">
                  <c:v>San Nicolas</c:v>
                </c:pt>
                <c:pt idx="4">
                  <c:v>Macassa</c:v>
                </c:pt>
                <c:pt idx="5">
                  <c:v>Other</c:v>
                </c:pt>
              </c:strCache>
            </c:strRef>
          </c:cat>
          <c:val>
            <c:numRef>
              <c:f>Sheet1!$J$3:$J$8</c:f>
              <c:numCache>
                <c:formatCode>0.0%</c:formatCode>
                <c:ptCount val="6"/>
                <c:pt idx="0">
                  <c:v>0.24276181859629592</c:v>
                </c:pt>
                <c:pt idx="1">
                  <c:v>0.23309124749540072</c:v>
                </c:pt>
                <c:pt idx="2">
                  <c:v>0.10985826602570579</c:v>
                </c:pt>
                <c:pt idx="3">
                  <c:v>7.5288723330286161E-2</c:v>
                </c:pt>
                <c:pt idx="4">
                  <c:v>6.0540201105670238E-2</c:v>
                </c:pt>
                <c:pt idx="5">
                  <c:v>0.27845974344664115</c:v>
                </c:pt>
              </c:numCache>
            </c:numRef>
          </c:val>
          <c:extLst>
            <c:ext xmlns:c16="http://schemas.microsoft.com/office/drawing/2014/chart" uri="{C3380CC4-5D6E-409C-BE32-E72D297353CC}">
              <c16:uniqueId val="{0000000C-FBEA-4639-81C3-2128FB25B233}"/>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'P-NAV Graphs CIQ'!$G$3</c:f>
              <c:strCache>
                <c:ptCount val="1"/>
                <c:pt idx="0">
                  <c:v>P/NAV</c:v>
                </c:pt>
              </c:strCache>
            </c:strRef>
          </c:tx>
          <c:spPr>
            <a:solidFill>
              <a:srgbClr val="54585A"/>
            </a:solidFill>
            <a:ln>
              <a:noFill/>
            </a:ln>
            <a:effectLst/>
          </c:spPr>
          <c:invertIfNegative val="0"/>
          <c:dPt>
            <c:idx val="0"/>
            <c:invertIfNegative val="0"/>
            <c:bubble3D val="0"/>
            <c:extLst>
              <c:ext xmlns:c16="http://schemas.microsoft.com/office/drawing/2014/chart" uri="{C3380CC4-5D6E-409C-BE32-E72D297353CC}">
                <c16:uniqueId val="{00000000-F7FF-41C1-B02C-7BD640707994}"/>
              </c:ext>
            </c:extLst>
          </c:dPt>
          <c:dPt>
            <c:idx val="2"/>
            <c:invertIfNegative val="0"/>
            <c:bubble3D val="0"/>
            <c:spPr>
              <a:solidFill>
                <a:srgbClr val="A6192E"/>
              </a:solidFill>
              <a:ln>
                <a:noFill/>
              </a:ln>
              <a:effectLst/>
            </c:spPr>
            <c:extLst>
              <c:ext xmlns:c16="http://schemas.microsoft.com/office/drawing/2014/chart" uri="{C3380CC4-5D6E-409C-BE32-E72D297353CC}">
                <c16:uniqueId val="{00000002-F7FF-41C1-B02C-7BD640707994}"/>
              </c:ext>
            </c:extLst>
          </c:dPt>
          <c:dLbls>
            <c:spPr>
              <a:noFill/>
              <a:ln>
                <a:noFill/>
              </a:ln>
              <a:effectLst/>
            </c:spPr>
            <c:txPr>
              <a:bodyPr wrap="square" lIns="38100" tIns="19050" rIns="38100" bIns="19050" anchor="ctr">
                <a:spAutoFit/>
              </a:bodyPr>
              <a:lstStyle/>
              <a:p>
                <a:pPr>
                  <a:defRPr b="1">
                    <a:solidFill>
                      <a:schemeClr val="bg1"/>
                    </a:solidFill>
                    <a:latin typeface="Times New Roman" panose="02020603050405020304" pitchFamily="18" charset="0"/>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noFill/>
                <a:prstDash val="sysDot"/>
              </a:ln>
              <a:effectLst/>
            </c:spPr>
            <c:trendlineType val="movingAvg"/>
            <c:period val="2"/>
            <c:dispRSqr val="0"/>
            <c:dispEq val="0"/>
          </c:trendline>
          <c:cat>
            <c:strRef>
              <c:f>'P-NAV Graphs CIQ'!$F$4:$F$8</c:f>
              <c:strCache>
                <c:ptCount val="5"/>
                <c:pt idx="0">
                  <c:v>Anglogold Ashanti</c:v>
                </c:pt>
                <c:pt idx="1">
                  <c:v>Gold Fields</c:v>
                </c:pt>
                <c:pt idx="2">
                  <c:v>Agnico Eagle Mines</c:v>
                </c:pt>
                <c:pt idx="3">
                  <c:v>Newmont</c:v>
                </c:pt>
                <c:pt idx="4">
                  <c:v>Barrick Gold</c:v>
                </c:pt>
              </c:strCache>
            </c:strRef>
          </c:cat>
          <c:val>
            <c:numRef>
              <c:f>'P-NAV Graphs CIQ'!$G$4:$G$8</c:f>
              <c:numCache>
                <c:formatCode>0.00"x"</c:formatCode>
                <c:ptCount val="5"/>
                <c:pt idx="0">
                  <c:v>1.7879662408918555</c:v>
                </c:pt>
                <c:pt idx="1">
                  <c:v>1.6918980216417094</c:v>
                </c:pt>
                <c:pt idx="2">
                  <c:v>1.2208959063157987</c:v>
                </c:pt>
                <c:pt idx="3">
                  <c:v>1.0127081395233288</c:v>
                </c:pt>
                <c:pt idx="4">
                  <c:v>0.85665133298008367</c:v>
                </c:pt>
              </c:numCache>
            </c:numRef>
          </c:val>
          <c:extLst>
            <c:ext xmlns:c16="http://schemas.microsoft.com/office/drawing/2014/chart" uri="{C3380CC4-5D6E-409C-BE32-E72D297353CC}">
              <c16:uniqueId val="{00000004-F7FF-41C1-B02C-7BD640707994}"/>
            </c:ext>
          </c:extLst>
        </c:ser>
        <c:dLbls>
          <c:showLegendKey val="0"/>
          <c:showVal val="0"/>
          <c:showCatName val="0"/>
          <c:showSerName val="0"/>
          <c:showPercent val="0"/>
          <c:showBubbleSize val="0"/>
        </c:dLbls>
        <c:gapWidth val="165"/>
        <c:axId val="987014304"/>
        <c:axId val="987011560"/>
      </c:barChart>
      <c:lineChart>
        <c:grouping val="standard"/>
        <c:varyColors val="0"/>
        <c:ser>
          <c:idx val="1"/>
          <c:order val="1"/>
          <c:tx>
            <c:strRef>
              <c:f>'P-NAV Graphs CIQ'!$H$3</c:f>
              <c:strCache>
                <c:ptCount val="1"/>
                <c:pt idx="0">
                  <c:v>Average:</c:v>
                </c:pt>
              </c:strCache>
            </c:strRef>
          </c:tx>
          <c:spPr>
            <a:ln w="12700">
              <a:solidFill>
                <a:schemeClr val="tx1"/>
              </a:solidFill>
              <a:prstDash val="dash"/>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F7FF-41C1-B02C-7BD640707994}"/>
                </c:ext>
              </c:extLst>
            </c:dLbl>
            <c:dLbl>
              <c:idx val="1"/>
              <c:delete val="1"/>
              <c:extLst>
                <c:ext xmlns:c15="http://schemas.microsoft.com/office/drawing/2012/chart" uri="{CE6537A1-D6FC-4f65-9D91-7224C49458BB}"/>
                <c:ext xmlns:c16="http://schemas.microsoft.com/office/drawing/2014/chart" uri="{C3380CC4-5D6E-409C-BE32-E72D297353CC}">
                  <c16:uniqueId val="{00000006-F7FF-41C1-B02C-7BD640707994}"/>
                </c:ext>
              </c:extLst>
            </c:dLbl>
            <c:dLbl>
              <c:idx val="2"/>
              <c:delete val="1"/>
              <c:extLst>
                <c:ext xmlns:c15="http://schemas.microsoft.com/office/drawing/2012/chart" uri="{CE6537A1-D6FC-4f65-9D91-7224C49458BB}"/>
                <c:ext xmlns:c16="http://schemas.microsoft.com/office/drawing/2014/chart" uri="{C3380CC4-5D6E-409C-BE32-E72D297353CC}">
                  <c16:uniqueId val="{00000007-F7FF-41C1-B02C-7BD640707994}"/>
                </c:ext>
              </c:extLst>
            </c:dLbl>
            <c:dLbl>
              <c:idx val="3"/>
              <c:delete val="1"/>
              <c:extLst>
                <c:ext xmlns:c15="http://schemas.microsoft.com/office/drawing/2012/chart" uri="{CE6537A1-D6FC-4f65-9D91-7224C49458BB}"/>
                <c:ext xmlns:c16="http://schemas.microsoft.com/office/drawing/2014/chart" uri="{C3380CC4-5D6E-409C-BE32-E72D297353CC}">
                  <c16:uniqueId val="{00000008-F7FF-41C1-B02C-7BD640707994}"/>
                </c:ext>
              </c:extLst>
            </c:dLbl>
            <c:dLbl>
              <c:idx val="4"/>
              <c:layout>
                <c:manualLayout>
                  <c:x val="-0.1064515331355094"/>
                  <c:y val="-2.6620534576947075E-2"/>
                </c:manualLayout>
              </c:layout>
              <c:dLblPos val="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F7FF-41C1-B02C-7BD640707994}"/>
                </c:ext>
              </c:extLst>
            </c:dLbl>
            <c:spPr>
              <a:noFill/>
              <a:ln>
                <a:noFill/>
              </a:ln>
              <a:effectLst/>
            </c:spPr>
            <c:txPr>
              <a:bodyPr wrap="square" lIns="38100" tIns="19050" rIns="38100" bIns="19050" anchor="ctr">
                <a:spAutoFit/>
              </a:bodyPr>
              <a:lstStyle/>
              <a:p>
                <a:pPr>
                  <a:defRPr>
                    <a:latin typeface="Times New Roman" panose="02020603050405020304" pitchFamily="18" charset="0"/>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'P-NAV Graphs CIQ'!$F$4:$F$8</c:f>
              <c:strCache>
                <c:ptCount val="5"/>
                <c:pt idx="0">
                  <c:v>Anglogold Ashanti</c:v>
                </c:pt>
                <c:pt idx="1">
                  <c:v>Gold Fields</c:v>
                </c:pt>
                <c:pt idx="2">
                  <c:v>Agnico Eagle Mines</c:v>
                </c:pt>
                <c:pt idx="3">
                  <c:v>Newmont</c:v>
                </c:pt>
                <c:pt idx="4">
                  <c:v>Barrick Gold</c:v>
                </c:pt>
              </c:strCache>
            </c:strRef>
          </c:cat>
          <c:val>
            <c:numRef>
              <c:f>'P-NAV Graphs CIQ'!$H$4:$H$8</c:f>
              <c:numCache>
                <c:formatCode>0.00"x"</c:formatCode>
                <c:ptCount val="5"/>
                <c:pt idx="0">
                  <c:v>1.3140239282705553</c:v>
                </c:pt>
                <c:pt idx="1">
                  <c:v>1.3140239282705553</c:v>
                </c:pt>
                <c:pt idx="2">
                  <c:v>1.3140239282705553</c:v>
                </c:pt>
                <c:pt idx="3">
                  <c:v>1.3140239282705553</c:v>
                </c:pt>
                <c:pt idx="4">
                  <c:v>1.3140239282705553</c:v>
                </c:pt>
              </c:numCache>
            </c:numRef>
          </c:val>
          <c:smooth val="0"/>
          <c:extLst>
            <c:ext xmlns:c16="http://schemas.microsoft.com/office/drawing/2014/chart" uri="{C3380CC4-5D6E-409C-BE32-E72D297353CC}">
              <c16:uniqueId val="{0000000A-F7FF-41C1-B02C-7BD640707994}"/>
            </c:ext>
          </c:extLst>
        </c:ser>
        <c:dLbls>
          <c:showLegendKey val="0"/>
          <c:showVal val="0"/>
          <c:showCatName val="0"/>
          <c:showSerName val="0"/>
          <c:showPercent val="0"/>
          <c:showBubbleSize val="0"/>
        </c:dLbls>
        <c:marker val="1"/>
        <c:smooth val="0"/>
        <c:axId val="987014304"/>
        <c:axId val="987011560"/>
      </c:lineChart>
      <c:catAx>
        <c:axId val="987014304"/>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vert="horz"/>
          <a:lstStyle/>
          <a:p>
            <a:pPr>
              <a:defRPr>
                <a:latin typeface="Times New Roman" panose="02020603050405020304" pitchFamily="18" charset="0"/>
                <a:cs typeface="Times New Roman" panose="02020603050405020304" pitchFamily="18" charset="0"/>
              </a:defRPr>
            </a:pPr>
            <a:endParaRPr lang="en-US"/>
          </a:p>
        </c:txPr>
        <c:crossAx val="987011560"/>
        <c:crosses val="autoZero"/>
        <c:auto val="1"/>
        <c:lblAlgn val="ctr"/>
        <c:lblOffset val="100"/>
        <c:noMultiLvlLbl val="0"/>
      </c:catAx>
      <c:valAx>
        <c:axId val="987011560"/>
        <c:scaling>
          <c:orientation val="minMax"/>
          <c:max val="1.85"/>
          <c:min val="0.5"/>
        </c:scaling>
        <c:delete val="0"/>
        <c:axPos val="l"/>
        <c:numFmt formatCode="0.00&quot;x&quot;" sourceLinked="1"/>
        <c:majorTickMark val="none"/>
        <c:minorTickMark val="none"/>
        <c:tickLblPos val="nextTo"/>
        <c:spPr>
          <a:noFill/>
          <a:ln>
            <a:noFill/>
          </a:ln>
          <a:effectLst/>
        </c:spPr>
        <c:txPr>
          <a:bodyPr rot="-60000000" vert="horz"/>
          <a:lstStyle/>
          <a:p>
            <a:pPr>
              <a:defRPr>
                <a:latin typeface="Times New Roman" panose="02020603050405020304" pitchFamily="18" charset="0"/>
                <a:cs typeface="Times New Roman" panose="02020603050405020304" pitchFamily="18" charset="0"/>
              </a:defRPr>
            </a:pPr>
            <a:endParaRPr lang="en-US"/>
          </a:p>
        </c:txPr>
        <c:crossAx val="987014304"/>
        <c:crosses val="autoZero"/>
        <c:crossBetween val="between"/>
        <c:majorUnit val="0.27"/>
      </c:valAx>
    </c:plotArea>
    <c:plotVisOnly val="1"/>
    <c:dispBlanksAs val="gap"/>
    <c:showDLblsOverMax val="0"/>
    <c:extLst/>
  </c:chart>
  <c:spPr>
    <a:noFill/>
    <a:ln w="9525" cap="flat" cmpd="sng" algn="ctr">
      <a:noFill/>
      <a:round/>
    </a:ln>
    <a:effectLst/>
  </c:spPr>
  <c:txPr>
    <a:bodyPr/>
    <a:lstStyle/>
    <a:p>
      <a:pPr>
        <a:defRPr>
          <a:latin typeface="Goldman Sans" panose="020B0603020203020204" pitchFamily="34" charset="0"/>
          <a:cs typeface="Goldman Sans" panose="020B0603020203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093068760472248E-2"/>
          <c:y val="4.2001380904775842E-2"/>
          <c:w val="0.92275611568262284"/>
          <c:h val="0.72402380416804069"/>
        </c:manualLayout>
      </c:layout>
      <c:lineChart>
        <c:grouping val="standard"/>
        <c:varyColors val="0"/>
        <c:ser>
          <c:idx val="0"/>
          <c:order val="0"/>
          <c:tx>
            <c:strRef>
              <c:f>'Pane 1'!$B$36</c:f>
              <c:strCache>
                <c:ptCount val="1"/>
                <c:pt idx="0">
                  <c:v>S&amp;P/TSX</c:v>
                </c:pt>
              </c:strCache>
            </c:strRef>
          </c:tx>
          <c:spPr>
            <a:ln w="28575">
              <a:solidFill>
                <a:srgbClr val="8C8C8C"/>
              </a:solidFill>
              <a:prstDash val="solid"/>
            </a:ln>
          </c:spPr>
          <c:marker>
            <c:symbol val="none"/>
          </c:marker>
          <c:cat>
            <c:numRef>
              <c:f>'Pane 1'!$A$37:$A$1318</c:f>
              <c:numCache>
                <c:formatCode>[$-409]mmm\-dd\-yyyy;@</c:formatCode>
                <c:ptCount val="1282"/>
                <c:pt idx="0">
                  <c:v>43418</c:v>
                </c:pt>
                <c:pt idx="1">
                  <c:v>43419</c:v>
                </c:pt>
                <c:pt idx="2">
                  <c:v>43420</c:v>
                </c:pt>
                <c:pt idx="3">
                  <c:v>43423</c:v>
                </c:pt>
                <c:pt idx="4">
                  <c:v>43424</c:v>
                </c:pt>
                <c:pt idx="5">
                  <c:v>43425</c:v>
                </c:pt>
                <c:pt idx="6">
                  <c:v>43426</c:v>
                </c:pt>
                <c:pt idx="7">
                  <c:v>43427</c:v>
                </c:pt>
                <c:pt idx="8">
                  <c:v>43430</c:v>
                </c:pt>
                <c:pt idx="9">
                  <c:v>43431</c:v>
                </c:pt>
                <c:pt idx="10">
                  <c:v>43432</c:v>
                </c:pt>
                <c:pt idx="11">
                  <c:v>43433</c:v>
                </c:pt>
                <c:pt idx="12">
                  <c:v>43434</c:v>
                </c:pt>
                <c:pt idx="13">
                  <c:v>43437</c:v>
                </c:pt>
                <c:pt idx="14">
                  <c:v>43438</c:v>
                </c:pt>
                <c:pt idx="15">
                  <c:v>43439</c:v>
                </c:pt>
                <c:pt idx="16">
                  <c:v>43440</c:v>
                </c:pt>
                <c:pt idx="17">
                  <c:v>43441</c:v>
                </c:pt>
                <c:pt idx="18">
                  <c:v>43444</c:v>
                </c:pt>
                <c:pt idx="19">
                  <c:v>43445</c:v>
                </c:pt>
                <c:pt idx="20">
                  <c:v>43446</c:v>
                </c:pt>
                <c:pt idx="21">
                  <c:v>43447</c:v>
                </c:pt>
                <c:pt idx="22">
                  <c:v>43448</c:v>
                </c:pt>
                <c:pt idx="23">
                  <c:v>43451</c:v>
                </c:pt>
                <c:pt idx="24">
                  <c:v>43452</c:v>
                </c:pt>
                <c:pt idx="25">
                  <c:v>43453</c:v>
                </c:pt>
                <c:pt idx="26">
                  <c:v>43454</c:v>
                </c:pt>
                <c:pt idx="27">
                  <c:v>43455</c:v>
                </c:pt>
                <c:pt idx="28">
                  <c:v>43458</c:v>
                </c:pt>
                <c:pt idx="29">
                  <c:v>43460</c:v>
                </c:pt>
                <c:pt idx="30">
                  <c:v>43461</c:v>
                </c:pt>
                <c:pt idx="31">
                  <c:v>43462</c:v>
                </c:pt>
                <c:pt idx="32">
                  <c:v>43465</c:v>
                </c:pt>
                <c:pt idx="33">
                  <c:v>43467</c:v>
                </c:pt>
                <c:pt idx="34">
                  <c:v>43468</c:v>
                </c:pt>
                <c:pt idx="35">
                  <c:v>43469</c:v>
                </c:pt>
                <c:pt idx="36">
                  <c:v>43472</c:v>
                </c:pt>
                <c:pt idx="37">
                  <c:v>43473</c:v>
                </c:pt>
                <c:pt idx="38">
                  <c:v>43474</c:v>
                </c:pt>
                <c:pt idx="39">
                  <c:v>43475</c:v>
                </c:pt>
                <c:pt idx="40">
                  <c:v>43476</c:v>
                </c:pt>
                <c:pt idx="41">
                  <c:v>43479</c:v>
                </c:pt>
                <c:pt idx="42">
                  <c:v>43480</c:v>
                </c:pt>
                <c:pt idx="43">
                  <c:v>43481</c:v>
                </c:pt>
                <c:pt idx="44">
                  <c:v>43482</c:v>
                </c:pt>
                <c:pt idx="45">
                  <c:v>43483</c:v>
                </c:pt>
                <c:pt idx="46">
                  <c:v>43486</c:v>
                </c:pt>
                <c:pt idx="47">
                  <c:v>43487</c:v>
                </c:pt>
                <c:pt idx="48">
                  <c:v>43488</c:v>
                </c:pt>
                <c:pt idx="49">
                  <c:v>43489</c:v>
                </c:pt>
                <c:pt idx="50">
                  <c:v>43490</c:v>
                </c:pt>
                <c:pt idx="51">
                  <c:v>43493</c:v>
                </c:pt>
                <c:pt idx="52">
                  <c:v>43494</c:v>
                </c:pt>
                <c:pt idx="53">
                  <c:v>43495</c:v>
                </c:pt>
                <c:pt idx="54">
                  <c:v>43496</c:v>
                </c:pt>
                <c:pt idx="55">
                  <c:v>43497</c:v>
                </c:pt>
                <c:pt idx="56">
                  <c:v>43500</c:v>
                </c:pt>
                <c:pt idx="57">
                  <c:v>43501</c:v>
                </c:pt>
                <c:pt idx="58">
                  <c:v>43502</c:v>
                </c:pt>
                <c:pt idx="59">
                  <c:v>43503</c:v>
                </c:pt>
                <c:pt idx="60">
                  <c:v>43504</c:v>
                </c:pt>
                <c:pt idx="61">
                  <c:v>43507</c:v>
                </c:pt>
                <c:pt idx="62">
                  <c:v>43508</c:v>
                </c:pt>
                <c:pt idx="63">
                  <c:v>43509</c:v>
                </c:pt>
                <c:pt idx="64">
                  <c:v>43510</c:v>
                </c:pt>
                <c:pt idx="65">
                  <c:v>43511</c:v>
                </c:pt>
                <c:pt idx="66">
                  <c:v>43515</c:v>
                </c:pt>
                <c:pt idx="67">
                  <c:v>43516</c:v>
                </c:pt>
                <c:pt idx="68">
                  <c:v>43517</c:v>
                </c:pt>
                <c:pt idx="69">
                  <c:v>43518</c:v>
                </c:pt>
                <c:pt idx="70">
                  <c:v>43521</c:v>
                </c:pt>
                <c:pt idx="71">
                  <c:v>43522</c:v>
                </c:pt>
                <c:pt idx="72">
                  <c:v>43523</c:v>
                </c:pt>
                <c:pt idx="73">
                  <c:v>43524</c:v>
                </c:pt>
                <c:pt idx="74">
                  <c:v>43525</c:v>
                </c:pt>
                <c:pt idx="75">
                  <c:v>43528</c:v>
                </c:pt>
                <c:pt idx="76">
                  <c:v>43529</c:v>
                </c:pt>
                <c:pt idx="77">
                  <c:v>43530</c:v>
                </c:pt>
                <c:pt idx="78">
                  <c:v>43531</c:v>
                </c:pt>
                <c:pt idx="79">
                  <c:v>43532</c:v>
                </c:pt>
                <c:pt idx="80">
                  <c:v>43535</c:v>
                </c:pt>
                <c:pt idx="81">
                  <c:v>43536</c:v>
                </c:pt>
                <c:pt idx="82">
                  <c:v>43537</c:v>
                </c:pt>
                <c:pt idx="83">
                  <c:v>43538</c:v>
                </c:pt>
                <c:pt idx="84">
                  <c:v>43539</c:v>
                </c:pt>
                <c:pt idx="85">
                  <c:v>43542</c:v>
                </c:pt>
                <c:pt idx="86">
                  <c:v>43543</c:v>
                </c:pt>
                <c:pt idx="87">
                  <c:v>43544</c:v>
                </c:pt>
                <c:pt idx="88">
                  <c:v>43545</c:v>
                </c:pt>
                <c:pt idx="89">
                  <c:v>43546</c:v>
                </c:pt>
                <c:pt idx="90">
                  <c:v>43549</c:v>
                </c:pt>
                <c:pt idx="91">
                  <c:v>43550</c:v>
                </c:pt>
                <c:pt idx="92">
                  <c:v>43551</c:v>
                </c:pt>
                <c:pt idx="93">
                  <c:v>43552</c:v>
                </c:pt>
                <c:pt idx="94">
                  <c:v>43553</c:v>
                </c:pt>
                <c:pt idx="95">
                  <c:v>43556</c:v>
                </c:pt>
                <c:pt idx="96">
                  <c:v>43557</c:v>
                </c:pt>
                <c:pt idx="97">
                  <c:v>43558</c:v>
                </c:pt>
                <c:pt idx="98">
                  <c:v>43559</c:v>
                </c:pt>
                <c:pt idx="99">
                  <c:v>43560</c:v>
                </c:pt>
                <c:pt idx="100">
                  <c:v>43563</c:v>
                </c:pt>
                <c:pt idx="101">
                  <c:v>43564</c:v>
                </c:pt>
                <c:pt idx="102">
                  <c:v>43565</c:v>
                </c:pt>
                <c:pt idx="103">
                  <c:v>43566</c:v>
                </c:pt>
                <c:pt idx="104">
                  <c:v>43567</c:v>
                </c:pt>
                <c:pt idx="105">
                  <c:v>43570</c:v>
                </c:pt>
                <c:pt idx="106">
                  <c:v>43571</c:v>
                </c:pt>
                <c:pt idx="107">
                  <c:v>43572</c:v>
                </c:pt>
                <c:pt idx="108">
                  <c:v>43573</c:v>
                </c:pt>
                <c:pt idx="109">
                  <c:v>43577</c:v>
                </c:pt>
                <c:pt idx="110">
                  <c:v>43578</c:v>
                </c:pt>
                <c:pt idx="111">
                  <c:v>43579</c:v>
                </c:pt>
                <c:pt idx="112">
                  <c:v>43580</c:v>
                </c:pt>
                <c:pt idx="113">
                  <c:v>43581</c:v>
                </c:pt>
                <c:pt idx="114">
                  <c:v>43584</c:v>
                </c:pt>
                <c:pt idx="115">
                  <c:v>43585</c:v>
                </c:pt>
                <c:pt idx="116">
                  <c:v>43586</c:v>
                </c:pt>
                <c:pt idx="117">
                  <c:v>43587</c:v>
                </c:pt>
                <c:pt idx="118">
                  <c:v>43588</c:v>
                </c:pt>
                <c:pt idx="119">
                  <c:v>43591</c:v>
                </c:pt>
                <c:pt idx="120">
                  <c:v>43592</c:v>
                </c:pt>
                <c:pt idx="121">
                  <c:v>43593</c:v>
                </c:pt>
                <c:pt idx="122">
                  <c:v>43594</c:v>
                </c:pt>
                <c:pt idx="123">
                  <c:v>43595</c:v>
                </c:pt>
                <c:pt idx="124">
                  <c:v>43598</c:v>
                </c:pt>
                <c:pt idx="125">
                  <c:v>43599</c:v>
                </c:pt>
                <c:pt idx="126">
                  <c:v>43600</c:v>
                </c:pt>
                <c:pt idx="127">
                  <c:v>43601</c:v>
                </c:pt>
                <c:pt idx="128">
                  <c:v>43602</c:v>
                </c:pt>
                <c:pt idx="129">
                  <c:v>43605</c:v>
                </c:pt>
                <c:pt idx="130">
                  <c:v>43606</c:v>
                </c:pt>
                <c:pt idx="131">
                  <c:v>43607</c:v>
                </c:pt>
                <c:pt idx="132">
                  <c:v>43608</c:v>
                </c:pt>
                <c:pt idx="133">
                  <c:v>43609</c:v>
                </c:pt>
                <c:pt idx="134">
                  <c:v>43612</c:v>
                </c:pt>
                <c:pt idx="135">
                  <c:v>43613</c:v>
                </c:pt>
                <c:pt idx="136">
                  <c:v>43614</c:v>
                </c:pt>
                <c:pt idx="137">
                  <c:v>43615</c:v>
                </c:pt>
                <c:pt idx="138">
                  <c:v>43616</c:v>
                </c:pt>
                <c:pt idx="139">
                  <c:v>43619</c:v>
                </c:pt>
                <c:pt idx="140">
                  <c:v>43620</c:v>
                </c:pt>
                <c:pt idx="141">
                  <c:v>43621</c:v>
                </c:pt>
                <c:pt idx="142">
                  <c:v>43622</c:v>
                </c:pt>
                <c:pt idx="143">
                  <c:v>43623</c:v>
                </c:pt>
                <c:pt idx="144">
                  <c:v>43626</c:v>
                </c:pt>
                <c:pt idx="145">
                  <c:v>43627</c:v>
                </c:pt>
                <c:pt idx="146">
                  <c:v>43628</c:v>
                </c:pt>
                <c:pt idx="147">
                  <c:v>43629</c:v>
                </c:pt>
                <c:pt idx="148">
                  <c:v>43630</c:v>
                </c:pt>
                <c:pt idx="149">
                  <c:v>43633</c:v>
                </c:pt>
                <c:pt idx="150">
                  <c:v>43634</c:v>
                </c:pt>
                <c:pt idx="151">
                  <c:v>43635</c:v>
                </c:pt>
                <c:pt idx="152">
                  <c:v>43636</c:v>
                </c:pt>
                <c:pt idx="153">
                  <c:v>43637</c:v>
                </c:pt>
                <c:pt idx="154">
                  <c:v>43640</c:v>
                </c:pt>
                <c:pt idx="155">
                  <c:v>43641</c:v>
                </c:pt>
                <c:pt idx="156">
                  <c:v>43642</c:v>
                </c:pt>
                <c:pt idx="157">
                  <c:v>43643</c:v>
                </c:pt>
                <c:pt idx="158">
                  <c:v>43644</c:v>
                </c:pt>
                <c:pt idx="159">
                  <c:v>43647</c:v>
                </c:pt>
                <c:pt idx="160">
                  <c:v>43648</c:v>
                </c:pt>
                <c:pt idx="161">
                  <c:v>43649</c:v>
                </c:pt>
                <c:pt idx="162">
                  <c:v>43650</c:v>
                </c:pt>
                <c:pt idx="163">
                  <c:v>43651</c:v>
                </c:pt>
                <c:pt idx="164">
                  <c:v>43654</c:v>
                </c:pt>
                <c:pt idx="165">
                  <c:v>43655</c:v>
                </c:pt>
                <c:pt idx="166">
                  <c:v>43656</c:v>
                </c:pt>
                <c:pt idx="167">
                  <c:v>43657</c:v>
                </c:pt>
                <c:pt idx="168">
                  <c:v>43658</c:v>
                </c:pt>
                <c:pt idx="169">
                  <c:v>43661</c:v>
                </c:pt>
                <c:pt idx="170">
                  <c:v>43662</c:v>
                </c:pt>
                <c:pt idx="171">
                  <c:v>43663</c:v>
                </c:pt>
                <c:pt idx="172">
                  <c:v>43664</c:v>
                </c:pt>
                <c:pt idx="173">
                  <c:v>43665</c:v>
                </c:pt>
                <c:pt idx="174">
                  <c:v>43668</c:v>
                </c:pt>
                <c:pt idx="175">
                  <c:v>43669</c:v>
                </c:pt>
                <c:pt idx="176">
                  <c:v>43670</c:v>
                </c:pt>
                <c:pt idx="177">
                  <c:v>43671</c:v>
                </c:pt>
                <c:pt idx="178">
                  <c:v>43672</c:v>
                </c:pt>
                <c:pt idx="179">
                  <c:v>43675</c:v>
                </c:pt>
                <c:pt idx="180">
                  <c:v>43676</c:v>
                </c:pt>
                <c:pt idx="181">
                  <c:v>43677</c:v>
                </c:pt>
                <c:pt idx="182">
                  <c:v>43678</c:v>
                </c:pt>
                <c:pt idx="183">
                  <c:v>43679</c:v>
                </c:pt>
                <c:pt idx="184">
                  <c:v>43682</c:v>
                </c:pt>
                <c:pt idx="185">
                  <c:v>43683</c:v>
                </c:pt>
                <c:pt idx="186">
                  <c:v>43684</c:v>
                </c:pt>
                <c:pt idx="187">
                  <c:v>43685</c:v>
                </c:pt>
                <c:pt idx="188">
                  <c:v>43686</c:v>
                </c:pt>
                <c:pt idx="189">
                  <c:v>43689</c:v>
                </c:pt>
                <c:pt idx="190">
                  <c:v>43690</c:v>
                </c:pt>
                <c:pt idx="191">
                  <c:v>43691</c:v>
                </c:pt>
                <c:pt idx="192">
                  <c:v>43692</c:v>
                </c:pt>
                <c:pt idx="193">
                  <c:v>43693</c:v>
                </c:pt>
                <c:pt idx="194">
                  <c:v>43696</c:v>
                </c:pt>
                <c:pt idx="195">
                  <c:v>43697</c:v>
                </c:pt>
                <c:pt idx="196">
                  <c:v>43698</c:v>
                </c:pt>
                <c:pt idx="197">
                  <c:v>43699</c:v>
                </c:pt>
                <c:pt idx="198">
                  <c:v>43700</c:v>
                </c:pt>
                <c:pt idx="199">
                  <c:v>43703</c:v>
                </c:pt>
                <c:pt idx="200">
                  <c:v>43704</c:v>
                </c:pt>
                <c:pt idx="201">
                  <c:v>43705</c:v>
                </c:pt>
                <c:pt idx="202">
                  <c:v>43706</c:v>
                </c:pt>
                <c:pt idx="203">
                  <c:v>43707</c:v>
                </c:pt>
                <c:pt idx="204">
                  <c:v>43711</c:v>
                </c:pt>
                <c:pt idx="205">
                  <c:v>43712</c:v>
                </c:pt>
                <c:pt idx="206">
                  <c:v>43713</c:v>
                </c:pt>
                <c:pt idx="207">
                  <c:v>43714</c:v>
                </c:pt>
                <c:pt idx="208">
                  <c:v>43717</c:v>
                </c:pt>
                <c:pt idx="209">
                  <c:v>43718</c:v>
                </c:pt>
                <c:pt idx="210">
                  <c:v>43719</c:v>
                </c:pt>
                <c:pt idx="211">
                  <c:v>43720</c:v>
                </c:pt>
                <c:pt idx="212">
                  <c:v>43721</c:v>
                </c:pt>
                <c:pt idx="213">
                  <c:v>43724</c:v>
                </c:pt>
                <c:pt idx="214">
                  <c:v>43725</c:v>
                </c:pt>
                <c:pt idx="215">
                  <c:v>43726</c:v>
                </c:pt>
                <c:pt idx="216">
                  <c:v>43727</c:v>
                </c:pt>
                <c:pt idx="217">
                  <c:v>43728</c:v>
                </c:pt>
                <c:pt idx="218">
                  <c:v>43731</c:v>
                </c:pt>
                <c:pt idx="219">
                  <c:v>43732</c:v>
                </c:pt>
                <c:pt idx="220">
                  <c:v>43733</c:v>
                </c:pt>
                <c:pt idx="221">
                  <c:v>43734</c:v>
                </c:pt>
                <c:pt idx="222">
                  <c:v>43735</c:v>
                </c:pt>
                <c:pt idx="223">
                  <c:v>43738</c:v>
                </c:pt>
                <c:pt idx="224">
                  <c:v>43739</c:v>
                </c:pt>
                <c:pt idx="225">
                  <c:v>43740</c:v>
                </c:pt>
                <c:pt idx="226">
                  <c:v>43741</c:v>
                </c:pt>
                <c:pt idx="227">
                  <c:v>43742</c:v>
                </c:pt>
                <c:pt idx="228">
                  <c:v>43745</c:v>
                </c:pt>
                <c:pt idx="229">
                  <c:v>43746</c:v>
                </c:pt>
                <c:pt idx="230">
                  <c:v>43747</c:v>
                </c:pt>
                <c:pt idx="231">
                  <c:v>43748</c:v>
                </c:pt>
                <c:pt idx="232">
                  <c:v>43749</c:v>
                </c:pt>
                <c:pt idx="233">
                  <c:v>43752</c:v>
                </c:pt>
                <c:pt idx="234">
                  <c:v>43753</c:v>
                </c:pt>
                <c:pt idx="235">
                  <c:v>43754</c:v>
                </c:pt>
                <c:pt idx="236">
                  <c:v>43755</c:v>
                </c:pt>
                <c:pt idx="237">
                  <c:v>43756</c:v>
                </c:pt>
                <c:pt idx="238">
                  <c:v>43759</c:v>
                </c:pt>
                <c:pt idx="239">
                  <c:v>43760</c:v>
                </c:pt>
                <c:pt idx="240">
                  <c:v>43761</c:v>
                </c:pt>
                <c:pt idx="241">
                  <c:v>43762</c:v>
                </c:pt>
                <c:pt idx="242">
                  <c:v>43763</c:v>
                </c:pt>
                <c:pt idx="243">
                  <c:v>43766</c:v>
                </c:pt>
                <c:pt idx="244">
                  <c:v>43767</c:v>
                </c:pt>
                <c:pt idx="245">
                  <c:v>43768</c:v>
                </c:pt>
                <c:pt idx="246">
                  <c:v>43769</c:v>
                </c:pt>
                <c:pt idx="247">
                  <c:v>43770</c:v>
                </c:pt>
                <c:pt idx="248">
                  <c:v>43773</c:v>
                </c:pt>
                <c:pt idx="249">
                  <c:v>43774</c:v>
                </c:pt>
                <c:pt idx="250">
                  <c:v>43775</c:v>
                </c:pt>
                <c:pt idx="251">
                  <c:v>43776</c:v>
                </c:pt>
                <c:pt idx="252">
                  <c:v>43777</c:v>
                </c:pt>
                <c:pt idx="253">
                  <c:v>43780</c:v>
                </c:pt>
                <c:pt idx="254">
                  <c:v>43781</c:v>
                </c:pt>
                <c:pt idx="255">
                  <c:v>43782</c:v>
                </c:pt>
                <c:pt idx="256">
                  <c:v>43783</c:v>
                </c:pt>
                <c:pt idx="257">
                  <c:v>43784</c:v>
                </c:pt>
                <c:pt idx="258">
                  <c:v>43787</c:v>
                </c:pt>
                <c:pt idx="259">
                  <c:v>43788</c:v>
                </c:pt>
                <c:pt idx="260">
                  <c:v>43789</c:v>
                </c:pt>
                <c:pt idx="261">
                  <c:v>43790</c:v>
                </c:pt>
                <c:pt idx="262">
                  <c:v>43791</c:v>
                </c:pt>
                <c:pt idx="263">
                  <c:v>43794</c:v>
                </c:pt>
                <c:pt idx="264">
                  <c:v>43795</c:v>
                </c:pt>
                <c:pt idx="265">
                  <c:v>43796</c:v>
                </c:pt>
                <c:pt idx="266">
                  <c:v>43797</c:v>
                </c:pt>
                <c:pt idx="267">
                  <c:v>43798</c:v>
                </c:pt>
                <c:pt idx="268">
                  <c:v>43801</c:v>
                </c:pt>
                <c:pt idx="269">
                  <c:v>43802</c:v>
                </c:pt>
                <c:pt idx="270">
                  <c:v>43803</c:v>
                </c:pt>
                <c:pt idx="271">
                  <c:v>43804</c:v>
                </c:pt>
                <c:pt idx="272">
                  <c:v>43805</c:v>
                </c:pt>
                <c:pt idx="273">
                  <c:v>43808</c:v>
                </c:pt>
                <c:pt idx="274">
                  <c:v>43809</c:v>
                </c:pt>
                <c:pt idx="275">
                  <c:v>43810</c:v>
                </c:pt>
                <c:pt idx="276">
                  <c:v>43811</c:v>
                </c:pt>
                <c:pt idx="277">
                  <c:v>43812</c:v>
                </c:pt>
                <c:pt idx="278">
                  <c:v>43815</c:v>
                </c:pt>
                <c:pt idx="279">
                  <c:v>43816</c:v>
                </c:pt>
                <c:pt idx="280">
                  <c:v>43817</c:v>
                </c:pt>
                <c:pt idx="281">
                  <c:v>43818</c:v>
                </c:pt>
                <c:pt idx="282">
                  <c:v>43819</c:v>
                </c:pt>
                <c:pt idx="283">
                  <c:v>43822</c:v>
                </c:pt>
                <c:pt idx="284">
                  <c:v>43823</c:v>
                </c:pt>
                <c:pt idx="285">
                  <c:v>43825</c:v>
                </c:pt>
                <c:pt idx="286">
                  <c:v>43826</c:v>
                </c:pt>
                <c:pt idx="287">
                  <c:v>43829</c:v>
                </c:pt>
                <c:pt idx="288">
                  <c:v>43830</c:v>
                </c:pt>
                <c:pt idx="289">
                  <c:v>43832</c:v>
                </c:pt>
                <c:pt idx="290">
                  <c:v>43833</c:v>
                </c:pt>
                <c:pt idx="291">
                  <c:v>43836</c:v>
                </c:pt>
                <c:pt idx="292">
                  <c:v>43837</c:v>
                </c:pt>
                <c:pt idx="293">
                  <c:v>43838</c:v>
                </c:pt>
                <c:pt idx="294">
                  <c:v>43839</c:v>
                </c:pt>
                <c:pt idx="295">
                  <c:v>43840</c:v>
                </c:pt>
                <c:pt idx="296">
                  <c:v>43843</c:v>
                </c:pt>
                <c:pt idx="297">
                  <c:v>43844</c:v>
                </c:pt>
                <c:pt idx="298">
                  <c:v>43845</c:v>
                </c:pt>
                <c:pt idx="299">
                  <c:v>43846</c:v>
                </c:pt>
                <c:pt idx="300">
                  <c:v>43847</c:v>
                </c:pt>
                <c:pt idx="301">
                  <c:v>43850</c:v>
                </c:pt>
                <c:pt idx="302">
                  <c:v>43851</c:v>
                </c:pt>
                <c:pt idx="303">
                  <c:v>43852</c:v>
                </c:pt>
                <c:pt idx="304">
                  <c:v>43853</c:v>
                </c:pt>
                <c:pt idx="305">
                  <c:v>43854</c:v>
                </c:pt>
                <c:pt idx="306">
                  <c:v>43857</c:v>
                </c:pt>
                <c:pt idx="307">
                  <c:v>43858</c:v>
                </c:pt>
                <c:pt idx="308">
                  <c:v>43859</c:v>
                </c:pt>
                <c:pt idx="309">
                  <c:v>43860</c:v>
                </c:pt>
                <c:pt idx="310">
                  <c:v>43861</c:v>
                </c:pt>
                <c:pt idx="311">
                  <c:v>43864</c:v>
                </c:pt>
                <c:pt idx="312">
                  <c:v>43865</c:v>
                </c:pt>
                <c:pt idx="313">
                  <c:v>43866</c:v>
                </c:pt>
                <c:pt idx="314">
                  <c:v>43867</c:v>
                </c:pt>
                <c:pt idx="315">
                  <c:v>43868</c:v>
                </c:pt>
                <c:pt idx="316">
                  <c:v>43871</c:v>
                </c:pt>
                <c:pt idx="317">
                  <c:v>43872</c:v>
                </c:pt>
                <c:pt idx="318">
                  <c:v>43873</c:v>
                </c:pt>
                <c:pt idx="319">
                  <c:v>43874</c:v>
                </c:pt>
                <c:pt idx="320">
                  <c:v>43875</c:v>
                </c:pt>
                <c:pt idx="321">
                  <c:v>43879</c:v>
                </c:pt>
                <c:pt idx="322">
                  <c:v>43880</c:v>
                </c:pt>
                <c:pt idx="323">
                  <c:v>43881</c:v>
                </c:pt>
                <c:pt idx="324">
                  <c:v>43882</c:v>
                </c:pt>
                <c:pt idx="325">
                  <c:v>43885</c:v>
                </c:pt>
                <c:pt idx="326">
                  <c:v>43886</c:v>
                </c:pt>
                <c:pt idx="327">
                  <c:v>43887</c:v>
                </c:pt>
                <c:pt idx="328">
                  <c:v>43888</c:v>
                </c:pt>
                <c:pt idx="329">
                  <c:v>43889</c:v>
                </c:pt>
                <c:pt idx="330">
                  <c:v>43892</c:v>
                </c:pt>
                <c:pt idx="331">
                  <c:v>43893</c:v>
                </c:pt>
                <c:pt idx="332">
                  <c:v>43894</c:v>
                </c:pt>
                <c:pt idx="333">
                  <c:v>43895</c:v>
                </c:pt>
                <c:pt idx="334">
                  <c:v>43896</c:v>
                </c:pt>
                <c:pt idx="335">
                  <c:v>43899</c:v>
                </c:pt>
                <c:pt idx="336">
                  <c:v>43900</c:v>
                </c:pt>
                <c:pt idx="337">
                  <c:v>43901</c:v>
                </c:pt>
                <c:pt idx="338">
                  <c:v>43902</c:v>
                </c:pt>
                <c:pt idx="339">
                  <c:v>43903</c:v>
                </c:pt>
                <c:pt idx="340">
                  <c:v>43906</c:v>
                </c:pt>
                <c:pt idx="341">
                  <c:v>43907</c:v>
                </c:pt>
                <c:pt idx="342">
                  <c:v>43908</c:v>
                </c:pt>
                <c:pt idx="343">
                  <c:v>43909</c:v>
                </c:pt>
                <c:pt idx="344">
                  <c:v>43910</c:v>
                </c:pt>
                <c:pt idx="345">
                  <c:v>43913</c:v>
                </c:pt>
                <c:pt idx="346">
                  <c:v>43914</c:v>
                </c:pt>
                <c:pt idx="347">
                  <c:v>43915</c:v>
                </c:pt>
                <c:pt idx="348">
                  <c:v>43916</c:v>
                </c:pt>
                <c:pt idx="349">
                  <c:v>43917</c:v>
                </c:pt>
                <c:pt idx="350">
                  <c:v>43920</c:v>
                </c:pt>
                <c:pt idx="351">
                  <c:v>43921</c:v>
                </c:pt>
                <c:pt idx="352">
                  <c:v>43922</c:v>
                </c:pt>
                <c:pt idx="353">
                  <c:v>43923</c:v>
                </c:pt>
                <c:pt idx="354">
                  <c:v>43924</c:v>
                </c:pt>
                <c:pt idx="355">
                  <c:v>43927</c:v>
                </c:pt>
                <c:pt idx="356">
                  <c:v>43928</c:v>
                </c:pt>
                <c:pt idx="357">
                  <c:v>43929</c:v>
                </c:pt>
                <c:pt idx="358">
                  <c:v>43930</c:v>
                </c:pt>
                <c:pt idx="359">
                  <c:v>43934</c:v>
                </c:pt>
                <c:pt idx="360">
                  <c:v>43935</c:v>
                </c:pt>
                <c:pt idx="361">
                  <c:v>43936</c:v>
                </c:pt>
                <c:pt idx="362">
                  <c:v>43937</c:v>
                </c:pt>
                <c:pt idx="363">
                  <c:v>43938</c:v>
                </c:pt>
                <c:pt idx="364">
                  <c:v>43941</c:v>
                </c:pt>
                <c:pt idx="365">
                  <c:v>43942</c:v>
                </c:pt>
                <c:pt idx="366">
                  <c:v>43943</c:v>
                </c:pt>
                <c:pt idx="367">
                  <c:v>43944</c:v>
                </c:pt>
                <c:pt idx="368">
                  <c:v>43945</c:v>
                </c:pt>
                <c:pt idx="369">
                  <c:v>43948</c:v>
                </c:pt>
                <c:pt idx="370">
                  <c:v>43949</c:v>
                </c:pt>
                <c:pt idx="371">
                  <c:v>43950</c:v>
                </c:pt>
                <c:pt idx="372">
                  <c:v>43951</c:v>
                </c:pt>
                <c:pt idx="373">
                  <c:v>43952</c:v>
                </c:pt>
                <c:pt idx="374">
                  <c:v>43955</c:v>
                </c:pt>
                <c:pt idx="375">
                  <c:v>43956</c:v>
                </c:pt>
                <c:pt idx="376">
                  <c:v>43957</c:v>
                </c:pt>
                <c:pt idx="377">
                  <c:v>43958</c:v>
                </c:pt>
                <c:pt idx="378">
                  <c:v>43959</c:v>
                </c:pt>
                <c:pt idx="379">
                  <c:v>43962</c:v>
                </c:pt>
                <c:pt idx="380">
                  <c:v>43963</c:v>
                </c:pt>
                <c:pt idx="381">
                  <c:v>43964</c:v>
                </c:pt>
                <c:pt idx="382">
                  <c:v>43965</c:v>
                </c:pt>
                <c:pt idx="383">
                  <c:v>43966</c:v>
                </c:pt>
                <c:pt idx="384">
                  <c:v>43969</c:v>
                </c:pt>
                <c:pt idx="385">
                  <c:v>43970</c:v>
                </c:pt>
                <c:pt idx="386">
                  <c:v>43971</c:v>
                </c:pt>
                <c:pt idx="387">
                  <c:v>43972</c:v>
                </c:pt>
                <c:pt idx="388">
                  <c:v>43973</c:v>
                </c:pt>
                <c:pt idx="389">
                  <c:v>43976</c:v>
                </c:pt>
                <c:pt idx="390">
                  <c:v>43977</c:v>
                </c:pt>
                <c:pt idx="391">
                  <c:v>43978</c:v>
                </c:pt>
                <c:pt idx="392">
                  <c:v>43979</c:v>
                </c:pt>
                <c:pt idx="393">
                  <c:v>43980</c:v>
                </c:pt>
                <c:pt idx="394">
                  <c:v>43983</c:v>
                </c:pt>
                <c:pt idx="395">
                  <c:v>43984</c:v>
                </c:pt>
                <c:pt idx="396">
                  <c:v>43985</c:v>
                </c:pt>
                <c:pt idx="397">
                  <c:v>43986</c:v>
                </c:pt>
                <c:pt idx="398">
                  <c:v>43987</c:v>
                </c:pt>
                <c:pt idx="399">
                  <c:v>43990</c:v>
                </c:pt>
                <c:pt idx="400">
                  <c:v>43991</c:v>
                </c:pt>
                <c:pt idx="401">
                  <c:v>43992</c:v>
                </c:pt>
                <c:pt idx="402">
                  <c:v>43993</c:v>
                </c:pt>
                <c:pt idx="403">
                  <c:v>43994</c:v>
                </c:pt>
                <c:pt idx="404">
                  <c:v>43997</c:v>
                </c:pt>
                <c:pt idx="405">
                  <c:v>43998</c:v>
                </c:pt>
                <c:pt idx="406">
                  <c:v>43999</c:v>
                </c:pt>
                <c:pt idx="407">
                  <c:v>44000</c:v>
                </c:pt>
                <c:pt idx="408">
                  <c:v>44001</c:v>
                </c:pt>
                <c:pt idx="409">
                  <c:v>44004</c:v>
                </c:pt>
                <c:pt idx="410">
                  <c:v>44005</c:v>
                </c:pt>
                <c:pt idx="411">
                  <c:v>44006</c:v>
                </c:pt>
                <c:pt idx="412">
                  <c:v>44007</c:v>
                </c:pt>
                <c:pt idx="413">
                  <c:v>44008</c:v>
                </c:pt>
                <c:pt idx="414">
                  <c:v>44011</c:v>
                </c:pt>
                <c:pt idx="415">
                  <c:v>44012</c:v>
                </c:pt>
                <c:pt idx="416">
                  <c:v>44013</c:v>
                </c:pt>
                <c:pt idx="417">
                  <c:v>44014</c:v>
                </c:pt>
                <c:pt idx="418">
                  <c:v>44015</c:v>
                </c:pt>
                <c:pt idx="419">
                  <c:v>44018</c:v>
                </c:pt>
                <c:pt idx="420">
                  <c:v>44019</c:v>
                </c:pt>
                <c:pt idx="421">
                  <c:v>44020</c:v>
                </c:pt>
                <c:pt idx="422">
                  <c:v>44021</c:v>
                </c:pt>
                <c:pt idx="423">
                  <c:v>44022</c:v>
                </c:pt>
                <c:pt idx="424">
                  <c:v>44025</c:v>
                </c:pt>
                <c:pt idx="425">
                  <c:v>44026</c:v>
                </c:pt>
                <c:pt idx="426">
                  <c:v>44027</c:v>
                </c:pt>
                <c:pt idx="427">
                  <c:v>44028</c:v>
                </c:pt>
                <c:pt idx="428">
                  <c:v>44029</c:v>
                </c:pt>
                <c:pt idx="429">
                  <c:v>44032</c:v>
                </c:pt>
                <c:pt idx="430">
                  <c:v>44033</c:v>
                </c:pt>
                <c:pt idx="431">
                  <c:v>44034</c:v>
                </c:pt>
                <c:pt idx="432">
                  <c:v>44035</c:v>
                </c:pt>
                <c:pt idx="433">
                  <c:v>44036</c:v>
                </c:pt>
                <c:pt idx="434">
                  <c:v>44039</c:v>
                </c:pt>
                <c:pt idx="435">
                  <c:v>44040</c:v>
                </c:pt>
                <c:pt idx="436">
                  <c:v>44041</c:v>
                </c:pt>
                <c:pt idx="437">
                  <c:v>44042</c:v>
                </c:pt>
                <c:pt idx="438">
                  <c:v>44043</c:v>
                </c:pt>
                <c:pt idx="439">
                  <c:v>44046</c:v>
                </c:pt>
                <c:pt idx="440">
                  <c:v>44047</c:v>
                </c:pt>
                <c:pt idx="441">
                  <c:v>44048</c:v>
                </c:pt>
                <c:pt idx="442">
                  <c:v>44049</c:v>
                </c:pt>
                <c:pt idx="443">
                  <c:v>44050</c:v>
                </c:pt>
                <c:pt idx="444">
                  <c:v>44053</c:v>
                </c:pt>
                <c:pt idx="445">
                  <c:v>44054</c:v>
                </c:pt>
                <c:pt idx="446">
                  <c:v>44055</c:v>
                </c:pt>
                <c:pt idx="447">
                  <c:v>44056</c:v>
                </c:pt>
                <c:pt idx="448">
                  <c:v>44057</c:v>
                </c:pt>
                <c:pt idx="449">
                  <c:v>44060</c:v>
                </c:pt>
                <c:pt idx="450">
                  <c:v>44061</c:v>
                </c:pt>
                <c:pt idx="451">
                  <c:v>44062</c:v>
                </c:pt>
                <c:pt idx="452">
                  <c:v>44063</c:v>
                </c:pt>
                <c:pt idx="453">
                  <c:v>44064</c:v>
                </c:pt>
                <c:pt idx="454">
                  <c:v>44067</c:v>
                </c:pt>
                <c:pt idx="455">
                  <c:v>44068</c:v>
                </c:pt>
                <c:pt idx="456">
                  <c:v>44069</c:v>
                </c:pt>
                <c:pt idx="457">
                  <c:v>44070</c:v>
                </c:pt>
                <c:pt idx="458">
                  <c:v>44071</c:v>
                </c:pt>
                <c:pt idx="459">
                  <c:v>44074</c:v>
                </c:pt>
                <c:pt idx="460">
                  <c:v>44075</c:v>
                </c:pt>
                <c:pt idx="461">
                  <c:v>44076</c:v>
                </c:pt>
                <c:pt idx="462">
                  <c:v>44077</c:v>
                </c:pt>
                <c:pt idx="463">
                  <c:v>44078</c:v>
                </c:pt>
                <c:pt idx="464">
                  <c:v>44082</c:v>
                </c:pt>
                <c:pt idx="465">
                  <c:v>44083</c:v>
                </c:pt>
                <c:pt idx="466">
                  <c:v>44084</c:v>
                </c:pt>
                <c:pt idx="467">
                  <c:v>44085</c:v>
                </c:pt>
                <c:pt idx="468">
                  <c:v>44088</c:v>
                </c:pt>
                <c:pt idx="469">
                  <c:v>44089</c:v>
                </c:pt>
                <c:pt idx="470">
                  <c:v>44090</c:v>
                </c:pt>
                <c:pt idx="471">
                  <c:v>44091</c:v>
                </c:pt>
                <c:pt idx="472">
                  <c:v>44092</c:v>
                </c:pt>
                <c:pt idx="473">
                  <c:v>44095</c:v>
                </c:pt>
                <c:pt idx="474">
                  <c:v>44096</c:v>
                </c:pt>
                <c:pt idx="475">
                  <c:v>44097</c:v>
                </c:pt>
                <c:pt idx="476">
                  <c:v>44098</c:v>
                </c:pt>
                <c:pt idx="477">
                  <c:v>44099</c:v>
                </c:pt>
                <c:pt idx="478">
                  <c:v>44102</c:v>
                </c:pt>
                <c:pt idx="479">
                  <c:v>44103</c:v>
                </c:pt>
                <c:pt idx="480">
                  <c:v>44104</c:v>
                </c:pt>
                <c:pt idx="481">
                  <c:v>44105</c:v>
                </c:pt>
                <c:pt idx="482">
                  <c:v>44106</c:v>
                </c:pt>
                <c:pt idx="483">
                  <c:v>44109</c:v>
                </c:pt>
                <c:pt idx="484">
                  <c:v>44110</c:v>
                </c:pt>
                <c:pt idx="485">
                  <c:v>44111</c:v>
                </c:pt>
                <c:pt idx="486">
                  <c:v>44112</c:v>
                </c:pt>
                <c:pt idx="487">
                  <c:v>44113</c:v>
                </c:pt>
                <c:pt idx="488">
                  <c:v>44116</c:v>
                </c:pt>
                <c:pt idx="489">
                  <c:v>44117</c:v>
                </c:pt>
                <c:pt idx="490">
                  <c:v>44118</c:v>
                </c:pt>
                <c:pt idx="491">
                  <c:v>44119</c:v>
                </c:pt>
                <c:pt idx="492">
                  <c:v>44120</c:v>
                </c:pt>
                <c:pt idx="493">
                  <c:v>44123</c:v>
                </c:pt>
                <c:pt idx="494">
                  <c:v>44124</c:v>
                </c:pt>
                <c:pt idx="495">
                  <c:v>44125</c:v>
                </c:pt>
                <c:pt idx="496">
                  <c:v>44126</c:v>
                </c:pt>
                <c:pt idx="497">
                  <c:v>44127</c:v>
                </c:pt>
                <c:pt idx="498">
                  <c:v>44130</c:v>
                </c:pt>
                <c:pt idx="499">
                  <c:v>44131</c:v>
                </c:pt>
                <c:pt idx="500">
                  <c:v>44132</c:v>
                </c:pt>
                <c:pt idx="501">
                  <c:v>44133</c:v>
                </c:pt>
                <c:pt idx="502">
                  <c:v>44134</c:v>
                </c:pt>
                <c:pt idx="503">
                  <c:v>44137</c:v>
                </c:pt>
                <c:pt idx="504">
                  <c:v>44138</c:v>
                </c:pt>
                <c:pt idx="505">
                  <c:v>44139</c:v>
                </c:pt>
                <c:pt idx="506">
                  <c:v>44140</c:v>
                </c:pt>
                <c:pt idx="507">
                  <c:v>44141</c:v>
                </c:pt>
                <c:pt idx="508">
                  <c:v>44144</c:v>
                </c:pt>
                <c:pt idx="509">
                  <c:v>44145</c:v>
                </c:pt>
                <c:pt idx="510">
                  <c:v>44146</c:v>
                </c:pt>
                <c:pt idx="511">
                  <c:v>44147</c:v>
                </c:pt>
                <c:pt idx="512">
                  <c:v>44148</c:v>
                </c:pt>
                <c:pt idx="513">
                  <c:v>44151</c:v>
                </c:pt>
                <c:pt idx="514">
                  <c:v>44152</c:v>
                </c:pt>
                <c:pt idx="515">
                  <c:v>44153</c:v>
                </c:pt>
                <c:pt idx="516">
                  <c:v>44154</c:v>
                </c:pt>
                <c:pt idx="517">
                  <c:v>44155</c:v>
                </c:pt>
                <c:pt idx="518">
                  <c:v>44158</c:v>
                </c:pt>
                <c:pt idx="519">
                  <c:v>44159</c:v>
                </c:pt>
                <c:pt idx="520">
                  <c:v>44160</c:v>
                </c:pt>
                <c:pt idx="521">
                  <c:v>44161</c:v>
                </c:pt>
                <c:pt idx="522">
                  <c:v>44162</c:v>
                </c:pt>
                <c:pt idx="523">
                  <c:v>44165</c:v>
                </c:pt>
                <c:pt idx="524">
                  <c:v>44166</c:v>
                </c:pt>
                <c:pt idx="525">
                  <c:v>44167</c:v>
                </c:pt>
                <c:pt idx="526">
                  <c:v>44168</c:v>
                </c:pt>
                <c:pt idx="527">
                  <c:v>44169</c:v>
                </c:pt>
                <c:pt idx="528">
                  <c:v>44172</c:v>
                </c:pt>
                <c:pt idx="529">
                  <c:v>44173</c:v>
                </c:pt>
                <c:pt idx="530">
                  <c:v>44174</c:v>
                </c:pt>
                <c:pt idx="531">
                  <c:v>44175</c:v>
                </c:pt>
                <c:pt idx="532">
                  <c:v>44176</c:v>
                </c:pt>
                <c:pt idx="533">
                  <c:v>44179</c:v>
                </c:pt>
                <c:pt idx="534">
                  <c:v>44180</c:v>
                </c:pt>
                <c:pt idx="535">
                  <c:v>44181</c:v>
                </c:pt>
                <c:pt idx="536">
                  <c:v>44182</c:v>
                </c:pt>
                <c:pt idx="537">
                  <c:v>44183</c:v>
                </c:pt>
                <c:pt idx="538">
                  <c:v>44186</c:v>
                </c:pt>
                <c:pt idx="539">
                  <c:v>44187</c:v>
                </c:pt>
                <c:pt idx="540">
                  <c:v>44188</c:v>
                </c:pt>
                <c:pt idx="541">
                  <c:v>44189</c:v>
                </c:pt>
                <c:pt idx="542">
                  <c:v>44193</c:v>
                </c:pt>
                <c:pt idx="543">
                  <c:v>44194</c:v>
                </c:pt>
                <c:pt idx="544">
                  <c:v>44195</c:v>
                </c:pt>
                <c:pt idx="545">
                  <c:v>44196</c:v>
                </c:pt>
                <c:pt idx="546">
                  <c:v>44200</c:v>
                </c:pt>
                <c:pt idx="547">
                  <c:v>44201</c:v>
                </c:pt>
                <c:pt idx="548">
                  <c:v>44202</c:v>
                </c:pt>
                <c:pt idx="549">
                  <c:v>44203</c:v>
                </c:pt>
                <c:pt idx="550">
                  <c:v>44204</c:v>
                </c:pt>
                <c:pt idx="551">
                  <c:v>44207</c:v>
                </c:pt>
                <c:pt idx="552">
                  <c:v>44208</c:v>
                </c:pt>
                <c:pt idx="553">
                  <c:v>44209</c:v>
                </c:pt>
                <c:pt idx="554">
                  <c:v>44210</c:v>
                </c:pt>
                <c:pt idx="555">
                  <c:v>44211</c:v>
                </c:pt>
                <c:pt idx="556">
                  <c:v>44214</c:v>
                </c:pt>
                <c:pt idx="557">
                  <c:v>44215</c:v>
                </c:pt>
                <c:pt idx="558">
                  <c:v>44216</c:v>
                </c:pt>
                <c:pt idx="559">
                  <c:v>44217</c:v>
                </c:pt>
                <c:pt idx="560">
                  <c:v>44218</c:v>
                </c:pt>
                <c:pt idx="561">
                  <c:v>44221</c:v>
                </c:pt>
                <c:pt idx="562">
                  <c:v>44222</c:v>
                </c:pt>
                <c:pt idx="563">
                  <c:v>44223</c:v>
                </c:pt>
                <c:pt idx="564">
                  <c:v>44224</c:v>
                </c:pt>
                <c:pt idx="565">
                  <c:v>44225</c:v>
                </c:pt>
                <c:pt idx="566">
                  <c:v>44228</c:v>
                </c:pt>
                <c:pt idx="567">
                  <c:v>44229</c:v>
                </c:pt>
                <c:pt idx="568">
                  <c:v>44230</c:v>
                </c:pt>
                <c:pt idx="569">
                  <c:v>44231</c:v>
                </c:pt>
                <c:pt idx="570">
                  <c:v>44232</c:v>
                </c:pt>
                <c:pt idx="571">
                  <c:v>44235</c:v>
                </c:pt>
                <c:pt idx="572">
                  <c:v>44236</c:v>
                </c:pt>
                <c:pt idx="573">
                  <c:v>44237</c:v>
                </c:pt>
                <c:pt idx="574">
                  <c:v>44238</c:v>
                </c:pt>
                <c:pt idx="575">
                  <c:v>44239</c:v>
                </c:pt>
                <c:pt idx="576">
                  <c:v>44243</c:v>
                </c:pt>
                <c:pt idx="577">
                  <c:v>44244</c:v>
                </c:pt>
                <c:pt idx="578">
                  <c:v>44245</c:v>
                </c:pt>
                <c:pt idx="579">
                  <c:v>44246</c:v>
                </c:pt>
                <c:pt idx="580">
                  <c:v>44249</c:v>
                </c:pt>
                <c:pt idx="581">
                  <c:v>44250</c:v>
                </c:pt>
                <c:pt idx="582">
                  <c:v>44251</c:v>
                </c:pt>
                <c:pt idx="583">
                  <c:v>44252</c:v>
                </c:pt>
                <c:pt idx="584">
                  <c:v>44253</c:v>
                </c:pt>
                <c:pt idx="585">
                  <c:v>44256</c:v>
                </c:pt>
                <c:pt idx="586">
                  <c:v>44257</c:v>
                </c:pt>
                <c:pt idx="587">
                  <c:v>44258</c:v>
                </c:pt>
                <c:pt idx="588">
                  <c:v>44259</c:v>
                </c:pt>
                <c:pt idx="589">
                  <c:v>44260</c:v>
                </c:pt>
                <c:pt idx="590">
                  <c:v>44263</c:v>
                </c:pt>
                <c:pt idx="591">
                  <c:v>44264</c:v>
                </c:pt>
                <c:pt idx="592">
                  <c:v>44265</c:v>
                </c:pt>
                <c:pt idx="593">
                  <c:v>44266</c:v>
                </c:pt>
                <c:pt idx="594">
                  <c:v>44267</c:v>
                </c:pt>
                <c:pt idx="595">
                  <c:v>44270</c:v>
                </c:pt>
                <c:pt idx="596">
                  <c:v>44271</c:v>
                </c:pt>
                <c:pt idx="597">
                  <c:v>44272</c:v>
                </c:pt>
                <c:pt idx="598">
                  <c:v>44273</c:v>
                </c:pt>
                <c:pt idx="599">
                  <c:v>44274</c:v>
                </c:pt>
                <c:pt idx="600">
                  <c:v>44277</c:v>
                </c:pt>
                <c:pt idx="601">
                  <c:v>44278</c:v>
                </c:pt>
                <c:pt idx="602">
                  <c:v>44279</c:v>
                </c:pt>
                <c:pt idx="603">
                  <c:v>44280</c:v>
                </c:pt>
                <c:pt idx="604">
                  <c:v>44281</c:v>
                </c:pt>
                <c:pt idx="605">
                  <c:v>44284</c:v>
                </c:pt>
                <c:pt idx="606">
                  <c:v>44285</c:v>
                </c:pt>
                <c:pt idx="607">
                  <c:v>44286</c:v>
                </c:pt>
                <c:pt idx="608">
                  <c:v>44287</c:v>
                </c:pt>
                <c:pt idx="609">
                  <c:v>44291</c:v>
                </c:pt>
                <c:pt idx="610">
                  <c:v>44292</c:v>
                </c:pt>
                <c:pt idx="611">
                  <c:v>44293</c:v>
                </c:pt>
                <c:pt idx="612">
                  <c:v>44294</c:v>
                </c:pt>
                <c:pt idx="613">
                  <c:v>44295</c:v>
                </c:pt>
                <c:pt idx="614">
                  <c:v>44298</c:v>
                </c:pt>
                <c:pt idx="615">
                  <c:v>44299</c:v>
                </c:pt>
                <c:pt idx="616">
                  <c:v>44300</c:v>
                </c:pt>
                <c:pt idx="617">
                  <c:v>44301</c:v>
                </c:pt>
                <c:pt idx="618">
                  <c:v>44302</c:v>
                </c:pt>
                <c:pt idx="619">
                  <c:v>44305</c:v>
                </c:pt>
                <c:pt idx="620">
                  <c:v>44306</c:v>
                </c:pt>
                <c:pt idx="621">
                  <c:v>44307</c:v>
                </c:pt>
                <c:pt idx="622">
                  <c:v>44308</c:v>
                </c:pt>
                <c:pt idx="623">
                  <c:v>44309</c:v>
                </c:pt>
                <c:pt idx="624">
                  <c:v>44312</c:v>
                </c:pt>
                <c:pt idx="625">
                  <c:v>44313</c:v>
                </c:pt>
                <c:pt idx="626">
                  <c:v>44314</c:v>
                </c:pt>
                <c:pt idx="627">
                  <c:v>44315</c:v>
                </c:pt>
                <c:pt idx="628">
                  <c:v>44316</c:v>
                </c:pt>
                <c:pt idx="629">
                  <c:v>44319</c:v>
                </c:pt>
                <c:pt idx="630">
                  <c:v>44320</c:v>
                </c:pt>
                <c:pt idx="631">
                  <c:v>44321</c:v>
                </c:pt>
                <c:pt idx="632">
                  <c:v>44322</c:v>
                </c:pt>
                <c:pt idx="633">
                  <c:v>44323</c:v>
                </c:pt>
                <c:pt idx="634">
                  <c:v>44326</c:v>
                </c:pt>
                <c:pt idx="635">
                  <c:v>44327</c:v>
                </c:pt>
                <c:pt idx="636">
                  <c:v>44328</c:v>
                </c:pt>
                <c:pt idx="637">
                  <c:v>44329</c:v>
                </c:pt>
                <c:pt idx="638">
                  <c:v>44330</c:v>
                </c:pt>
                <c:pt idx="639">
                  <c:v>44333</c:v>
                </c:pt>
                <c:pt idx="640">
                  <c:v>44334</c:v>
                </c:pt>
                <c:pt idx="641">
                  <c:v>44335</c:v>
                </c:pt>
                <c:pt idx="642">
                  <c:v>44336</c:v>
                </c:pt>
                <c:pt idx="643">
                  <c:v>44337</c:v>
                </c:pt>
                <c:pt idx="644">
                  <c:v>44340</c:v>
                </c:pt>
                <c:pt idx="645">
                  <c:v>44341</c:v>
                </c:pt>
                <c:pt idx="646">
                  <c:v>44342</c:v>
                </c:pt>
                <c:pt idx="647">
                  <c:v>44343</c:v>
                </c:pt>
                <c:pt idx="648">
                  <c:v>44344</c:v>
                </c:pt>
                <c:pt idx="649">
                  <c:v>44347</c:v>
                </c:pt>
                <c:pt idx="650">
                  <c:v>44348</c:v>
                </c:pt>
                <c:pt idx="651">
                  <c:v>44349</c:v>
                </c:pt>
                <c:pt idx="652">
                  <c:v>44350</c:v>
                </c:pt>
                <c:pt idx="653">
                  <c:v>44351</c:v>
                </c:pt>
                <c:pt idx="654">
                  <c:v>44354</c:v>
                </c:pt>
                <c:pt idx="655">
                  <c:v>44355</c:v>
                </c:pt>
                <c:pt idx="656">
                  <c:v>44356</c:v>
                </c:pt>
                <c:pt idx="657">
                  <c:v>44357</c:v>
                </c:pt>
                <c:pt idx="658">
                  <c:v>44358</c:v>
                </c:pt>
                <c:pt idx="659">
                  <c:v>44361</c:v>
                </c:pt>
                <c:pt idx="660">
                  <c:v>44362</c:v>
                </c:pt>
                <c:pt idx="661">
                  <c:v>44363</c:v>
                </c:pt>
                <c:pt idx="662">
                  <c:v>44364</c:v>
                </c:pt>
                <c:pt idx="663">
                  <c:v>44365</c:v>
                </c:pt>
                <c:pt idx="664">
                  <c:v>44368</c:v>
                </c:pt>
                <c:pt idx="665">
                  <c:v>44369</c:v>
                </c:pt>
                <c:pt idx="666">
                  <c:v>44370</c:v>
                </c:pt>
                <c:pt idx="667">
                  <c:v>44371</c:v>
                </c:pt>
                <c:pt idx="668">
                  <c:v>44372</c:v>
                </c:pt>
                <c:pt idx="669">
                  <c:v>44375</c:v>
                </c:pt>
                <c:pt idx="670">
                  <c:v>44376</c:v>
                </c:pt>
                <c:pt idx="671">
                  <c:v>44377</c:v>
                </c:pt>
                <c:pt idx="672">
                  <c:v>44378</c:v>
                </c:pt>
                <c:pt idx="673">
                  <c:v>44379</c:v>
                </c:pt>
                <c:pt idx="674">
                  <c:v>44382</c:v>
                </c:pt>
                <c:pt idx="675">
                  <c:v>44383</c:v>
                </c:pt>
                <c:pt idx="676">
                  <c:v>44384</c:v>
                </c:pt>
                <c:pt idx="677">
                  <c:v>44385</c:v>
                </c:pt>
                <c:pt idx="678">
                  <c:v>44386</c:v>
                </c:pt>
                <c:pt idx="679">
                  <c:v>44389</c:v>
                </c:pt>
                <c:pt idx="680">
                  <c:v>44390</c:v>
                </c:pt>
                <c:pt idx="681">
                  <c:v>44391</c:v>
                </c:pt>
                <c:pt idx="682">
                  <c:v>44392</c:v>
                </c:pt>
                <c:pt idx="683">
                  <c:v>44393</c:v>
                </c:pt>
                <c:pt idx="684">
                  <c:v>44396</c:v>
                </c:pt>
                <c:pt idx="685">
                  <c:v>44397</c:v>
                </c:pt>
                <c:pt idx="686">
                  <c:v>44398</c:v>
                </c:pt>
                <c:pt idx="687">
                  <c:v>44399</c:v>
                </c:pt>
                <c:pt idx="688">
                  <c:v>44400</c:v>
                </c:pt>
                <c:pt idx="689">
                  <c:v>44403</c:v>
                </c:pt>
                <c:pt idx="690">
                  <c:v>44404</c:v>
                </c:pt>
                <c:pt idx="691">
                  <c:v>44405</c:v>
                </c:pt>
                <c:pt idx="692">
                  <c:v>44406</c:v>
                </c:pt>
                <c:pt idx="693">
                  <c:v>44407</c:v>
                </c:pt>
                <c:pt idx="694">
                  <c:v>44410</c:v>
                </c:pt>
                <c:pt idx="695">
                  <c:v>44411</c:v>
                </c:pt>
                <c:pt idx="696">
                  <c:v>44412</c:v>
                </c:pt>
                <c:pt idx="697">
                  <c:v>44413</c:v>
                </c:pt>
                <c:pt idx="698">
                  <c:v>44414</c:v>
                </c:pt>
                <c:pt idx="699">
                  <c:v>44417</c:v>
                </c:pt>
                <c:pt idx="700">
                  <c:v>44418</c:v>
                </c:pt>
                <c:pt idx="701">
                  <c:v>44419</c:v>
                </c:pt>
                <c:pt idx="702">
                  <c:v>44420</c:v>
                </c:pt>
                <c:pt idx="703">
                  <c:v>44421</c:v>
                </c:pt>
                <c:pt idx="704">
                  <c:v>44424</c:v>
                </c:pt>
                <c:pt idx="705">
                  <c:v>44425</c:v>
                </c:pt>
                <c:pt idx="706">
                  <c:v>44426</c:v>
                </c:pt>
                <c:pt idx="707">
                  <c:v>44427</c:v>
                </c:pt>
                <c:pt idx="708">
                  <c:v>44428</c:v>
                </c:pt>
                <c:pt idx="709">
                  <c:v>44431</c:v>
                </c:pt>
                <c:pt idx="710">
                  <c:v>44432</c:v>
                </c:pt>
                <c:pt idx="711">
                  <c:v>44433</c:v>
                </c:pt>
                <c:pt idx="712">
                  <c:v>44434</c:v>
                </c:pt>
                <c:pt idx="713">
                  <c:v>44435</c:v>
                </c:pt>
                <c:pt idx="714">
                  <c:v>44438</c:v>
                </c:pt>
                <c:pt idx="715">
                  <c:v>44439</c:v>
                </c:pt>
                <c:pt idx="716">
                  <c:v>44440</c:v>
                </c:pt>
                <c:pt idx="717">
                  <c:v>44441</c:v>
                </c:pt>
                <c:pt idx="718">
                  <c:v>44442</c:v>
                </c:pt>
                <c:pt idx="719">
                  <c:v>44446</c:v>
                </c:pt>
                <c:pt idx="720">
                  <c:v>44447</c:v>
                </c:pt>
                <c:pt idx="721">
                  <c:v>44448</c:v>
                </c:pt>
                <c:pt idx="722">
                  <c:v>44449</c:v>
                </c:pt>
                <c:pt idx="723">
                  <c:v>44452</c:v>
                </c:pt>
                <c:pt idx="724">
                  <c:v>44453</c:v>
                </c:pt>
                <c:pt idx="725">
                  <c:v>44454</c:v>
                </c:pt>
                <c:pt idx="726">
                  <c:v>44455</c:v>
                </c:pt>
                <c:pt idx="727">
                  <c:v>44456</c:v>
                </c:pt>
                <c:pt idx="728">
                  <c:v>44459</c:v>
                </c:pt>
                <c:pt idx="729">
                  <c:v>44460</c:v>
                </c:pt>
                <c:pt idx="730">
                  <c:v>44461</c:v>
                </c:pt>
                <c:pt idx="731">
                  <c:v>44462</c:v>
                </c:pt>
                <c:pt idx="732">
                  <c:v>44463</c:v>
                </c:pt>
                <c:pt idx="733">
                  <c:v>44466</c:v>
                </c:pt>
                <c:pt idx="734">
                  <c:v>44467</c:v>
                </c:pt>
                <c:pt idx="735">
                  <c:v>44468</c:v>
                </c:pt>
                <c:pt idx="736">
                  <c:v>44469</c:v>
                </c:pt>
                <c:pt idx="737">
                  <c:v>44470</c:v>
                </c:pt>
                <c:pt idx="738">
                  <c:v>44473</c:v>
                </c:pt>
                <c:pt idx="739">
                  <c:v>44474</c:v>
                </c:pt>
                <c:pt idx="740">
                  <c:v>44475</c:v>
                </c:pt>
                <c:pt idx="741">
                  <c:v>44476</c:v>
                </c:pt>
                <c:pt idx="742">
                  <c:v>44477</c:v>
                </c:pt>
                <c:pt idx="743">
                  <c:v>44480</c:v>
                </c:pt>
                <c:pt idx="744">
                  <c:v>44481</c:v>
                </c:pt>
                <c:pt idx="745">
                  <c:v>44482</c:v>
                </c:pt>
                <c:pt idx="746">
                  <c:v>44483</c:v>
                </c:pt>
                <c:pt idx="747">
                  <c:v>44484</c:v>
                </c:pt>
                <c:pt idx="748">
                  <c:v>44487</c:v>
                </c:pt>
                <c:pt idx="749">
                  <c:v>44488</c:v>
                </c:pt>
                <c:pt idx="750">
                  <c:v>44489</c:v>
                </c:pt>
                <c:pt idx="751">
                  <c:v>44490</c:v>
                </c:pt>
                <c:pt idx="752">
                  <c:v>44491</c:v>
                </c:pt>
                <c:pt idx="753">
                  <c:v>44494</c:v>
                </c:pt>
                <c:pt idx="754">
                  <c:v>44495</c:v>
                </c:pt>
                <c:pt idx="755">
                  <c:v>44496</c:v>
                </c:pt>
                <c:pt idx="756">
                  <c:v>44497</c:v>
                </c:pt>
                <c:pt idx="757">
                  <c:v>44498</c:v>
                </c:pt>
                <c:pt idx="758">
                  <c:v>44501</c:v>
                </c:pt>
                <c:pt idx="759">
                  <c:v>44502</c:v>
                </c:pt>
                <c:pt idx="760">
                  <c:v>44503</c:v>
                </c:pt>
                <c:pt idx="761">
                  <c:v>44504</c:v>
                </c:pt>
                <c:pt idx="762">
                  <c:v>44505</c:v>
                </c:pt>
                <c:pt idx="763">
                  <c:v>44508</c:v>
                </c:pt>
                <c:pt idx="764">
                  <c:v>44509</c:v>
                </c:pt>
                <c:pt idx="765">
                  <c:v>44510</c:v>
                </c:pt>
                <c:pt idx="766">
                  <c:v>44511</c:v>
                </c:pt>
                <c:pt idx="767">
                  <c:v>44512</c:v>
                </c:pt>
                <c:pt idx="768">
                  <c:v>44515</c:v>
                </c:pt>
                <c:pt idx="769">
                  <c:v>44516</c:v>
                </c:pt>
                <c:pt idx="770">
                  <c:v>44517</c:v>
                </c:pt>
                <c:pt idx="771">
                  <c:v>44518</c:v>
                </c:pt>
                <c:pt idx="772">
                  <c:v>44519</c:v>
                </c:pt>
                <c:pt idx="773">
                  <c:v>44522</c:v>
                </c:pt>
                <c:pt idx="774">
                  <c:v>44523</c:v>
                </c:pt>
                <c:pt idx="775">
                  <c:v>44524</c:v>
                </c:pt>
                <c:pt idx="776">
                  <c:v>44525</c:v>
                </c:pt>
                <c:pt idx="777">
                  <c:v>44526</c:v>
                </c:pt>
                <c:pt idx="778">
                  <c:v>44529</c:v>
                </c:pt>
                <c:pt idx="779">
                  <c:v>44530</c:v>
                </c:pt>
                <c:pt idx="780">
                  <c:v>44531</c:v>
                </c:pt>
                <c:pt idx="781">
                  <c:v>44532</c:v>
                </c:pt>
                <c:pt idx="782">
                  <c:v>44533</c:v>
                </c:pt>
                <c:pt idx="783">
                  <c:v>44536</c:v>
                </c:pt>
                <c:pt idx="784">
                  <c:v>44537</c:v>
                </c:pt>
                <c:pt idx="785">
                  <c:v>44538</c:v>
                </c:pt>
                <c:pt idx="786">
                  <c:v>44539</c:v>
                </c:pt>
                <c:pt idx="787">
                  <c:v>44540</c:v>
                </c:pt>
                <c:pt idx="788">
                  <c:v>44543</c:v>
                </c:pt>
                <c:pt idx="789">
                  <c:v>44544</c:v>
                </c:pt>
                <c:pt idx="790">
                  <c:v>44545</c:v>
                </c:pt>
                <c:pt idx="791">
                  <c:v>44546</c:v>
                </c:pt>
                <c:pt idx="792">
                  <c:v>44547</c:v>
                </c:pt>
                <c:pt idx="793">
                  <c:v>44550</c:v>
                </c:pt>
                <c:pt idx="794">
                  <c:v>44551</c:v>
                </c:pt>
                <c:pt idx="795">
                  <c:v>44552</c:v>
                </c:pt>
                <c:pt idx="796">
                  <c:v>44553</c:v>
                </c:pt>
                <c:pt idx="797">
                  <c:v>44554</c:v>
                </c:pt>
                <c:pt idx="798">
                  <c:v>44557</c:v>
                </c:pt>
                <c:pt idx="799">
                  <c:v>44558</c:v>
                </c:pt>
                <c:pt idx="800">
                  <c:v>44559</c:v>
                </c:pt>
                <c:pt idx="801">
                  <c:v>44560</c:v>
                </c:pt>
                <c:pt idx="802">
                  <c:v>44561</c:v>
                </c:pt>
                <c:pt idx="803">
                  <c:v>44564</c:v>
                </c:pt>
                <c:pt idx="804">
                  <c:v>44565</c:v>
                </c:pt>
                <c:pt idx="805">
                  <c:v>44566</c:v>
                </c:pt>
                <c:pt idx="806">
                  <c:v>44567</c:v>
                </c:pt>
                <c:pt idx="807">
                  <c:v>44568</c:v>
                </c:pt>
                <c:pt idx="808">
                  <c:v>44571</c:v>
                </c:pt>
                <c:pt idx="809">
                  <c:v>44572</c:v>
                </c:pt>
                <c:pt idx="810">
                  <c:v>44573</c:v>
                </c:pt>
                <c:pt idx="811">
                  <c:v>44574</c:v>
                </c:pt>
                <c:pt idx="812">
                  <c:v>44575</c:v>
                </c:pt>
                <c:pt idx="813">
                  <c:v>44578</c:v>
                </c:pt>
                <c:pt idx="814">
                  <c:v>44579</c:v>
                </c:pt>
                <c:pt idx="815">
                  <c:v>44580</c:v>
                </c:pt>
                <c:pt idx="816">
                  <c:v>44581</c:v>
                </c:pt>
                <c:pt idx="817">
                  <c:v>44582</c:v>
                </c:pt>
                <c:pt idx="818">
                  <c:v>44585</c:v>
                </c:pt>
                <c:pt idx="819">
                  <c:v>44586</c:v>
                </c:pt>
                <c:pt idx="820">
                  <c:v>44587</c:v>
                </c:pt>
                <c:pt idx="821">
                  <c:v>44588</c:v>
                </c:pt>
                <c:pt idx="822">
                  <c:v>44589</c:v>
                </c:pt>
                <c:pt idx="823">
                  <c:v>44592</c:v>
                </c:pt>
                <c:pt idx="824">
                  <c:v>44593</c:v>
                </c:pt>
                <c:pt idx="825">
                  <c:v>44594</c:v>
                </c:pt>
                <c:pt idx="826">
                  <c:v>44595</c:v>
                </c:pt>
                <c:pt idx="827">
                  <c:v>44596</c:v>
                </c:pt>
                <c:pt idx="828">
                  <c:v>44599</c:v>
                </c:pt>
                <c:pt idx="829">
                  <c:v>44600</c:v>
                </c:pt>
                <c:pt idx="830">
                  <c:v>44601</c:v>
                </c:pt>
                <c:pt idx="831">
                  <c:v>44602</c:v>
                </c:pt>
                <c:pt idx="832">
                  <c:v>44603</c:v>
                </c:pt>
                <c:pt idx="833">
                  <c:v>44606</c:v>
                </c:pt>
                <c:pt idx="834">
                  <c:v>44607</c:v>
                </c:pt>
                <c:pt idx="835">
                  <c:v>44608</c:v>
                </c:pt>
                <c:pt idx="836">
                  <c:v>44609</c:v>
                </c:pt>
                <c:pt idx="837">
                  <c:v>44610</c:v>
                </c:pt>
                <c:pt idx="838">
                  <c:v>44614</c:v>
                </c:pt>
                <c:pt idx="839">
                  <c:v>44615</c:v>
                </c:pt>
                <c:pt idx="840">
                  <c:v>44616</c:v>
                </c:pt>
                <c:pt idx="841">
                  <c:v>44617</c:v>
                </c:pt>
                <c:pt idx="842">
                  <c:v>44620</c:v>
                </c:pt>
                <c:pt idx="843">
                  <c:v>44621</c:v>
                </c:pt>
                <c:pt idx="844">
                  <c:v>44622</c:v>
                </c:pt>
                <c:pt idx="845">
                  <c:v>44623</c:v>
                </c:pt>
                <c:pt idx="846">
                  <c:v>44624</c:v>
                </c:pt>
                <c:pt idx="847">
                  <c:v>44627</c:v>
                </c:pt>
                <c:pt idx="848">
                  <c:v>44628</c:v>
                </c:pt>
                <c:pt idx="849">
                  <c:v>44629</c:v>
                </c:pt>
                <c:pt idx="850">
                  <c:v>44630</c:v>
                </c:pt>
                <c:pt idx="851">
                  <c:v>44631</c:v>
                </c:pt>
                <c:pt idx="852">
                  <c:v>44634</c:v>
                </c:pt>
                <c:pt idx="853">
                  <c:v>44635</c:v>
                </c:pt>
                <c:pt idx="854">
                  <c:v>44636</c:v>
                </c:pt>
                <c:pt idx="855">
                  <c:v>44637</c:v>
                </c:pt>
                <c:pt idx="856">
                  <c:v>44638</c:v>
                </c:pt>
                <c:pt idx="857">
                  <c:v>44641</c:v>
                </c:pt>
                <c:pt idx="858">
                  <c:v>44642</c:v>
                </c:pt>
                <c:pt idx="859">
                  <c:v>44643</c:v>
                </c:pt>
                <c:pt idx="860">
                  <c:v>44644</c:v>
                </c:pt>
                <c:pt idx="861">
                  <c:v>44645</c:v>
                </c:pt>
                <c:pt idx="862">
                  <c:v>44648</c:v>
                </c:pt>
                <c:pt idx="863">
                  <c:v>44649</c:v>
                </c:pt>
                <c:pt idx="864">
                  <c:v>44650</c:v>
                </c:pt>
                <c:pt idx="865">
                  <c:v>44651</c:v>
                </c:pt>
                <c:pt idx="866">
                  <c:v>44652</c:v>
                </c:pt>
                <c:pt idx="867">
                  <c:v>44655</c:v>
                </c:pt>
                <c:pt idx="868">
                  <c:v>44656</c:v>
                </c:pt>
                <c:pt idx="869">
                  <c:v>44657</c:v>
                </c:pt>
                <c:pt idx="870">
                  <c:v>44658</c:v>
                </c:pt>
                <c:pt idx="871">
                  <c:v>44659</c:v>
                </c:pt>
                <c:pt idx="872">
                  <c:v>44662</c:v>
                </c:pt>
                <c:pt idx="873">
                  <c:v>44663</c:v>
                </c:pt>
                <c:pt idx="874">
                  <c:v>44664</c:v>
                </c:pt>
                <c:pt idx="875">
                  <c:v>44665</c:v>
                </c:pt>
                <c:pt idx="876">
                  <c:v>44669</c:v>
                </c:pt>
                <c:pt idx="877">
                  <c:v>44670</c:v>
                </c:pt>
                <c:pt idx="878">
                  <c:v>44671</c:v>
                </c:pt>
                <c:pt idx="879">
                  <c:v>44672</c:v>
                </c:pt>
                <c:pt idx="880">
                  <c:v>44673</c:v>
                </c:pt>
                <c:pt idx="881">
                  <c:v>44676</c:v>
                </c:pt>
                <c:pt idx="882">
                  <c:v>44677</c:v>
                </c:pt>
                <c:pt idx="883">
                  <c:v>44678</c:v>
                </c:pt>
                <c:pt idx="884">
                  <c:v>44679</c:v>
                </c:pt>
                <c:pt idx="885">
                  <c:v>44680</c:v>
                </c:pt>
                <c:pt idx="886">
                  <c:v>44683</c:v>
                </c:pt>
                <c:pt idx="887">
                  <c:v>44684</c:v>
                </c:pt>
                <c:pt idx="888">
                  <c:v>44685</c:v>
                </c:pt>
                <c:pt idx="889">
                  <c:v>44686</c:v>
                </c:pt>
                <c:pt idx="890">
                  <c:v>44687</c:v>
                </c:pt>
                <c:pt idx="891">
                  <c:v>44690</c:v>
                </c:pt>
                <c:pt idx="892">
                  <c:v>44691</c:v>
                </c:pt>
                <c:pt idx="893">
                  <c:v>44692</c:v>
                </c:pt>
                <c:pt idx="894">
                  <c:v>44693</c:v>
                </c:pt>
                <c:pt idx="895">
                  <c:v>44694</c:v>
                </c:pt>
                <c:pt idx="896">
                  <c:v>44697</c:v>
                </c:pt>
                <c:pt idx="897">
                  <c:v>44698</c:v>
                </c:pt>
                <c:pt idx="898">
                  <c:v>44699</c:v>
                </c:pt>
                <c:pt idx="899">
                  <c:v>44700</c:v>
                </c:pt>
                <c:pt idx="900">
                  <c:v>44701</c:v>
                </c:pt>
                <c:pt idx="901">
                  <c:v>44704</c:v>
                </c:pt>
                <c:pt idx="902">
                  <c:v>44705</c:v>
                </c:pt>
                <c:pt idx="903">
                  <c:v>44706</c:v>
                </c:pt>
                <c:pt idx="904">
                  <c:v>44707</c:v>
                </c:pt>
                <c:pt idx="905">
                  <c:v>44708</c:v>
                </c:pt>
                <c:pt idx="906">
                  <c:v>44711</c:v>
                </c:pt>
                <c:pt idx="907">
                  <c:v>44712</c:v>
                </c:pt>
                <c:pt idx="908">
                  <c:v>44713</c:v>
                </c:pt>
                <c:pt idx="909">
                  <c:v>44714</c:v>
                </c:pt>
                <c:pt idx="910">
                  <c:v>44715</c:v>
                </c:pt>
                <c:pt idx="911">
                  <c:v>44718</c:v>
                </c:pt>
                <c:pt idx="912">
                  <c:v>44719</c:v>
                </c:pt>
                <c:pt idx="913">
                  <c:v>44720</c:v>
                </c:pt>
                <c:pt idx="914">
                  <c:v>44721</c:v>
                </c:pt>
                <c:pt idx="915">
                  <c:v>44722</c:v>
                </c:pt>
                <c:pt idx="916">
                  <c:v>44725</c:v>
                </c:pt>
                <c:pt idx="917">
                  <c:v>44726</c:v>
                </c:pt>
                <c:pt idx="918">
                  <c:v>44727</c:v>
                </c:pt>
                <c:pt idx="919">
                  <c:v>44728</c:v>
                </c:pt>
                <c:pt idx="920">
                  <c:v>44729</c:v>
                </c:pt>
                <c:pt idx="921">
                  <c:v>44732</c:v>
                </c:pt>
                <c:pt idx="922">
                  <c:v>44733</c:v>
                </c:pt>
                <c:pt idx="923">
                  <c:v>44734</c:v>
                </c:pt>
                <c:pt idx="924">
                  <c:v>44735</c:v>
                </c:pt>
                <c:pt idx="925">
                  <c:v>44736</c:v>
                </c:pt>
                <c:pt idx="926">
                  <c:v>44739</c:v>
                </c:pt>
                <c:pt idx="927">
                  <c:v>44740</c:v>
                </c:pt>
                <c:pt idx="928">
                  <c:v>44741</c:v>
                </c:pt>
                <c:pt idx="929">
                  <c:v>44742</c:v>
                </c:pt>
                <c:pt idx="930">
                  <c:v>44743</c:v>
                </c:pt>
                <c:pt idx="931">
                  <c:v>44746</c:v>
                </c:pt>
                <c:pt idx="932">
                  <c:v>44747</c:v>
                </c:pt>
                <c:pt idx="933">
                  <c:v>44748</c:v>
                </c:pt>
                <c:pt idx="934">
                  <c:v>44749</c:v>
                </c:pt>
                <c:pt idx="935">
                  <c:v>44750</c:v>
                </c:pt>
                <c:pt idx="936">
                  <c:v>44753</c:v>
                </c:pt>
                <c:pt idx="937">
                  <c:v>44754</c:v>
                </c:pt>
                <c:pt idx="938">
                  <c:v>44755</c:v>
                </c:pt>
                <c:pt idx="939">
                  <c:v>44756</c:v>
                </c:pt>
                <c:pt idx="940">
                  <c:v>44757</c:v>
                </c:pt>
                <c:pt idx="941">
                  <c:v>44760</c:v>
                </c:pt>
                <c:pt idx="942">
                  <c:v>44761</c:v>
                </c:pt>
                <c:pt idx="943">
                  <c:v>44762</c:v>
                </c:pt>
                <c:pt idx="944">
                  <c:v>44763</c:v>
                </c:pt>
                <c:pt idx="945">
                  <c:v>44764</c:v>
                </c:pt>
                <c:pt idx="946">
                  <c:v>44767</c:v>
                </c:pt>
                <c:pt idx="947">
                  <c:v>44768</c:v>
                </c:pt>
                <c:pt idx="948">
                  <c:v>44769</c:v>
                </c:pt>
                <c:pt idx="949">
                  <c:v>44770</c:v>
                </c:pt>
                <c:pt idx="950">
                  <c:v>44771</c:v>
                </c:pt>
                <c:pt idx="951">
                  <c:v>44774</c:v>
                </c:pt>
                <c:pt idx="952">
                  <c:v>44775</c:v>
                </c:pt>
                <c:pt idx="953">
                  <c:v>44776</c:v>
                </c:pt>
                <c:pt idx="954">
                  <c:v>44777</c:v>
                </c:pt>
                <c:pt idx="955">
                  <c:v>44778</c:v>
                </c:pt>
                <c:pt idx="956">
                  <c:v>44781</c:v>
                </c:pt>
                <c:pt idx="957">
                  <c:v>44782</c:v>
                </c:pt>
                <c:pt idx="958">
                  <c:v>44783</c:v>
                </c:pt>
                <c:pt idx="959">
                  <c:v>44784</c:v>
                </c:pt>
                <c:pt idx="960">
                  <c:v>44785</c:v>
                </c:pt>
                <c:pt idx="961">
                  <c:v>44788</c:v>
                </c:pt>
                <c:pt idx="962">
                  <c:v>44789</c:v>
                </c:pt>
                <c:pt idx="963">
                  <c:v>44790</c:v>
                </c:pt>
                <c:pt idx="964">
                  <c:v>44791</c:v>
                </c:pt>
                <c:pt idx="965">
                  <c:v>44792</c:v>
                </c:pt>
                <c:pt idx="966">
                  <c:v>44795</c:v>
                </c:pt>
                <c:pt idx="967">
                  <c:v>44796</c:v>
                </c:pt>
                <c:pt idx="968">
                  <c:v>44797</c:v>
                </c:pt>
                <c:pt idx="969">
                  <c:v>44798</c:v>
                </c:pt>
                <c:pt idx="970">
                  <c:v>44799</c:v>
                </c:pt>
                <c:pt idx="971">
                  <c:v>44802</c:v>
                </c:pt>
                <c:pt idx="972">
                  <c:v>44803</c:v>
                </c:pt>
                <c:pt idx="973">
                  <c:v>44804</c:v>
                </c:pt>
                <c:pt idx="974">
                  <c:v>44805</c:v>
                </c:pt>
                <c:pt idx="975">
                  <c:v>44806</c:v>
                </c:pt>
                <c:pt idx="976">
                  <c:v>44810</c:v>
                </c:pt>
                <c:pt idx="977">
                  <c:v>44811</c:v>
                </c:pt>
                <c:pt idx="978">
                  <c:v>44812</c:v>
                </c:pt>
                <c:pt idx="979">
                  <c:v>44813</c:v>
                </c:pt>
                <c:pt idx="980">
                  <c:v>44816</c:v>
                </c:pt>
                <c:pt idx="981">
                  <c:v>44817</c:v>
                </c:pt>
                <c:pt idx="982">
                  <c:v>44818</c:v>
                </c:pt>
                <c:pt idx="983">
                  <c:v>44819</c:v>
                </c:pt>
                <c:pt idx="984">
                  <c:v>44820</c:v>
                </c:pt>
                <c:pt idx="985">
                  <c:v>44823</c:v>
                </c:pt>
                <c:pt idx="986">
                  <c:v>44824</c:v>
                </c:pt>
                <c:pt idx="987">
                  <c:v>44825</c:v>
                </c:pt>
                <c:pt idx="988">
                  <c:v>44826</c:v>
                </c:pt>
                <c:pt idx="989">
                  <c:v>44827</c:v>
                </c:pt>
                <c:pt idx="990">
                  <c:v>44830</c:v>
                </c:pt>
                <c:pt idx="991">
                  <c:v>44831</c:v>
                </c:pt>
                <c:pt idx="992">
                  <c:v>44832</c:v>
                </c:pt>
                <c:pt idx="993">
                  <c:v>44833</c:v>
                </c:pt>
                <c:pt idx="994">
                  <c:v>44834</c:v>
                </c:pt>
                <c:pt idx="995">
                  <c:v>44837</c:v>
                </c:pt>
                <c:pt idx="996">
                  <c:v>44838</c:v>
                </c:pt>
                <c:pt idx="997">
                  <c:v>44839</c:v>
                </c:pt>
                <c:pt idx="998">
                  <c:v>44840</c:v>
                </c:pt>
                <c:pt idx="999">
                  <c:v>44841</c:v>
                </c:pt>
                <c:pt idx="1000">
                  <c:v>44844</c:v>
                </c:pt>
                <c:pt idx="1001">
                  <c:v>44845</c:v>
                </c:pt>
                <c:pt idx="1002">
                  <c:v>44846</c:v>
                </c:pt>
                <c:pt idx="1003">
                  <c:v>44847</c:v>
                </c:pt>
                <c:pt idx="1004">
                  <c:v>44848</c:v>
                </c:pt>
                <c:pt idx="1005">
                  <c:v>44851</c:v>
                </c:pt>
                <c:pt idx="1006">
                  <c:v>44852</c:v>
                </c:pt>
                <c:pt idx="1007">
                  <c:v>44853</c:v>
                </c:pt>
                <c:pt idx="1008">
                  <c:v>44854</c:v>
                </c:pt>
                <c:pt idx="1009">
                  <c:v>44855</c:v>
                </c:pt>
                <c:pt idx="1010">
                  <c:v>44858</c:v>
                </c:pt>
                <c:pt idx="1011">
                  <c:v>44859</c:v>
                </c:pt>
                <c:pt idx="1012">
                  <c:v>44860</c:v>
                </c:pt>
                <c:pt idx="1013">
                  <c:v>44861</c:v>
                </c:pt>
                <c:pt idx="1014">
                  <c:v>44862</c:v>
                </c:pt>
                <c:pt idx="1015">
                  <c:v>44865</c:v>
                </c:pt>
                <c:pt idx="1016">
                  <c:v>44866</c:v>
                </c:pt>
                <c:pt idx="1017">
                  <c:v>44867</c:v>
                </c:pt>
                <c:pt idx="1018">
                  <c:v>44868</c:v>
                </c:pt>
                <c:pt idx="1019">
                  <c:v>44869</c:v>
                </c:pt>
                <c:pt idx="1020">
                  <c:v>44872</c:v>
                </c:pt>
                <c:pt idx="1021">
                  <c:v>44873</c:v>
                </c:pt>
                <c:pt idx="1022">
                  <c:v>44874</c:v>
                </c:pt>
                <c:pt idx="1023">
                  <c:v>44875</c:v>
                </c:pt>
                <c:pt idx="1024">
                  <c:v>44876</c:v>
                </c:pt>
                <c:pt idx="1025">
                  <c:v>44879</c:v>
                </c:pt>
                <c:pt idx="1026">
                  <c:v>44880</c:v>
                </c:pt>
                <c:pt idx="1027">
                  <c:v>44881</c:v>
                </c:pt>
                <c:pt idx="1028">
                  <c:v>44882</c:v>
                </c:pt>
                <c:pt idx="1029">
                  <c:v>44883</c:v>
                </c:pt>
                <c:pt idx="1030">
                  <c:v>44886</c:v>
                </c:pt>
                <c:pt idx="1031">
                  <c:v>44887</c:v>
                </c:pt>
                <c:pt idx="1032">
                  <c:v>44888</c:v>
                </c:pt>
                <c:pt idx="1033">
                  <c:v>44889</c:v>
                </c:pt>
                <c:pt idx="1034">
                  <c:v>44890</c:v>
                </c:pt>
                <c:pt idx="1035">
                  <c:v>44893</c:v>
                </c:pt>
                <c:pt idx="1036">
                  <c:v>44894</c:v>
                </c:pt>
                <c:pt idx="1037">
                  <c:v>44895</c:v>
                </c:pt>
                <c:pt idx="1038">
                  <c:v>44896</c:v>
                </c:pt>
                <c:pt idx="1039">
                  <c:v>44897</c:v>
                </c:pt>
                <c:pt idx="1040">
                  <c:v>44900</c:v>
                </c:pt>
                <c:pt idx="1041">
                  <c:v>44901</c:v>
                </c:pt>
                <c:pt idx="1042">
                  <c:v>44902</c:v>
                </c:pt>
                <c:pt idx="1043">
                  <c:v>44903</c:v>
                </c:pt>
                <c:pt idx="1044">
                  <c:v>44904</c:v>
                </c:pt>
                <c:pt idx="1045">
                  <c:v>44907</c:v>
                </c:pt>
                <c:pt idx="1046">
                  <c:v>44908</c:v>
                </c:pt>
                <c:pt idx="1047">
                  <c:v>44909</c:v>
                </c:pt>
                <c:pt idx="1048">
                  <c:v>44910</c:v>
                </c:pt>
                <c:pt idx="1049">
                  <c:v>44911</c:v>
                </c:pt>
                <c:pt idx="1050">
                  <c:v>44914</c:v>
                </c:pt>
                <c:pt idx="1051">
                  <c:v>44915</c:v>
                </c:pt>
                <c:pt idx="1052">
                  <c:v>44916</c:v>
                </c:pt>
                <c:pt idx="1053">
                  <c:v>44917</c:v>
                </c:pt>
                <c:pt idx="1054">
                  <c:v>44918</c:v>
                </c:pt>
                <c:pt idx="1055">
                  <c:v>44922</c:v>
                </c:pt>
                <c:pt idx="1056">
                  <c:v>44923</c:v>
                </c:pt>
                <c:pt idx="1057">
                  <c:v>44924</c:v>
                </c:pt>
                <c:pt idx="1058">
                  <c:v>44925</c:v>
                </c:pt>
                <c:pt idx="1059">
                  <c:v>44929</c:v>
                </c:pt>
                <c:pt idx="1060">
                  <c:v>44930</c:v>
                </c:pt>
                <c:pt idx="1061">
                  <c:v>44931</c:v>
                </c:pt>
                <c:pt idx="1062">
                  <c:v>44932</c:v>
                </c:pt>
                <c:pt idx="1063">
                  <c:v>44935</c:v>
                </c:pt>
                <c:pt idx="1064">
                  <c:v>44936</c:v>
                </c:pt>
                <c:pt idx="1065">
                  <c:v>44937</c:v>
                </c:pt>
                <c:pt idx="1066">
                  <c:v>44938</c:v>
                </c:pt>
                <c:pt idx="1067">
                  <c:v>44939</c:v>
                </c:pt>
                <c:pt idx="1068">
                  <c:v>44942</c:v>
                </c:pt>
                <c:pt idx="1069">
                  <c:v>44943</c:v>
                </c:pt>
                <c:pt idx="1070">
                  <c:v>44944</c:v>
                </c:pt>
                <c:pt idx="1071">
                  <c:v>44945</c:v>
                </c:pt>
                <c:pt idx="1072">
                  <c:v>44946</c:v>
                </c:pt>
                <c:pt idx="1073">
                  <c:v>44949</c:v>
                </c:pt>
                <c:pt idx="1074">
                  <c:v>44950</c:v>
                </c:pt>
                <c:pt idx="1075">
                  <c:v>44951</c:v>
                </c:pt>
                <c:pt idx="1076">
                  <c:v>44952</c:v>
                </c:pt>
                <c:pt idx="1077">
                  <c:v>44953</c:v>
                </c:pt>
                <c:pt idx="1078">
                  <c:v>44956</c:v>
                </c:pt>
                <c:pt idx="1079">
                  <c:v>44957</c:v>
                </c:pt>
                <c:pt idx="1080">
                  <c:v>44958</c:v>
                </c:pt>
                <c:pt idx="1081">
                  <c:v>44959</c:v>
                </c:pt>
                <c:pt idx="1082">
                  <c:v>44960</c:v>
                </c:pt>
                <c:pt idx="1083">
                  <c:v>44963</c:v>
                </c:pt>
                <c:pt idx="1084">
                  <c:v>44964</c:v>
                </c:pt>
                <c:pt idx="1085">
                  <c:v>44965</c:v>
                </c:pt>
                <c:pt idx="1086">
                  <c:v>44966</c:v>
                </c:pt>
                <c:pt idx="1087">
                  <c:v>44967</c:v>
                </c:pt>
                <c:pt idx="1088">
                  <c:v>44970</c:v>
                </c:pt>
                <c:pt idx="1089">
                  <c:v>44971</c:v>
                </c:pt>
                <c:pt idx="1090">
                  <c:v>44972</c:v>
                </c:pt>
                <c:pt idx="1091">
                  <c:v>44973</c:v>
                </c:pt>
                <c:pt idx="1092">
                  <c:v>44974</c:v>
                </c:pt>
                <c:pt idx="1093">
                  <c:v>44978</c:v>
                </c:pt>
                <c:pt idx="1094">
                  <c:v>44979</c:v>
                </c:pt>
                <c:pt idx="1095">
                  <c:v>44980</c:v>
                </c:pt>
                <c:pt idx="1096">
                  <c:v>44981</c:v>
                </c:pt>
                <c:pt idx="1097">
                  <c:v>44984</c:v>
                </c:pt>
                <c:pt idx="1098">
                  <c:v>44985</c:v>
                </c:pt>
                <c:pt idx="1099">
                  <c:v>44986</c:v>
                </c:pt>
                <c:pt idx="1100">
                  <c:v>44987</c:v>
                </c:pt>
                <c:pt idx="1101">
                  <c:v>44988</c:v>
                </c:pt>
                <c:pt idx="1102">
                  <c:v>44991</c:v>
                </c:pt>
                <c:pt idx="1103">
                  <c:v>44992</c:v>
                </c:pt>
                <c:pt idx="1104">
                  <c:v>44993</c:v>
                </c:pt>
                <c:pt idx="1105">
                  <c:v>44994</c:v>
                </c:pt>
                <c:pt idx="1106">
                  <c:v>44995</c:v>
                </c:pt>
                <c:pt idx="1107">
                  <c:v>44998</c:v>
                </c:pt>
                <c:pt idx="1108">
                  <c:v>44999</c:v>
                </c:pt>
                <c:pt idx="1109">
                  <c:v>45000</c:v>
                </c:pt>
                <c:pt idx="1110">
                  <c:v>45001</c:v>
                </c:pt>
                <c:pt idx="1111">
                  <c:v>45002</c:v>
                </c:pt>
                <c:pt idx="1112">
                  <c:v>45005</c:v>
                </c:pt>
                <c:pt idx="1113">
                  <c:v>45006</c:v>
                </c:pt>
                <c:pt idx="1114">
                  <c:v>45007</c:v>
                </c:pt>
                <c:pt idx="1115">
                  <c:v>45008</c:v>
                </c:pt>
                <c:pt idx="1116">
                  <c:v>45009</c:v>
                </c:pt>
                <c:pt idx="1117">
                  <c:v>45012</c:v>
                </c:pt>
                <c:pt idx="1118">
                  <c:v>45013</c:v>
                </c:pt>
                <c:pt idx="1119">
                  <c:v>45014</c:v>
                </c:pt>
                <c:pt idx="1120">
                  <c:v>45015</c:v>
                </c:pt>
                <c:pt idx="1121">
                  <c:v>45016</c:v>
                </c:pt>
                <c:pt idx="1122">
                  <c:v>45019</c:v>
                </c:pt>
                <c:pt idx="1123">
                  <c:v>45020</c:v>
                </c:pt>
                <c:pt idx="1124">
                  <c:v>45021</c:v>
                </c:pt>
                <c:pt idx="1125">
                  <c:v>45022</c:v>
                </c:pt>
                <c:pt idx="1126">
                  <c:v>45026</c:v>
                </c:pt>
                <c:pt idx="1127">
                  <c:v>45027</c:v>
                </c:pt>
                <c:pt idx="1128">
                  <c:v>45028</c:v>
                </c:pt>
                <c:pt idx="1129">
                  <c:v>45029</c:v>
                </c:pt>
                <c:pt idx="1130">
                  <c:v>45030</c:v>
                </c:pt>
                <c:pt idx="1131">
                  <c:v>45033</c:v>
                </c:pt>
                <c:pt idx="1132">
                  <c:v>45034</c:v>
                </c:pt>
                <c:pt idx="1133">
                  <c:v>45035</c:v>
                </c:pt>
                <c:pt idx="1134">
                  <c:v>45036</c:v>
                </c:pt>
                <c:pt idx="1135">
                  <c:v>45037</c:v>
                </c:pt>
                <c:pt idx="1136">
                  <c:v>45040</c:v>
                </c:pt>
                <c:pt idx="1137">
                  <c:v>45041</c:v>
                </c:pt>
                <c:pt idx="1138">
                  <c:v>45042</c:v>
                </c:pt>
                <c:pt idx="1139">
                  <c:v>45043</c:v>
                </c:pt>
                <c:pt idx="1140">
                  <c:v>45044</c:v>
                </c:pt>
                <c:pt idx="1141">
                  <c:v>45047</c:v>
                </c:pt>
                <c:pt idx="1142">
                  <c:v>45048</c:v>
                </c:pt>
                <c:pt idx="1143">
                  <c:v>45049</c:v>
                </c:pt>
                <c:pt idx="1144">
                  <c:v>45050</c:v>
                </c:pt>
                <c:pt idx="1145">
                  <c:v>45051</c:v>
                </c:pt>
                <c:pt idx="1146">
                  <c:v>45054</c:v>
                </c:pt>
                <c:pt idx="1147">
                  <c:v>45055</c:v>
                </c:pt>
                <c:pt idx="1148">
                  <c:v>45056</c:v>
                </c:pt>
                <c:pt idx="1149">
                  <c:v>45057</c:v>
                </c:pt>
                <c:pt idx="1150">
                  <c:v>45058</c:v>
                </c:pt>
                <c:pt idx="1151">
                  <c:v>45061</c:v>
                </c:pt>
                <c:pt idx="1152">
                  <c:v>45062</c:v>
                </c:pt>
                <c:pt idx="1153">
                  <c:v>45063</c:v>
                </c:pt>
                <c:pt idx="1154">
                  <c:v>45064</c:v>
                </c:pt>
                <c:pt idx="1155">
                  <c:v>45065</c:v>
                </c:pt>
                <c:pt idx="1156">
                  <c:v>45068</c:v>
                </c:pt>
                <c:pt idx="1157">
                  <c:v>45069</c:v>
                </c:pt>
                <c:pt idx="1158">
                  <c:v>45070</c:v>
                </c:pt>
                <c:pt idx="1159">
                  <c:v>45071</c:v>
                </c:pt>
                <c:pt idx="1160">
                  <c:v>45072</c:v>
                </c:pt>
                <c:pt idx="1161">
                  <c:v>45075</c:v>
                </c:pt>
                <c:pt idx="1162">
                  <c:v>45076</c:v>
                </c:pt>
                <c:pt idx="1163">
                  <c:v>45077</c:v>
                </c:pt>
                <c:pt idx="1164">
                  <c:v>45078</c:v>
                </c:pt>
                <c:pt idx="1165">
                  <c:v>45079</c:v>
                </c:pt>
                <c:pt idx="1166">
                  <c:v>45082</c:v>
                </c:pt>
                <c:pt idx="1167">
                  <c:v>45083</c:v>
                </c:pt>
                <c:pt idx="1168">
                  <c:v>45084</c:v>
                </c:pt>
                <c:pt idx="1169">
                  <c:v>45085</c:v>
                </c:pt>
                <c:pt idx="1170">
                  <c:v>45086</c:v>
                </c:pt>
                <c:pt idx="1171">
                  <c:v>45089</c:v>
                </c:pt>
                <c:pt idx="1172">
                  <c:v>45090</c:v>
                </c:pt>
                <c:pt idx="1173">
                  <c:v>45091</c:v>
                </c:pt>
                <c:pt idx="1174">
                  <c:v>45092</c:v>
                </c:pt>
                <c:pt idx="1175">
                  <c:v>45093</c:v>
                </c:pt>
                <c:pt idx="1176">
                  <c:v>45096</c:v>
                </c:pt>
                <c:pt idx="1177">
                  <c:v>45097</c:v>
                </c:pt>
                <c:pt idx="1178">
                  <c:v>45098</c:v>
                </c:pt>
                <c:pt idx="1179">
                  <c:v>45099</c:v>
                </c:pt>
                <c:pt idx="1180">
                  <c:v>45100</c:v>
                </c:pt>
                <c:pt idx="1181">
                  <c:v>45103</c:v>
                </c:pt>
                <c:pt idx="1182">
                  <c:v>45104</c:v>
                </c:pt>
                <c:pt idx="1183">
                  <c:v>45105</c:v>
                </c:pt>
                <c:pt idx="1184">
                  <c:v>45106</c:v>
                </c:pt>
                <c:pt idx="1185">
                  <c:v>45107</c:v>
                </c:pt>
                <c:pt idx="1186">
                  <c:v>45110</c:v>
                </c:pt>
                <c:pt idx="1187">
                  <c:v>45111</c:v>
                </c:pt>
                <c:pt idx="1188">
                  <c:v>45112</c:v>
                </c:pt>
                <c:pt idx="1189">
                  <c:v>45113</c:v>
                </c:pt>
                <c:pt idx="1190">
                  <c:v>45114</c:v>
                </c:pt>
                <c:pt idx="1191">
                  <c:v>45117</c:v>
                </c:pt>
                <c:pt idx="1192">
                  <c:v>45118</c:v>
                </c:pt>
                <c:pt idx="1193">
                  <c:v>45119</c:v>
                </c:pt>
                <c:pt idx="1194">
                  <c:v>45120</c:v>
                </c:pt>
                <c:pt idx="1195">
                  <c:v>45121</c:v>
                </c:pt>
                <c:pt idx="1196">
                  <c:v>45124</c:v>
                </c:pt>
                <c:pt idx="1197">
                  <c:v>45125</c:v>
                </c:pt>
                <c:pt idx="1198">
                  <c:v>45126</c:v>
                </c:pt>
                <c:pt idx="1199">
                  <c:v>45127</c:v>
                </c:pt>
                <c:pt idx="1200">
                  <c:v>45128</c:v>
                </c:pt>
                <c:pt idx="1201">
                  <c:v>45131</c:v>
                </c:pt>
                <c:pt idx="1202">
                  <c:v>45132</c:v>
                </c:pt>
                <c:pt idx="1203">
                  <c:v>45133</c:v>
                </c:pt>
                <c:pt idx="1204">
                  <c:v>45134</c:v>
                </c:pt>
                <c:pt idx="1205">
                  <c:v>45135</c:v>
                </c:pt>
                <c:pt idx="1206">
                  <c:v>45138</c:v>
                </c:pt>
                <c:pt idx="1207">
                  <c:v>45139</c:v>
                </c:pt>
                <c:pt idx="1208">
                  <c:v>45140</c:v>
                </c:pt>
                <c:pt idx="1209">
                  <c:v>45141</c:v>
                </c:pt>
                <c:pt idx="1210">
                  <c:v>45142</c:v>
                </c:pt>
                <c:pt idx="1211">
                  <c:v>45145</c:v>
                </c:pt>
                <c:pt idx="1212">
                  <c:v>45146</c:v>
                </c:pt>
                <c:pt idx="1213">
                  <c:v>45147</c:v>
                </c:pt>
                <c:pt idx="1214">
                  <c:v>45148</c:v>
                </c:pt>
                <c:pt idx="1215">
                  <c:v>45149</c:v>
                </c:pt>
                <c:pt idx="1216">
                  <c:v>45152</c:v>
                </c:pt>
                <c:pt idx="1217">
                  <c:v>45153</c:v>
                </c:pt>
                <c:pt idx="1218">
                  <c:v>45154</c:v>
                </c:pt>
                <c:pt idx="1219">
                  <c:v>45155</c:v>
                </c:pt>
                <c:pt idx="1220">
                  <c:v>45156</c:v>
                </c:pt>
                <c:pt idx="1221">
                  <c:v>45159</c:v>
                </c:pt>
                <c:pt idx="1222">
                  <c:v>45160</c:v>
                </c:pt>
                <c:pt idx="1223">
                  <c:v>45161</c:v>
                </c:pt>
                <c:pt idx="1224">
                  <c:v>45162</c:v>
                </c:pt>
                <c:pt idx="1225">
                  <c:v>45163</c:v>
                </c:pt>
                <c:pt idx="1226">
                  <c:v>45166</c:v>
                </c:pt>
                <c:pt idx="1227">
                  <c:v>45167</c:v>
                </c:pt>
                <c:pt idx="1228">
                  <c:v>45168</c:v>
                </c:pt>
                <c:pt idx="1229">
                  <c:v>45169</c:v>
                </c:pt>
                <c:pt idx="1230">
                  <c:v>45170</c:v>
                </c:pt>
                <c:pt idx="1231">
                  <c:v>45174</c:v>
                </c:pt>
                <c:pt idx="1232">
                  <c:v>45175</c:v>
                </c:pt>
                <c:pt idx="1233">
                  <c:v>45176</c:v>
                </c:pt>
                <c:pt idx="1234">
                  <c:v>45177</c:v>
                </c:pt>
                <c:pt idx="1235">
                  <c:v>45180</c:v>
                </c:pt>
                <c:pt idx="1236">
                  <c:v>45181</c:v>
                </c:pt>
                <c:pt idx="1237">
                  <c:v>45182</c:v>
                </c:pt>
                <c:pt idx="1238">
                  <c:v>45183</c:v>
                </c:pt>
                <c:pt idx="1239">
                  <c:v>45184</c:v>
                </c:pt>
                <c:pt idx="1240">
                  <c:v>45187</c:v>
                </c:pt>
                <c:pt idx="1241">
                  <c:v>45188</c:v>
                </c:pt>
                <c:pt idx="1242">
                  <c:v>45189</c:v>
                </c:pt>
                <c:pt idx="1243">
                  <c:v>45190</c:v>
                </c:pt>
                <c:pt idx="1244">
                  <c:v>45191</c:v>
                </c:pt>
                <c:pt idx="1245">
                  <c:v>45194</c:v>
                </c:pt>
                <c:pt idx="1246">
                  <c:v>45195</c:v>
                </c:pt>
                <c:pt idx="1247">
                  <c:v>45196</c:v>
                </c:pt>
                <c:pt idx="1248">
                  <c:v>45197</c:v>
                </c:pt>
                <c:pt idx="1249">
                  <c:v>45198</c:v>
                </c:pt>
                <c:pt idx="1250">
                  <c:v>45201</c:v>
                </c:pt>
                <c:pt idx="1251">
                  <c:v>45202</c:v>
                </c:pt>
                <c:pt idx="1252">
                  <c:v>45203</c:v>
                </c:pt>
                <c:pt idx="1253">
                  <c:v>45204</c:v>
                </c:pt>
                <c:pt idx="1254">
                  <c:v>45205</c:v>
                </c:pt>
                <c:pt idx="1255">
                  <c:v>45208</c:v>
                </c:pt>
                <c:pt idx="1256">
                  <c:v>45209</c:v>
                </c:pt>
                <c:pt idx="1257">
                  <c:v>45210</c:v>
                </c:pt>
                <c:pt idx="1258">
                  <c:v>45211</c:v>
                </c:pt>
                <c:pt idx="1259">
                  <c:v>45212</c:v>
                </c:pt>
                <c:pt idx="1260">
                  <c:v>45215</c:v>
                </c:pt>
                <c:pt idx="1261">
                  <c:v>45216</c:v>
                </c:pt>
                <c:pt idx="1262">
                  <c:v>45217</c:v>
                </c:pt>
                <c:pt idx="1263">
                  <c:v>45218</c:v>
                </c:pt>
                <c:pt idx="1264">
                  <c:v>45219</c:v>
                </c:pt>
                <c:pt idx="1265">
                  <c:v>45222</c:v>
                </c:pt>
                <c:pt idx="1266">
                  <c:v>45223</c:v>
                </c:pt>
                <c:pt idx="1267">
                  <c:v>45224</c:v>
                </c:pt>
                <c:pt idx="1268">
                  <c:v>45225</c:v>
                </c:pt>
                <c:pt idx="1269">
                  <c:v>45226</c:v>
                </c:pt>
                <c:pt idx="1270">
                  <c:v>45229</c:v>
                </c:pt>
                <c:pt idx="1271">
                  <c:v>45230</c:v>
                </c:pt>
                <c:pt idx="1272">
                  <c:v>45231</c:v>
                </c:pt>
                <c:pt idx="1273">
                  <c:v>45232</c:v>
                </c:pt>
                <c:pt idx="1274">
                  <c:v>45233</c:v>
                </c:pt>
                <c:pt idx="1275">
                  <c:v>45236</c:v>
                </c:pt>
                <c:pt idx="1276">
                  <c:v>45237</c:v>
                </c:pt>
                <c:pt idx="1277">
                  <c:v>45238</c:v>
                </c:pt>
                <c:pt idx="1278">
                  <c:v>45239</c:v>
                </c:pt>
                <c:pt idx="1279">
                  <c:v>45240</c:v>
                </c:pt>
                <c:pt idx="1280">
                  <c:v>45243</c:v>
                </c:pt>
                <c:pt idx="1281">
                  <c:v>45244</c:v>
                </c:pt>
              </c:numCache>
            </c:numRef>
          </c:cat>
          <c:val>
            <c:numRef>
              <c:f>'Pane 1'!$B$37:$B$1318</c:f>
              <c:numCache>
                <c:formatCode>0.00\%</c:formatCode>
                <c:ptCount val="1282"/>
                <c:pt idx="0">
                  <c:v>0</c:v>
                </c:pt>
                <c:pt idx="1">
                  <c:v>0.08</c:v>
                </c:pt>
                <c:pt idx="2">
                  <c:v>0.15</c:v>
                </c:pt>
                <c:pt idx="3">
                  <c:v>-0.41</c:v>
                </c:pt>
                <c:pt idx="4">
                  <c:v>-1.69</c:v>
                </c:pt>
                <c:pt idx="5">
                  <c:v>-0.25</c:v>
                </c:pt>
                <c:pt idx="6">
                  <c:v>-0.27</c:v>
                </c:pt>
                <c:pt idx="7">
                  <c:v>-0.81</c:v>
                </c:pt>
                <c:pt idx="8">
                  <c:v>-0.8</c:v>
                </c:pt>
                <c:pt idx="9">
                  <c:v>-1.25</c:v>
                </c:pt>
                <c:pt idx="10">
                  <c:v>0.25</c:v>
                </c:pt>
                <c:pt idx="11">
                  <c:v>0.4</c:v>
                </c:pt>
                <c:pt idx="12">
                  <c:v>0.43</c:v>
                </c:pt>
                <c:pt idx="13">
                  <c:v>0.94</c:v>
                </c:pt>
                <c:pt idx="14">
                  <c:v>-0.46</c:v>
                </c:pt>
                <c:pt idx="15">
                  <c:v>0.33</c:v>
                </c:pt>
                <c:pt idx="16">
                  <c:v>-1.3</c:v>
                </c:pt>
                <c:pt idx="17">
                  <c:v>-2.23</c:v>
                </c:pt>
                <c:pt idx="18">
                  <c:v>-2.68</c:v>
                </c:pt>
                <c:pt idx="19">
                  <c:v>-3.07</c:v>
                </c:pt>
                <c:pt idx="20">
                  <c:v>-2.31</c:v>
                </c:pt>
                <c:pt idx="21">
                  <c:v>-2.5299999999999998</c:v>
                </c:pt>
                <c:pt idx="22">
                  <c:v>-3.56</c:v>
                </c:pt>
                <c:pt idx="23">
                  <c:v>-5.09</c:v>
                </c:pt>
                <c:pt idx="24">
                  <c:v>-4.7300000000000004</c:v>
                </c:pt>
                <c:pt idx="25">
                  <c:v>-5.74</c:v>
                </c:pt>
                <c:pt idx="26">
                  <c:v>-6.55</c:v>
                </c:pt>
                <c:pt idx="27">
                  <c:v>-7.91</c:v>
                </c:pt>
                <c:pt idx="28">
                  <c:v>-8.94</c:v>
                </c:pt>
                <c:pt idx="29" formatCode="General">
                  <c:v>#N/A</c:v>
                </c:pt>
                <c:pt idx="30">
                  <c:v>-6.4</c:v>
                </c:pt>
                <c:pt idx="31">
                  <c:v>-6.02</c:v>
                </c:pt>
                <c:pt idx="32">
                  <c:v>-5.35</c:v>
                </c:pt>
                <c:pt idx="33">
                  <c:v>-5.19</c:v>
                </c:pt>
                <c:pt idx="34">
                  <c:v>-6.08</c:v>
                </c:pt>
                <c:pt idx="35">
                  <c:v>-4.67</c:v>
                </c:pt>
                <c:pt idx="36">
                  <c:v>-4.16</c:v>
                </c:pt>
                <c:pt idx="37">
                  <c:v>-3.49</c:v>
                </c:pt>
                <c:pt idx="38">
                  <c:v>-2.17</c:v>
                </c:pt>
                <c:pt idx="39">
                  <c:v>-1.52</c:v>
                </c:pt>
                <c:pt idx="40">
                  <c:v>-1.28</c:v>
                </c:pt>
                <c:pt idx="41">
                  <c:v>-1.04</c:v>
                </c:pt>
                <c:pt idx="42">
                  <c:v>-0.56999999999999995</c:v>
                </c:pt>
                <c:pt idx="43">
                  <c:v>-0.14000000000000001</c:v>
                </c:pt>
                <c:pt idx="44">
                  <c:v>0.52</c:v>
                </c:pt>
                <c:pt idx="45">
                  <c:v>1.1299999999999999</c:v>
                </c:pt>
                <c:pt idx="46">
                  <c:v>1.46</c:v>
                </c:pt>
                <c:pt idx="47">
                  <c:v>0.67</c:v>
                </c:pt>
                <c:pt idx="48">
                  <c:v>0.5</c:v>
                </c:pt>
                <c:pt idx="49">
                  <c:v>0.98</c:v>
                </c:pt>
                <c:pt idx="50">
                  <c:v>1.54</c:v>
                </c:pt>
                <c:pt idx="51">
                  <c:v>1.62</c:v>
                </c:pt>
                <c:pt idx="52">
                  <c:v>2.1800000000000002</c:v>
                </c:pt>
                <c:pt idx="53">
                  <c:v>2.3199999999999998</c:v>
                </c:pt>
                <c:pt idx="54">
                  <c:v>2.69</c:v>
                </c:pt>
                <c:pt idx="55">
                  <c:v>2.4700000000000002</c:v>
                </c:pt>
                <c:pt idx="56">
                  <c:v>3.1</c:v>
                </c:pt>
                <c:pt idx="57">
                  <c:v>3.76</c:v>
                </c:pt>
                <c:pt idx="58">
                  <c:v>3.83</c:v>
                </c:pt>
                <c:pt idx="59">
                  <c:v>3.77</c:v>
                </c:pt>
                <c:pt idx="60">
                  <c:v>3.31</c:v>
                </c:pt>
                <c:pt idx="61">
                  <c:v>2.88</c:v>
                </c:pt>
                <c:pt idx="62">
                  <c:v>3.36</c:v>
                </c:pt>
                <c:pt idx="63">
                  <c:v>3.26</c:v>
                </c:pt>
                <c:pt idx="64">
                  <c:v>3.72</c:v>
                </c:pt>
                <c:pt idx="65">
                  <c:v>4.66</c:v>
                </c:pt>
                <c:pt idx="66">
                  <c:v>5.32</c:v>
                </c:pt>
                <c:pt idx="67">
                  <c:v>5.93</c:v>
                </c:pt>
                <c:pt idx="68">
                  <c:v>5.73</c:v>
                </c:pt>
                <c:pt idx="69">
                  <c:v>5.81</c:v>
                </c:pt>
                <c:pt idx="70">
                  <c:v>6.11</c:v>
                </c:pt>
                <c:pt idx="71">
                  <c:v>6.18</c:v>
                </c:pt>
                <c:pt idx="72">
                  <c:v>6.22</c:v>
                </c:pt>
                <c:pt idx="73">
                  <c:v>5.72</c:v>
                </c:pt>
                <c:pt idx="74">
                  <c:v>6.18</c:v>
                </c:pt>
                <c:pt idx="75">
                  <c:v>5.98</c:v>
                </c:pt>
                <c:pt idx="76">
                  <c:v>6.3</c:v>
                </c:pt>
                <c:pt idx="77">
                  <c:v>6.34</c:v>
                </c:pt>
                <c:pt idx="78">
                  <c:v>6.1</c:v>
                </c:pt>
                <c:pt idx="79">
                  <c:v>5.7</c:v>
                </c:pt>
                <c:pt idx="80">
                  <c:v>6.43</c:v>
                </c:pt>
                <c:pt idx="81">
                  <c:v>6.63</c:v>
                </c:pt>
                <c:pt idx="82">
                  <c:v>6.72</c:v>
                </c:pt>
                <c:pt idx="83">
                  <c:v>6.31</c:v>
                </c:pt>
                <c:pt idx="84">
                  <c:v>6.66</c:v>
                </c:pt>
                <c:pt idx="85">
                  <c:v>7.39</c:v>
                </c:pt>
                <c:pt idx="86">
                  <c:v>6.97</c:v>
                </c:pt>
                <c:pt idx="87">
                  <c:v>6.84</c:v>
                </c:pt>
                <c:pt idx="88">
                  <c:v>7.34</c:v>
                </c:pt>
                <c:pt idx="89">
                  <c:v>6.32</c:v>
                </c:pt>
                <c:pt idx="90">
                  <c:v>6.16</c:v>
                </c:pt>
                <c:pt idx="91">
                  <c:v>6.75</c:v>
                </c:pt>
                <c:pt idx="92">
                  <c:v>6.6</c:v>
                </c:pt>
                <c:pt idx="93">
                  <c:v>6.76</c:v>
                </c:pt>
                <c:pt idx="94">
                  <c:v>6.4</c:v>
                </c:pt>
                <c:pt idx="95">
                  <c:v>7.24</c:v>
                </c:pt>
                <c:pt idx="96">
                  <c:v>7.47</c:v>
                </c:pt>
                <c:pt idx="97">
                  <c:v>7.58</c:v>
                </c:pt>
                <c:pt idx="98">
                  <c:v>7.79</c:v>
                </c:pt>
                <c:pt idx="99">
                  <c:v>8.35</c:v>
                </c:pt>
                <c:pt idx="100">
                  <c:v>8.42</c:v>
                </c:pt>
                <c:pt idx="101">
                  <c:v>7.95</c:v>
                </c:pt>
                <c:pt idx="102">
                  <c:v>8.35</c:v>
                </c:pt>
                <c:pt idx="103">
                  <c:v>8.3699999999999992</c:v>
                </c:pt>
                <c:pt idx="104">
                  <c:v>8.9</c:v>
                </c:pt>
                <c:pt idx="105">
                  <c:v>9.1300000000000008</c:v>
                </c:pt>
                <c:pt idx="106">
                  <c:v>9.0500000000000007</c:v>
                </c:pt>
                <c:pt idx="107">
                  <c:v>9.32</c:v>
                </c:pt>
                <c:pt idx="108">
                  <c:v>9.7799999999999994</c:v>
                </c:pt>
                <c:pt idx="109">
                  <c:v>9.5399999999999991</c:v>
                </c:pt>
                <c:pt idx="110">
                  <c:v>10.15</c:v>
                </c:pt>
                <c:pt idx="111">
                  <c:v>9.6</c:v>
                </c:pt>
                <c:pt idx="112">
                  <c:v>9.5399999999999991</c:v>
                </c:pt>
                <c:pt idx="113">
                  <c:v>9.7799999999999994</c:v>
                </c:pt>
                <c:pt idx="114">
                  <c:v>9.6999999999999993</c:v>
                </c:pt>
                <c:pt idx="115">
                  <c:v>9.57</c:v>
                </c:pt>
                <c:pt idx="116">
                  <c:v>9.0500000000000007</c:v>
                </c:pt>
                <c:pt idx="117">
                  <c:v>8.44</c:v>
                </c:pt>
                <c:pt idx="118">
                  <c:v>9</c:v>
                </c:pt>
                <c:pt idx="119">
                  <c:v>8.99</c:v>
                </c:pt>
                <c:pt idx="120">
                  <c:v>8.09</c:v>
                </c:pt>
                <c:pt idx="121">
                  <c:v>8.35</c:v>
                </c:pt>
                <c:pt idx="122">
                  <c:v>7.85</c:v>
                </c:pt>
                <c:pt idx="123">
                  <c:v>7.69</c:v>
                </c:pt>
                <c:pt idx="124">
                  <c:v>7.01</c:v>
                </c:pt>
                <c:pt idx="125">
                  <c:v>7.61</c:v>
                </c:pt>
                <c:pt idx="126">
                  <c:v>7.83</c:v>
                </c:pt>
                <c:pt idx="127">
                  <c:v>8.66</c:v>
                </c:pt>
                <c:pt idx="128">
                  <c:v>8.3800000000000008</c:v>
                </c:pt>
                <c:pt idx="129" formatCode="General">
                  <c:v>#N/A</c:v>
                </c:pt>
                <c:pt idx="130">
                  <c:v>8.5500000000000007</c:v>
                </c:pt>
                <c:pt idx="131">
                  <c:v>7.89</c:v>
                </c:pt>
                <c:pt idx="132">
                  <c:v>6.82</c:v>
                </c:pt>
                <c:pt idx="133">
                  <c:v>7.25</c:v>
                </c:pt>
                <c:pt idx="134">
                  <c:v>8.02</c:v>
                </c:pt>
                <c:pt idx="135">
                  <c:v>7.69</c:v>
                </c:pt>
                <c:pt idx="136">
                  <c:v>6.6</c:v>
                </c:pt>
                <c:pt idx="137">
                  <c:v>6.32</c:v>
                </c:pt>
                <c:pt idx="138">
                  <c:v>5.98</c:v>
                </c:pt>
                <c:pt idx="139">
                  <c:v>5.83</c:v>
                </c:pt>
                <c:pt idx="140">
                  <c:v>6.83</c:v>
                </c:pt>
                <c:pt idx="141">
                  <c:v>7.13</c:v>
                </c:pt>
                <c:pt idx="142">
                  <c:v>7.23</c:v>
                </c:pt>
                <c:pt idx="143">
                  <c:v>7.25</c:v>
                </c:pt>
                <c:pt idx="144">
                  <c:v>7.16</c:v>
                </c:pt>
                <c:pt idx="145">
                  <c:v>7.37</c:v>
                </c:pt>
                <c:pt idx="146">
                  <c:v>7.23</c:v>
                </c:pt>
                <c:pt idx="147">
                  <c:v>7.31</c:v>
                </c:pt>
                <c:pt idx="148">
                  <c:v>7.72</c:v>
                </c:pt>
                <c:pt idx="149">
                  <c:v>8.06</c:v>
                </c:pt>
                <c:pt idx="150">
                  <c:v>9.0500000000000007</c:v>
                </c:pt>
                <c:pt idx="151">
                  <c:v>9.11</c:v>
                </c:pt>
                <c:pt idx="152">
                  <c:v>9.5299999999999994</c:v>
                </c:pt>
                <c:pt idx="153">
                  <c:v>9.1999999999999993</c:v>
                </c:pt>
                <c:pt idx="154">
                  <c:v>9.19</c:v>
                </c:pt>
                <c:pt idx="155">
                  <c:v>8.18</c:v>
                </c:pt>
                <c:pt idx="156">
                  <c:v>7.79</c:v>
                </c:pt>
                <c:pt idx="157">
                  <c:v>7.76</c:v>
                </c:pt>
                <c:pt idx="158">
                  <c:v>8.25</c:v>
                </c:pt>
                <c:pt idx="159" formatCode="General">
                  <c:v>#N/A</c:v>
                </c:pt>
                <c:pt idx="160">
                  <c:v>8.84</c:v>
                </c:pt>
                <c:pt idx="161">
                  <c:v>9.5399999999999991</c:v>
                </c:pt>
                <c:pt idx="162">
                  <c:v>9.6199999999999992</c:v>
                </c:pt>
                <c:pt idx="163">
                  <c:v>9.31</c:v>
                </c:pt>
                <c:pt idx="164">
                  <c:v>8.7899999999999991</c:v>
                </c:pt>
                <c:pt idx="165">
                  <c:v>9.33</c:v>
                </c:pt>
                <c:pt idx="166">
                  <c:v>9.4499999999999993</c:v>
                </c:pt>
                <c:pt idx="167">
                  <c:v>9.2200000000000006</c:v>
                </c:pt>
                <c:pt idx="168">
                  <c:v>8.9499999999999993</c:v>
                </c:pt>
                <c:pt idx="169">
                  <c:v>9.1</c:v>
                </c:pt>
                <c:pt idx="170">
                  <c:v>9.0500000000000007</c:v>
                </c:pt>
                <c:pt idx="171">
                  <c:v>8.93</c:v>
                </c:pt>
                <c:pt idx="172">
                  <c:v>8.99</c:v>
                </c:pt>
                <c:pt idx="173">
                  <c:v>8.94</c:v>
                </c:pt>
                <c:pt idx="174">
                  <c:v>9.16</c:v>
                </c:pt>
                <c:pt idx="175">
                  <c:v>9.51</c:v>
                </c:pt>
                <c:pt idx="176">
                  <c:v>9.77</c:v>
                </c:pt>
                <c:pt idx="177">
                  <c:v>8.9499999999999993</c:v>
                </c:pt>
                <c:pt idx="178">
                  <c:v>9.24</c:v>
                </c:pt>
                <c:pt idx="179">
                  <c:v>8.98</c:v>
                </c:pt>
                <c:pt idx="180">
                  <c:v>8.81</c:v>
                </c:pt>
                <c:pt idx="181">
                  <c:v>8.41</c:v>
                </c:pt>
                <c:pt idx="182">
                  <c:v>8.2200000000000006</c:v>
                </c:pt>
                <c:pt idx="183">
                  <c:v>7.52</c:v>
                </c:pt>
                <c:pt idx="184" formatCode="General">
                  <c:v>#N/A</c:v>
                </c:pt>
                <c:pt idx="185">
                  <c:v>6.72</c:v>
                </c:pt>
                <c:pt idx="186">
                  <c:v>7.48</c:v>
                </c:pt>
                <c:pt idx="187">
                  <c:v>8.4</c:v>
                </c:pt>
                <c:pt idx="188">
                  <c:v>7.98</c:v>
                </c:pt>
                <c:pt idx="189">
                  <c:v>7.3</c:v>
                </c:pt>
                <c:pt idx="190">
                  <c:v>8.0500000000000007</c:v>
                </c:pt>
                <c:pt idx="191">
                  <c:v>6.03</c:v>
                </c:pt>
                <c:pt idx="192">
                  <c:v>5.81</c:v>
                </c:pt>
                <c:pt idx="193">
                  <c:v>6.72</c:v>
                </c:pt>
                <c:pt idx="194">
                  <c:v>7.74</c:v>
                </c:pt>
                <c:pt idx="195">
                  <c:v>7.14</c:v>
                </c:pt>
                <c:pt idx="196">
                  <c:v>7.77</c:v>
                </c:pt>
                <c:pt idx="197">
                  <c:v>7.4</c:v>
                </c:pt>
                <c:pt idx="198">
                  <c:v>5.98</c:v>
                </c:pt>
                <c:pt idx="199">
                  <c:v>6.38</c:v>
                </c:pt>
                <c:pt idx="200">
                  <c:v>6.94</c:v>
                </c:pt>
                <c:pt idx="201">
                  <c:v>7.52</c:v>
                </c:pt>
                <c:pt idx="202">
                  <c:v>8.27</c:v>
                </c:pt>
                <c:pt idx="203">
                  <c:v>8.65</c:v>
                </c:pt>
                <c:pt idx="204">
                  <c:v>8.3699999999999992</c:v>
                </c:pt>
                <c:pt idx="205">
                  <c:v>8.69</c:v>
                </c:pt>
                <c:pt idx="206">
                  <c:v>9.5299999999999994</c:v>
                </c:pt>
                <c:pt idx="207">
                  <c:v>9.27</c:v>
                </c:pt>
                <c:pt idx="208">
                  <c:v>9</c:v>
                </c:pt>
                <c:pt idx="209">
                  <c:v>9.2799999999999994</c:v>
                </c:pt>
                <c:pt idx="210">
                  <c:v>9.77</c:v>
                </c:pt>
                <c:pt idx="211">
                  <c:v>9.98</c:v>
                </c:pt>
                <c:pt idx="212">
                  <c:v>10.24</c:v>
                </c:pt>
                <c:pt idx="213">
                  <c:v>10.69</c:v>
                </c:pt>
                <c:pt idx="214">
                  <c:v>11.24</c:v>
                </c:pt>
                <c:pt idx="215">
                  <c:v>11.02</c:v>
                </c:pt>
                <c:pt idx="216">
                  <c:v>11.4</c:v>
                </c:pt>
                <c:pt idx="217">
                  <c:v>11.67</c:v>
                </c:pt>
                <c:pt idx="218">
                  <c:v>11.46</c:v>
                </c:pt>
                <c:pt idx="219">
                  <c:v>11</c:v>
                </c:pt>
                <c:pt idx="220">
                  <c:v>10.91</c:v>
                </c:pt>
                <c:pt idx="221">
                  <c:v>10.95</c:v>
                </c:pt>
                <c:pt idx="222">
                  <c:v>10.32</c:v>
                </c:pt>
                <c:pt idx="223">
                  <c:v>10.08</c:v>
                </c:pt>
                <c:pt idx="224">
                  <c:v>8.69</c:v>
                </c:pt>
                <c:pt idx="225">
                  <c:v>7.78</c:v>
                </c:pt>
                <c:pt idx="226">
                  <c:v>8.17</c:v>
                </c:pt>
                <c:pt idx="227">
                  <c:v>8.6999999999999993</c:v>
                </c:pt>
                <c:pt idx="228">
                  <c:v>8.5299999999999994</c:v>
                </c:pt>
                <c:pt idx="229">
                  <c:v>7.67</c:v>
                </c:pt>
                <c:pt idx="230">
                  <c:v>8.24</c:v>
                </c:pt>
                <c:pt idx="231">
                  <c:v>8.52</c:v>
                </c:pt>
                <c:pt idx="232">
                  <c:v>8.4700000000000006</c:v>
                </c:pt>
                <c:pt idx="233" formatCode="General">
                  <c:v>#N/A</c:v>
                </c:pt>
                <c:pt idx="234">
                  <c:v>8.49</c:v>
                </c:pt>
                <c:pt idx="235">
                  <c:v>8.5500000000000007</c:v>
                </c:pt>
                <c:pt idx="236">
                  <c:v>8.5500000000000007</c:v>
                </c:pt>
                <c:pt idx="237">
                  <c:v>8.2200000000000006</c:v>
                </c:pt>
                <c:pt idx="238">
                  <c:v>8.49</c:v>
                </c:pt>
                <c:pt idx="239">
                  <c:v>8.32</c:v>
                </c:pt>
                <c:pt idx="240">
                  <c:v>7.95</c:v>
                </c:pt>
                <c:pt idx="241">
                  <c:v>8.17</c:v>
                </c:pt>
                <c:pt idx="242">
                  <c:v>8.4</c:v>
                </c:pt>
                <c:pt idx="243">
                  <c:v>8.2899999999999991</c:v>
                </c:pt>
                <c:pt idx="244">
                  <c:v>8.49</c:v>
                </c:pt>
                <c:pt idx="245">
                  <c:v>9.0399999999999991</c:v>
                </c:pt>
                <c:pt idx="246">
                  <c:v>8.92</c:v>
                </c:pt>
                <c:pt idx="247">
                  <c:v>9.65</c:v>
                </c:pt>
                <c:pt idx="248">
                  <c:v>10.15</c:v>
                </c:pt>
                <c:pt idx="249">
                  <c:v>10.23</c:v>
                </c:pt>
                <c:pt idx="250">
                  <c:v>10.66</c:v>
                </c:pt>
                <c:pt idx="251">
                  <c:v>11.05</c:v>
                </c:pt>
                <c:pt idx="252">
                  <c:v>11.53</c:v>
                </c:pt>
                <c:pt idx="253">
                  <c:v>11.56</c:v>
                </c:pt>
                <c:pt idx="254">
                  <c:v>11.74</c:v>
                </c:pt>
                <c:pt idx="255">
                  <c:v>12.06</c:v>
                </c:pt>
                <c:pt idx="256">
                  <c:v>12.15</c:v>
                </c:pt>
                <c:pt idx="257">
                  <c:v>12.52</c:v>
                </c:pt>
                <c:pt idx="258">
                  <c:v>12.5</c:v>
                </c:pt>
                <c:pt idx="259">
                  <c:v>12.41</c:v>
                </c:pt>
                <c:pt idx="260">
                  <c:v>12.37</c:v>
                </c:pt>
                <c:pt idx="261">
                  <c:v>12.33</c:v>
                </c:pt>
                <c:pt idx="262">
                  <c:v>12.04</c:v>
                </c:pt>
                <c:pt idx="263">
                  <c:v>12.55</c:v>
                </c:pt>
                <c:pt idx="264">
                  <c:v>12.57</c:v>
                </c:pt>
                <c:pt idx="265">
                  <c:v>13</c:v>
                </c:pt>
                <c:pt idx="266">
                  <c:v>13.09</c:v>
                </c:pt>
                <c:pt idx="267">
                  <c:v>12.6</c:v>
                </c:pt>
                <c:pt idx="268">
                  <c:v>12.21</c:v>
                </c:pt>
                <c:pt idx="269">
                  <c:v>11.62</c:v>
                </c:pt>
                <c:pt idx="270">
                  <c:v>11.66</c:v>
                </c:pt>
                <c:pt idx="271">
                  <c:v>11.38</c:v>
                </c:pt>
                <c:pt idx="272">
                  <c:v>12.32</c:v>
                </c:pt>
                <c:pt idx="273">
                  <c:v>12.01</c:v>
                </c:pt>
                <c:pt idx="274">
                  <c:v>12.01</c:v>
                </c:pt>
                <c:pt idx="275">
                  <c:v>11.94</c:v>
                </c:pt>
                <c:pt idx="276">
                  <c:v>11.99</c:v>
                </c:pt>
                <c:pt idx="277">
                  <c:v>12.36</c:v>
                </c:pt>
                <c:pt idx="278">
                  <c:v>12.71</c:v>
                </c:pt>
                <c:pt idx="279">
                  <c:v>12.83</c:v>
                </c:pt>
                <c:pt idx="280">
                  <c:v>12.55</c:v>
                </c:pt>
                <c:pt idx="281">
                  <c:v>12.76</c:v>
                </c:pt>
                <c:pt idx="282">
                  <c:v>13.12</c:v>
                </c:pt>
                <c:pt idx="283">
                  <c:v>13.19</c:v>
                </c:pt>
                <c:pt idx="284">
                  <c:v>13.53</c:v>
                </c:pt>
                <c:pt idx="285" formatCode="General">
                  <c:v>#N/A</c:v>
                </c:pt>
                <c:pt idx="286">
                  <c:v>13.45</c:v>
                </c:pt>
                <c:pt idx="287">
                  <c:v>12.99</c:v>
                </c:pt>
                <c:pt idx="288">
                  <c:v>12.76</c:v>
                </c:pt>
                <c:pt idx="289">
                  <c:v>13</c:v>
                </c:pt>
                <c:pt idx="290">
                  <c:v>12.77</c:v>
                </c:pt>
                <c:pt idx="291">
                  <c:v>13.03</c:v>
                </c:pt>
                <c:pt idx="292">
                  <c:v>13.45</c:v>
                </c:pt>
                <c:pt idx="293">
                  <c:v>13.45</c:v>
                </c:pt>
                <c:pt idx="294">
                  <c:v>13.89</c:v>
                </c:pt>
                <c:pt idx="295">
                  <c:v>13.89</c:v>
                </c:pt>
                <c:pt idx="296">
                  <c:v>14.28</c:v>
                </c:pt>
                <c:pt idx="297">
                  <c:v>14.67</c:v>
                </c:pt>
                <c:pt idx="298">
                  <c:v>15.08</c:v>
                </c:pt>
                <c:pt idx="299">
                  <c:v>15.54</c:v>
                </c:pt>
                <c:pt idx="300">
                  <c:v>16.03</c:v>
                </c:pt>
                <c:pt idx="301">
                  <c:v>16.28</c:v>
                </c:pt>
                <c:pt idx="302">
                  <c:v>16.12</c:v>
                </c:pt>
                <c:pt idx="303">
                  <c:v>16.3</c:v>
                </c:pt>
                <c:pt idx="304">
                  <c:v>16.45</c:v>
                </c:pt>
                <c:pt idx="305">
                  <c:v>16.07</c:v>
                </c:pt>
                <c:pt idx="306">
                  <c:v>15.26</c:v>
                </c:pt>
                <c:pt idx="307">
                  <c:v>15.65</c:v>
                </c:pt>
                <c:pt idx="308">
                  <c:v>15.72</c:v>
                </c:pt>
                <c:pt idx="309">
                  <c:v>15.58</c:v>
                </c:pt>
                <c:pt idx="310">
                  <c:v>14.44</c:v>
                </c:pt>
                <c:pt idx="311">
                  <c:v>14.85</c:v>
                </c:pt>
                <c:pt idx="312">
                  <c:v>15.72</c:v>
                </c:pt>
                <c:pt idx="313">
                  <c:v>16.64</c:v>
                </c:pt>
                <c:pt idx="314">
                  <c:v>17.34</c:v>
                </c:pt>
                <c:pt idx="315">
                  <c:v>16.670000000000002</c:v>
                </c:pt>
                <c:pt idx="316">
                  <c:v>17.23</c:v>
                </c:pt>
                <c:pt idx="317">
                  <c:v>17.47</c:v>
                </c:pt>
                <c:pt idx="318">
                  <c:v>17.84</c:v>
                </c:pt>
                <c:pt idx="319">
                  <c:v>17.760000000000002</c:v>
                </c:pt>
                <c:pt idx="320">
                  <c:v>17.940000000000001</c:v>
                </c:pt>
                <c:pt idx="321">
                  <c:v>18.010000000000002</c:v>
                </c:pt>
                <c:pt idx="322">
                  <c:v>18.45</c:v>
                </c:pt>
                <c:pt idx="323">
                  <c:v>18.57</c:v>
                </c:pt>
                <c:pt idx="324">
                  <c:v>17.91</c:v>
                </c:pt>
                <c:pt idx="325">
                  <c:v>16.05</c:v>
                </c:pt>
                <c:pt idx="326">
                  <c:v>13.51</c:v>
                </c:pt>
                <c:pt idx="327">
                  <c:v>12.61</c:v>
                </c:pt>
                <c:pt idx="328">
                  <c:v>10.46</c:v>
                </c:pt>
                <c:pt idx="329">
                  <c:v>7.47</c:v>
                </c:pt>
                <c:pt idx="330">
                  <c:v>9.3800000000000008</c:v>
                </c:pt>
                <c:pt idx="331">
                  <c:v>8.5299999999999994</c:v>
                </c:pt>
                <c:pt idx="332">
                  <c:v>10.88</c:v>
                </c:pt>
                <c:pt idx="333">
                  <c:v>9.39</c:v>
                </c:pt>
                <c:pt idx="334">
                  <c:v>6.88</c:v>
                </c:pt>
                <c:pt idx="335">
                  <c:v>-4.09</c:v>
                </c:pt>
                <c:pt idx="336">
                  <c:v>-1.1599999999999999</c:v>
                </c:pt>
                <c:pt idx="337">
                  <c:v>-5.7</c:v>
                </c:pt>
                <c:pt idx="338">
                  <c:v>-17.34</c:v>
                </c:pt>
                <c:pt idx="339">
                  <c:v>-9.36</c:v>
                </c:pt>
                <c:pt idx="340">
                  <c:v>-18.32</c:v>
                </c:pt>
                <c:pt idx="341">
                  <c:v>-16.18</c:v>
                </c:pt>
                <c:pt idx="342">
                  <c:v>-22.54</c:v>
                </c:pt>
                <c:pt idx="343">
                  <c:v>-19.579999999999998</c:v>
                </c:pt>
                <c:pt idx="344">
                  <c:v>-21.68</c:v>
                </c:pt>
                <c:pt idx="345">
                  <c:v>-25.8</c:v>
                </c:pt>
                <c:pt idx="346">
                  <c:v>-16.93</c:v>
                </c:pt>
                <c:pt idx="347">
                  <c:v>-13.18</c:v>
                </c:pt>
                <c:pt idx="348">
                  <c:v>-11.64</c:v>
                </c:pt>
                <c:pt idx="349">
                  <c:v>-16.16</c:v>
                </c:pt>
                <c:pt idx="350">
                  <c:v>-13.84</c:v>
                </c:pt>
                <c:pt idx="351">
                  <c:v>-11.59</c:v>
                </c:pt>
                <c:pt idx="352">
                  <c:v>-14.91</c:v>
                </c:pt>
                <c:pt idx="353">
                  <c:v>-13.45</c:v>
                </c:pt>
                <c:pt idx="354">
                  <c:v>-14.5</c:v>
                </c:pt>
                <c:pt idx="355">
                  <c:v>-10.18</c:v>
                </c:pt>
                <c:pt idx="356">
                  <c:v>-10.039999999999999</c:v>
                </c:pt>
                <c:pt idx="357">
                  <c:v>-7.98</c:v>
                </c:pt>
                <c:pt idx="358">
                  <c:v>-6.39</c:v>
                </c:pt>
                <c:pt idx="359">
                  <c:v>-6.99</c:v>
                </c:pt>
                <c:pt idx="360">
                  <c:v>-5.78</c:v>
                </c:pt>
                <c:pt idx="361">
                  <c:v>-7.76</c:v>
                </c:pt>
                <c:pt idx="362">
                  <c:v>-8.15</c:v>
                </c:pt>
                <c:pt idx="363">
                  <c:v>-5.1100000000000003</c:v>
                </c:pt>
                <c:pt idx="364">
                  <c:v>-4.92</c:v>
                </c:pt>
                <c:pt idx="365">
                  <c:v>-7.88</c:v>
                </c:pt>
                <c:pt idx="366">
                  <c:v>-5.58</c:v>
                </c:pt>
                <c:pt idx="367">
                  <c:v>-5.83</c:v>
                </c:pt>
                <c:pt idx="368">
                  <c:v>-4.71</c:v>
                </c:pt>
                <c:pt idx="369">
                  <c:v>-3.24</c:v>
                </c:pt>
                <c:pt idx="370">
                  <c:v>-2.21</c:v>
                </c:pt>
                <c:pt idx="371">
                  <c:v>0.63</c:v>
                </c:pt>
                <c:pt idx="372">
                  <c:v>-2.33</c:v>
                </c:pt>
                <c:pt idx="373">
                  <c:v>-3.39</c:v>
                </c:pt>
                <c:pt idx="374">
                  <c:v>-2.56</c:v>
                </c:pt>
                <c:pt idx="375">
                  <c:v>-2.12</c:v>
                </c:pt>
                <c:pt idx="376">
                  <c:v>-2</c:v>
                </c:pt>
                <c:pt idx="377">
                  <c:v>-1.98</c:v>
                </c:pt>
                <c:pt idx="378">
                  <c:v>-1.1000000000000001</c:v>
                </c:pt>
                <c:pt idx="379">
                  <c:v>-0.2</c:v>
                </c:pt>
                <c:pt idx="380">
                  <c:v>-1.66</c:v>
                </c:pt>
                <c:pt idx="381">
                  <c:v>-4.16</c:v>
                </c:pt>
                <c:pt idx="382">
                  <c:v>-4.12</c:v>
                </c:pt>
                <c:pt idx="383">
                  <c:v>-3.27</c:v>
                </c:pt>
                <c:pt idx="384" formatCode="General">
                  <c:v>#N/A</c:v>
                </c:pt>
                <c:pt idx="385">
                  <c:v>-1.64</c:v>
                </c:pt>
                <c:pt idx="386">
                  <c:v>-0.9</c:v>
                </c:pt>
                <c:pt idx="387">
                  <c:v>-1.64</c:v>
                </c:pt>
                <c:pt idx="388">
                  <c:v>-1.45</c:v>
                </c:pt>
                <c:pt idx="389">
                  <c:v>-0.38</c:v>
                </c:pt>
                <c:pt idx="390">
                  <c:v>0.1</c:v>
                </c:pt>
                <c:pt idx="391">
                  <c:v>0.92</c:v>
                </c:pt>
                <c:pt idx="392">
                  <c:v>0.86</c:v>
                </c:pt>
                <c:pt idx="393">
                  <c:v>0.39</c:v>
                </c:pt>
                <c:pt idx="394">
                  <c:v>0.68</c:v>
                </c:pt>
                <c:pt idx="395">
                  <c:v>1.73</c:v>
                </c:pt>
                <c:pt idx="396">
                  <c:v>2.92</c:v>
                </c:pt>
                <c:pt idx="397">
                  <c:v>2.61</c:v>
                </c:pt>
                <c:pt idx="398">
                  <c:v>4.76</c:v>
                </c:pt>
                <c:pt idx="399">
                  <c:v>5.56</c:v>
                </c:pt>
                <c:pt idx="400">
                  <c:v>4.63</c:v>
                </c:pt>
                <c:pt idx="401">
                  <c:v>3.75</c:v>
                </c:pt>
                <c:pt idx="402">
                  <c:v>-0.54</c:v>
                </c:pt>
                <c:pt idx="403">
                  <c:v>0.82</c:v>
                </c:pt>
                <c:pt idx="404">
                  <c:v>1.5</c:v>
                </c:pt>
                <c:pt idx="405">
                  <c:v>2.5299999999999998</c:v>
                </c:pt>
                <c:pt idx="406">
                  <c:v>1.95</c:v>
                </c:pt>
                <c:pt idx="407">
                  <c:v>2.29</c:v>
                </c:pt>
                <c:pt idx="408">
                  <c:v>2.25</c:v>
                </c:pt>
                <c:pt idx="409">
                  <c:v>2.54</c:v>
                </c:pt>
                <c:pt idx="410">
                  <c:v>2.85</c:v>
                </c:pt>
                <c:pt idx="411">
                  <c:v>1.07</c:v>
                </c:pt>
                <c:pt idx="412">
                  <c:v>2.0699999999999998</c:v>
                </c:pt>
                <c:pt idx="413">
                  <c:v>0.37</c:v>
                </c:pt>
                <c:pt idx="414">
                  <c:v>1.7</c:v>
                </c:pt>
                <c:pt idx="415">
                  <c:v>2.52</c:v>
                </c:pt>
                <c:pt idx="416" formatCode="General">
                  <c:v>#N/A</c:v>
                </c:pt>
                <c:pt idx="417">
                  <c:v>3.23</c:v>
                </c:pt>
                <c:pt idx="418">
                  <c:v>3.06</c:v>
                </c:pt>
                <c:pt idx="419">
                  <c:v>3.55</c:v>
                </c:pt>
                <c:pt idx="420">
                  <c:v>3.06</c:v>
                </c:pt>
                <c:pt idx="421">
                  <c:v>3.28</c:v>
                </c:pt>
                <c:pt idx="422">
                  <c:v>2.88</c:v>
                </c:pt>
                <c:pt idx="423">
                  <c:v>3.84</c:v>
                </c:pt>
                <c:pt idx="424">
                  <c:v>3.35</c:v>
                </c:pt>
                <c:pt idx="425">
                  <c:v>5.12</c:v>
                </c:pt>
                <c:pt idx="426">
                  <c:v>6.15</c:v>
                </c:pt>
                <c:pt idx="427">
                  <c:v>5.89</c:v>
                </c:pt>
                <c:pt idx="428">
                  <c:v>6.54</c:v>
                </c:pt>
                <c:pt idx="429">
                  <c:v>6.94</c:v>
                </c:pt>
                <c:pt idx="430">
                  <c:v>6.81</c:v>
                </c:pt>
                <c:pt idx="431">
                  <c:v>6.86</c:v>
                </c:pt>
                <c:pt idx="432">
                  <c:v>5.85</c:v>
                </c:pt>
                <c:pt idx="433">
                  <c:v>5.71</c:v>
                </c:pt>
                <c:pt idx="434">
                  <c:v>6.79</c:v>
                </c:pt>
                <c:pt idx="435">
                  <c:v>6.53</c:v>
                </c:pt>
                <c:pt idx="436">
                  <c:v>7.68</c:v>
                </c:pt>
                <c:pt idx="437">
                  <c:v>7.71</c:v>
                </c:pt>
                <c:pt idx="438">
                  <c:v>6.85</c:v>
                </c:pt>
                <c:pt idx="439" formatCode="General">
                  <c:v>#N/A</c:v>
                </c:pt>
                <c:pt idx="440">
                  <c:v>8.16</c:v>
                </c:pt>
                <c:pt idx="441">
                  <c:v>9.0399999999999991</c:v>
                </c:pt>
                <c:pt idx="442">
                  <c:v>9.56</c:v>
                </c:pt>
                <c:pt idx="443">
                  <c:v>9.33</c:v>
                </c:pt>
                <c:pt idx="444">
                  <c:v>9.73</c:v>
                </c:pt>
                <c:pt idx="445">
                  <c:v>9.01</c:v>
                </c:pt>
                <c:pt idx="446">
                  <c:v>9.5299999999999994</c:v>
                </c:pt>
                <c:pt idx="447">
                  <c:v>9.23</c:v>
                </c:pt>
                <c:pt idx="448">
                  <c:v>9.1300000000000008</c:v>
                </c:pt>
                <c:pt idx="449">
                  <c:v>10.06</c:v>
                </c:pt>
                <c:pt idx="450">
                  <c:v>9.8699999999999992</c:v>
                </c:pt>
                <c:pt idx="451">
                  <c:v>9.5399999999999991</c:v>
                </c:pt>
                <c:pt idx="452">
                  <c:v>9.74</c:v>
                </c:pt>
                <c:pt idx="453">
                  <c:v>9.15</c:v>
                </c:pt>
                <c:pt idx="454">
                  <c:v>9.8699999999999992</c:v>
                </c:pt>
                <c:pt idx="455">
                  <c:v>9.81</c:v>
                </c:pt>
                <c:pt idx="456">
                  <c:v>10.95</c:v>
                </c:pt>
                <c:pt idx="457">
                  <c:v>10.56</c:v>
                </c:pt>
                <c:pt idx="458">
                  <c:v>10.39</c:v>
                </c:pt>
                <c:pt idx="459">
                  <c:v>9.1300000000000008</c:v>
                </c:pt>
                <c:pt idx="460">
                  <c:v>9.99</c:v>
                </c:pt>
                <c:pt idx="461">
                  <c:v>10.34</c:v>
                </c:pt>
                <c:pt idx="462">
                  <c:v>8.69</c:v>
                </c:pt>
                <c:pt idx="463">
                  <c:v>7.17</c:v>
                </c:pt>
                <c:pt idx="464">
                  <c:v>6.39</c:v>
                </c:pt>
                <c:pt idx="465">
                  <c:v>8.26</c:v>
                </c:pt>
                <c:pt idx="466">
                  <c:v>6.95</c:v>
                </c:pt>
                <c:pt idx="467">
                  <c:v>7.2</c:v>
                </c:pt>
                <c:pt idx="468">
                  <c:v>8.11</c:v>
                </c:pt>
                <c:pt idx="469">
                  <c:v>8.58</c:v>
                </c:pt>
                <c:pt idx="470">
                  <c:v>7.68</c:v>
                </c:pt>
                <c:pt idx="471">
                  <c:v>7.36</c:v>
                </c:pt>
                <c:pt idx="472">
                  <c:v>7.04</c:v>
                </c:pt>
                <c:pt idx="473">
                  <c:v>5.61</c:v>
                </c:pt>
                <c:pt idx="474">
                  <c:v>6.67</c:v>
                </c:pt>
                <c:pt idx="475">
                  <c:v>4.5199999999999996</c:v>
                </c:pt>
                <c:pt idx="476">
                  <c:v>5.15</c:v>
                </c:pt>
                <c:pt idx="477">
                  <c:v>6.16</c:v>
                </c:pt>
                <c:pt idx="478">
                  <c:v>7.33</c:v>
                </c:pt>
                <c:pt idx="479">
                  <c:v>7.13</c:v>
                </c:pt>
                <c:pt idx="480">
                  <c:v>6.53</c:v>
                </c:pt>
                <c:pt idx="481">
                  <c:v>6.95</c:v>
                </c:pt>
                <c:pt idx="482">
                  <c:v>7.05</c:v>
                </c:pt>
                <c:pt idx="483">
                  <c:v>8.44</c:v>
                </c:pt>
                <c:pt idx="484">
                  <c:v>7.29</c:v>
                </c:pt>
                <c:pt idx="485">
                  <c:v>8.56</c:v>
                </c:pt>
                <c:pt idx="486">
                  <c:v>9.26</c:v>
                </c:pt>
                <c:pt idx="487">
                  <c:v>9.4499999999999993</c:v>
                </c:pt>
                <c:pt idx="488" formatCode="General">
                  <c:v>#N/A</c:v>
                </c:pt>
                <c:pt idx="489">
                  <c:v>9.1</c:v>
                </c:pt>
                <c:pt idx="490">
                  <c:v>8.74</c:v>
                </c:pt>
                <c:pt idx="491">
                  <c:v>9.0399999999999991</c:v>
                </c:pt>
                <c:pt idx="492">
                  <c:v>8.6300000000000008</c:v>
                </c:pt>
                <c:pt idx="493">
                  <c:v>7.54</c:v>
                </c:pt>
                <c:pt idx="494">
                  <c:v>7.53</c:v>
                </c:pt>
                <c:pt idx="495">
                  <c:v>7.25</c:v>
                </c:pt>
                <c:pt idx="496">
                  <c:v>7.57</c:v>
                </c:pt>
                <c:pt idx="497">
                  <c:v>7.74</c:v>
                </c:pt>
                <c:pt idx="498">
                  <c:v>6.25</c:v>
                </c:pt>
                <c:pt idx="499">
                  <c:v>5.87</c:v>
                </c:pt>
                <c:pt idx="500">
                  <c:v>3</c:v>
                </c:pt>
                <c:pt idx="501">
                  <c:v>3.55</c:v>
                </c:pt>
                <c:pt idx="502">
                  <c:v>2.96</c:v>
                </c:pt>
                <c:pt idx="503">
                  <c:v>3.73</c:v>
                </c:pt>
                <c:pt idx="504">
                  <c:v>5.33</c:v>
                </c:pt>
                <c:pt idx="505">
                  <c:v>5.72</c:v>
                </c:pt>
                <c:pt idx="506">
                  <c:v>7.7</c:v>
                </c:pt>
                <c:pt idx="507">
                  <c:v>7.6</c:v>
                </c:pt>
                <c:pt idx="508">
                  <c:v>8.8699999999999992</c:v>
                </c:pt>
                <c:pt idx="509">
                  <c:v>9.7899999999999991</c:v>
                </c:pt>
                <c:pt idx="510">
                  <c:v>10.84</c:v>
                </c:pt>
                <c:pt idx="511">
                  <c:v>9.58</c:v>
                </c:pt>
                <c:pt idx="512">
                  <c:v>10.19</c:v>
                </c:pt>
                <c:pt idx="513">
                  <c:v>11.61</c:v>
                </c:pt>
                <c:pt idx="514">
                  <c:v>11.99</c:v>
                </c:pt>
                <c:pt idx="515">
                  <c:v>11.61</c:v>
                </c:pt>
                <c:pt idx="516">
                  <c:v>11.74</c:v>
                </c:pt>
                <c:pt idx="517">
                  <c:v>12.46</c:v>
                </c:pt>
                <c:pt idx="518">
                  <c:v>12.96</c:v>
                </c:pt>
                <c:pt idx="519">
                  <c:v>14.15</c:v>
                </c:pt>
                <c:pt idx="520">
                  <c:v>14.41</c:v>
                </c:pt>
                <c:pt idx="521">
                  <c:v>14.66</c:v>
                </c:pt>
                <c:pt idx="522">
                  <c:v>14.96</c:v>
                </c:pt>
                <c:pt idx="523">
                  <c:v>13.59</c:v>
                </c:pt>
                <c:pt idx="524">
                  <c:v>14.3</c:v>
                </c:pt>
                <c:pt idx="525">
                  <c:v>14.7</c:v>
                </c:pt>
                <c:pt idx="526">
                  <c:v>14.97</c:v>
                </c:pt>
                <c:pt idx="527">
                  <c:v>15.78</c:v>
                </c:pt>
                <c:pt idx="528">
                  <c:v>16.18</c:v>
                </c:pt>
                <c:pt idx="529">
                  <c:v>16.559999999999999</c:v>
                </c:pt>
                <c:pt idx="530">
                  <c:v>16.04</c:v>
                </c:pt>
                <c:pt idx="531">
                  <c:v>16.260000000000002</c:v>
                </c:pt>
                <c:pt idx="532">
                  <c:v>15.96</c:v>
                </c:pt>
                <c:pt idx="533">
                  <c:v>14.9</c:v>
                </c:pt>
                <c:pt idx="534">
                  <c:v>15.68</c:v>
                </c:pt>
                <c:pt idx="535">
                  <c:v>16.09</c:v>
                </c:pt>
                <c:pt idx="536">
                  <c:v>16.649999999999999</c:v>
                </c:pt>
                <c:pt idx="537">
                  <c:v>15.87</c:v>
                </c:pt>
                <c:pt idx="538">
                  <c:v>15.65</c:v>
                </c:pt>
                <c:pt idx="539">
                  <c:v>15.99</c:v>
                </c:pt>
                <c:pt idx="540">
                  <c:v>16.260000000000002</c:v>
                </c:pt>
                <c:pt idx="541">
                  <c:v>16.46</c:v>
                </c:pt>
                <c:pt idx="542" formatCode="General">
                  <c:v>#N/A</c:v>
                </c:pt>
                <c:pt idx="543">
                  <c:v>15.93</c:v>
                </c:pt>
                <c:pt idx="544">
                  <c:v>15.94</c:v>
                </c:pt>
                <c:pt idx="545">
                  <c:v>15.2</c:v>
                </c:pt>
                <c:pt idx="546">
                  <c:v>15.82</c:v>
                </c:pt>
                <c:pt idx="547">
                  <c:v>16.850000000000001</c:v>
                </c:pt>
                <c:pt idx="548">
                  <c:v>17.809999999999999</c:v>
                </c:pt>
                <c:pt idx="549">
                  <c:v>19.13</c:v>
                </c:pt>
                <c:pt idx="550">
                  <c:v>19.22</c:v>
                </c:pt>
                <c:pt idx="551">
                  <c:v>18.510000000000002</c:v>
                </c:pt>
                <c:pt idx="552">
                  <c:v>18.850000000000001</c:v>
                </c:pt>
                <c:pt idx="553">
                  <c:v>18.510000000000002</c:v>
                </c:pt>
                <c:pt idx="554">
                  <c:v>18.670000000000002</c:v>
                </c:pt>
                <c:pt idx="555">
                  <c:v>18.34</c:v>
                </c:pt>
                <c:pt idx="556">
                  <c:v>18.579999999999998</c:v>
                </c:pt>
                <c:pt idx="557">
                  <c:v>18.66</c:v>
                </c:pt>
                <c:pt idx="558">
                  <c:v>19.04</c:v>
                </c:pt>
                <c:pt idx="559">
                  <c:v>18.39</c:v>
                </c:pt>
                <c:pt idx="560">
                  <c:v>17.93</c:v>
                </c:pt>
                <c:pt idx="561">
                  <c:v>18.32</c:v>
                </c:pt>
                <c:pt idx="562">
                  <c:v>17.489999999999998</c:v>
                </c:pt>
                <c:pt idx="563">
                  <c:v>15.14</c:v>
                </c:pt>
                <c:pt idx="564">
                  <c:v>16.68</c:v>
                </c:pt>
                <c:pt idx="565">
                  <c:v>14.56</c:v>
                </c:pt>
                <c:pt idx="566">
                  <c:v>16.91</c:v>
                </c:pt>
                <c:pt idx="567">
                  <c:v>18.12</c:v>
                </c:pt>
                <c:pt idx="568">
                  <c:v>18.39</c:v>
                </c:pt>
                <c:pt idx="569">
                  <c:v>19.22</c:v>
                </c:pt>
                <c:pt idx="570">
                  <c:v>19.84</c:v>
                </c:pt>
                <c:pt idx="571">
                  <c:v>21.13</c:v>
                </c:pt>
                <c:pt idx="572">
                  <c:v>21.64</c:v>
                </c:pt>
                <c:pt idx="573">
                  <c:v>21.97</c:v>
                </c:pt>
                <c:pt idx="574">
                  <c:v>21.54</c:v>
                </c:pt>
                <c:pt idx="575">
                  <c:v>21.99</c:v>
                </c:pt>
                <c:pt idx="576">
                  <c:v>22.2</c:v>
                </c:pt>
                <c:pt idx="577">
                  <c:v>21.42</c:v>
                </c:pt>
                <c:pt idx="578">
                  <c:v>20.76</c:v>
                </c:pt>
                <c:pt idx="579">
                  <c:v>21.48</c:v>
                </c:pt>
                <c:pt idx="580">
                  <c:v>21.7</c:v>
                </c:pt>
                <c:pt idx="581">
                  <c:v>21.13</c:v>
                </c:pt>
                <c:pt idx="582">
                  <c:v>22.15</c:v>
                </c:pt>
                <c:pt idx="583">
                  <c:v>20.420000000000002</c:v>
                </c:pt>
                <c:pt idx="584">
                  <c:v>19.34</c:v>
                </c:pt>
                <c:pt idx="585">
                  <c:v>20.92</c:v>
                </c:pt>
                <c:pt idx="586">
                  <c:v>21.73</c:v>
                </c:pt>
                <c:pt idx="587">
                  <c:v>21.06</c:v>
                </c:pt>
                <c:pt idx="588">
                  <c:v>19.78</c:v>
                </c:pt>
                <c:pt idx="589">
                  <c:v>21.46</c:v>
                </c:pt>
                <c:pt idx="590">
                  <c:v>21.97</c:v>
                </c:pt>
                <c:pt idx="591">
                  <c:v>22.9</c:v>
                </c:pt>
                <c:pt idx="592">
                  <c:v>23.5</c:v>
                </c:pt>
                <c:pt idx="593">
                  <c:v>24.53</c:v>
                </c:pt>
                <c:pt idx="594">
                  <c:v>24.57</c:v>
                </c:pt>
                <c:pt idx="595">
                  <c:v>25.25</c:v>
                </c:pt>
                <c:pt idx="596">
                  <c:v>24.72</c:v>
                </c:pt>
                <c:pt idx="597">
                  <c:v>25.44</c:v>
                </c:pt>
                <c:pt idx="598">
                  <c:v>24.47</c:v>
                </c:pt>
                <c:pt idx="599">
                  <c:v>24.59</c:v>
                </c:pt>
                <c:pt idx="600">
                  <c:v>24.33</c:v>
                </c:pt>
                <c:pt idx="601">
                  <c:v>23.37</c:v>
                </c:pt>
                <c:pt idx="602">
                  <c:v>23.1</c:v>
                </c:pt>
                <c:pt idx="603">
                  <c:v>23.25</c:v>
                </c:pt>
                <c:pt idx="604">
                  <c:v>23.92</c:v>
                </c:pt>
                <c:pt idx="605">
                  <c:v>23.7</c:v>
                </c:pt>
                <c:pt idx="606">
                  <c:v>23.61</c:v>
                </c:pt>
                <c:pt idx="607">
                  <c:v>23.57</c:v>
                </c:pt>
                <c:pt idx="608">
                  <c:v>25.49</c:v>
                </c:pt>
                <c:pt idx="609">
                  <c:v>25.73</c:v>
                </c:pt>
                <c:pt idx="610">
                  <c:v>26.24</c:v>
                </c:pt>
                <c:pt idx="611">
                  <c:v>26.41</c:v>
                </c:pt>
                <c:pt idx="612">
                  <c:v>27.06</c:v>
                </c:pt>
                <c:pt idx="613">
                  <c:v>27.06</c:v>
                </c:pt>
                <c:pt idx="614">
                  <c:v>26.88</c:v>
                </c:pt>
                <c:pt idx="615">
                  <c:v>26.9</c:v>
                </c:pt>
                <c:pt idx="616">
                  <c:v>26.69</c:v>
                </c:pt>
                <c:pt idx="617">
                  <c:v>27.68</c:v>
                </c:pt>
                <c:pt idx="618">
                  <c:v>27.87</c:v>
                </c:pt>
                <c:pt idx="619">
                  <c:v>26.9</c:v>
                </c:pt>
                <c:pt idx="620">
                  <c:v>25.82</c:v>
                </c:pt>
                <c:pt idx="621">
                  <c:v>26.5</c:v>
                </c:pt>
                <c:pt idx="622">
                  <c:v>25.76</c:v>
                </c:pt>
                <c:pt idx="623">
                  <c:v>26.23</c:v>
                </c:pt>
                <c:pt idx="624">
                  <c:v>26.68</c:v>
                </c:pt>
                <c:pt idx="625">
                  <c:v>26.71</c:v>
                </c:pt>
                <c:pt idx="626">
                  <c:v>27.91</c:v>
                </c:pt>
                <c:pt idx="627">
                  <c:v>27.24</c:v>
                </c:pt>
                <c:pt idx="628">
                  <c:v>26.27</c:v>
                </c:pt>
                <c:pt idx="629">
                  <c:v>26.96</c:v>
                </c:pt>
                <c:pt idx="630">
                  <c:v>26.79</c:v>
                </c:pt>
                <c:pt idx="631">
                  <c:v>27.61</c:v>
                </c:pt>
                <c:pt idx="632">
                  <c:v>27.48</c:v>
                </c:pt>
                <c:pt idx="633">
                  <c:v>28.68</c:v>
                </c:pt>
                <c:pt idx="634">
                  <c:v>27.94</c:v>
                </c:pt>
                <c:pt idx="635">
                  <c:v>27.36</c:v>
                </c:pt>
                <c:pt idx="636">
                  <c:v>26.26</c:v>
                </c:pt>
                <c:pt idx="637">
                  <c:v>26.45</c:v>
                </c:pt>
                <c:pt idx="638">
                  <c:v>27.98</c:v>
                </c:pt>
                <c:pt idx="639">
                  <c:v>28.69</c:v>
                </c:pt>
                <c:pt idx="640">
                  <c:v>28.9</c:v>
                </c:pt>
                <c:pt idx="641">
                  <c:v>28.31</c:v>
                </c:pt>
                <c:pt idx="642">
                  <c:v>29.14</c:v>
                </c:pt>
                <c:pt idx="643">
                  <c:v>29.04</c:v>
                </c:pt>
                <c:pt idx="644" formatCode="General">
                  <c:v>#N/A</c:v>
                </c:pt>
                <c:pt idx="645">
                  <c:v>29.28</c:v>
                </c:pt>
                <c:pt idx="646">
                  <c:v>30.48</c:v>
                </c:pt>
                <c:pt idx="647">
                  <c:v>30.67</c:v>
                </c:pt>
                <c:pt idx="648">
                  <c:v>31.18</c:v>
                </c:pt>
                <c:pt idx="649">
                  <c:v>30.38</c:v>
                </c:pt>
                <c:pt idx="650">
                  <c:v>32</c:v>
                </c:pt>
                <c:pt idx="651">
                  <c:v>31.97</c:v>
                </c:pt>
                <c:pt idx="652">
                  <c:v>31.77</c:v>
                </c:pt>
                <c:pt idx="653">
                  <c:v>32.35</c:v>
                </c:pt>
                <c:pt idx="654">
                  <c:v>32.39</c:v>
                </c:pt>
                <c:pt idx="655">
                  <c:v>32.6</c:v>
                </c:pt>
                <c:pt idx="656">
                  <c:v>32.18</c:v>
                </c:pt>
                <c:pt idx="657">
                  <c:v>32.49</c:v>
                </c:pt>
                <c:pt idx="658">
                  <c:v>33.07</c:v>
                </c:pt>
                <c:pt idx="659">
                  <c:v>33.200000000000003</c:v>
                </c:pt>
                <c:pt idx="660">
                  <c:v>33.69</c:v>
                </c:pt>
                <c:pt idx="661">
                  <c:v>33.69</c:v>
                </c:pt>
                <c:pt idx="662">
                  <c:v>33.11</c:v>
                </c:pt>
                <c:pt idx="663">
                  <c:v>32.159999999999997</c:v>
                </c:pt>
                <c:pt idx="664">
                  <c:v>33.19</c:v>
                </c:pt>
                <c:pt idx="665">
                  <c:v>33.49</c:v>
                </c:pt>
                <c:pt idx="666">
                  <c:v>33.25</c:v>
                </c:pt>
                <c:pt idx="667">
                  <c:v>33.58</c:v>
                </c:pt>
                <c:pt idx="668">
                  <c:v>33.68</c:v>
                </c:pt>
                <c:pt idx="669">
                  <c:v>33.119999999999997</c:v>
                </c:pt>
                <c:pt idx="670">
                  <c:v>33.29</c:v>
                </c:pt>
                <c:pt idx="671">
                  <c:v>33.25</c:v>
                </c:pt>
                <c:pt idx="672" formatCode="General">
                  <c:v>#N/A</c:v>
                </c:pt>
                <c:pt idx="673">
                  <c:v>33.65</c:v>
                </c:pt>
                <c:pt idx="674">
                  <c:v>34.020000000000003</c:v>
                </c:pt>
                <c:pt idx="675">
                  <c:v>34.14</c:v>
                </c:pt>
                <c:pt idx="676">
                  <c:v>34.08</c:v>
                </c:pt>
                <c:pt idx="677">
                  <c:v>32.56</c:v>
                </c:pt>
                <c:pt idx="678">
                  <c:v>33.869999999999997</c:v>
                </c:pt>
                <c:pt idx="679">
                  <c:v>33.700000000000003</c:v>
                </c:pt>
                <c:pt idx="680">
                  <c:v>33.950000000000003</c:v>
                </c:pt>
                <c:pt idx="681">
                  <c:v>33.130000000000003</c:v>
                </c:pt>
                <c:pt idx="682">
                  <c:v>33.369999999999997</c:v>
                </c:pt>
                <c:pt idx="683">
                  <c:v>32.06</c:v>
                </c:pt>
                <c:pt idx="684">
                  <c:v>30.35</c:v>
                </c:pt>
                <c:pt idx="685">
                  <c:v>31.78</c:v>
                </c:pt>
                <c:pt idx="686">
                  <c:v>32.89</c:v>
                </c:pt>
                <c:pt idx="687">
                  <c:v>32.799999999999997</c:v>
                </c:pt>
                <c:pt idx="688">
                  <c:v>33.409999999999997</c:v>
                </c:pt>
                <c:pt idx="689">
                  <c:v>33.25</c:v>
                </c:pt>
                <c:pt idx="690">
                  <c:v>33.31</c:v>
                </c:pt>
                <c:pt idx="691">
                  <c:v>33.68</c:v>
                </c:pt>
                <c:pt idx="692">
                  <c:v>34.22</c:v>
                </c:pt>
                <c:pt idx="693">
                  <c:v>34.06</c:v>
                </c:pt>
                <c:pt idx="694" formatCode="General">
                  <c:v>#N/A</c:v>
                </c:pt>
                <c:pt idx="695">
                  <c:v>34.58</c:v>
                </c:pt>
                <c:pt idx="696">
                  <c:v>34.340000000000003</c:v>
                </c:pt>
                <c:pt idx="697">
                  <c:v>34.64</c:v>
                </c:pt>
                <c:pt idx="698">
                  <c:v>35.299999999999997</c:v>
                </c:pt>
                <c:pt idx="699">
                  <c:v>35.049999999999997</c:v>
                </c:pt>
                <c:pt idx="700">
                  <c:v>35.44</c:v>
                </c:pt>
                <c:pt idx="701">
                  <c:v>35.82</c:v>
                </c:pt>
                <c:pt idx="702">
                  <c:v>35.6</c:v>
                </c:pt>
                <c:pt idx="703">
                  <c:v>35.58</c:v>
                </c:pt>
                <c:pt idx="704">
                  <c:v>35.35</c:v>
                </c:pt>
                <c:pt idx="705">
                  <c:v>34.56</c:v>
                </c:pt>
                <c:pt idx="706">
                  <c:v>34.159999999999997</c:v>
                </c:pt>
                <c:pt idx="707">
                  <c:v>33.58</c:v>
                </c:pt>
                <c:pt idx="708">
                  <c:v>34.4</c:v>
                </c:pt>
                <c:pt idx="709">
                  <c:v>35.31</c:v>
                </c:pt>
                <c:pt idx="710">
                  <c:v>35.78</c:v>
                </c:pt>
                <c:pt idx="711">
                  <c:v>36.04</c:v>
                </c:pt>
                <c:pt idx="712">
                  <c:v>35.49</c:v>
                </c:pt>
                <c:pt idx="713">
                  <c:v>36.42</c:v>
                </c:pt>
                <c:pt idx="714">
                  <c:v>36.090000000000003</c:v>
                </c:pt>
                <c:pt idx="715">
                  <c:v>36.01</c:v>
                </c:pt>
                <c:pt idx="716">
                  <c:v>36.72</c:v>
                </c:pt>
                <c:pt idx="717">
                  <c:v>37.409999999999997</c:v>
                </c:pt>
                <c:pt idx="718">
                  <c:v>37.590000000000003</c:v>
                </c:pt>
                <c:pt idx="719">
                  <c:v>37.49</c:v>
                </c:pt>
                <c:pt idx="720">
                  <c:v>37.06</c:v>
                </c:pt>
                <c:pt idx="721">
                  <c:v>36.82</c:v>
                </c:pt>
                <c:pt idx="722">
                  <c:v>36.340000000000003</c:v>
                </c:pt>
                <c:pt idx="723">
                  <c:v>36.56</c:v>
                </c:pt>
                <c:pt idx="724">
                  <c:v>35.82</c:v>
                </c:pt>
                <c:pt idx="725">
                  <c:v>36.75</c:v>
                </c:pt>
                <c:pt idx="726">
                  <c:v>36.14</c:v>
                </c:pt>
                <c:pt idx="727">
                  <c:v>35.4</c:v>
                </c:pt>
                <c:pt idx="728">
                  <c:v>33.18</c:v>
                </c:pt>
                <c:pt idx="729">
                  <c:v>33.770000000000003</c:v>
                </c:pt>
                <c:pt idx="730">
                  <c:v>34.81</c:v>
                </c:pt>
                <c:pt idx="731">
                  <c:v>35.21</c:v>
                </c:pt>
                <c:pt idx="732">
                  <c:v>34.82</c:v>
                </c:pt>
                <c:pt idx="733">
                  <c:v>35.22</c:v>
                </c:pt>
                <c:pt idx="734">
                  <c:v>33.31</c:v>
                </c:pt>
                <c:pt idx="735">
                  <c:v>33.21</c:v>
                </c:pt>
                <c:pt idx="736">
                  <c:v>32.619999999999997</c:v>
                </c:pt>
                <c:pt idx="737">
                  <c:v>33.159999999999997</c:v>
                </c:pt>
                <c:pt idx="738">
                  <c:v>32.51</c:v>
                </c:pt>
                <c:pt idx="739">
                  <c:v>33.369999999999997</c:v>
                </c:pt>
                <c:pt idx="740">
                  <c:v>33.43</c:v>
                </c:pt>
                <c:pt idx="741">
                  <c:v>34.909999999999997</c:v>
                </c:pt>
                <c:pt idx="742">
                  <c:v>34.909999999999997</c:v>
                </c:pt>
                <c:pt idx="743" formatCode="General">
                  <c:v>#N/A</c:v>
                </c:pt>
                <c:pt idx="744">
                  <c:v>35.049999999999997</c:v>
                </c:pt>
                <c:pt idx="745">
                  <c:v>36.25</c:v>
                </c:pt>
                <c:pt idx="746">
                  <c:v>37.58</c:v>
                </c:pt>
                <c:pt idx="747">
                  <c:v>38.29</c:v>
                </c:pt>
                <c:pt idx="748">
                  <c:v>38.67</c:v>
                </c:pt>
                <c:pt idx="749">
                  <c:v>39.340000000000003</c:v>
                </c:pt>
                <c:pt idx="750">
                  <c:v>40.01</c:v>
                </c:pt>
                <c:pt idx="751">
                  <c:v>40.17</c:v>
                </c:pt>
                <c:pt idx="752">
                  <c:v>40.200000000000003</c:v>
                </c:pt>
                <c:pt idx="753">
                  <c:v>40.65</c:v>
                </c:pt>
                <c:pt idx="754">
                  <c:v>39.909999999999997</c:v>
                </c:pt>
                <c:pt idx="755">
                  <c:v>38.47</c:v>
                </c:pt>
                <c:pt idx="756">
                  <c:v>40.07</c:v>
                </c:pt>
                <c:pt idx="757">
                  <c:v>39.01</c:v>
                </c:pt>
                <c:pt idx="758">
                  <c:v>40.4</c:v>
                </c:pt>
                <c:pt idx="759">
                  <c:v>39.89</c:v>
                </c:pt>
                <c:pt idx="760">
                  <c:v>40.520000000000003</c:v>
                </c:pt>
                <c:pt idx="761">
                  <c:v>41.03</c:v>
                </c:pt>
                <c:pt idx="762">
                  <c:v>41.78</c:v>
                </c:pt>
                <c:pt idx="763">
                  <c:v>42.45</c:v>
                </c:pt>
                <c:pt idx="764">
                  <c:v>42.7</c:v>
                </c:pt>
                <c:pt idx="765">
                  <c:v>41.82</c:v>
                </c:pt>
                <c:pt idx="766">
                  <c:v>42.61</c:v>
                </c:pt>
                <c:pt idx="767">
                  <c:v>43.85</c:v>
                </c:pt>
                <c:pt idx="768">
                  <c:v>43.28</c:v>
                </c:pt>
                <c:pt idx="769">
                  <c:v>43.51</c:v>
                </c:pt>
                <c:pt idx="770">
                  <c:v>43.08</c:v>
                </c:pt>
                <c:pt idx="771">
                  <c:v>42.98</c:v>
                </c:pt>
                <c:pt idx="772">
                  <c:v>42.44</c:v>
                </c:pt>
                <c:pt idx="773">
                  <c:v>41.55</c:v>
                </c:pt>
                <c:pt idx="774">
                  <c:v>41.77</c:v>
                </c:pt>
                <c:pt idx="775">
                  <c:v>42.39</c:v>
                </c:pt>
                <c:pt idx="776">
                  <c:v>42.82</c:v>
                </c:pt>
                <c:pt idx="777">
                  <c:v>39.6</c:v>
                </c:pt>
                <c:pt idx="778">
                  <c:v>39.75</c:v>
                </c:pt>
                <c:pt idx="779">
                  <c:v>36.520000000000003</c:v>
                </c:pt>
                <c:pt idx="780">
                  <c:v>35.229999999999997</c:v>
                </c:pt>
                <c:pt idx="781">
                  <c:v>37.200000000000003</c:v>
                </c:pt>
                <c:pt idx="782">
                  <c:v>36.35</c:v>
                </c:pt>
                <c:pt idx="783">
                  <c:v>37.85</c:v>
                </c:pt>
                <c:pt idx="784">
                  <c:v>39.840000000000003</c:v>
                </c:pt>
                <c:pt idx="785">
                  <c:v>39.28</c:v>
                </c:pt>
                <c:pt idx="786">
                  <c:v>38.28</c:v>
                </c:pt>
                <c:pt idx="787">
                  <c:v>38.049999999999997</c:v>
                </c:pt>
                <c:pt idx="788">
                  <c:v>37.11</c:v>
                </c:pt>
                <c:pt idx="789">
                  <c:v>36.450000000000003</c:v>
                </c:pt>
                <c:pt idx="790">
                  <c:v>37.24</c:v>
                </c:pt>
                <c:pt idx="791">
                  <c:v>37.049999999999997</c:v>
                </c:pt>
                <c:pt idx="792">
                  <c:v>37.049999999999997</c:v>
                </c:pt>
                <c:pt idx="793">
                  <c:v>35.72</c:v>
                </c:pt>
                <c:pt idx="794">
                  <c:v>38.270000000000003</c:v>
                </c:pt>
                <c:pt idx="795">
                  <c:v>39.229999999999997</c:v>
                </c:pt>
                <c:pt idx="796">
                  <c:v>40.22</c:v>
                </c:pt>
                <c:pt idx="797">
                  <c:v>40.29</c:v>
                </c:pt>
                <c:pt idx="798" formatCode="General">
                  <c:v>#N/A</c:v>
                </c:pt>
                <c:pt idx="799" formatCode="General">
                  <c:v>#N/A</c:v>
                </c:pt>
                <c:pt idx="800">
                  <c:v>41.05</c:v>
                </c:pt>
                <c:pt idx="801">
                  <c:v>40.72</c:v>
                </c:pt>
                <c:pt idx="802">
                  <c:v>40.24</c:v>
                </c:pt>
                <c:pt idx="803" formatCode="General">
                  <c:v>#N/A</c:v>
                </c:pt>
                <c:pt idx="804">
                  <c:v>40.33</c:v>
                </c:pt>
                <c:pt idx="805">
                  <c:v>39.03</c:v>
                </c:pt>
                <c:pt idx="806">
                  <c:v>39.25</c:v>
                </c:pt>
                <c:pt idx="807">
                  <c:v>39.33</c:v>
                </c:pt>
                <c:pt idx="808">
                  <c:v>39.25</c:v>
                </c:pt>
                <c:pt idx="809">
                  <c:v>40.58</c:v>
                </c:pt>
                <c:pt idx="810">
                  <c:v>41.38</c:v>
                </c:pt>
                <c:pt idx="811">
                  <c:v>40.700000000000003</c:v>
                </c:pt>
                <c:pt idx="812">
                  <c:v>41.13</c:v>
                </c:pt>
                <c:pt idx="813">
                  <c:v>42.32</c:v>
                </c:pt>
                <c:pt idx="814">
                  <c:v>40.58</c:v>
                </c:pt>
                <c:pt idx="815">
                  <c:v>40.119999999999997</c:v>
                </c:pt>
                <c:pt idx="816">
                  <c:v>39.15</c:v>
                </c:pt>
                <c:pt idx="817">
                  <c:v>36.270000000000003</c:v>
                </c:pt>
                <c:pt idx="818">
                  <c:v>35.94</c:v>
                </c:pt>
                <c:pt idx="819">
                  <c:v>36.07</c:v>
                </c:pt>
                <c:pt idx="820">
                  <c:v>36.1</c:v>
                </c:pt>
                <c:pt idx="821">
                  <c:v>35.76</c:v>
                </c:pt>
                <c:pt idx="822">
                  <c:v>37.06</c:v>
                </c:pt>
                <c:pt idx="823">
                  <c:v>39.42</c:v>
                </c:pt>
                <c:pt idx="824">
                  <c:v>40.880000000000003</c:v>
                </c:pt>
                <c:pt idx="825">
                  <c:v>41.16</c:v>
                </c:pt>
                <c:pt idx="826">
                  <c:v>39.39</c:v>
                </c:pt>
                <c:pt idx="827">
                  <c:v>40.56</c:v>
                </c:pt>
                <c:pt idx="828">
                  <c:v>40.32</c:v>
                </c:pt>
                <c:pt idx="829">
                  <c:v>41.26</c:v>
                </c:pt>
                <c:pt idx="830">
                  <c:v>42.76</c:v>
                </c:pt>
                <c:pt idx="831">
                  <c:v>42.28</c:v>
                </c:pt>
                <c:pt idx="832">
                  <c:v>42.4</c:v>
                </c:pt>
                <c:pt idx="833">
                  <c:v>41.1</c:v>
                </c:pt>
                <c:pt idx="834">
                  <c:v>42.09</c:v>
                </c:pt>
                <c:pt idx="835">
                  <c:v>41.3</c:v>
                </c:pt>
                <c:pt idx="836">
                  <c:v>39.93</c:v>
                </c:pt>
                <c:pt idx="837">
                  <c:v>38.82</c:v>
                </c:pt>
                <c:pt idx="838">
                  <c:v>38.159999999999997</c:v>
                </c:pt>
                <c:pt idx="839">
                  <c:v>37.08</c:v>
                </c:pt>
                <c:pt idx="840">
                  <c:v>37.200000000000003</c:v>
                </c:pt>
                <c:pt idx="841">
                  <c:v>39.47</c:v>
                </c:pt>
                <c:pt idx="842">
                  <c:v>39.6</c:v>
                </c:pt>
                <c:pt idx="843">
                  <c:v>38.799999999999997</c:v>
                </c:pt>
                <c:pt idx="844">
                  <c:v>40.46</c:v>
                </c:pt>
                <c:pt idx="845">
                  <c:v>40.42</c:v>
                </c:pt>
                <c:pt idx="846">
                  <c:v>41.43</c:v>
                </c:pt>
                <c:pt idx="847">
                  <c:v>40.78</c:v>
                </c:pt>
                <c:pt idx="848">
                  <c:v>40.299999999999997</c:v>
                </c:pt>
                <c:pt idx="849">
                  <c:v>42.03</c:v>
                </c:pt>
                <c:pt idx="850">
                  <c:v>42.61</c:v>
                </c:pt>
                <c:pt idx="851">
                  <c:v>41.82</c:v>
                </c:pt>
                <c:pt idx="852">
                  <c:v>39.96</c:v>
                </c:pt>
                <c:pt idx="853">
                  <c:v>40.01</c:v>
                </c:pt>
                <c:pt idx="854">
                  <c:v>41.87</c:v>
                </c:pt>
                <c:pt idx="855">
                  <c:v>43.86</c:v>
                </c:pt>
                <c:pt idx="856">
                  <c:v>44.18</c:v>
                </c:pt>
                <c:pt idx="857">
                  <c:v>45.44</c:v>
                </c:pt>
                <c:pt idx="858">
                  <c:v>45.87</c:v>
                </c:pt>
                <c:pt idx="859">
                  <c:v>44.93</c:v>
                </c:pt>
                <c:pt idx="860">
                  <c:v>44.97</c:v>
                </c:pt>
                <c:pt idx="861">
                  <c:v>45.42</c:v>
                </c:pt>
                <c:pt idx="862">
                  <c:v>45.23</c:v>
                </c:pt>
                <c:pt idx="863">
                  <c:v>45.95</c:v>
                </c:pt>
                <c:pt idx="864">
                  <c:v>45.88</c:v>
                </c:pt>
                <c:pt idx="865">
                  <c:v>44.65</c:v>
                </c:pt>
                <c:pt idx="866">
                  <c:v>45.07</c:v>
                </c:pt>
                <c:pt idx="867">
                  <c:v>45.94</c:v>
                </c:pt>
                <c:pt idx="868">
                  <c:v>44.92</c:v>
                </c:pt>
                <c:pt idx="869">
                  <c:v>43.98</c:v>
                </c:pt>
                <c:pt idx="870">
                  <c:v>44.29</c:v>
                </c:pt>
                <c:pt idx="871">
                  <c:v>44.55</c:v>
                </c:pt>
                <c:pt idx="872">
                  <c:v>43.99</c:v>
                </c:pt>
                <c:pt idx="873">
                  <c:v>43.5</c:v>
                </c:pt>
                <c:pt idx="874">
                  <c:v>44.31</c:v>
                </c:pt>
                <c:pt idx="875">
                  <c:v>44.42</c:v>
                </c:pt>
                <c:pt idx="876">
                  <c:v>44.57</c:v>
                </c:pt>
                <c:pt idx="877">
                  <c:v>45.5</c:v>
                </c:pt>
                <c:pt idx="878">
                  <c:v>45.37</c:v>
                </c:pt>
                <c:pt idx="879">
                  <c:v>43.07</c:v>
                </c:pt>
                <c:pt idx="880">
                  <c:v>40</c:v>
                </c:pt>
                <c:pt idx="881">
                  <c:v>38.85</c:v>
                </c:pt>
                <c:pt idx="882">
                  <c:v>36.729999999999997</c:v>
                </c:pt>
                <c:pt idx="883">
                  <c:v>37.08</c:v>
                </c:pt>
                <c:pt idx="884">
                  <c:v>39.57</c:v>
                </c:pt>
                <c:pt idx="885">
                  <c:v>37.200000000000003</c:v>
                </c:pt>
                <c:pt idx="886">
                  <c:v>36.729999999999997</c:v>
                </c:pt>
                <c:pt idx="887">
                  <c:v>38.14</c:v>
                </c:pt>
                <c:pt idx="888">
                  <c:v>39.99</c:v>
                </c:pt>
                <c:pt idx="889">
                  <c:v>36.76</c:v>
                </c:pt>
                <c:pt idx="890">
                  <c:v>36.35</c:v>
                </c:pt>
                <c:pt idx="891">
                  <c:v>32.159999999999997</c:v>
                </c:pt>
                <c:pt idx="892">
                  <c:v>31.43</c:v>
                </c:pt>
                <c:pt idx="893">
                  <c:v>31.09</c:v>
                </c:pt>
                <c:pt idx="894">
                  <c:v>30.17</c:v>
                </c:pt>
                <c:pt idx="895">
                  <c:v>32.82</c:v>
                </c:pt>
                <c:pt idx="896">
                  <c:v>33.520000000000003</c:v>
                </c:pt>
                <c:pt idx="897">
                  <c:v>35.409999999999997</c:v>
                </c:pt>
                <c:pt idx="898">
                  <c:v>32.83</c:v>
                </c:pt>
                <c:pt idx="899">
                  <c:v>33.36</c:v>
                </c:pt>
                <c:pt idx="900">
                  <c:v>33.47</c:v>
                </c:pt>
                <c:pt idx="901" formatCode="General">
                  <c:v>#N/A</c:v>
                </c:pt>
                <c:pt idx="902">
                  <c:v>34.049999999999997</c:v>
                </c:pt>
                <c:pt idx="903">
                  <c:v>34.700000000000003</c:v>
                </c:pt>
                <c:pt idx="904">
                  <c:v>35.68</c:v>
                </c:pt>
                <c:pt idx="905">
                  <c:v>37.11</c:v>
                </c:pt>
                <c:pt idx="906">
                  <c:v>38.24</c:v>
                </c:pt>
                <c:pt idx="907">
                  <c:v>36.979999999999997</c:v>
                </c:pt>
                <c:pt idx="908">
                  <c:v>36.880000000000003</c:v>
                </c:pt>
                <c:pt idx="909">
                  <c:v>38.979999999999997</c:v>
                </c:pt>
                <c:pt idx="910">
                  <c:v>37.39</c:v>
                </c:pt>
                <c:pt idx="911">
                  <c:v>37.57</c:v>
                </c:pt>
                <c:pt idx="912">
                  <c:v>38.29</c:v>
                </c:pt>
                <c:pt idx="913">
                  <c:v>37.4</c:v>
                </c:pt>
                <c:pt idx="914">
                  <c:v>35.89</c:v>
                </c:pt>
                <c:pt idx="915">
                  <c:v>33.979999999999997</c:v>
                </c:pt>
                <c:pt idx="916">
                  <c:v>30.46</c:v>
                </c:pt>
                <c:pt idx="917">
                  <c:v>29.18</c:v>
                </c:pt>
                <c:pt idx="918">
                  <c:v>29.59</c:v>
                </c:pt>
                <c:pt idx="919">
                  <c:v>25.58</c:v>
                </c:pt>
                <c:pt idx="920">
                  <c:v>25.09</c:v>
                </c:pt>
                <c:pt idx="921">
                  <c:v>26.77</c:v>
                </c:pt>
                <c:pt idx="922">
                  <c:v>27.25</c:v>
                </c:pt>
                <c:pt idx="923">
                  <c:v>25.58</c:v>
                </c:pt>
                <c:pt idx="924">
                  <c:v>23.68</c:v>
                </c:pt>
                <c:pt idx="925">
                  <c:v>25.97</c:v>
                </c:pt>
                <c:pt idx="926">
                  <c:v>27.26</c:v>
                </c:pt>
                <c:pt idx="927">
                  <c:v>27.02</c:v>
                </c:pt>
                <c:pt idx="928">
                  <c:v>26.07</c:v>
                </c:pt>
                <c:pt idx="929">
                  <c:v>24.64</c:v>
                </c:pt>
                <c:pt idx="930" formatCode="General">
                  <c:v>#N/A</c:v>
                </c:pt>
                <c:pt idx="931">
                  <c:v>25.74</c:v>
                </c:pt>
                <c:pt idx="932">
                  <c:v>24.46</c:v>
                </c:pt>
                <c:pt idx="933">
                  <c:v>23.77</c:v>
                </c:pt>
                <c:pt idx="934">
                  <c:v>25.97</c:v>
                </c:pt>
                <c:pt idx="935">
                  <c:v>25.7</c:v>
                </c:pt>
                <c:pt idx="936">
                  <c:v>24.34</c:v>
                </c:pt>
                <c:pt idx="937">
                  <c:v>23.43</c:v>
                </c:pt>
                <c:pt idx="938">
                  <c:v>23.01</c:v>
                </c:pt>
                <c:pt idx="939">
                  <c:v>21.12</c:v>
                </c:pt>
                <c:pt idx="940">
                  <c:v>21.55</c:v>
                </c:pt>
                <c:pt idx="941">
                  <c:v>22.88</c:v>
                </c:pt>
                <c:pt idx="942">
                  <c:v>25.14</c:v>
                </c:pt>
                <c:pt idx="943">
                  <c:v>25.69</c:v>
                </c:pt>
                <c:pt idx="944">
                  <c:v>25.97</c:v>
                </c:pt>
                <c:pt idx="945">
                  <c:v>25.44</c:v>
                </c:pt>
                <c:pt idx="946">
                  <c:v>26.24</c:v>
                </c:pt>
                <c:pt idx="947">
                  <c:v>25.37</c:v>
                </c:pt>
                <c:pt idx="948">
                  <c:v>27.23</c:v>
                </c:pt>
                <c:pt idx="949">
                  <c:v>28.57</c:v>
                </c:pt>
                <c:pt idx="950">
                  <c:v>30.13</c:v>
                </c:pt>
                <c:pt idx="951" formatCode="General">
                  <c:v>#N/A</c:v>
                </c:pt>
                <c:pt idx="952">
                  <c:v>28.89</c:v>
                </c:pt>
                <c:pt idx="953">
                  <c:v>29.16</c:v>
                </c:pt>
                <c:pt idx="954">
                  <c:v>29.37</c:v>
                </c:pt>
                <c:pt idx="955">
                  <c:v>29.65</c:v>
                </c:pt>
                <c:pt idx="956">
                  <c:v>29.97</c:v>
                </c:pt>
                <c:pt idx="957">
                  <c:v>29.37</c:v>
                </c:pt>
                <c:pt idx="958">
                  <c:v>31.41</c:v>
                </c:pt>
                <c:pt idx="959">
                  <c:v>32.11</c:v>
                </c:pt>
                <c:pt idx="960">
                  <c:v>33.35</c:v>
                </c:pt>
                <c:pt idx="961">
                  <c:v>33.35</c:v>
                </c:pt>
                <c:pt idx="962">
                  <c:v>33.94</c:v>
                </c:pt>
                <c:pt idx="963">
                  <c:v>33.36</c:v>
                </c:pt>
                <c:pt idx="964">
                  <c:v>33.909999999999997</c:v>
                </c:pt>
                <c:pt idx="965">
                  <c:v>32.9</c:v>
                </c:pt>
                <c:pt idx="966">
                  <c:v>31.99</c:v>
                </c:pt>
                <c:pt idx="967">
                  <c:v>32.06</c:v>
                </c:pt>
                <c:pt idx="968">
                  <c:v>32.299999999999997</c:v>
                </c:pt>
                <c:pt idx="969">
                  <c:v>33.299999999999997</c:v>
                </c:pt>
                <c:pt idx="970">
                  <c:v>31.32</c:v>
                </c:pt>
                <c:pt idx="971">
                  <c:v>31.08</c:v>
                </c:pt>
                <c:pt idx="972">
                  <c:v>28.94</c:v>
                </c:pt>
                <c:pt idx="973">
                  <c:v>27.74</c:v>
                </c:pt>
                <c:pt idx="974">
                  <c:v>26.5</c:v>
                </c:pt>
                <c:pt idx="975">
                  <c:v>27.34</c:v>
                </c:pt>
                <c:pt idx="976">
                  <c:v>26.13</c:v>
                </c:pt>
                <c:pt idx="977">
                  <c:v>27.15</c:v>
                </c:pt>
                <c:pt idx="978">
                  <c:v>28.28</c:v>
                </c:pt>
                <c:pt idx="979">
                  <c:v>30.66</c:v>
                </c:pt>
                <c:pt idx="980">
                  <c:v>32.08</c:v>
                </c:pt>
                <c:pt idx="981">
                  <c:v>29.82</c:v>
                </c:pt>
                <c:pt idx="982">
                  <c:v>30.35</c:v>
                </c:pt>
                <c:pt idx="983">
                  <c:v>29.25</c:v>
                </c:pt>
                <c:pt idx="984">
                  <c:v>28.1</c:v>
                </c:pt>
                <c:pt idx="985">
                  <c:v>29.27</c:v>
                </c:pt>
                <c:pt idx="986">
                  <c:v>27.99</c:v>
                </c:pt>
                <c:pt idx="987">
                  <c:v>26.77</c:v>
                </c:pt>
                <c:pt idx="988">
                  <c:v>25.57</c:v>
                </c:pt>
                <c:pt idx="989">
                  <c:v>22.12</c:v>
                </c:pt>
                <c:pt idx="990">
                  <c:v>21.11</c:v>
                </c:pt>
                <c:pt idx="991">
                  <c:v>20.98</c:v>
                </c:pt>
                <c:pt idx="992">
                  <c:v>23.23</c:v>
                </c:pt>
                <c:pt idx="993">
                  <c:v>21.86</c:v>
                </c:pt>
                <c:pt idx="994">
                  <c:v>21.88</c:v>
                </c:pt>
                <c:pt idx="995">
                  <c:v>24.77</c:v>
                </c:pt>
                <c:pt idx="996">
                  <c:v>28</c:v>
                </c:pt>
                <c:pt idx="997">
                  <c:v>27.11</c:v>
                </c:pt>
                <c:pt idx="998">
                  <c:v>25.41</c:v>
                </c:pt>
                <c:pt idx="999">
                  <c:v>22.8</c:v>
                </c:pt>
                <c:pt idx="1000" formatCode="General">
                  <c:v>#N/A</c:v>
                </c:pt>
                <c:pt idx="1001">
                  <c:v>20.38</c:v>
                </c:pt>
                <c:pt idx="1002">
                  <c:v>20.309999999999999</c:v>
                </c:pt>
                <c:pt idx="1003">
                  <c:v>23</c:v>
                </c:pt>
                <c:pt idx="1004">
                  <c:v>21.1</c:v>
                </c:pt>
                <c:pt idx="1005">
                  <c:v>23.05</c:v>
                </c:pt>
                <c:pt idx="1006">
                  <c:v>24.22</c:v>
                </c:pt>
                <c:pt idx="1007">
                  <c:v>23.4</c:v>
                </c:pt>
                <c:pt idx="1008">
                  <c:v>22.77</c:v>
                </c:pt>
                <c:pt idx="1009">
                  <c:v>24.63</c:v>
                </c:pt>
                <c:pt idx="1010">
                  <c:v>25.01</c:v>
                </c:pt>
                <c:pt idx="1011">
                  <c:v>26.19</c:v>
                </c:pt>
                <c:pt idx="1012">
                  <c:v>27.4</c:v>
                </c:pt>
                <c:pt idx="1013">
                  <c:v>27.88</c:v>
                </c:pt>
                <c:pt idx="1014">
                  <c:v>28.67</c:v>
                </c:pt>
                <c:pt idx="1015">
                  <c:v>28.37</c:v>
                </c:pt>
                <c:pt idx="1016">
                  <c:v>28.97</c:v>
                </c:pt>
                <c:pt idx="1017">
                  <c:v>27.38</c:v>
                </c:pt>
                <c:pt idx="1018">
                  <c:v>27.15</c:v>
                </c:pt>
                <c:pt idx="1019">
                  <c:v>28.52</c:v>
                </c:pt>
                <c:pt idx="1020">
                  <c:v>29.16</c:v>
                </c:pt>
                <c:pt idx="1021">
                  <c:v>29.92</c:v>
                </c:pt>
                <c:pt idx="1022">
                  <c:v>27.83</c:v>
                </c:pt>
                <c:pt idx="1023">
                  <c:v>32.1</c:v>
                </c:pt>
                <c:pt idx="1024">
                  <c:v>32.9</c:v>
                </c:pt>
                <c:pt idx="1025">
                  <c:v>31.64</c:v>
                </c:pt>
                <c:pt idx="1026">
                  <c:v>32.130000000000003</c:v>
                </c:pt>
                <c:pt idx="1027">
                  <c:v>31.88</c:v>
                </c:pt>
                <c:pt idx="1028">
                  <c:v>31.4</c:v>
                </c:pt>
                <c:pt idx="1029">
                  <c:v>32.03</c:v>
                </c:pt>
                <c:pt idx="1030">
                  <c:v>32.01</c:v>
                </c:pt>
                <c:pt idx="1031">
                  <c:v>33.61</c:v>
                </c:pt>
                <c:pt idx="1032">
                  <c:v>34.03</c:v>
                </c:pt>
                <c:pt idx="1033">
                  <c:v>34.43</c:v>
                </c:pt>
                <c:pt idx="1034">
                  <c:v>34.700000000000003</c:v>
                </c:pt>
                <c:pt idx="1035">
                  <c:v>33.619999999999997</c:v>
                </c:pt>
                <c:pt idx="1036">
                  <c:v>33.99</c:v>
                </c:pt>
                <c:pt idx="1037">
                  <c:v>35.159999999999997</c:v>
                </c:pt>
                <c:pt idx="1038">
                  <c:v>35.630000000000003</c:v>
                </c:pt>
                <c:pt idx="1039">
                  <c:v>35.369999999999997</c:v>
                </c:pt>
                <c:pt idx="1040">
                  <c:v>33.76</c:v>
                </c:pt>
                <c:pt idx="1041">
                  <c:v>32.1</c:v>
                </c:pt>
                <c:pt idx="1042">
                  <c:v>31.98</c:v>
                </c:pt>
                <c:pt idx="1043">
                  <c:v>31.96</c:v>
                </c:pt>
                <c:pt idx="1044">
                  <c:v>31.81</c:v>
                </c:pt>
                <c:pt idx="1045">
                  <c:v>32.29</c:v>
                </c:pt>
                <c:pt idx="1046">
                  <c:v>32.32</c:v>
                </c:pt>
                <c:pt idx="1047">
                  <c:v>31.44</c:v>
                </c:pt>
                <c:pt idx="1048">
                  <c:v>29.52</c:v>
                </c:pt>
                <c:pt idx="1049">
                  <c:v>28.48</c:v>
                </c:pt>
                <c:pt idx="1050">
                  <c:v>26.88</c:v>
                </c:pt>
                <c:pt idx="1051">
                  <c:v>27.58</c:v>
                </c:pt>
                <c:pt idx="1052">
                  <c:v>29.33</c:v>
                </c:pt>
                <c:pt idx="1053">
                  <c:v>27.86</c:v>
                </c:pt>
                <c:pt idx="1054">
                  <c:v>28.9</c:v>
                </c:pt>
                <c:pt idx="1055" formatCode="General">
                  <c:v>#N/A</c:v>
                </c:pt>
                <c:pt idx="1056">
                  <c:v>27.43</c:v>
                </c:pt>
                <c:pt idx="1057">
                  <c:v>28.76</c:v>
                </c:pt>
                <c:pt idx="1058">
                  <c:v>28.1</c:v>
                </c:pt>
                <c:pt idx="1059">
                  <c:v>28.48</c:v>
                </c:pt>
                <c:pt idx="1060">
                  <c:v>29.44</c:v>
                </c:pt>
                <c:pt idx="1061">
                  <c:v>28.9</c:v>
                </c:pt>
                <c:pt idx="1062">
                  <c:v>30.93</c:v>
                </c:pt>
                <c:pt idx="1063">
                  <c:v>31.22</c:v>
                </c:pt>
                <c:pt idx="1064">
                  <c:v>31.49</c:v>
                </c:pt>
                <c:pt idx="1065">
                  <c:v>32.33</c:v>
                </c:pt>
                <c:pt idx="1066">
                  <c:v>33.56</c:v>
                </c:pt>
                <c:pt idx="1067">
                  <c:v>34.54</c:v>
                </c:pt>
                <c:pt idx="1068">
                  <c:v>34.74</c:v>
                </c:pt>
                <c:pt idx="1069">
                  <c:v>35.18</c:v>
                </c:pt>
                <c:pt idx="1070">
                  <c:v>34.65</c:v>
                </c:pt>
                <c:pt idx="1071">
                  <c:v>34.42</c:v>
                </c:pt>
                <c:pt idx="1072">
                  <c:v>35.49</c:v>
                </c:pt>
                <c:pt idx="1073">
                  <c:v>36.33</c:v>
                </c:pt>
                <c:pt idx="1074">
                  <c:v>36.32</c:v>
                </c:pt>
                <c:pt idx="1075">
                  <c:v>36.119999999999997</c:v>
                </c:pt>
                <c:pt idx="1076">
                  <c:v>36.79</c:v>
                </c:pt>
                <c:pt idx="1077">
                  <c:v>36.880000000000003</c:v>
                </c:pt>
                <c:pt idx="1078">
                  <c:v>35.94</c:v>
                </c:pt>
                <c:pt idx="1079">
                  <c:v>37.229999999999997</c:v>
                </c:pt>
                <c:pt idx="1080">
                  <c:v>37.119999999999997</c:v>
                </c:pt>
                <c:pt idx="1081">
                  <c:v>37.049999999999997</c:v>
                </c:pt>
                <c:pt idx="1082">
                  <c:v>37.17</c:v>
                </c:pt>
                <c:pt idx="1083">
                  <c:v>36.32</c:v>
                </c:pt>
                <c:pt idx="1084">
                  <c:v>36.950000000000003</c:v>
                </c:pt>
                <c:pt idx="1085">
                  <c:v>36.65</c:v>
                </c:pt>
                <c:pt idx="1086">
                  <c:v>36.11</c:v>
                </c:pt>
                <c:pt idx="1087">
                  <c:v>36.21</c:v>
                </c:pt>
                <c:pt idx="1088">
                  <c:v>36.799999999999997</c:v>
                </c:pt>
                <c:pt idx="1089">
                  <c:v>36.82</c:v>
                </c:pt>
                <c:pt idx="1090">
                  <c:v>36.92</c:v>
                </c:pt>
                <c:pt idx="1091">
                  <c:v>36.17</c:v>
                </c:pt>
                <c:pt idx="1092">
                  <c:v>35.57</c:v>
                </c:pt>
                <c:pt idx="1093">
                  <c:v>33.83</c:v>
                </c:pt>
                <c:pt idx="1094">
                  <c:v>33.44</c:v>
                </c:pt>
                <c:pt idx="1095">
                  <c:v>33.4</c:v>
                </c:pt>
                <c:pt idx="1096">
                  <c:v>33.61</c:v>
                </c:pt>
                <c:pt idx="1097">
                  <c:v>33.880000000000003</c:v>
                </c:pt>
                <c:pt idx="1098">
                  <c:v>33.619999999999997</c:v>
                </c:pt>
                <c:pt idx="1099">
                  <c:v>33.880000000000003</c:v>
                </c:pt>
                <c:pt idx="1100">
                  <c:v>34.39</c:v>
                </c:pt>
                <c:pt idx="1101">
                  <c:v>36</c:v>
                </c:pt>
                <c:pt idx="1102">
                  <c:v>35.56</c:v>
                </c:pt>
                <c:pt idx="1103">
                  <c:v>33.979999999999997</c:v>
                </c:pt>
                <c:pt idx="1104">
                  <c:v>34.450000000000003</c:v>
                </c:pt>
                <c:pt idx="1105">
                  <c:v>32.729999999999997</c:v>
                </c:pt>
                <c:pt idx="1106">
                  <c:v>30.67</c:v>
                </c:pt>
                <c:pt idx="1107">
                  <c:v>29.44</c:v>
                </c:pt>
                <c:pt idx="1108">
                  <c:v>30.14</c:v>
                </c:pt>
                <c:pt idx="1109">
                  <c:v>28.06</c:v>
                </c:pt>
                <c:pt idx="1110">
                  <c:v>29.11</c:v>
                </c:pt>
                <c:pt idx="1111">
                  <c:v>28.11</c:v>
                </c:pt>
                <c:pt idx="1112">
                  <c:v>28.98</c:v>
                </c:pt>
                <c:pt idx="1113">
                  <c:v>29.88</c:v>
                </c:pt>
                <c:pt idx="1114">
                  <c:v>29.07</c:v>
                </c:pt>
                <c:pt idx="1115">
                  <c:v>28.59</c:v>
                </c:pt>
                <c:pt idx="1116">
                  <c:v>28.87</c:v>
                </c:pt>
                <c:pt idx="1117">
                  <c:v>29.68</c:v>
                </c:pt>
                <c:pt idx="1118">
                  <c:v>29.9</c:v>
                </c:pt>
                <c:pt idx="1119">
                  <c:v>31.09</c:v>
                </c:pt>
                <c:pt idx="1120">
                  <c:v>31.77</c:v>
                </c:pt>
                <c:pt idx="1121">
                  <c:v>32.82</c:v>
                </c:pt>
                <c:pt idx="1122">
                  <c:v>34</c:v>
                </c:pt>
                <c:pt idx="1123">
                  <c:v>33.979999999999997</c:v>
                </c:pt>
                <c:pt idx="1124">
                  <c:v>33.21</c:v>
                </c:pt>
                <c:pt idx="1125">
                  <c:v>33.46</c:v>
                </c:pt>
                <c:pt idx="1126">
                  <c:v>33.979999999999997</c:v>
                </c:pt>
                <c:pt idx="1127">
                  <c:v>34.950000000000003</c:v>
                </c:pt>
                <c:pt idx="1128">
                  <c:v>35.159999999999997</c:v>
                </c:pt>
                <c:pt idx="1129">
                  <c:v>35.89</c:v>
                </c:pt>
                <c:pt idx="1130">
                  <c:v>35.99</c:v>
                </c:pt>
                <c:pt idx="1131">
                  <c:v>36.4</c:v>
                </c:pt>
                <c:pt idx="1132">
                  <c:v>36.68</c:v>
                </c:pt>
                <c:pt idx="1133">
                  <c:v>36.659999999999997</c:v>
                </c:pt>
                <c:pt idx="1134">
                  <c:v>36.33</c:v>
                </c:pt>
                <c:pt idx="1135">
                  <c:v>36.74</c:v>
                </c:pt>
                <c:pt idx="1136">
                  <c:v>36.630000000000003</c:v>
                </c:pt>
                <c:pt idx="1137">
                  <c:v>35.07</c:v>
                </c:pt>
                <c:pt idx="1138">
                  <c:v>34.58</c:v>
                </c:pt>
                <c:pt idx="1139">
                  <c:v>35.61</c:v>
                </c:pt>
                <c:pt idx="1140">
                  <c:v>36.369999999999997</c:v>
                </c:pt>
                <c:pt idx="1141">
                  <c:v>36.229999999999997</c:v>
                </c:pt>
                <c:pt idx="1142">
                  <c:v>34.85</c:v>
                </c:pt>
                <c:pt idx="1143">
                  <c:v>34.5</c:v>
                </c:pt>
                <c:pt idx="1144">
                  <c:v>33.729999999999997</c:v>
                </c:pt>
                <c:pt idx="1145">
                  <c:v>35.74</c:v>
                </c:pt>
                <c:pt idx="1146">
                  <c:v>36.03</c:v>
                </c:pt>
                <c:pt idx="1147">
                  <c:v>36.03</c:v>
                </c:pt>
                <c:pt idx="1148">
                  <c:v>35.46</c:v>
                </c:pt>
                <c:pt idx="1149">
                  <c:v>34.92</c:v>
                </c:pt>
                <c:pt idx="1150">
                  <c:v>34.93</c:v>
                </c:pt>
                <c:pt idx="1151">
                  <c:v>35.729999999999997</c:v>
                </c:pt>
                <c:pt idx="1152">
                  <c:v>33.76</c:v>
                </c:pt>
                <c:pt idx="1153">
                  <c:v>34.119999999999997</c:v>
                </c:pt>
                <c:pt idx="1154">
                  <c:v>34.119999999999997</c:v>
                </c:pt>
                <c:pt idx="1155">
                  <c:v>34.479999999999997</c:v>
                </c:pt>
                <c:pt idx="1156" formatCode="General">
                  <c:v>#N/A</c:v>
                </c:pt>
                <c:pt idx="1157">
                  <c:v>33.130000000000003</c:v>
                </c:pt>
                <c:pt idx="1158">
                  <c:v>31.68</c:v>
                </c:pt>
                <c:pt idx="1159">
                  <c:v>30.67</c:v>
                </c:pt>
                <c:pt idx="1160">
                  <c:v>31.63</c:v>
                </c:pt>
                <c:pt idx="1161">
                  <c:v>31.95</c:v>
                </c:pt>
                <c:pt idx="1162">
                  <c:v>30.44</c:v>
                </c:pt>
                <c:pt idx="1163">
                  <c:v>29.33</c:v>
                </c:pt>
                <c:pt idx="1164">
                  <c:v>29.99</c:v>
                </c:pt>
                <c:pt idx="1165">
                  <c:v>32.32</c:v>
                </c:pt>
                <c:pt idx="1166">
                  <c:v>31.71</c:v>
                </c:pt>
                <c:pt idx="1167">
                  <c:v>32.53</c:v>
                </c:pt>
                <c:pt idx="1168">
                  <c:v>32.049999999999997</c:v>
                </c:pt>
                <c:pt idx="1169">
                  <c:v>31.78</c:v>
                </c:pt>
                <c:pt idx="1170">
                  <c:v>31.45</c:v>
                </c:pt>
                <c:pt idx="1171">
                  <c:v>31.64</c:v>
                </c:pt>
                <c:pt idx="1172">
                  <c:v>32.1</c:v>
                </c:pt>
                <c:pt idx="1173">
                  <c:v>32.26</c:v>
                </c:pt>
                <c:pt idx="1174">
                  <c:v>32.340000000000003</c:v>
                </c:pt>
                <c:pt idx="1175">
                  <c:v>32</c:v>
                </c:pt>
                <c:pt idx="1176">
                  <c:v>31.73</c:v>
                </c:pt>
                <c:pt idx="1177">
                  <c:v>30.54</c:v>
                </c:pt>
                <c:pt idx="1178">
                  <c:v>30.22</c:v>
                </c:pt>
                <c:pt idx="1179">
                  <c:v>29.39</c:v>
                </c:pt>
                <c:pt idx="1180">
                  <c:v>28.32</c:v>
                </c:pt>
                <c:pt idx="1181">
                  <c:v>29.43</c:v>
                </c:pt>
                <c:pt idx="1182">
                  <c:v>30.4</c:v>
                </c:pt>
                <c:pt idx="1183">
                  <c:v>30.96</c:v>
                </c:pt>
                <c:pt idx="1184">
                  <c:v>31.59</c:v>
                </c:pt>
                <c:pt idx="1185">
                  <c:v>33.19</c:v>
                </c:pt>
                <c:pt idx="1186" formatCode="General">
                  <c:v>#N/A</c:v>
                </c:pt>
                <c:pt idx="1187">
                  <c:v>33.51</c:v>
                </c:pt>
                <c:pt idx="1188">
                  <c:v>32.85</c:v>
                </c:pt>
                <c:pt idx="1189">
                  <c:v>30.91</c:v>
                </c:pt>
                <c:pt idx="1190">
                  <c:v>31.04</c:v>
                </c:pt>
                <c:pt idx="1191">
                  <c:v>30.99</c:v>
                </c:pt>
                <c:pt idx="1192">
                  <c:v>31.36</c:v>
                </c:pt>
                <c:pt idx="1193">
                  <c:v>32.630000000000003</c:v>
                </c:pt>
                <c:pt idx="1194">
                  <c:v>34</c:v>
                </c:pt>
                <c:pt idx="1195">
                  <c:v>33.89</c:v>
                </c:pt>
                <c:pt idx="1196">
                  <c:v>33.659999999999997</c:v>
                </c:pt>
                <c:pt idx="1197">
                  <c:v>34.65</c:v>
                </c:pt>
                <c:pt idx="1198">
                  <c:v>35.409999999999997</c:v>
                </c:pt>
                <c:pt idx="1199">
                  <c:v>35.049999999999997</c:v>
                </c:pt>
                <c:pt idx="1200">
                  <c:v>35.78</c:v>
                </c:pt>
                <c:pt idx="1201">
                  <c:v>36.01</c:v>
                </c:pt>
                <c:pt idx="1202">
                  <c:v>35.799999999999997</c:v>
                </c:pt>
                <c:pt idx="1203">
                  <c:v>35.869999999999997</c:v>
                </c:pt>
                <c:pt idx="1204">
                  <c:v>34.71</c:v>
                </c:pt>
                <c:pt idx="1205">
                  <c:v>35.590000000000003</c:v>
                </c:pt>
                <c:pt idx="1206">
                  <c:v>36.299999999999997</c:v>
                </c:pt>
                <c:pt idx="1207">
                  <c:v>35.68</c:v>
                </c:pt>
                <c:pt idx="1208">
                  <c:v>33.6</c:v>
                </c:pt>
                <c:pt idx="1209">
                  <c:v>32.96</c:v>
                </c:pt>
                <c:pt idx="1210">
                  <c:v>33.72</c:v>
                </c:pt>
                <c:pt idx="1211" formatCode="General">
                  <c:v>#N/A</c:v>
                </c:pt>
                <c:pt idx="1212">
                  <c:v>33.520000000000003</c:v>
                </c:pt>
                <c:pt idx="1213">
                  <c:v>33.979999999999997</c:v>
                </c:pt>
                <c:pt idx="1214">
                  <c:v>34.43</c:v>
                </c:pt>
                <c:pt idx="1215">
                  <c:v>34.85</c:v>
                </c:pt>
                <c:pt idx="1216">
                  <c:v>34.08</c:v>
                </c:pt>
                <c:pt idx="1217">
                  <c:v>31.5</c:v>
                </c:pt>
                <c:pt idx="1218">
                  <c:v>31.49</c:v>
                </c:pt>
                <c:pt idx="1219">
                  <c:v>30.92</c:v>
                </c:pt>
                <c:pt idx="1220">
                  <c:v>30.96</c:v>
                </c:pt>
                <c:pt idx="1221">
                  <c:v>30.74</c:v>
                </c:pt>
                <c:pt idx="1222">
                  <c:v>30.12</c:v>
                </c:pt>
                <c:pt idx="1223">
                  <c:v>31.37</c:v>
                </c:pt>
                <c:pt idx="1224">
                  <c:v>30.68</c:v>
                </c:pt>
                <c:pt idx="1225">
                  <c:v>31.08</c:v>
                </c:pt>
                <c:pt idx="1226">
                  <c:v>32.33</c:v>
                </c:pt>
                <c:pt idx="1227">
                  <c:v>34.08</c:v>
                </c:pt>
                <c:pt idx="1228">
                  <c:v>34.340000000000003</c:v>
                </c:pt>
                <c:pt idx="1229">
                  <c:v>34.090000000000003</c:v>
                </c:pt>
                <c:pt idx="1230">
                  <c:v>35.76</c:v>
                </c:pt>
                <c:pt idx="1231">
                  <c:v>34.89</c:v>
                </c:pt>
                <c:pt idx="1232">
                  <c:v>33.659999999999997</c:v>
                </c:pt>
                <c:pt idx="1233">
                  <c:v>33.03</c:v>
                </c:pt>
                <c:pt idx="1234">
                  <c:v>32.65</c:v>
                </c:pt>
                <c:pt idx="1235">
                  <c:v>33.369999999999997</c:v>
                </c:pt>
                <c:pt idx="1236">
                  <c:v>33.630000000000003</c:v>
                </c:pt>
                <c:pt idx="1237">
                  <c:v>34</c:v>
                </c:pt>
                <c:pt idx="1238">
                  <c:v>35.909999999999997</c:v>
                </c:pt>
                <c:pt idx="1239">
                  <c:v>36.270000000000003</c:v>
                </c:pt>
                <c:pt idx="1240">
                  <c:v>35.42</c:v>
                </c:pt>
                <c:pt idx="1241">
                  <c:v>33.61</c:v>
                </c:pt>
                <c:pt idx="1242">
                  <c:v>33.58</c:v>
                </c:pt>
                <c:pt idx="1243">
                  <c:v>30.78</c:v>
                </c:pt>
                <c:pt idx="1244">
                  <c:v>30.71</c:v>
                </c:pt>
                <c:pt idx="1245">
                  <c:v>30.84</c:v>
                </c:pt>
                <c:pt idx="1246">
                  <c:v>29.23</c:v>
                </c:pt>
                <c:pt idx="1247">
                  <c:v>28.43</c:v>
                </c:pt>
                <c:pt idx="1248">
                  <c:v>29.46</c:v>
                </c:pt>
                <c:pt idx="1249">
                  <c:v>29.13</c:v>
                </c:pt>
                <c:pt idx="1250">
                  <c:v>26.72</c:v>
                </c:pt>
                <c:pt idx="1251">
                  <c:v>25.69</c:v>
                </c:pt>
                <c:pt idx="1252">
                  <c:v>25.78</c:v>
                </c:pt>
                <c:pt idx="1253">
                  <c:v>26.46</c:v>
                </c:pt>
                <c:pt idx="1254">
                  <c:v>27.18</c:v>
                </c:pt>
                <c:pt idx="1255" formatCode="General">
                  <c:v>#N/A</c:v>
                </c:pt>
                <c:pt idx="1256">
                  <c:v>28.86</c:v>
                </c:pt>
                <c:pt idx="1257">
                  <c:v>29.94</c:v>
                </c:pt>
                <c:pt idx="1258">
                  <c:v>28.86</c:v>
                </c:pt>
                <c:pt idx="1259">
                  <c:v>28.61</c:v>
                </c:pt>
                <c:pt idx="1260">
                  <c:v>29.65</c:v>
                </c:pt>
                <c:pt idx="1261">
                  <c:v>30.13</c:v>
                </c:pt>
                <c:pt idx="1262">
                  <c:v>28.53</c:v>
                </c:pt>
                <c:pt idx="1263">
                  <c:v>27.86</c:v>
                </c:pt>
                <c:pt idx="1264">
                  <c:v>26.32</c:v>
                </c:pt>
                <c:pt idx="1265">
                  <c:v>25.86</c:v>
                </c:pt>
                <c:pt idx="1266">
                  <c:v>25.46</c:v>
                </c:pt>
                <c:pt idx="1267">
                  <c:v>25.21</c:v>
                </c:pt>
                <c:pt idx="1268">
                  <c:v>24.73</c:v>
                </c:pt>
                <c:pt idx="1269">
                  <c:v>23.82</c:v>
                </c:pt>
                <c:pt idx="1270">
                  <c:v>24.61</c:v>
                </c:pt>
                <c:pt idx="1271">
                  <c:v>24.72</c:v>
                </c:pt>
                <c:pt idx="1272">
                  <c:v>26.07</c:v>
                </c:pt>
                <c:pt idx="1273">
                  <c:v>29.69</c:v>
                </c:pt>
                <c:pt idx="1274">
                  <c:v>31</c:v>
                </c:pt>
                <c:pt idx="1275">
                  <c:v>30.47</c:v>
                </c:pt>
                <c:pt idx="1276">
                  <c:v>29.36</c:v>
                </c:pt>
                <c:pt idx="1277">
                  <c:v>29.06</c:v>
                </c:pt>
                <c:pt idx="1278">
                  <c:v>29.43</c:v>
                </c:pt>
                <c:pt idx="1279">
                  <c:v>29.88</c:v>
                </c:pt>
                <c:pt idx="1280">
                  <c:v>30.24</c:v>
                </c:pt>
                <c:pt idx="1281">
                  <c:v>32.32</c:v>
                </c:pt>
              </c:numCache>
            </c:numRef>
          </c:val>
          <c:smooth val="0"/>
          <c:extLst>
            <c:ext xmlns:c16="http://schemas.microsoft.com/office/drawing/2014/chart" uri="{C3380CC4-5D6E-409C-BE32-E72D297353CC}">
              <c16:uniqueId val="{00000000-2CEA-4A24-A1A9-7FD430283B17}"/>
            </c:ext>
          </c:extLst>
        </c:ser>
        <c:ser>
          <c:idx val="1"/>
          <c:order val="1"/>
          <c:tx>
            <c:strRef>
              <c:f>'Pane 1'!$C$36</c:f>
              <c:strCache>
                <c:ptCount val="1"/>
                <c:pt idx="0">
                  <c:v>Gold Index (XGD)</c:v>
                </c:pt>
              </c:strCache>
            </c:strRef>
          </c:tx>
          <c:spPr>
            <a:ln w="28575">
              <a:solidFill>
                <a:srgbClr val="A6192E"/>
              </a:solidFill>
              <a:prstDash val="solid"/>
            </a:ln>
          </c:spPr>
          <c:marker>
            <c:symbol val="none"/>
          </c:marker>
          <c:cat>
            <c:numRef>
              <c:f>'Pane 1'!$A$37:$A$1318</c:f>
              <c:numCache>
                <c:formatCode>[$-409]mmm\-dd\-yyyy;@</c:formatCode>
                <c:ptCount val="1282"/>
                <c:pt idx="0">
                  <c:v>43418</c:v>
                </c:pt>
                <c:pt idx="1">
                  <c:v>43419</c:v>
                </c:pt>
                <c:pt idx="2">
                  <c:v>43420</c:v>
                </c:pt>
                <c:pt idx="3">
                  <c:v>43423</c:v>
                </c:pt>
                <c:pt idx="4">
                  <c:v>43424</c:v>
                </c:pt>
                <c:pt idx="5">
                  <c:v>43425</c:v>
                </c:pt>
                <c:pt idx="6">
                  <c:v>43426</c:v>
                </c:pt>
                <c:pt idx="7">
                  <c:v>43427</c:v>
                </c:pt>
                <c:pt idx="8">
                  <c:v>43430</c:v>
                </c:pt>
                <c:pt idx="9">
                  <c:v>43431</c:v>
                </c:pt>
                <c:pt idx="10">
                  <c:v>43432</c:v>
                </c:pt>
                <c:pt idx="11">
                  <c:v>43433</c:v>
                </c:pt>
                <c:pt idx="12">
                  <c:v>43434</c:v>
                </c:pt>
                <c:pt idx="13">
                  <c:v>43437</c:v>
                </c:pt>
                <c:pt idx="14">
                  <c:v>43438</c:v>
                </c:pt>
                <c:pt idx="15">
                  <c:v>43439</c:v>
                </c:pt>
                <c:pt idx="16">
                  <c:v>43440</c:v>
                </c:pt>
                <c:pt idx="17">
                  <c:v>43441</c:v>
                </c:pt>
                <c:pt idx="18">
                  <c:v>43444</c:v>
                </c:pt>
                <c:pt idx="19">
                  <c:v>43445</c:v>
                </c:pt>
                <c:pt idx="20">
                  <c:v>43446</c:v>
                </c:pt>
                <c:pt idx="21">
                  <c:v>43447</c:v>
                </c:pt>
                <c:pt idx="22">
                  <c:v>43448</c:v>
                </c:pt>
                <c:pt idx="23">
                  <c:v>43451</c:v>
                </c:pt>
                <c:pt idx="24">
                  <c:v>43452</c:v>
                </c:pt>
                <c:pt idx="25">
                  <c:v>43453</c:v>
                </c:pt>
                <c:pt idx="26">
                  <c:v>43454</c:v>
                </c:pt>
                <c:pt idx="27">
                  <c:v>43455</c:v>
                </c:pt>
                <c:pt idx="28">
                  <c:v>43458</c:v>
                </c:pt>
                <c:pt idx="29">
                  <c:v>43460</c:v>
                </c:pt>
                <c:pt idx="30">
                  <c:v>43461</c:v>
                </c:pt>
                <c:pt idx="31">
                  <c:v>43462</c:v>
                </c:pt>
                <c:pt idx="32">
                  <c:v>43465</c:v>
                </c:pt>
                <c:pt idx="33">
                  <c:v>43467</c:v>
                </c:pt>
                <c:pt idx="34">
                  <c:v>43468</c:v>
                </c:pt>
                <c:pt idx="35">
                  <c:v>43469</c:v>
                </c:pt>
                <c:pt idx="36">
                  <c:v>43472</c:v>
                </c:pt>
                <c:pt idx="37">
                  <c:v>43473</c:v>
                </c:pt>
                <c:pt idx="38">
                  <c:v>43474</c:v>
                </c:pt>
                <c:pt idx="39">
                  <c:v>43475</c:v>
                </c:pt>
                <c:pt idx="40">
                  <c:v>43476</c:v>
                </c:pt>
                <c:pt idx="41">
                  <c:v>43479</c:v>
                </c:pt>
                <c:pt idx="42">
                  <c:v>43480</c:v>
                </c:pt>
                <c:pt idx="43">
                  <c:v>43481</c:v>
                </c:pt>
                <c:pt idx="44">
                  <c:v>43482</c:v>
                </c:pt>
                <c:pt idx="45">
                  <c:v>43483</c:v>
                </c:pt>
                <c:pt idx="46">
                  <c:v>43486</c:v>
                </c:pt>
                <c:pt idx="47">
                  <c:v>43487</c:v>
                </c:pt>
                <c:pt idx="48">
                  <c:v>43488</c:v>
                </c:pt>
                <c:pt idx="49">
                  <c:v>43489</c:v>
                </c:pt>
                <c:pt idx="50">
                  <c:v>43490</c:v>
                </c:pt>
                <c:pt idx="51">
                  <c:v>43493</c:v>
                </c:pt>
                <c:pt idx="52">
                  <c:v>43494</c:v>
                </c:pt>
                <c:pt idx="53">
                  <c:v>43495</c:v>
                </c:pt>
                <c:pt idx="54">
                  <c:v>43496</c:v>
                </c:pt>
                <c:pt idx="55">
                  <c:v>43497</c:v>
                </c:pt>
                <c:pt idx="56">
                  <c:v>43500</c:v>
                </c:pt>
                <c:pt idx="57">
                  <c:v>43501</c:v>
                </c:pt>
                <c:pt idx="58">
                  <c:v>43502</c:v>
                </c:pt>
                <c:pt idx="59">
                  <c:v>43503</c:v>
                </c:pt>
                <c:pt idx="60">
                  <c:v>43504</c:v>
                </c:pt>
                <c:pt idx="61">
                  <c:v>43507</c:v>
                </c:pt>
                <c:pt idx="62">
                  <c:v>43508</c:v>
                </c:pt>
                <c:pt idx="63">
                  <c:v>43509</c:v>
                </c:pt>
                <c:pt idx="64">
                  <c:v>43510</c:v>
                </c:pt>
                <c:pt idx="65">
                  <c:v>43511</c:v>
                </c:pt>
                <c:pt idx="66">
                  <c:v>43515</c:v>
                </c:pt>
                <c:pt idx="67">
                  <c:v>43516</c:v>
                </c:pt>
                <c:pt idx="68">
                  <c:v>43517</c:v>
                </c:pt>
                <c:pt idx="69">
                  <c:v>43518</c:v>
                </c:pt>
                <c:pt idx="70">
                  <c:v>43521</c:v>
                </c:pt>
                <c:pt idx="71">
                  <c:v>43522</c:v>
                </c:pt>
                <c:pt idx="72">
                  <c:v>43523</c:v>
                </c:pt>
                <c:pt idx="73">
                  <c:v>43524</c:v>
                </c:pt>
                <c:pt idx="74">
                  <c:v>43525</c:v>
                </c:pt>
                <c:pt idx="75">
                  <c:v>43528</c:v>
                </c:pt>
                <c:pt idx="76">
                  <c:v>43529</c:v>
                </c:pt>
                <c:pt idx="77">
                  <c:v>43530</c:v>
                </c:pt>
                <c:pt idx="78">
                  <c:v>43531</c:v>
                </c:pt>
                <c:pt idx="79">
                  <c:v>43532</c:v>
                </c:pt>
                <c:pt idx="80">
                  <c:v>43535</c:v>
                </c:pt>
                <c:pt idx="81">
                  <c:v>43536</c:v>
                </c:pt>
                <c:pt idx="82">
                  <c:v>43537</c:v>
                </c:pt>
                <c:pt idx="83">
                  <c:v>43538</c:v>
                </c:pt>
                <c:pt idx="84">
                  <c:v>43539</c:v>
                </c:pt>
                <c:pt idx="85">
                  <c:v>43542</c:v>
                </c:pt>
                <c:pt idx="86">
                  <c:v>43543</c:v>
                </c:pt>
                <c:pt idx="87">
                  <c:v>43544</c:v>
                </c:pt>
                <c:pt idx="88">
                  <c:v>43545</c:v>
                </c:pt>
                <c:pt idx="89">
                  <c:v>43546</c:v>
                </c:pt>
                <c:pt idx="90">
                  <c:v>43549</c:v>
                </c:pt>
                <c:pt idx="91">
                  <c:v>43550</c:v>
                </c:pt>
                <c:pt idx="92">
                  <c:v>43551</c:v>
                </c:pt>
                <c:pt idx="93">
                  <c:v>43552</c:v>
                </c:pt>
                <c:pt idx="94">
                  <c:v>43553</c:v>
                </c:pt>
                <c:pt idx="95">
                  <c:v>43556</c:v>
                </c:pt>
                <c:pt idx="96">
                  <c:v>43557</c:v>
                </c:pt>
                <c:pt idx="97">
                  <c:v>43558</c:v>
                </c:pt>
                <c:pt idx="98">
                  <c:v>43559</c:v>
                </c:pt>
                <c:pt idx="99">
                  <c:v>43560</c:v>
                </c:pt>
                <c:pt idx="100">
                  <c:v>43563</c:v>
                </c:pt>
                <c:pt idx="101">
                  <c:v>43564</c:v>
                </c:pt>
                <c:pt idx="102">
                  <c:v>43565</c:v>
                </c:pt>
                <c:pt idx="103">
                  <c:v>43566</c:v>
                </c:pt>
                <c:pt idx="104">
                  <c:v>43567</c:v>
                </c:pt>
                <c:pt idx="105">
                  <c:v>43570</c:v>
                </c:pt>
                <c:pt idx="106">
                  <c:v>43571</c:v>
                </c:pt>
                <c:pt idx="107">
                  <c:v>43572</c:v>
                </c:pt>
                <c:pt idx="108">
                  <c:v>43573</c:v>
                </c:pt>
                <c:pt idx="109">
                  <c:v>43577</c:v>
                </c:pt>
                <c:pt idx="110">
                  <c:v>43578</c:v>
                </c:pt>
                <c:pt idx="111">
                  <c:v>43579</c:v>
                </c:pt>
                <c:pt idx="112">
                  <c:v>43580</c:v>
                </c:pt>
                <c:pt idx="113">
                  <c:v>43581</c:v>
                </c:pt>
                <c:pt idx="114">
                  <c:v>43584</c:v>
                </c:pt>
                <c:pt idx="115">
                  <c:v>43585</c:v>
                </c:pt>
                <c:pt idx="116">
                  <c:v>43586</c:v>
                </c:pt>
                <c:pt idx="117">
                  <c:v>43587</c:v>
                </c:pt>
                <c:pt idx="118">
                  <c:v>43588</c:v>
                </c:pt>
                <c:pt idx="119">
                  <c:v>43591</c:v>
                </c:pt>
                <c:pt idx="120">
                  <c:v>43592</c:v>
                </c:pt>
                <c:pt idx="121">
                  <c:v>43593</c:v>
                </c:pt>
                <c:pt idx="122">
                  <c:v>43594</c:v>
                </c:pt>
                <c:pt idx="123">
                  <c:v>43595</c:v>
                </c:pt>
                <c:pt idx="124">
                  <c:v>43598</c:v>
                </c:pt>
                <c:pt idx="125">
                  <c:v>43599</c:v>
                </c:pt>
                <c:pt idx="126">
                  <c:v>43600</c:v>
                </c:pt>
                <c:pt idx="127">
                  <c:v>43601</c:v>
                </c:pt>
                <c:pt idx="128">
                  <c:v>43602</c:v>
                </c:pt>
                <c:pt idx="129">
                  <c:v>43605</c:v>
                </c:pt>
                <c:pt idx="130">
                  <c:v>43606</c:v>
                </c:pt>
                <c:pt idx="131">
                  <c:v>43607</c:v>
                </c:pt>
                <c:pt idx="132">
                  <c:v>43608</c:v>
                </c:pt>
                <c:pt idx="133">
                  <c:v>43609</c:v>
                </c:pt>
                <c:pt idx="134">
                  <c:v>43612</c:v>
                </c:pt>
                <c:pt idx="135">
                  <c:v>43613</c:v>
                </c:pt>
                <c:pt idx="136">
                  <c:v>43614</c:v>
                </c:pt>
                <c:pt idx="137">
                  <c:v>43615</c:v>
                </c:pt>
                <c:pt idx="138">
                  <c:v>43616</c:v>
                </c:pt>
                <c:pt idx="139">
                  <c:v>43619</c:v>
                </c:pt>
                <c:pt idx="140">
                  <c:v>43620</c:v>
                </c:pt>
                <c:pt idx="141">
                  <c:v>43621</c:v>
                </c:pt>
                <c:pt idx="142">
                  <c:v>43622</c:v>
                </c:pt>
                <c:pt idx="143">
                  <c:v>43623</c:v>
                </c:pt>
                <c:pt idx="144">
                  <c:v>43626</c:v>
                </c:pt>
                <c:pt idx="145">
                  <c:v>43627</c:v>
                </c:pt>
                <c:pt idx="146">
                  <c:v>43628</c:v>
                </c:pt>
                <c:pt idx="147">
                  <c:v>43629</c:v>
                </c:pt>
                <c:pt idx="148">
                  <c:v>43630</c:v>
                </c:pt>
                <c:pt idx="149">
                  <c:v>43633</c:v>
                </c:pt>
                <c:pt idx="150">
                  <c:v>43634</c:v>
                </c:pt>
                <c:pt idx="151">
                  <c:v>43635</c:v>
                </c:pt>
                <c:pt idx="152">
                  <c:v>43636</c:v>
                </c:pt>
                <c:pt idx="153">
                  <c:v>43637</c:v>
                </c:pt>
                <c:pt idx="154">
                  <c:v>43640</c:v>
                </c:pt>
                <c:pt idx="155">
                  <c:v>43641</c:v>
                </c:pt>
                <c:pt idx="156">
                  <c:v>43642</c:v>
                </c:pt>
                <c:pt idx="157">
                  <c:v>43643</c:v>
                </c:pt>
                <c:pt idx="158">
                  <c:v>43644</c:v>
                </c:pt>
                <c:pt idx="159">
                  <c:v>43647</c:v>
                </c:pt>
                <c:pt idx="160">
                  <c:v>43648</c:v>
                </c:pt>
                <c:pt idx="161">
                  <c:v>43649</c:v>
                </c:pt>
                <c:pt idx="162">
                  <c:v>43650</c:v>
                </c:pt>
                <c:pt idx="163">
                  <c:v>43651</c:v>
                </c:pt>
                <c:pt idx="164">
                  <c:v>43654</c:v>
                </c:pt>
                <c:pt idx="165">
                  <c:v>43655</c:v>
                </c:pt>
                <c:pt idx="166">
                  <c:v>43656</c:v>
                </c:pt>
                <c:pt idx="167">
                  <c:v>43657</c:v>
                </c:pt>
                <c:pt idx="168">
                  <c:v>43658</c:v>
                </c:pt>
                <c:pt idx="169">
                  <c:v>43661</c:v>
                </c:pt>
                <c:pt idx="170">
                  <c:v>43662</c:v>
                </c:pt>
                <c:pt idx="171">
                  <c:v>43663</c:v>
                </c:pt>
                <c:pt idx="172">
                  <c:v>43664</c:v>
                </c:pt>
                <c:pt idx="173">
                  <c:v>43665</c:v>
                </c:pt>
                <c:pt idx="174">
                  <c:v>43668</c:v>
                </c:pt>
                <c:pt idx="175">
                  <c:v>43669</c:v>
                </c:pt>
                <c:pt idx="176">
                  <c:v>43670</c:v>
                </c:pt>
                <c:pt idx="177">
                  <c:v>43671</c:v>
                </c:pt>
                <c:pt idx="178">
                  <c:v>43672</c:v>
                </c:pt>
                <c:pt idx="179">
                  <c:v>43675</c:v>
                </c:pt>
                <c:pt idx="180">
                  <c:v>43676</c:v>
                </c:pt>
                <c:pt idx="181">
                  <c:v>43677</c:v>
                </c:pt>
                <c:pt idx="182">
                  <c:v>43678</c:v>
                </c:pt>
                <c:pt idx="183">
                  <c:v>43679</c:v>
                </c:pt>
                <c:pt idx="184">
                  <c:v>43682</c:v>
                </c:pt>
                <c:pt idx="185">
                  <c:v>43683</c:v>
                </c:pt>
                <c:pt idx="186">
                  <c:v>43684</c:v>
                </c:pt>
                <c:pt idx="187">
                  <c:v>43685</c:v>
                </c:pt>
                <c:pt idx="188">
                  <c:v>43686</c:v>
                </c:pt>
                <c:pt idx="189">
                  <c:v>43689</c:v>
                </c:pt>
                <c:pt idx="190">
                  <c:v>43690</c:v>
                </c:pt>
                <c:pt idx="191">
                  <c:v>43691</c:v>
                </c:pt>
                <c:pt idx="192">
                  <c:v>43692</c:v>
                </c:pt>
                <c:pt idx="193">
                  <c:v>43693</c:v>
                </c:pt>
                <c:pt idx="194">
                  <c:v>43696</c:v>
                </c:pt>
                <c:pt idx="195">
                  <c:v>43697</c:v>
                </c:pt>
                <c:pt idx="196">
                  <c:v>43698</c:v>
                </c:pt>
                <c:pt idx="197">
                  <c:v>43699</c:v>
                </c:pt>
                <c:pt idx="198">
                  <c:v>43700</c:v>
                </c:pt>
                <c:pt idx="199">
                  <c:v>43703</c:v>
                </c:pt>
                <c:pt idx="200">
                  <c:v>43704</c:v>
                </c:pt>
                <c:pt idx="201">
                  <c:v>43705</c:v>
                </c:pt>
                <c:pt idx="202">
                  <c:v>43706</c:v>
                </c:pt>
                <c:pt idx="203">
                  <c:v>43707</c:v>
                </c:pt>
                <c:pt idx="204">
                  <c:v>43711</c:v>
                </c:pt>
                <c:pt idx="205">
                  <c:v>43712</c:v>
                </c:pt>
                <c:pt idx="206">
                  <c:v>43713</c:v>
                </c:pt>
                <c:pt idx="207">
                  <c:v>43714</c:v>
                </c:pt>
                <c:pt idx="208">
                  <c:v>43717</c:v>
                </c:pt>
                <c:pt idx="209">
                  <c:v>43718</c:v>
                </c:pt>
                <c:pt idx="210">
                  <c:v>43719</c:v>
                </c:pt>
                <c:pt idx="211">
                  <c:v>43720</c:v>
                </c:pt>
                <c:pt idx="212">
                  <c:v>43721</c:v>
                </c:pt>
                <c:pt idx="213">
                  <c:v>43724</c:v>
                </c:pt>
                <c:pt idx="214">
                  <c:v>43725</c:v>
                </c:pt>
                <c:pt idx="215">
                  <c:v>43726</c:v>
                </c:pt>
                <c:pt idx="216">
                  <c:v>43727</c:v>
                </c:pt>
                <c:pt idx="217">
                  <c:v>43728</c:v>
                </c:pt>
                <c:pt idx="218">
                  <c:v>43731</c:v>
                </c:pt>
                <c:pt idx="219">
                  <c:v>43732</c:v>
                </c:pt>
                <c:pt idx="220">
                  <c:v>43733</c:v>
                </c:pt>
                <c:pt idx="221">
                  <c:v>43734</c:v>
                </c:pt>
                <c:pt idx="222">
                  <c:v>43735</c:v>
                </c:pt>
                <c:pt idx="223">
                  <c:v>43738</c:v>
                </c:pt>
                <c:pt idx="224">
                  <c:v>43739</c:v>
                </c:pt>
                <c:pt idx="225">
                  <c:v>43740</c:v>
                </c:pt>
                <c:pt idx="226">
                  <c:v>43741</c:v>
                </c:pt>
                <c:pt idx="227">
                  <c:v>43742</c:v>
                </c:pt>
                <c:pt idx="228">
                  <c:v>43745</c:v>
                </c:pt>
                <c:pt idx="229">
                  <c:v>43746</c:v>
                </c:pt>
                <c:pt idx="230">
                  <c:v>43747</c:v>
                </c:pt>
                <c:pt idx="231">
                  <c:v>43748</c:v>
                </c:pt>
                <c:pt idx="232">
                  <c:v>43749</c:v>
                </c:pt>
                <c:pt idx="233">
                  <c:v>43752</c:v>
                </c:pt>
                <c:pt idx="234">
                  <c:v>43753</c:v>
                </c:pt>
                <c:pt idx="235">
                  <c:v>43754</c:v>
                </c:pt>
                <c:pt idx="236">
                  <c:v>43755</c:v>
                </c:pt>
                <c:pt idx="237">
                  <c:v>43756</c:v>
                </c:pt>
                <c:pt idx="238">
                  <c:v>43759</c:v>
                </c:pt>
                <c:pt idx="239">
                  <c:v>43760</c:v>
                </c:pt>
                <c:pt idx="240">
                  <c:v>43761</c:v>
                </c:pt>
                <c:pt idx="241">
                  <c:v>43762</c:v>
                </c:pt>
                <c:pt idx="242">
                  <c:v>43763</c:v>
                </c:pt>
                <c:pt idx="243">
                  <c:v>43766</c:v>
                </c:pt>
                <c:pt idx="244">
                  <c:v>43767</c:v>
                </c:pt>
                <c:pt idx="245">
                  <c:v>43768</c:v>
                </c:pt>
                <c:pt idx="246">
                  <c:v>43769</c:v>
                </c:pt>
                <c:pt idx="247">
                  <c:v>43770</c:v>
                </c:pt>
                <c:pt idx="248">
                  <c:v>43773</c:v>
                </c:pt>
                <c:pt idx="249">
                  <c:v>43774</c:v>
                </c:pt>
                <c:pt idx="250">
                  <c:v>43775</c:v>
                </c:pt>
                <c:pt idx="251">
                  <c:v>43776</c:v>
                </c:pt>
                <c:pt idx="252">
                  <c:v>43777</c:v>
                </c:pt>
                <c:pt idx="253">
                  <c:v>43780</c:v>
                </c:pt>
                <c:pt idx="254">
                  <c:v>43781</c:v>
                </c:pt>
                <c:pt idx="255">
                  <c:v>43782</c:v>
                </c:pt>
                <c:pt idx="256">
                  <c:v>43783</c:v>
                </c:pt>
                <c:pt idx="257">
                  <c:v>43784</c:v>
                </c:pt>
                <c:pt idx="258">
                  <c:v>43787</c:v>
                </c:pt>
                <c:pt idx="259">
                  <c:v>43788</c:v>
                </c:pt>
                <c:pt idx="260">
                  <c:v>43789</c:v>
                </c:pt>
                <c:pt idx="261">
                  <c:v>43790</c:v>
                </c:pt>
                <c:pt idx="262">
                  <c:v>43791</c:v>
                </c:pt>
                <c:pt idx="263">
                  <c:v>43794</c:v>
                </c:pt>
                <c:pt idx="264">
                  <c:v>43795</c:v>
                </c:pt>
                <c:pt idx="265">
                  <c:v>43796</c:v>
                </c:pt>
                <c:pt idx="266">
                  <c:v>43797</c:v>
                </c:pt>
                <c:pt idx="267">
                  <c:v>43798</c:v>
                </c:pt>
                <c:pt idx="268">
                  <c:v>43801</c:v>
                </c:pt>
                <c:pt idx="269">
                  <c:v>43802</c:v>
                </c:pt>
                <c:pt idx="270">
                  <c:v>43803</c:v>
                </c:pt>
                <c:pt idx="271">
                  <c:v>43804</c:v>
                </c:pt>
                <c:pt idx="272">
                  <c:v>43805</c:v>
                </c:pt>
                <c:pt idx="273">
                  <c:v>43808</c:v>
                </c:pt>
                <c:pt idx="274">
                  <c:v>43809</c:v>
                </c:pt>
                <c:pt idx="275">
                  <c:v>43810</c:v>
                </c:pt>
                <c:pt idx="276">
                  <c:v>43811</c:v>
                </c:pt>
                <c:pt idx="277">
                  <c:v>43812</c:v>
                </c:pt>
                <c:pt idx="278">
                  <c:v>43815</c:v>
                </c:pt>
                <c:pt idx="279">
                  <c:v>43816</c:v>
                </c:pt>
                <c:pt idx="280">
                  <c:v>43817</c:v>
                </c:pt>
                <c:pt idx="281">
                  <c:v>43818</c:v>
                </c:pt>
                <c:pt idx="282">
                  <c:v>43819</c:v>
                </c:pt>
                <c:pt idx="283">
                  <c:v>43822</c:v>
                </c:pt>
                <c:pt idx="284">
                  <c:v>43823</c:v>
                </c:pt>
                <c:pt idx="285">
                  <c:v>43825</c:v>
                </c:pt>
                <c:pt idx="286">
                  <c:v>43826</c:v>
                </c:pt>
                <c:pt idx="287">
                  <c:v>43829</c:v>
                </c:pt>
                <c:pt idx="288">
                  <c:v>43830</c:v>
                </c:pt>
                <c:pt idx="289">
                  <c:v>43832</c:v>
                </c:pt>
                <c:pt idx="290">
                  <c:v>43833</c:v>
                </c:pt>
                <c:pt idx="291">
                  <c:v>43836</c:v>
                </c:pt>
                <c:pt idx="292">
                  <c:v>43837</c:v>
                </c:pt>
                <c:pt idx="293">
                  <c:v>43838</c:v>
                </c:pt>
                <c:pt idx="294">
                  <c:v>43839</c:v>
                </c:pt>
                <c:pt idx="295">
                  <c:v>43840</c:v>
                </c:pt>
                <c:pt idx="296">
                  <c:v>43843</c:v>
                </c:pt>
                <c:pt idx="297">
                  <c:v>43844</c:v>
                </c:pt>
                <c:pt idx="298">
                  <c:v>43845</c:v>
                </c:pt>
                <c:pt idx="299">
                  <c:v>43846</c:v>
                </c:pt>
                <c:pt idx="300">
                  <c:v>43847</c:v>
                </c:pt>
                <c:pt idx="301">
                  <c:v>43850</c:v>
                </c:pt>
                <c:pt idx="302">
                  <c:v>43851</c:v>
                </c:pt>
                <c:pt idx="303">
                  <c:v>43852</c:v>
                </c:pt>
                <c:pt idx="304">
                  <c:v>43853</c:v>
                </c:pt>
                <c:pt idx="305">
                  <c:v>43854</c:v>
                </c:pt>
                <c:pt idx="306">
                  <c:v>43857</c:v>
                </c:pt>
                <c:pt idx="307">
                  <c:v>43858</c:v>
                </c:pt>
                <c:pt idx="308">
                  <c:v>43859</c:v>
                </c:pt>
                <c:pt idx="309">
                  <c:v>43860</c:v>
                </c:pt>
                <c:pt idx="310">
                  <c:v>43861</c:v>
                </c:pt>
                <c:pt idx="311">
                  <c:v>43864</c:v>
                </c:pt>
                <c:pt idx="312">
                  <c:v>43865</c:v>
                </c:pt>
                <c:pt idx="313">
                  <c:v>43866</c:v>
                </c:pt>
                <c:pt idx="314">
                  <c:v>43867</c:v>
                </c:pt>
                <c:pt idx="315">
                  <c:v>43868</c:v>
                </c:pt>
                <c:pt idx="316">
                  <c:v>43871</c:v>
                </c:pt>
                <c:pt idx="317">
                  <c:v>43872</c:v>
                </c:pt>
                <c:pt idx="318">
                  <c:v>43873</c:v>
                </c:pt>
                <c:pt idx="319">
                  <c:v>43874</c:v>
                </c:pt>
                <c:pt idx="320">
                  <c:v>43875</c:v>
                </c:pt>
                <c:pt idx="321">
                  <c:v>43879</c:v>
                </c:pt>
                <c:pt idx="322">
                  <c:v>43880</c:v>
                </c:pt>
                <c:pt idx="323">
                  <c:v>43881</c:v>
                </c:pt>
                <c:pt idx="324">
                  <c:v>43882</c:v>
                </c:pt>
                <c:pt idx="325">
                  <c:v>43885</c:v>
                </c:pt>
                <c:pt idx="326">
                  <c:v>43886</c:v>
                </c:pt>
                <c:pt idx="327">
                  <c:v>43887</c:v>
                </c:pt>
                <c:pt idx="328">
                  <c:v>43888</c:v>
                </c:pt>
                <c:pt idx="329">
                  <c:v>43889</c:v>
                </c:pt>
                <c:pt idx="330">
                  <c:v>43892</c:v>
                </c:pt>
                <c:pt idx="331">
                  <c:v>43893</c:v>
                </c:pt>
                <c:pt idx="332">
                  <c:v>43894</c:v>
                </c:pt>
                <c:pt idx="333">
                  <c:v>43895</c:v>
                </c:pt>
                <c:pt idx="334">
                  <c:v>43896</c:v>
                </c:pt>
                <c:pt idx="335">
                  <c:v>43899</c:v>
                </c:pt>
                <c:pt idx="336">
                  <c:v>43900</c:v>
                </c:pt>
                <c:pt idx="337">
                  <c:v>43901</c:v>
                </c:pt>
                <c:pt idx="338">
                  <c:v>43902</c:v>
                </c:pt>
                <c:pt idx="339">
                  <c:v>43903</c:v>
                </c:pt>
                <c:pt idx="340">
                  <c:v>43906</c:v>
                </c:pt>
                <c:pt idx="341">
                  <c:v>43907</c:v>
                </c:pt>
                <c:pt idx="342">
                  <c:v>43908</c:v>
                </c:pt>
                <c:pt idx="343">
                  <c:v>43909</c:v>
                </c:pt>
                <c:pt idx="344">
                  <c:v>43910</c:v>
                </c:pt>
                <c:pt idx="345">
                  <c:v>43913</c:v>
                </c:pt>
                <c:pt idx="346">
                  <c:v>43914</c:v>
                </c:pt>
                <c:pt idx="347">
                  <c:v>43915</c:v>
                </c:pt>
                <c:pt idx="348">
                  <c:v>43916</c:v>
                </c:pt>
                <c:pt idx="349">
                  <c:v>43917</c:v>
                </c:pt>
                <c:pt idx="350">
                  <c:v>43920</c:v>
                </c:pt>
                <c:pt idx="351">
                  <c:v>43921</c:v>
                </c:pt>
                <c:pt idx="352">
                  <c:v>43922</c:v>
                </c:pt>
                <c:pt idx="353">
                  <c:v>43923</c:v>
                </c:pt>
                <c:pt idx="354">
                  <c:v>43924</c:v>
                </c:pt>
                <c:pt idx="355">
                  <c:v>43927</c:v>
                </c:pt>
                <c:pt idx="356">
                  <c:v>43928</c:v>
                </c:pt>
                <c:pt idx="357">
                  <c:v>43929</c:v>
                </c:pt>
                <c:pt idx="358">
                  <c:v>43930</c:v>
                </c:pt>
                <c:pt idx="359">
                  <c:v>43934</c:v>
                </c:pt>
                <c:pt idx="360">
                  <c:v>43935</c:v>
                </c:pt>
                <c:pt idx="361">
                  <c:v>43936</c:v>
                </c:pt>
                <c:pt idx="362">
                  <c:v>43937</c:v>
                </c:pt>
                <c:pt idx="363">
                  <c:v>43938</c:v>
                </c:pt>
                <c:pt idx="364">
                  <c:v>43941</c:v>
                </c:pt>
                <c:pt idx="365">
                  <c:v>43942</c:v>
                </c:pt>
                <c:pt idx="366">
                  <c:v>43943</c:v>
                </c:pt>
                <c:pt idx="367">
                  <c:v>43944</c:v>
                </c:pt>
                <c:pt idx="368">
                  <c:v>43945</c:v>
                </c:pt>
                <c:pt idx="369">
                  <c:v>43948</c:v>
                </c:pt>
                <c:pt idx="370">
                  <c:v>43949</c:v>
                </c:pt>
                <c:pt idx="371">
                  <c:v>43950</c:v>
                </c:pt>
                <c:pt idx="372">
                  <c:v>43951</c:v>
                </c:pt>
                <c:pt idx="373">
                  <c:v>43952</c:v>
                </c:pt>
                <c:pt idx="374">
                  <c:v>43955</c:v>
                </c:pt>
                <c:pt idx="375">
                  <c:v>43956</c:v>
                </c:pt>
                <c:pt idx="376">
                  <c:v>43957</c:v>
                </c:pt>
                <c:pt idx="377">
                  <c:v>43958</c:v>
                </c:pt>
                <c:pt idx="378">
                  <c:v>43959</c:v>
                </c:pt>
                <c:pt idx="379">
                  <c:v>43962</c:v>
                </c:pt>
                <c:pt idx="380">
                  <c:v>43963</c:v>
                </c:pt>
                <c:pt idx="381">
                  <c:v>43964</c:v>
                </c:pt>
                <c:pt idx="382">
                  <c:v>43965</c:v>
                </c:pt>
                <c:pt idx="383">
                  <c:v>43966</c:v>
                </c:pt>
                <c:pt idx="384">
                  <c:v>43969</c:v>
                </c:pt>
                <c:pt idx="385">
                  <c:v>43970</c:v>
                </c:pt>
                <c:pt idx="386">
                  <c:v>43971</c:v>
                </c:pt>
                <c:pt idx="387">
                  <c:v>43972</c:v>
                </c:pt>
                <c:pt idx="388">
                  <c:v>43973</c:v>
                </c:pt>
                <c:pt idx="389">
                  <c:v>43976</c:v>
                </c:pt>
                <c:pt idx="390">
                  <c:v>43977</c:v>
                </c:pt>
                <c:pt idx="391">
                  <c:v>43978</c:v>
                </c:pt>
                <c:pt idx="392">
                  <c:v>43979</c:v>
                </c:pt>
                <c:pt idx="393">
                  <c:v>43980</c:v>
                </c:pt>
                <c:pt idx="394">
                  <c:v>43983</c:v>
                </c:pt>
                <c:pt idx="395">
                  <c:v>43984</c:v>
                </c:pt>
                <c:pt idx="396">
                  <c:v>43985</c:v>
                </c:pt>
                <c:pt idx="397">
                  <c:v>43986</c:v>
                </c:pt>
                <c:pt idx="398">
                  <c:v>43987</c:v>
                </c:pt>
                <c:pt idx="399">
                  <c:v>43990</c:v>
                </c:pt>
                <c:pt idx="400">
                  <c:v>43991</c:v>
                </c:pt>
                <c:pt idx="401">
                  <c:v>43992</c:v>
                </c:pt>
                <c:pt idx="402">
                  <c:v>43993</c:v>
                </c:pt>
                <c:pt idx="403">
                  <c:v>43994</c:v>
                </c:pt>
                <c:pt idx="404">
                  <c:v>43997</c:v>
                </c:pt>
                <c:pt idx="405">
                  <c:v>43998</c:v>
                </c:pt>
                <c:pt idx="406">
                  <c:v>43999</c:v>
                </c:pt>
                <c:pt idx="407">
                  <c:v>44000</c:v>
                </c:pt>
                <c:pt idx="408">
                  <c:v>44001</c:v>
                </c:pt>
                <c:pt idx="409">
                  <c:v>44004</c:v>
                </c:pt>
                <c:pt idx="410">
                  <c:v>44005</c:v>
                </c:pt>
                <c:pt idx="411">
                  <c:v>44006</c:v>
                </c:pt>
                <c:pt idx="412">
                  <c:v>44007</c:v>
                </c:pt>
                <c:pt idx="413">
                  <c:v>44008</c:v>
                </c:pt>
                <c:pt idx="414">
                  <c:v>44011</c:v>
                </c:pt>
                <c:pt idx="415">
                  <c:v>44012</c:v>
                </c:pt>
                <c:pt idx="416">
                  <c:v>44013</c:v>
                </c:pt>
                <c:pt idx="417">
                  <c:v>44014</c:v>
                </c:pt>
                <c:pt idx="418">
                  <c:v>44015</c:v>
                </c:pt>
                <c:pt idx="419">
                  <c:v>44018</c:v>
                </c:pt>
                <c:pt idx="420">
                  <c:v>44019</c:v>
                </c:pt>
                <c:pt idx="421">
                  <c:v>44020</c:v>
                </c:pt>
                <c:pt idx="422">
                  <c:v>44021</c:v>
                </c:pt>
                <c:pt idx="423">
                  <c:v>44022</c:v>
                </c:pt>
                <c:pt idx="424">
                  <c:v>44025</c:v>
                </c:pt>
                <c:pt idx="425">
                  <c:v>44026</c:v>
                </c:pt>
                <c:pt idx="426">
                  <c:v>44027</c:v>
                </c:pt>
                <c:pt idx="427">
                  <c:v>44028</c:v>
                </c:pt>
                <c:pt idx="428">
                  <c:v>44029</c:v>
                </c:pt>
                <c:pt idx="429">
                  <c:v>44032</c:v>
                </c:pt>
                <c:pt idx="430">
                  <c:v>44033</c:v>
                </c:pt>
                <c:pt idx="431">
                  <c:v>44034</c:v>
                </c:pt>
                <c:pt idx="432">
                  <c:v>44035</c:v>
                </c:pt>
                <c:pt idx="433">
                  <c:v>44036</c:v>
                </c:pt>
                <c:pt idx="434">
                  <c:v>44039</c:v>
                </c:pt>
                <c:pt idx="435">
                  <c:v>44040</c:v>
                </c:pt>
                <c:pt idx="436">
                  <c:v>44041</c:v>
                </c:pt>
                <c:pt idx="437">
                  <c:v>44042</c:v>
                </c:pt>
                <c:pt idx="438">
                  <c:v>44043</c:v>
                </c:pt>
                <c:pt idx="439">
                  <c:v>44046</c:v>
                </c:pt>
                <c:pt idx="440">
                  <c:v>44047</c:v>
                </c:pt>
                <c:pt idx="441">
                  <c:v>44048</c:v>
                </c:pt>
                <c:pt idx="442">
                  <c:v>44049</c:v>
                </c:pt>
                <c:pt idx="443">
                  <c:v>44050</c:v>
                </c:pt>
                <c:pt idx="444">
                  <c:v>44053</c:v>
                </c:pt>
                <c:pt idx="445">
                  <c:v>44054</c:v>
                </c:pt>
                <c:pt idx="446">
                  <c:v>44055</c:v>
                </c:pt>
                <c:pt idx="447">
                  <c:v>44056</c:v>
                </c:pt>
                <c:pt idx="448">
                  <c:v>44057</c:v>
                </c:pt>
                <c:pt idx="449">
                  <c:v>44060</c:v>
                </c:pt>
                <c:pt idx="450">
                  <c:v>44061</c:v>
                </c:pt>
                <c:pt idx="451">
                  <c:v>44062</c:v>
                </c:pt>
                <c:pt idx="452">
                  <c:v>44063</c:v>
                </c:pt>
                <c:pt idx="453">
                  <c:v>44064</c:v>
                </c:pt>
                <c:pt idx="454">
                  <c:v>44067</c:v>
                </c:pt>
                <c:pt idx="455">
                  <c:v>44068</c:v>
                </c:pt>
                <c:pt idx="456">
                  <c:v>44069</c:v>
                </c:pt>
                <c:pt idx="457">
                  <c:v>44070</c:v>
                </c:pt>
                <c:pt idx="458">
                  <c:v>44071</c:v>
                </c:pt>
                <c:pt idx="459">
                  <c:v>44074</c:v>
                </c:pt>
                <c:pt idx="460">
                  <c:v>44075</c:v>
                </c:pt>
                <c:pt idx="461">
                  <c:v>44076</c:v>
                </c:pt>
                <c:pt idx="462">
                  <c:v>44077</c:v>
                </c:pt>
                <c:pt idx="463">
                  <c:v>44078</c:v>
                </c:pt>
                <c:pt idx="464">
                  <c:v>44082</c:v>
                </c:pt>
                <c:pt idx="465">
                  <c:v>44083</c:v>
                </c:pt>
                <c:pt idx="466">
                  <c:v>44084</c:v>
                </c:pt>
                <c:pt idx="467">
                  <c:v>44085</c:v>
                </c:pt>
                <c:pt idx="468">
                  <c:v>44088</c:v>
                </c:pt>
                <c:pt idx="469">
                  <c:v>44089</c:v>
                </c:pt>
                <c:pt idx="470">
                  <c:v>44090</c:v>
                </c:pt>
                <c:pt idx="471">
                  <c:v>44091</c:v>
                </c:pt>
                <c:pt idx="472">
                  <c:v>44092</c:v>
                </c:pt>
                <c:pt idx="473">
                  <c:v>44095</c:v>
                </c:pt>
                <c:pt idx="474">
                  <c:v>44096</c:v>
                </c:pt>
                <c:pt idx="475">
                  <c:v>44097</c:v>
                </c:pt>
                <c:pt idx="476">
                  <c:v>44098</c:v>
                </c:pt>
                <c:pt idx="477">
                  <c:v>44099</c:v>
                </c:pt>
                <c:pt idx="478">
                  <c:v>44102</c:v>
                </c:pt>
                <c:pt idx="479">
                  <c:v>44103</c:v>
                </c:pt>
                <c:pt idx="480">
                  <c:v>44104</c:v>
                </c:pt>
                <c:pt idx="481">
                  <c:v>44105</c:v>
                </c:pt>
                <c:pt idx="482">
                  <c:v>44106</c:v>
                </c:pt>
                <c:pt idx="483">
                  <c:v>44109</c:v>
                </c:pt>
                <c:pt idx="484">
                  <c:v>44110</c:v>
                </c:pt>
                <c:pt idx="485">
                  <c:v>44111</c:v>
                </c:pt>
                <c:pt idx="486">
                  <c:v>44112</c:v>
                </c:pt>
                <c:pt idx="487">
                  <c:v>44113</c:v>
                </c:pt>
                <c:pt idx="488">
                  <c:v>44116</c:v>
                </c:pt>
                <c:pt idx="489">
                  <c:v>44117</c:v>
                </c:pt>
                <c:pt idx="490">
                  <c:v>44118</c:v>
                </c:pt>
                <c:pt idx="491">
                  <c:v>44119</c:v>
                </c:pt>
                <c:pt idx="492">
                  <c:v>44120</c:v>
                </c:pt>
                <c:pt idx="493">
                  <c:v>44123</c:v>
                </c:pt>
                <c:pt idx="494">
                  <c:v>44124</c:v>
                </c:pt>
                <c:pt idx="495">
                  <c:v>44125</c:v>
                </c:pt>
                <c:pt idx="496">
                  <c:v>44126</c:v>
                </c:pt>
                <c:pt idx="497">
                  <c:v>44127</c:v>
                </c:pt>
                <c:pt idx="498">
                  <c:v>44130</c:v>
                </c:pt>
                <c:pt idx="499">
                  <c:v>44131</c:v>
                </c:pt>
                <c:pt idx="500">
                  <c:v>44132</c:v>
                </c:pt>
                <c:pt idx="501">
                  <c:v>44133</c:v>
                </c:pt>
                <c:pt idx="502">
                  <c:v>44134</c:v>
                </c:pt>
                <c:pt idx="503">
                  <c:v>44137</c:v>
                </c:pt>
                <c:pt idx="504">
                  <c:v>44138</c:v>
                </c:pt>
                <c:pt idx="505">
                  <c:v>44139</c:v>
                </c:pt>
                <c:pt idx="506">
                  <c:v>44140</c:v>
                </c:pt>
                <c:pt idx="507">
                  <c:v>44141</c:v>
                </c:pt>
                <c:pt idx="508">
                  <c:v>44144</c:v>
                </c:pt>
                <c:pt idx="509">
                  <c:v>44145</c:v>
                </c:pt>
                <c:pt idx="510">
                  <c:v>44146</c:v>
                </c:pt>
                <c:pt idx="511">
                  <c:v>44147</c:v>
                </c:pt>
                <c:pt idx="512">
                  <c:v>44148</c:v>
                </c:pt>
                <c:pt idx="513">
                  <c:v>44151</c:v>
                </c:pt>
                <c:pt idx="514">
                  <c:v>44152</c:v>
                </c:pt>
                <c:pt idx="515">
                  <c:v>44153</c:v>
                </c:pt>
                <c:pt idx="516">
                  <c:v>44154</c:v>
                </c:pt>
                <c:pt idx="517">
                  <c:v>44155</c:v>
                </c:pt>
                <c:pt idx="518">
                  <c:v>44158</c:v>
                </c:pt>
                <c:pt idx="519">
                  <c:v>44159</c:v>
                </c:pt>
                <c:pt idx="520">
                  <c:v>44160</c:v>
                </c:pt>
                <c:pt idx="521">
                  <c:v>44161</c:v>
                </c:pt>
                <c:pt idx="522">
                  <c:v>44162</c:v>
                </c:pt>
                <c:pt idx="523">
                  <c:v>44165</c:v>
                </c:pt>
                <c:pt idx="524">
                  <c:v>44166</c:v>
                </c:pt>
                <c:pt idx="525">
                  <c:v>44167</c:v>
                </c:pt>
                <c:pt idx="526">
                  <c:v>44168</c:v>
                </c:pt>
                <c:pt idx="527">
                  <c:v>44169</c:v>
                </c:pt>
                <c:pt idx="528">
                  <c:v>44172</c:v>
                </c:pt>
                <c:pt idx="529">
                  <c:v>44173</c:v>
                </c:pt>
                <c:pt idx="530">
                  <c:v>44174</c:v>
                </c:pt>
                <c:pt idx="531">
                  <c:v>44175</c:v>
                </c:pt>
                <c:pt idx="532">
                  <c:v>44176</c:v>
                </c:pt>
                <c:pt idx="533">
                  <c:v>44179</c:v>
                </c:pt>
                <c:pt idx="534">
                  <c:v>44180</c:v>
                </c:pt>
                <c:pt idx="535">
                  <c:v>44181</c:v>
                </c:pt>
                <c:pt idx="536">
                  <c:v>44182</c:v>
                </c:pt>
                <c:pt idx="537">
                  <c:v>44183</c:v>
                </c:pt>
                <c:pt idx="538">
                  <c:v>44186</c:v>
                </c:pt>
                <c:pt idx="539">
                  <c:v>44187</c:v>
                </c:pt>
                <c:pt idx="540">
                  <c:v>44188</c:v>
                </c:pt>
                <c:pt idx="541">
                  <c:v>44189</c:v>
                </c:pt>
                <c:pt idx="542">
                  <c:v>44193</c:v>
                </c:pt>
                <c:pt idx="543">
                  <c:v>44194</c:v>
                </c:pt>
                <c:pt idx="544">
                  <c:v>44195</c:v>
                </c:pt>
                <c:pt idx="545">
                  <c:v>44196</c:v>
                </c:pt>
                <c:pt idx="546">
                  <c:v>44200</c:v>
                </c:pt>
                <c:pt idx="547">
                  <c:v>44201</c:v>
                </c:pt>
                <c:pt idx="548">
                  <c:v>44202</c:v>
                </c:pt>
                <c:pt idx="549">
                  <c:v>44203</c:v>
                </c:pt>
                <c:pt idx="550">
                  <c:v>44204</c:v>
                </c:pt>
                <c:pt idx="551">
                  <c:v>44207</c:v>
                </c:pt>
                <c:pt idx="552">
                  <c:v>44208</c:v>
                </c:pt>
                <c:pt idx="553">
                  <c:v>44209</c:v>
                </c:pt>
                <c:pt idx="554">
                  <c:v>44210</c:v>
                </c:pt>
                <c:pt idx="555">
                  <c:v>44211</c:v>
                </c:pt>
                <c:pt idx="556">
                  <c:v>44214</c:v>
                </c:pt>
                <c:pt idx="557">
                  <c:v>44215</c:v>
                </c:pt>
                <c:pt idx="558">
                  <c:v>44216</c:v>
                </c:pt>
                <c:pt idx="559">
                  <c:v>44217</c:v>
                </c:pt>
                <c:pt idx="560">
                  <c:v>44218</c:v>
                </c:pt>
                <c:pt idx="561">
                  <c:v>44221</c:v>
                </c:pt>
                <c:pt idx="562">
                  <c:v>44222</c:v>
                </c:pt>
                <c:pt idx="563">
                  <c:v>44223</c:v>
                </c:pt>
                <c:pt idx="564">
                  <c:v>44224</c:v>
                </c:pt>
                <c:pt idx="565">
                  <c:v>44225</c:v>
                </c:pt>
                <c:pt idx="566">
                  <c:v>44228</c:v>
                </c:pt>
                <c:pt idx="567">
                  <c:v>44229</c:v>
                </c:pt>
                <c:pt idx="568">
                  <c:v>44230</c:v>
                </c:pt>
                <c:pt idx="569">
                  <c:v>44231</c:v>
                </c:pt>
                <c:pt idx="570">
                  <c:v>44232</c:v>
                </c:pt>
                <c:pt idx="571">
                  <c:v>44235</c:v>
                </c:pt>
                <c:pt idx="572">
                  <c:v>44236</c:v>
                </c:pt>
                <c:pt idx="573">
                  <c:v>44237</c:v>
                </c:pt>
                <c:pt idx="574">
                  <c:v>44238</c:v>
                </c:pt>
                <c:pt idx="575">
                  <c:v>44239</c:v>
                </c:pt>
                <c:pt idx="576">
                  <c:v>44243</c:v>
                </c:pt>
                <c:pt idx="577">
                  <c:v>44244</c:v>
                </c:pt>
                <c:pt idx="578">
                  <c:v>44245</c:v>
                </c:pt>
                <c:pt idx="579">
                  <c:v>44246</c:v>
                </c:pt>
                <c:pt idx="580">
                  <c:v>44249</c:v>
                </c:pt>
                <c:pt idx="581">
                  <c:v>44250</c:v>
                </c:pt>
                <c:pt idx="582">
                  <c:v>44251</c:v>
                </c:pt>
                <c:pt idx="583">
                  <c:v>44252</c:v>
                </c:pt>
                <c:pt idx="584">
                  <c:v>44253</c:v>
                </c:pt>
                <c:pt idx="585">
                  <c:v>44256</c:v>
                </c:pt>
                <c:pt idx="586">
                  <c:v>44257</c:v>
                </c:pt>
                <c:pt idx="587">
                  <c:v>44258</c:v>
                </c:pt>
                <c:pt idx="588">
                  <c:v>44259</c:v>
                </c:pt>
                <c:pt idx="589">
                  <c:v>44260</c:v>
                </c:pt>
                <c:pt idx="590">
                  <c:v>44263</c:v>
                </c:pt>
                <c:pt idx="591">
                  <c:v>44264</c:v>
                </c:pt>
                <c:pt idx="592">
                  <c:v>44265</c:v>
                </c:pt>
                <c:pt idx="593">
                  <c:v>44266</c:v>
                </c:pt>
                <c:pt idx="594">
                  <c:v>44267</c:v>
                </c:pt>
                <c:pt idx="595">
                  <c:v>44270</c:v>
                </c:pt>
                <c:pt idx="596">
                  <c:v>44271</c:v>
                </c:pt>
                <c:pt idx="597">
                  <c:v>44272</c:v>
                </c:pt>
                <c:pt idx="598">
                  <c:v>44273</c:v>
                </c:pt>
                <c:pt idx="599">
                  <c:v>44274</c:v>
                </c:pt>
                <c:pt idx="600">
                  <c:v>44277</c:v>
                </c:pt>
                <c:pt idx="601">
                  <c:v>44278</c:v>
                </c:pt>
                <c:pt idx="602">
                  <c:v>44279</c:v>
                </c:pt>
                <c:pt idx="603">
                  <c:v>44280</c:v>
                </c:pt>
                <c:pt idx="604">
                  <c:v>44281</c:v>
                </c:pt>
                <c:pt idx="605">
                  <c:v>44284</c:v>
                </c:pt>
                <c:pt idx="606">
                  <c:v>44285</c:v>
                </c:pt>
                <c:pt idx="607">
                  <c:v>44286</c:v>
                </c:pt>
                <c:pt idx="608">
                  <c:v>44287</c:v>
                </c:pt>
                <c:pt idx="609">
                  <c:v>44291</c:v>
                </c:pt>
                <c:pt idx="610">
                  <c:v>44292</c:v>
                </c:pt>
                <c:pt idx="611">
                  <c:v>44293</c:v>
                </c:pt>
                <c:pt idx="612">
                  <c:v>44294</c:v>
                </c:pt>
                <c:pt idx="613">
                  <c:v>44295</c:v>
                </c:pt>
                <c:pt idx="614">
                  <c:v>44298</c:v>
                </c:pt>
                <c:pt idx="615">
                  <c:v>44299</c:v>
                </c:pt>
                <c:pt idx="616">
                  <c:v>44300</c:v>
                </c:pt>
                <c:pt idx="617">
                  <c:v>44301</c:v>
                </c:pt>
                <c:pt idx="618">
                  <c:v>44302</c:v>
                </c:pt>
                <c:pt idx="619">
                  <c:v>44305</c:v>
                </c:pt>
                <c:pt idx="620">
                  <c:v>44306</c:v>
                </c:pt>
                <c:pt idx="621">
                  <c:v>44307</c:v>
                </c:pt>
                <c:pt idx="622">
                  <c:v>44308</c:v>
                </c:pt>
                <c:pt idx="623">
                  <c:v>44309</c:v>
                </c:pt>
                <c:pt idx="624">
                  <c:v>44312</c:v>
                </c:pt>
                <c:pt idx="625">
                  <c:v>44313</c:v>
                </c:pt>
                <c:pt idx="626">
                  <c:v>44314</c:v>
                </c:pt>
                <c:pt idx="627">
                  <c:v>44315</c:v>
                </c:pt>
                <c:pt idx="628">
                  <c:v>44316</c:v>
                </c:pt>
                <c:pt idx="629">
                  <c:v>44319</c:v>
                </c:pt>
                <c:pt idx="630">
                  <c:v>44320</c:v>
                </c:pt>
                <c:pt idx="631">
                  <c:v>44321</c:v>
                </c:pt>
                <c:pt idx="632">
                  <c:v>44322</c:v>
                </c:pt>
                <c:pt idx="633">
                  <c:v>44323</c:v>
                </c:pt>
                <c:pt idx="634">
                  <c:v>44326</c:v>
                </c:pt>
                <c:pt idx="635">
                  <c:v>44327</c:v>
                </c:pt>
                <c:pt idx="636">
                  <c:v>44328</c:v>
                </c:pt>
                <c:pt idx="637">
                  <c:v>44329</c:v>
                </c:pt>
                <c:pt idx="638">
                  <c:v>44330</c:v>
                </c:pt>
                <c:pt idx="639">
                  <c:v>44333</c:v>
                </c:pt>
                <c:pt idx="640">
                  <c:v>44334</c:v>
                </c:pt>
                <c:pt idx="641">
                  <c:v>44335</c:v>
                </c:pt>
                <c:pt idx="642">
                  <c:v>44336</c:v>
                </c:pt>
                <c:pt idx="643">
                  <c:v>44337</c:v>
                </c:pt>
                <c:pt idx="644">
                  <c:v>44340</c:v>
                </c:pt>
                <c:pt idx="645">
                  <c:v>44341</c:v>
                </c:pt>
                <c:pt idx="646">
                  <c:v>44342</c:v>
                </c:pt>
                <c:pt idx="647">
                  <c:v>44343</c:v>
                </c:pt>
                <c:pt idx="648">
                  <c:v>44344</c:v>
                </c:pt>
                <c:pt idx="649">
                  <c:v>44347</c:v>
                </c:pt>
                <c:pt idx="650">
                  <c:v>44348</c:v>
                </c:pt>
                <c:pt idx="651">
                  <c:v>44349</c:v>
                </c:pt>
                <c:pt idx="652">
                  <c:v>44350</c:v>
                </c:pt>
                <c:pt idx="653">
                  <c:v>44351</c:v>
                </c:pt>
                <c:pt idx="654">
                  <c:v>44354</c:v>
                </c:pt>
                <c:pt idx="655">
                  <c:v>44355</c:v>
                </c:pt>
                <c:pt idx="656">
                  <c:v>44356</c:v>
                </c:pt>
                <c:pt idx="657">
                  <c:v>44357</c:v>
                </c:pt>
                <c:pt idx="658">
                  <c:v>44358</c:v>
                </c:pt>
                <c:pt idx="659">
                  <c:v>44361</c:v>
                </c:pt>
                <c:pt idx="660">
                  <c:v>44362</c:v>
                </c:pt>
                <c:pt idx="661">
                  <c:v>44363</c:v>
                </c:pt>
                <c:pt idx="662">
                  <c:v>44364</c:v>
                </c:pt>
                <c:pt idx="663">
                  <c:v>44365</c:v>
                </c:pt>
                <c:pt idx="664">
                  <c:v>44368</c:v>
                </c:pt>
                <c:pt idx="665">
                  <c:v>44369</c:v>
                </c:pt>
                <c:pt idx="666">
                  <c:v>44370</c:v>
                </c:pt>
                <c:pt idx="667">
                  <c:v>44371</c:v>
                </c:pt>
                <c:pt idx="668">
                  <c:v>44372</c:v>
                </c:pt>
                <c:pt idx="669">
                  <c:v>44375</c:v>
                </c:pt>
                <c:pt idx="670">
                  <c:v>44376</c:v>
                </c:pt>
                <c:pt idx="671">
                  <c:v>44377</c:v>
                </c:pt>
                <c:pt idx="672">
                  <c:v>44378</c:v>
                </c:pt>
                <c:pt idx="673">
                  <c:v>44379</c:v>
                </c:pt>
                <c:pt idx="674">
                  <c:v>44382</c:v>
                </c:pt>
                <c:pt idx="675">
                  <c:v>44383</c:v>
                </c:pt>
                <c:pt idx="676">
                  <c:v>44384</c:v>
                </c:pt>
                <c:pt idx="677">
                  <c:v>44385</c:v>
                </c:pt>
                <c:pt idx="678">
                  <c:v>44386</c:v>
                </c:pt>
                <c:pt idx="679">
                  <c:v>44389</c:v>
                </c:pt>
                <c:pt idx="680">
                  <c:v>44390</c:v>
                </c:pt>
                <c:pt idx="681">
                  <c:v>44391</c:v>
                </c:pt>
                <c:pt idx="682">
                  <c:v>44392</c:v>
                </c:pt>
                <c:pt idx="683">
                  <c:v>44393</c:v>
                </c:pt>
                <c:pt idx="684">
                  <c:v>44396</c:v>
                </c:pt>
                <c:pt idx="685">
                  <c:v>44397</c:v>
                </c:pt>
                <c:pt idx="686">
                  <c:v>44398</c:v>
                </c:pt>
                <c:pt idx="687">
                  <c:v>44399</c:v>
                </c:pt>
                <c:pt idx="688">
                  <c:v>44400</c:v>
                </c:pt>
                <c:pt idx="689">
                  <c:v>44403</c:v>
                </c:pt>
                <c:pt idx="690">
                  <c:v>44404</c:v>
                </c:pt>
                <c:pt idx="691">
                  <c:v>44405</c:v>
                </c:pt>
                <c:pt idx="692">
                  <c:v>44406</c:v>
                </c:pt>
                <c:pt idx="693">
                  <c:v>44407</c:v>
                </c:pt>
                <c:pt idx="694">
                  <c:v>44410</c:v>
                </c:pt>
                <c:pt idx="695">
                  <c:v>44411</c:v>
                </c:pt>
                <c:pt idx="696">
                  <c:v>44412</c:v>
                </c:pt>
                <c:pt idx="697">
                  <c:v>44413</c:v>
                </c:pt>
                <c:pt idx="698">
                  <c:v>44414</c:v>
                </c:pt>
                <c:pt idx="699">
                  <c:v>44417</c:v>
                </c:pt>
                <c:pt idx="700">
                  <c:v>44418</c:v>
                </c:pt>
                <c:pt idx="701">
                  <c:v>44419</c:v>
                </c:pt>
                <c:pt idx="702">
                  <c:v>44420</c:v>
                </c:pt>
                <c:pt idx="703">
                  <c:v>44421</c:v>
                </c:pt>
                <c:pt idx="704">
                  <c:v>44424</c:v>
                </c:pt>
                <c:pt idx="705">
                  <c:v>44425</c:v>
                </c:pt>
                <c:pt idx="706">
                  <c:v>44426</c:v>
                </c:pt>
                <c:pt idx="707">
                  <c:v>44427</c:v>
                </c:pt>
                <c:pt idx="708">
                  <c:v>44428</c:v>
                </c:pt>
                <c:pt idx="709">
                  <c:v>44431</c:v>
                </c:pt>
                <c:pt idx="710">
                  <c:v>44432</c:v>
                </c:pt>
                <c:pt idx="711">
                  <c:v>44433</c:v>
                </c:pt>
                <c:pt idx="712">
                  <c:v>44434</c:v>
                </c:pt>
                <c:pt idx="713">
                  <c:v>44435</c:v>
                </c:pt>
                <c:pt idx="714">
                  <c:v>44438</c:v>
                </c:pt>
                <c:pt idx="715">
                  <c:v>44439</c:v>
                </c:pt>
                <c:pt idx="716">
                  <c:v>44440</c:v>
                </c:pt>
                <c:pt idx="717">
                  <c:v>44441</c:v>
                </c:pt>
                <c:pt idx="718">
                  <c:v>44442</c:v>
                </c:pt>
                <c:pt idx="719">
                  <c:v>44446</c:v>
                </c:pt>
                <c:pt idx="720">
                  <c:v>44447</c:v>
                </c:pt>
                <c:pt idx="721">
                  <c:v>44448</c:v>
                </c:pt>
                <c:pt idx="722">
                  <c:v>44449</c:v>
                </c:pt>
                <c:pt idx="723">
                  <c:v>44452</c:v>
                </c:pt>
                <c:pt idx="724">
                  <c:v>44453</c:v>
                </c:pt>
                <c:pt idx="725">
                  <c:v>44454</c:v>
                </c:pt>
                <c:pt idx="726">
                  <c:v>44455</c:v>
                </c:pt>
                <c:pt idx="727">
                  <c:v>44456</c:v>
                </c:pt>
                <c:pt idx="728">
                  <c:v>44459</c:v>
                </c:pt>
                <c:pt idx="729">
                  <c:v>44460</c:v>
                </c:pt>
                <c:pt idx="730">
                  <c:v>44461</c:v>
                </c:pt>
                <c:pt idx="731">
                  <c:v>44462</c:v>
                </c:pt>
                <c:pt idx="732">
                  <c:v>44463</c:v>
                </c:pt>
                <c:pt idx="733">
                  <c:v>44466</c:v>
                </c:pt>
                <c:pt idx="734">
                  <c:v>44467</c:v>
                </c:pt>
                <c:pt idx="735">
                  <c:v>44468</c:v>
                </c:pt>
                <c:pt idx="736">
                  <c:v>44469</c:v>
                </c:pt>
                <c:pt idx="737">
                  <c:v>44470</c:v>
                </c:pt>
                <c:pt idx="738">
                  <c:v>44473</c:v>
                </c:pt>
                <c:pt idx="739">
                  <c:v>44474</c:v>
                </c:pt>
                <c:pt idx="740">
                  <c:v>44475</c:v>
                </c:pt>
                <c:pt idx="741">
                  <c:v>44476</c:v>
                </c:pt>
                <c:pt idx="742">
                  <c:v>44477</c:v>
                </c:pt>
                <c:pt idx="743">
                  <c:v>44480</c:v>
                </c:pt>
                <c:pt idx="744">
                  <c:v>44481</c:v>
                </c:pt>
                <c:pt idx="745">
                  <c:v>44482</c:v>
                </c:pt>
                <c:pt idx="746">
                  <c:v>44483</c:v>
                </c:pt>
                <c:pt idx="747">
                  <c:v>44484</c:v>
                </c:pt>
                <c:pt idx="748">
                  <c:v>44487</c:v>
                </c:pt>
                <c:pt idx="749">
                  <c:v>44488</c:v>
                </c:pt>
                <c:pt idx="750">
                  <c:v>44489</c:v>
                </c:pt>
                <c:pt idx="751">
                  <c:v>44490</c:v>
                </c:pt>
                <c:pt idx="752">
                  <c:v>44491</c:v>
                </c:pt>
                <c:pt idx="753">
                  <c:v>44494</c:v>
                </c:pt>
                <c:pt idx="754">
                  <c:v>44495</c:v>
                </c:pt>
                <c:pt idx="755">
                  <c:v>44496</c:v>
                </c:pt>
                <c:pt idx="756">
                  <c:v>44497</c:v>
                </c:pt>
                <c:pt idx="757">
                  <c:v>44498</c:v>
                </c:pt>
                <c:pt idx="758">
                  <c:v>44501</c:v>
                </c:pt>
                <c:pt idx="759">
                  <c:v>44502</c:v>
                </c:pt>
                <c:pt idx="760">
                  <c:v>44503</c:v>
                </c:pt>
                <c:pt idx="761">
                  <c:v>44504</c:v>
                </c:pt>
                <c:pt idx="762">
                  <c:v>44505</c:v>
                </c:pt>
                <c:pt idx="763">
                  <c:v>44508</c:v>
                </c:pt>
                <c:pt idx="764">
                  <c:v>44509</c:v>
                </c:pt>
                <c:pt idx="765">
                  <c:v>44510</c:v>
                </c:pt>
                <c:pt idx="766">
                  <c:v>44511</c:v>
                </c:pt>
                <c:pt idx="767">
                  <c:v>44512</c:v>
                </c:pt>
                <c:pt idx="768">
                  <c:v>44515</c:v>
                </c:pt>
                <c:pt idx="769">
                  <c:v>44516</c:v>
                </c:pt>
                <c:pt idx="770">
                  <c:v>44517</c:v>
                </c:pt>
                <c:pt idx="771">
                  <c:v>44518</c:v>
                </c:pt>
                <c:pt idx="772">
                  <c:v>44519</c:v>
                </c:pt>
                <c:pt idx="773">
                  <c:v>44522</c:v>
                </c:pt>
                <c:pt idx="774">
                  <c:v>44523</c:v>
                </c:pt>
                <c:pt idx="775">
                  <c:v>44524</c:v>
                </c:pt>
                <c:pt idx="776">
                  <c:v>44525</c:v>
                </c:pt>
                <c:pt idx="777">
                  <c:v>44526</c:v>
                </c:pt>
                <c:pt idx="778">
                  <c:v>44529</c:v>
                </c:pt>
                <c:pt idx="779">
                  <c:v>44530</c:v>
                </c:pt>
                <c:pt idx="780">
                  <c:v>44531</c:v>
                </c:pt>
                <c:pt idx="781">
                  <c:v>44532</c:v>
                </c:pt>
                <c:pt idx="782">
                  <c:v>44533</c:v>
                </c:pt>
                <c:pt idx="783">
                  <c:v>44536</c:v>
                </c:pt>
                <c:pt idx="784">
                  <c:v>44537</c:v>
                </c:pt>
                <c:pt idx="785">
                  <c:v>44538</c:v>
                </c:pt>
                <c:pt idx="786">
                  <c:v>44539</c:v>
                </c:pt>
                <c:pt idx="787">
                  <c:v>44540</c:v>
                </c:pt>
                <c:pt idx="788">
                  <c:v>44543</c:v>
                </c:pt>
                <c:pt idx="789">
                  <c:v>44544</c:v>
                </c:pt>
                <c:pt idx="790">
                  <c:v>44545</c:v>
                </c:pt>
                <c:pt idx="791">
                  <c:v>44546</c:v>
                </c:pt>
                <c:pt idx="792">
                  <c:v>44547</c:v>
                </c:pt>
                <c:pt idx="793">
                  <c:v>44550</c:v>
                </c:pt>
                <c:pt idx="794">
                  <c:v>44551</c:v>
                </c:pt>
                <c:pt idx="795">
                  <c:v>44552</c:v>
                </c:pt>
                <c:pt idx="796">
                  <c:v>44553</c:v>
                </c:pt>
                <c:pt idx="797">
                  <c:v>44554</c:v>
                </c:pt>
                <c:pt idx="798">
                  <c:v>44557</c:v>
                </c:pt>
                <c:pt idx="799">
                  <c:v>44558</c:v>
                </c:pt>
                <c:pt idx="800">
                  <c:v>44559</c:v>
                </c:pt>
                <c:pt idx="801">
                  <c:v>44560</c:v>
                </c:pt>
                <c:pt idx="802">
                  <c:v>44561</c:v>
                </c:pt>
                <c:pt idx="803">
                  <c:v>44564</c:v>
                </c:pt>
                <c:pt idx="804">
                  <c:v>44565</c:v>
                </c:pt>
                <c:pt idx="805">
                  <c:v>44566</c:v>
                </c:pt>
                <c:pt idx="806">
                  <c:v>44567</c:v>
                </c:pt>
                <c:pt idx="807">
                  <c:v>44568</c:v>
                </c:pt>
                <c:pt idx="808">
                  <c:v>44571</c:v>
                </c:pt>
                <c:pt idx="809">
                  <c:v>44572</c:v>
                </c:pt>
                <c:pt idx="810">
                  <c:v>44573</c:v>
                </c:pt>
                <c:pt idx="811">
                  <c:v>44574</c:v>
                </c:pt>
                <c:pt idx="812">
                  <c:v>44575</c:v>
                </c:pt>
                <c:pt idx="813">
                  <c:v>44578</c:v>
                </c:pt>
                <c:pt idx="814">
                  <c:v>44579</c:v>
                </c:pt>
                <c:pt idx="815">
                  <c:v>44580</c:v>
                </c:pt>
                <c:pt idx="816">
                  <c:v>44581</c:v>
                </c:pt>
                <c:pt idx="817">
                  <c:v>44582</c:v>
                </c:pt>
                <c:pt idx="818">
                  <c:v>44585</c:v>
                </c:pt>
                <c:pt idx="819">
                  <c:v>44586</c:v>
                </c:pt>
                <c:pt idx="820">
                  <c:v>44587</c:v>
                </c:pt>
                <c:pt idx="821">
                  <c:v>44588</c:v>
                </c:pt>
                <c:pt idx="822">
                  <c:v>44589</c:v>
                </c:pt>
                <c:pt idx="823">
                  <c:v>44592</c:v>
                </c:pt>
                <c:pt idx="824">
                  <c:v>44593</c:v>
                </c:pt>
                <c:pt idx="825">
                  <c:v>44594</c:v>
                </c:pt>
                <c:pt idx="826">
                  <c:v>44595</c:v>
                </c:pt>
                <c:pt idx="827">
                  <c:v>44596</c:v>
                </c:pt>
                <c:pt idx="828">
                  <c:v>44599</c:v>
                </c:pt>
                <c:pt idx="829">
                  <c:v>44600</c:v>
                </c:pt>
                <c:pt idx="830">
                  <c:v>44601</c:v>
                </c:pt>
                <c:pt idx="831">
                  <c:v>44602</c:v>
                </c:pt>
                <c:pt idx="832">
                  <c:v>44603</c:v>
                </c:pt>
                <c:pt idx="833">
                  <c:v>44606</c:v>
                </c:pt>
                <c:pt idx="834">
                  <c:v>44607</c:v>
                </c:pt>
                <c:pt idx="835">
                  <c:v>44608</c:v>
                </c:pt>
                <c:pt idx="836">
                  <c:v>44609</c:v>
                </c:pt>
                <c:pt idx="837">
                  <c:v>44610</c:v>
                </c:pt>
                <c:pt idx="838">
                  <c:v>44614</c:v>
                </c:pt>
                <c:pt idx="839">
                  <c:v>44615</c:v>
                </c:pt>
                <c:pt idx="840">
                  <c:v>44616</c:v>
                </c:pt>
                <c:pt idx="841">
                  <c:v>44617</c:v>
                </c:pt>
                <c:pt idx="842">
                  <c:v>44620</c:v>
                </c:pt>
                <c:pt idx="843">
                  <c:v>44621</c:v>
                </c:pt>
                <c:pt idx="844">
                  <c:v>44622</c:v>
                </c:pt>
                <c:pt idx="845">
                  <c:v>44623</c:v>
                </c:pt>
                <c:pt idx="846">
                  <c:v>44624</c:v>
                </c:pt>
                <c:pt idx="847">
                  <c:v>44627</c:v>
                </c:pt>
                <c:pt idx="848">
                  <c:v>44628</c:v>
                </c:pt>
                <c:pt idx="849">
                  <c:v>44629</c:v>
                </c:pt>
                <c:pt idx="850">
                  <c:v>44630</c:v>
                </c:pt>
                <c:pt idx="851">
                  <c:v>44631</c:v>
                </c:pt>
                <c:pt idx="852">
                  <c:v>44634</c:v>
                </c:pt>
                <c:pt idx="853">
                  <c:v>44635</c:v>
                </c:pt>
                <c:pt idx="854">
                  <c:v>44636</c:v>
                </c:pt>
                <c:pt idx="855">
                  <c:v>44637</c:v>
                </c:pt>
                <c:pt idx="856">
                  <c:v>44638</c:v>
                </c:pt>
                <c:pt idx="857">
                  <c:v>44641</c:v>
                </c:pt>
                <c:pt idx="858">
                  <c:v>44642</c:v>
                </c:pt>
                <c:pt idx="859">
                  <c:v>44643</c:v>
                </c:pt>
                <c:pt idx="860">
                  <c:v>44644</c:v>
                </c:pt>
                <c:pt idx="861">
                  <c:v>44645</c:v>
                </c:pt>
                <c:pt idx="862">
                  <c:v>44648</c:v>
                </c:pt>
                <c:pt idx="863">
                  <c:v>44649</c:v>
                </c:pt>
                <c:pt idx="864">
                  <c:v>44650</c:v>
                </c:pt>
                <c:pt idx="865">
                  <c:v>44651</c:v>
                </c:pt>
                <c:pt idx="866">
                  <c:v>44652</c:v>
                </c:pt>
                <c:pt idx="867">
                  <c:v>44655</c:v>
                </c:pt>
                <c:pt idx="868">
                  <c:v>44656</c:v>
                </c:pt>
                <c:pt idx="869">
                  <c:v>44657</c:v>
                </c:pt>
                <c:pt idx="870">
                  <c:v>44658</c:v>
                </c:pt>
                <c:pt idx="871">
                  <c:v>44659</c:v>
                </c:pt>
                <c:pt idx="872">
                  <c:v>44662</c:v>
                </c:pt>
                <c:pt idx="873">
                  <c:v>44663</c:v>
                </c:pt>
                <c:pt idx="874">
                  <c:v>44664</c:v>
                </c:pt>
                <c:pt idx="875">
                  <c:v>44665</c:v>
                </c:pt>
                <c:pt idx="876">
                  <c:v>44669</c:v>
                </c:pt>
                <c:pt idx="877">
                  <c:v>44670</c:v>
                </c:pt>
                <c:pt idx="878">
                  <c:v>44671</c:v>
                </c:pt>
                <c:pt idx="879">
                  <c:v>44672</c:v>
                </c:pt>
                <c:pt idx="880">
                  <c:v>44673</c:v>
                </c:pt>
                <c:pt idx="881">
                  <c:v>44676</c:v>
                </c:pt>
                <c:pt idx="882">
                  <c:v>44677</c:v>
                </c:pt>
                <c:pt idx="883">
                  <c:v>44678</c:v>
                </c:pt>
                <c:pt idx="884">
                  <c:v>44679</c:v>
                </c:pt>
                <c:pt idx="885">
                  <c:v>44680</c:v>
                </c:pt>
                <c:pt idx="886">
                  <c:v>44683</c:v>
                </c:pt>
                <c:pt idx="887">
                  <c:v>44684</c:v>
                </c:pt>
                <c:pt idx="888">
                  <c:v>44685</c:v>
                </c:pt>
                <c:pt idx="889">
                  <c:v>44686</c:v>
                </c:pt>
                <c:pt idx="890">
                  <c:v>44687</c:v>
                </c:pt>
                <c:pt idx="891">
                  <c:v>44690</c:v>
                </c:pt>
                <c:pt idx="892">
                  <c:v>44691</c:v>
                </c:pt>
                <c:pt idx="893">
                  <c:v>44692</c:v>
                </c:pt>
                <c:pt idx="894">
                  <c:v>44693</c:v>
                </c:pt>
                <c:pt idx="895">
                  <c:v>44694</c:v>
                </c:pt>
                <c:pt idx="896">
                  <c:v>44697</c:v>
                </c:pt>
                <c:pt idx="897">
                  <c:v>44698</c:v>
                </c:pt>
                <c:pt idx="898">
                  <c:v>44699</c:v>
                </c:pt>
                <c:pt idx="899">
                  <c:v>44700</c:v>
                </c:pt>
                <c:pt idx="900">
                  <c:v>44701</c:v>
                </c:pt>
                <c:pt idx="901">
                  <c:v>44704</c:v>
                </c:pt>
                <c:pt idx="902">
                  <c:v>44705</c:v>
                </c:pt>
                <c:pt idx="903">
                  <c:v>44706</c:v>
                </c:pt>
                <c:pt idx="904">
                  <c:v>44707</c:v>
                </c:pt>
                <c:pt idx="905">
                  <c:v>44708</c:v>
                </c:pt>
                <c:pt idx="906">
                  <c:v>44711</c:v>
                </c:pt>
                <c:pt idx="907">
                  <c:v>44712</c:v>
                </c:pt>
                <c:pt idx="908">
                  <c:v>44713</c:v>
                </c:pt>
                <c:pt idx="909">
                  <c:v>44714</c:v>
                </c:pt>
                <c:pt idx="910">
                  <c:v>44715</c:v>
                </c:pt>
                <c:pt idx="911">
                  <c:v>44718</c:v>
                </c:pt>
                <c:pt idx="912">
                  <c:v>44719</c:v>
                </c:pt>
                <c:pt idx="913">
                  <c:v>44720</c:v>
                </c:pt>
                <c:pt idx="914">
                  <c:v>44721</c:v>
                </c:pt>
                <c:pt idx="915">
                  <c:v>44722</c:v>
                </c:pt>
                <c:pt idx="916">
                  <c:v>44725</c:v>
                </c:pt>
                <c:pt idx="917">
                  <c:v>44726</c:v>
                </c:pt>
                <c:pt idx="918">
                  <c:v>44727</c:v>
                </c:pt>
                <c:pt idx="919">
                  <c:v>44728</c:v>
                </c:pt>
                <c:pt idx="920">
                  <c:v>44729</c:v>
                </c:pt>
                <c:pt idx="921">
                  <c:v>44732</c:v>
                </c:pt>
                <c:pt idx="922">
                  <c:v>44733</c:v>
                </c:pt>
                <c:pt idx="923">
                  <c:v>44734</c:v>
                </c:pt>
                <c:pt idx="924">
                  <c:v>44735</c:v>
                </c:pt>
                <c:pt idx="925">
                  <c:v>44736</c:v>
                </c:pt>
                <c:pt idx="926">
                  <c:v>44739</c:v>
                </c:pt>
                <c:pt idx="927">
                  <c:v>44740</c:v>
                </c:pt>
                <c:pt idx="928">
                  <c:v>44741</c:v>
                </c:pt>
                <c:pt idx="929">
                  <c:v>44742</c:v>
                </c:pt>
                <c:pt idx="930">
                  <c:v>44743</c:v>
                </c:pt>
                <c:pt idx="931">
                  <c:v>44746</c:v>
                </c:pt>
                <c:pt idx="932">
                  <c:v>44747</c:v>
                </c:pt>
                <c:pt idx="933">
                  <c:v>44748</c:v>
                </c:pt>
                <c:pt idx="934">
                  <c:v>44749</c:v>
                </c:pt>
                <c:pt idx="935">
                  <c:v>44750</c:v>
                </c:pt>
                <c:pt idx="936">
                  <c:v>44753</c:v>
                </c:pt>
                <c:pt idx="937">
                  <c:v>44754</c:v>
                </c:pt>
                <c:pt idx="938">
                  <c:v>44755</c:v>
                </c:pt>
                <c:pt idx="939">
                  <c:v>44756</c:v>
                </c:pt>
                <c:pt idx="940">
                  <c:v>44757</c:v>
                </c:pt>
                <c:pt idx="941">
                  <c:v>44760</c:v>
                </c:pt>
                <c:pt idx="942">
                  <c:v>44761</c:v>
                </c:pt>
                <c:pt idx="943">
                  <c:v>44762</c:v>
                </c:pt>
                <c:pt idx="944">
                  <c:v>44763</c:v>
                </c:pt>
                <c:pt idx="945">
                  <c:v>44764</c:v>
                </c:pt>
                <c:pt idx="946">
                  <c:v>44767</c:v>
                </c:pt>
                <c:pt idx="947">
                  <c:v>44768</c:v>
                </c:pt>
                <c:pt idx="948">
                  <c:v>44769</c:v>
                </c:pt>
                <c:pt idx="949">
                  <c:v>44770</c:v>
                </c:pt>
                <c:pt idx="950">
                  <c:v>44771</c:v>
                </c:pt>
                <c:pt idx="951">
                  <c:v>44774</c:v>
                </c:pt>
                <c:pt idx="952">
                  <c:v>44775</c:v>
                </c:pt>
                <c:pt idx="953">
                  <c:v>44776</c:v>
                </c:pt>
                <c:pt idx="954">
                  <c:v>44777</c:v>
                </c:pt>
                <c:pt idx="955">
                  <c:v>44778</c:v>
                </c:pt>
                <c:pt idx="956">
                  <c:v>44781</c:v>
                </c:pt>
                <c:pt idx="957">
                  <c:v>44782</c:v>
                </c:pt>
                <c:pt idx="958">
                  <c:v>44783</c:v>
                </c:pt>
                <c:pt idx="959">
                  <c:v>44784</c:v>
                </c:pt>
                <c:pt idx="960">
                  <c:v>44785</c:v>
                </c:pt>
                <c:pt idx="961">
                  <c:v>44788</c:v>
                </c:pt>
                <c:pt idx="962">
                  <c:v>44789</c:v>
                </c:pt>
                <c:pt idx="963">
                  <c:v>44790</c:v>
                </c:pt>
                <c:pt idx="964">
                  <c:v>44791</c:v>
                </c:pt>
                <c:pt idx="965">
                  <c:v>44792</c:v>
                </c:pt>
                <c:pt idx="966">
                  <c:v>44795</c:v>
                </c:pt>
                <c:pt idx="967">
                  <c:v>44796</c:v>
                </c:pt>
                <c:pt idx="968">
                  <c:v>44797</c:v>
                </c:pt>
                <c:pt idx="969">
                  <c:v>44798</c:v>
                </c:pt>
                <c:pt idx="970">
                  <c:v>44799</c:v>
                </c:pt>
                <c:pt idx="971">
                  <c:v>44802</c:v>
                </c:pt>
                <c:pt idx="972">
                  <c:v>44803</c:v>
                </c:pt>
                <c:pt idx="973">
                  <c:v>44804</c:v>
                </c:pt>
                <c:pt idx="974">
                  <c:v>44805</c:v>
                </c:pt>
                <c:pt idx="975">
                  <c:v>44806</c:v>
                </c:pt>
                <c:pt idx="976">
                  <c:v>44810</c:v>
                </c:pt>
                <c:pt idx="977">
                  <c:v>44811</c:v>
                </c:pt>
                <c:pt idx="978">
                  <c:v>44812</c:v>
                </c:pt>
                <c:pt idx="979">
                  <c:v>44813</c:v>
                </c:pt>
                <c:pt idx="980">
                  <c:v>44816</c:v>
                </c:pt>
                <c:pt idx="981">
                  <c:v>44817</c:v>
                </c:pt>
                <c:pt idx="982">
                  <c:v>44818</c:v>
                </c:pt>
                <c:pt idx="983">
                  <c:v>44819</c:v>
                </c:pt>
                <c:pt idx="984">
                  <c:v>44820</c:v>
                </c:pt>
                <c:pt idx="985">
                  <c:v>44823</c:v>
                </c:pt>
                <c:pt idx="986">
                  <c:v>44824</c:v>
                </c:pt>
                <c:pt idx="987">
                  <c:v>44825</c:v>
                </c:pt>
                <c:pt idx="988">
                  <c:v>44826</c:v>
                </c:pt>
                <c:pt idx="989">
                  <c:v>44827</c:v>
                </c:pt>
                <c:pt idx="990">
                  <c:v>44830</c:v>
                </c:pt>
                <c:pt idx="991">
                  <c:v>44831</c:v>
                </c:pt>
                <c:pt idx="992">
                  <c:v>44832</c:v>
                </c:pt>
                <c:pt idx="993">
                  <c:v>44833</c:v>
                </c:pt>
                <c:pt idx="994">
                  <c:v>44834</c:v>
                </c:pt>
                <c:pt idx="995">
                  <c:v>44837</c:v>
                </c:pt>
                <c:pt idx="996">
                  <c:v>44838</c:v>
                </c:pt>
                <c:pt idx="997">
                  <c:v>44839</c:v>
                </c:pt>
                <c:pt idx="998">
                  <c:v>44840</c:v>
                </c:pt>
                <c:pt idx="999">
                  <c:v>44841</c:v>
                </c:pt>
                <c:pt idx="1000">
                  <c:v>44844</c:v>
                </c:pt>
                <c:pt idx="1001">
                  <c:v>44845</c:v>
                </c:pt>
                <c:pt idx="1002">
                  <c:v>44846</c:v>
                </c:pt>
                <c:pt idx="1003">
                  <c:v>44847</c:v>
                </c:pt>
                <c:pt idx="1004">
                  <c:v>44848</c:v>
                </c:pt>
                <c:pt idx="1005">
                  <c:v>44851</c:v>
                </c:pt>
                <c:pt idx="1006">
                  <c:v>44852</c:v>
                </c:pt>
                <c:pt idx="1007">
                  <c:v>44853</c:v>
                </c:pt>
                <c:pt idx="1008">
                  <c:v>44854</c:v>
                </c:pt>
                <c:pt idx="1009">
                  <c:v>44855</c:v>
                </c:pt>
                <c:pt idx="1010">
                  <c:v>44858</c:v>
                </c:pt>
                <c:pt idx="1011">
                  <c:v>44859</c:v>
                </c:pt>
                <c:pt idx="1012">
                  <c:v>44860</c:v>
                </c:pt>
                <c:pt idx="1013">
                  <c:v>44861</c:v>
                </c:pt>
                <c:pt idx="1014">
                  <c:v>44862</c:v>
                </c:pt>
                <c:pt idx="1015">
                  <c:v>44865</c:v>
                </c:pt>
                <c:pt idx="1016">
                  <c:v>44866</c:v>
                </c:pt>
                <c:pt idx="1017">
                  <c:v>44867</c:v>
                </c:pt>
                <c:pt idx="1018">
                  <c:v>44868</c:v>
                </c:pt>
                <c:pt idx="1019">
                  <c:v>44869</c:v>
                </c:pt>
                <c:pt idx="1020">
                  <c:v>44872</c:v>
                </c:pt>
                <c:pt idx="1021">
                  <c:v>44873</c:v>
                </c:pt>
                <c:pt idx="1022">
                  <c:v>44874</c:v>
                </c:pt>
                <c:pt idx="1023">
                  <c:v>44875</c:v>
                </c:pt>
                <c:pt idx="1024">
                  <c:v>44876</c:v>
                </c:pt>
                <c:pt idx="1025">
                  <c:v>44879</c:v>
                </c:pt>
                <c:pt idx="1026">
                  <c:v>44880</c:v>
                </c:pt>
                <c:pt idx="1027">
                  <c:v>44881</c:v>
                </c:pt>
                <c:pt idx="1028">
                  <c:v>44882</c:v>
                </c:pt>
                <c:pt idx="1029">
                  <c:v>44883</c:v>
                </c:pt>
                <c:pt idx="1030">
                  <c:v>44886</c:v>
                </c:pt>
                <c:pt idx="1031">
                  <c:v>44887</c:v>
                </c:pt>
                <c:pt idx="1032">
                  <c:v>44888</c:v>
                </c:pt>
                <c:pt idx="1033">
                  <c:v>44889</c:v>
                </c:pt>
                <c:pt idx="1034">
                  <c:v>44890</c:v>
                </c:pt>
                <c:pt idx="1035">
                  <c:v>44893</c:v>
                </c:pt>
                <c:pt idx="1036">
                  <c:v>44894</c:v>
                </c:pt>
                <c:pt idx="1037">
                  <c:v>44895</c:v>
                </c:pt>
                <c:pt idx="1038">
                  <c:v>44896</c:v>
                </c:pt>
                <c:pt idx="1039">
                  <c:v>44897</c:v>
                </c:pt>
                <c:pt idx="1040">
                  <c:v>44900</c:v>
                </c:pt>
                <c:pt idx="1041">
                  <c:v>44901</c:v>
                </c:pt>
                <c:pt idx="1042">
                  <c:v>44902</c:v>
                </c:pt>
                <c:pt idx="1043">
                  <c:v>44903</c:v>
                </c:pt>
                <c:pt idx="1044">
                  <c:v>44904</c:v>
                </c:pt>
                <c:pt idx="1045">
                  <c:v>44907</c:v>
                </c:pt>
                <c:pt idx="1046">
                  <c:v>44908</c:v>
                </c:pt>
                <c:pt idx="1047">
                  <c:v>44909</c:v>
                </c:pt>
                <c:pt idx="1048">
                  <c:v>44910</c:v>
                </c:pt>
                <c:pt idx="1049">
                  <c:v>44911</c:v>
                </c:pt>
                <c:pt idx="1050">
                  <c:v>44914</c:v>
                </c:pt>
                <c:pt idx="1051">
                  <c:v>44915</c:v>
                </c:pt>
                <c:pt idx="1052">
                  <c:v>44916</c:v>
                </c:pt>
                <c:pt idx="1053">
                  <c:v>44917</c:v>
                </c:pt>
                <c:pt idx="1054">
                  <c:v>44918</c:v>
                </c:pt>
                <c:pt idx="1055">
                  <c:v>44922</c:v>
                </c:pt>
                <c:pt idx="1056">
                  <c:v>44923</c:v>
                </c:pt>
                <c:pt idx="1057">
                  <c:v>44924</c:v>
                </c:pt>
                <c:pt idx="1058">
                  <c:v>44925</c:v>
                </c:pt>
                <c:pt idx="1059">
                  <c:v>44929</c:v>
                </c:pt>
                <c:pt idx="1060">
                  <c:v>44930</c:v>
                </c:pt>
                <c:pt idx="1061">
                  <c:v>44931</c:v>
                </c:pt>
                <c:pt idx="1062">
                  <c:v>44932</c:v>
                </c:pt>
                <c:pt idx="1063">
                  <c:v>44935</c:v>
                </c:pt>
                <c:pt idx="1064">
                  <c:v>44936</c:v>
                </c:pt>
                <c:pt idx="1065">
                  <c:v>44937</c:v>
                </c:pt>
                <c:pt idx="1066">
                  <c:v>44938</c:v>
                </c:pt>
                <c:pt idx="1067">
                  <c:v>44939</c:v>
                </c:pt>
                <c:pt idx="1068">
                  <c:v>44942</c:v>
                </c:pt>
                <c:pt idx="1069">
                  <c:v>44943</c:v>
                </c:pt>
                <c:pt idx="1070">
                  <c:v>44944</c:v>
                </c:pt>
                <c:pt idx="1071">
                  <c:v>44945</c:v>
                </c:pt>
                <c:pt idx="1072">
                  <c:v>44946</c:v>
                </c:pt>
                <c:pt idx="1073">
                  <c:v>44949</c:v>
                </c:pt>
                <c:pt idx="1074">
                  <c:v>44950</c:v>
                </c:pt>
                <c:pt idx="1075">
                  <c:v>44951</c:v>
                </c:pt>
                <c:pt idx="1076">
                  <c:v>44952</c:v>
                </c:pt>
                <c:pt idx="1077">
                  <c:v>44953</c:v>
                </c:pt>
                <c:pt idx="1078">
                  <c:v>44956</c:v>
                </c:pt>
                <c:pt idx="1079">
                  <c:v>44957</c:v>
                </c:pt>
                <c:pt idx="1080">
                  <c:v>44958</c:v>
                </c:pt>
                <c:pt idx="1081">
                  <c:v>44959</c:v>
                </c:pt>
                <c:pt idx="1082">
                  <c:v>44960</c:v>
                </c:pt>
                <c:pt idx="1083">
                  <c:v>44963</c:v>
                </c:pt>
                <c:pt idx="1084">
                  <c:v>44964</c:v>
                </c:pt>
                <c:pt idx="1085">
                  <c:v>44965</c:v>
                </c:pt>
                <c:pt idx="1086">
                  <c:v>44966</c:v>
                </c:pt>
                <c:pt idx="1087">
                  <c:v>44967</c:v>
                </c:pt>
                <c:pt idx="1088">
                  <c:v>44970</c:v>
                </c:pt>
                <c:pt idx="1089">
                  <c:v>44971</c:v>
                </c:pt>
                <c:pt idx="1090">
                  <c:v>44972</c:v>
                </c:pt>
                <c:pt idx="1091">
                  <c:v>44973</c:v>
                </c:pt>
                <c:pt idx="1092">
                  <c:v>44974</c:v>
                </c:pt>
                <c:pt idx="1093">
                  <c:v>44978</c:v>
                </c:pt>
                <c:pt idx="1094">
                  <c:v>44979</c:v>
                </c:pt>
                <c:pt idx="1095">
                  <c:v>44980</c:v>
                </c:pt>
                <c:pt idx="1096">
                  <c:v>44981</c:v>
                </c:pt>
                <c:pt idx="1097">
                  <c:v>44984</c:v>
                </c:pt>
                <c:pt idx="1098">
                  <c:v>44985</c:v>
                </c:pt>
                <c:pt idx="1099">
                  <c:v>44986</c:v>
                </c:pt>
                <c:pt idx="1100">
                  <c:v>44987</c:v>
                </c:pt>
                <c:pt idx="1101">
                  <c:v>44988</c:v>
                </c:pt>
                <c:pt idx="1102">
                  <c:v>44991</c:v>
                </c:pt>
                <c:pt idx="1103">
                  <c:v>44992</c:v>
                </c:pt>
                <c:pt idx="1104">
                  <c:v>44993</c:v>
                </c:pt>
                <c:pt idx="1105">
                  <c:v>44994</c:v>
                </c:pt>
                <c:pt idx="1106">
                  <c:v>44995</c:v>
                </c:pt>
                <c:pt idx="1107">
                  <c:v>44998</c:v>
                </c:pt>
                <c:pt idx="1108">
                  <c:v>44999</c:v>
                </c:pt>
                <c:pt idx="1109">
                  <c:v>45000</c:v>
                </c:pt>
                <c:pt idx="1110">
                  <c:v>45001</c:v>
                </c:pt>
                <c:pt idx="1111">
                  <c:v>45002</c:v>
                </c:pt>
                <c:pt idx="1112">
                  <c:v>45005</c:v>
                </c:pt>
                <c:pt idx="1113">
                  <c:v>45006</c:v>
                </c:pt>
                <c:pt idx="1114">
                  <c:v>45007</c:v>
                </c:pt>
                <c:pt idx="1115">
                  <c:v>45008</c:v>
                </c:pt>
                <c:pt idx="1116">
                  <c:v>45009</c:v>
                </c:pt>
                <c:pt idx="1117">
                  <c:v>45012</c:v>
                </c:pt>
                <c:pt idx="1118">
                  <c:v>45013</c:v>
                </c:pt>
                <c:pt idx="1119">
                  <c:v>45014</c:v>
                </c:pt>
                <c:pt idx="1120">
                  <c:v>45015</c:v>
                </c:pt>
                <c:pt idx="1121">
                  <c:v>45016</c:v>
                </c:pt>
                <c:pt idx="1122">
                  <c:v>45019</c:v>
                </c:pt>
                <c:pt idx="1123">
                  <c:v>45020</c:v>
                </c:pt>
                <c:pt idx="1124">
                  <c:v>45021</c:v>
                </c:pt>
                <c:pt idx="1125">
                  <c:v>45022</c:v>
                </c:pt>
                <c:pt idx="1126">
                  <c:v>45026</c:v>
                </c:pt>
                <c:pt idx="1127">
                  <c:v>45027</c:v>
                </c:pt>
                <c:pt idx="1128">
                  <c:v>45028</c:v>
                </c:pt>
                <c:pt idx="1129">
                  <c:v>45029</c:v>
                </c:pt>
                <c:pt idx="1130">
                  <c:v>45030</c:v>
                </c:pt>
                <c:pt idx="1131">
                  <c:v>45033</c:v>
                </c:pt>
                <c:pt idx="1132">
                  <c:v>45034</c:v>
                </c:pt>
                <c:pt idx="1133">
                  <c:v>45035</c:v>
                </c:pt>
                <c:pt idx="1134">
                  <c:v>45036</c:v>
                </c:pt>
                <c:pt idx="1135">
                  <c:v>45037</c:v>
                </c:pt>
                <c:pt idx="1136">
                  <c:v>45040</c:v>
                </c:pt>
                <c:pt idx="1137">
                  <c:v>45041</c:v>
                </c:pt>
                <c:pt idx="1138">
                  <c:v>45042</c:v>
                </c:pt>
                <c:pt idx="1139">
                  <c:v>45043</c:v>
                </c:pt>
                <c:pt idx="1140">
                  <c:v>45044</c:v>
                </c:pt>
                <c:pt idx="1141">
                  <c:v>45047</c:v>
                </c:pt>
                <c:pt idx="1142">
                  <c:v>45048</c:v>
                </c:pt>
                <c:pt idx="1143">
                  <c:v>45049</c:v>
                </c:pt>
                <c:pt idx="1144">
                  <c:v>45050</c:v>
                </c:pt>
                <c:pt idx="1145">
                  <c:v>45051</c:v>
                </c:pt>
                <c:pt idx="1146">
                  <c:v>45054</c:v>
                </c:pt>
                <c:pt idx="1147">
                  <c:v>45055</c:v>
                </c:pt>
                <c:pt idx="1148">
                  <c:v>45056</c:v>
                </c:pt>
                <c:pt idx="1149">
                  <c:v>45057</c:v>
                </c:pt>
                <c:pt idx="1150">
                  <c:v>45058</c:v>
                </c:pt>
                <c:pt idx="1151">
                  <c:v>45061</c:v>
                </c:pt>
                <c:pt idx="1152">
                  <c:v>45062</c:v>
                </c:pt>
                <c:pt idx="1153">
                  <c:v>45063</c:v>
                </c:pt>
                <c:pt idx="1154">
                  <c:v>45064</c:v>
                </c:pt>
                <c:pt idx="1155">
                  <c:v>45065</c:v>
                </c:pt>
                <c:pt idx="1156">
                  <c:v>45068</c:v>
                </c:pt>
                <c:pt idx="1157">
                  <c:v>45069</c:v>
                </c:pt>
                <c:pt idx="1158">
                  <c:v>45070</c:v>
                </c:pt>
                <c:pt idx="1159">
                  <c:v>45071</c:v>
                </c:pt>
                <c:pt idx="1160">
                  <c:v>45072</c:v>
                </c:pt>
                <c:pt idx="1161">
                  <c:v>45075</c:v>
                </c:pt>
                <c:pt idx="1162">
                  <c:v>45076</c:v>
                </c:pt>
                <c:pt idx="1163">
                  <c:v>45077</c:v>
                </c:pt>
                <c:pt idx="1164">
                  <c:v>45078</c:v>
                </c:pt>
                <c:pt idx="1165">
                  <c:v>45079</c:v>
                </c:pt>
                <c:pt idx="1166">
                  <c:v>45082</c:v>
                </c:pt>
                <c:pt idx="1167">
                  <c:v>45083</c:v>
                </c:pt>
                <c:pt idx="1168">
                  <c:v>45084</c:v>
                </c:pt>
                <c:pt idx="1169">
                  <c:v>45085</c:v>
                </c:pt>
                <c:pt idx="1170">
                  <c:v>45086</c:v>
                </c:pt>
                <c:pt idx="1171">
                  <c:v>45089</c:v>
                </c:pt>
                <c:pt idx="1172">
                  <c:v>45090</c:v>
                </c:pt>
                <c:pt idx="1173">
                  <c:v>45091</c:v>
                </c:pt>
                <c:pt idx="1174">
                  <c:v>45092</c:v>
                </c:pt>
                <c:pt idx="1175">
                  <c:v>45093</c:v>
                </c:pt>
                <c:pt idx="1176">
                  <c:v>45096</c:v>
                </c:pt>
                <c:pt idx="1177">
                  <c:v>45097</c:v>
                </c:pt>
                <c:pt idx="1178">
                  <c:v>45098</c:v>
                </c:pt>
                <c:pt idx="1179">
                  <c:v>45099</c:v>
                </c:pt>
                <c:pt idx="1180">
                  <c:v>45100</c:v>
                </c:pt>
                <c:pt idx="1181">
                  <c:v>45103</c:v>
                </c:pt>
                <c:pt idx="1182">
                  <c:v>45104</c:v>
                </c:pt>
                <c:pt idx="1183">
                  <c:v>45105</c:v>
                </c:pt>
                <c:pt idx="1184">
                  <c:v>45106</c:v>
                </c:pt>
                <c:pt idx="1185">
                  <c:v>45107</c:v>
                </c:pt>
                <c:pt idx="1186">
                  <c:v>45110</c:v>
                </c:pt>
                <c:pt idx="1187">
                  <c:v>45111</c:v>
                </c:pt>
                <c:pt idx="1188">
                  <c:v>45112</c:v>
                </c:pt>
                <c:pt idx="1189">
                  <c:v>45113</c:v>
                </c:pt>
                <c:pt idx="1190">
                  <c:v>45114</c:v>
                </c:pt>
                <c:pt idx="1191">
                  <c:v>45117</c:v>
                </c:pt>
                <c:pt idx="1192">
                  <c:v>45118</c:v>
                </c:pt>
                <c:pt idx="1193">
                  <c:v>45119</c:v>
                </c:pt>
                <c:pt idx="1194">
                  <c:v>45120</c:v>
                </c:pt>
                <c:pt idx="1195">
                  <c:v>45121</c:v>
                </c:pt>
                <c:pt idx="1196">
                  <c:v>45124</c:v>
                </c:pt>
                <c:pt idx="1197">
                  <c:v>45125</c:v>
                </c:pt>
                <c:pt idx="1198">
                  <c:v>45126</c:v>
                </c:pt>
                <c:pt idx="1199">
                  <c:v>45127</c:v>
                </c:pt>
                <c:pt idx="1200">
                  <c:v>45128</c:v>
                </c:pt>
                <c:pt idx="1201">
                  <c:v>45131</c:v>
                </c:pt>
                <c:pt idx="1202">
                  <c:v>45132</c:v>
                </c:pt>
                <c:pt idx="1203">
                  <c:v>45133</c:v>
                </c:pt>
                <c:pt idx="1204">
                  <c:v>45134</c:v>
                </c:pt>
                <c:pt idx="1205">
                  <c:v>45135</c:v>
                </c:pt>
                <c:pt idx="1206">
                  <c:v>45138</c:v>
                </c:pt>
                <c:pt idx="1207">
                  <c:v>45139</c:v>
                </c:pt>
                <c:pt idx="1208">
                  <c:v>45140</c:v>
                </c:pt>
                <c:pt idx="1209">
                  <c:v>45141</c:v>
                </c:pt>
                <c:pt idx="1210">
                  <c:v>45142</c:v>
                </c:pt>
                <c:pt idx="1211">
                  <c:v>45145</c:v>
                </c:pt>
                <c:pt idx="1212">
                  <c:v>45146</c:v>
                </c:pt>
                <c:pt idx="1213">
                  <c:v>45147</c:v>
                </c:pt>
                <c:pt idx="1214">
                  <c:v>45148</c:v>
                </c:pt>
                <c:pt idx="1215">
                  <c:v>45149</c:v>
                </c:pt>
                <c:pt idx="1216">
                  <c:v>45152</c:v>
                </c:pt>
                <c:pt idx="1217">
                  <c:v>45153</c:v>
                </c:pt>
                <c:pt idx="1218">
                  <c:v>45154</c:v>
                </c:pt>
                <c:pt idx="1219">
                  <c:v>45155</c:v>
                </c:pt>
                <c:pt idx="1220">
                  <c:v>45156</c:v>
                </c:pt>
                <c:pt idx="1221">
                  <c:v>45159</c:v>
                </c:pt>
                <c:pt idx="1222">
                  <c:v>45160</c:v>
                </c:pt>
                <c:pt idx="1223">
                  <c:v>45161</c:v>
                </c:pt>
                <c:pt idx="1224">
                  <c:v>45162</c:v>
                </c:pt>
                <c:pt idx="1225">
                  <c:v>45163</c:v>
                </c:pt>
                <c:pt idx="1226">
                  <c:v>45166</c:v>
                </c:pt>
                <c:pt idx="1227">
                  <c:v>45167</c:v>
                </c:pt>
                <c:pt idx="1228">
                  <c:v>45168</c:v>
                </c:pt>
                <c:pt idx="1229">
                  <c:v>45169</c:v>
                </c:pt>
                <c:pt idx="1230">
                  <c:v>45170</c:v>
                </c:pt>
                <c:pt idx="1231">
                  <c:v>45174</c:v>
                </c:pt>
                <c:pt idx="1232">
                  <c:v>45175</c:v>
                </c:pt>
                <c:pt idx="1233">
                  <c:v>45176</c:v>
                </c:pt>
                <c:pt idx="1234">
                  <c:v>45177</c:v>
                </c:pt>
                <c:pt idx="1235">
                  <c:v>45180</c:v>
                </c:pt>
                <c:pt idx="1236">
                  <c:v>45181</c:v>
                </c:pt>
                <c:pt idx="1237">
                  <c:v>45182</c:v>
                </c:pt>
                <c:pt idx="1238">
                  <c:v>45183</c:v>
                </c:pt>
                <c:pt idx="1239">
                  <c:v>45184</c:v>
                </c:pt>
                <c:pt idx="1240">
                  <c:v>45187</c:v>
                </c:pt>
                <c:pt idx="1241">
                  <c:v>45188</c:v>
                </c:pt>
                <c:pt idx="1242">
                  <c:v>45189</c:v>
                </c:pt>
                <c:pt idx="1243">
                  <c:v>45190</c:v>
                </c:pt>
                <c:pt idx="1244">
                  <c:v>45191</c:v>
                </c:pt>
                <c:pt idx="1245">
                  <c:v>45194</c:v>
                </c:pt>
                <c:pt idx="1246">
                  <c:v>45195</c:v>
                </c:pt>
                <c:pt idx="1247">
                  <c:v>45196</c:v>
                </c:pt>
                <c:pt idx="1248">
                  <c:v>45197</c:v>
                </c:pt>
                <c:pt idx="1249">
                  <c:v>45198</c:v>
                </c:pt>
                <c:pt idx="1250">
                  <c:v>45201</c:v>
                </c:pt>
                <c:pt idx="1251">
                  <c:v>45202</c:v>
                </c:pt>
                <c:pt idx="1252">
                  <c:v>45203</c:v>
                </c:pt>
                <c:pt idx="1253">
                  <c:v>45204</c:v>
                </c:pt>
                <c:pt idx="1254">
                  <c:v>45205</c:v>
                </c:pt>
                <c:pt idx="1255">
                  <c:v>45208</c:v>
                </c:pt>
                <c:pt idx="1256">
                  <c:v>45209</c:v>
                </c:pt>
                <c:pt idx="1257">
                  <c:v>45210</c:v>
                </c:pt>
                <c:pt idx="1258">
                  <c:v>45211</c:v>
                </c:pt>
                <c:pt idx="1259">
                  <c:v>45212</c:v>
                </c:pt>
                <c:pt idx="1260">
                  <c:v>45215</c:v>
                </c:pt>
                <c:pt idx="1261">
                  <c:v>45216</c:v>
                </c:pt>
                <c:pt idx="1262">
                  <c:v>45217</c:v>
                </c:pt>
                <c:pt idx="1263">
                  <c:v>45218</c:v>
                </c:pt>
                <c:pt idx="1264">
                  <c:v>45219</c:v>
                </c:pt>
                <c:pt idx="1265">
                  <c:v>45222</c:v>
                </c:pt>
                <c:pt idx="1266">
                  <c:v>45223</c:v>
                </c:pt>
                <c:pt idx="1267">
                  <c:v>45224</c:v>
                </c:pt>
                <c:pt idx="1268">
                  <c:v>45225</c:v>
                </c:pt>
                <c:pt idx="1269">
                  <c:v>45226</c:v>
                </c:pt>
                <c:pt idx="1270">
                  <c:v>45229</c:v>
                </c:pt>
                <c:pt idx="1271">
                  <c:v>45230</c:v>
                </c:pt>
                <c:pt idx="1272">
                  <c:v>45231</c:v>
                </c:pt>
                <c:pt idx="1273">
                  <c:v>45232</c:v>
                </c:pt>
                <c:pt idx="1274">
                  <c:v>45233</c:v>
                </c:pt>
                <c:pt idx="1275">
                  <c:v>45236</c:v>
                </c:pt>
                <c:pt idx="1276">
                  <c:v>45237</c:v>
                </c:pt>
                <c:pt idx="1277">
                  <c:v>45238</c:v>
                </c:pt>
                <c:pt idx="1278">
                  <c:v>45239</c:v>
                </c:pt>
                <c:pt idx="1279">
                  <c:v>45240</c:v>
                </c:pt>
                <c:pt idx="1280">
                  <c:v>45243</c:v>
                </c:pt>
                <c:pt idx="1281">
                  <c:v>45244</c:v>
                </c:pt>
              </c:numCache>
            </c:numRef>
          </c:cat>
          <c:val>
            <c:numRef>
              <c:f>'Pane 1'!$C$37:$C$1318</c:f>
              <c:numCache>
                <c:formatCode>0.00\%</c:formatCode>
                <c:ptCount val="1282"/>
                <c:pt idx="0">
                  <c:v>0</c:v>
                </c:pt>
                <c:pt idx="1">
                  <c:v>1.38</c:v>
                </c:pt>
                <c:pt idx="2">
                  <c:v>2.92</c:v>
                </c:pt>
                <c:pt idx="3">
                  <c:v>2.97</c:v>
                </c:pt>
                <c:pt idx="4">
                  <c:v>2.5</c:v>
                </c:pt>
                <c:pt idx="5">
                  <c:v>5.2</c:v>
                </c:pt>
                <c:pt idx="6" formatCode="General">
                  <c:v>#N/A</c:v>
                </c:pt>
                <c:pt idx="7">
                  <c:v>2.81</c:v>
                </c:pt>
                <c:pt idx="8">
                  <c:v>2.2799999999999998</c:v>
                </c:pt>
                <c:pt idx="9">
                  <c:v>0.21</c:v>
                </c:pt>
                <c:pt idx="10">
                  <c:v>2.71</c:v>
                </c:pt>
                <c:pt idx="11">
                  <c:v>1.81</c:v>
                </c:pt>
                <c:pt idx="12">
                  <c:v>1.38</c:v>
                </c:pt>
                <c:pt idx="13">
                  <c:v>3.24</c:v>
                </c:pt>
                <c:pt idx="14">
                  <c:v>4.09</c:v>
                </c:pt>
                <c:pt idx="15" formatCode="General">
                  <c:v>#N/A</c:v>
                </c:pt>
                <c:pt idx="16">
                  <c:v>4.67</c:v>
                </c:pt>
                <c:pt idx="17">
                  <c:v>7.28</c:v>
                </c:pt>
                <c:pt idx="18">
                  <c:v>6.9</c:v>
                </c:pt>
                <c:pt idx="19">
                  <c:v>6.27</c:v>
                </c:pt>
                <c:pt idx="20">
                  <c:v>8.5500000000000007</c:v>
                </c:pt>
                <c:pt idx="21">
                  <c:v>8.76</c:v>
                </c:pt>
                <c:pt idx="22">
                  <c:v>6.85</c:v>
                </c:pt>
                <c:pt idx="23">
                  <c:v>9.4499999999999993</c:v>
                </c:pt>
                <c:pt idx="24">
                  <c:v>12</c:v>
                </c:pt>
                <c:pt idx="25">
                  <c:v>5.95</c:v>
                </c:pt>
                <c:pt idx="26">
                  <c:v>9.77</c:v>
                </c:pt>
                <c:pt idx="27">
                  <c:v>8.5500000000000007</c:v>
                </c:pt>
                <c:pt idx="28">
                  <c:v>12</c:v>
                </c:pt>
                <c:pt idx="29">
                  <c:v>9.51</c:v>
                </c:pt>
                <c:pt idx="30">
                  <c:v>11.36</c:v>
                </c:pt>
                <c:pt idx="31">
                  <c:v>9.4</c:v>
                </c:pt>
                <c:pt idx="32">
                  <c:v>12</c:v>
                </c:pt>
                <c:pt idx="33">
                  <c:v>11.79</c:v>
                </c:pt>
                <c:pt idx="34">
                  <c:v>14.07</c:v>
                </c:pt>
                <c:pt idx="35">
                  <c:v>13.12</c:v>
                </c:pt>
                <c:pt idx="36">
                  <c:v>11.74</c:v>
                </c:pt>
                <c:pt idx="37">
                  <c:v>11.79</c:v>
                </c:pt>
                <c:pt idx="38">
                  <c:v>13.22</c:v>
                </c:pt>
                <c:pt idx="39">
                  <c:v>11.52</c:v>
                </c:pt>
                <c:pt idx="40">
                  <c:v>11.95</c:v>
                </c:pt>
                <c:pt idx="41">
                  <c:v>11.15</c:v>
                </c:pt>
                <c:pt idx="42">
                  <c:v>9.4499999999999993</c:v>
                </c:pt>
                <c:pt idx="43">
                  <c:v>9.4</c:v>
                </c:pt>
                <c:pt idx="44">
                  <c:v>9.7200000000000006</c:v>
                </c:pt>
                <c:pt idx="45">
                  <c:v>7.86</c:v>
                </c:pt>
                <c:pt idx="46" formatCode="General">
                  <c:v>#N/A</c:v>
                </c:pt>
                <c:pt idx="47">
                  <c:v>8.6</c:v>
                </c:pt>
                <c:pt idx="48">
                  <c:v>8.82</c:v>
                </c:pt>
                <c:pt idx="49">
                  <c:v>8.8699999999999992</c:v>
                </c:pt>
                <c:pt idx="50">
                  <c:v>12.48</c:v>
                </c:pt>
                <c:pt idx="51">
                  <c:v>13.91</c:v>
                </c:pt>
                <c:pt idx="52">
                  <c:v>16.68</c:v>
                </c:pt>
                <c:pt idx="53">
                  <c:v>17.79</c:v>
                </c:pt>
                <c:pt idx="54">
                  <c:v>20.5</c:v>
                </c:pt>
                <c:pt idx="55">
                  <c:v>19.86</c:v>
                </c:pt>
                <c:pt idx="56">
                  <c:v>19.440000000000001</c:v>
                </c:pt>
                <c:pt idx="57">
                  <c:v>20.07</c:v>
                </c:pt>
                <c:pt idx="58">
                  <c:v>18</c:v>
                </c:pt>
                <c:pt idx="59">
                  <c:v>16.989999999999998</c:v>
                </c:pt>
                <c:pt idx="60">
                  <c:v>18.64</c:v>
                </c:pt>
                <c:pt idx="61">
                  <c:v>17.260000000000002</c:v>
                </c:pt>
                <c:pt idx="62">
                  <c:v>17.100000000000001</c:v>
                </c:pt>
                <c:pt idx="63">
                  <c:v>16.41</c:v>
                </c:pt>
                <c:pt idx="64">
                  <c:v>17.579999999999998</c:v>
                </c:pt>
                <c:pt idx="65">
                  <c:v>19.12</c:v>
                </c:pt>
                <c:pt idx="66">
                  <c:v>22.89</c:v>
                </c:pt>
                <c:pt idx="67">
                  <c:v>24.06</c:v>
                </c:pt>
                <c:pt idx="68">
                  <c:v>22.04</c:v>
                </c:pt>
                <c:pt idx="69">
                  <c:v>22.46</c:v>
                </c:pt>
                <c:pt idx="70">
                  <c:v>20.92</c:v>
                </c:pt>
                <c:pt idx="71">
                  <c:v>20.71</c:v>
                </c:pt>
                <c:pt idx="72">
                  <c:v>18.690000000000001</c:v>
                </c:pt>
                <c:pt idx="73">
                  <c:v>18.11</c:v>
                </c:pt>
                <c:pt idx="74">
                  <c:v>15.24</c:v>
                </c:pt>
                <c:pt idx="75">
                  <c:v>16.04</c:v>
                </c:pt>
                <c:pt idx="76">
                  <c:v>16.68</c:v>
                </c:pt>
                <c:pt idx="77">
                  <c:v>14.29</c:v>
                </c:pt>
                <c:pt idx="78">
                  <c:v>15.72</c:v>
                </c:pt>
                <c:pt idx="79">
                  <c:v>18.8</c:v>
                </c:pt>
                <c:pt idx="80">
                  <c:v>18.37</c:v>
                </c:pt>
                <c:pt idx="81">
                  <c:v>20.45</c:v>
                </c:pt>
                <c:pt idx="82">
                  <c:v>21.4</c:v>
                </c:pt>
                <c:pt idx="83">
                  <c:v>18.16</c:v>
                </c:pt>
                <c:pt idx="84">
                  <c:v>18.43</c:v>
                </c:pt>
                <c:pt idx="85">
                  <c:v>17.100000000000001</c:v>
                </c:pt>
                <c:pt idx="86">
                  <c:v>17.53</c:v>
                </c:pt>
                <c:pt idx="87">
                  <c:v>20.18</c:v>
                </c:pt>
                <c:pt idx="88">
                  <c:v>20.82</c:v>
                </c:pt>
                <c:pt idx="89">
                  <c:v>20.98</c:v>
                </c:pt>
                <c:pt idx="90">
                  <c:v>23.53</c:v>
                </c:pt>
                <c:pt idx="91">
                  <c:v>24</c:v>
                </c:pt>
                <c:pt idx="92">
                  <c:v>22.2</c:v>
                </c:pt>
                <c:pt idx="93">
                  <c:v>19.010000000000002</c:v>
                </c:pt>
                <c:pt idx="94">
                  <c:v>19.07</c:v>
                </c:pt>
                <c:pt idx="95">
                  <c:v>16.62</c:v>
                </c:pt>
                <c:pt idx="96">
                  <c:v>17.37</c:v>
                </c:pt>
                <c:pt idx="97">
                  <c:v>17.21</c:v>
                </c:pt>
                <c:pt idx="98">
                  <c:v>19.489999999999998</c:v>
                </c:pt>
                <c:pt idx="99">
                  <c:v>19.12</c:v>
                </c:pt>
                <c:pt idx="100">
                  <c:v>20.5</c:v>
                </c:pt>
                <c:pt idx="101">
                  <c:v>21.19</c:v>
                </c:pt>
                <c:pt idx="102">
                  <c:v>20.13</c:v>
                </c:pt>
                <c:pt idx="103">
                  <c:v>18.16</c:v>
                </c:pt>
                <c:pt idx="104">
                  <c:v>17.95</c:v>
                </c:pt>
                <c:pt idx="105">
                  <c:v>18</c:v>
                </c:pt>
                <c:pt idx="106">
                  <c:v>15.83</c:v>
                </c:pt>
                <c:pt idx="107">
                  <c:v>15.03</c:v>
                </c:pt>
                <c:pt idx="108">
                  <c:v>13.33</c:v>
                </c:pt>
                <c:pt idx="109">
                  <c:v>11.42</c:v>
                </c:pt>
                <c:pt idx="110">
                  <c:v>10.57</c:v>
                </c:pt>
                <c:pt idx="111">
                  <c:v>11.63</c:v>
                </c:pt>
                <c:pt idx="112">
                  <c:v>10.83</c:v>
                </c:pt>
                <c:pt idx="113">
                  <c:v>13.12</c:v>
                </c:pt>
                <c:pt idx="114">
                  <c:v>10.67</c:v>
                </c:pt>
                <c:pt idx="115">
                  <c:v>10.94</c:v>
                </c:pt>
                <c:pt idx="116">
                  <c:v>8.98</c:v>
                </c:pt>
                <c:pt idx="117">
                  <c:v>7.12</c:v>
                </c:pt>
                <c:pt idx="118">
                  <c:v>7.75</c:v>
                </c:pt>
                <c:pt idx="119">
                  <c:v>7.81</c:v>
                </c:pt>
                <c:pt idx="120">
                  <c:v>9.98</c:v>
                </c:pt>
                <c:pt idx="121">
                  <c:v>8.76</c:v>
                </c:pt>
                <c:pt idx="122">
                  <c:v>8.5</c:v>
                </c:pt>
                <c:pt idx="123">
                  <c:v>7.7</c:v>
                </c:pt>
                <c:pt idx="124">
                  <c:v>11.15</c:v>
                </c:pt>
                <c:pt idx="125">
                  <c:v>10.67</c:v>
                </c:pt>
                <c:pt idx="126">
                  <c:v>10.41</c:v>
                </c:pt>
                <c:pt idx="127">
                  <c:v>9.19</c:v>
                </c:pt>
                <c:pt idx="128">
                  <c:v>10.199999999999999</c:v>
                </c:pt>
                <c:pt idx="129">
                  <c:v>9.82</c:v>
                </c:pt>
                <c:pt idx="130">
                  <c:v>9.98</c:v>
                </c:pt>
                <c:pt idx="131">
                  <c:v>8.1300000000000008</c:v>
                </c:pt>
                <c:pt idx="132">
                  <c:v>8.5500000000000007</c:v>
                </c:pt>
                <c:pt idx="133">
                  <c:v>9.24</c:v>
                </c:pt>
                <c:pt idx="134" formatCode="General">
                  <c:v>#N/A</c:v>
                </c:pt>
                <c:pt idx="135">
                  <c:v>8.44</c:v>
                </c:pt>
                <c:pt idx="136">
                  <c:v>8.44</c:v>
                </c:pt>
                <c:pt idx="137">
                  <c:v>10.3</c:v>
                </c:pt>
                <c:pt idx="138">
                  <c:v>14.66</c:v>
                </c:pt>
                <c:pt idx="139">
                  <c:v>19.440000000000001</c:v>
                </c:pt>
                <c:pt idx="140">
                  <c:v>19.97</c:v>
                </c:pt>
                <c:pt idx="141">
                  <c:v>20.18</c:v>
                </c:pt>
                <c:pt idx="142">
                  <c:v>21.46</c:v>
                </c:pt>
                <c:pt idx="143">
                  <c:v>21.56</c:v>
                </c:pt>
                <c:pt idx="144">
                  <c:v>19.28</c:v>
                </c:pt>
                <c:pt idx="145">
                  <c:v>19.97</c:v>
                </c:pt>
                <c:pt idx="146">
                  <c:v>21.93</c:v>
                </c:pt>
                <c:pt idx="147">
                  <c:v>23.42</c:v>
                </c:pt>
                <c:pt idx="148">
                  <c:v>23.9</c:v>
                </c:pt>
                <c:pt idx="149">
                  <c:v>24.59</c:v>
                </c:pt>
                <c:pt idx="150">
                  <c:v>25.7</c:v>
                </c:pt>
                <c:pt idx="151">
                  <c:v>27.46</c:v>
                </c:pt>
                <c:pt idx="152">
                  <c:v>33.03</c:v>
                </c:pt>
                <c:pt idx="153">
                  <c:v>33.880000000000003</c:v>
                </c:pt>
                <c:pt idx="154">
                  <c:v>38.979999999999997</c:v>
                </c:pt>
                <c:pt idx="155">
                  <c:v>36.11</c:v>
                </c:pt>
                <c:pt idx="156">
                  <c:v>35.53</c:v>
                </c:pt>
                <c:pt idx="157">
                  <c:v>34.520000000000003</c:v>
                </c:pt>
                <c:pt idx="158">
                  <c:v>35.74</c:v>
                </c:pt>
                <c:pt idx="159">
                  <c:v>30.54</c:v>
                </c:pt>
                <c:pt idx="160">
                  <c:v>35.69</c:v>
                </c:pt>
                <c:pt idx="161">
                  <c:v>36.22</c:v>
                </c:pt>
                <c:pt idx="162" formatCode="General">
                  <c:v>#N/A</c:v>
                </c:pt>
                <c:pt idx="163">
                  <c:v>34.840000000000003</c:v>
                </c:pt>
                <c:pt idx="164">
                  <c:v>35</c:v>
                </c:pt>
                <c:pt idx="165">
                  <c:v>36.22</c:v>
                </c:pt>
                <c:pt idx="166">
                  <c:v>39.14</c:v>
                </c:pt>
                <c:pt idx="167">
                  <c:v>37.76</c:v>
                </c:pt>
                <c:pt idx="168">
                  <c:v>39.19</c:v>
                </c:pt>
                <c:pt idx="169">
                  <c:v>39.03</c:v>
                </c:pt>
                <c:pt idx="170">
                  <c:v>38.340000000000003</c:v>
                </c:pt>
                <c:pt idx="171">
                  <c:v>43.87</c:v>
                </c:pt>
                <c:pt idx="172">
                  <c:v>50.03</c:v>
                </c:pt>
                <c:pt idx="173">
                  <c:v>48.59</c:v>
                </c:pt>
                <c:pt idx="174">
                  <c:v>49.71</c:v>
                </c:pt>
                <c:pt idx="175">
                  <c:v>48.01</c:v>
                </c:pt>
                <c:pt idx="176">
                  <c:v>49.5</c:v>
                </c:pt>
                <c:pt idx="177">
                  <c:v>45.67</c:v>
                </c:pt>
                <c:pt idx="178">
                  <c:v>44.88</c:v>
                </c:pt>
                <c:pt idx="179">
                  <c:v>47.48</c:v>
                </c:pt>
                <c:pt idx="180">
                  <c:v>47.8</c:v>
                </c:pt>
                <c:pt idx="181">
                  <c:v>40.729999999999997</c:v>
                </c:pt>
                <c:pt idx="182">
                  <c:v>47.9</c:v>
                </c:pt>
                <c:pt idx="183">
                  <c:v>47.48</c:v>
                </c:pt>
                <c:pt idx="184">
                  <c:v>51.89</c:v>
                </c:pt>
                <c:pt idx="185">
                  <c:v>52.26</c:v>
                </c:pt>
                <c:pt idx="186">
                  <c:v>55.39</c:v>
                </c:pt>
                <c:pt idx="187">
                  <c:v>58.1</c:v>
                </c:pt>
                <c:pt idx="188">
                  <c:v>55.92</c:v>
                </c:pt>
                <c:pt idx="189">
                  <c:v>54.01</c:v>
                </c:pt>
                <c:pt idx="190">
                  <c:v>51.09</c:v>
                </c:pt>
                <c:pt idx="191">
                  <c:v>50.88</c:v>
                </c:pt>
                <c:pt idx="192">
                  <c:v>52.58</c:v>
                </c:pt>
                <c:pt idx="193">
                  <c:v>50.19</c:v>
                </c:pt>
                <c:pt idx="194">
                  <c:v>48.33</c:v>
                </c:pt>
                <c:pt idx="195">
                  <c:v>53.21</c:v>
                </c:pt>
                <c:pt idx="196">
                  <c:v>52.42</c:v>
                </c:pt>
                <c:pt idx="197">
                  <c:v>51.3</c:v>
                </c:pt>
                <c:pt idx="198">
                  <c:v>57.41</c:v>
                </c:pt>
                <c:pt idx="199">
                  <c:v>57.41</c:v>
                </c:pt>
                <c:pt idx="200">
                  <c:v>62.29</c:v>
                </c:pt>
                <c:pt idx="201">
                  <c:v>61.5</c:v>
                </c:pt>
                <c:pt idx="202">
                  <c:v>57.51</c:v>
                </c:pt>
                <c:pt idx="203">
                  <c:v>58.58</c:v>
                </c:pt>
                <c:pt idx="204">
                  <c:v>61.29</c:v>
                </c:pt>
                <c:pt idx="205">
                  <c:v>64.37</c:v>
                </c:pt>
                <c:pt idx="206">
                  <c:v>55.66</c:v>
                </c:pt>
                <c:pt idx="207">
                  <c:v>51.25</c:v>
                </c:pt>
                <c:pt idx="208">
                  <c:v>47.27</c:v>
                </c:pt>
                <c:pt idx="209">
                  <c:v>46.1</c:v>
                </c:pt>
                <c:pt idx="210">
                  <c:v>47.21</c:v>
                </c:pt>
                <c:pt idx="211">
                  <c:v>44.82</c:v>
                </c:pt>
                <c:pt idx="212">
                  <c:v>41.48</c:v>
                </c:pt>
                <c:pt idx="213">
                  <c:v>44.93</c:v>
                </c:pt>
                <c:pt idx="214">
                  <c:v>49.34</c:v>
                </c:pt>
                <c:pt idx="215">
                  <c:v>46.68</c:v>
                </c:pt>
                <c:pt idx="216">
                  <c:v>49.23</c:v>
                </c:pt>
                <c:pt idx="217">
                  <c:v>52.36</c:v>
                </c:pt>
                <c:pt idx="218">
                  <c:v>54.86</c:v>
                </c:pt>
                <c:pt idx="219">
                  <c:v>56.61</c:v>
                </c:pt>
                <c:pt idx="220">
                  <c:v>50.98</c:v>
                </c:pt>
                <c:pt idx="221">
                  <c:v>49.28</c:v>
                </c:pt>
                <c:pt idx="222">
                  <c:v>45.78</c:v>
                </c:pt>
                <c:pt idx="223">
                  <c:v>41.85</c:v>
                </c:pt>
                <c:pt idx="224">
                  <c:v>42.96</c:v>
                </c:pt>
                <c:pt idx="225">
                  <c:v>45.57</c:v>
                </c:pt>
                <c:pt idx="226">
                  <c:v>44.72</c:v>
                </c:pt>
                <c:pt idx="227">
                  <c:v>48.01</c:v>
                </c:pt>
                <c:pt idx="228">
                  <c:v>46.47</c:v>
                </c:pt>
                <c:pt idx="229">
                  <c:v>50.61</c:v>
                </c:pt>
                <c:pt idx="230">
                  <c:v>48.96</c:v>
                </c:pt>
                <c:pt idx="231">
                  <c:v>48.96</c:v>
                </c:pt>
                <c:pt idx="232">
                  <c:v>43.23</c:v>
                </c:pt>
                <c:pt idx="233">
                  <c:v>43.76</c:v>
                </c:pt>
                <c:pt idx="234">
                  <c:v>39.090000000000003</c:v>
                </c:pt>
                <c:pt idx="235">
                  <c:v>41.85</c:v>
                </c:pt>
                <c:pt idx="236">
                  <c:v>43.81</c:v>
                </c:pt>
                <c:pt idx="237">
                  <c:v>44.03</c:v>
                </c:pt>
                <c:pt idx="238">
                  <c:v>41.16</c:v>
                </c:pt>
                <c:pt idx="239">
                  <c:v>40.950000000000003</c:v>
                </c:pt>
                <c:pt idx="240">
                  <c:v>42.38</c:v>
                </c:pt>
                <c:pt idx="241">
                  <c:v>46.15</c:v>
                </c:pt>
                <c:pt idx="242">
                  <c:v>47.32</c:v>
                </c:pt>
                <c:pt idx="243">
                  <c:v>43.71</c:v>
                </c:pt>
                <c:pt idx="244">
                  <c:v>44.5</c:v>
                </c:pt>
                <c:pt idx="245">
                  <c:v>45.78</c:v>
                </c:pt>
                <c:pt idx="246">
                  <c:v>49.5</c:v>
                </c:pt>
                <c:pt idx="247">
                  <c:v>48.75</c:v>
                </c:pt>
                <c:pt idx="248">
                  <c:v>46.15</c:v>
                </c:pt>
                <c:pt idx="249">
                  <c:v>43.23</c:v>
                </c:pt>
                <c:pt idx="250">
                  <c:v>44.98</c:v>
                </c:pt>
                <c:pt idx="251">
                  <c:v>40.68</c:v>
                </c:pt>
                <c:pt idx="252">
                  <c:v>39.299999999999997</c:v>
                </c:pt>
                <c:pt idx="253">
                  <c:v>39.35</c:v>
                </c:pt>
                <c:pt idx="254">
                  <c:v>41.21</c:v>
                </c:pt>
                <c:pt idx="255">
                  <c:v>42.06</c:v>
                </c:pt>
                <c:pt idx="256">
                  <c:v>43.39</c:v>
                </c:pt>
                <c:pt idx="257">
                  <c:v>42.01</c:v>
                </c:pt>
                <c:pt idx="258">
                  <c:v>44.45</c:v>
                </c:pt>
                <c:pt idx="259">
                  <c:v>44.61</c:v>
                </c:pt>
                <c:pt idx="260">
                  <c:v>45.19</c:v>
                </c:pt>
                <c:pt idx="261">
                  <c:v>42.43</c:v>
                </c:pt>
                <c:pt idx="262">
                  <c:v>42.11</c:v>
                </c:pt>
                <c:pt idx="263">
                  <c:v>39.14</c:v>
                </c:pt>
                <c:pt idx="264">
                  <c:v>42.22</c:v>
                </c:pt>
                <c:pt idx="265">
                  <c:v>41.58</c:v>
                </c:pt>
                <c:pt idx="266" formatCode="General">
                  <c:v>#N/A</c:v>
                </c:pt>
                <c:pt idx="267">
                  <c:v>43.81</c:v>
                </c:pt>
                <c:pt idx="268">
                  <c:v>44.29</c:v>
                </c:pt>
                <c:pt idx="269">
                  <c:v>47.48</c:v>
                </c:pt>
                <c:pt idx="270">
                  <c:v>45.94</c:v>
                </c:pt>
                <c:pt idx="271">
                  <c:v>46.68</c:v>
                </c:pt>
                <c:pt idx="272">
                  <c:v>43.23</c:v>
                </c:pt>
                <c:pt idx="273">
                  <c:v>42.96</c:v>
                </c:pt>
                <c:pt idx="274">
                  <c:v>44.08</c:v>
                </c:pt>
                <c:pt idx="275">
                  <c:v>47.16</c:v>
                </c:pt>
                <c:pt idx="276">
                  <c:v>46.89</c:v>
                </c:pt>
                <c:pt idx="277">
                  <c:v>47.21</c:v>
                </c:pt>
                <c:pt idx="278">
                  <c:v>45.46</c:v>
                </c:pt>
                <c:pt idx="279">
                  <c:v>44.24</c:v>
                </c:pt>
                <c:pt idx="280">
                  <c:v>45.78</c:v>
                </c:pt>
                <c:pt idx="281">
                  <c:v>45.94</c:v>
                </c:pt>
                <c:pt idx="282">
                  <c:v>44.08</c:v>
                </c:pt>
                <c:pt idx="283">
                  <c:v>47.48</c:v>
                </c:pt>
                <c:pt idx="284">
                  <c:v>52.2</c:v>
                </c:pt>
                <c:pt idx="285">
                  <c:v>54.43</c:v>
                </c:pt>
                <c:pt idx="286">
                  <c:v>53.32</c:v>
                </c:pt>
                <c:pt idx="287">
                  <c:v>56.61</c:v>
                </c:pt>
                <c:pt idx="288">
                  <c:v>55.5</c:v>
                </c:pt>
                <c:pt idx="289">
                  <c:v>55.87</c:v>
                </c:pt>
                <c:pt idx="290">
                  <c:v>54.91</c:v>
                </c:pt>
                <c:pt idx="291">
                  <c:v>55.18</c:v>
                </c:pt>
                <c:pt idx="292">
                  <c:v>56.66</c:v>
                </c:pt>
                <c:pt idx="293">
                  <c:v>50.56</c:v>
                </c:pt>
                <c:pt idx="294">
                  <c:v>48.91</c:v>
                </c:pt>
                <c:pt idx="295">
                  <c:v>51.09</c:v>
                </c:pt>
                <c:pt idx="296">
                  <c:v>47.48</c:v>
                </c:pt>
                <c:pt idx="297">
                  <c:v>50.08</c:v>
                </c:pt>
                <c:pt idx="298">
                  <c:v>52.89</c:v>
                </c:pt>
                <c:pt idx="299">
                  <c:v>52.26</c:v>
                </c:pt>
                <c:pt idx="300">
                  <c:v>50.93</c:v>
                </c:pt>
                <c:pt idx="301" formatCode="General">
                  <c:v>#N/A</c:v>
                </c:pt>
                <c:pt idx="302">
                  <c:v>53.74</c:v>
                </c:pt>
                <c:pt idx="303">
                  <c:v>53.16</c:v>
                </c:pt>
                <c:pt idx="304">
                  <c:v>52.2</c:v>
                </c:pt>
                <c:pt idx="305">
                  <c:v>55.18</c:v>
                </c:pt>
                <c:pt idx="306">
                  <c:v>54.43</c:v>
                </c:pt>
                <c:pt idx="307">
                  <c:v>50.35</c:v>
                </c:pt>
                <c:pt idx="308">
                  <c:v>53.27</c:v>
                </c:pt>
                <c:pt idx="309">
                  <c:v>52.58</c:v>
                </c:pt>
                <c:pt idx="310">
                  <c:v>53.96</c:v>
                </c:pt>
                <c:pt idx="311">
                  <c:v>51.67</c:v>
                </c:pt>
                <c:pt idx="312">
                  <c:v>48.96</c:v>
                </c:pt>
                <c:pt idx="313">
                  <c:v>48.96</c:v>
                </c:pt>
                <c:pt idx="314">
                  <c:v>50.82</c:v>
                </c:pt>
                <c:pt idx="315">
                  <c:v>48.33</c:v>
                </c:pt>
                <c:pt idx="316">
                  <c:v>50.77</c:v>
                </c:pt>
                <c:pt idx="317">
                  <c:v>50.98</c:v>
                </c:pt>
                <c:pt idx="318">
                  <c:v>49.34</c:v>
                </c:pt>
                <c:pt idx="319">
                  <c:v>50.4</c:v>
                </c:pt>
                <c:pt idx="320">
                  <c:v>50.35</c:v>
                </c:pt>
                <c:pt idx="321">
                  <c:v>55.23</c:v>
                </c:pt>
                <c:pt idx="322">
                  <c:v>57.99</c:v>
                </c:pt>
                <c:pt idx="323">
                  <c:v>57.99</c:v>
                </c:pt>
                <c:pt idx="324">
                  <c:v>62.77</c:v>
                </c:pt>
                <c:pt idx="325">
                  <c:v>64.900000000000006</c:v>
                </c:pt>
                <c:pt idx="326">
                  <c:v>59.16</c:v>
                </c:pt>
                <c:pt idx="327">
                  <c:v>58.63</c:v>
                </c:pt>
                <c:pt idx="328">
                  <c:v>49.5</c:v>
                </c:pt>
                <c:pt idx="329">
                  <c:v>39.25</c:v>
                </c:pt>
                <c:pt idx="330">
                  <c:v>44.93</c:v>
                </c:pt>
                <c:pt idx="331">
                  <c:v>52.31</c:v>
                </c:pt>
                <c:pt idx="332">
                  <c:v>54.7</c:v>
                </c:pt>
                <c:pt idx="333">
                  <c:v>58.36</c:v>
                </c:pt>
                <c:pt idx="334">
                  <c:v>56.19</c:v>
                </c:pt>
                <c:pt idx="335">
                  <c:v>45.03</c:v>
                </c:pt>
                <c:pt idx="336">
                  <c:v>45.99</c:v>
                </c:pt>
                <c:pt idx="337">
                  <c:v>33.67</c:v>
                </c:pt>
                <c:pt idx="338">
                  <c:v>18.48</c:v>
                </c:pt>
                <c:pt idx="339">
                  <c:v>0.9</c:v>
                </c:pt>
                <c:pt idx="340">
                  <c:v>19.440000000000001</c:v>
                </c:pt>
                <c:pt idx="341">
                  <c:v>35.42</c:v>
                </c:pt>
                <c:pt idx="342">
                  <c:v>4.51</c:v>
                </c:pt>
                <c:pt idx="343">
                  <c:v>12.96</c:v>
                </c:pt>
                <c:pt idx="344">
                  <c:v>9.1300000000000008</c:v>
                </c:pt>
                <c:pt idx="345">
                  <c:v>16.46</c:v>
                </c:pt>
                <c:pt idx="346">
                  <c:v>33.56</c:v>
                </c:pt>
                <c:pt idx="347">
                  <c:v>39.72</c:v>
                </c:pt>
                <c:pt idx="348">
                  <c:v>37.28</c:v>
                </c:pt>
                <c:pt idx="349">
                  <c:v>29.42</c:v>
                </c:pt>
                <c:pt idx="350">
                  <c:v>27.08</c:v>
                </c:pt>
                <c:pt idx="351">
                  <c:v>22.36</c:v>
                </c:pt>
                <c:pt idx="352">
                  <c:v>27.62</c:v>
                </c:pt>
                <c:pt idx="353">
                  <c:v>32.979999999999997</c:v>
                </c:pt>
                <c:pt idx="354">
                  <c:v>32.5</c:v>
                </c:pt>
                <c:pt idx="355">
                  <c:v>39.880000000000003</c:v>
                </c:pt>
                <c:pt idx="356">
                  <c:v>38.56</c:v>
                </c:pt>
                <c:pt idx="357">
                  <c:v>39.14</c:v>
                </c:pt>
                <c:pt idx="358">
                  <c:v>53.74</c:v>
                </c:pt>
                <c:pt idx="359">
                  <c:v>63.46</c:v>
                </c:pt>
                <c:pt idx="360">
                  <c:v>63.3</c:v>
                </c:pt>
                <c:pt idx="361">
                  <c:v>60.12</c:v>
                </c:pt>
                <c:pt idx="362">
                  <c:v>64.209999999999994</c:v>
                </c:pt>
                <c:pt idx="363">
                  <c:v>59</c:v>
                </c:pt>
                <c:pt idx="364">
                  <c:v>63.25</c:v>
                </c:pt>
                <c:pt idx="365">
                  <c:v>62.29</c:v>
                </c:pt>
                <c:pt idx="366">
                  <c:v>72.650000000000006</c:v>
                </c:pt>
                <c:pt idx="367">
                  <c:v>77.48</c:v>
                </c:pt>
                <c:pt idx="368">
                  <c:v>80.19</c:v>
                </c:pt>
                <c:pt idx="369">
                  <c:v>79.45</c:v>
                </c:pt>
                <c:pt idx="370">
                  <c:v>79.55</c:v>
                </c:pt>
                <c:pt idx="371">
                  <c:v>80.72</c:v>
                </c:pt>
                <c:pt idx="372">
                  <c:v>71.319999999999993</c:v>
                </c:pt>
                <c:pt idx="373">
                  <c:v>76.790000000000006</c:v>
                </c:pt>
                <c:pt idx="374">
                  <c:v>80.510000000000005</c:v>
                </c:pt>
                <c:pt idx="375">
                  <c:v>84.76</c:v>
                </c:pt>
                <c:pt idx="376">
                  <c:v>78.97</c:v>
                </c:pt>
                <c:pt idx="377">
                  <c:v>86.03</c:v>
                </c:pt>
                <c:pt idx="378">
                  <c:v>85.13</c:v>
                </c:pt>
                <c:pt idx="379">
                  <c:v>79.98</c:v>
                </c:pt>
                <c:pt idx="380">
                  <c:v>79.709999999999994</c:v>
                </c:pt>
                <c:pt idx="381">
                  <c:v>80.989999999999995</c:v>
                </c:pt>
                <c:pt idx="382">
                  <c:v>86.72</c:v>
                </c:pt>
                <c:pt idx="383">
                  <c:v>94.21</c:v>
                </c:pt>
                <c:pt idx="384">
                  <c:v>90.81</c:v>
                </c:pt>
                <c:pt idx="385">
                  <c:v>97.61</c:v>
                </c:pt>
                <c:pt idx="386">
                  <c:v>94.42</c:v>
                </c:pt>
                <c:pt idx="387">
                  <c:v>89.38</c:v>
                </c:pt>
                <c:pt idx="388">
                  <c:v>88.79</c:v>
                </c:pt>
                <c:pt idx="389" formatCode="General">
                  <c:v>#N/A</c:v>
                </c:pt>
                <c:pt idx="390">
                  <c:v>80.989999999999995</c:v>
                </c:pt>
                <c:pt idx="391">
                  <c:v>79.02</c:v>
                </c:pt>
                <c:pt idx="392">
                  <c:v>80.56</c:v>
                </c:pt>
                <c:pt idx="393">
                  <c:v>82.26</c:v>
                </c:pt>
                <c:pt idx="394">
                  <c:v>87.89</c:v>
                </c:pt>
                <c:pt idx="395">
                  <c:v>81.040000000000006</c:v>
                </c:pt>
                <c:pt idx="396">
                  <c:v>74.349999999999994</c:v>
                </c:pt>
                <c:pt idx="397">
                  <c:v>75.84</c:v>
                </c:pt>
                <c:pt idx="398">
                  <c:v>72.38</c:v>
                </c:pt>
                <c:pt idx="399">
                  <c:v>74.08</c:v>
                </c:pt>
                <c:pt idx="400">
                  <c:v>75.569999999999993</c:v>
                </c:pt>
                <c:pt idx="401">
                  <c:v>83.38</c:v>
                </c:pt>
                <c:pt idx="402">
                  <c:v>74.349999999999994</c:v>
                </c:pt>
                <c:pt idx="403">
                  <c:v>73.34</c:v>
                </c:pt>
                <c:pt idx="404">
                  <c:v>77.959999999999994</c:v>
                </c:pt>
                <c:pt idx="405">
                  <c:v>73.34</c:v>
                </c:pt>
                <c:pt idx="406">
                  <c:v>74.459999999999994</c:v>
                </c:pt>
                <c:pt idx="407">
                  <c:v>72.23</c:v>
                </c:pt>
                <c:pt idx="408">
                  <c:v>78.17</c:v>
                </c:pt>
                <c:pt idx="409">
                  <c:v>85.18</c:v>
                </c:pt>
                <c:pt idx="410">
                  <c:v>87.84</c:v>
                </c:pt>
                <c:pt idx="411">
                  <c:v>84.49</c:v>
                </c:pt>
                <c:pt idx="412">
                  <c:v>85.66</c:v>
                </c:pt>
                <c:pt idx="413">
                  <c:v>86.88</c:v>
                </c:pt>
                <c:pt idx="414">
                  <c:v>88.85</c:v>
                </c:pt>
                <c:pt idx="415">
                  <c:v>94.8</c:v>
                </c:pt>
                <c:pt idx="416">
                  <c:v>94.16</c:v>
                </c:pt>
                <c:pt idx="417">
                  <c:v>92.09</c:v>
                </c:pt>
                <c:pt idx="418" formatCode="General">
                  <c:v>#N/A</c:v>
                </c:pt>
                <c:pt idx="419">
                  <c:v>95.65</c:v>
                </c:pt>
                <c:pt idx="420">
                  <c:v>100.37</c:v>
                </c:pt>
                <c:pt idx="421">
                  <c:v>106.9</c:v>
                </c:pt>
                <c:pt idx="422">
                  <c:v>106</c:v>
                </c:pt>
                <c:pt idx="423">
                  <c:v>103.93</c:v>
                </c:pt>
                <c:pt idx="424">
                  <c:v>97.19</c:v>
                </c:pt>
                <c:pt idx="425">
                  <c:v>104.94</c:v>
                </c:pt>
                <c:pt idx="426">
                  <c:v>105.36</c:v>
                </c:pt>
                <c:pt idx="427">
                  <c:v>102.23</c:v>
                </c:pt>
                <c:pt idx="428">
                  <c:v>108.76</c:v>
                </c:pt>
                <c:pt idx="429">
                  <c:v>114.45</c:v>
                </c:pt>
                <c:pt idx="430">
                  <c:v>117.26</c:v>
                </c:pt>
                <c:pt idx="431">
                  <c:v>121.72</c:v>
                </c:pt>
                <c:pt idx="432">
                  <c:v>117.53</c:v>
                </c:pt>
                <c:pt idx="433">
                  <c:v>122.15</c:v>
                </c:pt>
                <c:pt idx="434">
                  <c:v>132.82</c:v>
                </c:pt>
                <c:pt idx="435">
                  <c:v>131.33000000000001</c:v>
                </c:pt>
                <c:pt idx="436">
                  <c:v>129.05000000000001</c:v>
                </c:pt>
                <c:pt idx="437">
                  <c:v>121.08</c:v>
                </c:pt>
                <c:pt idx="438">
                  <c:v>128.04</c:v>
                </c:pt>
                <c:pt idx="439">
                  <c:v>125.92</c:v>
                </c:pt>
                <c:pt idx="440">
                  <c:v>136.22</c:v>
                </c:pt>
                <c:pt idx="441">
                  <c:v>136.47999999999999</c:v>
                </c:pt>
                <c:pt idx="442">
                  <c:v>134.88999999999999</c:v>
                </c:pt>
                <c:pt idx="443">
                  <c:v>126.98</c:v>
                </c:pt>
                <c:pt idx="444">
                  <c:v>125.12</c:v>
                </c:pt>
                <c:pt idx="445">
                  <c:v>107.38</c:v>
                </c:pt>
                <c:pt idx="446">
                  <c:v>108.34</c:v>
                </c:pt>
                <c:pt idx="447">
                  <c:v>115.77</c:v>
                </c:pt>
                <c:pt idx="448">
                  <c:v>114.29</c:v>
                </c:pt>
                <c:pt idx="449">
                  <c:v>128.15</c:v>
                </c:pt>
                <c:pt idx="450">
                  <c:v>126.55</c:v>
                </c:pt>
                <c:pt idx="451">
                  <c:v>117.79</c:v>
                </c:pt>
                <c:pt idx="452">
                  <c:v>122.89</c:v>
                </c:pt>
                <c:pt idx="453">
                  <c:v>117.15</c:v>
                </c:pt>
                <c:pt idx="454">
                  <c:v>115.88</c:v>
                </c:pt>
                <c:pt idx="455">
                  <c:v>115.51</c:v>
                </c:pt>
                <c:pt idx="456">
                  <c:v>120.92</c:v>
                </c:pt>
                <c:pt idx="457">
                  <c:v>115.93</c:v>
                </c:pt>
                <c:pt idx="458">
                  <c:v>122.84</c:v>
                </c:pt>
                <c:pt idx="459">
                  <c:v>124.48</c:v>
                </c:pt>
                <c:pt idx="460">
                  <c:v>121.3</c:v>
                </c:pt>
                <c:pt idx="461">
                  <c:v>121.77</c:v>
                </c:pt>
                <c:pt idx="462">
                  <c:v>119.28</c:v>
                </c:pt>
                <c:pt idx="463">
                  <c:v>116.99</c:v>
                </c:pt>
                <c:pt idx="464">
                  <c:v>115.51</c:v>
                </c:pt>
                <c:pt idx="465">
                  <c:v>124.85</c:v>
                </c:pt>
                <c:pt idx="466">
                  <c:v>120.82</c:v>
                </c:pt>
                <c:pt idx="467">
                  <c:v>118.59</c:v>
                </c:pt>
                <c:pt idx="468">
                  <c:v>127.24</c:v>
                </c:pt>
                <c:pt idx="469">
                  <c:v>127.24</c:v>
                </c:pt>
                <c:pt idx="470">
                  <c:v>127.56</c:v>
                </c:pt>
                <c:pt idx="471">
                  <c:v>123.58</c:v>
                </c:pt>
                <c:pt idx="472">
                  <c:v>119.65</c:v>
                </c:pt>
                <c:pt idx="473">
                  <c:v>111.58</c:v>
                </c:pt>
                <c:pt idx="474">
                  <c:v>112.53</c:v>
                </c:pt>
                <c:pt idx="475">
                  <c:v>99.84</c:v>
                </c:pt>
                <c:pt idx="476">
                  <c:v>105.47</c:v>
                </c:pt>
                <c:pt idx="477">
                  <c:v>104.04</c:v>
                </c:pt>
                <c:pt idx="478">
                  <c:v>106.43</c:v>
                </c:pt>
                <c:pt idx="479">
                  <c:v>109.08</c:v>
                </c:pt>
                <c:pt idx="480">
                  <c:v>107.97</c:v>
                </c:pt>
                <c:pt idx="481">
                  <c:v>110.14</c:v>
                </c:pt>
                <c:pt idx="482">
                  <c:v>106.96</c:v>
                </c:pt>
                <c:pt idx="483">
                  <c:v>110.14</c:v>
                </c:pt>
                <c:pt idx="484">
                  <c:v>102.39</c:v>
                </c:pt>
                <c:pt idx="485">
                  <c:v>103.66</c:v>
                </c:pt>
                <c:pt idx="486">
                  <c:v>106.96</c:v>
                </c:pt>
                <c:pt idx="487">
                  <c:v>116.57</c:v>
                </c:pt>
                <c:pt idx="488">
                  <c:v>115.99</c:v>
                </c:pt>
                <c:pt idx="489">
                  <c:v>113.75</c:v>
                </c:pt>
                <c:pt idx="490">
                  <c:v>117.53</c:v>
                </c:pt>
                <c:pt idx="491">
                  <c:v>114.02</c:v>
                </c:pt>
                <c:pt idx="492">
                  <c:v>111.52</c:v>
                </c:pt>
                <c:pt idx="493">
                  <c:v>107.97</c:v>
                </c:pt>
                <c:pt idx="494">
                  <c:v>109.56</c:v>
                </c:pt>
                <c:pt idx="495">
                  <c:v>112</c:v>
                </c:pt>
                <c:pt idx="496">
                  <c:v>108.13</c:v>
                </c:pt>
                <c:pt idx="497">
                  <c:v>106.16</c:v>
                </c:pt>
                <c:pt idx="498">
                  <c:v>102.92</c:v>
                </c:pt>
                <c:pt idx="499">
                  <c:v>106.21</c:v>
                </c:pt>
                <c:pt idx="500">
                  <c:v>93.95</c:v>
                </c:pt>
                <c:pt idx="501">
                  <c:v>96.23</c:v>
                </c:pt>
                <c:pt idx="502">
                  <c:v>99.1</c:v>
                </c:pt>
                <c:pt idx="503">
                  <c:v>105.15</c:v>
                </c:pt>
                <c:pt idx="504">
                  <c:v>109.08</c:v>
                </c:pt>
                <c:pt idx="505">
                  <c:v>104.3</c:v>
                </c:pt>
                <c:pt idx="506">
                  <c:v>118.91</c:v>
                </c:pt>
                <c:pt idx="507">
                  <c:v>119.97</c:v>
                </c:pt>
                <c:pt idx="508">
                  <c:v>106.48</c:v>
                </c:pt>
                <c:pt idx="509">
                  <c:v>99.47</c:v>
                </c:pt>
                <c:pt idx="510">
                  <c:v>97.29</c:v>
                </c:pt>
                <c:pt idx="511">
                  <c:v>99.1</c:v>
                </c:pt>
                <c:pt idx="512">
                  <c:v>101.86</c:v>
                </c:pt>
                <c:pt idx="513">
                  <c:v>100.53</c:v>
                </c:pt>
                <c:pt idx="514">
                  <c:v>96.18</c:v>
                </c:pt>
                <c:pt idx="515">
                  <c:v>90.23</c:v>
                </c:pt>
                <c:pt idx="516">
                  <c:v>88.64</c:v>
                </c:pt>
                <c:pt idx="517">
                  <c:v>90.65</c:v>
                </c:pt>
                <c:pt idx="518">
                  <c:v>82.47</c:v>
                </c:pt>
                <c:pt idx="519">
                  <c:v>77.48</c:v>
                </c:pt>
                <c:pt idx="520">
                  <c:v>80.78</c:v>
                </c:pt>
                <c:pt idx="521" formatCode="General">
                  <c:v>#N/A</c:v>
                </c:pt>
                <c:pt idx="522">
                  <c:v>81.78</c:v>
                </c:pt>
                <c:pt idx="523">
                  <c:v>84.17</c:v>
                </c:pt>
                <c:pt idx="524">
                  <c:v>90.97</c:v>
                </c:pt>
                <c:pt idx="525">
                  <c:v>91.02</c:v>
                </c:pt>
                <c:pt idx="526">
                  <c:v>88.58</c:v>
                </c:pt>
                <c:pt idx="527">
                  <c:v>87.52</c:v>
                </c:pt>
                <c:pt idx="528">
                  <c:v>93.84</c:v>
                </c:pt>
                <c:pt idx="529">
                  <c:v>93.04</c:v>
                </c:pt>
                <c:pt idx="530">
                  <c:v>88</c:v>
                </c:pt>
                <c:pt idx="531">
                  <c:v>87.15</c:v>
                </c:pt>
                <c:pt idx="532">
                  <c:v>86.3</c:v>
                </c:pt>
                <c:pt idx="533">
                  <c:v>82.1</c:v>
                </c:pt>
                <c:pt idx="534">
                  <c:v>87.84</c:v>
                </c:pt>
                <c:pt idx="535">
                  <c:v>91.34</c:v>
                </c:pt>
                <c:pt idx="536">
                  <c:v>98.04</c:v>
                </c:pt>
                <c:pt idx="537">
                  <c:v>94.26</c:v>
                </c:pt>
                <c:pt idx="538">
                  <c:v>93.04</c:v>
                </c:pt>
                <c:pt idx="539">
                  <c:v>87.41</c:v>
                </c:pt>
                <c:pt idx="540">
                  <c:v>90.76</c:v>
                </c:pt>
                <c:pt idx="541">
                  <c:v>91.34</c:v>
                </c:pt>
                <c:pt idx="542">
                  <c:v>89.54</c:v>
                </c:pt>
                <c:pt idx="543">
                  <c:v>89.8</c:v>
                </c:pt>
                <c:pt idx="544">
                  <c:v>94.16</c:v>
                </c:pt>
                <c:pt idx="545">
                  <c:v>91.29</c:v>
                </c:pt>
                <c:pt idx="546">
                  <c:v>104.51</c:v>
                </c:pt>
                <c:pt idx="547">
                  <c:v>104.46</c:v>
                </c:pt>
                <c:pt idx="548">
                  <c:v>104.25</c:v>
                </c:pt>
                <c:pt idx="549">
                  <c:v>103.77</c:v>
                </c:pt>
                <c:pt idx="550">
                  <c:v>93.95</c:v>
                </c:pt>
                <c:pt idx="551">
                  <c:v>90.02</c:v>
                </c:pt>
                <c:pt idx="552">
                  <c:v>91.4</c:v>
                </c:pt>
                <c:pt idx="553">
                  <c:v>89.27</c:v>
                </c:pt>
                <c:pt idx="554">
                  <c:v>89.11</c:v>
                </c:pt>
                <c:pt idx="555">
                  <c:v>83.27</c:v>
                </c:pt>
                <c:pt idx="556" formatCode="General">
                  <c:v>#N/A</c:v>
                </c:pt>
                <c:pt idx="557">
                  <c:v>85.18</c:v>
                </c:pt>
                <c:pt idx="558">
                  <c:v>91.4</c:v>
                </c:pt>
                <c:pt idx="559">
                  <c:v>89.64</c:v>
                </c:pt>
                <c:pt idx="560">
                  <c:v>87.1</c:v>
                </c:pt>
                <c:pt idx="561">
                  <c:v>86.88</c:v>
                </c:pt>
                <c:pt idx="562">
                  <c:v>86.35</c:v>
                </c:pt>
                <c:pt idx="563">
                  <c:v>79.180000000000007</c:v>
                </c:pt>
                <c:pt idx="564">
                  <c:v>83.64</c:v>
                </c:pt>
                <c:pt idx="565">
                  <c:v>83.27</c:v>
                </c:pt>
                <c:pt idx="566">
                  <c:v>89.48</c:v>
                </c:pt>
                <c:pt idx="567">
                  <c:v>83.86</c:v>
                </c:pt>
                <c:pt idx="568">
                  <c:v>83.8</c:v>
                </c:pt>
                <c:pt idx="569">
                  <c:v>79.709999999999994</c:v>
                </c:pt>
                <c:pt idx="570">
                  <c:v>83.8</c:v>
                </c:pt>
                <c:pt idx="571">
                  <c:v>87.04</c:v>
                </c:pt>
                <c:pt idx="572">
                  <c:v>86.83</c:v>
                </c:pt>
                <c:pt idx="573">
                  <c:v>87.36</c:v>
                </c:pt>
                <c:pt idx="574">
                  <c:v>84.86</c:v>
                </c:pt>
                <c:pt idx="575">
                  <c:v>84.71</c:v>
                </c:pt>
                <c:pt idx="576">
                  <c:v>81.040000000000006</c:v>
                </c:pt>
                <c:pt idx="577">
                  <c:v>76.42</c:v>
                </c:pt>
                <c:pt idx="578">
                  <c:v>74.14</c:v>
                </c:pt>
                <c:pt idx="579">
                  <c:v>73.87</c:v>
                </c:pt>
                <c:pt idx="580">
                  <c:v>81.680000000000007</c:v>
                </c:pt>
                <c:pt idx="581">
                  <c:v>77.59</c:v>
                </c:pt>
                <c:pt idx="582">
                  <c:v>78.97</c:v>
                </c:pt>
                <c:pt idx="583">
                  <c:v>71.69</c:v>
                </c:pt>
                <c:pt idx="584">
                  <c:v>65.319999999999993</c:v>
                </c:pt>
                <c:pt idx="585">
                  <c:v>64.099999999999994</c:v>
                </c:pt>
                <c:pt idx="586">
                  <c:v>69.73</c:v>
                </c:pt>
                <c:pt idx="587">
                  <c:v>66.489999999999995</c:v>
                </c:pt>
                <c:pt idx="588">
                  <c:v>66.599999999999994</c:v>
                </c:pt>
                <c:pt idx="589">
                  <c:v>68.77</c:v>
                </c:pt>
                <c:pt idx="590">
                  <c:v>66.7</c:v>
                </c:pt>
                <c:pt idx="591">
                  <c:v>71.53</c:v>
                </c:pt>
                <c:pt idx="592">
                  <c:v>72.23</c:v>
                </c:pt>
                <c:pt idx="593">
                  <c:v>75.52</c:v>
                </c:pt>
                <c:pt idx="594">
                  <c:v>75.680000000000007</c:v>
                </c:pt>
                <c:pt idx="595">
                  <c:v>78.540000000000006</c:v>
                </c:pt>
                <c:pt idx="596">
                  <c:v>77.849999999999994</c:v>
                </c:pt>
                <c:pt idx="597">
                  <c:v>81.680000000000007</c:v>
                </c:pt>
                <c:pt idx="598">
                  <c:v>78.540000000000006</c:v>
                </c:pt>
                <c:pt idx="599">
                  <c:v>79.98</c:v>
                </c:pt>
                <c:pt idx="600">
                  <c:v>77.849999999999994</c:v>
                </c:pt>
                <c:pt idx="601">
                  <c:v>73.34</c:v>
                </c:pt>
                <c:pt idx="602">
                  <c:v>71.53</c:v>
                </c:pt>
                <c:pt idx="603">
                  <c:v>71.22</c:v>
                </c:pt>
                <c:pt idx="604">
                  <c:v>74.03</c:v>
                </c:pt>
                <c:pt idx="605">
                  <c:v>74.510000000000005</c:v>
                </c:pt>
                <c:pt idx="606">
                  <c:v>69.040000000000006</c:v>
                </c:pt>
                <c:pt idx="607">
                  <c:v>72.599999999999994</c:v>
                </c:pt>
                <c:pt idx="608">
                  <c:v>78.44</c:v>
                </c:pt>
                <c:pt idx="609">
                  <c:v>79.02</c:v>
                </c:pt>
                <c:pt idx="610">
                  <c:v>82.05</c:v>
                </c:pt>
                <c:pt idx="611">
                  <c:v>80.19</c:v>
                </c:pt>
                <c:pt idx="612">
                  <c:v>84.44</c:v>
                </c:pt>
                <c:pt idx="613">
                  <c:v>84.44</c:v>
                </c:pt>
                <c:pt idx="614">
                  <c:v>80.349999999999994</c:v>
                </c:pt>
                <c:pt idx="615">
                  <c:v>83.54</c:v>
                </c:pt>
                <c:pt idx="616">
                  <c:v>82.1</c:v>
                </c:pt>
                <c:pt idx="617">
                  <c:v>89.64</c:v>
                </c:pt>
                <c:pt idx="618">
                  <c:v>91.34</c:v>
                </c:pt>
                <c:pt idx="619">
                  <c:v>90.07</c:v>
                </c:pt>
                <c:pt idx="620">
                  <c:v>92.25</c:v>
                </c:pt>
                <c:pt idx="621">
                  <c:v>95.59</c:v>
                </c:pt>
                <c:pt idx="622">
                  <c:v>92.14</c:v>
                </c:pt>
                <c:pt idx="623">
                  <c:v>91.5</c:v>
                </c:pt>
                <c:pt idx="624">
                  <c:v>91.08</c:v>
                </c:pt>
                <c:pt idx="625">
                  <c:v>87.47</c:v>
                </c:pt>
                <c:pt idx="626">
                  <c:v>88.26</c:v>
                </c:pt>
                <c:pt idx="627">
                  <c:v>84.65</c:v>
                </c:pt>
                <c:pt idx="628">
                  <c:v>82.47</c:v>
                </c:pt>
                <c:pt idx="629">
                  <c:v>89.48</c:v>
                </c:pt>
                <c:pt idx="630">
                  <c:v>87.52</c:v>
                </c:pt>
                <c:pt idx="631">
                  <c:v>89.11</c:v>
                </c:pt>
                <c:pt idx="632">
                  <c:v>95.22</c:v>
                </c:pt>
                <c:pt idx="633">
                  <c:v>98.73</c:v>
                </c:pt>
                <c:pt idx="634">
                  <c:v>98.51</c:v>
                </c:pt>
                <c:pt idx="635">
                  <c:v>99.89</c:v>
                </c:pt>
                <c:pt idx="636">
                  <c:v>95.75</c:v>
                </c:pt>
                <c:pt idx="637">
                  <c:v>96.12</c:v>
                </c:pt>
                <c:pt idx="638">
                  <c:v>100.96</c:v>
                </c:pt>
                <c:pt idx="639">
                  <c:v>110.73</c:v>
                </c:pt>
                <c:pt idx="640">
                  <c:v>110.46</c:v>
                </c:pt>
                <c:pt idx="641">
                  <c:v>107.33</c:v>
                </c:pt>
                <c:pt idx="642">
                  <c:v>109.82</c:v>
                </c:pt>
                <c:pt idx="643">
                  <c:v>108.66</c:v>
                </c:pt>
                <c:pt idx="644">
                  <c:v>109.4</c:v>
                </c:pt>
                <c:pt idx="645">
                  <c:v>109.88</c:v>
                </c:pt>
                <c:pt idx="646">
                  <c:v>109.56</c:v>
                </c:pt>
                <c:pt idx="647">
                  <c:v>108.23</c:v>
                </c:pt>
                <c:pt idx="648">
                  <c:v>109.35</c:v>
                </c:pt>
                <c:pt idx="649" formatCode="General">
                  <c:v>#N/A</c:v>
                </c:pt>
                <c:pt idx="650">
                  <c:v>109.72</c:v>
                </c:pt>
                <c:pt idx="651">
                  <c:v>109.98</c:v>
                </c:pt>
                <c:pt idx="652">
                  <c:v>102.71</c:v>
                </c:pt>
                <c:pt idx="653">
                  <c:v>105.42</c:v>
                </c:pt>
                <c:pt idx="654">
                  <c:v>105.26</c:v>
                </c:pt>
                <c:pt idx="655">
                  <c:v>102.34</c:v>
                </c:pt>
                <c:pt idx="656">
                  <c:v>101.81</c:v>
                </c:pt>
                <c:pt idx="657">
                  <c:v>106.85</c:v>
                </c:pt>
                <c:pt idx="658">
                  <c:v>103.29</c:v>
                </c:pt>
                <c:pt idx="659">
                  <c:v>101.96</c:v>
                </c:pt>
                <c:pt idx="660">
                  <c:v>99.63</c:v>
                </c:pt>
                <c:pt idx="661">
                  <c:v>95.27</c:v>
                </c:pt>
                <c:pt idx="662">
                  <c:v>85.5</c:v>
                </c:pt>
                <c:pt idx="663">
                  <c:v>81.25</c:v>
                </c:pt>
                <c:pt idx="664">
                  <c:v>84.65</c:v>
                </c:pt>
                <c:pt idx="665">
                  <c:v>83.48</c:v>
                </c:pt>
                <c:pt idx="666">
                  <c:v>82.32</c:v>
                </c:pt>
                <c:pt idx="667">
                  <c:v>82.9</c:v>
                </c:pt>
                <c:pt idx="668">
                  <c:v>82.47</c:v>
                </c:pt>
                <c:pt idx="669">
                  <c:v>80.459999999999994</c:v>
                </c:pt>
                <c:pt idx="670">
                  <c:v>78.650000000000006</c:v>
                </c:pt>
                <c:pt idx="671">
                  <c:v>80.459999999999994</c:v>
                </c:pt>
                <c:pt idx="672">
                  <c:v>80.349999999999994</c:v>
                </c:pt>
                <c:pt idx="673">
                  <c:v>82.79</c:v>
                </c:pt>
                <c:pt idx="674" formatCode="General">
                  <c:v>#N/A</c:v>
                </c:pt>
                <c:pt idx="675">
                  <c:v>83.32</c:v>
                </c:pt>
                <c:pt idx="676">
                  <c:v>83.54</c:v>
                </c:pt>
                <c:pt idx="677">
                  <c:v>78.86</c:v>
                </c:pt>
                <c:pt idx="678">
                  <c:v>82.53</c:v>
                </c:pt>
                <c:pt idx="679">
                  <c:v>79.98</c:v>
                </c:pt>
                <c:pt idx="680">
                  <c:v>82.05</c:v>
                </c:pt>
                <c:pt idx="681">
                  <c:v>84.49</c:v>
                </c:pt>
                <c:pt idx="682">
                  <c:v>85.71</c:v>
                </c:pt>
                <c:pt idx="683">
                  <c:v>80.14</c:v>
                </c:pt>
                <c:pt idx="684">
                  <c:v>76.260000000000005</c:v>
                </c:pt>
                <c:pt idx="685">
                  <c:v>76.849999999999994</c:v>
                </c:pt>
                <c:pt idx="686">
                  <c:v>78.540000000000006</c:v>
                </c:pt>
                <c:pt idx="687">
                  <c:v>77.430000000000007</c:v>
                </c:pt>
                <c:pt idx="688">
                  <c:v>76.05</c:v>
                </c:pt>
                <c:pt idx="689">
                  <c:v>77.91</c:v>
                </c:pt>
                <c:pt idx="690">
                  <c:v>78.86</c:v>
                </c:pt>
                <c:pt idx="691">
                  <c:v>81.569999999999993</c:v>
                </c:pt>
                <c:pt idx="692">
                  <c:v>86.25</c:v>
                </c:pt>
                <c:pt idx="693">
                  <c:v>85.45</c:v>
                </c:pt>
                <c:pt idx="694">
                  <c:v>84.71</c:v>
                </c:pt>
                <c:pt idx="695">
                  <c:v>86.35</c:v>
                </c:pt>
                <c:pt idx="696">
                  <c:v>84.71</c:v>
                </c:pt>
                <c:pt idx="697">
                  <c:v>81.94</c:v>
                </c:pt>
                <c:pt idx="698">
                  <c:v>76.53</c:v>
                </c:pt>
                <c:pt idx="699">
                  <c:v>72.23</c:v>
                </c:pt>
                <c:pt idx="700">
                  <c:v>70.05</c:v>
                </c:pt>
                <c:pt idx="701">
                  <c:v>73.45</c:v>
                </c:pt>
                <c:pt idx="702">
                  <c:v>70.790000000000006</c:v>
                </c:pt>
                <c:pt idx="703">
                  <c:v>74.3</c:v>
                </c:pt>
                <c:pt idx="704">
                  <c:v>73.34</c:v>
                </c:pt>
                <c:pt idx="705">
                  <c:v>71.27</c:v>
                </c:pt>
                <c:pt idx="706">
                  <c:v>67.23</c:v>
                </c:pt>
                <c:pt idx="707">
                  <c:v>64.42</c:v>
                </c:pt>
                <c:pt idx="708">
                  <c:v>63.83</c:v>
                </c:pt>
                <c:pt idx="709">
                  <c:v>70.58</c:v>
                </c:pt>
                <c:pt idx="710">
                  <c:v>70.53</c:v>
                </c:pt>
                <c:pt idx="711">
                  <c:v>68.239999999999995</c:v>
                </c:pt>
                <c:pt idx="712">
                  <c:v>67.180000000000007</c:v>
                </c:pt>
                <c:pt idx="713">
                  <c:v>73.180000000000007</c:v>
                </c:pt>
                <c:pt idx="714">
                  <c:v>70.84</c:v>
                </c:pt>
                <c:pt idx="715">
                  <c:v>73.13</c:v>
                </c:pt>
                <c:pt idx="716">
                  <c:v>71.959999999999994</c:v>
                </c:pt>
                <c:pt idx="717">
                  <c:v>72.599999999999994</c:v>
                </c:pt>
                <c:pt idx="718">
                  <c:v>76.739999999999995</c:v>
                </c:pt>
                <c:pt idx="719">
                  <c:v>71.8</c:v>
                </c:pt>
                <c:pt idx="720">
                  <c:v>70.95</c:v>
                </c:pt>
                <c:pt idx="721">
                  <c:v>69.73</c:v>
                </c:pt>
                <c:pt idx="722">
                  <c:v>67.290000000000006</c:v>
                </c:pt>
                <c:pt idx="723">
                  <c:v>70.53</c:v>
                </c:pt>
                <c:pt idx="724">
                  <c:v>71.38</c:v>
                </c:pt>
                <c:pt idx="725">
                  <c:v>71.319999999999993</c:v>
                </c:pt>
                <c:pt idx="726">
                  <c:v>64.209999999999994</c:v>
                </c:pt>
                <c:pt idx="727">
                  <c:v>62.4</c:v>
                </c:pt>
                <c:pt idx="728">
                  <c:v>61.71</c:v>
                </c:pt>
                <c:pt idx="729">
                  <c:v>61.82</c:v>
                </c:pt>
                <c:pt idx="730">
                  <c:v>61.98</c:v>
                </c:pt>
                <c:pt idx="731">
                  <c:v>58.74</c:v>
                </c:pt>
                <c:pt idx="732">
                  <c:v>57.62</c:v>
                </c:pt>
                <c:pt idx="733">
                  <c:v>57.62</c:v>
                </c:pt>
                <c:pt idx="734">
                  <c:v>55.97</c:v>
                </c:pt>
                <c:pt idx="735">
                  <c:v>53.53</c:v>
                </c:pt>
                <c:pt idx="736">
                  <c:v>56.51</c:v>
                </c:pt>
                <c:pt idx="737">
                  <c:v>55.76</c:v>
                </c:pt>
                <c:pt idx="738">
                  <c:v>57.57</c:v>
                </c:pt>
                <c:pt idx="739">
                  <c:v>58.15</c:v>
                </c:pt>
                <c:pt idx="740">
                  <c:v>61.13</c:v>
                </c:pt>
                <c:pt idx="741">
                  <c:v>61.44</c:v>
                </c:pt>
                <c:pt idx="742">
                  <c:v>62.88</c:v>
                </c:pt>
                <c:pt idx="743">
                  <c:v>62.4</c:v>
                </c:pt>
                <c:pt idx="744">
                  <c:v>65.37</c:v>
                </c:pt>
                <c:pt idx="745">
                  <c:v>70.739999999999995</c:v>
                </c:pt>
                <c:pt idx="746">
                  <c:v>74.459999999999994</c:v>
                </c:pt>
                <c:pt idx="747">
                  <c:v>72.7</c:v>
                </c:pt>
                <c:pt idx="748">
                  <c:v>71.11</c:v>
                </c:pt>
                <c:pt idx="749">
                  <c:v>72.599999999999994</c:v>
                </c:pt>
                <c:pt idx="750">
                  <c:v>74.510000000000005</c:v>
                </c:pt>
                <c:pt idx="751">
                  <c:v>73.819999999999993</c:v>
                </c:pt>
                <c:pt idx="752">
                  <c:v>75.2</c:v>
                </c:pt>
                <c:pt idx="753">
                  <c:v>77.64</c:v>
                </c:pt>
                <c:pt idx="754">
                  <c:v>76.58</c:v>
                </c:pt>
                <c:pt idx="755">
                  <c:v>75.78</c:v>
                </c:pt>
                <c:pt idx="756">
                  <c:v>73.069999999999993</c:v>
                </c:pt>
                <c:pt idx="757">
                  <c:v>68.400000000000006</c:v>
                </c:pt>
                <c:pt idx="758">
                  <c:v>69.2</c:v>
                </c:pt>
                <c:pt idx="759">
                  <c:v>67.45</c:v>
                </c:pt>
                <c:pt idx="760">
                  <c:v>69.2</c:v>
                </c:pt>
                <c:pt idx="761">
                  <c:v>68.61</c:v>
                </c:pt>
                <c:pt idx="762">
                  <c:v>73.92</c:v>
                </c:pt>
                <c:pt idx="763">
                  <c:v>74.72</c:v>
                </c:pt>
                <c:pt idx="764">
                  <c:v>76.95</c:v>
                </c:pt>
                <c:pt idx="765">
                  <c:v>80.08</c:v>
                </c:pt>
                <c:pt idx="766">
                  <c:v>84.28</c:v>
                </c:pt>
                <c:pt idx="767">
                  <c:v>84.65</c:v>
                </c:pt>
                <c:pt idx="768">
                  <c:v>85.34</c:v>
                </c:pt>
                <c:pt idx="769">
                  <c:v>82.1</c:v>
                </c:pt>
                <c:pt idx="770">
                  <c:v>83.54</c:v>
                </c:pt>
                <c:pt idx="771">
                  <c:v>81.84</c:v>
                </c:pt>
                <c:pt idx="772">
                  <c:v>78.81</c:v>
                </c:pt>
                <c:pt idx="773">
                  <c:v>75.25</c:v>
                </c:pt>
                <c:pt idx="774">
                  <c:v>72.599999999999994</c:v>
                </c:pt>
                <c:pt idx="775">
                  <c:v>72.17</c:v>
                </c:pt>
                <c:pt idx="776" formatCode="General">
                  <c:v>#N/A</c:v>
                </c:pt>
                <c:pt idx="777">
                  <c:v>70.58</c:v>
                </c:pt>
                <c:pt idx="778">
                  <c:v>70.63</c:v>
                </c:pt>
                <c:pt idx="779">
                  <c:v>68.88</c:v>
                </c:pt>
                <c:pt idx="780">
                  <c:v>63.73</c:v>
                </c:pt>
                <c:pt idx="781">
                  <c:v>61.76</c:v>
                </c:pt>
                <c:pt idx="782">
                  <c:v>62.98</c:v>
                </c:pt>
                <c:pt idx="783">
                  <c:v>65.27</c:v>
                </c:pt>
                <c:pt idx="784">
                  <c:v>66.44</c:v>
                </c:pt>
                <c:pt idx="785">
                  <c:v>67.23</c:v>
                </c:pt>
                <c:pt idx="786">
                  <c:v>62.93</c:v>
                </c:pt>
                <c:pt idx="787">
                  <c:v>61.92</c:v>
                </c:pt>
                <c:pt idx="788">
                  <c:v>62.03</c:v>
                </c:pt>
                <c:pt idx="789">
                  <c:v>59.9</c:v>
                </c:pt>
                <c:pt idx="790">
                  <c:v>57.73</c:v>
                </c:pt>
                <c:pt idx="791">
                  <c:v>65.64</c:v>
                </c:pt>
                <c:pt idx="792">
                  <c:v>65.319999999999993</c:v>
                </c:pt>
                <c:pt idx="793">
                  <c:v>62.45</c:v>
                </c:pt>
                <c:pt idx="794">
                  <c:v>63.67</c:v>
                </c:pt>
                <c:pt idx="795">
                  <c:v>65.48</c:v>
                </c:pt>
                <c:pt idx="796">
                  <c:v>66.22</c:v>
                </c:pt>
                <c:pt idx="797" formatCode="General">
                  <c:v>#N/A</c:v>
                </c:pt>
                <c:pt idx="798">
                  <c:v>66.38</c:v>
                </c:pt>
                <c:pt idx="799">
                  <c:v>65.11</c:v>
                </c:pt>
                <c:pt idx="800">
                  <c:v>65.8</c:v>
                </c:pt>
                <c:pt idx="801">
                  <c:v>68.77</c:v>
                </c:pt>
                <c:pt idx="802">
                  <c:v>70.099999999999994</c:v>
                </c:pt>
                <c:pt idx="803">
                  <c:v>65.959999999999994</c:v>
                </c:pt>
                <c:pt idx="804">
                  <c:v>66.650000000000006</c:v>
                </c:pt>
                <c:pt idx="805">
                  <c:v>63.83</c:v>
                </c:pt>
                <c:pt idx="806">
                  <c:v>58.05</c:v>
                </c:pt>
                <c:pt idx="807">
                  <c:v>59.37</c:v>
                </c:pt>
                <c:pt idx="808">
                  <c:v>62.03</c:v>
                </c:pt>
                <c:pt idx="809">
                  <c:v>65.37</c:v>
                </c:pt>
                <c:pt idx="810">
                  <c:v>68.400000000000006</c:v>
                </c:pt>
                <c:pt idx="811">
                  <c:v>65.91</c:v>
                </c:pt>
                <c:pt idx="812">
                  <c:v>64.47</c:v>
                </c:pt>
                <c:pt idx="813" formatCode="General">
                  <c:v>#N/A</c:v>
                </c:pt>
                <c:pt idx="814">
                  <c:v>62.51</c:v>
                </c:pt>
                <c:pt idx="815">
                  <c:v>74.14</c:v>
                </c:pt>
                <c:pt idx="816">
                  <c:v>71.69</c:v>
                </c:pt>
                <c:pt idx="817">
                  <c:v>68.08</c:v>
                </c:pt>
                <c:pt idx="818">
                  <c:v>67.02</c:v>
                </c:pt>
                <c:pt idx="819">
                  <c:v>68.14</c:v>
                </c:pt>
                <c:pt idx="820">
                  <c:v>62.67</c:v>
                </c:pt>
                <c:pt idx="821">
                  <c:v>57.62</c:v>
                </c:pt>
                <c:pt idx="822">
                  <c:v>55.6</c:v>
                </c:pt>
                <c:pt idx="823">
                  <c:v>60.54</c:v>
                </c:pt>
                <c:pt idx="824">
                  <c:v>62.13</c:v>
                </c:pt>
                <c:pt idx="825">
                  <c:v>62.67</c:v>
                </c:pt>
                <c:pt idx="826">
                  <c:v>60.65</c:v>
                </c:pt>
                <c:pt idx="827">
                  <c:v>61.44</c:v>
                </c:pt>
                <c:pt idx="828">
                  <c:v>66.22</c:v>
                </c:pt>
                <c:pt idx="829">
                  <c:v>68.08</c:v>
                </c:pt>
                <c:pt idx="830">
                  <c:v>67.760000000000005</c:v>
                </c:pt>
                <c:pt idx="831">
                  <c:v>62.98</c:v>
                </c:pt>
                <c:pt idx="832">
                  <c:v>72.23</c:v>
                </c:pt>
                <c:pt idx="833">
                  <c:v>75.73</c:v>
                </c:pt>
                <c:pt idx="834">
                  <c:v>72.540000000000006</c:v>
                </c:pt>
                <c:pt idx="835">
                  <c:v>78.069999999999993</c:v>
                </c:pt>
                <c:pt idx="836">
                  <c:v>84.71</c:v>
                </c:pt>
                <c:pt idx="837">
                  <c:v>83.22</c:v>
                </c:pt>
                <c:pt idx="838">
                  <c:v>81.150000000000006</c:v>
                </c:pt>
                <c:pt idx="839">
                  <c:v>84.49</c:v>
                </c:pt>
                <c:pt idx="840">
                  <c:v>80.930000000000007</c:v>
                </c:pt>
                <c:pt idx="841">
                  <c:v>82.63</c:v>
                </c:pt>
                <c:pt idx="842">
                  <c:v>82.58</c:v>
                </c:pt>
                <c:pt idx="843">
                  <c:v>90.44</c:v>
                </c:pt>
                <c:pt idx="844">
                  <c:v>89.75</c:v>
                </c:pt>
                <c:pt idx="845">
                  <c:v>91.29</c:v>
                </c:pt>
                <c:pt idx="846">
                  <c:v>98.62</c:v>
                </c:pt>
                <c:pt idx="847">
                  <c:v>103.72</c:v>
                </c:pt>
                <c:pt idx="848">
                  <c:v>104.83</c:v>
                </c:pt>
                <c:pt idx="849">
                  <c:v>102.5</c:v>
                </c:pt>
                <c:pt idx="850">
                  <c:v>106.64</c:v>
                </c:pt>
                <c:pt idx="851">
                  <c:v>103.35</c:v>
                </c:pt>
                <c:pt idx="852">
                  <c:v>95.06</c:v>
                </c:pt>
                <c:pt idx="853">
                  <c:v>95.96</c:v>
                </c:pt>
                <c:pt idx="854">
                  <c:v>96.55</c:v>
                </c:pt>
                <c:pt idx="855">
                  <c:v>100.21</c:v>
                </c:pt>
                <c:pt idx="856">
                  <c:v>97.66</c:v>
                </c:pt>
                <c:pt idx="857">
                  <c:v>102.6</c:v>
                </c:pt>
                <c:pt idx="858">
                  <c:v>100.53</c:v>
                </c:pt>
                <c:pt idx="859">
                  <c:v>105.63</c:v>
                </c:pt>
                <c:pt idx="860">
                  <c:v>104.78</c:v>
                </c:pt>
                <c:pt idx="861">
                  <c:v>105.63</c:v>
                </c:pt>
                <c:pt idx="862">
                  <c:v>100.21</c:v>
                </c:pt>
                <c:pt idx="863">
                  <c:v>102.97</c:v>
                </c:pt>
                <c:pt idx="864">
                  <c:v>105.26</c:v>
                </c:pt>
                <c:pt idx="865">
                  <c:v>103.66</c:v>
                </c:pt>
                <c:pt idx="866">
                  <c:v>109.72</c:v>
                </c:pt>
                <c:pt idx="867">
                  <c:v>107.86</c:v>
                </c:pt>
                <c:pt idx="868">
                  <c:v>103.29</c:v>
                </c:pt>
                <c:pt idx="869">
                  <c:v>102.76</c:v>
                </c:pt>
                <c:pt idx="870">
                  <c:v>105.68</c:v>
                </c:pt>
                <c:pt idx="871">
                  <c:v>110.67</c:v>
                </c:pt>
                <c:pt idx="872">
                  <c:v>109.51</c:v>
                </c:pt>
                <c:pt idx="873">
                  <c:v>111.36</c:v>
                </c:pt>
                <c:pt idx="874">
                  <c:v>116.09</c:v>
                </c:pt>
                <c:pt idx="875">
                  <c:v>116.99</c:v>
                </c:pt>
                <c:pt idx="876">
                  <c:v>117.05</c:v>
                </c:pt>
                <c:pt idx="877">
                  <c:v>110.83</c:v>
                </c:pt>
                <c:pt idx="878">
                  <c:v>113.12</c:v>
                </c:pt>
                <c:pt idx="879">
                  <c:v>102.28</c:v>
                </c:pt>
                <c:pt idx="880">
                  <c:v>96.18</c:v>
                </c:pt>
                <c:pt idx="881">
                  <c:v>89.43</c:v>
                </c:pt>
                <c:pt idx="882">
                  <c:v>85.34</c:v>
                </c:pt>
                <c:pt idx="883">
                  <c:v>84.28</c:v>
                </c:pt>
                <c:pt idx="884">
                  <c:v>88.05</c:v>
                </c:pt>
                <c:pt idx="885">
                  <c:v>85.82</c:v>
                </c:pt>
                <c:pt idx="886">
                  <c:v>83.48</c:v>
                </c:pt>
                <c:pt idx="887">
                  <c:v>86.46</c:v>
                </c:pt>
                <c:pt idx="888">
                  <c:v>90.02</c:v>
                </c:pt>
                <c:pt idx="889">
                  <c:v>83.91</c:v>
                </c:pt>
                <c:pt idx="890">
                  <c:v>81.84</c:v>
                </c:pt>
                <c:pt idx="891">
                  <c:v>71.16</c:v>
                </c:pt>
                <c:pt idx="892">
                  <c:v>68.3</c:v>
                </c:pt>
                <c:pt idx="893">
                  <c:v>68.08</c:v>
                </c:pt>
                <c:pt idx="894">
                  <c:v>60.28</c:v>
                </c:pt>
                <c:pt idx="895">
                  <c:v>63.99</c:v>
                </c:pt>
                <c:pt idx="896">
                  <c:v>65.59</c:v>
                </c:pt>
                <c:pt idx="897">
                  <c:v>65.91</c:v>
                </c:pt>
                <c:pt idx="898">
                  <c:v>61.71</c:v>
                </c:pt>
                <c:pt idx="899">
                  <c:v>70.739999999999995</c:v>
                </c:pt>
                <c:pt idx="900">
                  <c:v>70.260000000000005</c:v>
                </c:pt>
                <c:pt idx="901">
                  <c:v>71.27</c:v>
                </c:pt>
                <c:pt idx="902">
                  <c:v>73.87</c:v>
                </c:pt>
                <c:pt idx="903">
                  <c:v>73.069999999999993</c:v>
                </c:pt>
                <c:pt idx="904">
                  <c:v>72.010000000000005</c:v>
                </c:pt>
                <c:pt idx="905">
                  <c:v>72.650000000000006</c:v>
                </c:pt>
                <c:pt idx="906" formatCode="General">
                  <c:v>#N/A</c:v>
                </c:pt>
                <c:pt idx="907">
                  <c:v>68.510000000000005</c:v>
                </c:pt>
                <c:pt idx="908">
                  <c:v>69.84</c:v>
                </c:pt>
                <c:pt idx="909">
                  <c:v>77.11</c:v>
                </c:pt>
                <c:pt idx="910">
                  <c:v>72.92</c:v>
                </c:pt>
                <c:pt idx="911">
                  <c:v>71.11</c:v>
                </c:pt>
                <c:pt idx="912">
                  <c:v>72.760000000000005</c:v>
                </c:pt>
                <c:pt idx="913">
                  <c:v>71.59</c:v>
                </c:pt>
                <c:pt idx="914">
                  <c:v>65.11</c:v>
                </c:pt>
                <c:pt idx="915">
                  <c:v>72.97</c:v>
                </c:pt>
                <c:pt idx="916">
                  <c:v>61.82</c:v>
                </c:pt>
                <c:pt idx="917">
                  <c:v>57.73</c:v>
                </c:pt>
                <c:pt idx="918">
                  <c:v>60.33</c:v>
                </c:pt>
                <c:pt idx="919">
                  <c:v>63.36</c:v>
                </c:pt>
                <c:pt idx="920">
                  <c:v>61.39</c:v>
                </c:pt>
                <c:pt idx="921" formatCode="General">
                  <c:v>#N/A</c:v>
                </c:pt>
                <c:pt idx="922">
                  <c:v>61.98</c:v>
                </c:pt>
                <c:pt idx="923">
                  <c:v>59.75</c:v>
                </c:pt>
                <c:pt idx="924">
                  <c:v>53.53</c:v>
                </c:pt>
                <c:pt idx="925">
                  <c:v>57.51</c:v>
                </c:pt>
                <c:pt idx="926">
                  <c:v>56.51</c:v>
                </c:pt>
                <c:pt idx="927">
                  <c:v>53.32</c:v>
                </c:pt>
                <c:pt idx="928">
                  <c:v>51.04</c:v>
                </c:pt>
                <c:pt idx="929">
                  <c:v>45.41</c:v>
                </c:pt>
                <c:pt idx="930">
                  <c:v>49.55</c:v>
                </c:pt>
                <c:pt idx="931" formatCode="General">
                  <c:v>#N/A</c:v>
                </c:pt>
                <c:pt idx="932">
                  <c:v>43.18</c:v>
                </c:pt>
                <c:pt idx="933">
                  <c:v>42.27</c:v>
                </c:pt>
                <c:pt idx="934">
                  <c:v>44.24</c:v>
                </c:pt>
                <c:pt idx="935">
                  <c:v>43.71</c:v>
                </c:pt>
                <c:pt idx="936">
                  <c:v>41.53</c:v>
                </c:pt>
                <c:pt idx="937">
                  <c:v>39.46</c:v>
                </c:pt>
                <c:pt idx="938">
                  <c:v>42.49</c:v>
                </c:pt>
                <c:pt idx="939">
                  <c:v>36.54</c:v>
                </c:pt>
                <c:pt idx="940">
                  <c:v>35.9</c:v>
                </c:pt>
                <c:pt idx="941">
                  <c:v>36.54</c:v>
                </c:pt>
                <c:pt idx="942">
                  <c:v>38.18</c:v>
                </c:pt>
                <c:pt idx="943">
                  <c:v>34.15</c:v>
                </c:pt>
                <c:pt idx="944">
                  <c:v>36.700000000000003</c:v>
                </c:pt>
                <c:pt idx="945">
                  <c:v>34.94</c:v>
                </c:pt>
                <c:pt idx="946">
                  <c:v>30.59</c:v>
                </c:pt>
                <c:pt idx="947">
                  <c:v>33.299999999999997</c:v>
                </c:pt>
                <c:pt idx="948">
                  <c:v>35.58</c:v>
                </c:pt>
                <c:pt idx="949">
                  <c:v>38.08</c:v>
                </c:pt>
                <c:pt idx="950">
                  <c:v>39.51</c:v>
                </c:pt>
                <c:pt idx="951">
                  <c:v>39.19</c:v>
                </c:pt>
                <c:pt idx="952">
                  <c:v>37.44</c:v>
                </c:pt>
                <c:pt idx="953">
                  <c:v>35.630000000000003</c:v>
                </c:pt>
                <c:pt idx="954">
                  <c:v>40.36</c:v>
                </c:pt>
                <c:pt idx="955">
                  <c:v>39.56</c:v>
                </c:pt>
                <c:pt idx="956">
                  <c:v>43.39</c:v>
                </c:pt>
                <c:pt idx="957">
                  <c:v>43.07</c:v>
                </c:pt>
                <c:pt idx="958">
                  <c:v>44.08</c:v>
                </c:pt>
                <c:pt idx="959">
                  <c:v>41.37</c:v>
                </c:pt>
                <c:pt idx="960">
                  <c:v>44.56</c:v>
                </c:pt>
                <c:pt idx="961">
                  <c:v>41.42</c:v>
                </c:pt>
                <c:pt idx="962">
                  <c:v>41.95</c:v>
                </c:pt>
                <c:pt idx="963">
                  <c:v>36.909999999999997</c:v>
                </c:pt>
                <c:pt idx="964">
                  <c:v>37.07</c:v>
                </c:pt>
                <c:pt idx="965">
                  <c:v>34.090000000000003</c:v>
                </c:pt>
                <c:pt idx="966">
                  <c:v>34.200000000000003</c:v>
                </c:pt>
                <c:pt idx="967">
                  <c:v>36.479999999999997</c:v>
                </c:pt>
                <c:pt idx="968">
                  <c:v>37.6</c:v>
                </c:pt>
                <c:pt idx="969">
                  <c:v>38.770000000000003</c:v>
                </c:pt>
                <c:pt idx="970">
                  <c:v>32.24</c:v>
                </c:pt>
                <c:pt idx="971">
                  <c:v>30.7</c:v>
                </c:pt>
                <c:pt idx="972">
                  <c:v>27.88</c:v>
                </c:pt>
                <c:pt idx="973">
                  <c:v>26.39</c:v>
                </c:pt>
                <c:pt idx="974">
                  <c:v>22.46</c:v>
                </c:pt>
                <c:pt idx="975">
                  <c:v>26.34</c:v>
                </c:pt>
                <c:pt idx="976">
                  <c:v>24.48</c:v>
                </c:pt>
                <c:pt idx="977">
                  <c:v>29.16</c:v>
                </c:pt>
                <c:pt idx="978">
                  <c:v>29.37</c:v>
                </c:pt>
                <c:pt idx="979">
                  <c:v>33.299999999999997</c:v>
                </c:pt>
                <c:pt idx="980">
                  <c:v>35.159999999999997</c:v>
                </c:pt>
                <c:pt idx="981">
                  <c:v>29.69</c:v>
                </c:pt>
                <c:pt idx="982">
                  <c:v>29.95</c:v>
                </c:pt>
                <c:pt idx="983">
                  <c:v>26.08</c:v>
                </c:pt>
                <c:pt idx="984">
                  <c:v>27.46</c:v>
                </c:pt>
                <c:pt idx="985">
                  <c:v>29.69</c:v>
                </c:pt>
                <c:pt idx="986">
                  <c:v>26.13</c:v>
                </c:pt>
                <c:pt idx="987">
                  <c:v>26.55</c:v>
                </c:pt>
                <c:pt idx="988">
                  <c:v>26.08</c:v>
                </c:pt>
                <c:pt idx="989">
                  <c:v>19.170000000000002</c:v>
                </c:pt>
                <c:pt idx="990">
                  <c:v>16.09</c:v>
                </c:pt>
                <c:pt idx="991">
                  <c:v>16.829999999999998</c:v>
                </c:pt>
                <c:pt idx="992">
                  <c:v>25.23</c:v>
                </c:pt>
                <c:pt idx="993">
                  <c:v>25.81</c:v>
                </c:pt>
                <c:pt idx="994">
                  <c:v>28.09</c:v>
                </c:pt>
                <c:pt idx="995">
                  <c:v>32.979999999999997</c:v>
                </c:pt>
                <c:pt idx="996">
                  <c:v>36.75</c:v>
                </c:pt>
                <c:pt idx="997">
                  <c:v>34.729999999999997</c:v>
                </c:pt>
                <c:pt idx="998">
                  <c:v>36.22</c:v>
                </c:pt>
                <c:pt idx="999">
                  <c:v>29.53</c:v>
                </c:pt>
                <c:pt idx="1000">
                  <c:v>27.56</c:v>
                </c:pt>
                <c:pt idx="1001">
                  <c:v>26.45</c:v>
                </c:pt>
                <c:pt idx="1002">
                  <c:v>27.56</c:v>
                </c:pt>
                <c:pt idx="1003">
                  <c:v>26.08</c:v>
                </c:pt>
                <c:pt idx="1004">
                  <c:v>20.66</c:v>
                </c:pt>
                <c:pt idx="1005">
                  <c:v>24.54</c:v>
                </c:pt>
                <c:pt idx="1006">
                  <c:v>25.39</c:v>
                </c:pt>
                <c:pt idx="1007">
                  <c:v>21.56</c:v>
                </c:pt>
                <c:pt idx="1008">
                  <c:v>23.1</c:v>
                </c:pt>
                <c:pt idx="1009">
                  <c:v>29.26</c:v>
                </c:pt>
                <c:pt idx="1010">
                  <c:v>27.08</c:v>
                </c:pt>
                <c:pt idx="1011">
                  <c:v>29.63</c:v>
                </c:pt>
                <c:pt idx="1012">
                  <c:v>33.46</c:v>
                </c:pt>
                <c:pt idx="1013">
                  <c:v>31.81</c:v>
                </c:pt>
                <c:pt idx="1014">
                  <c:v>31.28</c:v>
                </c:pt>
                <c:pt idx="1015">
                  <c:v>28.31</c:v>
                </c:pt>
                <c:pt idx="1016">
                  <c:v>31.17</c:v>
                </c:pt>
                <c:pt idx="1017">
                  <c:v>23.47</c:v>
                </c:pt>
                <c:pt idx="1018">
                  <c:v>20.45</c:v>
                </c:pt>
                <c:pt idx="1019">
                  <c:v>32.5</c:v>
                </c:pt>
                <c:pt idx="1020">
                  <c:v>33.56</c:v>
                </c:pt>
                <c:pt idx="1021">
                  <c:v>41.58</c:v>
                </c:pt>
                <c:pt idx="1022">
                  <c:v>39.35</c:v>
                </c:pt>
                <c:pt idx="1023">
                  <c:v>49.81</c:v>
                </c:pt>
                <c:pt idx="1024">
                  <c:v>50.29</c:v>
                </c:pt>
                <c:pt idx="1025">
                  <c:v>49.34</c:v>
                </c:pt>
                <c:pt idx="1026">
                  <c:v>47.9</c:v>
                </c:pt>
                <c:pt idx="1027">
                  <c:v>46.2</c:v>
                </c:pt>
                <c:pt idx="1028">
                  <c:v>44.03</c:v>
                </c:pt>
                <c:pt idx="1029">
                  <c:v>45.35</c:v>
                </c:pt>
                <c:pt idx="1030">
                  <c:v>44.34</c:v>
                </c:pt>
                <c:pt idx="1031">
                  <c:v>50.08</c:v>
                </c:pt>
                <c:pt idx="1032">
                  <c:v>52.47</c:v>
                </c:pt>
                <c:pt idx="1033" formatCode="General">
                  <c:v>#N/A</c:v>
                </c:pt>
                <c:pt idx="1034">
                  <c:v>51.04</c:v>
                </c:pt>
                <c:pt idx="1035">
                  <c:v>44.98</c:v>
                </c:pt>
                <c:pt idx="1036">
                  <c:v>49.5</c:v>
                </c:pt>
                <c:pt idx="1037">
                  <c:v>54.28</c:v>
                </c:pt>
                <c:pt idx="1038">
                  <c:v>59.53</c:v>
                </c:pt>
                <c:pt idx="1039">
                  <c:v>58.9</c:v>
                </c:pt>
                <c:pt idx="1040">
                  <c:v>53.16</c:v>
                </c:pt>
                <c:pt idx="1041">
                  <c:v>53.21</c:v>
                </c:pt>
                <c:pt idx="1042">
                  <c:v>56.19</c:v>
                </c:pt>
                <c:pt idx="1043">
                  <c:v>56.19</c:v>
                </c:pt>
                <c:pt idx="1044">
                  <c:v>54.38</c:v>
                </c:pt>
                <c:pt idx="1045">
                  <c:v>53.69</c:v>
                </c:pt>
                <c:pt idx="1046">
                  <c:v>58.15</c:v>
                </c:pt>
                <c:pt idx="1047">
                  <c:v>57.36</c:v>
                </c:pt>
                <c:pt idx="1048">
                  <c:v>50.4</c:v>
                </c:pt>
                <c:pt idx="1049">
                  <c:v>51.89</c:v>
                </c:pt>
                <c:pt idx="1050">
                  <c:v>46.89</c:v>
                </c:pt>
                <c:pt idx="1051">
                  <c:v>52.63</c:v>
                </c:pt>
                <c:pt idx="1052">
                  <c:v>54.43</c:v>
                </c:pt>
                <c:pt idx="1053">
                  <c:v>52.73</c:v>
                </c:pt>
                <c:pt idx="1054">
                  <c:v>53.32</c:v>
                </c:pt>
                <c:pt idx="1055">
                  <c:v>57.2</c:v>
                </c:pt>
                <c:pt idx="1056">
                  <c:v>52.31</c:v>
                </c:pt>
                <c:pt idx="1057">
                  <c:v>53.05</c:v>
                </c:pt>
                <c:pt idx="1058">
                  <c:v>52.2</c:v>
                </c:pt>
                <c:pt idx="1059">
                  <c:v>57.51</c:v>
                </c:pt>
                <c:pt idx="1060">
                  <c:v>64.209999999999994</c:v>
                </c:pt>
                <c:pt idx="1061">
                  <c:v>62.77</c:v>
                </c:pt>
                <c:pt idx="1062">
                  <c:v>67.599999999999994</c:v>
                </c:pt>
                <c:pt idx="1063">
                  <c:v>66.010000000000005</c:v>
                </c:pt>
                <c:pt idx="1064">
                  <c:v>69.09</c:v>
                </c:pt>
                <c:pt idx="1065">
                  <c:v>67.66</c:v>
                </c:pt>
                <c:pt idx="1066">
                  <c:v>70.900000000000006</c:v>
                </c:pt>
                <c:pt idx="1067">
                  <c:v>73.39</c:v>
                </c:pt>
                <c:pt idx="1068" formatCode="General">
                  <c:v>#N/A</c:v>
                </c:pt>
                <c:pt idx="1069">
                  <c:v>67.39</c:v>
                </c:pt>
                <c:pt idx="1070">
                  <c:v>65.75</c:v>
                </c:pt>
                <c:pt idx="1071">
                  <c:v>70.05</c:v>
                </c:pt>
                <c:pt idx="1072">
                  <c:v>72.17</c:v>
                </c:pt>
                <c:pt idx="1073">
                  <c:v>72.069999999999993</c:v>
                </c:pt>
                <c:pt idx="1074">
                  <c:v>73.819999999999993</c:v>
                </c:pt>
                <c:pt idx="1075">
                  <c:v>76.69</c:v>
                </c:pt>
                <c:pt idx="1076">
                  <c:v>73.98</c:v>
                </c:pt>
                <c:pt idx="1077">
                  <c:v>71.59</c:v>
                </c:pt>
                <c:pt idx="1078">
                  <c:v>69.040000000000006</c:v>
                </c:pt>
                <c:pt idx="1079">
                  <c:v>70.05</c:v>
                </c:pt>
                <c:pt idx="1080">
                  <c:v>73.87</c:v>
                </c:pt>
                <c:pt idx="1081">
                  <c:v>68.45</c:v>
                </c:pt>
                <c:pt idx="1082">
                  <c:v>61.02</c:v>
                </c:pt>
                <c:pt idx="1083">
                  <c:v>60.44</c:v>
                </c:pt>
                <c:pt idx="1084">
                  <c:v>62.67</c:v>
                </c:pt>
                <c:pt idx="1085">
                  <c:v>61.29</c:v>
                </c:pt>
                <c:pt idx="1086">
                  <c:v>58.05</c:v>
                </c:pt>
                <c:pt idx="1087">
                  <c:v>57.3</c:v>
                </c:pt>
                <c:pt idx="1088">
                  <c:v>57.09</c:v>
                </c:pt>
                <c:pt idx="1089">
                  <c:v>57.41</c:v>
                </c:pt>
                <c:pt idx="1090">
                  <c:v>52.89</c:v>
                </c:pt>
                <c:pt idx="1091">
                  <c:v>52.26</c:v>
                </c:pt>
                <c:pt idx="1092">
                  <c:v>50.88</c:v>
                </c:pt>
                <c:pt idx="1093">
                  <c:v>49.28</c:v>
                </c:pt>
                <c:pt idx="1094">
                  <c:v>45.78</c:v>
                </c:pt>
                <c:pt idx="1095">
                  <c:v>45.03</c:v>
                </c:pt>
                <c:pt idx="1096">
                  <c:v>43.34</c:v>
                </c:pt>
                <c:pt idx="1097">
                  <c:v>44.45</c:v>
                </c:pt>
                <c:pt idx="1098">
                  <c:v>46.1</c:v>
                </c:pt>
                <c:pt idx="1099">
                  <c:v>49.28</c:v>
                </c:pt>
                <c:pt idx="1100">
                  <c:v>49.6</c:v>
                </c:pt>
                <c:pt idx="1101">
                  <c:v>52.04</c:v>
                </c:pt>
                <c:pt idx="1102">
                  <c:v>49.12</c:v>
                </c:pt>
                <c:pt idx="1103">
                  <c:v>42.8</c:v>
                </c:pt>
                <c:pt idx="1104">
                  <c:v>42.38</c:v>
                </c:pt>
                <c:pt idx="1105">
                  <c:v>41.69</c:v>
                </c:pt>
                <c:pt idx="1106">
                  <c:v>44.45</c:v>
                </c:pt>
                <c:pt idx="1107">
                  <c:v>54.54</c:v>
                </c:pt>
                <c:pt idx="1108">
                  <c:v>55.76</c:v>
                </c:pt>
                <c:pt idx="1109">
                  <c:v>55.76</c:v>
                </c:pt>
                <c:pt idx="1110">
                  <c:v>54.86</c:v>
                </c:pt>
                <c:pt idx="1111">
                  <c:v>62.4</c:v>
                </c:pt>
                <c:pt idx="1112">
                  <c:v>65.22</c:v>
                </c:pt>
                <c:pt idx="1113">
                  <c:v>59.32</c:v>
                </c:pt>
                <c:pt idx="1114">
                  <c:v>62.29</c:v>
                </c:pt>
                <c:pt idx="1115">
                  <c:v>66.28</c:v>
                </c:pt>
                <c:pt idx="1116">
                  <c:v>67.55</c:v>
                </c:pt>
                <c:pt idx="1117">
                  <c:v>67.39</c:v>
                </c:pt>
                <c:pt idx="1118">
                  <c:v>71.59</c:v>
                </c:pt>
                <c:pt idx="1119">
                  <c:v>70.150000000000006</c:v>
                </c:pt>
                <c:pt idx="1120">
                  <c:v>72.7</c:v>
                </c:pt>
                <c:pt idx="1121">
                  <c:v>71.8</c:v>
                </c:pt>
                <c:pt idx="1122">
                  <c:v>75.680000000000007</c:v>
                </c:pt>
                <c:pt idx="1123">
                  <c:v>81.569999999999993</c:v>
                </c:pt>
                <c:pt idx="1124">
                  <c:v>82.37</c:v>
                </c:pt>
                <c:pt idx="1125">
                  <c:v>82.85</c:v>
                </c:pt>
                <c:pt idx="1126">
                  <c:v>80.510000000000005</c:v>
                </c:pt>
                <c:pt idx="1127">
                  <c:v>83.64</c:v>
                </c:pt>
                <c:pt idx="1128">
                  <c:v>85.45</c:v>
                </c:pt>
                <c:pt idx="1129">
                  <c:v>90.49</c:v>
                </c:pt>
                <c:pt idx="1130">
                  <c:v>86.35</c:v>
                </c:pt>
                <c:pt idx="1131">
                  <c:v>82.16</c:v>
                </c:pt>
                <c:pt idx="1132">
                  <c:v>83.48</c:v>
                </c:pt>
                <c:pt idx="1133">
                  <c:v>80.989999999999995</c:v>
                </c:pt>
                <c:pt idx="1134">
                  <c:v>80.88</c:v>
                </c:pt>
                <c:pt idx="1135">
                  <c:v>78.489999999999995</c:v>
                </c:pt>
                <c:pt idx="1136">
                  <c:v>79.02</c:v>
                </c:pt>
                <c:pt idx="1137">
                  <c:v>79.34</c:v>
                </c:pt>
                <c:pt idx="1138">
                  <c:v>77</c:v>
                </c:pt>
                <c:pt idx="1139">
                  <c:v>79.77</c:v>
                </c:pt>
                <c:pt idx="1140">
                  <c:v>78.33</c:v>
                </c:pt>
                <c:pt idx="1141">
                  <c:v>77.430000000000007</c:v>
                </c:pt>
                <c:pt idx="1142">
                  <c:v>84.49</c:v>
                </c:pt>
                <c:pt idx="1143">
                  <c:v>85.13</c:v>
                </c:pt>
                <c:pt idx="1144">
                  <c:v>89.54</c:v>
                </c:pt>
                <c:pt idx="1145">
                  <c:v>88</c:v>
                </c:pt>
                <c:pt idx="1146">
                  <c:v>87.79</c:v>
                </c:pt>
                <c:pt idx="1147">
                  <c:v>87.2</c:v>
                </c:pt>
                <c:pt idx="1148">
                  <c:v>85.87</c:v>
                </c:pt>
                <c:pt idx="1149">
                  <c:v>78.010000000000005</c:v>
                </c:pt>
                <c:pt idx="1150">
                  <c:v>78.44</c:v>
                </c:pt>
                <c:pt idx="1151">
                  <c:v>80.08</c:v>
                </c:pt>
                <c:pt idx="1152">
                  <c:v>75.31</c:v>
                </c:pt>
                <c:pt idx="1153">
                  <c:v>73.819999999999993</c:v>
                </c:pt>
                <c:pt idx="1154">
                  <c:v>69.3</c:v>
                </c:pt>
                <c:pt idx="1155">
                  <c:v>70.790000000000006</c:v>
                </c:pt>
                <c:pt idx="1156">
                  <c:v>69.25</c:v>
                </c:pt>
                <c:pt idx="1157">
                  <c:v>68.08</c:v>
                </c:pt>
                <c:pt idx="1158">
                  <c:v>64.209999999999994</c:v>
                </c:pt>
                <c:pt idx="1159">
                  <c:v>60.7</c:v>
                </c:pt>
                <c:pt idx="1160">
                  <c:v>61.5</c:v>
                </c:pt>
                <c:pt idx="1161" formatCode="General">
                  <c:v>#N/A</c:v>
                </c:pt>
                <c:pt idx="1162">
                  <c:v>60.38</c:v>
                </c:pt>
                <c:pt idx="1163">
                  <c:v>64.150000000000006</c:v>
                </c:pt>
                <c:pt idx="1164">
                  <c:v>69.989999999999995</c:v>
                </c:pt>
                <c:pt idx="1165">
                  <c:v>66.81</c:v>
                </c:pt>
                <c:pt idx="1166">
                  <c:v>67.599999999999994</c:v>
                </c:pt>
                <c:pt idx="1167">
                  <c:v>67.98</c:v>
                </c:pt>
                <c:pt idx="1168">
                  <c:v>64.900000000000006</c:v>
                </c:pt>
                <c:pt idx="1169">
                  <c:v>67.5</c:v>
                </c:pt>
                <c:pt idx="1170">
                  <c:v>65.06</c:v>
                </c:pt>
                <c:pt idx="1171">
                  <c:v>65.91</c:v>
                </c:pt>
                <c:pt idx="1172">
                  <c:v>64.05</c:v>
                </c:pt>
                <c:pt idx="1173">
                  <c:v>63.94</c:v>
                </c:pt>
                <c:pt idx="1174">
                  <c:v>64.63</c:v>
                </c:pt>
                <c:pt idx="1175">
                  <c:v>66.7</c:v>
                </c:pt>
                <c:pt idx="1176" formatCode="General">
                  <c:v>#N/A</c:v>
                </c:pt>
                <c:pt idx="1177">
                  <c:v>60.06</c:v>
                </c:pt>
                <c:pt idx="1178">
                  <c:v>59.64</c:v>
                </c:pt>
                <c:pt idx="1179">
                  <c:v>58.52</c:v>
                </c:pt>
                <c:pt idx="1180">
                  <c:v>58.2</c:v>
                </c:pt>
                <c:pt idx="1181">
                  <c:v>59.69</c:v>
                </c:pt>
                <c:pt idx="1182">
                  <c:v>57.46</c:v>
                </c:pt>
                <c:pt idx="1183">
                  <c:v>55.18</c:v>
                </c:pt>
                <c:pt idx="1184">
                  <c:v>57.3</c:v>
                </c:pt>
                <c:pt idx="1185">
                  <c:v>59.9</c:v>
                </c:pt>
                <c:pt idx="1186">
                  <c:v>62.98</c:v>
                </c:pt>
                <c:pt idx="1187" formatCode="General">
                  <c:v>#N/A</c:v>
                </c:pt>
                <c:pt idx="1188">
                  <c:v>58.42</c:v>
                </c:pt>
                <c:pt idx="1189">
                  <c:v>54.38</c:v>
                </c:pt>
                <c:pt idx="1190">
                  <c:v>56.4</c:v>
                </c:pt>
                <c:pt idx="1191">
                  <c:v>59.53</c:v>
                </c:pt>
                <c:pt idx="1192">
                  <c:v>60.59</c:v>
                </c:pt>
                <c:pt idx="1193">
                  <c:v>68.989999999999995</c:v>
                </c:pt>
                <c:pt idx="1194">
                  <c:v>70.95</c:v>
                </c:pt>
                <c:pt idx="1195">
                  <c:v>69.73</c:v>
                </c:pt>
                <c:pt idx="1196">
                  <c:v>69.78</c:v>
                </c:pt>
                <c:pt idx="1197">
                  <c:v>73.290000000000006</c:v>
                </c:pt>
                <c:pt idx="1198">
                  <c:v>71.849999999999994</c:v>
                </c:pt>
                <c:pt idx="1199">
                  <c:v>66.7</c:v>
                </c:pt>
                <c:pt idx="1200">
                  <c:v>67.23</c:v>
                </c:pt>
                <c:pt idx="1201">
                  <c:v>66.17</c:v>
                </c:pt>
                <c:pt idx="1202">
                  <c:v>68.77</c:v>
                </c:pt>
                <c:pt idx="1203">
                  <c:v>68.08</c:v>
                </c:pt>
                <c:pt idx="1204">
                  <c:v>61.18</c:v>
                </c:pt>
                <c:pt idx="1205">
                  <c:v>63.14</c:v>
                </c:pt>
                <c:pt idx="1206">
                  <c:v>66.81</c:v>
                </c:pt>
                <c:pt idx="1207">
                  <c:v>60.54</c:v>
                </c:pt>
                <c:pt idx="1208">
                  <c:v>55.5</c:v>
                </c:pt>
                <c:pt idx="1209">
                  <c:v>55.5</c:v>
                </c:pt>
                <c:pt idx="1210">
                  <c:v>56.98</c:v>
                </c:pt>
                <c:pt idx="1211">
                  <c:v>55.76</c:v>
                </c:pt>
                <c:pt idx="1212">
                  <c:v>54.43</c:v>
                </c:pt>
                <c:pt idx="1213">
                  <c:v>54.7</c:v>
                </c:pt>
                <c:pt idx="1214">
                  <c:v>54.91</c:v>
                </c:pt>
                <c:pt idx="1215">
                  <c:v>56.45</c:v>
                </c:pt>
                <c:pt idx="1216">
                  <c:v>53.74</c:v>
                </c:pt>
                <c:pt idx="1217">
                  <c:v>49.81</c:v>
                </c:pt>
                <c:pt idx="1218">
                  <c:v>47.8</c:v>
                </c:pt>
                <c:pt idx="1219">
                  <c:v>46.63</c:v>
                </c:pt>
                <c:pt idx="1220">
                  <c:v>45.78</c:v>
                </c:pt>
                <c:pt idx="1221">
                  <c:v>47.16</c:v>
                </c:pt>
                <c:pt idx="1222">
                  <c:v>48.43</c:v>
                </c:pt>
                <c:pt idx="1223">
                  <c:v>52.63</c:v>
                </c:pt>
                <c:pt idx="1224">
                  <c:v>52.31</c:v>
                </c:pt>
                <c:pt idx="1225">
                  <c:v>50.82</c:v>
                </c:pt>
                <c:pt idx="1226">
                  <c:v>54.01</c:v>
                </c:pt>
                <c:pt idx="1227">
                  <c:v>56.82</c:v>
                </c:pt>
                <c:pt idx="1228">
                  <c:v>56.77</c:v>
                </c:pt>
                <c:pt idx="1229">
                  <c:v>55.39</c:v>
                </c:pt>
                <c:pt idx="1230">
                  <c:v>54.49</c:v>
                </c:pt>
                <c:pt idx="1231">
                  <c:v>51.3</c:v>
                </c:pt>
                <c:pt idx="1232">
                  <c:v>51.19</c:v>
                </c:pt>
                <c:pt idx="1233">
                  <c:v>50.19</c:v>
                </c:pt>
                <c:pt idx="1234">
                  <c:v>50.5</c:v>
                </c:pt>
                <c:pt idx="1235">
                  <c:v>52.79</c:v>
                </c:pt>
                <c:pt idx="1236">
                  <c:v>52.89</c:v>
                </c:pt>
                <c:pt idx="1237">
                  <c:v>52.52</c:v>
                </c:pt>
                <c:pt idx="1238">
                  <c:v>54.59</c:v>
                </c:pt>
                <c:pt idx="1239">
                  <c:v>57.83</c:v>
                </c:pt>
                <c:pt idx="1240">
                  <c:v>57.99</c:v>
                </c:pt>
                <c:pt idx="1241">
                  <c:v>56.13</c:v>
                </c:pt>
                <c:pt idx="1242">
                  <c:v>57.78</c:v>
                </c:pt>
                <c:pt idx="1243">
                  <c:v>53.53</c:v>
                </c:pt>
                <c:pt idx="1244">
                  <c:v>53.32</c:v>
                </c:pt>
                <c:pt idx="1245">
                  <c:v>51.41</c:v>
                </c:pt>
                <c:pt idx="1246">
                  <c:v>47.32</c:v>
                </c:pt>
                <c:pt idx="1247">
                  <c:v>42.91</c:v>
                </c:pt>
                <c:pt idx="1248">
                  <c:v>43.65</c:v>
                </c:pt>
                <c:pt idx="1249">
                  <c:v>42.91</c:v>
                </c:pt>
                <c:pt idx="1250">
                  <c:v>38.020000000000003</c:v>
                </c:pt>
                <c:pt idx="1251">
                  <c:v>38.450000000000003</c:v>
                </c:pt>
                <c:pt idx="1252">
                  <c:v>37.6</c:v>
                </c:pt>
                <c:pt idx="1253">
                  <c:v>39.78</c:v>
                </c:pt>
                <c:pt idx="1254">
                  <c:v>42.8</c:v>
                </c:pt>
                <c:pt idx="1255">
                  <c:v>46.26</c:v>
                </c:pt>
                <c:pt idx="1256">
                  <c:v>47.69</c:v>
                </c:pt>
                <c:pt idx="1257">
                  <c:v>50.4</c:v>
                </c:pt>
                <c:pt idx="1258">
                  <c:v>47.32</c:v>
                </c:pt>
                <c:pt idx="1259">
                  <c:v>53.74</c:v>
                </c:pt>
                <c:pt idx="1260">
                  <c:v>54.01</c:v>
                </c:pt>
                <c:pt idx="1261">
                  <c:v>56.82</c:v>
                </c:pt>
                <c:pt idx="1262">
                  <c:v>56.4</c:v>
                </c:pt>
                <c:pt idx="1263">
                  <c:v>56.72</c:v>
                </c:pt>
                <c:pt idx="1264">
                  <c:v>56.56</c:v>
                </c:pt>
                <c:pt idx="1265">
                  <c:v>55.28</c:v>
                </c:pt>
                <c:pt idx="1266">
                  <c:v>55.39</c:v>
                </c:pt>
                <c:pt idx="1267">
                  <c:v>52.84</c:v>
                </c:pt>
                <c:pt idx="1268">
                  <c:v>51.46</c:v>
                </c:pt>
                <c:pt idx="1269">
                  <c:v>55.07</c:v>
                </c:pt>
                <c:pt idx="1270">
                  <c:v>52.79</c:v>
                </c:pt>
                <c:pt idx="1271">
                  <c:v>48.75</c:v>
                </c:pt>
                <c:pt idx="1272">
                  <c:v>49.28</c:v>
                </c:pt>
                <c:pt idx="1273">
                  <c:v>50.08</c:v>
                </c:pt>
                <c:pt idx="1274">
                  <c:v>56.51</c:v>
                </c:pt>
                <c:pt idx="1275">
                  <c:v>54.81</c:v>
                </c:pt>
                <c:pt idx="1276">
                  <c:v>51.83</c:v>
                </c:pt>
                <c:pt idx="1277">
                  <c:v>47.05</c:v>
                </c:pt>
                <c:pt idx="1278">
                  <c:v>46.52</c:v>
                </c:pt>
                <c:pt idx="1279">
                  <c:v>44.72</c:v>
                </c:pt>
                <c:pt idx="1280">
                  <c:v>43.6</c:v>
                </c:pt>
                <c:pt idx="1281">
                  <c:v>50.45</c:v>
                </c:pt>
              </c:numCache>
            </c:numRef>
          </c:val>
          <c:smooth val="0"/>
          <c:extLst>
            <c:ext xmlns:c16="http://schemas.microsoft.com/office/drawing/2014/chart" uri="{C3380CC4-5D6E-409C-BE32-E72D297353CC}">
              <c16:uniqueId val="{00000001-2CEA-4A24-A1A9-7FD430283B17}"/>
            </c:ext>
          </c:extLst>
        </c:ser>
        <c:dLbls>
          <c:showLegendKey val="0"/>
          <c:showVal val="0"/>
          <c:showCatName val="0"/>
          <c:showSerName val="0"/>
          <c:showPercent val="0"/>
          <c:showBubbleSize val="0"/>
        </c:dLbls>
        <c:smooth val="0"/>
        <c:axId val="1075012752"/>
        <c:axId val="1"/>
      </c:lineChart>
      <c:dateAx>
        <c:axId val="1075012752"/>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4"/>
        <c:majorTimeUnit val="months"/>
      </c:dateAx>
      <c:valAx>
        <c:axId val="1"/>
        <c:scaling>
          <c:orientation val="minMax"/>
        </c:scaling>
        <c:delete val="0"/>
        <c:axPos val="l"/>
        <c:numFmt formatCode="0.00\%" sourceLinked="1"/>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1075012752"/>
        <c:crosses val="autoZero"/>
        <c:crossBetween val="between"/>
      </c:valAx>
      <c:spPr>
        <a:solidFill>
          <a:srgbClr val="FFFFFF"/>
        </a:solidFill>
        <a:ln w="12700">
          <a:solidFill>
            <a:srgbClr val="808080"/>
          </a:solidFill>
          <a:prstDash val="solid"/>
        </a:ln>
      </c:spPr>
    </c:plotArea>
    <c:legend>
      <c:legendPos val="b"/>
      <c:layout>
        <c:manualLayout>
          <c:xMode val="edge"/>
          <c:yMode val="edge"/>
          <c:x val="0.15909588201424532"/>
          <c:y val="0.93803084020666039"/>
          <c:w val="0.74275048917507669"/>
          <c:h val="4.8001578176886675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 Slide Refresh.xlsx]Single Equity Performance'!$B$1</c:f>
              <c:strCache>
                <c:ptCount val="1"/>
                <c:pt idx="0">
                  <c:v>TSX:NXE</c:v>
                </c:pt>
              </c:strCache>
            </c:strRef>
          </c:tx>
          <c:spPr>
            <a:ln w="28575" cap="rnd">
              <a:solidFill>
                <a:srgbClr val="A6192E"/>
              </a:solidFill>
              <a:round/>
            </a:ln>
            <a:effectLst/>
          </c:spPr>
          <c:marker>
            <c:symbol val="none"/>
          </c:marker>
          <c:cat>
            <c:numRef>
              <c:f>'[Master Slide Refresh.xlsx]Single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'[Master Slide Refresh.xlsx]Single Equity Performance'!$B$2:$B$3861</c:f>
              <c:numCache>
                <c:formatCode>0.00</c:formatCode>
                <c:ptCount val="3860"/>
                <c:pt idx="0">
                  <c:v>8.32</c:v>
                </c:pt>
                <c:pt idx="1">
                  <c:v>8.4</c:v>
                </c:pt>
                <c:pt idx="2">
                  <c:v>8.48</c:v>
                </c:pt>
                <c:pt idx="3">
                  <c:v>8.26</c:v>
                </c:pt>
                <c:pt idx="4">
                  <c:v>8.26</c:v>
                </c:pt>
                <c:pt idx="5">
                  <c:v>8.26</c:v>
                </c:pt>
                <c:pt idx="6">
                  <c:v>8.5</c:v>
                </c:pt>
                <c:pt idx="7">
                  <c:v>7.94</c:v>
                </c:pt>
                <c:pt idx="8">
                  <c:v>8.02</c:v>
                </c:pt>
                <c:pt idx="9">
                  <c:v>7.94</c:v>
                </c:pt>
                <c:pt idx="10">
                  <c:v>8.1999999999999993</c:v>
                </c:pt>
                <c:pt idx="11">
                  <c:v>8.1999999999999993</c:v>
                </c:pt>
                <c:pt idx="12">
                  <c:v>8.1999999999999993</c:v>
                </c:pt>
                <c:pt idx="13">
                  <c:v>8.61</c:v>
                </c:pt>
                <c:pt idx="14">
                  <c:v>8.41</c:v>
                </c:pt>
                <c:pt idx="15">
                  <c:v>8.3699999999999992</c:v>
                </c:pt>
                <c:pt idx="16">
                  <c:v>7.97</c:v>
                </c:pt>
                <c:pt idx="17">
                  <c:v>7.99</c:v>
                </c:pt>
                <c:pt idx="18">
                  <c:v>7.99</c:v>
                </c:pt>
                <c:pt idx="19">
                  <c:v>7.99</c:v>
                </c:pt>
                <c:pt idx="20">
                  <c:v>8.0299999999999994</c:v>
                </c:pt>
                <c:pt idx="21">
                  <c:v>8.15</c:v>
                </c:pt>
                <c:pt idx="22">
                  <c:v>8.1199999999999992</c:v>
                </c:pt>
                <c:pt idx="23">
                  <c:v>7.71</c:v>
                </c:pt>
                <c:pt idx="24">
                  <c:v>7.68</c:v>
                </c:pt>
                <c:pt idx="25">
                  <c:v>7.68</c:v>
                </c:pt>
                <c:pt idx="26">
                  <c:v>7.68</c:v>
                </c:pt>
                <c:pt idx="27">
                  <c:v>7.83</c:v>
                </c:pt>
                <c:pt idx="28">
                  <c:v>7.68</c:v>
                </c:pt>
                <c:pt idx="29">
                  <c:v>7.72</c:v>
                </c:pt>
                <c:pt idx="30">
                  <c:v>7.48</c:v>
                </c:pt>
                <c:pt idx="31">
                  <c:v>7.6</c:v>
                </c:pt>
                <c:pt idx="32">
                  <c:v>7.6</c:v>
                </c:pt>
                <c:pt idx="33">
                  <c:v>7.6</c:v>
                </c:pt>
                <c:pt idx="34">
                  <c:v>7.57</c:v>
                </c:pt>
                <c:pt idx="35">
                  <c:v>7.66</c:v>
                </c:pt>
                <c:pt idx="36">
                  <c:v>7.89</c:v>
                </c:pt>
                <c:pt idx="37">
                  <c:v>7.81</c:v>
                </c:pt>
                <c:pt idx="38">
                  <c:v>7.81</c:v>
                </c:pt>
                <c:pt idx="39">
                  <c:v>7.81</c:v>
                </c:pt>
                <c:pt idx="40">
                  <c:v>7.81</c:v>
                </c:pt>
                <c:pt idx="41">
                  <c:v>7.72</c:v>
                </c:pt>
                <c:pt idx="42">
                  <c:v>7.66</c:v>
                </c:pt>
                <c:pt idx="43">
                  <c:v>7.68</c:v>
                </c:pt>
                <c:pt idx="44">
                  <c:v>7.92</c:v>
                </c:pt>
                <c:pt idx="45">
                  <c:v>8.1300000000000008</c:v>
                </c:pt>
                <c:pt idx="46">
                  <c:v>8.1300000000000008</c:v>
                </c:pt>
                <c:pt idx="47">
                  <c:v>8.1300000000000008</c:v>
                </c:pt>
                <c:pt idx="48">
                  <c:v>8.4</c:v>
                </c:pt>
                <c:pt idx="49">
                  <c:v>8.06</c:v>
                </c:pt>
                <c:pt idx="50">
                  <c:v>8.26</c:v>
                </c:pt>
                <c:pt idx="51">
                  <c:v>8.56</c:v>
                </c:pt>
                <c:pt idx="52">
                  <c:v>8.23</c:v>
                </c:pt>
                <c:pt idx="53">
                  <c:v>8.23</c:v>
                </c:pt>
                <c:pt idx="54">
                  <c:v>8.23</c:v>
                </c:pt>
                <c:pt idx="55">
                  <c:v>8.01</c:v>
                </c:pt>
                <c:pt idx="56">
                  <c:v>8.2200000000000006</c:v>
                </c:pt>
                <c:pt idx="57">
                  <c:v>8.19</c:v>
                </c:pt>
                <c:pt idx="58">
                  <c:v>8.49</c:v>
                </c:pt>
                <c:pt idx="59">
                  <c:v>8.43</c:v>
                </c:pt>
                <c:pt idx="60">
                  <c:v>8.43</c:v>
                </c:pt>
                <c:pt idx="61">
                  <c:v>8.43</c:v>
                </c:pt>
                <c:pt idx="62">
                  <c:v>8.35</c:v>
                </c:pt>
                <c:pt idx="63">
                  <c:v>8.1999999999999993</c:v>
                </c:pt>
                <c:pt idx="64">
                  <c:v>7.8</c:v>
                </c:pt>
                <c:pt idx="65">
                  <c:v>7.72</c:v>
                </c:pt>
                <c:pt idx="66">
                  <c:v>7.46</c:v>
                </c:pt>
                <c:pt idx="67">
                  <c:v>7.46</c:v>
                </c:pt>
                <c:pt idx="68">
                  <c:v>7.46</c:v>
                </c:pt>
                <c:pt idx="69">
                  <c:v>7.54</c:v>
                </c:pt>
                <c:pt idx="70">
                  <c:v>7.5</c:v>
                </c:pt>
                <c:pt idx="71">
                  <c:v>7.6</c:v>
                </c:pt>
                <c:pt idx="72">
                  <c:v>7.18</c:v>
                </c:pt>
                <c:pt idx="73">
                  <c:v>7.18</c:v>
                </c:pt>
                <c:pt idx="74">
                  <c:v>7.18</c:v>
                </c:pt>
                <c:pt idx="75">
                  <c:v>7.18</c:v>
                </c:pt>
                <c:pt idx="76">
                  <c:v>7.11</c:v>
                </c:pt>
                <c:pt idx="77">
                  <c:v>7.15</c:v>
                </c:pt>
                <c:pt idx="78">
                  <c:v>7.01</c:v>
                </c:pt>
                <c:pt idx="79">
                  <c:v>7.1</c:v>
                </c:pt>
                <c:pt idx="80">
                  <c:v>7.06</c:v>
                </c:pt>
                <c:pt idx="81">
                  <c:v>7.06</c:v>
                </c:pt>
                <c:pt idx="82">
                  <c:v>7.06</c:v>
                </c:pt>
                <c:pt idx="83">
                  <c:v>6.86</c:v>
                </c:pt>
                <c:pt idx="84">
                  <c:v>7.01</c:v>
                </c:pt>
                <c:pt idx="85">
                  <c:v>7</c:v>
                </c:pt>
                <c:pt idx="86">
                  <c:v>6.99</c:v>
                </c:pt>
                <c:pt idx="87">
                  <c:v>6.59</c:v>
                </c:pt>
                <c:pt idx="88">
                  <c:v>6.59</c:v>
                </c:pt>
                <c:pt idx="89">
                  <c:v>6.59</c:v>
                </c:pt>
                <c:pt idx="90">
                  <c:v>6.43</c:v>
                </c:pt>
                <c:pt idx="91">
                  <c:v>6.42</c:v>
                </c:pt>
                <c:pt idx="92">
                  <c:v>6.43</c:v>
                </c:pt>
                <c:pt idx="93">
                  <c:v>6.75</c:v>
                </c:pt>
                <c:pt idx="94">
                  <c:v>6.63</c:v>
                </c:pt>
                <c:pt idx="95">
                  <c:v>6.63</c:v>
                </c:pt>
                <c:pt idx="96">
                  <c:v>6.63</c:v>
                </c:pt>
                <c:pt idx="97">
                  <c:v>6.28</c:v>
                </c:pt>
                <c:pt idx="98">
                  <c:v>6.52</c:v>
                </c:pt>
                <c:pt idx="99">
                  <c:v>6.55</c:v>
                </c:pt>
                <c:pt idx="100">
                  <c:v>6.42</c:v>
                </c:pt>
                <c:pt idx="101">
                  <c:v>6.42</c:v>
                </c:pt>
                <c:pt idx="102">
                  <c:v>6.42</c:v>
                </c:pt>
                <c:pt idx="103">
                  <c:v>6.42</c:v>
                </c:pt>
                <c:pt idx="104">
                  <c:v>6.34</c:v>
                </c:pt>
                <c:pt idx="105">
                  <c:v>6.33</c:v>
                </c:pt>
                <c:pt idx="106">
                  <c:v>6.46</c:v>
                </c:pt>
                <c:pt idx="107">
                  <c:v>6.47</c:v>
                </c:pt>
                <c:pt idx="108">
                  <c:v>6.25</c:v>
                </c:pt>
                <c:pt idx="109">
                  <c:v>6.25</c:v>
                </c:pt>
                <c:pt idx="110">
                  <c:v>6.25</c:v>
                </c:pt>
                <c:pt idx="111">
                  <c:v>6.06</c:v>
                </c:pt>
                <c:pt idx="112">
                  <c:v>6.19</c:v>
                </c:pt>
                <c:pt idx="113">
                  <c:v>6.29</c:v>
                </c:pt>
                <c:pt idx="114">
                  <c:v>6.12</c:v>
                </c:pt>
                <c:pt idx="115">
                  <c:v>6.15</c:v>
                </c:pt>
                <c:pt idx="116">
                  <c:v>6.15</c:v>
                </c:pt>
                <c:pt idx="117">
                  <c:v>6.15</c:v>
                </c:pt>
                <c:pt idx="118">
                  <c:v>6.18</c:v>
                </c:pt>
                <c:pt idx="119">
                  <c:v>6.28</c:v>
                </c:pt>
                <c:pt idx="120">
                  <c:v>6.3</c:v>
                </c:pt>
                <c:pt idx="121">
                  <c:v>6.12</c:v>
                </c:pt>
                <c:pt idx="122">
                  <c:v>6.07</c:v>
                </c:pt>
                <c:pt idx="123">
                  <c:v>6.07</c:v>
                </c:pt>
                <c:pt idx="124">
                  <c:v>6.07</c:v>
                </c:pt>
                <c:pt idx="125">
                  <c:v>6.28</c:v>
                </c:pt>
                <c:pt idx="126">
                  <c:v>6.19</c:v>
                </c:pt>
                <c:pt idx="127">
                  <c:v>6.16</c:v>
                </c:pt>
                <c:pt idx="128">
                  <c:v>6.12</c:v>
                </c:pt>
                <c:pt idx="129">
                  <c:v>5.97</c:v>
                </c:pt>
                <c:pt idx="130">
                  <c:v>5.97</c:v>
                </c:pt>
                <c:pt idx="131">
                  <c:v>5.97</c:v>
                </c:pt>
                <c:pt idx="132">
                  <c:v>5.86</c:v>
                </c:pt>
                <c:pt idx="133">
                  <c:v>6.22</c:v>
                </c:pt>
                <c:pt idx="134">
                  <c:v>6.29</c:v>
                </c:pt>
                <c:pt idx="135">
                  <c:v>6.25</c:v>
                </c:pt>
                <c:pt idx="136">
                  <c:v>6.25</c:v>
                </c:pt>
                <c:pt idx="137">
                  <c:v>6.25</c:v>
                </c:pt>
                <c:pt idx="138">
                  <c:v>6.25</c:v>
                </c:pt>
                <c:pt idx="139">
                  <c:v>6.17</c:v>
                </c:pt>
                <c:pt idx="140">
                  <c:v>6.05</c:v>
                </c:pt>
                <c:pt idx="141">
                  <c:v>5.95</c:v>
                </c:pt>
                <c:pt idx="142">
                  <c:v>6.01</c:v>
                </c:pt>
                <c:pt idx="143">
                  <c:v>6</c:v>
                </c:pt>
                <c:pt idx="144">
                  <c:v>6</c:v>
                </c:pt>
                <c:pt idx="145">
                  <c:v>6</c:v>
                </c:pt>
                <c:pt idx="146">
                  <c:v>6.12</c:v>
                </c:pt>
                <c:pt idx="147">
                  <c:v>6.2</c:v>
                </c:pt>
                <c:pt idx="148">
                  <c:v>6.28</c:v>
                </c:pt>
                <c:pt idx="149">
                  <c:v>6.33</c:v>
                </c:pt>
                <c:pt idx="150">
                  <c:v>6.28</c:v>
                </c:pt>
                <c:pt idx="151">
                  <c:v>6.28</c:v>
                </c:pt>
                <c:pt idx="152">
                  <c:v>6.28</c:v>
                </c:pt>
                <c:pt idx="153">
                  <c:v>6.09</c:v>
                </c:pt>
                <c:pt idx="154">
                  <c:v>6.03</c:v>
                </c:pt>
                <c:pt idx="155">
                  <c:v>6.13</c:v>
                </c:pt>
                <c:pt idx="156">
                  <c:v>6.19</c:v>
                </c:pt>
                <c:pt idx="157">
                  <c:v>5.87</c:v>
                </c:pt>
                <c:pt idx="158">
                  <c:v>5.87</c:v>
                </c:pt>
                <c:pt idx="159">
                  <c:v>5.87</c:v>
                </c:pt>
                <c:pt idx="160">
                  <c:v>5.88</c:v>
                </c:pt>
                <c:pt idx="161">
                  <c:v>5.79</c:v>
                </c:pt>
                <c:pt idx="162">
                  <c:v>5.82</c:v>
                </c:pt>
                <c:pt idx="163">
                  <c:v>5.98</c:v>
                </c:pt>
                <c:pt idx="164">
                  <c:v>5.96</c:v>
                </c:pt>
                <c:pt idx="165">
                  <c:v>5.96</c:v>
                </c:pt>
                <c:pt idx="166">
                  <c:v>5.96</c:v>
                </c:pt>
                <c:pt idx="167">
                  <c:v>5.78</c:v>
                </c:pt>
                <c:pt idx="168">
                  <c:v>5.24</c:v>
                </c:pt>
                <c:pt idx="169">
                  <c:v>5.08</c:v>
                </c:pt>
                <c:pt idx="170">
                  <c:v>5.2</c:v>
                </c:pt>
                <c:pt idx="171">
                  <c:v>5.18</c:v>
                </c:pt>
                <c:pt idx="172">
                  <c:v>5.18</c:v>
                </c:pt>
                <c:pt idx="173">
                  <c:v>5.18</c:v>
                </c:pt>
                <c:pt idx="174">
                  <c:v>5.17</c:v>
                </c:pt>
                <c:pt idx="175">
                  <c:v>5.29</c:v>
                </c:pt>
                <c:pt idx="176">
                  <c:v>5.39</c:v>
                </c:pt>
                <c:pt idx="177">
                  <c:v>5.29</c:v>
                </c:pt>
                <c:pt idx="178">
                  <c:v>5.29</c:v>
                </c:pt>
                <c:pt idx="179">
                  <c:v>5.29</c:v>
                </c:pt>
                <c:pt idx="180">
                  <c:v>5.29</c:v>
                </c:pt>
                <c:pt idx="181">
                  <c:v>5.33</c:v>
                </c:pt>
                <c:pt idx="182">
                  <c:v>5.27</c:v>
                </c:pt>
                <c:pt idx="183">
                  <c:v>5.24</c:v>
                </c:pt>
                <c:pt idx="184">
                  <c:v>5.43</c:v>
                </c:pt>
                <c:pt idx="185">
                  <c:v>5.54</c:v>
                </c:pt>
                <c:pt idx="186">
                  <c:v>5.54</c:v>
                </c:pt>
                <c:pt idx="187">
                  <c:v>5.54</c:v>
                </c:pt>
                <c:pt idx="188">
                  <c:v>5.35</c:v>
                </c:pt>
                <c:pt idx="189">
                  <c:v>5.58</c:v>
                </c:pt>
                <c:pt idx="190">
                  <c:v>5.55</c:v>
                </c:pt>
                <c:pt idx="191">
                  <c:v>5.25</c:v>
                </c:pt>
                <c:pt idx="192">
                  <c:v>5.21</c:v>
                </c:pt>
                <c:pt idx="193">
                  <c:v>5.21</c:v>
                </c:pt>
                <c:pt idx="194">
                  <c:v>5.21</c:v>
                </c:pt>
                <c:pt idx="195">
                  <c:v>5.0599999999999996</c:v>
                </c:pt>
                <c:pt idx="196">
                  <c:v>5.1100000000000003</c:v>
                </c:pt>
                <c:pt idx="197">
                  <c:v>5.15</c:v>
                </c:pt>
                <c:pt idx="198">
                  <c:v>5.18</c:v>
                </c:pt>
                <c:pt idx="199">
                  <c:v>5.27</c:v>
                </c:pt>
                <c:pt idx="200">
                  <c:v>5.27</c:v>
                </c:pt>
                <c:pt idx="201">
                  <c:v>5.27</c:v>
                </c:pt>
                <c:pt idx="202">
                  <c:v>5.12</c:v>
                </c:pt>
                <c:pt idx="203">
                  <c:v>4.9800000000000004</c:v>
                </c:pt>
                <c:pt idx="204">
                  <c:v>4.9000000000000004</c:v>
                </c:pt>
                <c:pt idx="205">
                  <c:v>4.78</c:v>
                </c:pt>
                <c:pt idx="206">
                  <c:v>4.8099999999999996</c:v>
                </c:pt>
                <c:pt idx="207">
                  <c:v>4.8099999999999996</c:v>
                </c:pt>
                <c:pt idx="208">
                  <c:v>4.8099999999999996</c:v>
                </c:pt>
                <c:pt idx="209">
                  <c:v>4.88</c:v>
                </c:pt>
                <c:pt idx="210">
                  <c:v>4.88</c:v>
                </c:pt>
                <c:pt idx="211">
                  <c:v>4.9000000000000004</c:v>
                </c:pt>
                <c:pt idx="212">
                  <c:v>4.9000000000000004</c:v>
                </c:pt>
                <c:pt idx="213">
                  <c:v>5</c:v>
                </c:pt>
                <c:pt idx="214">
                  <c:v>5</c:v>
                </c:pt>
                <c:pt idx="215">
                  <c:v>5</c:v>
                </c:pt>
                <c:pt idx="216">
                  <c:v>5.0599999999999996</c:v>
                </c:pt>
                <c:pt idx="217">
                  <c:v>4.91</c:v>
                </c:pt>
                <c:pt idx="218">
                  <c:v>4.9800000000000004</c:v>
                </c:pt>
                <c:pt idx="219">
                  <c:v>4.91</c:v>
                </c:pt>
                <c:pt idx="220">
                  <c:v>4.8099999999999996</c:v>
                </c:pt>
                <c:pt idx="221">
                  <c:v>4.8099999999999996</c:v>
                </c:pt>
                <c:pt idx="222">
                  <c:v>4.8099999999999996</c:v>
                </c:pt>
                <c:pt idx="223">
                  <c:v>4.8099999999999996</c:v>
                </c:pt>
                <c:pt idx="224">
                  <c:v>4.8899999999999997</c:v>
                </c:pt>
                <c:pt idx="225">
                  <c:v>5.01</c:v>
                </c:pt>
                <c:pt idx="226">
                  <c:v>5.17</c:v>
                </c:pt>
                <c:pt idx="227">
                  <c:v>5.19</c:v>
                </c:pt>
                <c:pt idx="228">
                  <c:v>5.19</c:v>
                </c:pt>
                <c:pt idx="229">
                  <c:v>5.19</c:v>
                </c:pt>
                <c:pt idx="230">
                  <c:v>5.28</c:v>
                </c:pt>
                <c:pt idx="231">
                  <c:v>5.18</c:v>
                </c:pt>
                <c:pt idx="232">
                  <c:v>5.09</c:v>
                </c:pt>
                <c:pt idx="233">
                  <c:v>5.05</c:v>
                </c:pt>
                <c:pt idx="234">
                  <c:v>4.9800000000000004</c:v>
                </c:pt>
                <c:pt idx="235">
                  <c:v>4.9800000000000004</c:v>
                </c:pt>
                <c:pt idx="236">
                  <c:v>4.9800000000000004</c:v>
                </c:pt>
                <c:pt idx="237">
                  <c:v>4.9800000000000004</c:v>
                </c:pt>
                <c:pt idx="238">
                  <c:v>5.08</c:v>
                </c:pt>
                <c:pt idx="239">
                  <c:v>5.21</c:v>
                </c:pt>
                <c:pt idx="240">
                  <c:v>5.0599999999999996</c:v>
                </c:pt>
                <c:pt idx="241">
                  <c:v>5.08</c:v>
                </c:pt>
                <c:pt idx="242">
                  <c:v>5.08</c:v>
                </c:pt>
                <c:pt idx="243">
                  <c:v>5.08</c:v>
                </c:pt>
                <c:pt idx="244">
                  <c:v>4.9800000000000004</c:v>
                </c:pt>
                <c:pt idx="245">
                  <c:v>5.0199999999999996</c:v>
                </c:pt>
                <c:pt idx="246">
                  <c:v>5.1100000000000003</c:v>
                </c:pt>
                <c:pt idx="247">
                  <c:v>5.17</c:v>
                </c:pt>
                <c:pt idx="248">
                  <c:v>5.39</c:v>
                </c:pt>
                <c:pt idx="249">
                  <c:v>5.39</c:v>
                </c:pt>
                <c:pt idx="250">
                  <c:v>5.39</c:v>
                </c:pt>
                <c:pt idx="251">
                  <c:v>5.41</c:v>
                </c:pt>
                <c:pt idx="252">
                  <c:v>5.42</c:v>
                </c:pt>
                <c:pt idx="253">
                  <c:v>5.51</c:v>
                </c:pt>
                <c:pt idx="254">
                  <c:v>5.74</c:v>
                </c:pt>
                <c:pt idx="255">
                  <c:v>5.97</c:v>
                </c:pt>
                <c:pt idx="256">
                  <c:v>5.97</c:v>
                </c:pt>
                <c:pt idx="257">
                  <c:v>5.97</c:v>
                </c:pt>
                <c:pt idx="258">
                  <c:v>5.96</c:v>
                </c:pt>
                <c:pt idx="259">
                  <c:v>5.97</c:v>
                </c:pt>
                <c:pt idx="260">
                  <c:v>5.75</c:v>
                </c:pt>
                <c:pt idx="261">
                  <c:v>5.62</c:v>
                </c:pt>
                <c:pt idx="262">
                  <c:v>5.59</c:v>
                </c:pt>
                <c:pt idx="263">
                  <c:v>5.59</c:v>
                </c:pt>
                <c:pt idx="264">
                  <c:v>5.59</c:v>
                </c:pt>
                <c:pt idx="265">
                  <c:v>5.63</c:v>
                </c:pt>
                <c:pt idx="266">
                  <c:v>5.65</c:v>
                </c:pt>
                <c:pt idx="267">
                  <c:v>5.68</c:v>
                </c:pt>
                <c:pt idx="268">
                  <c:v>6.24</c:v>
                </c:pt>
                <c:pt idx="269">
                  <c:v>6.24</c:v>
                </c:pt>
                <c:pt idx="270">
                  <c:v>6.24</c:v>
                </c:pt>
                <c:pt idx="271">
                  <c:v>6.24</c:v>
                </c:pt>
                <c:pt idx="272">
                  <c:v>6.35</c:v>
                </c:pt>
                <c:pt idx="273">
                  <c:v>6.36</c:v>
                </c:pt>
                <c:pt idx="274">
                  <c:v>6.34</c:v>
                </c:pt>
                <c:pt idx="275">
                  <c:v>6.17</c:v>
                </c:pt>
                <c:pt idx="276">
                  <c:v>6.26</c:v>
                </c:pt>
                <c:pt idx="277">
                  <c:v>6.26</c:v>
                </c:pt>
                <c:pt idx="278">
                  <c:v>6.26</c:v>
                </c:pt>
                <c:pt idx="279">
                  <c:v>6.4</c:v>
                </c:pt>
                <c:pt idx="280">
                  <c:v>6.21</c:v>
                </c:pt>
                <c:pt idx="281">
                  <c:v>6.17</c:v>
                </c:pt>
                <c:pt idx="282">
                  <c:v>6.09</c:v>
                </c:pt>
                <c:pt idx="283">
                  <c:v>6.2</c:v>
                </c:pt>
                <c:pt idx="284">
                  <c:v>6.2</c:v>
                </c:pt>
                <c:pt idx="285">
                  <c:v>6.2</c:v>
                </c:pt>
                <c:pt idx="286">
                  <c:v>6.36</c:v>
                </c:pt>
                <c:pt idx="287">
                  <c:v>6.53</c:v>
                </c:pt>
                <c:pt idx="288">
                  <c:v>6.42</c:v>
                </c:pt>
                <c:pt idx="289">
                  <c:v>6.55</c:v>
                </c:pt>
                <c:pt idx="290">
                  <c:v>6.44</c:v>
                </c:pt>
                <c:pt idx="291">
                  <c:v>6.44</c:v>
                </c:pt>
                <c:pt idx="292">
                  <c:v>6.44</c:v>
                </c:pt>
                <c:pt idx="293">
                  <c:v>6.18</c:v>
                </c:pt>
                <c:pt idx="294">
                  <c:v>6.27</c:v>
                </c:pt>
                <c:pt idx="295">
                  <c:v>6.25</c:v>
                </c:pt>
                <c:pt idx="296">
                  <c:v>6.25</c:v>
                </c:pt>
                <c:pt idx="297">
                  <c:v>6.22</c:v>
                </c:pt>
                <c:pt idx="298">
                  <c:v>6.22</c:v>
                </c:pt>
                <c:pt idx="299">
                  <c:v>6.22</c:v>
                </c:pt>
                <c:pt idx="300">
                  <c:v>6.03</c:v>
                </c:pt>
                <c:pt idx="301">
                  <c:v>6.03</c:v>
                </c:pt>
                <c:pt idx="302">
                  <c:v>6.23</c:v>
                </c:pt>
                <c:pt idx="303">
                  <c:v>6.3</c:v>
                </c:pt>
                <c:pt idx="304">
                  <c:v>6.26</c:v>
                </c:pt>
                <c:pt idx="305">
                  <c:v>6.26</c:v>
                </c:pt>
                <c:pt idx="306">
                  <c:v>6.26</c:v>
                </c:pt>
                <c:pt idx="307">
                  <c:v>6.32</c:v>
                </c:pt>
                <c:pt idx="308">
                  <c:v>6.24</c:v>
                </c:pt>
                <c:pt idx="309">
                  <c:v>6.3</c:v>
                </c:pt>
                <c:pt idx="310">
                  <c:v>6.05</c:v>
                </c:pt>
                <c:pt idx="311">
                  <c:v>5.93</c:v>
                </c:pt>
                <c:pt idx="312">
                  <c:v>5.93</c:v>
                </c:pt>
                <c:pt idx="313">
                  <c:v>5.93</c:v>
                </c:pt>
                <c:pt idx="314">
                  <c:v>5.75</c:v>
                </c:pt>
                <c:pt idx="315">
                  <c:v>5.63</c:v>
                </c:pt>
                <c:pt idx="316">
                  <c:v>5.99</c:v>
                </c:pt>
                <c:pt idx="317">
                  <c:v>5.99</c:v>
                </c:pt>
                <c:pt idx="318">
                  <c:v>5.99</c:v>
                </c:pt>
                <c:pt idx="319">
                  <c:v>5.99</c:v>
                </c:pt>
                <c:pt idx="320">
                  <c:v>5.99</c:v>
                </c:pt>
                <c:pt idx="321">
                  <c:v>5.88</c:v>
                </c:pt>
                <c:pt idx="322">
                  <c:v>5.79</c:v>
                </c:pt>
                <c:pt idx="323">
                  <c:v>5.91</c:v>
                </c:pt>
                <c:pt idx="324">
                  <c:v>5.91</c:v>
                </c:pt>
                <c:pt idx="325">
                  <c:v>5.91</c:v>
                </c:pt>
                <c:pt idx="326">
                  <c:v>5.91</c:v>
                </c:pt>
                <c:pt idx="327">
                  <c:v>5.91</c:v>
                </c:pt>
                <c:pt idx="328">
                  <c:v>5.74</c:v>
                </c:pt>
                <c:pt idx="329">
                  <c:v>5.75</c:v>
                </c:pt>
                <c:pt idx="330">
                  <c:v>5.48</c:v>
                </c:pt>
                <c:pt idx="331">
                  <c:v>5.43</c:v>
                </c:pt>
                <c:pt idx="332">
                  <c:v>5.57</c:v>
                </c:pt>
                <c:pt idx="333">
                  <c:v>5.57</c:v>
                </c:pt>
                <c:pt idx="334">
                  <c:v>5.57</c:v>
                </c:pt>
                <c:pt idx="335">
                  <c:v>5.53</c:v>
                </c:pt>
                <c:pt idx="336">
                  <c:v>5.63</c:v>
                </c:pt>
                <c:pt idx="337">
                  <c:v>5.7</c:v>
                </c:pt>
                <c:pt idx="338">
                  <c:v>5.68</c:v>
                </c:pt>
                <c:pt idx="339">
                  <c:v>5.55</c:v>
                </c:pt>
                <c:pt idx="340">
                  <c:v>5.55</c:v>
                </c:pt>
                <c:pt idx="341">
                  <c:v>5.55</c:v>
                </c:pt>
                <c:pt idx="342">
                  <c:v>5.62</c:v>
                </c:pt>
                <c:pt idx="343">
                  <c:v>5.5</c:v>
                </c:pt>
                <c:pt idx="344">
                  <c:v>5.52</c:v>
                </c:pt>
                <c:pt idx="345">
                  <c:v>5.68</c:v>
                </c:pt>
                <c:pt idx="346">
                  <c:v>6.04</c:v>
                </c:pt>
                <c:pt idx="347">
                  <c:v>6.04</c:v>
                </c:pt>
                <c:pt idx="348">
                  <c:v>6.04</c:v>
                </c:pt>
                <c:pt idx="349">
                  <c:v>6.14</c:v>
                </c:pt>
                <c:pt idx="350">
                  <c:v>6.38</c:v>
                </c:pt>
                <c:pt idx="351">
                  <c:v>5.91</c:v>
                </c:pt>
                <c:pt idx="352">
                  <c:v>5.78</c:v>
                </c:pt>
                <c:pt idx="353">
                  <c:v>6.1</c:v>
                </c:pt>
                <c:pt idx="354">
                  <c:v>6.1</c:v>
                </c:pt>
                <c:pt idx="355">
                  <c:v>6.1</c:v>
                </c:pt>
                <c:pt idx="356">
                  <c:v>6.2</c:v>
                </c:pt>
                <c:pt idx="357">
                  <c:v>6.13</c:v>
                </c:pt>
                <c:pt idx="358">
                  <c:v>6.03</c:v>
                </c:pt>
                <c:pt idx="359">
                  <c:v>5.67</c:v>
                </c:pt>
                <c:pt idx="360">
                  <c:v>5.81</c:v>
                </c:pt>
                <c:pt idx="361">
                  <c:v>5.81</c:v>
                </c:pt>
                <c:pt idx="362">
                  <c:v>5.81</c:v>
                </c:pt>
                <c:pt idx="363">
                  <c:v>5.78</c:v>
                </c:pt>
                <c:pt idx="364">
                  <c:v>5.85</c:v>
                </c:pt>
                <c:pt idx="365">
                  <c:v>6.18</c:v>
                </c:pt>
                <c:pt idx="366">
                  <c:v>6.04</c:v>
                </c:pt>
                <c:pt idx="367">
                  <c:v>6.11</c:v>
                </c:pt>
                <c:pt idx="368">
                  <c:v>6.11</c:v>
                </c:pt>
                <c:pt idx="369">
                  <c:v>6.11</c:v>
                </c:pt>
                <c:pt idx="370">
                  <c:v>5.79</c:v>
                </c:pt>
                <c:pt idx="371">
                  <c:v>5.51</c:v>
                </c:pt>
                <c:pt idx="372">
                  <c:v>5.83</c:v>
                </c:pt>
                <c:pt idx="373">
                  <c:v>5.77</c:v>
                </c:pt>
                <c:pt idx="374">
                  <c:v>5.56</c:v>
                </c:pt>
                <c:pt idx="375">
                  <c:v>5.56</c:v>
                </c:pt>
                <c:pt idx="376">
                  <c:v>5.56</c:v>
                </c:pt>
                <c:pt idx="377">
                  <c:v>5.61</c:v>
                </c:pt>
                <c:pt idx="378">
                  <c:v>5.47</c:v>
                </c:pt>
                <c:pt idx="379">
                  <c:v>5.71</c:v>
                </c:pt>
                <c:pt idx="380">
                  <c:v>5.72</c:v>
                </c:pt>
                <c:pt idx="381">
                  <c:v>5.79</c:v>
                </c:pt>
                <c:pt idx="382">
                  <c:v>5.79</c:v>
                </c:pt>
                <c:pt idx="383">
                  <c:v>5.79</c:v>
                </c:pt>
                <c:pt idx="384">
                  <c:v>5.64</c:v>
                </c:pt>
                <c:pt idx="385">
                  <c:v>5.73</c:v>
                </c:pt>
                <c:pt idx="386">
                  <c:v>5.66</c:v>
                </c:pt>
                <c:pt idx="387">
                  <c:v>5.41</c:v>
                </c:pt>
                <c:pt idx="388">
                  <c:v>5.52</c:v>
                </c:pt>
                <c:pt idx="389">
                  <c:v>5.52</c:v>
                </c:pt>
                <c:pt idx="390">
                  <c:v>5.52</c:v>
                </c:pt>
                <c:pt idx="391">
                  <c:v>5.32</c:v>
                </c:pt>
                <c:pt idx="392">
                  <c:v>5.3</c:v>
                </c:pt>
                <c:pt idx="393">
                  <c:v>5.43</c:v>
                </c:pt>
                <c:pt idx="394">
                  <c:v>5.36</c:v>
                </c:pt>
                <c:pt idx="395">
                  <c:v>5.04</c:v>
                </c:pt>
                <c:pt idx="396">
                  <c:v>5.04</c:v>
                </c:pt>
                <c:pt idx="397">
                  <c:v>5.04</c:v>
                </c:pt>
                <c:pt idx="398">
                  <c:v>5.24</c:v>
                </c:pt>
                <c:pt idx="399">
                  <c:v>5.03</c:v>
                </c:pt>
                <c:pt idx="400">
                  <c:v>5</c:v>
                </c:pt>
                <c:pt idx="401">
                  <c:v>5.27</c:v>
                </c:pt>
                <c:pt idx="402">
                  <c:v>5.27</c:v>
                </c:pt>
                <c:pt idx="403">
                  <c:v>5.27</c:v>
                </c:pt>
                <c:pt idx="404">
                  <c:v>5.27</c:v>
                </c:pt>
                <c:pt idx="405">
                  <c:v>5.46</c:v>
                </c:pt>
                <c:pt idx="406">
                  <c:v>5.59</c:v>
                </c:pt>
                <c:pt idx="407">
                  <c:v>5.6</c:v>
                </c:pt>
                <c:pt idx="408">
                  <c:v>5.41</c:v>
                </c:pt>
                <c:pt idx="409">
                  <c:v>5.0199999999999996</c:v>
                </c:pt>
                <c:pt idx="410">
                  <c:v>5.0199999999999996</c:v>
                </c:pt>
                <c:pt idx="411">
                  <c:v>5.0199999999999996</c:v>
                </c:pt>
                <c:pt idx="412">
                  <c:v>5.27</c:v>
                </c:pt>
                <c:pt idx="413">
                  <c:v>5.45</c:v>
                </c:pt>
                <c:pt idx="414">
                  <c:v>5.09</c:v>
                </c:pt>
                <c:pt idx="415">
                  <c:v>4.83</c:v>
                </c:pt>
                <c:pt idx="416">
                  <c:v>4.79</c:v>
                </c:pt>
                <c:pt idx="417">
                  <c:v>4.79</c:v>
                </c:pt>
                <c:pt idx="418">
                  <c:v>4.79</c:v>
                </c:pt>
                <c:pt idx="419">
                  <c:v>5.25</c:v>
                </c:pt>
                <c:pt idx="420">
                  <c:v>5.43</c:v>
                </c:pt>
                <c:pt idx="421">
                  <c:v>5.45</c:v>
                </c:pt>
                <c:pt idx="422">
                  <c:v>5.56</c:v>
                </c:pt>
                <c:pt idx="423">
                  <c:v>5.58</c:v>
                </c:pt>
                <c:pt idx="424">
                  <c:v>5.58</c:v>
                </c:pt>
                <c:pt idx="425">
                  <c:v>5.58</c:v>
                </c:pt>
                <c:pt idx="426">
                  <c:v>5.65</c:v>
                </c:pt>
                <c:pt idx="427">
                  <c:v>5.98</c:v>
                </c:pt>
                <c:pt idx="428">
                  <c:v>5.74</c:v>
                </c:pt>
                <c:pt idx="429">
                  <c:v>5.98</c:v>
                </c:pt>
                <c:pt idx="430">
                  <c:v>6</c:v>
                </c:pt>
                <c:pt idx="431">
                  <c:v>6</c:v>
                </c:pt>
                <c:pt idx="432">
                  <c:v>6</c:v>
                </c:pt>
                <c:pt idx="433">
                  <c:v>6.07</c:v>
                </c:pt>
                <c:pt idx="434">
                  <c:v>5.52</c:v>
                </c:pt>
                <c:pt idx="435">
                  <c:v>5.63</c:v>
                </c:pt>
                <c:pt idx="436">
                  <c:v>5.51</c:v>
                </c:pt>
                <c:pt idx="437">
                  <c:v>5.51</c:v>
                </c:pt>
                <c:pt idx="438">
                  <c:v>5.51</c:v>
                </c:pt>
                <c:pt idx="439">
                  <c:v>5.51</c:v>
                </c:pt>
                <c:pt idx="440">
                  <c:v>5.43</c:v>
                </c:pt>
                <c:pt idx="441">
                  <c:v>5.84</c:v>
                </c:pt>
                <c:pt idx="442">
                  <c:v>5.8</c:v>
                </c:pt>
                <c:pt idx="443">
                  <c:v>5.77</c:v>
                </c:pt>
                <c:pt idx="444">
                  <c:v>5.32</c:v>
                </c:pt>
                <c:pt idx="445">
                  <c:v>5.32</c:v>
                </c:pt>
                <c:pt idx="446">
                  <c:v>5.32</c:v>
                </c:pt>
                <c:pt idx="447">
                  <c:v>5.56</c:v>
                </c:pt>
                <c:pt idx="448">
                  <c:v>5.55</c:v>
                </c:pt>
                <c:pt idx="449">
                  <c:v>4.83</c:v>
                </c:pt>
                <c:pt idx="450">
                  <c:v>4.67</c:v>
                </c:pt>
                <c:pt idx="451">
                  <c:v>4.7</c:v>
                </c:pt>
                <c:pt idx="452">
                  <c:v>4.7</c:v>
                </c:pt>
                <c:pt idx="453">
                  <c:v>4.7</c:v>
                </c:pt>
                <c:pt idx="454">
                  <c:v>4.95</c:v>
                </c:pt>
                <c:pt idx="455">
                  <c:v>4.8600000000000003</c:v>
                </c:pt>
                <c:pt idx="456">
                  <c:v>5.31</c:v>
                </c:pt>
                <c:pt idx="457">
                  <c:v>5.16</c:v>
                </c:pt>
                <c:pt idx="458">
                  <c:v>5.25</c:v>
                </c:pt>
                <c:pt idx="459">
                  <c:v>5.25</c:v>
                </c:pt>
                <c:pt idx="460">
                  <c:v>5.25</c:v>
                </c:pt>
                <c:pt idx="461">
                  <c:v>5.33</c:v>
                </c:pt>
                <c:pt idx="462">
                  <c:v>5.36</c:v>
                </c:pt>
                <c:pt idx="463">
                  <c:v>5.25</c:v>
                </c:pt>
                <c:pt idx="464">
                  <c:v>5.48</c:v>
                </c:pt>
                <c:pt idx="465">
                  <c:v>5.46</c:v>
                </c:pt>
                <c:pt idx="466">
                  <c:v>5.46</c:v>
                </c:pt>
                <c:pt idx="467">
                  <c:v>5.46</c:v>
                </c:pt>
                <c:pt idx="468">
                  <c:v>5.37</c:v>
                </c:pt>
                <c:pt idx="469">
                  <c:v>5.37</c:v>
                </c:pt>
                <c:pt idx="470">
                  <c:v>5.44</c:v>
                </c:pt>
                <c:pt idx="471">
                  <c:v>5.58</c:v>
                </c:pt>
                <c:pt idx="472">
                  <c:v>5.58</c:v>
                </c:pt>
                <c:pt idx="473">
                  <c:v>5.58</c:v>
                </c:pt>
                <c:pt idx="474">
                  <c:v>5.58</c:v>
                </c:pt>
                <c:pt idx="475">
                  <c:v>5.46</c:v>
                </c:pt>
                <c:pt idx="476">
                  <c:v>5.36</c:v>
                </c:pt>
                <c:pt idx="477">
                  <c:v>4.97</c:v>
                </c:pt>
                <c:pt idx="478">
                  <c:v>5</c:v>
                </c:pt>
                <c:pt idx="479">
                  <c:v>4.75</c:v>
                </c:pt>
                <c:pt idx="480">
                  <c:v>4.75</c:v>
                </c:pt>
                <c:pt idx="481">
                  <c:v>4.75</c:v>
                </c:pt>
                <c:pt idx="482">
                  <c:v>5.01</c:v>
                </c:pt>
                <c:pt idx="483">
                  <c:v>5.21</c:v>
                </c:pt>
                <c:pt idx="484">
                  <c:v>5.13</c:v>
                </c:pt>
                <c:pt idx="485">
                  <c:v>4.91</c:v>
                </c:pt>
                <c:pt idx="486">
                  <c:v>4.8</c:v>
                </c:pt>
                <c:pt idx="487">
                  <c:v>4.8</c:v>
                </c:pt>
                <c:pt idx="488">
                  <c:v>4.8</c:v>
                </c:pt>
                <c:pt idx="489">
                  <c:v>4.75</c:v>
                </c:pt>
                <c:pt idx="490">
                  <c:v>4.62</c:v>
                </c:pt>
                <c:pt idx="491">
                  <c:v>4.6100000000000003</c:v>
                </c:pt>
                <c:pt idx="492">
                  <c:v>4.78</c:v>
                </c:pt>
                <c:pt idx="493">
                  <c:v>4.9800000000000004</c:v>
                </c:pt>
                <c:pt idx="494">
                  <c:v>4.9800000000000004</c:v>
                </c:pt>
                <c:pt idx="495">
                  <c:v>4.9800000000000004</c:v>
                </c:pt>
                <c:pt idx="496">
                  <c:v>5.0199999999999996</c:v>
                </c:pt>
                <c:pt idx="497">
                  <c:v>4.58</c:v>
                </c:pt>
                <c:pt idx="498">
                  <c:v>4.55</c:v>
                </c:pt>
                <c:pt idx="499">
                  <c:v>4.72</c:v>
                </c:pt>
                <c:pt idx="500">
                  <c:v>4.62</c:v>
                </c:pt>
                <c:pt idx="501">
                  <c:v>4.62</c:v>
                </c:pt>
                <c:pt idx="502">
                  <c:v>4.62</c:v>
                </c:pt>
                <c:pt idx="503">
                  <c:v>4.62</c:v>
                </c:pt>
                <c:pt idx="504">
                  <c:v>4.7300000000000004</c:v>
                </c:pt>
                <c:pt idx="505">
                  <c:v>5.03</c:v>
                </c:pt>
                <c:pt idx="506">
                  <c:v>5.12</c:v>
                </c:pt>
                <c:pt idx="507">
                  <c:v>4.96</c:v>
                </c:pt>
                <c:pt idx="508">
                  <c:v>4.96</c:v>
                </c:pt>
                <c:pt idx="509">
                  <c:v>4.96</c:v>
                </c:pt>
                <c:pt idx="510">
                  <c:v>4.55</c:v>
                </c:pt>
                <c:pt idx="511">
                  <c:v>4.6399999999999997</c:v>
                </c:pt>
                <c:pt idx="512">
                  <c:v>4.8499999999999996</c:v>
                </c:pt>
                <c:pt idx="513">
                  <c:v>4.72</c:v>
                </c:pt>
                <c:pt idx="514">
                  <c:v>4.67</c:v>
                </c:pt>
                <c:pt idx="515">
                  <c:v>4.67</c:v>
                </c:pt>
                <c:pt idx="516">
                  <c:v>4.67</c:v>
                </c:pt>
                <c:pt idx="517">
                  <c:v>4.67</c:v>
                </c:pt>
                <c:pt idx="518">
                  <c:v>5.05</c:v>
                </c:pt>
                <c:pt idx="519">
                  <c:v>4.96</c:v>
                </c:pt>
                <c:pt idx="520">
                  <c:v>5.47</c:v>
                </c:pt>
                <c:pt idx="521">
                  <c:v>5.95</c:v>
                </c:pt>
                <c:pt idx="522">
                  <c:v>5.95</c:v>
                </c:pt>
                <c:pt idx="523">
                  <c:v>5.95</c:v>
                </c:pt>
                <c:pt idx="524">
                  <c:v>6.06</c:v>
                </c:pt>
                <c:pt idx="525">
                  <c:v>6.33</c:v>
                </c:pt>
                <c:pt idx="526">
                  <c:v>6.43</c:v>
                </c:pt>
                <c:pt idx="527">
                  <c:v>5.9</c:v>
                </c:pt>
                <c:pt idx="528">
                  <c:v>5.92</c:v>
                </c:pt>
                <c:pt idx="529">
                  <c:v>5.92</c:v>
                </c:pt>
                <c:pt idx="530">
                  <c:v>5.92</c:v>
                </c:pt>
                <c:pt idx="531">
                  <c:v>6.09</c:v>
                </c:pt>
                <c:pt idx="532">
                  <c:v>5.62</c:v>
                </c:pt>
                <c:pt idx="533">
                  <c:v>6</c:v>
                </c:pt>
                <c:pt idx="534">
                  <c:v>6.42</c:v>
                </c:pt>
                <c:pt idx="535">
                  <c:v>6.2</c:v>
                </c:pt>
                <c:pt idx="536">
                  <c:v>6.2</c:v>
                </c:pt>
                <c:pt idx="537">
                  <c:v>6.2</c:v>
                </c:pt>
                <c:pt idx="538">
                  <c:v>6.05</c:v>
                </c:pt>
                <c:pt idx="539">
                  <c:v>5.83</c:v>
                </c:pt>
                <c:pt idx="540">
                  <c:v>5.91</c:v>
                </c:pt>
                <c:pt idx="541">
                  <c:v>5.81</c:v>
                </c:pt>
                <c:pt idx="542">
                  <c:v>5.81</c:v>
                </c:pt>
                <c:pt idx="543">
                  <c:v>5.81</c:v>
                </c:pt>
                <c:pt idx="544">
                  <c:v>5.81</c:v>
                </c:pt>
                <c:pt idx="545">
                  <c:v>5.76</c:v>
                </c:pt>
                <c:pt idx="546">
                  <c:v>5.77</c:v>
                </c:pt>
                <c:pt idx="547">
                  <c:v>5.95</c:v>
                </c:pt>
                <c:pt idx="548">
                  <c:v>5.51</c:v>
                </c:pt>
                <c:pt idx="549">
                  <c:v>5.35</c:v>
                </c:pt>
                <c:pt idx="550">
                  <c:v>5.35</c:v>
                </c:pt>
                <c:pt idx="551">
                  <c:v>5.35</c:v>
                </c:pt>
                <c:pt idx="552">
                  <c:v>5.0599999999999996</c:v>
                </c:pt>
                <c:pt idx="553">
                  <c:v>5.1100000000000003</c:v>
                </c:pt>
                <c:pt idx="554">
                  <c:v>5.24</c:v>
                </c:pt>
                <c:pt idx="555">
                  <c:v>5.08</c:v>
                </c:pt>
                <c:pt idx="556">
                  <c:v>5.73</c:v>
                </c:pt>
                <c:pt idx="557">
                  <c:v>5.73</c:v>
                </c:pt>
                <c:pt idx="558">
                  <c:v>5.73</c:v>
                </c:pt>
                <c:pt idx="559">
                  <c:v>5.95</c:v>
                </c:pt>
                <c:pt idx="560">
                  <c:v>6.5</c:v>
                </c:pt>
                <c:pt idx="561">
                  <c:v>6.29</c:v>
                </c:pt>
                <c:pt idx="562">
                  <c:v>6.1</c:v>
                </c:pt>
                <c:pt idx="563">
                  <c:v>6.33</c:v>
                </c:pt>
                <c:pt idx="564">
                  <c:v>6.33</c:v>
                </c:pt>
                <c:pt idx="565">
                  <c:v>6.33</c:v>
                </c:pt>
                <c:pt idx="566">
                  <c:v>6.47</c:v>
                </c:pt>
                <c:pt idx="567">
                  <c:v>6.32</c:v>
                </c:pt>
                <c:pt idx="568">
                  <c:v>6.4</c:v>
                </c:pt>
                <c:pt idx="569">
                  <c:v>6.39</c:v>
                </c:pt>
                <c:pt idx="570">
                  <c:v>6.57</c:v>
                </c:pt>
                <c:pt idx="571">
                  <c:v>6.57</c:v>
                </c:pt>
                <c:pt idx="572">
                  <c:v>6.57</c:v>
                </c:pt>
                <c:pt idx="573">
                  <c:v>6.75</c:v>
                </c:pt>
                <c:pt idx="574">
                  <c:v>7.39</c:v>
                </c:pt>
                <c:pt idx="575">
                  <c:v>7.18</c:v>
                </c:pt>
                <c:pt idx="576">
                  <c:v>7.43</c:v>
                </c:pt>
                <c:pt idx="577">
                  <c:v>7.88</c:v>
                </c:pt>
                <c:pt idx="578">
                  <c:v>7.88</c:v>
                </c:pt>
                <c:pt idx="579">
                  <c:v>7.88</c:v>
                </c:pt>
                <c:pt idx="580">
                  <c:v>7.88</c:v>
                </c:pt>
                <c:pt idx="581">
                  <c:v>7.95</c:v>
                </c:pt>
                <c:pt idx="582">
                  <c:v>7.91</c:v>
                </c:pt>
                <c:pt idx="583">
                  <c:v>7.88</c:v>
                </c:pt>
                <c:pt idx="584">
                  <c:v>7.79</c:v>
                </c:pt>
                <c:pt idx="585">
                  <c:v>7.79</c:v>
                </c:pt>
                <c:pt idx="586">
                  <c:v>7.79</c:v>
                </c:pt>
                <c:pt idx="587">
                  <c:v>7.79</c:v>
                </c:pt>
                <c:pt idx="588">
                  <c:v>6.99</c:v>
                </c:pt>
                <c:pt idx="589">
                  <c:v>6.85</c:v>
                </c:pt>
                <c:pt idx="590">
                  <c:v>6.85</c:v>
                </c:pt>
                <c:pt idx="591">
                  <c:v>7.05</c:v>
                </c:pt>
                <c:pt idx="592">
                  <c:v>7.05</c:v>
                </c:pt>
                <c:pt idx="593">
                  <c:v>7.05</c:v>
                </c:pt>
                <c:pt idx="594">
                  <c:v>7.08</c:v>
                </c:pt>
                <c:pt idx="595">
                  <c:v>6.88</c:v>
                </c:pt>
                <c:pt idx="596">
                  <c:v>6.83</c:v>
                </c:pt>
                <c:pt idx="597">
                  <c:v>6.77</c:v>
                </c:pt>
                <c:pt idx="598">
                  <c:v>7.21</c:v>
                </c:pt>
                <c:pt idx="599">
                  <c:v>7.21</c:v>
                </c:pt>
                <c:pt idx="600">
                  <c:v>7.21</c:v>
                </c:pt>
                <c:pt idx="601">
                  <c:v>7.31</c:v>
                </c:pt>
                <c:pt idx="602">
                  <c:v>7.26</c:v>
                </c:pt>
                <c:pt idx="603">
                  <c:v>7.34</c:v>
                </c:pt>
                <c:pt idx="604">
                  <c:v>7.32</c:v>
                </c:pt>
                <c:pt idx="605">
                  <c:v>7.12</c:v>
                </c:pt>
                <c:pt idx="606">
                  <c:v>7.12</c:v>
                </c:pt>
                <c:pt idx="607">
                  <c:v>7.12</c:v>
                </c:pt>
                <c:pt idx="608">
                  <c:v>6.95</c:v>
                </c:pt>
                <c:pt idx="609">
                  <c:v>6.5</c:v>
                </c:pt>
                <c:pt idx="610">
                  <c:v>6.56</c:v>
                </c:pt>
                <c:pt idx="611">
                  <c:v>6.57</c:v>
                </c:pt>
                <c:pt idx="612">
                  <c:v>7.09</c:v>
                </c:pt>
                <c:pt idx="613">
                  <c:v>7.09</c:v>
                </c:pt>
                <c:pt idx="614">
                  <c:v>7.09</c:v>
                </c:pt>
                <c:pt idx="615">
                  <c:v>7.32</c:v>
                </c:pt>
                <c:pt idx="616">
                  <c:v>7.34</c:v>
                </c:pt>
                <c:pt idx="617">
                  <c:v>6.88</c:v>
                </c:pt>
                <c:pt idx="618">
                  <c:v>6.67</c:v>
                </c:pt>
                <c:pt idx="619">
                  <c:v>6.48</c:v>
                </c:pt>
                <c:pt idx="620">
                  <c:v>6.48</c:v>
                </c:pt>
                <c:pt idx="621">
                  <c:v>6.48</c:v>
                </c:pt>
                <c:pt idx="622">
                  <c:v>6.78</c:v>
                </c:pt>
                <c:pt idx="623">
                  <c:v>6.9</c:v>
                </c:pt>
                <c:pt idx="624">
                  <c:v>6.57</c:v>
                </c:pt>
                <c:pt idx="625">
                  <c:v>6.73</c:v>
                </c:pt>
                <c:pt idx="626">
                  <c:v>6.07</c:v>
                </c:pt>
                <c:pt idx="627">
                  <c:v>6.07</c:v>
                </c:pt>
                <c:pt idx="628">
                  <c:v>6.07</c:v>
                </c:pt>
                <c:pt idx="629">
                  <c:v>5.98</c:v>
                </c:pt>
                <c:pt idx="630">
                  <c:v>5.42</c:v>
                </c:pt>
                <c:pt idx="631">
                  <c:v>5.41</c:v>
                </c:pt>
                <c:pt idx="632">
                  <c:v>5.28</c:v>
                </c:pt>
                <c:pt idx="633">
                  <c:v>5.28</c:v>
                </c:pt>
                <c:pt idx="634">
                  <c:v>5.28</c:v>
                </c:pt>
                <c:pt idx="635">
                  <c:v>5.28</c:v>
                </c:pt>
                <c:pt idx="636">
                  <c:v>5.59</c:v>
                </c:pt>
                <c:pt idx="637">
                  <c:v>5.72</c:v>
                </c:pt>
                <c:pt idx="638">
                  <c:v>5.79</c:v>
                </c:pt>
                <c:pt idx="639">
                  <c:v>5.67</c:v>
                </c:pt>
                <c:pt idx="640">
                  <c:v>5.87</c:v>
                </c:pt>
                <c:pt idx="641">
                  <c:v>5.87</c:v>
                </c:pt>
                <c:pt idx="642">
                  <c:v>5.87</c:v>
                </c:pt>
                <c:pt idx="643">
                  <c:v>5.81</c:v>
                </c:pt>
                <c:pt idx="644">
                  <c:v>5.85</c:v>
                </c:pt>
                <c:pt idx="645">
                  <c:v>5.34</c:v>
                </c:pt>
                <c:pt idx="646">
                  <c:v>5.3</c:v>
                </c:pt>
                <c:pt idx="647">
                  <c:v>5.22</c:v>
                </c:pt>
                <c:pt idx="648">
                  <c:v>5.22</c:v>
                </c:pt>
                <c:pt idx="649">
                  <c:v>5.22</c:v>
                </c:pt>
                <c:pt idx="650">
                  <c:v>5.04</c:v>
                </c:pt>
                <c:pt idx="651">
                  <c:v>5.31</c:v>
                </c:pt>
                <c:pt idx="652">
                  <c:v>5.43</c:v>
                </c:pt>
                <c:pt idx="653">
                  <c:v>5.23</c:v>
                </c:pt>
                <c:pt idx="654">
                  <c:v>4.96</c:v>
                </c:pt>
                <c:pt idx="655">
                  <c:v>4.96</c:v>
                </c:pt>
                <c:pt idx="656">
                  <c:v>4.96</c:v>
                </c:pt>
                <c:pt idx="657">
                  <c:v>4.7699999999999996</c:v>
                </c:pt>
                <c:pt idx="658">
                  <c:v>4.88</c:v>
                </c:pt>
                <c:pt idx="659">
                  <c:v>5.03</c:v>
                </c:pt>
                <c:pt idx="660">
                  <c:v>5.16</c:v>
                </c:pt>
                <c:pt idx="661">
                  <c:v>5.12</c:v>
                </c:pt>
                <c:pt idx="662">
                  <c:v>5.12</c:v>
                </c:pt>
                <c:pt idx="663">
                  <c:v>5.12</c:v>
                </c:pt>
                <c:pt idx="664">
                  <c:v>5.38</c:v>
                </c:pt>
                <c:pt idx="665">
                  <c:v>5.43</c:v>
                </c:pt>
                <c:pt idx="666">
                  <c:v>5.4</c:v>
                </c:pt>
                <c:pt idx="667">
                  <c:v>5.76</c:v>
                </c:pt>
                <c:pt idx="668">
                  <c:v>5.79</c:v>
                </c:pt>
                <c:pt idx="669">
                  <c:v>5.79</c:v>
                </c:pt>
                <c:pt idx="670">
                  <c:v>5.79</c:v>
                </c:pt>
                <c:pt idx="671">
                  <c:v>5.78</c:v>
                </c:pt>
                <c:pt idx="672">
                  <c:v>6.05</c:v>
                </c:pt>
                <c:pt idx="673">
                  <c:v>5.93</c:v>
                </c:pt>
                <c:pt idx="674">
                  <c:v>5.87</c:v>
                </c:pt>
                <c:pt idx="675">
                  <c:v>5.88</c:v>
                </c:pt>
                <c:pt idx="676">
                  <c:v>5.88</c:v>
                </c:pt>
                <c:pt idx="677">
                  <c:v>5.88</c:v>
                </c:pt>
                <c:pt idx="678">
                  <c:v>5.65</c:v>
                </c:pt>
                <c:pt idx="679">
                  <c:v>6.21</c:v>
                </c:pt>
                <c:pt idx="680">
                  <c:v>5.92</c:v>
                </c:pt>
                <c:pt idx="681">
                  <c:v>5.54</c:v>
                </c:pt>
                <c:pt idx="682">
                  <c:v>5.54</c:v>
                </c:pt>
                <c:pt idx="683">
                  <c:v>5.54</c:v>
                </c:pt>
                <c:pt idx="684">
                  <c:v>5.54</c:v>
                </c:pt>
                <c:pt idx="685">
                  <c:v>5.41</c:v>
                </c:pt>
                <c:pt idx="686">
                  <c:v>5.55</c:v>
                </c:pt>
                <c:pt idx="687">
                  <c:v>5.81</c:v>
                </c:pt>
                <c:pt idx="688">
                  <c:v>5.81</c:v>
                </c:pt>
                <c:pt idx="689">
                  <c:v>5.81</c:v>
                </c:pt>
                <c:pt idx="690">
                  <c:v>5.81</c:v>
                </c:pt>
                <c:pt idx="691">
                  <c:v>5.81</c:v>
                </c:pt>
                <c:pt idx="692">
                  <c:v>5.7</c:v>
                </c:pt>
                <c:pt idx="693">
                  <c:v>5.56</c:v>
                </c:pt>
                <c:pt idx="694">
                  <c:v>5.6</c:v>
                </c:pt>
                <c:pt idx="695">
                  <c:v>5.23</c:v>
                </c:pt>
                <c:pt idx="696">
                  <c:v>5.33</c:v>
                </c:pt>
                <c:pt idx="697">
                  <c:v>5.33</c:v>
                </c:pt>
                <c:pt idx="698">
                  <c:v>5.33</c:v>
                </c:pt>
                <c:pt idx="699">
                  <c:v>5.44</c:v>
                </c:pt>
                <c:pt idx="700">
                  <c:v>5.61</c:v>
                </c:pt>
                <c:pt idx="701">
                  <c:v>5.32</c:v>
                </c:pt>
                <c:pt idx="702">
                  <c:v>5.44</c:v>
                </c:pt>
                <c:pt idx="703">
                  <c:v>5.49</c:v>
                </c:pt>
                <c:pt idx="704">
                  <c:v>5.49</c:v>
                </c:pt>
                <c:pt idx="705">
                  <c:v>5.49</c:v>
                </c:pt>
                <c:pt idx="706">
                  <c:v>5.67</c:v>
                </c:pt>
                <c:pt idx="707">
                  <c:v>5.88</c:v>
                </c:pt>
                <c:pt idx="708">
                  <c:v>5.88</c:v>
                </c:pt>
                <c:pt idx="709">
                  <c:v>5.67</c:v>
                </c:pt>
                <c:pt idx="710">
                  <c:v>5.56</c:v>
                </c:pt>
                <c:pt idx="711">
                  <c:v>5.56</c:v>
                </c:pt>
                <c:pt idx="712">
                  <c:v>5.56</c:v>
                </c:pt>
                <c:pt idx="713">
                  <c:v>5.88</c:v>
                </c:pt>
                <c:pt idx="714">
                  <c:v>5.7</c:v>
                </c:pt>
                <c:pt idx="715">
                  <c:v>5.98</c:v>
                </c:pt>
                <c:pt idx="716">
                  <c:v>6.25</c:v>
                </c:pt>
                <c:pt idx="717">
                  <c:v>5.98</c:v>
                </c:pt>
                <c:pt idx="718">
                  <c:v>5.98</c:v>
                </c:pt>
                <c:pt idx="719">
                  <c:v>5.98</c:v>
                </c:pt>
                <c:pt idx="720">
                  <c:v>6.31</c:v>
                </c:pt>
                <c:pt idx="721">
                  <c:v>6.25</c:v>
                </c:pt>
                <c:pt idx="722">
                  <c:v>6.31</c:v>
                </c:pt>
                <c:pt idx="723">
                  <c:v>6.02</c:v>
                </c:pt>
                <c:pt idx="724">
                  <c:v>6.32</c:v>
                </c:pt>
                <c:pt idx="725">
                  <c:v>6.32</c:v>
                </c:pt>
                <c:pt idx="726">
                  <c:v>6.32</c:v>
                </c:pt>
                <c:pt idx="727">
                  <c:v>6.64</c:v>
                </c:pt>
                <c:pt idx="728">
                  <c:v>6.57</c:v>
                </c:pt>
                <c:pt idx="729">
                  <c:v>6.6</c:v>
                </c:pt>
                <c:pt idx="730">
                  <c:v>6.99</c:v>
                </c:pt>
                <c:pt idx="731">
                  <c:v>7.26</c:v>
                </c:pt>
                <c:pt idx="732">
                  <c:v>7.26</c:v>
                </c:pt>
                <c:pt idx="733">
                  <c:v>7.26</c:v>
                </c:pt>
                <c:pt idx="734">
                  <c:v>7.43</c:v>
                </c:pt>
                <c:pt idx="735">
                  <c:v>7.4</c:v>
                </c:pt>
                <c:pt idx="736">
                  <c:v>8</c:v>
                </c:pt>
                <c:pt idx="737">
                  <c:v>7.95</c:v>
                </c:pt>
                <c:pt idx="738">
                  <c:v>7.35</c:v>
                </c:pt>
                <c:pt idx="739">
                  <c:v>7.35</c:v>
                </c:pt>
                <c:pt idx="740">
                  <c:v>7.35</c:v>
                </c:pt>
                <c:pt idx="741">
                  <c:v>7.4</c:v>
                </c:pt>
                <c:pt idx="742">
                  <c:v>7.4</c:v>
                </c:pt>
                <c:pt idx="743">
                  <c:v>6.93</c:v>
                </c:pt>
                <c:pt idx="744">
                  <c:v>7.07</c:v>
                </c:pt>
                <c:pt idx="745">
                  <c:v>6.84</c:v>
                </c:pt>
                <c:pt idx="746">
                  <c:v>6.84</c:v>
                </c:pt>
                <c:pt idx="747">
                  <c:v>6.84</c:v>
                </c:pt>
                <c:pt idx="748">
                  <c:v>6.9</c:v>
                </c:pt>
                <c:pt idx="749">
                  <c:v>7.08</c:v>
                </c:pt>
                <c:pt idx="750">
                  <c:v>7.48</c:v>
                </c:pt>
                <c:pt idx="751">
                  <c:v>7.46</c:v>
                </c:pt>
                <c:pt idx="752">
                  <c:v>7.3</c:v>
                </c:pt>
                <c:pt idx="753">
                  <c:v>7.3</c:v>
                </c:pt>
                <c:pt idx="754">
                  <c:v>7.3</c:v>
                </c:pt>
                <c:pt idx="755">
                  <c:v>7.48</c:v>
                </c:pt>
                <c:pt idx="756">
                  <c:v>7.8</c:v>
                </c:pt>
                <c:pt idx="757">
                  <c:v>7.69</c:v>
                </c:pt>
                <c:pt idx="758">
                  <c:v>7.73</c:v>
                </c:pt>
                <c:pt idx="759">
                  <c:v>7.44</c:v>
                </c:pt>
                <c:pt idx="760">
                  <c:v>7.44</c:v>
                </c:pt>
                <c:pt idx="761">
                  <c:v>7.44</c:v>
                </c:pt>
                <c:pt idx="762">
                  <c:v>7.62</c:v>
                </c:pt>
                <c:pt idx="763">
                  <c:v>7.61</c:v>
                </c:pt>
                <c:pt idx="764">
                  <c:v>7.01</c:v>
                </c:pt>
                <c:pt idx="765">
                  <c:v>6.01</c:v>
                </c:pt>
                <c:pt idx="766">
                  <c:v>6.01</c:v>
                </c:pt>
                <c:pt idx="767">
                  <c:v>6.01</c:v>
                </c:pt>
                <c:pt idx="768">
                  <c:v>6.01</c:v>
                </c:pt>
                <c:pt idx="769">
                  <c:v>6.28</c:v>
                </c:pt>
                <c:pt idx="770">
                  <c:v>5.97</c:v>
                </c:pt>
                <c:pt idx="771">
                  <c:v>6.27</c:v>
                </c:pt>
                <c:pt idx="772">
                  <c:v>6.14</c:v>
                </c:pt>
                <c:pt idx="773">
                  <c:v>6.23</c:v>
                </c:pt>
                <c:pt idx="774">
                  <c:v>6.23</c:v>
                </c:pt>
                <c:pt idx="775">
                  <c:v>6.23</c:v>
                </c:pt>
                <c:pt idx="776">
                  <c:v>6.02</c:v>
                </c:pt>
                <c:pt idx="777">
                  <c:v>5.8</c:v>
                </c:pt>
                <c:pt idx="778">
                  <c:v>5.9</c:v>
                </c:pt>
                <c:pt idx="779">
                  <c:v>6.11</c:v>
                </c:pt>
                <c:pt idx="780">
                  <c:v>5.78</c:v>
                </c:pt>
                <c:pt idx="781">
                  <c:v>5.78</c:v>
                </c:pt>
                <c:pt idx="782">
                  <c:v>5.78</c:v>
                </c:pt>
                <c:pt idx="783">
                  <c:v>6.12</c:v>
                </c:pt>
                <c:pt idx="784">
                  <c:v>6.13</c:v>
                </c:pt>
                <c:pt idx="785">
                  <c:v>5.99</c:v>
                </c:pt>
                <c:pt idx="786">
                  <c:v>5.89</c:v>
                </c:pt>
                <c:pt idx="787">
                  <c:v>6.62</c:v>
                </c:pt>
                <c:pt idx="788">
                  <c:v>6.62</c:v>
                </c:pt>
                <c:pt idx="789">
                  <c:v>6.62</c:v>
                </c:pt>
                <c:pt idx="790">
                  <c:v>7.3</c:v>
                </c:pt>
                <c:pt idx="791">
                  <c:v>7.43</c:v>
                </c:pt>
                <c:pt idx="792">
                  <c:v>7.16</c:v>
                </c:pt>
                <c:pt idx="793">
                  <c:v>7.34</c:v>
                </c:pt>
                <c:pt idx="794">
                  <c:v>7.4</c:v>
                </c:pt>
                <c:pt idx="795">
                  <c:v>7.4</c:v>
                </c:pt>
                <c:pt idx="796">
                  <c:v>7.4</c:v>
                </c:pt>
                <c:pt idx="797">
                  <c:v>7.02</c:v>
                </c:pt>
                <c:pt idx="798">
                  <c:v>7.31</c:v>
                </c:pt>
                <c:pt idx="799">
                  <c:v>7.32</c:v>
                </c:pt>
                <c:pt idx="800">
                  <c:v>7.14</c:v>
                </c:pt>
                <c:pt idx="801">
                  <c:v>7.14</c:v>
                </c:pt>
                <c:pt idx="802">
                  <c:v>7.14</c:v>
                </c:pt>
                <c:pt idx="803">
                  <c:v>7.14</c:v>
                </c:pt>
                <c:pt idx="804">
                  <c:v>6.8</c:v>
                </c:pt>
                <c:pt idx="805">
                  <c:v>6.22</c:v>
                </c:pt>
                <c:pt idx="806">
                  <c:v>5.93</c:v>
                </c:pt>
                <c:pt idx="807">
                  <c:v>5.76</c:v>
                </c:pt>
                <c:pt idx="808">
                  <c:v>5.57</c:v>
                </c:pt>
                <c:pt idx="809">
                  <c:v>5.57</c:v>
                </c:pt>
                <c:pt idx="810">
                  <c:v>5.57</c:v>
                </c:pt>
                <c:pt idx="811">
                  <c:v>5.33</c:v>
                </c:pt>
                <c:pt idx="812">
                  <c:v>5.25</c:v>
                </c:pt>
                <c:pt idx="813">
                  <c:v>5.19</c:v>
                </c:pt>
                <c:pt idx="814">
                  <c:v>5.09</c:v>
                </c:pt>
                <c:pt idx="815">
                  <c:v>4.7699999999999996</c:v>
                </c:pt>
                <c:pt idx="816">
                  <c:v>4.7699999999999996</c:v>
                </c:pt>
                <c:pt idx="817">
                  <c:v>4.7699999999999996</c:v>
                </c:pt>
                <c:pt idx="818">
                  <c:v>4.63</c:v>
                </c:pt>
                <c:pt idx="819">
                  <c:v>4.8099999999999996</c:v>
                </c:pt>
                <c:pt idx="820">
                  <c:v>4.82</c:v>
                </c:pt>
                <c:pt idx="821">
                  <c:v>4.8600000000000003</c:v>
                </c:pt>
                <c:pt idx="822">
                  <c:v>5.07</c:v>
                </c:pt>
                <c:pt idx="823">
                  <c:v>5.07</c:v>
                </c:pt>
                <c:pt idx="824">
                  <c:v>5.07</c:v>
                </c:pt>
                <c:pt idx="825">
                  <c:v>5.0599999999999996</c:v>
                </c:pt>
                <c:pt idx="826">
                  <c:v>5.1100000000000003</c:v>
                </c:pt>
                <c:pt idx="827">
                  <c:v>5.09</c:v>
                </c:pt>
                <c:pt idx="828">
                  <c:v>4.95</c:v>
                </c:pt>
                <c:pt idx="829">
                  <c:v>5.05</c:v>
                </c:pt>
                <c:pt idx="830">
                  <c:v>5.05</c:v>
                </c:pt>
                <c:pt idx="831">
                  <c:v>5.05</c:v>
                </c:pt>
                <c:pt idx="832">
                  <c:v>5.01</c:v>
                </c:pt>
                <c:pt idx="833">
                  <c:v>4.99</c:v>
                </c:pt>
                <c:pt idx="834">
                  <c:v>5.23</c:v>
                </c:pt>
                <c:pt idx="835">
                  <c:v>5.27</c:v>
                </c:pt>
                <c:pt idx="836">
                  <c:v>5.27</c:v>
                </c:pt>
                <c:pt idx="837">
                  <c:v>5.27</c:v>
                </c:pt>
                <c:pt idx="838">
                  <c:v>5.27</c:v>
                </c:pt>
                <c:pt idx="839">
                  <c:v>5.32</c:v>
                </c:pt>
                <c:pt idx="840">
                  <c:v>5.23</c:v>
                </c:pt>
                <c:pt idx="841">
                  <c:v>4.87</c:v>
                </c:pt>
                <c:pt idx="842">
                  <c:v>4.96</c:v>
                </c:pt>
                <c:pt idx="843">
                  <c:v>4.87</c:v>
                </c:pt>
                <c:pt idx="844">
                  <c:v>4.87</c:v>
                </c:pt>
                <c:pt idx="845">
                  <c:v>4.87</c:v>
                </c:pt>
                <c:pt idx="846">
                  <c:v>4.8899999999999997</c:v>
                </c:pt>
                <c:pt idx="847">
                  <c:v>4.87</c:v>
                </c:pt>
                <c:pt idx="848">
                  <c:v>4.71</c:v>
                </c:pt>
                <c:pt idx="849">
                  <c:v>4.5199999999999996</c:v>
                </c:pt>
                <c:pt idx="850">
                  <c:v>4.68</c:v>
                </c:pt>
                <c:pt idx="851">
                  <c:v>4.68</c:v>
                </c:pt>
                <c:pt idx="852">
                  <c:v>4.68</c:v>
                </c:pt>
                <c:pt idx="853">
                  <c:v>4.7699999999999996</c:v>
                </c:pt>
                <c:pt idx="854">
                  <c:v>4.8899999999999997</c:v>
                </c:pt>
                <c:pt idx="855">
                  <c:v>4.9800000000000004</c:v>
                </c:pt>
                <c:pt idx="856">
                  <c:v>5.05</c:v>
                </c:pt>
                <c:pt idx="857">
                  <c:v>5.09</c:v>
                </c:pt>
                <c:pt idx="858">
                  <c:v>5.09</c:v>
                </c:pt>
                <c:pt idx="859">
                  <c:v>5.09</c:v>
                </c:pt>
                <c:pt idx="860">
                  <c:v>4.99</c:v>
                </c:pt>
                <c:pt idx="861">
                  <c:v>5.23</c:v>
                </c:pt>
                <c:pt idx="862">
                  <c:v>5.24</c:v>
                </c:pt>
                <c:pt idx="863">
                  <c:v>5.34</c:v>
                </c:pt>
                <c:pt idx="864">
                  <c:v>5.32</c:v>
                </c:pt>
                <c:pt idx="865">
                  <c:v>5.32</c:v>
                </c:pt>
                <c:pt idx="866">
                  <c:v>5.32</c:v>
                </c:pt>
                <c:pt idx="867">
                  <c:v>5.0999999999999996</c:v>
                </c:pt>
                <c:pt idx="868">
                  <c:v>5.0999999999999996</c:v>
                </c:pt>
                <c:pt idx="869">
                  <c:v>5.01</c:v>
                </c:pt>
                <c:pt idx="870">
                  <c:v>5.08</c:v>
                </c:pt>
                <c:pt idx="871">
                  <c:v>5.27</c:v>
                </c:pt>
                <c:pt idx="872">
                  <c:v>5.27</c:v>
                </c:pt>
                <c:pt idx="873">
                  <c:v>5.27</c:v>
                </c:pt>
                <c:pt idx="874">
                  <c:v>5.33</c:v>
                </c:pt>
                <c:pt idx="875">
                  <c:v>5.23</c:v>
                </c:pt>
                <c:pt idx="876">
                  <c:v>5.25</c:v>
                </c:pt>
                <c:pt idx="877">
                  <c:v>5.24</c:v>
                </c:pt>
                <c:pt idx="878">
                  <c:v>5.17</c:v>
                </c:pt>
                <c:pt idx="879">
                  <c:v>5.17</c:v>
                </c:pt>
                <c:pt idx="880">
                  <c:v>5.17</c:v>
                </c:pt>
                <c:pt idx="881">
                  <c:v>5.2</c:v>
                </c:pt>
                <c:pt idx="882">
                  <c:v>5.53</c:v>
                </c:pt>
                <c:pt idx="883">
                  <c:v>5.48</c:v>
                </c:pt>
                <c:pt idx="884">
                  <c:v>5.38</c:v>
                </c:pt>
                <c:pt idx="885">
                  <c:v>5.92</c:v>
                </c:pt>
                <c:pt idx="886">
                  <c:v>5.92</c:v>
                </c:pt>
                <c:pt idx="887">
                  <c:v>5.92</c:v>
                </c:pt>
                <c:pt idx="888">
                  <c:v>5.84</c:v>
                </c:pt>
                <c:pt idx="889">
                  <c:v>5.86</c:v>
                </c:pt>
                <c:pt idx="890">
                  <c:v>5.89</c:v>
                </c:pt>
                <c:pt idx="891">
                  <c:v>5.83</c:v>
                </c:pt>
                <c:pt idx="892">
                  <c:v>5.84</c:v>
                </c:pt>
                <c:pt idx="893">
                  <c:v>5.84</c:v>
                </c:pt>
                <c:pt idx="894">
                  <c:v>5.84</c:v>
                </c:pt>
                <c:pt idx="895">
                  <c:v>5.58</c:v>
                </c:pt>
                <c:pt idx="896">
                  <c:v>5.82</c:v>
                </c:pt>
                <c:pt idx="897">
                  <c:v>5.99</c:v>
                </c:pt>
                <c:pt idx="898">
                  <c:v>5.82</c:v>
                </c:pt>
                <c:pt idx="899">
                  <c:v>5.61</c:v>
                </c:pt>
                <c:pt idx="900">
                  <c:v>5.61</c:v>
                </c:pt>
                <c:pt idx="901">
                  <c:v>5.61</c:v>
                </c:pt>
                <c:pt idx="902">
                  <c:v>5.71</c:v>
                </c:pt>
                <c:pt idx="903">
                  <c:v>5.42</c:v>
                </c:pt>
                <c:pt idx="904">
                  <c:v>5.23</c:v>
                </c:pt>
                <c:pt idx="905">
                  <c:v>5.54</c:v>
                </c:pt>
                <c:pt idx="906">
                  <c:v>5.54</c:v>
                </c:pt>
                <c:pt idx="907">
                  <c:v>5.54</c:v>
                </c:pt>
                <c:pt idx="908">
                  <c:v>5.54</c:v>
                </c:pt>
                <c:pt idx="909">
                  <c:v>5.51</c:v>
                </c:pt>
                <c:pt idx="910">
                  <c:v>5.4</c:v>
                </c:pt>
                <c:pt idx="911">
                  <c:v>5.6</c:v>
                </c:pt>
                <c:pt idx="912">
                  <c:v>5.57</c:v>
                </c:pt>
                <c:pt idx="913">
                  <c:v>5.12</c:v>
                </c:pt>
                <c:pt idx="914">
                  <c:v>5.12</c:v>
                </c:pt>
                <c:pt idx="915">
                  <c:v>5.12</c:v>
                </c:pt>
                <c:pt idx="916">
                  <c:v>5.05</c:v>
                </c:pt>
                <c:pt idx="917">
                  <c:v>5.21</c:v>
                </c:pt>
                <c:pt idx="918">
                  <c:v>5.38</c:v>
                </c:pt>
                <c:pt idx="919">
                  <c:v>5.44</c:v>
                </c:pt>
                <c:pt idx="920">
                  <c:v>5.8</c:v>
                </c:pt>
                <c:pt idx="921">
                  <c:v>5.8</c:v>
                </c:pt>
                <c:pt idx="922">
                  <c:v>5.8</c:v>
                </c:pt>
                <c:pt idx="923">
                  <c:v>5.57</c:v>
                </c:pt>
                <c:pt idx="924">
                  <c:v>5.64</c:v>
                </c:pt>
                <c:pt idx="925">
                  <c:v>5.01</c:v>
                </c:pt>
                <c:pt idx="926">
                  <c:v>5.28</c:v>
                </c:pt>
                <c:pt idx="927">
                  <c:v>4.6399999999999997</c:v>
                </c:pt>
                <c:pt idx="928">
                  <c:v>4.6399999999999997</c:v>
                </c:pt>
                <c:pt idx="929">
                  <c:v>4.6399999999999997</c:v>
                </c:pt>
                <c:pt idx="930">
                  <c:v>4.51</c:v>
                </c:pt>
                <c:pt idx="931">
                  <c:v>4.62</c:v>
                </c:pt>
                <c:pt idx="932">
                  <c:v>4.3499999999999996</c:v>
                </c:pt>
                <c:pt idx="933">
                  <c:v>4.3499999999999996</c:v>
                </c:pt>
                <c:pt idx="934">
                  <c:v>4.49</c:v>
                </c:pt>
                <c:pt idx="935">
                  <c:v>4.49</c:v>
                </c:pt>
                <c:pt idx="936">
                  <c:v>4.49</c:v>
                </c:pt>
                <c:pt idx="937">
                  <c:v>4.5</c:v>
                </c:pt>
                <c:pt idx="938">
                  <c:v>4.57</c:v>
                </c:pt>
                <c:pt idx="939">
                  <c:v>4.5999999999999996</c:v>
                </c:pt>
                <c:pt idx="940">
                  <c:v>4.5199999999999996</c:v>
                </c:pt>
                <c:pt idx="941">
                  <c:v>4.5999999999999996</c:v>
                </c:pt>
                <c:pt idx="942">
                  <c:v>4.5999999999999996</c:v>
                </c:pt>
                <c:pt idx="943">
                  <c:v>4.5999999999999996</c:v>
                </c:pt>
                <c:pt idx="944">
                  <c:v>4.6900000000000004</c:v>
                </c:pt>
                <c:pt idx="945">
                  <c:v>4.67</c:v>
                </c:pt>
                <c:pt idx="946">
                  <c:v>4.6900000000000004</c:v>
                </c:pt>
                <c:pt idx="947">
                  <c:v>4.78</c:v>
                </c:pt>
                <c:pt idx="948">
                  <c:v>4.97</c:v>
                </c:pt>
                <c:pt idx="949">
                  <c:v>4.97</c:v>
                </c:pt>
                <c:pt idx="950">
                  <c:v>4.97</c:v>
                </c:pt>
                <c:pt idx="951">
                  <c:v>5.27</c:v>
                </c:pt>
                <c:pt idx="952">
                  <c:v>5.1100000000000003</c:v>
                </c:pt>
                <c:pt idx="953">
                  <c:v>5.35</c:v>
                </c:pt>
                <c:pt idx="954">
                  <c:v>5.26</c:v>
                </c:pt>
                <c:pt idx="955">
                  <c:v>4.7699999999999996</c:v>
                </c:pt>
                <c:pt idx="956">
                  <c:v>4.7699999999999996</c:v>
                </c:pt>
                <c:pt idx="957">
                  <c:v>4.7699999999999996</c:v>
                </c:pt>
                <c:pt idx="958">
                  <c:v>4.7699999999999996</c:v>
                </c:pt>
                <c:pt idx="959">
                  <c:v>4.53</c:v>
                </c:pt>
                <c:pt idx="960">
                  <c:v>4.41</c:v>
                </c:pt>
                <c:pt idx="961">
                  <c:v>4.38</c:v>
                </c:pt>
                <c:pt idx="962">
                  <c:v>4.41</c:v>
                </c:pt>
                <c:pt idx="963">
                  <c:v>4.41</c:v>
                </c:pt>
                <c:pt idx="964">
                  <c:v>4.41</c:v>
                </c:pt>
                <c:pt idx="965">
                  <c:v>4.2699999999999996</c:v>
                </c:pt>
                <c:pt idx="966">
                  <c:v>4.28</c:v>
                </c:pt>
                <c:pt idx="967">
                  <c:v>4.3899999999999997</c:v>
                </c:pt>
                <c:pt idx="968">
                  <c:v>4.75</c:v>
                </c:pt>
                <c:pt idx="969">
                  <c:v>4.71</c:v>
                </c:pt>
                <c:pt idx="970">
                  <c:v>4.71</c:v>
                </c:pt>
                <c:pt idx="971">
                  <c:v>4.71</c:v>
                </c:pt>
                <c:pt idx="972">
                  <c:v>4.99</c:v>
                </c:pt>
                <c:pt idx="973">
                  <c:v>5.12</c:v>
                </c:pt>
                <c:pt idx="974">
                  <c:v>4.9000000000000004</c:v>
                </c:pt>
                <c:pt idx="975">
                  <c:v>4.71</c:v>
                </c:pt>
                <c:pt idx="976">
                  <c:v>4.51</c:v>
                </c:pt>
                <c:pt idx="977">
                  <c:v>4.51</c:v>
                </c:pt>
                <c:pt idx="978">
                  <c:v>4.51</c:v>
                </c:pt>
                <c:pt idx="979">
                  <c:v>4.38</c:v>
                </c:pt>
                <c:pt idx="980">
                  <c:v>4.08</c:v>
                </c:pt>
                <c:pt idx="981">
                  <c:v>4.0999999999999996</c:v>
                </c:pt>
                <c:pt idx="982">
                  <c:v>3.94</c:v>
                </c:pt>
                <c:pt idx="983">
                  <c:v>4.33</c:v>
                </c:pt>
                <c:pt idx="984">
                  <c:v>4.33</c:v>
                </c:pt>
                <c:pt idx="985">
                  <c:v>4.33</c:v>
                </c:pt>
                <c:pt idx="986">
                  <c:v>4.43</c:v>
                </c:pt>
                <c:pt idx="987">
                  <c:v>4.9400000000000004</c:v>
                </c:pt>
                <c:pt idx="988">
                  <c:v>4.8899999999999997</c:v>
                </c:pt>
                <c:pt idx="989">
                  <c:v>4.51</c:v>
                </c:pt>
                <c:pt idx="990">
                  <c:v>4.4800000000000004</c:v>
                </c:pt>
                <c:pt idx="991">
                  <c:v>4.4800000000000004</c:v>
                </c:pt>
                <c:pt idx="992">
                  <c:v>4.4800000000000004</c:v>
                </c:pt>
                <c:pt idx="993">
                  <c:v>5.0199999999999996</c:v>
                </c:pt>
                <c:pt idx="994">
                  <c:v>4.83</c:v>
                </c:pt>
                <c:pt idx="995">
                  <c:v>4.88</c:v>
                </c:pt>
                <c:pt idx="996">
                  <c:v>5.0599999999999996</c:v>
                </c:pt>
                <c:pt idx="997">
                  <c:v>4.87</c:v>
                </c:pt>
                <c:pt idx="998">
                  <c:v>4.87</c:v>
                </c:pt>
                <c:pt idx="999">
                  <c:v>4.87</c:v>
                </c:pt>
                <c:pt idx="1000">
                  <c:v>4.6900000000000004</c:v>
                </c:pt>
                <c:pt idx="1001">
                  <c:v>4.74</c:v>
                </c:pt>
                <c:pt idx="1002">
                  <c:v>5.16</c:v>
                </c:pt>
                <c:pt idx="1003">
                  <c:v>5.07</c:v>
                </c:pt>
                <c:pt idx="1004">
                  <c:v>5.07</c:v>
                </c:pt>
                <c:pt idx="1005">
                  <c:v>5.07</c:v>
                </c:pt>
                <c:pt idx="1006">
                  <c:v>5.07</c:v>
                </c:pt>
                <c:pt idx="1007">
                  <c:v>4.92</c:v>
                </c:pt>
                <c:pt idx="1008">
                  <c:v>5.01</c:v>
                </c:pt>
                <c:pt idx="1009">
                  <c:v>5.07</c:v>
                </c:pt>
                <c:pt idx="1010">
                  <c:v>4.95</c:v>
                </c:pt>
                <c:pt idx="1011">
                  <c:v>4.71</c:v>
                </c:pt>
                <c:pt idx="1012">
                  <c:v>4.71</c:v>
                </c:pt>
                <c:pt idx="1013">
                  <c:v>4.71</c:v>
                </c:pt>
                <c:pt idx="1014">
                  <c:v>4.0999999999999996</c:v>
                </c:pt>
                <c:pt idx="1015">
                  <c:v>4.12</c:v>
                </c:pt>
                <c:pt idx="1016">
                  <c:v>4.08</c:v>
                </c:pt>
                <c:pt idx="1017">
                  <c:v>4.0999999999999996</c:v>
                </c:pt>
                <c:pt idx="1018">
                  <c:v>3.61</c:v>
                </c:pt>
                <c:pt idx="1019">
                  <c:v>3.61</c:v>
                </c:pt>
                <c:pt idx="1020">
                  <c:v>3.61</c:v>
                </c:pt>
                <c:pt idx="1021">
                  <c:v>3.62</c:v>
                </c:pt>
                <c:pt idx="1022">
                  <c:v>3.57</c:v>
                </c:pt>
                <c:pt idx="1023">
                  <c:v>3.74</c:v>
                </c:pt>
                <c:pt idx="1024">
                  <c:v>3.6</c:v>
                </c:pt>
                <c:pt idx="1025">
                  <c:v>3.57</c:v>
                </c:pt>
                <c:pt idx="1026">
                  <c:v>3.57</c:v>
                </c:pt>
                <c:pt idx="1027">
                  <c:v>3.57</c:v>
                </c:pt>
                <c:pt idx="1028">
                  <c:v>3.57</c:v>
                </c:pt>
                <c:pt idx="1029">
                  <c:v>3.52</c:v>
                </c:pt>
                <c:pt idx="1030">
                  <c:v>3.3</c:v>
                </c:pt>
                <c:pt idx="1031">
                  <c:v>3.35</c:v>
                </c:pt>
                <c:pt idx="1032">
                  <c:v>3.35</c:v>
                </c:pt>
                <c:pt idx="1033">
                  <c:v>3.35</c:v>
                </c:pt>
                <c:pt idx="1034">
                  <c:v>3.35</c:v>
                </c:pt>
                <c:pt idx="1035">
                  <c:v>3.47</c:v>
                </c:pt>
                <c:pt idx="1036">
                  <c:v>3.34</c:v>
                </c:pt>
                <c:pt idx="1037">
                  <c:v>3.44</c:v>
                </c:pt>
                <c:pt idx="1038">
                  <c:v>3.61</c:v>
                </c:pt>
                <c:pt idx="1039">
                  <c:v>3.72</c:v>
                </c:pt>
                <c:pt idx="1040">
                  <c:v>3.72</c:v>
                </c:pt>
                <c:pt idx="1041">
                  <c:v>3.72</c:v>
                </c:pt>
                <c:pt idx="1042">
                  <c:v>3.83</c:v>
                </c:pt>
                <c:pt idx="1043">
                  <c:v>3.7</c:v>
                </c:pt>
                <c:pt idx="1044">
                  <c:v>3.8</c:v>
                </c:pt>
                <c:pt idx="1045">
                  <c:v>3.43</c:v>
                </c:pt>
                <c:pt idx="1046">
                  <c:v>3.51</c:v>
                </c:pt>
                <c:pt idx="1047">
                  <c:v>3.51</c:v>
                </c:pt>
                <c:pt idx="1048">
                  <c:v>3.51</c:v>
                </c:pt>
                <c:pt idx="1049">
                  <c:v>3.51</c:v>
                </c:pt>
                <c:pt idx="1050">
                  <c:v>3.55</c:v>
                </c:pt>
                <c:pt idx="1051">
                  <c:v>3.5</c:v>
                </c:pt>
                <c:pt idx="1052">
                  <c:v>3.52</c:v>
                </c:pt>
                <c:pt idx="1053">
                  <c:v>3.52</c:v>
                </c:pt>
                <c:pt idx="1054">
                  <c:v>3.52</c:v>
                </c:pt>
                <c:pt idx="1055">
                  <c:v>3.52</c:v>
                </c:pt>
                <c:pt idx="1056">
                  <c:v>3.52</c:v>
                </c:pt>
                <c:pt idx="1057">
                  <c:v>3.54</c:v>
                </c:pt>
                <c:pt idx="1058">
                  <c:v>3.51</c:v>
                </c:pt>
                <c:pt idx="1059">
                  <c:v>3.46</c:v>
                </c:pt>
                <c:pt idx="1060">
                  <c:v>3.6</c:v>
                </c:pt>
                <c:pt idx="1061">
                  <c:v>3.6</c:v>
                </c:pt>
                <c:pt idx="1062">
                  <c:v>3.6</c:v>
                </c:pt>
                <c:pt idx="1063">
                  <c:v>3.26</c:v>
                </c:pt>
                <c:pt idx="1064">
                  <c:v>3.3</c:v>
                </c:pt>
                <c:pt idx="1065">
                  <c:v>3.36</c:v>
                </c:pt>
                <c:pt idx="1066">
                  <c:v>3.26</c:v>
                </c:pt>
                <c:pt idx="1067">
                  <c:v>3.24</c:v>
                </c:pt>
                <c:pt idx="1068">
                  <c:v>3.24</c:v>
                </c:pt>
                <c:pt idx="1069">
                  <c:v>3.24</c:v>
                </c:pt>
                <c:pt idx="1070">
                  <c:v>3.21</c:v>
                </c:pt>
                <c:pt idx="1071">
                  <c:v>2.84</c:v>
                </c:pt>
                <c:pt idx="1072">
                  <c:v>3.02</c:v>
                </c:pt>
                <c:pt idx="1073">
                  <c:v>3.19</c:v>
                </c:pt>
                <c:pt idx="1074">
                  <c:v>2.77</c:v>
                </c:pt>
                <c:pt idx="1075">
                  <c:v>2.77</c:v>
                </c:pt>
                <c:pt idx="1076">
                  <c:v>2.77</c:v>
                </c:pt>
                <c:pt idx="1077">
                  <c:v>2.42</c:v>
                </c:pt>
                <c:pt idx="1078">
                  <c:v>2.48</c:v>
                </c:pt>
                <c:pt idx="1079">
                  <c:v>2.36</c:v>
                </c:pt>
                <c:pt idx="1080">
                  <c:v>2.33</c:v>
                </c:pt>
                <c:pt idx="1081">
                  <c:v>2.37</c:v>
                </c:pt>
                <c:pt idx="1082">
                  <c:v>2.37</c:v>
                </c:pt>
                <c:pt idx="1083">
                  <c:v>2.37</c:v>
                </c:pt>
                <c:pt idx="1084">
                  <c:v>2.39</c:v>
                </c:pt>
                <c:pt idx="1085">
                  <c:v>2.4300000000000002</c:v>
                </c:pt>
                <c:pt idx="1086">
                  <c:v>2.37</c:v>
                </c:pt>
                <c:pt idx="1087">
                  <c:v>2.2400000000000002</c:v>
                </c:pt>
                <c:pt idx="1088">
                  <c:v>2.21</c:v>
                </c:pt>
                <c:pt idx="1089">
                  <c:v>2.21</c:v>
                </c:pt>
                <c:pt idx="1090">
                  <c:v>2.21</c:v>
                </c:pt>
                <c:pt idx="1091">
                  <c:v>2.2599999999999998</c:v>
                </c:pt>
                <c:pt idx="1092">
                  <c:v>2.2599999999999998</c:v>
                </c:pt>
                <c:pt idx="1093">
                  <c:v>2.27</c:v>
                </c:pt>
                <c:pt idx="1094">
                  <c:v>2.31</c:v>
                </c:pt>
                <c:pt idx="1095">
                  <c:v>2.4</c:v>
                </c:pt>
                <c:pt idx="1096">
                  <c:v>2.4</c:v>
                </c:pt>
                <c:pt idx="1097">
                  <c:v>2.4</c:v>
                </c:pt>
                <c:pt idx="1098">
                  <c:v>2.33</c:v>
                </c:pt>
                <c:pt idx="1099">
                  <c:v>2.5099999999999998</c:v>
                </c:pt>
                <c:pt idx="1100">
                  <c:v>2.4</c:v>
                </c:pt>
                <c:pt idx="1101">
                  <c:v>2.2200000000000002</c:v>
                </c:pt>
                <c:pt idx="1102">
                  <c:v>2.2200000000000002</c:v>
                </c:pt>
                <c:pt idx="1103">
                  <c:v>2.2200000000000002</c:v>
                </c:pt>
                <c:pt idx="1104">
                  <c:v>2.2200000000000002</c:v>
                </c:pt>
                <c:pt idx="1105">
                  <c:v>2.29</c:v>
                </c:pt>
                <c:pt idx="1106">
                  <c:v>2.2000000000000002</c:v>
                </c:pt>
                <c:pt idx="1107">
                  <c:v>2.21</c:v>
                </c:pt>
                <c:pt idx="1108">
                  <c:v>2.2200000000000002</c:v>
                </c:pt>
                <c:pt idx="1109">
                  <c:v>2.23</c:v>
                </c:pt>
                <c:pt idx="1110">
                  <c:v>2.23</c:v>
                </c:pt>
                <c:pt idx="1111">
                  <c:v>2.23</c:v>
                </c:pt>
                <c:pt idx="1112">
                  <c:v>2.2000000000000002</c:v>
                </c:pt>
                <c:pt idx="1113">
                  <c:v>2.21</c:v>
                </c:pt>
                <c:pt idx="1114">
                  <c:v>2.2349999999999999</c:v>
                </c:pt>
                <c:pt idx="1115">
                  <c:v>2.27</c:v>
                </c:pt>
                <c:pt idx="1116">
                  <c:v>2.33</c:v>
                </c:pt>
                <c:pt idx="1117">
                  <c:v>2.33</c:v>
                </c:pt>
                <c:pt idx="1118">
                  <c:v>2.33</c:v>
                </c:pt>
                <c:pt idx="1119">
                  <c:v>2.36</c:v>
                </c:pt>
                <c:pt idx="1120">
                  <c:v>2.37</c:v>
                </c:pt>
                <c:pt idx="1121">
                  <c:v>2.31</c:v>
                </c:pt>
                <c:pt idx="1122">
                  <c:v>2.21</c:v>
                </c:pt>
                <c:pt idx="1123">
                  <c:v>2.2000000000000002</c:v>
                </c:pt>
                <c:pt idx="1124">
                  <c:v>2.2000000000000002</c:v>
                </c:pt>
                <c:pt idx="1125">
                  <c:v>2.2000000000000002</c:v>
                </c:pt>
                <c:pt idx="1126">
                  <c:v>2.21</c:v>
                </c:pt>
                <c:pt idx="1127">
                  <c:v>2.2400000000000002</c:v>
                </c:pt>
                <c:pt idx="1128">
                  <c:v>2.2400000000000002</c:v>
                </c:pt>
                <c:pt idx="1129">
                  <c:v>2.27</c:v>
                </c:pt>
                <c:pt idx="1130">
                  <c:v>2.27</c:v>
                </c:pt>
                <c:pt idx="1131">
                  <c:v>2.27</c:v>
                </c:pt>
                <c:pt idx="1132">
                  <c:v>2.27</c:v>
                </c:pt>
                <c:pt idx="1133">
                  <c:v>2.29</c:v>
                </c:pt>
                <c:pt idx="1134">
                  <c:v>2.34</c:v>
                </c:pt>
                <c:pt idx="1135">
                  <c:v>2.2400000000000002</c:v>
                </c:pt>
                <c:pt idx="1136">
                  <c:v>2.2799999999999998</c:v>
                </c:pt>
                <c:pt idx="1137">
                  <c:v>2.27</c:v>
                </c:pt>
                <c:pt idx="1138">
                  <c:v>2.27</c:v>
                </c:pt>
                <c:pt idx="1139">
                  <c:v>2.27</c:v>
                </c:pt>
                <c:pt idx="1140">
                  <c:v>2.2799999999999998</c:v>
                </c:pt>
                <c:pt idx="1141">
                  <c:v>2.31</c:v>
                </c:pt>
                <c:pt idx="1142">
                  <c:v>2.31</c:v>
                </c:pt>
                <c:pt idx="1143">
                  <c:v>2.37</c:v>
                </c:pt>
                <c:pt idx="1144">
                  <c:v>2.29</c:v>
                </c:pt>
                <c:pt idx="1145">
                  <c:v>2.29</c:v>
                </c:pt>
                <c:pt idx="1146">
                  <c:v>2.29</c:v>
                </c:pt>
                <c:pt idx="1147">
                  <c:v>2.23</c:v>
                </c:pt>
                <c:pt idx="1148">
                  <c:v>2.16</c:v>
                </c:pt>
                <c:pt idx="1149">
                  <c:v>2.29</c:v>
                </c:pt>
                <c:pt idx="1150">
                  <c:v>2.21</c:v>
                </c:pt>
                <c:pt idx="1151">
                  <c:v>2.33</c:v>
                </c:pt>
                <c:pt idx="1152">
                  <c:v>2.33</c:v>
                </c:pt>
                <c:pt idx="1153">
                  <c:v>2.33</c:v>
                </c:pt>
                <c:pt idx="1154">
                  <c:v>2.36</c:v>
                </c:pt>
                <c:pt idx="1155">
                  <c:v>2.38</c:v>
                </c:pt>
                <c:pt idx="1156">
                  <c:v>2.36</c:v>
                </c:pt>
                <c:pt idx="1157">
                  <c:v>2.36</c:v>
                </c:pt>
                <c:pt idx="1158">
                  <c:v>2.29</c:v>
                </c:pt>
                <c:pt idx="1159">
                  <c:v>2.29</c:v>
                </c:pt>
                <c:pt idx="1160">
                  <c:v>2.29</c:v>
                </c:pt>
                <c:pt idx="1161">
                  <c:v>2.34</c:v>
                </c:pt>
                <c:pt idx="1162">
                  <c:v>2.3199999999999998</c:v>
                </c:pt>
                <c:pt idx="1163">
                  <c:v>2.2599999999999998</c:v>
                </c:pt>
                <c:pt idx="1164">
                  <c:v>2.3199999999999998</c:v>
                </c:pt>
                <c:pt idx="1165">
                  <c:v>2.3199999999999998</c:v>
                </c:pt>
                <c:pt idx="1166">
                  <c:v>2.3199999999999998</c:v>
                </c:pt>
                <c:pt idx="1167">
                  <c:v>2.3199999999999998</c:v>
                </c:pt>
                <c:pt idx="1168">
                  <c:v>2.36</c:v>
                </c:pt>
                <c:pt idx="1169">
                  <c:v>2.4300000000000002</c:v>
                </c:pt>
                <c:pt idx="1170">
                  <c:v>2.4700000000000002</c:v>
                </c:pt>
                <c:pt idx="1171">
                  <c:v>2.58</c:v>
                </c:pt>
                <c:pt idx="1172">
                  <c:v>2.6</c:v>
                </c:pt>
                <c:pt idx="1173">
                  <c:v>2.6</c:v>
                </c:pt>
                <c:pt idx="1174">
                  <c:v>2.6</c:v>
                </c:pt>
                <c:pt idx="1175">
                  <c:v>2.4900000000000002</c:v>
                </c:pt>
                <c:pt idx="1176">
                  <c:v>2.54</c:v>
                </c:pt>
                <c:pt idx="1177">
                  <c:v>2.31</c:v>
                </c:pt>
                <c:pt idx="1178">
                  <c:v>2.36</c:v>
                </c:pt>
                <c:pt idx="1179">
                  <c:v>2.2400000000000002</c:v>
                </c:pt>
                <c:pt idx="1180">
                  <c:v>2.2400000000000002</c:v>
                </c:pt>
                <c:pt idx="1181">
                  <c:v>2.2400000000000002</c:v>
                </c:pt>
                <c:pt idx="1182">
                  <c:v>2.41</c:v>
                </c:pt>
                <c:pt idx="1183">
                  <c:v>2.4</c:v>
                </c:pt>
                <c:pt idx="1184">
                  <c:v>2.21</c:v>
                </c:pt>
                <c:pt idx="1185">
                  <c:v>2.27</c:v>
                </c:pt>
                <c:pt idx="1186">
                  <c:v>2.16</c:v>
                </c:pt>
                <c:pt idx="1187">
                  <c:v>2.16</c:v>
                </c:pt>
                <c:pt idx="1188">
                  <c:v>2.16</c:v>
                </c:pt>
                <c:pt idx="1189">
                  <c:v>2.19</c:v>
                </c:pt>
                <c:pt idx="1190">
                  <c:v>2.23</c:v>
                </c:pt>
                <c:pt idx="1191">
                  <c:v>2.13</c:v>
                </c:pt>
                <c:pt idx="1192">
                  <c:v>2.2400000000000002</c:v>
                </c:pt>
                <c:pt idx="1193">
                  <c:v>2.27</c:v>
                </c:pt>
                <c:pt idx="1194">
                  <c:v>2.27</c:v>
                </c:pt>
                <c:pt idx="1195">
                  <c:v>2.27</c:v>
                </c:pt>
                <c:pt idx="1196">
                  <c:v>2.31</c:v>
                </c:pt>
                <c:pt idx="1197">
                  <c:v>2.37</c:v>
                </c:pt>
                <c:pt idx="1198">
                  <c:v>2.34</c:v>
                </c:pt>
                <c:pt idx="1199">
                  <c:v>2.38</c:v>
                </c:pt>
                <c:pt idx="1200">
                  <c:v>2.38</c:v>
                </c:pt>
                <c:pt idx="1201">
                  <c:v>2.38</c:v>
                </c:pt>
                <c:pt idx="1202">
                  <c:v>2.38</c:v>
                </c:pt>
                <c:pt idx="1203">
                  <c:v>2.19</c:v>
                </c:pt>
                <c:pt idx="1204">
                  <c:v>2.25</c:v>
                </c:pt>
                <c:pt idx="1205">
                  <c:v>2.39</c:v>
                </c:pt>
                <c:pt idx="1206">
                  <c:v>2.46</c:v>
                </c:pt>
                <c:pt idx="1207">
                  <c:v>2.46</c:v>
                </c:pt>
                <c:pt idx="1208">
                  <c:v>2.46</c:v>
                </c:pt>
                <c:pt idx="1209">
                  <c:v>2.46</c:v>
                </c:pt>
                <c:pt idx="1210">
                  <c:v>2.46</c:v>
                </c:pt>
                <c:pt idx="1211">
                  <c:v>2.38</c:v>
                </c:pt>
                <c:pt idx="1212">
                  <c:v>2.2200000000000002</c:v>
                </c:pt>
                <c:pt idx="1213">
                  <c:v>2.19</c:v>
                </c:pt>
                <c:pt idx="1214">
                  <c:v>2.08</c:v>
                </c:pt>
                <c:pt idx="1215">
                  <c:v>2.08</c:v>
                </c:pt>
                <c:pt idx="1216">
                  <c:v>2.08</c:v>
                </c:pt>
                <c:pt idx="1217">
                  <c:v>1.94</c:v>
                </c:pt>
                <c:pt idx="1218">
                  <c:v>2</c:v>
                </c:pt>
                <c:pt idx="1219">
                  <c:v>1.84</c:v>
                </c:pt>
                <c:pt idx="1220">
                  <c:v>1.89</c:v>
                </c:pt>
                <c:pt idx="1221">
                  <c:v>1.94</c:v>
                </c:pt>
                <c:pt idx="1222">
                  <c:v>1.94</c:v>
                </c:pt>
                <c:pt idx="1223">
                  <c:v>1.94</c:v>
                </c:pt>
                <c:pt idx="1224">
                  <c:v>1.93</c:v>
                </c:pt>
                <c:pt idx="1225">
                  <c:v>1.97</c:v>
                </c:pt>
                <c:pt idx="1226">
                  <c:v>1.98</c:v>
                </c:pt>
                <c:pt idx="1227">
                  <c:v>1.88</c:v>
                </c:pt>
                <c:pt idx="1228">
                  <c:v>1.8</c:v>
                </c:pt>
                <c:pt idx="1229">
                  <c:v>1.8</c:v>
                </c:pt>
                <c:pt idx="1230">
                  <c:v>1.8</c:v>
                </c:pt>
                <c:pt idx="1231">
                  <c:v>1.83</c:v>
                </c:pt>
                <c:pt idx="1232">
                  <c:v>1.77</c:v>
                </c:pt>
                <c:pt idx="1233">
                  <c:v>1.77</c:v>
                </c:pt>
                <c:pt idx="1234">
                  <c:v>1.73</c:v>
                </c:pt>
                <c:pt idx="1235">
                  <c:v>1.76</c:v>
                </c:pt>
                <c:pt idx="1236">
                  <c:v>1.76</c:v>
                </c:pt>
                <c:pt idx="1237">
                  <c:v>1.76</c:v>
                </c:pt>
                <c:pt idx="1238">
                  <c:v>1.71</c:v>
                </c:pt>
                <c:pt idx="1239">
                  <c:v>1.77</c:v>
                </c:pt>
                <c:pt idx="1240">
                  <c:v>1.75</c:v>
                </c:pt>
                <c:pt idx="1241">
                  <c:v>1.7</c:v>
                </c:pt>
                <c:pt idx="1242">
                  <c:v>1.71</c:v>
                </c:pt>
                <c:pt idx="1243">
                  <c:v>1.71</c:v>
                </c:pt>
                <c:pt idx="1244">
                  <c:v>1.71</c:v>
                </c:pt>
                <c:pt idx="1245">
                  <c:v>1.7</c:v>
                </c:pt>
                <c:pt idx="1246">
                  <c:v>1.67</c:v>
                </c:pt>
                <c:pt idx="1247">
                  <c:v>1.74</c:v>
                </c:pt>
                <c:pt idx="1248">
                  <c:v>1.79</c:v>
                </c:pt>
                <c:pt idx="1249">
                  <c:v>1.77</c:v>
                </c:pt>
                <c:pt idx="1250">
                  <c:v>1.77</c:v>
                </c:pt>
                <c:pt idx="1251">
                  <c:v>1.77</c:v>
                </c:pt>
                <c:pt idx="1252">
                  <c:v>1.75</c:v>
                </c:pt>
                <c:pt idx="1253">
                  <c:v>1.9</c:v>
                </c:pt>
                <c:pt idx="1254">
                  <c:v>1.97</c:v>
                </c:pt>
                <c:pt idx="1255">
                  <c:v>2.02</c:v>
                </c:pt>
                <c:pt idx="1256">
                  <c:v>2.06</c:v>
                </c:pt>
                <c:pt idx="1257">
                  <c:v>2.06</c:v>
                </c:pt>
                <c:pt idx="1258">
                  <c:v>2.06</c:v>
                </c:pt>
                <c:pt idx="1259">
                  <c:v>1.91</c:v>
                </c:pt>
                <c:pt idx="1260">
                  <c:v>1.88</c:v>
                </c:pt>
                <c:pt idx="1261">
                  <c:v>1.94</c:v>
                </c:pt>
                <c:pt idx="1262">
                  <c:v>1.93</c:v>
                </c:pt>
                <c:pt idx="1263">
                  <c:v>1.95</c:v>
                </c:pt>
                <c:pt idx="1264">
                  <c:v>1.95</c:v>
                </c:pt>
                <c:pt idx="1265">
                  <c:v>1.95</c:v>
                </c:pt>
                <c:pt idx="1266">
                  <c:v>1.91</c:v>
                </c:pt>
                <c:pt idx="1267">
                  <c:v>1.93</c:v>
                </c:pt>
                <c:pt idx="1268">
                  <c:v>1.93</c:v>
                </c:pt>
                <c:pt idx="1269">
                  <c:v>1.93</c:v>
                </c:pt>
                <c:pt idx="1270">
                  <c:v>1.91</c:v>
                </c:pt>
                <c:pt idx="1271">
                  <c:v>1.91</c:v>
                </c:pt>
                <c:pt idx="1272">
                  <c:v>1.91</c:v>
                </c:pt>
                <c:pt idx="1273">
                  <c:v>1.89</c:v>
                </c:pt>
                <c:pt idx="1274">
                  <c:v>1.82</c:v>
                </c:pt>
                <c:pt idx="1275">
                  <c:v>1.82</c:v>
                </c:pt>
                <c:pt idx="1276">
                  <c:v>1.83</c:v>
                </c:pt>
                <c:pt idx="1277">
                  <c:v>1.83</c:v>
                </c:pt>
                <c:pt idx="1278">
                  <c:v>1.83</c:v>
                </c:pt>
                <c:pt idx="1279">
                  <c:v>1.83</c:v>
                </c:pt>
                <c:pt idx="1280">
                  <c:v>1.81</c:v>
                </c:pt>
                <c:pt idx="1281">
                  <c:v>1.89</c:v>
                </c:pt>
                <c:pt idx="1282">
                  <c:v>2</c:v>
                </c:pt>
                <c:pt idx="1283">
                  <c:v>2.04</c:v>
                </c:pt>
                <c:pt idx="1284">
                  <c:v>1.97</c:v>
                </c:pt>
                <c:pt idx="1285">
                  <c:v>1.97</c:v>
                </c:pt>
                <c:pt idx="1286">
                  <c:v>1.97</c:v>
                </c:pt>
                <c:pt idx="1287">
                  <c:v>1.91</c:v>
                </c:pt>
                <c:pt idx="1288">
                  <c:v>1.92</c:v>
                </c:pt>
                <c:pt idx="1289">
                  <c:v>2.0299999999999998</c:v>
                </c:pt>
                <c:pt idx="1290">
                  <c:v>2.0099999999999998</c:v>
                </c:pt>
                <c:pt idx="1291">
                  <c:v>1.88</c:v>
                </c:pt>
                <c:pt idx="1292">
                  <c:v>1.88</c:v>
                </c:pt>
                <c:pt idx="1293">
                  <c:v>1.88</c:v>
                </c:pt>
                <c:pt idx="1294">
                  <c:v>1.84</c:v>
                </c:pt>
                <c:pt idx="1295">
                  <c:v>1.8</c:v>
                </c:pt>
                <c:pt idx="1296">
                  <c:v>1.94</c:v>
                </c:pt>
                <c:pt idx="1297">
                  <c:v>2</c:v>
                </c:pt>
                <c:pt idx="1298">
                  <c:v>1.95</c:v>
                </c:pt>
                <c:pt idx="1299">
                  <c:v>1.95</c:v>
                </c:pt>
                <c:pt idx="1300">
                  <c:v>1.95</c:v>
                </c:pt>
                <c:pt idx="1301">
                  <c:v>1.86</c:v>
                </c:pt>
                <c:pt idx="1302">
                  <c:v>1.67</c:v>
                </c:pt>
                <c:pt idx="1303">
                  <c:v>1.62</c:v>
                </c:pt>
                <c:pt idx="1304">
                  <c:v>1.75</c:v>
                </c:pt>
                <c:pt idx="1305">
                  <c:v>1.55</c:v>
                </c:pt>
                <c:pt idx="1306">
                  <c:v>1.55</c:v>
                </c:pt>
                <c:pt idx="1307">
                  <c:v>1.55</c:v>
                </c:pt>
                <c:pt idx="1308">
                  <c:v>1.47</c:v>
                </c:pt>
                <c:pt idx="1309">
                  <c:v>1.4</c:v>
                </c:pt>
                <c:pt idx="1310">
                  <c:v>1.43</c:v>
                </c:pt>
                <c:pt idx="1311">
                  <c:v>1.18</c:v>
                </c:pt>
                <c:pt idx="1312">
                  <c:v>1.28</c:v>
                </c:pt>
                <c:pt idx="1313">
                  <c:v>1.28</c:v>
                </c:pt>
                <c:pt idx="1314">
                  <c:v>1.28</c:v>
                </c:pt>
                <c:pt idx="1315">
                  <c:v>1.28</c:v>
                </c:pt>
                <c:pt idx="1316">
                  <c:v>1.33</c:v>
                </c:pt>
                <c:pt idx="1317">
                  <c:v>1.38</c:v>
                </c:pt>
                <c:pt idx="1318">
                  <c:v>1.3</c:v>
                </c:pt>
                <c:pt idx="1319">
                  <c:v>1.32</c:v>
                </c:pt>
                <c:pt idx="1320">
                  <c:v>1.32</c:v>
                </c:pt>
                <c:pt idx="1321">
                  <c:v>1.32</c:v>
                </c:pt>
                <c:pt idx="1322">
                  <c:v>1.3</c:v>
                </c:pt>
                <c:pt idx="1323">
                  <c:v>1.27</c:v>
                </c:pt>
                <c:pt idx="1324">
                  <c:v>1.08</c:v>
                </c:pt>
                <c:pt idx="1325">
                  <c:v>1.02</c:v>
                </c:pt>
                <c:pt idx="1326">
                  <c:v>0.91</c:v>
                </c:pt>
                <c:pt idx="1327">
                  <c:v>0.91</c:v>
                </c:pt>
                <c:pt idx="1328">
                  <c:v>0.91</c:v>
                </c:pt>
                <c:pt idx="1329">
                  <c:v>1</c:v>
                </c:pt>
                <c:pt idx="1330">
                  <c:v>1.0449999999999999</c:v>
                </c:pt>
                <c:pt idx="1331">
                  <c:v>0.94</c:v>
                </c:pt>
                <c:pt idx="1332">
                  <c:v>0.8</c:v>
                </c:pt>
                <c:pt idx="1333">
                  <c:v>0.86</c:v>
                </c:pt>
                <c:pt idx="1334">
                  <c:v>0.86</c:v>
                </c:pt>
                <c:pt idx="1335">
                  <c:v>0.86</c:v>
                </c:pt>
                <c:pt idx="1336">
                  <c:v>0.87</c:v>
                </c:pt>
                <c:pt idx="1337">
                  <c:v>0.86</c:v>
                </c:pt>
                <c:pt idx="1338">
                  <c:v>0.92</c:v>
                </c:pt>
                <c:pt idx="1339">
                  <c:v>0.86</c:v>
                </c:pt>
                <c:pt idx="1340">
                  <c:v>1.03</c:v>
                </c:pt>
                <c:pt idx="1341">
                  <c:v>1.03</c:v>
                </c:pt>
                <c:pt idx="1342">
                  <c:v>1.03</c:v>
                </c:pt>
                <c:pt idx="1343">
                  <c:v>0.93</c:v>
                </c:pt>
                <c:pt idx="1344">
                  <c:v>1</c:v>
                </c:pt>
                <c:pt idx="1345">
                  <c:v>1.1200000000000001</c:v>
                </c:pt>
                <c:pt idx="1346">
                  <c:v>1.0900000000000001</c:v>
                </c:pt>
                <c:pt idx="1347">
                  <c:v>1.21</c:v>
                </c:pt>
                <c:pt idx="1348">
                  <c:v>1.21</c:v>
                </c:pt>
                <c:pt idx="1349">
                  <c:v>1.21</c:v>
                </c:pt>
                <c:pt idx="1350">
                  <c:v>1.27</c:v>
                </c:pt>
                <c:pt idx="1351">
                  <c:v>1.34</c:v>
                </c:pt>
                <c:pt idx="1352">
                  <c:v>1.28</c:v>
                </c:pt>
                <c:pt idx="1353">
                  <c:v>1.23</c:v>
                </c:pt>
                <c:pt idx="1354">
                  <c:v>1.19</c:v>
                </c:pt>
                <c:pt idx="1355">
                  <c:v>1.19</c:v>
                </c:pt>
                <c:pt idx="1356">
                  <c:v>1.19</c:v>
                </c:pt>
                <c:pt idx="1357">
                  <c:v>1.25</c:v>
                </c:pt>
                <c:pt idx="1358">
                  <c:v>1.29</c:v>
                </c:pt>
                <c:pt idx="1359">
                  <c:v>1.37</c:v>
                </c:pt>
                <c:pt idx="1360">
                  <c:v>1.41</c:v>
                </c:pt>
                <c:pt idx="1361">
                  <c:v>1.47</c:v>
                </c:pt>
                <c:pt idx="1362">
                  <c:v>1.47</c:v>
                </c:pt>
                <c:pt idx="1363">
                  <c:v>1.47</c:v>
                </c:pt>
                <c:pt idx="1364">
                  <c:v>1.45</c:v>
                </c:pt>
                <c:pt idx="1365">
                  <c:v>1.45</c:v>
                </c:pt>
                <c:pt idx="1366">
                  <c:v>1.47</c:v>
                </c:pt>
                <c:pt idx="1367">
                  <c:v>1.51</c:v>
                </c:pt>
                <c:pt idx="1368">
                  <c:v>1.51</c:v>
                </c:pt>
                <c:pt idx="1369">
                  <c:v>1.51</c:v>
                </c:pt>
                <c:pt idx="1370">
                  <c:v>1.51</c:v>
                </c:pt>
                <c:pt idx="1371">
                  <c:v>1.55</c:v>
                </c:pt>
                <c:pt idx="1372">
                  <c:v>1.51</c:v>
                </c:pt>
                <c:pt idx="1373">
                  <c:v>1.39</c:v>
                </c:pt>
                <c:pt idx="1374">
                  <c:v>1.37</c:v>
                </c:pt>
                <c:pt idx="1375">
                  <c:v>1.41</c:v>
                </c:pt>
                <c:pt idx="1376">
                  <c:v>1.41</c:v>
                </c:pt>
                <c:pt idx="1377">
                  <c:v>1.41</c:v>
                </c:pt>
                <c:pt idx="1378">
                  <c:v>1.47</c:v>
                </c:pt>
                <c:pt idx="1379">
                  <c:v>1.52</c:v>
                </c:pt>
                <c:pt idx="1380">
                  <c:v>1.43</c:v>
                </c:pt>
                <c:pt idx="1381">
                  <c:v>1.39</c:v>
                </c:pt>
                <c:pt idx="1382">
                  <c:v>1.37</c:v>
                </c:pt>
                <c:pt idx="1383">
                  <c:v>1.37</c:v>
                </c:pt>
                <c:pt idx="1384">
                  <c:v>1.37</c:v>
                </c:pt>
                <c:pt idx="1385">
                  <c:v>1.42</c:v>
                </c:pt>
                <c:pt idx="1386">
                  <c:v>1.43</c:v>
                </c:pt>
                <c:pt idx="1387">
                  <c:v>1.43</c:v>
                </c:pt>
                <c:pt idx="1388">
                  <c:v>1.52</c:v>
                </c:pt>
                <c:pt idx="1389">
                  <c:v>1.53</c:v>
                </c:pt>
                <c:pt idx="1390">
                  <c:v>1.53</c:v>
                </c:pt>
                <c:pt idx="1391">
                  <c:v>1.53</c:v>
                </c:pt>
                <c:pt idx="1392">
                  <c:v>1.56</c:v>
                </c:pt>
                <c:pt idx="1393">
                  <c:v>1.6</c:v>
                </c:pt>
                <c:pt idx="1394">
                  <c:v>1.63</c:v>
                </c:pt>
                <c:pt idx="1395">
                  <c:v>1.63</c:v>
                </c:pt>
                <c:pt idx="1396">
                  <c:v>1.66</c:v>
                </c:pt>
                <c:pt idx="1397">
                  <c:v>1.66</c:v>
                </c:pt>
                <c:pt idx="1398">
                  <c:v>1.66</c:v>
                </c:pt>
                <c:pt idx="1399">
                  <c:v>1.64</c:v>
                </c:pt>
                <c:pt idx="1400">
                  <c:v>1.63</c:v>
                </c:pt>
                <c:pt idx="1401">
                  <c:v>1.63</c:v>
                </c:pt>
                <c:pt idx="1402">
                  <c:v>1.57</c:v>
                </c:pt>
                <c:pt idx="1403">
                  <c:v>1.55</c:v>
                </c:pt>
                <c:pt idx="1404">
                  <c:v>1.55</c:v>
                </c:pt>
                <c:pt idx="1405">
                  <c:v>1.55</c:v>
                </c:pt>
                <c:pt idx="1406">
                  <c:v>1.53</c:v>
                </c:pt>
                <c:pt idx="1407">
                  <c:v>1.57</c:v>
                </c:pt>
                <c:pt idx="1408">
                  <c:v>1.6</c:v>
                </c:pt>
                <c:pt idx="1409">
                  <c:v>1.65</c:v>
                </c:pt>
                <c:pt idx="1410">
                  <c:v>1.61</c:v>
                </c:pt>
                <c:pt idx="1411">
                  <c:v>1.61</c:v>
                </c:pt>
                <c:pt idx="1412">
                  <c:v>1.61</c:v>
                </c:pt>
                <c:pt idx="1413">
                  <c:v>1.62</c:v>
                </c:pt>
                <c:pt idx="1414">
                  <c:v>1.67</c:v>
                </c:pt>
                <c:pt idx="1415">
                  <c:v>1.67</c:v>
                </c:pt>
                <c:pt idx="1416">
                  <c:v>1.64</c:v>
                </c:pt>
                <c:pt idx="1417">
                  <c:v>1.72</c:v>
                </c:pt>
                <c:pt idx="1418">
                  <c:v>1.72</c:v>
                </c:pt>
                <c:pt idx="1419">
                  <c:v>1.72</c:v>
                </c:pt>
                <c:pt idx="1420">
                  <c:v>1.57</c:v>
                </c:pt>
                <c:pt idx="1421">
                  <c:v>1.57</c:v>
                </c:pt>
                <c:pt idx="1422">
                  <c:v>1.57</c:v>
                </c:pt>
                <c:pt idx="1423">
                  <c:v>1.59</c:v>
                </c:pt>
                <c:pt idx="1424">
                  <c:v>1.61</c:v>
                </c:pt>
                <c:pt idx="1425">
                  <c:v>1.61</c:v>
                </c:pt>
                <c:pt idx="1426">
                  <c:v>1.61</c:v>
                </c:pt>
                <c:pt idx="1427">
                  <c:v>1.59</c:v>
                </c:pt>
                <c:pt idx="1428">
                  <c:v>1.58</c:v>
                </c:pt>
                <c:pt idx="1429">
                  <c:v>1.58</c:v>
                </c:pt>
                <c:pt idx="1430">
                  <c:v>1.57</c:v>
                </c:pt>
                <c:pt idx="1431">
                  <c:v>1.57</c:v>
                </c:pt>
                <c:pt idx="1432">
                  <c:v>1.57</c:v>
                </c:pt>
                <c:pt idx="1433">
                  <c:v>1.57</c:v>
                </c:pt>
                <c:pt idx="1434">
                  <c:v>1.57</c:v>
                </c:pt>
                <c:pt idx="1435">
                  <c:v>1.6</c:v>
                </c:pt>
                <c:pt idx="1436">
                  <c:v>1.55</c:v>
                </c:pt>
                <c:pt idx="1437">
                  <c:v>1.56</c:v>
                </c:pt>
                <c:pt idx="1438">
                  <c:v>1.6</c:v>
                </c:pt>
                <c:pt idx="1439">
                  <c:v>1.6</c:v>
                </c:pt>
                <c:pt idx="1440">
                  <c:v>1.6</c:v>
                </c:pt>
                <c:pt idx="1441">
                  <c:v>1.58</c:v>
                </c:pt>
                <c:pt idx="1442">
                  <c:v>1.64</c:v>
                </c:pt>
                <c:pt idx="1443">
                  <c:v>1.64</c:v>
                </c:pt>
                <c:pt idx="1444">
                  <c:v>1.63</c:v>
                </c:pt>
                <c:pt idx="1445">
                  <c:v>1.74</c:v>
                </c:pt>
                <c:pt idx="1446">
                  <c:v>1.74</c:v>
                </c:pt>
                <c:pt idx="1447">
                  <c:v>1.74</c:v>
                </c:pt>
                <c:pt idx="1448">
                  <c:v>1.72</c:v>
                </c:pt>
                <c:pt idx="1449">
                  <c:v>1.69</c:v>
                </c:pt>
                <c:pt idx="1450">
                  <c:v>1.66</c:v>
                </c:pt>
                <c:pt idx="1451">
                  <c:v>1.73</c:v>
                </c:pt>
                <c:pt idx="1452">
                  <c:v>1.68</c:v>
                </c:pt>
                <c:pt idx="1453">
                  <c:v>1.68</c:v>
                </c:pt>
                <c:pt idx="1454">
                  <c:v>1.68</c:v>
                </c:pt>
                <c:pt idx="1455">
                  <c:v>1.68</c:v>
                </c:pt>
                <c:pt idx="1456">
                  <c:v>1.69</c:v>
                </c:pt>
                <c:pt idx="1457">
                  <c:v>1.74</c:v>
                </c:pt>
                <c:pt idx="1458">
                  <c:v>1.64</c:v>
                </c:pt>
                <c:pt idx="1459">
                  <c:v>1.67</c:v>
                </c:pt>
                <c:pt idx="1460">
                  <c:v>1.67</c:v>
                </c:pt>
                <c:pt idx="1461">
                  <c:v>1.67</c:v>
                </c:pt>
                <c:pt idx="1462">
                  <c:v>1.75</c:v>
                </c:pt>
                <c:pt idx="1463">
                  <c:v>1.75</c:v>
                </c:pt>
                <c:pt idx="1464">
                  <c:v>1.75</c:v>
                </c:pt>
                <c:pt idx="1465">
                  <c:v>1.73</c:v>
                </c:pt>
                <c:pt idx="1466">
                  <c:v>1.75</c:v>
                </c:pt>
                <c:pt idx="1467">
                  <c:v>1.75</c:v>
                </c:pt>
                <c:pt idx="1468">
                  <c:v>1.75</c:v>
                </c:pt>
                <c:pt idx="1469">
                  <c:v>1.8</c:v>
                </c:pt>
                <c:pt idx="1470">
                  <c:v>1.78</c:v>
                </c:pt>
                <c:pt idx="1471">
                  <c:v>1.77</c:v>
                </c:pt>
                <c:pt idx="1472">
                  <c:v>1.76</c:v>
                </c:pt>
                <c:pt idx="1473">
                  <c:v>1.73</c:v>
                </c:pt>
                <c:pt idx="1474">
                  <c:v>1.73</c:v>
                </c:pt>
                <c:pt idx="1475">
                  <c:v>1.73</c:v>
                </c:pt>
                <c:pt idx="1476">
                  <c:v>1.7</c:v>
                </c:pt>
                <c:pt idx="1477">
                  <c:v>1.7</c:v>
                </c:pt>
                <c:pt idx="1478">
                  <c:v>1.74</c:v>
                </c:pt>
                <c:pt idx="1479">
                  <c:v>1.77</c:v>
                </c:pt>
                <c:pt idx="1480">
                  <c:v>1.8</c:v>
                </c:pt>
                <c:pt idx="1481">
                  <c:v>1.8</c:v>
                </c:pt>
                <c:pt idx="1482">
                  <c:v>1.8</c:v>
                </c:pt>
                <c:pt idx="1483">
                  <c:v>1.79</c:v>
                </c:pt>
                <c:pt idx="1484">
                  <c:v>1.84</c:v>
                </c:pt>
                <c:pt idx="1485">
                  <c:v>1.76</c:v>
                </c:pt>
                <c:pt idx="1486">
                  <c:v>1.75</c:v>
                </c:pt>
                <c:pt idx="1487">
                  <c:v>1.77</c:v>
                </c:pt>
                <c:pt idx="1488">
                  <c:v>1.77</c:v>
                </c:pt>
                <c:pt idx="1489">
                  <c:v>1.77</c:v>
                </c:pt>
                <c:pt idx="1490">
                  <c:v>1.8</c:v>
                </c:pt>
                <c:pt idx="1491">
                  <c:v>1.78</c:v>
                </c:pt>
                <c:pt idx="1492">
                  <c:v>1.79</c:v>
                </c:pt>
                <c:pt idx="1493">
                  <c:v>1.76</c:v>
                </c:pt>
                <c:pt idx="1494">
                  <c:v>1.76</c:v>
                </c:pt>
                <c:pt idx="1495">
                  <c:v>1.76</c:v>
                </c:pt>
                <c:pt idx="1496">
                  <c:v>1.76</c:v>
                </c:pt>
                <c:pt idx="1497">
                  <c:v>1.85</c:v>
                </c:pt>
                <c:pt idx="1498">
                  <c:v>1.7</c:v>
                </c:pt>
                <c:pt idx="1499">
                  <c:v>1.69</c:v>
                </c:pt>
                <c:pt idx="1500">
                  <c:v>1.71</c:v>
                </c:pt>
                <c:pt idx="1501">
                  <c:v>1.72</c:v>
                </c:pt>
                <c:pt idx="1502">
                  <c:v>1.72</c:v>
                </c:pt>
                <c:pt idx="1503">
                  <c:v>1.72</c:v>
                </c:pt>
                <c:pt idx="1504">
                  <c:v>1.71</c:v>
                </c:pt>
                <c:pt idx="1505">
                  <c:v>1.69</c:v>
                </c:pt>
                <c:pt idx="1506">
                  <c:v>1.65</c:v>
                </c:pt>
                <c:pt idx="1507">
                  <c:v>1.72</c:v>
                </c:pt>
                <c:pt idx="1508">
                  <c:v>1.72</c:v>
                </c:pt>
                <c:pt idx="1509">
                  <c:v>1.72</c:v>
                </c:pt>
                <c:pt idx="1510">
                  <c:v>1.72</c:v>
                </c:pt>
                <c:pt idx="1511">
                  <c:v>1.77</c:v>
                </c:pt>
                <c:pt idx="1512">
                  <c:v>1.75</c:v>
                </c:pt>
                <c:pt idx="1513">
                  <c:v>1.74</c:v>
                </c:pt>
                <c:pt idx="1514">
                  <c:v>1.74</c:v>
                </c:pt>
                <c:pt idx="1515">
                  <c:v>1.77</c:v>
                </c:pt>
                <c:pt idx="1516">
                  <c:v>1.77</c:v>
                </c:pt>
                <c:pt idx="1517">
                  <c:v>1.77</c:v>
                </c:pt>
                <c:pt idx="1518">
                  <c:v>1.65</c:v>
                </c:pt>
                <c:pt idx="1519">
                  <c:v>1.65</c:v>
                </c:pt>
                <c:pt idx="1520">
                  <c:v>1.73</c:v>
                </c:pt>
                <c:pt idx="1521">
                  <c:v>1.76</c:v>
                </c:pt>
                <c:pt idx="1522">
                  <c:v>1.74</c:v>
                </c:pt>
                <c:pt idx="1523">
                  <c:v>1.74</c:v>
                </c:pt>
                <c:pt idx="1524">
                  <c:v>1.74</c:v>
                </c:pt>
                <c:pt idx="1525">
                  <c:v>1.74</c:v>
                </c:pt>
                <c:pt idx="1526">
                  <c:v>1.8</c:v>
                </c:pt>
                <c:pt idx="1527">
                  <c:v>1.79</c:v>
                </c:pt>
                <c:pt idx="1528">
                  <c:v>1.77</c:v>
                </c:pt>
                <c:pt idx="1529">
                  <c:v>1.73</c:v>
                </c:pt>
                <c:pt idx="1530">
                  <c:v>1.73</c:v>
                </c:pt>
                <c:pt idx="1531">
                  <c:v>1.73</c:v>
                </c:pt>
                <c:pt idx="1532">
                  <c:v>1.58</c:v>
                </c:pt>
                <c:pt idx="1533">
                  <c:v>1.59</c:v>
                </c:pt>
                <c:pt idx="1534">
                  <c:v>1.67</c:v>
                </c:pt>
                <c:pt idx="1535">
                  <c:v>1.74</c:v>
                </c:pt>
                <c:pt idx="1536">
                  <c:v>1.74</c:v>
                </c:pt>
                <c:pt idx="1537">
                  <c:v>1.74</c:v>
                </c:pt>
                <c:pt idx="1538">
                  <c:v>1.74</c:v>
                </c:pt>
                <c:pt idx="1539">
                  <c:v>1.69</c:v>
                </c:pt>
                <c:pt idx="1540">
                  <c:v>1.59</c:v>
                </c:pt>
                <c:pt idx="1541">
                  <c:v>1.47</c:v>
                </c:pt>
                <c:pt idx="1542">
                  <c:v>1.53</c:v>
                </c:pt>
                <c:pt idx="1543">
                  <c:v>1.59</c:v>
                </c:pt>
                <c:pt idx="1544">
                  <c:v>1.59</c:v>
                </c:pt>
                <c:pt idx="1545">
                  <c:v>1.59</c:v>
                </c:pt>
                <c:pt idx="1546">
                  <c:v>1.72</c:v>
                </c:pt>
                <c:pt idx="1547">
                  <c:v>1.69</c:v>
                </c:pt>
                <c:pt idx="1548">
                  <c:v>1.65</c:v>
                </c:pt>
                <c:pt idx="1549">
                  <c:v>1.66</c:v>
                </c:pt>
                <c:pt idx="1550">
                  <c:v>1.59</c:v>
                </c:pt>
                <c:pt idx="1551">
                  <c:v>1.59</c:v>
                </c:pt>
                <c:pt idx="1552">
                  <c:v>1.59</c:v>
                </c:pt>
                <c:pt idx="1553">
                  <c:v>1.59</c:v>
                </c:pt>
                <c:pt idx="1554">
                  <c:v>1.6</c:v>
                </c:pt>
                <c:pt idx="1555">
                  <c:v>1.69</c:v>
                </c:pt>
                <c:pt idx="1556">
                  <c:v>1.62</c:v>
                </c:pt>
                <c:pt idx="1557">
                  <c:v>1.68</c:v>
                </c:pt>
                <c:pt idx="1558">
                  <c:v>1.68</c:v>
                </c:pt>
                <c:pt idx="1559">
                  <c:v>1.68</c:v>
                </c:pt>
                <c:pt idx="1560">
                  <c:v>1.69</c:v>
                </c:pt>
                <c:pt idx="1561">
                  <c:v>1.69</c:v>
                </c:pt>
                <c:pt idx="1562">
                  <c:v>1.74</c:v>
                </c:pt>
                <c:pt idx="1563">
                  <c:v>1.81</c:v>
                </c:pt>
                <c:pt idx="1564">
                  <c:v>1.81</c:v>
                </c:pt>
                <c:pt idx="1565">
                  <c:v>1.81</c:v>
                </c:pt>
                <c:pt idx="1566">
                  <c:v>1.81</c:v>
                </c:pt>
                <c:pt idx="1567">
                  <c:v>1.84</c:v>
                </c:pt>
                <c:pt idx="1568">
                  <c:v>1.89</c:v>
                </c:pt>
                <c:pt idx="1569">
                  <c:v>1.82</c:v>
                </c:pt>
                <c:pt idx="1570">
                  <c:v>1.74</c:v>
                </c:pt>
                <c:pt idx="1571">
                  <c:v>1.83</c:v>
                </c:pt>
                <c:pt idx="1572">
                  <c:v>1.83</c:v>
                </c:pt>
                <c:pt idx="1573">
                  <c:v>1.83</c:v>
                </c:pt>
                <c:pt idx="1574">
                  <c:v>1.82</c:v>
                </c:pt>
                <c:pt idx="1575">
                  <c:v>1.94</c:v>
                </c:pt>
                <c:pt idx="1576">
                  <c:v>2.0099999999999998</c:v>
                </c:pt>
                <c:pt idx="1577">
                  <c:v>2.09</c:v>
                </c:pt>
                <c:pt idx="1578">
                  <c:v>2.15</c:v>
                </c:pt>
                <c:pt idx="1579">
                  <c:v>2.15</c:v>
                </c:pt>
                <c:pt idx="1580">
                  <c:v>2.15</c:v>
                </c:pt>
                <c:pt idx="1581">
                  <c:v>2.17</c:v>
                </c:pt>
                <c:pt idx="1582">
                  <c:v>2.13</c:v>
                </c:pt>
                <c:pt idx="1583">
                  <c:v>2.2200000000000002</c:v>
                </c:pt>
                <c:pt idx="1584">
                  <c:v>2.13</c:v>
                </c:pt>
                <c:pt idx="1585">
                  <c:v>2.31</c:v>
                </c:pt>
                <c:pt idx="1586">
                  <c:v>2.31</c:v>
                </c:pt>
                <c:pt idx="1587">
                  <c:v>2.31</c:v>
                </c:pt>
                <c:pt idx="1588">
                  <c:v>2.09</c:v>
                </c:pt>
                <c:pt idx="1589">
                  <c:v>2.14</c:v>
                </c:pt>
                <c:pt idx="1590">
                  <c:v>2</c:v>
                </c:pt>
                <c:pt idx="1591">
                  <c:v>2</c:v>
                </c:pt>
                <c:pt idx="1592">
                  <c:v>2.0699999999999998</c:v>
                </c:pt>
                <c:pt idx="1593">
                  <c:v>2.0699999999999998</c:v>
                </c:pt>
                <c:pt idx="1594">
                  <c:v>2.0699999999999998</c:v>
                </c:pt>
                <c:pt idx="1595">
                  <c:v>2.06</c:v>
                </c:pt>
                <c:pt idx="1596">
                  <c:v>2.06</c:v>
                </c:pt>
                <c:pt idx="1597">
                  <c:v>2.11</c:v>
                </c:pt>
                <c:pt idx="1598">
                  <c:v>2.04</c:v>
                </c:pt>
                <c:pt idx="1599">
                  <c:v>2.04</c:v>
                </c:pt>
                <c:pt idx="1600">
                  <c:v>2.04</c:v>
                </c:pt>
                <c:pt idx="1601">
                  <c:v>2.04</c:v>
                </c:pt>
                <c:pt idx="1602">
                  <c:v>2.06</c:v>
                </c:pt>
                <c:pt idx="1603">
                  <c:v>2.02</c:v>
                </c:pt>
                <c:pt idx="1604">
                  <c:v>1.95</c:v>
                </c:pt>
                <c:pt idx="1605">
                  <c:v>1.99</c:v>
                </c:pt>
                <c:pt idx="1606">
                  <c:v>2.0699999999999998</c:v>
                </c:pt>
                <c:pt idx="1607">
                  <c:v>2.0699999999999998</c:v>
                </c:pt>
                <c:pt idx="1608">
                  <c:v>2.0699999999999998</c:v>
                </c:pt>
                <c:pt idx="1609">
                  <c:v>2.0699999999999998</c:v>
                </c:pt>
                <c:pt idx="1610">
                  <c:v>2.02</c:v>
                </c:pt>
                <c:pt idx="1611">
                  <c:v>2.04</c:v>
                </c:pt>
                <c:pt idx="1612">
                  <c:v>2.0099999999999998</c:v>
                </c:pt>
                <c:pt idx="1613">
                  <c:v>1.99</c:v>
                </c:pt>
                <c:pt idx="1614">
                  <c:v>1.99</c:v>
                </c:pt>
                <c:pt idx="1615">
                  <c:v>1.99</c:v>
                </c:pt>
                <c:pt idx="1616">
                  <c:v>1.96</c:v>
                </c:pt>
                <c:pt idx="1617">
                  <c:v>1.97</c:v>
                </c:pt>
                <c:pt idx="1618">
                  <c:v>1.92</c:v>
                </c:pt>
                <c:pt idx="1619">
                  <c:v>1.94</c:v>
                </c:pt>
                <c:pt idx="1620">
                  <c:v>2.06</c:v>
                </c:pt>
                <c:pt idx="1621">
                  <c:v>2.06</c:v>
                </c:pt>
                <c:pt idx="1622">
                  <c:v>2.06</c:v>
                </c:pt>
                <c:pt idx="1623">
                  <c:v>2.0499999999999998</c:v>
                </c:pt>
                <c:pt idx="1624">
                  <c:v>2</c:v>
                </c:pt>
                <c:pt idx="1625">
                  <c:v>2.0299999999999998</c:v>
                </c:pt>
                <c:pt idx="1626">
                  <c:v>2.09</c:v>
                </c:pt>
                <c:pt idx="1627">
                  <c:v>2.04</c:v>
                </c:pt>
                <c:pt idx="1628">
                  <c:v>2.04</c:v>
                </c:pt>
                <c:pt idx="1629">
                  <c:v>2.04</c:v>
                </c:pt>
                <c:pt idx="1630">
                  <c:v>1.97</c:v>
                </c:pt>
                <c:pt idx="1631">
                  <c:v>1.91</c:v>
                </c:pt>
                <c:pt idx="1632">
                  <c:v>1.88</c:v>
                </c:pt>
                <c:pt idx="1633">
                  <c:v>1.85</c:v>
                </c:pt>
                <c:pt idx="1634">
                  <c:v>1.86</c:v>
                </c:pt>
                <c:pt idx="1635">
                  <c:v>1.86</c:v>
                </c:pt>
                <c:pt idx="1636">
                  <c:v>1.86</c:v>
                </c:pt>
                <c:pt idx="1637">
                  <c:v>1.83</c:v>
                </c:pt>
                <c:pt idx="1638">
                  <c:v>1.89</c:v>
                </c:pt>
                <c:pt idx="1639">
                  <c:v>1.98</c:v>
                </c:pt>
                <c:pt idx="1640">
                  <c:v>1.95</c:v>
                </c:pt>
                <c:pt idx="1641">
                  <c:v>1.95</c:v>
                </c:pt>
                <c:pt idx="1642">
                  <c:v>1.95</c:v>
                </c:pt>
                <c:pt idx="1643">
                  <c:v>1.95</c:v>
                </c:pt>
                <c:pt idx="1644">
                  <c:v>1.94</c:v>
                </c:pt>
                <c:pt idx="1645">
                  <c:v>1.85</c:v>
                </c:pt>
                <c:pt idx="1646">
                  <c:v>1.91</c:v>
                </c:pt>
                <c:pt idx="1647">
                  <c:v>1.86</c:v>
                </c:pt>
                <c:pt idx="1648">
                  <c:v>1.92</c:v>
                </c:pt>
                <c:pt idx="1649">
                  <c:v>1.92</c:v>
                </c:pt>
                <c:pt idx="1650">
                  <c:v>1.92</c:v>
                </c:pt>
                <c:pt idx="1651">
                  <c:v>1.9</c:v>
                </c:pt>
                <c:pt idx="1652">
                  <c:v>2</c:v>
                </c:pt>
                <c:pt idx="1653">
                  <c:v>2.04</c:v>
                </c:pt>
                <c:pt idx="1654">
                  <c:v>2.09</c:v>
                </c:pt>
                <c:pt idx="1655">
                  <c:v>2.19</c:v>
                </c:pt>
                <c:pt idx="1656">
                  <c:v>2.19</c:v>
                </c:pt>
                <c:pt idx="1657">
                  <c:v>2.19</c:v>
                </c:pt>
                <c:pt idx="1658">
                  <c:v>2.06</c:v>
                </c:pt>
                <c:pt idx="1659">
                  <c:v>2.09</c:v>
                </c:pt>
                <c:pt idx="1660">
                  <c:v>2.12</c:v>
                </c:pt>
                <c:pt idx="1661">
                  <c:v>2.1</c:v>
                </c:pt>
                <c:pt idx="1662">
                  <c:v>2.08</c:v>
                </c:pt>
                <c:pt idx="1663">
                  <c:v>2.08</c:v>
                </c:pt>
                <c:pt idx="1664">
                  <c:v>2.08</c:v>
                </c:pt>
                <c:pt idx="1665">
                  <c:v>2.09</c:v>
                </c:pt>
                <c:pt idx="1666">
                  <c:v>2.12</c:v>
                </c:pt>
                <c:pt idx="1667">
                  <c:v>2.17</c:v>
                </c:pt>
                <c:pt idx="1668">
                  <c:v>2.17</c:v>
                </c:pt>
                <c:pt idx="1669">
                  <c:v>2.17</c:v>
                </c:pt>
                <c:pt idx="1670">
                  <c:v>2.17</c:v>
                </c:pt>
                <c:pt idx="1671">
                  <c:v>2.17</c:v>
                </c:pt>
                <c:pt idx="1672">
                  <c:v>2.17</c:v>
                </c:pt>
                <c:pt idx="1673">
                  <c:v>2.17</c:v>
                </c:pt>
                <c:pt idx="1674">
                  <c:v>2.1800000000000002</c:v>
                </c:pt>
                <c:pt idx="1675">
                  <c:v>2.23</c:v>
                </c:pt>
                <c:pt idx="1676">
                  <c:v>2.31</c:v>
                </c:pt>
                <c:pt idx="1677">
                  <c:v>2.31</c:v>
                </c:pt>
                <c:pt idx="1678">
                  <c:v>2.31</c:v>
                </c:pt>
                <c:pt idx="1679">
                  <c:v>2.34</c:v>
                </c:pt>
                <c:pt idx="1680">
                  <c:v>2.38</c:v>
                </c:pt>
                <c:pt idx="1681">
                  <c:v>2.4</c:v>
                </c:pt>
                <c:pt idx="1682">
                  <c:v>2.3199999999999998</c:v>
                </c:pt>
                <c:pt idx="1683">
                  <c:v>2.35</c:v>
                </c:pt>
                <c:pt idx="1684">
                  <c:v>2.35</c:v>
                </c:pt>
                <c:pt idx="1685">
                  <c:v>2.35</c:v>
                </c:pt>
                <c:pt idx="1686">
                  <c:v>2.33</c:v>
                </c:pt>
                <c:pt idx="1687">
                  <c:v>2.34</c:v>
                </c:pt>
                <c:pt idx="1688">
                  <c:v>2.31</c:v>
                </c:pt>
                <c:pt idx="1689">
                  <c:v>2.2599999999999998</c:v>
                </c:pt>
                <c:pt idx="1690">
                  <c:v>2.16</c:v>
                </c:pt>
                <c:pt idx="1691">
                  <c:v>2.16</c:v>
                </c:pt>
                <c:pt idx="1692">
                  <c:v>2.16</c:v>
                </c:pt>
                <c:pt idx="1693">
                  <c:v>2.17</c:v>
                </c:pt>
                <c:pt idx="1694">
                  <c:v>2.19</c:v>
                </c:pt>
                <c:pt idx="1695">
                  <c:v>2.2200000000000002</c:v>
                </c:pt>
                <c:pt idx="1696">
                  <c:v>2.2200000000000002</c:v>
                </c:pt>
                <c:pt idx="1697">
                  <c:v>2.21</c:v>
                </c:pt>
                <c:pt idx="1698">
                  <c:v>2.21</c:v>
                </c:pt>
                <c:pt idx="1699">
                  <c:v>2.21</c:v>
                </c:pt>
                <c:pt idx="1700">
                  <c:v>2.2599999999999998</c:v>
                </c:pt>
                <c:pt idx="1701">
                  <c:v>2.27</c:v>
                </c:pt>
                <c:pt idx="1702">
                  <c:v>2.25</c:v>
                </c:pt>
                <c:pt idx="1703">
                  <c:v>2.2400000000000002</c:v>
                </c:pt>
                <c:pt idx="1704">
                  <c:v>2.27</c:v>
                </c:pt>
                <c:pt idx="1705">
                  <c:v>2.27</c:v>
                </c:pt>
                <c:pt idx="1706">
                  <c:v>2.27</c:v>
                </c:pt>
                <c:pt idx="1707">
                  <c:v>2.27</c:v>
                </c:pt>
                <c:pt idx="1708">
                  <c:v>2.2000000000000002</c:v>
                </c:pt>
                <c:pt idx="1709">
                  <c:v>2.16</c:v>
                </c:pt>
                <c:pt idx="1710">
                  <c:v>2.1</c:v>
                </c:pt>
                <c:pt idx="1711">
                  <c:v>2.08</c:v>
                </c:pt>
                <c:pt idx="1712">
                  <c:v>2.08</c:v>
                </c:pt>
                <c:pt idx="1713">
                  <c:v>2.08</c:v>
                </c:pt>
                <c:pt idx="1714">
                  <c:v>2.14</c:v>
                </c:pt>
                <c:pt idx="1715">
                  <c:v>2.15</c:v>
                </c:pt>
                <c:pt idx="1716">
                  <c:v>2.1</c:v>
                </c:pt>
                <c:pt idx="1717">
                  <c:v>2.08</c:v>
                </c:pt>
                <c:pt idx="1718">
                  <c:v>2.13</c:v>
                </c:pt>
                <c:pt idx="1719">
                  <c:v>2.13</c:v>
                </c:pt>
                <c:pt idx="1720">
                  <c:v>2.13</c:v>
                </c:pt>
                <c:pt idx="1721">
                  <c:v>2.16</c:v>
                </c:pt>
                <c:pt idx="1722">
                  <c:v>2.21</c:v>
                </c:pt>
                <c:pt idx="1723">
                  <c:v>2.2000000000000002</c:v>
                </c:pt>
                <c:pt idx="1724">
                  <c:v>2.27</c:v>
                </c:pt>
                <c:pt idx="1725">
                  <c:v>2.2999999999999998</c:v>
                </c:pt>
                <c:pt idx="1726">
                  <c:v>2.2999999999999998</c:v>
                </c:pt>
                <c:pt idx="1727">
                  <c:v>2.2999999999999998</c:v>
                </c:pt>
                <c:pt idx="1728">
                  <c:v>2.29</c:v>
                </c:pt>
                <c:pt idx="1729">
                  <c:v>2.2999999999999998</c:v>
                </c:pt>
                <c:pt idx="1730">
                  <c:v>2.31</c:v>
                </c:pt>
                <c:pt idx="1731">
                  <c:v>2.31</c:v>
                </c:pt>
                <c:pt idx="1732">
                  <c:v>2.31</c:v>
                </c:pt>
                <c:pt idx="1733">
                  <c:v>2.31</c:v>
                </c:pt>
                <c:pt idx="1734">
                  <c:v>2.31</c:v>
                </c:pt>
                <c:pt idx="1735">
                  <c:v>2.35</c:v>
                </c:pt>
                <c:pt idx="1736">
                  <c:v>2.3199999999999998</c:v>
                </c:pt>
                <c:pt idx="1737">
                  <c:v>2.3199999999999998</c:v>
                </c:pt>
                <c:pt idx="1738">
                  <c:v>2.46</c:v>
                </c:pt>
                <c:pt idx="1739">
                  <c:v>2.44</c:v>
                </c:pt>
                <c:pt idx="1740">
                  <c:v>2.44</c:v>
                </c:pt>
                <c:pt idx="1741">
                  <c:v>2.44</c:v>
                </c:pt>
                <c:pt idx="1742">
                  <c:v>2.4500000000000002</c:v>
                </c:pt>
                <c:pt idx="1743">
                  <c:v>2.46</c:v>
                </c:pt>
                <c:pt idx="1744">
                  <c:v>2.5299999999999998</c:v>
                </c:pt>
                <c:pt idx="1745">
                  <c:v>2.42</c:v>
                </c:pt>
                <c:pt idx="1746">
                  <c:v>2.29</c:v>
                </c:pt>
                <c:pt idx="1747">
                  <c:v>2.29</c:v>
                </c:pt>
                <c:pt idx="1748">
                  <c:v>2.29</c:v>
                </c:pt>
                <c:pt idx="1749">
                  <c:v>2.2799999999999998</c:v>
                </c:pt>
                <c:pt idx="1750">
                  <c:v>2.2799999999999998</c:v>
                </c:pt>
                <c:pt idx="1751">
                  <c:v>2.4500000000000002</c:v>
                </c:pt>
                <c:pt idx="1752">
                  <c:v>2.37</c:v>
                </c:pt>
                <c:pt idx="1753">
                  <c:v>2.38</c:v>
                </c:pt>
                <c:pt idx="1754">
                  <c:v>2.38</c:v>
                </c:pt>
                <c:pt idx="1755">
                  <c:v>2.38</c:v>
                </c:pt>
                <c:pt idx="1756">
                  <c:v>2.31</c:v>
                </c:pt>
                <c:pt idx="1757">
                  <c:v>2.25</c:v>
                </c:pt>
                <c:pt idx="1758">
                  <c:v>2.2999999999999998</c:v>
                </c:pt>
                <c:pt idx="1759">
                  <c:v>2.33</c:v>
                </c:pt>
                <c:pt idx="1760">
                  <c:v>2.34</c:v>
                </c:pt>
                <c:pt idx="1761">
                  <c:v>2.34</c:v>
                </c:pt>
                <c:pt idx="1762">
                  <c:v>2.34</c:v>
                </c:pt>
                <c:pt idx="1763">
                  <c:v>2.38</c:v>
                </c:pt>
                <c:pt idx="1764">
                  <c:v>2.34</c:v>
                </c:pt>
                <c:pt idx="1765">
                  <c:v>2.37</c:v>
                </c:pt>
                <c:pt idx="1766">
                  <c:v>2.4</c:v>
                </c:pt>
                <c:pt idx="1767">
                  <c:v>2.48</c:v>
                </c:pt>
                <c:pt idx="1768">
                  <c:v>2.48</c:v>
                </c:pt>
                <c:pt idx="1769">
                  <c:v>2.48</c:v>
                </c:pt>
                <c:pt idx="1770">
                  <c:v>2.61</c:v>
                </c:pt>
                <c:pt idx="1771">
                  <c:v>2.57</c:v>
                </c:pt>
                <c:pt idx="1772">
                  <c:v>2.5</c:v>
                </c:pt>
                <c:pt idx="1773">
                  <c:v>2.46</c:v>
                </c:pt>
                <c:pt idx="1774">
                  <c:v>2.42</c:v>
                </c:pt>
                <c:pt idx="1775">
                  <c:v>2.42</c:v>
                </c:pt>
                <c:pt idx="1776">
                  <c:v>2.42</c:v>
                </c:pt>
                <c:pt idx="1777">
                  <c:v>2.2999999999999998</c:v>
                </c:pt>
                <c:pt idx="1778">
                  <c:v>2.38</c:v>
                </c:pt>
                <c:pt idx="1779">
                  <c:v>2.41</c:v>
                </c:pt>
                <c:pt idx="1780">
                  <c:v>2.41</c:v>
                </c:pt>
                <c:pt idx="1781">
                  <c:v>2.37</c:v>
                </c:pt>
                <c:pt idx="1782">
                  <c:v>2.37</c:v>
                </c:pt>
                <c:pt idx="1783">
                  <c:v>2.37</c:v>
                </c:pt>
                <c:pt idx="1784">
                  <c:v>2.23</c:v>
                </c:pt>
                <c:pt idx="1785">
                  <c:v>2.15</c:v>
                </c:pt>
                <c:pt idx="1786">
                  <c:v>2.15</c:v>
                </c:pt>
                <c:pt idx="1787">
                  <c:v>2.15</c:v>
                </c:pt>
                <c:pt idx="1788">
                  <c:v>2.23</c:v>
                </c:pt>
                <c:pt idx="1789">
                  <c:v>2.23</c:v>
                </c:pt>
                <c:pt idx="1790">
                  <c:v>2.23</c:v>
                </c:pt>
                <c:pt idx="1791">
                  <c:v>2.27</c:v>
                </c:pt>
                <c:pt idx="1792">
                  <c:v>2.34</c:v>
                </c:pt>
                <c:pt idx="1793">
                  <c:v>2.37</c:v>
                </c:pt>
                <c:pt idx="1794">
                  <c:v>2.42</c:v>
                </c:pt>
                <c:pt idx="1795">
                  <c:v>2.58</c:v>
                </c:pt>
                <c:pt idx="1796">
                  <c:v>2.58</c:v>
                </c:pt>
                <c:pt idx="1797">
                  <c:v>2.58</c:v>
                </c:pt>
                <c:pt idx="1798">
                  <c:v>2.69</c:v>
                </c:pt>
                <c:pt idx="1799">
                  <c:v>2.74</c:v>
                </c:pt>
                <c:pt idx="1800">
                  <c:v>2.68</c:v>
                </c:pt>
                <c:pt idx="1801">
                  <c:v>2.73</c:v>
                </c:pt>
                <c:pt idx="1802">
                  <c:v>2.73</c:v>
                </c:pt>
                <c:pt idx="1803">
                  <c:v>2.73</c:v>
                </c:pt>
                <c:pt idx="1804">
                  <c:v>2.73</c:v>
                </c:pt>
                <c:pt idx="1805">
                  <c:v>2.76</c:v>
                </c:pt>
                <c:pt idx="1806">
                  <c:v>2.81</c:v>
                </c:pt>
                <c:pt idx="1807">
                  <c:v>2.84</c:v>
                </c:pt>
                <c:pt idx="1808">
                  <c:v>2.92</c:v>
                </c:pt>
                <c:pt idx="1809">
                  <c:v>2.84</c:v>
                </c:pt>
                <c:pt idx="1810">
                  <c:v>2.84</c:v>
                </c:pt>
                <c:pt idx="1811">
                  <c:v>2.84</c:v>
                </c:pt>
                <c:pt idx="1812">
                  <c:v>2.92</c:v>
                </c:pt>
                <c:pt idx="1813">
                  <c:v>2.95</c:v>
                </c:pt>
                <c:pt idx="1814">
                  <c:v>2.71</c:v>
                </c:pt>
                <c:pt idx="1815">
                  <c:v>2.76</c:v>
                </c:pt>
                <c:pt idx="1816">
                  <c:v>2.73</c:v>
                </c:pt>
                <c:pt idx="1817">
                  <c:v>2.73</c:v>
                </c:pt>
                <c:pt idx="1818">
                  <c:v>2.73</c:v>
                </c:pt>
                <c:pt idx="1819">
                  <c:v>2.87</c:v>
                </c:pt>
                <c:pt idx="1820">
                  <c:v>2.99</c:v>
                </c:pt>
                <c:pt idx="1821">
                  <c:v>2.9</c:v>
                </c:pt>
                <c:pt idx="1822">
                  <c:v>2.92</c:v>
                </c:pt>
                <c:pt idx="1823">
                  <c:v>2.82</c:v>
                </c:pt>
                <c:pt idx="1824">
                  <c:v>2.82</c:v>
                </c:pt>
                <c:pt idx="1825">
                  <c:v>2.82</c:v>
                </c:pt>
                <c:pt idx="1826">
                  <c:v>2.91</c:v>
                </c:pt>
                <c:pt idx="1827">
                  <c:v>2.73</c:v>
                </c:pt>
                <c:pt idx="1828">
                  <c:v>2.79</c:v>
                </c:pt>
                <c:pt idx="1829">
                  <c:v>2.81</c:v>
                </c:pt>
                <c:pt idx="1830">
                  <c:v>2.98</c:v>
                </c:pt>
                <c:pt idx="1831">
                  <c:v>2.98</c:v>
                </c:pt>
                <c:pt idx="1832">
                  <c:v>2.98</c:v>
                </c:pt>
                <c:pt idx="1833">
                  <c:v>3.09</c:v>
                </c:pt>
                <c:pt idx="1834">
                  <c:v>3.23</c:v>
                </c:pt>
                <c:pt idx="1835">
                  <c:v>3.06</c:v>
                </c:pt>
                <c:pt idx="1836">
                  <c:v>3.23</c:v>
                </c:pt>
                <c:pt idx="1837">
                  <c:v>2.84</c:v>
                </c:pt>
                <c:pt idx="1838">
                  <c:v>2.84</c:v>
                </c:pt>
                <c:pt idx="1839">
                  <c:v>2.84</c:v>
                </c:pt>
                <c:pt idx="1840">
                  <c:v>2.74</c:v>
                </c:pt>
                <c:pt idx="1841">
                  <c:v>2.7</c:v>
                </c:pt>
                <c:pt idx="1842">
                  <c:v>2.52</c:v>
                </c:pt>
                <c:pt idx="1843">
                  <c:v>2.5</c:v>
                </c:pt>
                <c:pt idx="1844">
                  <c:v>2.44</c:v>
                </c:pt>
                <c:pt idx="1845">
                  <c:v>2.44</c:v>
                </c:pt>
                <c:pt idx="1846">
                  <c:v>2.44</c:v>
                </c:pt>
                <c:pt idx="1847">
                  <c:v>2.4</c:v>
                </c:pt>
                <c:pt idx="1848">
                  <c:v>2.4300000000000002</c:v>
                </c:pt>
                <c:pt idx="1849">
                  <c:v>2.5499999999999998</c:v>
                </c:pt>
                <c:pt idx="1850">
                  <c:v>2.6</c:v>
                </c:pt>
                <c:pt idx="1851">
                  <c:v>2.61</c:v>
                </c:pt>
                <c:pt idx="1852">
                  <c:v>2.61</c:v>
                </c:pt>
                <c:pt idx="1853">
                  <c:v>2.61</c:v>
                </c:pt>
                <c:pt idx="1854">
                  <c:v>2.61</c:v>
                </c:pt>
                <c:pt idx="1855">
                  <c:v>2.72</c:v>
                </c:pt>
                <c:pt idx="1856">
                  <c:v>2.73</c:v>
                </c:pt>
                <c:pt idx="1857">
                  <c:v>2.69</c:v>
                </c:pt>
                <c:pt idx="1858">
                  <c:v>2.59</c:v>
                </c:pt>
                <c:pt idx="1859">
                  <c:v>2.59</c:v>
                </c:pt>
                <c:pt idx="1860">
                  <c:v>2.59</c:v>
                </c:pt>
                <c:pt idx="1861">
                  <c:v>2.61</c:v>
                </c:pt>
                <c:pt idx="1862">
                  <c:v>2.68</c:v>
                </c:pt>
                <c:pt idx="1863">
                  <c:v>2.77</c:v>
                </c:pt>
                <c:pt idx="1864">
                  <c:v>2.89</c:v>
                </c:pt>
                <c:pt idx="1865">
                  <c:v>2.89</c:v>
                </c:pt>
                <c:pt idx="1866">
                  <c:v>2.89</c:v>
                </c:pt>
                <c:pt idx="1867">
                  <c:v>2.89</c:v>
                </c:pt>
                <c:pt idx="1868">
                  <c:v>2.87</c:v>
                </c:pt>
                <c:pt idx="1869">
                  <c:v>2.93</c:v>
                </c:pt>
                <c:pt idx="1870">
                  <c:v>2.75</c:v>
                </c:pt>
                <c:pt idx="1871">
                  <c:v>2.75</c:v>
                </c:pt>
                <c:pt idx="1872">
                  <c:v>2.62</c:v>
                </c:pt>
                <c:pt idx="1873">
                  <c:v>2.62</c:v>
                </c:pt>
                <c:pt idx="1874">
                  <c:v>2.62</c:v>
                </c:pt>
                <c:pt idx="1875">
                  <c:v>2.57</c:v>
                </c:pt>
                <c:pt idx="1876">
                  <c:v>2.56</c:v>
                </c:pt>
                <c:pt idx="1877">
                  <c:v>2.71</c:v>
                </c:pt>
                <c:pt idx="1878">
                  <c:v>2.67</c:v>
                </c:pt>
                <c:pt idx="1879">
                  <c:v>2.7</c:v>
                </c:pt>
                <c:pt idx="1880">
                  <c:v>2.7</c:v>
                </c:pt>
                <c:pt idx="1881">
                  <c:v>2.7</c:v>
                </c:pt>
                <c:pt idx="1882">
                  <c:v>2.69</c:v>
                </c:pt>
                <c:pt idx="1883">
                  <c:v>2.69</c:v>
                </c:pt>
                <c:pt idx="1884">
                  <c:v>2.78</c:v>
                </c:pt>
                <c:pt idx="1885">
                  <c:v>2.7</c:v>
                </c:pt>
                <c:pt idx="1886">
                  <c:v>2.56</c:v>
                </c:pt>
                <c:pt idx="1887">
                  <c:v>2.56</c:v>
                </c:pt>
                <c:pt idx="1888">
                  <c:v>2.56</c:v>
                </c:pt>
                <c:pt idx="1889">
                  <c:v>2.6</c:v>
                </c:pt>
                <c:pt idx="1890">
                  <c:v>2.5</c:v>
                </c:pt>
                <c:pt idx="1891">
                  <c:v>2.39</c:v>
                </c:pt>
                <c:pt idx="1892">
                  <c:v>2.38</c:v>
                </c:pt>
                <c:pt idx="1893">
                  <c:v>2.37</c:v>
                </c:pt>
                <c:pt idx="1894">
                  <c:v>2.37</c:v>
                </c:pt>
                <c:pt idx="1895">
                  <c:v>2.37</c:v>
                </c:pt>
                <c:pt idx="1896">
                  <c:v>2.36</c:v>
                </c:pt>
                <c:pt idx="1897">
                  <c:v>2.38</c:v>
                </c:pt>
                <c:pt idx="1898">
                  <c:v>2.52</c:v>
                </c:pt>
                <c:pt idx="1899">
                  <c:v>2.54</c:v>
                </c:pt>
                <c:pt idx="1900">
                  <c:v>2.54</c:v>
                </c:pt>
                <c:pt idx="1901">
                  <c:v>2.54</c:v>
                </c:pt>
                <c:pt idx="1902">
                  <c:v>2.54</c:v>
                </c:pt>
                <c:pt idx="1903">
                  <c:v>2.48</c:v>
                </c:pt>
                <c:pt idx="1904">
                  <c:v>2.4300000000000002</c:v>
                </c:pt>
                <c:pt idx="1905">
                  <c:v>2.44</c:v>
                </c:pt>
                <c:pt idx="1906">
                  <c:v>2.48</c:v>
                </c:pt>
                <c:pt idx="1907">
                  <c:v>2.4500000000000002</c:v>
                </c:pt>
                <c:pt idx="1908">
                  <c:v>2.4500000000000002</c:v>
                </c:pt>
                <c:pt idx="1909">
                  <c:v>2.4500000000000002</c:v>
                </c:pt>
                <c:pt idx="1910">
                  <c:v>2.5</c:v>
                </c:pt>
                <c:pt idx="1911">
                  <c:v>2.48</c:v>
                </c:pt>
                <c:pt idx="1912">
                  <c:v>2.44</c:v>
                </c:pt>
                <c:pt idx="1913">
                  <c:v>2.4900000000000002</c:v>
                </c:pt>
                <c:pt idx="1914">
                  <c:v>2.5099999999999998</c:v>
                </c:pt>
                <c:pt idx="1915">
                  <c:v>2.5099999999999998</c:v>
                </c:pt>
                <c:pt idx="1916">
                  <c:v>2.5099999999999998</c:v>
                </c:pt>
                <c:pt idx="1917">
                  <c:v>2.56</c:v>
                </c:pt>
                <c:pt idx="1918">
                  <c:v>2.54</c:v>
                </c:pt>
                <c:pt idx="1919">
                  <c:v>2.56</c:v>
                </c:pt>
                <c:pt idx="1920">
                  <c:v>2.4900000000000002</c:v>
                </c:pt>
                <c:pt idx="1921">
                  <c:v>2.64</c:v>
                </c:pt>
                <c:pt idx="1922">
                  <c:v>2.64</c:v>
                </c:pt>
                <c:pt idx="1923">
                  <c:v>2.64</c:v>
                </c:pt>
                <c:pt idx="1924">
                  <c:v>2.7</c:v>
                </c:pt>
                <c:pt idx="1925">
                  <c:v>2.61</c:v>
                </c:pt>
                <c:pt idx="1926">
                  <c:v>2.68</c:v>
                </c:pt>
                <c:pt idx="1927">
                  <c:v>2.67</c:v>
                </c:pt>
                <c:pt idx="1928">
                  <c:v>2.67</c:v>
                </c:pt>
                <c:pt idx="1929">
                  <c:v>2.67</c:v>
                </c:pt>
                <c:pt idx="1930">
                  <c:v>2.67</c:v>
                </c:pt>
                <c:pt idx="1931">
                  <c:v>2.66</c:v>
                </c:pt>
                <c:pt idx="1932">
                  <c:v>2.57</c:v>
                </c:pt>
                <c:pt idx="1933">
                  <c:v>2.65</c:v>
                </c:pt>
                <c:pt idx="1934">
                  <c:v>2.5099999999999998</c:v>
                </c:pt>
                <c:pt idx="1935">
                  <c:v>2.5499999999999998</c:v>
                </c:pt>
                <c:pt idx="1936">
                  <c:v>2.5499999999999998</c:v>
                </c:pt>
                <c:pt idx="1937">
                  <c:v>2.5499999999999998</c:v>
                </c:pt>
                <c:pt idx="1938">
                  <c:v>2.58</c:v>
                </c:pt>
                <c:pt idx="1939">
                  <c:v>2.38</c:v>
                </c:pt>
                <c:pt idx="1940">
                  <c:v>2.34</c:v>
                </c:pt>
                <c:pt idx="1941">
                  <c:v>2.42</c:v>
                </c:pt>
                <c:pt idx="1942">
                  <c:v>2.41</c:v>
                </c:pt>
                <c:pt idx="1943">
                  <c:v>2.41</c:v>
                </c:pt>
                <c:pt idx="1944">
                  <c:v>2.41</c:v>
                </c:pt>
                <c:pt idx="1945">
                  <c:v>2.42</c:v>
                </c:pt>
                <c:pt idx="1946">
                  <c:v>2.48</c:v>
                </c:pt>
                <c:pt idx="1947">
                  <c:v>2.5299999999999998</c:v>
                </c:pt>
                <c:pt idx="1948">
                  <c:v>2.52</c:v>
                </c:pt>
                <c:pt idx="1949">
                  <c:v>2.52</c:v>
                </c:pt>
                <c:pt idx="1950">
                  <c:v>2.52</c:v>
                </c:pt>
                <c:pt idx="1951">
                  <c:v>2.52</c:v>
                </c:pt>
                <c:pt idx="1952">
                  <c:v>2.5499999999999998</c:v>
                </c:pt>
                <c:pt idx="1953">
                  <c:v>2.56</c:v>
                </c:pt>
                <c:pt idx="1954">
                  <c:v>2.58</c:v>
                </c:pt>
                <c:pt idx="1955">
                  <c:v>2.58</c:v>
                </c:pt>
                <c:pt idx="1956">
                  <c:v>2.59</c:v>
                </c:pt>
                <c:pt idx="1957">
                  <c:v>2.59</c:v>
                </c:pt>
                <c:pt idx="1958">
                  <c:v>2.59</c:v>
                </c:pt>
                <c:pt idx="1959">
                  <c:v>2.6</c:v>
                </c:pt>
                <c:pt idx="1960">
                  <c:v>2.5299999999999998</c:v>
                </c:pt>
                <c:pt idx="1961">
                  <c:v>2.5099999999999998</c:v>
                </c:pt>
                <c:pt idx="1962">
                  <c:v>2.4300000000000002</c:v>
                </c:pt>
                <c:pt idx="1963">
                  <c:v>2.4300000000000002</c:v>
                </c:pt>
                <c:pt idx="1964">
                  <c:v>2.4300000000000002</c:v>
                </c:pt>
                <c:pt idx="1965">
                  <c:v>2.4300000000000002</c:v>
                </c:pt>
                <c:pt idx="1966">
                  <c:v>2.37</c:v>
                </c:pt>
                <c:pt idx="1967">
                  <c:v>2.42</c:v>
                </c:pt>
                <c:pt idx="1968">
                  <c:v>2.4700000000000002</c:v>
                </c:pt>
                <c:pt idx="1969">
                  <c:v>2.52</c:v>
                </c:pt>
                <c:pt idx="1970">
                  <c:v>2.64</c:v>
                </c:pt>
                <c:pt idx="1971">
                  <c:v>2.64</c:v>
                </c:pt>
                <c:pt idx="1972">
                  <c:v>2.64</c:v>
                </c:pt>
                <c:pt idx="1973">
                  <c:v>2.6</c:v>
                </c:pt>
                <c:pt idx="1974">
                  <c:v>2.66</c:v>
                </c:pt>
                <c:pt idx="1975">
                  <c:v>2.66</c:v>
                </c:pt>
                <c:pt idx="1976">
                  <c:v>2.7</c:v>
                </c:pt>
                <c:pt idx="1977">
                  <c:v>2.76</c:v>
                </c:pt>
                <c:pt idx="1978">
                  <c:v>2.76</c:v>
                </c:pt>
                <c:pt idx="1979">
                  <c:v>2.76</c:v>
                </c:pt>
                <c:pt idx="1980">
                  <c:v>2.84</c:v>
                </c:pt>
                <c:pt idx="1981">
                  <c:v>2.96</c:v>
                </c:pt>
                <c:pt idx="1982">
                  <c:v>2.89</c:v>
                </c:pt>
                <c:pt idx="1983">
                  <c:v>2.89</c:v>
                </c:pt>
                <c:pt idx="1984">
                  <c:v>2.95</c:v>
                </c:pt>
                <c:pt idx="1985">
                  <c:v>2.95</c:v>
                </c:pt>
                <c:pt idx="1986">
                  <c:v>2.95</c:v>
                </c:pt>
                <c:pt idx="1987">
                  <c:v>2.85</c:v>
                </c:pt>
                <c:pt idx="1988">
                  <c:v>2.98</c:v>
                </c:pt>
                <c:pt idx="1989">
                  <c:v>2.85</c:v>
                </c:pt>
                <c:pt idx="1990">
                  <c:v>2.87</c:v>
                </c:pt>
                <c:pt idx="1991">
                  <c:v>2.63</c:v>
                </c:pt>
                <c:pt idx="1992">
                  <c:v>2.63</c:v>
                </c:pt>
                <c:pt idx="1993">
                  <c:v>2.63</c:v>
                </c:pt>
                <c:pt idx="1994">
                  <c:v>2.4500000000000002</c:v>
                </c:pt>
                <c:pt idx="1995">
                  <c:v>2.5</c:v>
                </c:pt>
                <c:pt idx="1996">
                  <c:v>2.44</c:v>
                </c:pt>
                <c:pt idx="1997">
                  <c:v>2.42</c:v>
                </c:pt>
                <c:pt idx="1998">
                  <c:v>2.5099999999999998</c:v>
                </c:pt>
                <c:pt idx="1999">
                  <c:v>2.5099999999999998</c:v>
                </c:pt>
                <c:pt idx="2000">
                  <c:v>2.5099999999999998</c:v>
                </c:pt>
                <c:pt idx="2001">
                  <c:v>2.5099999999999998</c:v>
                </c:pt>
                <c:pt idx="2002">
                  <c:v>2.48</c:v>
                </c:pt>
                <c:pt idx="2003">
                  <c:v>2.5</c:v>
                </c:pt>
                <c:pt idx="2004">
                  <c:v>2.4500000000000002</c:v>
                </c:pt>
                <c:pt idx="2005">
                  <c:v>2.4500000000000002</c:v>
                </c:pt>
                <c:pt idx="2006">
                  <c:v>2.4500000000000002</c:v>
                </c:pt>
                <c:pt idx="2007">
                  <c:v>2.4500000000000002</c:v>
                </c:pt>
                <c:pt idx="2008">
                  <c:v>2.4</c:v>
                </c:pt>
                <c:pt idx="2009">
                  <c:v>2.42</c:v>
                </c:pt>
                <c:pt idx="2010">
                  <c:v>2.4300000000000002</c:v>
                </c:pt>
                <c:pt idx="2011">
                  <c:v>2.5099999999999998</c:v>
                </c:pt>
                <c:pt idx="2012">
                  <c:v>2.5499999999999998</c:v>
                </c:pt>
                <c:pt idx="2013">
                  <c:v>2.5499999999999998</c:v>
                </c:pt>
                <c:pt idx="2014">
                  <c:v>2.5499999999999998</c:v>
                </c:pt>
                <c:pt idx="2015">
                  <c:v>2.5299999999999998</c:v>
                </c:pt>
                <c:pt idx="2016">
                  <c:v>2.5099999999999998</c:v>
                </c:pt>
                <c:pt idx="2017">
                  <c:v>2.5</c:v>
                </c:pt>
                <c:pt idx="2018">
                  <c:v>2.5299999999999998</c:v>
                </c:pt>
                <c:pt idx="2019">
                  <c:v>2.63</c:v>
                </c:pt>
                <c:pt idx="2020">
                  <c:v>2.63</c:v>
                </c:pt>
                <c:pt idx="2021">
                  <c:v>2.63</c:v>
                </c:pt>
                <c:pt idx="2022">
                  <c:v>2.61</c:v>
                </c:pt>
                <c:pt idx="2023">
                  <c:v>2.75</c:v>
                </c:pt>
                <c:pt idx="2024">
                  <c:v>2.54</c:v>
                </c:pt>
                <c:pt idx="2025">
                  <c:v>2.56</c:v>
                </c:pt>
                <c:pt idx="2026">
                  <c:v>2.57</c:v>
                </c:pt>
                <c:pt idx="2027">
                  <c:v>2.57</c:v>
                </c:pt>
                <c:pt idx="2028">
                  <c:v>2.57</c:v>
                </c:pt>
                <c:pt idx="2029">
                  <c:v>2.59</c:v>
                </c:pt>
                <c:pt idx="2030">
                  <c:v>2.59</c:v>
                </c:pt>
                <c:pt idx="2031">
                  <c:v>2.62</c:v>
                </c:pt>
                <c:pt idx="2032">
                  <c:v>2.74</c:v>
                </c:pt>
                <c:pt idx="2033">
                  <c:v>2.74</c:v>
                </c:pt>
                <c:pt idx="2034">
                  <c:v>2.74</c:v>
                </c:pt>
                <c:pt idx="2035">
                  <c:v>2.74</c:v>
                </c:pt>
                <c:pt idx="2036">
                  <c:v>2.58</c:v>
                </c:pt>
                <c:pt idx="2037">
                  <c:v>2.54</c:v>
                </c:pt>
                <c:pt idx="2038">
                  <c:v>2.67</c:v>
                </c:pt>
                <c:pt idx="2039">
                  <c:v>2.48</c:v>
                </c:pt>
                <c:pt idx="2040">
                  <c:v>2.31</c:v>
                </c:pt>
                <c:pt idx="2041">
                  <c:v>2.31</c:v>
                </c:pt>
                <c:pt idx="2042">
                  <c:v>2.31</c:v>
                </c:pt>
                <c:pt idx="2043">
                  <c:v>2.39</c:v>
                </c:pt>
                <c:pt idx="2044">
                  <c:v>2.4300000000000002</c:v>
                </c:pt>
                <c:pt idx="2045">
                  <c:v>2.42</c:v>
                </c:pt>
                <c:pt idx="2046">
                  <c:v>2.34</c:v>
                </c:pt>
                <c:pt idx="2047">
                  <c:v>2.3199999999999998</c:v>
                </c:pt>
                <c:pt idx="2048">
                  <c:v>2.3199999999999998</c:v>
                </c:pt>
                <c:pt idx="2049">
                  <c:v>2.3199999999999998</c:v>
                </c:pt>
                <c:pt idx="2050">
                  <c:v>2.54</c:v>
                </c:pt>
                <c:pt idx="2051">
                  <c:v>2.2999999999999998</c:v>
                </c:pt>
                <c:pt idx="2052">
                  <c:v>2.2599999999999998</c:v>
                </c:pt>
                <c:pt idx="2053">
                  <c:v>2.1800000000000002</c:v>
                </c:pt>
                <c:pt idx="2054">
                  <c:v>2.2200000000000002</c:v>
                </c:pt>
                <c:pt idx="2055">
                  <c:v>2.2200000000000002</c:v>
                </c:pt>
                <c:pt idx="2056">
                  <c:v>2.2200000000000002</c:v>
                </c:pt>
                <c:pt idx="2057">
                  <c:v>2.2200000000000002</c:v>
                </c:pt>
                <c:pt idx="2058">
                  <c:v>2.25</c:v>
                </c:pt>
                <c:pt idx="2059">
                  <c:v>2.33</c:v>
                </c:pt>
                <c:pt idx="2060">
                  <c:v>2.52</c:v>
                </c:pt>
                <c:pt idx="2061">
                  <c:v>2.5</c:v>
                </c:pt>
                <c:pt idx="2062">
                  <c:v>2.5</c:v>
                </c:pt>
                <c:pt idx="2063">
                  <c:v>2.5</c:v>
                </c:pt>
                <c:pt idx="2064">
                  <c:v>2.63</c:v>
                </c:pt>
                <c:pt idx="2065">
                  <c:v>2.66</c:v>
                </c:pt>
                <c:pt idx="2066">
                  <c:v>2.64</c:v>
                </c:pt>
                <c:pt idx="2067">
                  <c:v>2.66</c:v>
                </c:pt>
                <c:pt idx="2068">
                  <c:v>2.68</c:v>
                </c:pt>
                <c:pt idx="2069">
                  <c:v>2.68</c:v>
                </c:pt>
                <c:pt idx="2070">
                  <c:v>2.68</c:v>
                </c:pt>
                <c:pt idx="2071">
                  <c:v>2.68</c:v>
                </c:pt>
                <c:pt idx="2072">
                  <c:v>2.69</c:v>
                </c:pt>
                <c:pt idx="2073">
                  <c:v>2.69</c:v>
                </c:pt>
                <c:pt idx="2074">
                  <c:v>2.68</c:v>
                </c:pt>
                <c:pt idx="2075">
                  <c:v>2.69</c:v>
                </c:pt>
                <c:pt idx="2076">
                  <c:v>2.69</c:v>
                </c:pt>
                <c:pt idx="2077">
                  <c:v>2.69</c:v>
                </c:pt>
                <c:pt idx="2078">
                  <c:v>2.68</c:v>
                </c:pt>
                <c:pt idx="2079">
                  <c:v>2.69</c:v>
                </c:pt>
                <c:pt idx="2080">
                  <c:v>2.72</c:v>
                </c:pt>
                <c:pt idx="2081">
                  <c:v>2.7</c:v>
                </c:pt>
                <c:pt idx="2082">
                  <c:v>2.73</c:v>
                </c:pt>
                <c:pt idx="2083">
                  <c:v>2.73</c:v>
                </c:pt>
                <c:pt idx="2084">
                  <c:v>2.73</c:v>
                </c:pt>
                <c:pt idx="2085">
                  <c:v>2.72</c:v>
                </c:pt>
                <c:pt idx="2086">
                  <c:v>2.69</c:v>
                </c:pt>
                <c:pt idx="2087">
                  <c:v>2.71</c:v>
                </c:pt>
                <c:pt idx="2088">
                  <c:v>2.7</c:v>
                </c:pt>
                <c:pt idx="2089">
                  <c:v>2.72</c:v>
                </c:pt>
                <c:pt idx="2090">
                  <c:v>2.72</c:v>
                </c:pt>
                <c:pt idx="2091">
                  <c:v>2.72</c:v>
                </c:pt>
                <c:pt idx="2092">
                  <c:v>2.71</c:v>
                </c:pt>
                <c:pt idx="2093">
                  <c:v>2.7</c:v>
                </c:pt>
                <c:pt idx="2094">
                  <c:v>2.64</c:v>
                </c:pt>
                <c:pt idx="2095">
                  <c:v>2.73</c:v>
                </c:pt>
                <c:pt idx="2096">
                  <c:v>2.73</c:v>
                </c:pt>
                <c:pt idx="2097">
                  <c:v>2.73</c:v>
                </c:pt>
                <c:pt idx="2098">
                  <c:v>2.73</c:v>
                </c:pt>
                <c:pt idx="2099">
                  <c:v>2.72</c:v>
                </c:pt>
                <c:pt idx="2100">
                  <c:v>2.83</c:v>
                </c:pt>
                <c:pt idx="2101">
                  <c:v>2.79</c:v>
                </c:pt>
                <c:pt idx="2102">
                  <c:v>2.63</c:v>
                </c:pt>
                <c:pt idx="2103">
                  <c:v>2.67</c:v>
                </c:pt>
                <c:pt idx="2104">
                  <c:v>2.67</c:v>
                </c:pt>
                <c:pt idx="2105">
                  <c:v>2.67</c:v>
                </c:pt>
                <c:pt idx="2106">
                  <c:v>2.63</c:v>
                </c:pt>
                <c:pt idx="2107">
                  <c:v>2.64</c:v>
                </c:pt>
                <c:pt idx="2108">
                  <c:v>2.66</c:v>
                </c:pt>
                <c:pt idx="2109">
                  <c:v>2.65</c:v>
                </c:pt>
                <c:pt idx="2110">
                  <c:v>2.78</c:v>
                </c:pt>
                <c:pt idx="2111">
                  <c:v>2.78</c:v>
                </c:pt>
                <c:pt idx="2112">
                  <c:v>2.78</c:v>
                </c:pt>
                <c:pt idx="2113">
                  <c:v>2.83</c:v>
                </c:pt>
                <c:pt idx="2114">
                  <c:v>2.82</c:v>
                </c:pt>
                <c:pt idx="2115">
                  <c:v>2.8</c:v>
                </c:pt>
                <c:pt idx="2116">
                  <c:v>2.85</c:v>
                </c:pt>
                <c:pt idx="2117">
                  <c:v>2.87</c:v>
                </c:pt>
                <c:pt idx="2118">
                  <c:v>2.87</c:v>
                </c:pt>
                <c:pt idx="2119">
                  <c:v>2.87</c:v>
                </c:pt>
                <c:pt idx="2120">
                  <c:v>2.86</c:v>
                </c:pt>
                <c:pt idx="2121">
                  <c:v>2.91</c:v>
                </c:pt>
                <c:pt idx="2122">
                  <c:v>2.84</c:v>
                </c:pt>
                <c:pt idx="2123">
                  <c:v>2.88</c:v>
                </c:pt>
                <c:pt idx="2124">
                  <c:v>2.9</c:v>
                </c:pt>
                <c:pt idx="2125">
                  <c:v>2.9</c:v>
                </c:pt>
                <c:pt idx="2126">
                  <c:v>2.9</c:v>
                </c:pt>
                <c:pt idx="2127">
                  <c:v>2.83</c:v>
                </c:pt>
                <c:pt idx="2128">
                  <c:v>2.95</c:v>
                </c:pt>
                <c:pt idx="2129">
                  <c:v>2.87</c:v>
                </c:pt>
                <c:pt idx="2130">
                  <c:v>3.08</c:v>
                </c:pt>
                <c:pt idx="2131">
                  <c:v>3.14</c:v>
                </c:pt>
                <c:pt idx="2132">
                  <c:v>3.14</c:v>
                </c:pt>
                <c:pt idx="2133">
                  <c:v>3.14</c:v>
                </c:pt>
                <c:pt idx="2134">
                  <c:v>3.17</c:v>
                </c:pt>
                <c:pt idx="2135">
                  <c:v>3.25</c:v>
                </c:pt>
                <c:pt idx="2136">
                  <c:v>3.22</c:v>
                </c:pt>
                <c:pt idx="2137">
                  <c:v>3.38</c:v>
                </c:pt>
                <c:pt idx="2138">
                  <c:v>3.48</c:v>
                </c:pt>
                <c:pt idx="2139">
                  <c:v>3.48</c:v>
                </c:pt>
                <c:pt idx="2140">
                  <c:v>3.48</c:v>
                </c:pt>
                <c:pt idx="2141">
                  <c:v>3.49</c:v>
                </c:pt>
                <c:pt idx="2142">
                  <c:v>3.37</c:v>
                </c:pt>
                <c:pt idx="2143">
                  <c:v>3.4</c:v>
                </c:pt>
                <c:pt idx="2144">
                  <c:v>3.21</c:v>
                </c:pt>
                <c:pt idx="2145">
                  <c:v>3.21</c:v>
                </c:pt>
                <c:pt idx="2146">
                  <c:v>3.21</c:v>
                </c:pt>
                <c:pt idx="2147">
                  <c:v>3.21</c:v>
                </c:pt>
                <c:pt idx="2148">
                  <c:v>3.25</c:v>
                </c:pt>
                <c:pt idx="2149">
                  <c:v>3.2</c:v>
                </c:pt>
                <c:pt idx="2150">
                  <c:v>3.21</c:v>
                </c:pt>
                <c:pt idx="2151">
                  <c:v>3.21</c:v>
                </c:pt>
                <c:pt idx="2152">
                  <c:v>3.21</c:v>
                </c:pt>
                <c:pt idx="2153">
                  <c:v>3.21</c:v>
                </c:pt>
                <c:pt idx="2154">
                  <c:v>3.21</c:v>
                </c:pt>
                <c:pt idx="2155">
                  <c:v>3.36</c:v>
                </c:pt>
                <c:pt idx="2156">
                  <c:v>3.37</c:v>
                </c:pt>
                <c:pt idx="2157">
                  <c:v>3.42</c:v>
                </c:pt>
                <c:pt idx="2158">
                  <c:v>3.45</c:v>
                </c:pt>
                <c:pt idx="2159">
                  <c:v>3.49</c:v>
                </c:pt>
                <c:pt idx="2160">
                  <c:v>3.49</c:v>
                </c:pt>
                <c:pt idx="2161">
                  <c:v>3.49</c:v>
                </c:pt>
                <c:pt idx="2162">
                  <c:v>3.51</c:v>
                </c:pt>
                <c:pt idx="2163">
                  <c:v>3.39</c:v>
                </c:pt>
                <c:pt idx="2164">
                  <c:v>3.39</c:v>
                </c:pt>
                <c:pt idx="2165">
                  <c:v>3.52</c:v>
                </c:pt>
                <c:pt idx="2166">
                  <c:v>3.33</c:v>
                </c:pt>
                <c:pt idx="2167">
                  <c:v>3.33</c:v>
                </c:pt>
                <c:pt idx="2168">
                  <c:v>3.33</c:v>
                </c:pt>
                <c:pt idx="2169">
                  <c:v>3.19</c:v>
                </c:pt>
                <c:pt idx="2170">
                  <c:v>3.16</c:v>
                </c:pt>
                <c:pt idx="2171">
                  <c:v>3.41</c:v>
                </c:pt>
                <c:pt idx="2172">
                  <c:v>3.46</c:v>
                </c:pt>
                <c:pt idx="2173">
                  <c:v>2.97</c:v>
                </c:pt>
                <c:pt idx="2174">
                  <c:v>2.97</c:v>
                </c:pt>
                <c:pt idx="2175">
                  <c:v>2.97</c:v>
                </c:pt>
                <c:pt idx="2176">
                  <c:v>3.13</c:v>
                </c:pt>
                <c:pt idx="2177">
                  <c:v>3</c:v>
                </c:pt>
                <c:pt idx="2178">
                  <c:v>3.14</c:v>
                </c:pt>
                <c:pt idx="2179">
                  <c:v>3.01</c:v>
                </c:pt>
                <c:pt idx="2180">
                  <c:v>3.19</c:v>
                </c:pt>
                <c:pt idx="2181">
                  <c:v>3.19</c:v>
                </c:pt>
                <c:pt idx="2182">
                  <c:v>3.19</c:v>
                </c:pt>
                <c:pt idx="2183">
                  <c:v>3.32</c:v>
                </c:pt>
                <c:pt idx="2184">
                  <c:v>3.38</c:v>
                </c:pt>
                <c:pt idx="2185">
                  <c:v>3.13</c:v>
                </c:pt>
                <c:pt idx="2186">
                  <c:v>2.95</c:v>
                </c:pt>
                <c:pt idx="2187">
                  <c:v>2.99</c:v>
                </c:pt>
                <c:pt idx="2188">
                  <c:v>2.99</c:v>
                </c:pt>
                <c:pt idx="2189">
                  <c:v>2.99</c:v>
                </c:pt>
                <c:pt idx="2190">
                  <c:v>2.75</c:v>
                </c:pt>
                <c:pt idx="2191">
                  <c:v>2.65</c:v>
                </c:pt>
                <c:pt idx="2192">
                  <c:v>2.76</c:v>
                </c:pt>
                <c:pt idx="2193">
                  <c:v>2.83</c:v>
                </c:pt>
                <c:pt idx="2194">
                  <c:v>2.93</c:v>
                </c:pt>
                <c:pt idx="2195">
                  <c:v>2.93</c:v>
                </c:pt>
                <c:pt idx="2196">
                  <c:v>2.93</c:v>
                </c:pt>
                <c:pt idx="2197">
                  <c:v>3.04</c:v>
                </c:pt>
                <c:pt idx="2198">
                  <c:v>2.4500000000000002</c:v>
                </c:pt>
                <c:pt idx="2199">
                  <c:v>2.4700000000000002</c:v>
                </c:pt>
                <c:pt idx="2200">
                  <c:v>2.4900000000000002</c:v>
                </c:pt>
                <c:pt idx="2201">
                  <c:v>2.4500000000000002</c:v>
                </c:pt>
                <c:pt idx="2202">
                  <c:v>2.4500000000000002</c:v>
                </c:pt>
                <c:pt idx="2203">
                  <c:v>2.4500000000000002</c:v>
                </c:pt>
                <c:pt idx="2204">
                  <c:v>2.4700000000000002</c:v>
                </c:pt>
                <c:pt idx="2205">
                  <c:v>2.5499999999999998</c:v>
                </c:pt>
                <c:pt idx="2206">
                  <c:v>2.42</c:v>
                </c:pt>
                <c:pt idx="2207">
                  <c:v>2.48</c:v>
                </c:pt>
                <c:pt idx="2208">
                  <c:v>2.4900000000000002</c:v>
                </c:pt>
                <c:pt idx="2209">
                  <c:v>2.4900000000000002</c:v>
                </c:pt>
                <c:pt idx="2210">
                  <c:v>2.4900000000000002</c:v>
                </c:pt>
                <c:pt idx="2211">
                  <c:v>2.68</c:v>
                </c:pt>
                <c:pt idx="2212">
                  <c:v>2.69</c:v>
                </c:pt>
                <c:pt idx="2213">
                  <c:v>2.69</c:v>
                </c:pt>
                <c:pt idx="2214">
                  <c:v>2.67</c:v>
                </c:pt>
                <c:pt idx="2215">
                  <c:v>2.71</c:v>
                </c:pt>
                <c:pt idx="2216">
                  <c:v>2.71</c:v>
                </c:pt>
                <c:pt idx="2217">
                  <c:v>2.71</c:v>
                </c:pt>
                <c:pt idx="2218">
                  <c:v>2.73</c:v>
                </c:pt>
                <c:pt idx="2219">
                  <c:v>2.78</c:v>
                </c:pt>
                <c:pt idx="2220">
                  <c:v>2.71</c:v>
                </c:pt>
                <c:pt idx="2221">
                  <c:v>2.69</c:v>
                </c:pt>
                <c:pt idx="2222">
                  <c:v>2.74</c:v>
                </c:pt>
                <c:pt idx="2223">
                  <c:v>2.74</c:v>
                </c:pt>
                <c:pt idx="2224">
                  <c:v>2.74</c:v>
                </c:pt>
                <c:pt idx="2225">
                  <c:v>2.76</c:v>
                </c:pt>
                <c:pt idx="2226">
                  <c:v>2.73</c:v>
                </c:pt>
                <c:pt idx="2227">
                  <c:v>2.77</c:v>
                </c:pt>
                <c:pt idx="2228">
                  <c:v>2.75</c:v>
                </c:pt>
                <c:pt idx="2229">
                  <c:v>2.75</c:v>
                </c:pt>
                <c:pt idx="2230">
                  <c:v>2.75</c:v>
                </c:pt>
                <c:pt idx="2231">
                  <c:v>2.75</c:v>
                </c:pt>
                <c:pt idx="2232">
                  <c:v>2.75</c:v>
                </c:pt>
                <c:pt idx="2233">
                  <c:v>2.76</c:v>
                </c:pt>
                <c:pt idx="2234">
                  <c:v>2.75</c:v>
                </c:pt>
                <c:pt idx="2235">
                  <c:v>2.8</c:v>
                </c:pt>
                <c:pt idx="2236">
                  <c:v>2.77</c:v>
                </c:pt>
                <c:pt idx="2237">
                  <c:v>2.77</c:v>
                </c:pt>
                <c:pt idx="2238">
                  <c:v>2.77</c:v>
                </c:pt>
                <c:pt idx="2239">
                  <c:v>2.8</c:v>
                </c:pt>
                <c:pt idx="2240">
                  <c:v>2.73</c:v>
                </c:pt>
                <c:pt idx="2241">
                  <c:v>2.75</c:v>
                </c:pt>
                <c:pt idx="2242">
                  <c:v>2.77</c:v>
                </c:pt>
                <c:pt idx="2243">
                  <c:v>2.85</c:v>
                </c:pt>
                <c:pt idx="2244">
                  <c:v>2.85</c:v>
                </c:pt>
                <c:pt idx="2245">
                  <c:v>2.85</c:v>
                </c:pt>
                <c:pt idx="2246">
                  <c:v>2.84</c:v>
                </c:pt>
                <c:pt idx="2247">
                  <c:v>2.87</c:v>
                </c:pt>
                <c:pt idx="2248">
                  <c:v>2.91</c:v>
                </c:pt>
                <c:pt idx="2249">
                  <c:v>3</c:v>
                </c:pt>
                <c:pt idx="2250">
                  <c:v>3</c:v>
                </c:pt>
                <c:pt idx="2251">
                  <c:v>3</c:v>
                </c:pt>
                <c:pt idx="2252">
                  <c:v>3</c:v>
                </c:pt>
                <c:pt idx="2253">
                  <c:v>2.99</c:v>
                </c:pt>
                <c:pt idx="2254">
                  <c:v>3.06</c:v>
                </c:pt>
                <c:pt idx="2255">
                  <c:v>2.95</c:v>
                </c:pt>
                <c:pt idx="2256">
                  <c:v>2.95</c:v>
                </c:pt>
                <c:pt idx="2257">
                  <c:v>2.92</c:v>
                </c:pt>
                <c:pt idx="2258">
                  <c:v>2.92</c:v>
                </c:pt>
                <c:pt idx="2259">
                  <c:v>2.92</c:v>
                </c:pt>
                <c:pt idx="2260">
                  <c:v>2.96</c:v>
                </c:pt>
                <c:pt idx="2261">
                  <c:v>2.93</c:v>
                </c:pt>
                <c:pt idx="2262">
                  <c:v>2.86</c:v>
                </c:pt>
                <c:pt idx="2263">
                  <c:v>2.92</c:v>
                </c:pt>
                <c:pt idx="2264">
                  <c:v>2.92</c:v>
                </c:pt>
                <c:pt idx="2265">
                  <c:v>2.92</c:v>
                </c:pt>
                <c:pt idx="2266">
                  <c:v>2.92</c:v>
                </c:pt>
                <c:pt idx="2267">
                  <c:v>2.92</c:v>
                </c:pt>
                <c:pt idx="2268">
                  <c:v>2.83</c:v>
                </c:pt>
                <c:pt idx="2269">
                  <c:v>2.88</c:v>
                </c:pt>
                <c:pt idx="2270">
                  <c:v>2.83</c:v>
                </c:pt>
                <c:pt idx="2271">
                  <c:v>2.85</c:v>
                </c:pt>
                <c:pt idx="2272">
                  <c:v>2.85</c:v>
                </c:pt>
                <c:pt idx="2273">
                  <c:v>2.85</c:v>
                </c:pt>
                <c:pt idx="2274">
                  <c:v>2.84</c:v>
                </c:pt>
                <c:pt idx="2275">
                  <c:v>2.78</c:v>
                </c:pt>
                <c:pt idx="2276">
                  <c:v>2.68</c:v>
                </c:pt>
                <c:pt idx="2277">
                  <c:v>2.72</c:v>
                </c:pt>
                <c:pt idx="2278">
                  <c:v>2.73</c:v>
                </c:pt>
                <c:pt idx="2279">
                  <c:v>2.73</c:v>
                </c:pt>
                <c:pt idx="2280">
                  <c:v>2.73</c:v>
                </c:pt>
                <c:pt idx="2281">
                  <c:v>2.8</c:v>
                </c:pt>
                <c:pt idx="2282">
                  <c:v>2.78</c:v>
                </c:pt>
                <c:pt idx="2283">
                  <c:v>2.7</c:v>
                </c:pt>
                <c:pt idx="2284">
                  <c:v>2.73</c:v>
                </c:pt>
                <c:pt idx="2285">
                  <c:v>2.8</c:v>
                </c:pt>
                <c:pt idx="2286">
                  <c:v>2.8</c:v>
                </c:pt>
                <c:pt idx="2287">
                  <c:v>2.8</c:v>
                </c:pt>
                <c:pt idx="2288">
                  <c:v>2.75</c:v>
                </c:pt>
                <c:pt idx="2289">
                  <c:v>2.91</c:v>
                </c:pt>
                <c:pt idx="2290">
                  <c:v>2.97</c:v>
                </c:pt>
                <c:pt idx="2291">
                  <c:v>3.07</c:v>
                </c:pt>
                <c:pt idx="2292">
                  <c:v>3.07</c:v>
                </c:pt>
                <c:pt idx="2293">
                  <c:v>3.07</c:v>
                </c:pt>
                <c:pt idx="2294">
                  <c:v>3.07</c:v>
                </c:pt>
                <c:pt idx="2295">
                  <c:v>2.94</c:v>
                </c:pt>
                <c:pt idx="2296">
                  <c:v>3.13</c:v>
                </c:pt>
                <c:pt idx="2297">
                  <c:v>3.29</c:v>
                </c:pt>
                <c:pt idx="2298">
                  <c:v>3.15</c:v>
                </c:pt>
                <c:pt idx="2299">
                  <c:v>3.04</c:v>
                </c:pt>
                <c:pt idx="2300">
                  <c:v>3.04</c:v>
                </c:pt>
                <c:pt idx="2301">
                  <c:v>3.04</c:v>
                </c:pt>
                <c:pt idx="2302">
                  <c:v>3</c:v>
                </c:pt>
                <c:pt idx="2303">
                  <c:v>3</c:v>
                </c:pt>
                <c:pt idx="2304">
                  <c:v>3.01</c:v>
                </c:pt>
                <c:pt idx="2305">
                  <c:v>2.95</c:v>
                </c:pt>
                <c:pt idx="2306">
                  <c:v>3.04</c:v>
                </c:pt>
                <c:pt idx="2307">
                  <c:v>3.04</c:v>
                </c:pt>
                <c:pt idx="2308">
                  <c:v>3.04</c:v>
                </c:pt>
                <c:pt idx="2309">
                  <c:v>3.12</c:v>
                </c:pt>
                <c:pt idx="2310">
                  <c:v>3.16</c:v>
                </c:pt>
                <c:pt idx="2311">
                  <c:v>3.12</c:v>
                </c:pt>
                <c:pt idx="2312">
                  <c:v>3.18</c:v>
                </c:pt>
                <c:pt idx="2313">
                  <c:v>2.96</c:v>
                </c:pt>
                <c:pt idx="2314">
                  <c:v>2.96</c:v>
                </c:pt>
                <c:pt idx="2315">
                  <c:v>2.96</c:v>
                </c:pt>
                <c:pt idx="2316">
                  <c:v>2.99</c:v>
                </c:pt>
                <c:pt idx="2317">
                  <c:v>2.98</c:v>
                </c:pt>
                <c:pt idx="2318">
                  <c:v>3.06</c:v>
                </c:pt>
                <c:pt idx="2319">
                  <c:v>2.94</c:v>
                </c:pt>
                <c:pt idx="2320">
                  <c:v>2.87</c:v>
                </c:pt>
                <c:pt idx="2321">
                  <c:v>2.87</c:v>
                </c:pt>
                <c:pt idx="2322">
                  <c:v>2.87</c:v>
                </c:pt>
                <c:pt idx="2323">
                  <c:v>2.97</c:v>
                </c:pt>
                <c:pt idx="2324">
                  <c:v>3.07</c:v>
                </c:pt>
                <c:pt idx="2325">
                  <c:v>3.02</c:v>
                </c:pt>
                <c:pt idx="2326">
                  <c:v>2.87</c:v>
                </c:pt>
                <c:pt idx="2327">
                  <c:v>2.87</c:v>
                </c:pt>
                <c:pt idx="2328">
                  <c:v>2.87</c:v>
                </c:pt>
                <c:pt idx="2329">
                  <c:v>2.87</c:v>
                </c:pt>
                <c:pt idx="2330">
                  <c:v>2.64</c:v>
                </c:pt>
                <c:pt idx="2331">
                  <c:v>2.67</c:v>
                </c:pt>
                <c:pt idx="2332">
                  <c:v>2.72</c:v>
                </c:pt>
                <c:pt idx="2333">
                  <c:v>2.7</c:v>
                </c:pt>
                <c:pt idx="2334">
                  <c:v>2.73</c:v>
                </c:pt>
                <c:pt idx="2335">
                  <c:v>2.73</c:v>
                </c:pt>
                <c:pt idx="2336">
                  <c:v>2.73</c:v>
                </c:pt>
                <c:pt idx="2337">
                  <c:v>2.64</c:v>
                </c:pt>
                <c:pt idx="2338">
                  <c:v>2.59</c:v>
                </c:pt>
                <c:pt idx="2339">
                  <c:v>2.6</c:v>
                </c:pt>
                <c:pt idx="2340">
                  <c:v>2.4900000000000002</c:v>
                </c:pt>
                <c:pt idx="2341">
                  <c:v>2.7</c:v>
                </c:pt>
                <c:pt idx="2342">
                  <c:v>2.7</c:v>
                </c:pt>
                <c:pt idx="2343">
                  <c:v>2.7</c:v>
                </c:pt>
                <c:pt idx="2344">
                  <c:v>2.89</c:v>
                </c:pt>
                <c:pt idx="2345">
                  <c:v>2.97</c:v>
                </c:pt>
                <c:pt idx="2346">
                  <c:v>2.97</c:v>
                </c:pt>
                <c:pt idx="2347">
                  <c:v>2.94</c:v>
                </c:pt>
                <c:pt idx="2348">
                  <c:v>2.95</c:v>
                </c:pt>
                <c:pt idx="2349">
                  <c:v>2.95</c:v>
                </c:pt>
                <c:pt idx="2350">
                  <c:v>2.95</c:v>
                </c:pt>
                <c:pt idx="2351">
                  <c:v>2.97</c:v>
                </c:pt>
                <c:pt idx="2352">
                  <c:v>2.95</c:v>
                </c:pt>
                <c:pt idx="2353">
                  <c:v>2.92</c:v>
                </c:pt>
                <c:pt idx="2354">
                  <c:v>2.92</c:v>
                </c:pt>
                <c:pt idx="2355">
                  <c:v>2.96</c:v>
                </c:pt>
                <c:pt idx="2356">
                  <c:v>2.96</c:v>
                </c:pt>
                <c:pt idx="2357">
                  <c:v>2.96</c:v>
                </c:pt>
                <c:pt idx="2358">
                  <c:v>3.08</c:v>
                </c:pt>
                <c:pt idx="2359">
                  <c:v>3.06</c:v>
                </c:pt>
                <c:pt idx="2360">
                  <c:v>2.95</c:v>
                </c:pt>
                <c:pt idx="2361">
                  <c:v>3.03</c:v>
                </c:pt>
                <c:pt idx="2362">
                  <c:v>3.1</c:v>
                </c:pt>
                <c:pt idx="2363">
                  <c:v>3.1</c:v>
                </c:pt>
                <c:pt idx="2364">
                  <c:v>3.1</c:v>
                </c:pt>
                <c:pt idx="2365">
                  <c:v>3.04</c:v>
                </c:pt>
                <c:pt idx="2366">
                  <c:v>3.07</c:v>
                </c:pt>
                <c:pt idx="2367">
                  <c:v>3.2</c:v>
                </c:pt>
                <c:pt idx="2368">
                  <c:v>3.23</c:v>
                </c:pt>
                <c:pt idx="2369">
                  <c:v>3.23</c:v>
                </c:pt>
                <c:pt idx="2370">
                  <c:v>3.23</c:v>
                </c:pt>
                <c:pt idx="2371">
                  <c:v>3.23</c:v>
                </c:pt>
                <c:pt idx="2372">
                  <c:v>3.11</c:v>
                </c:pt>
                <c:pt idx="2373">
                  <c:v>3.12</c:v>
                </c:pt>
                <c:pt idx="2374">
                  <c:v>3.29</c:v>
                </c:pt>
                <c:pt idx="2375">
                  <c:v>3.19</c:v>
                </c:pt>
                <c:pt idx="2376">
                  <c:v>3.2</c:v>
                </c:pt>
                <c:pt idx="2377">
                  <c:v>3.2</c:v>
                </c:pt>
                <c:pt idx="2378">
                  <c:v>3.2</c:v>
                </c:pt>
                <c:pt idx="2379">
                  <c:v>3.32</c:v>
                </c:pt>
                <c:pt idx="2380">
                  <c:v>3.23</c:v>
                </c:pt>
                <c:pt idx="2381">
                  <c:v>3.15</c:v>
                </c:pt>
                <c:pt idx="2382">
                  <c:v>3.26</c:v>
                </c:pt>
                <c:pt idx="2383">
                  <c:v>3</c:v>
                </c:pt>
                <c:pt idx="2384">
                  <c:v>3</c:v>
                </c:pt>
                <c:pt idx="2385">
                  <c:v>3</c:v>
                </c:pt>
                <c:pt idx="2386">
                  <c:v>2.88</c:v>
                </c:pt>
                <c:pt idx="2387">
                  <c:v>2.91</c:v>
                </c:pt>
                <c:pt idx="2388">
                  <c:v>2.92</c:v>
                </c:pt>
                <c:pt idx="2389">
                  <c:v>2.94</c:v>
                </c:pt>
                <c:pt idx="2390">
                  <c:v>2.95</c:v>
                </c:pt>
                <c:pt idx="2391">
                  <c:v>2.95</c:v>
                </c:pt>
                <c:pt idx="2392">
                  <c:v>2.95</c:v>
                </c:pt>
                <c:pt idx="2393">
                  <c:v>3.09</c:v>
                </c:pt>
                <c:pt idx="2394">
                  <c:v>3.11</c:v>
                </c:pt>
                <c:pt idx="2395">
                  <c:v>3.1</c:v>
                </c:pt>
                <c:pt idx="2396">
                  <c:v>3.14</c:v>
                </c:pt>
                <c:pt idx="2397">
                  <c:v>3.11</c:v>
                </c:pt>
                <c:pt idx="2398">
                  <c:v>3.11</c:v>
                </c:pt>
                <c:pt idx="2399">
                  <c:v>3.11</c:v>
                </c:pt>
                <c:pt idx="2400">
                  <c:v>3.11</c:v>
                </c:pt>
                <c:pt idx="2401">
                  <c:v>3.13</c:v>
                </c:pt>
                <c:pt idx="2402">
                  <c:v>3.2</c:v>
                </c:pt>
                <c:pt idx="2403">
                  <c:v>3.2</c:v>
                </c:pt>
                <c:pt idx="2404">
                  <c:v>3.22</c:v>
                </c:pt>
                <c:pt idx="2405">
                  <c:v>3.22</c:v>
                </c:pt>
                <c:pt idx="2406">
                  <c:v>3.22</c:v>
                </c:pt>
                <c:pt idx="2407">
                  <c:v>3.22</c:v>
                </c:pt>
                <c:pt idx="2408">
                  <c:v>3.31</c:v>
                </c:pt>
                <c:pt idx="2409">
                  <c:v>3.37</c:v>
                </c:pt>
                <c:pt idx="2410">
                  <c:v>3.45</c:v>
                </c:pt>
                <c:pt idx="2411">
                  <c:v>3.23</c:v>
                </c:pt>
                <c:pt idx="2412">
                  <c:v>3.23</c:v>
                </c:pt>
                <c:pt idx="2413">
                  <c:v>3.23</c:v>
                </c:pt>
                <c:pt idx="2414">
                  <c:v>3.16</c:v>
                </c:pt>
                <c:pt idx="2415">
                  <c:v>3.15</c:v>
                </c:pt>
                <c:pt idx="2416">
                  <c:v>3.15</c:v>
                </c:pt>
                <c:pt idx="2417">
                  <c:v>3.16</c:v>
                </c:pt>
                <c:pt idx="2418">
                  <c:v>3.15</c:v>
                </c:pt>
                <c:pt idx="2419">
                  <c:v>3.15</c:v>
                </c:pt>
                <c:pt idx="2420">
                  <c:v>3.15</c:v>
                </c:pt>
                <c:pt idx="2421">
                  <c:v>3.15</c:v>
                </c:pt>
                <c:pt idx="2422">
                  <c:v>3.13</c:v>
                </c:pt>
                <c:pt idx="2423">
                  <c:v>3.22</c:v>
                </c:pt>
                <c:pt idx="2424">
                  <c:v>3.12</c:v>
                </c:pt>
                <c:pt idx="2425">
                  <c:v>3.13</c:v>
                </c:pt>
                <c:pt idx="2426">
                  <c:v>3.13</c:v>
                </c:pt>
                <c:pt idx="2427">
                  <c:v>3.13</c:v>
                </c:pt>
                <c:pt idx="2428">
                  <c:v>3.16</c:v>
                </c:pt>
                <c:pt idx="2429">
                  <c:v>3.13</c:v>
                </c:pt>
                <c:pt idx="2430">
                  <c:v>3.27</c:v>
                </c:pt>
                <c:pt idx="2431">
                  <c:v>3.4</c:v>
                </c:pt>
                <c:pt idx="2432">
                  <c:v>3.53</c:v>
                </c:pt>
                <c:pt idx="2433">
                  <c:v>3.53</c:v>
                </c:pt>
                <c:pt idx="2434">
                  <c:v>3.53</c:v>
                </c:pt>
                <c:pt idx="2435">
                  <c:v>3.53</c:v>
                </c:pt>
                <c:pt idx="2436">
                  <c:v>3.41</c:v>
                </c:pt>
                <c:pt idx="2437">
                  <c:v>3.33</c:v>
                </c:pt>
                <c:pt idx="2438">
                  <c:v>3.4</c:v>
                </c:pt>
                <c:pt idx="2439">
                  <c:v>3.32</c:v>
                </c:pt>
                <c:pt idx="2440">
                  <c:v>3.32</c:v>
                </c:pt>
                <c:pt idx="2441">
                  <c:v>3.32</c:v>
                </c:pt>
                <c:pt idx="2442">
                  <c:v>3.29</c:v>
                </c:pt>
                <c:pt idx="2443">
                  <c:v>3.36</c:v>
                </c:pt>
                <c:pt idx="2444">
                  <c:v>3.5</c:v>
                </c:pt>
                <c:pt idx="2445">
                  <c:v>3.22</c:v>
                </c:pt>
                <c:pt idx="2446">
                  <c:v>3.57</c:v>
                </c:pt>
                <c:pt idx="2447">
                  <c:v>3.57</c:v>
                </c:pt>
                <c:pt idx="2448">
                  <c:v>3.57</c:v>
                </c:pt>
                <c:pt idx="2449">
                  <c:v>3.78</c:v>
                </c:pt>
                <c:pt idx="2450">
                  <c:v>3.94</c:v>
                </c:pt>
                <c:pt idx="2451">
                  <c:v>3.83</c:v>
                </c:pt>
                <c:pt idx="2452">
                  <c:v>4.03</c:v>
                </c:pt>
                <c:pt idx="2453">
                  <c:v>3.87</c:v>
                </c:pt>
                <c:pt idx="2454">
                  <c:v>3.87</c:v>
                </c:pt>
                <c:pt idx="2455">
                  <c:v>3.87</c:v>
                </c:pt>
                <c:pt idx="2456">
                  <c:v>3.89</c:v>
                </c:pt>
                <c:pt idx="2457">
                  <c:v>3.98</c:v>
                </c:pt>
                <c:pt idx="2458">
                  <c:v>4.03</c:v>
                </c:pt>
                <c:pt idx="2459">
                  <c:v>4.0199999999999996</c:v>
                </c:pt>
                <c:pt idx="2460">
                  <c:v>4.0199999999999996</c:v>
                </c:pt>
                <c:pt idx="2461">
                  <c:v>4.0199999999999996</c:v>
                </c:pt>
                <c:pt idx="2462">
                  <c:v>4.0199999999999996</c:v>
                </c:pt>
                <c:pt idx="2463">
                  <c:v>3.9</c:v>
                </c:pt>
                <c:pt idx="2464">
                  <c:v>4.05</c:v>
                </c:pt>
                <c:pt idx="2465">
                  <c:v>4.1900000000000004</c:v>
                </c:pt>
                <c:pt idx="2466">
                  <c:v>4.21</c:v>
                </c:pt>
                <c:pt idx="2467">
                  <c:v>3.91</c:v>
                </c:pt>
                <c:pt idx="2468">
                  <c:v>3.91</c:v>
                </c:pt>
                <c:pt idx="2469">
                  <c:v>3.91</c:v>
                </c:pt>
                <c:pt idx="2470">
                  <c:v>3.77</c:v>
                </c:pt>
                <c:pt idx="2471">
                  <c:v>3.68</c:v>
                </c:pt>
                <c:pt idx="2472">
                  <c:v>3.51</c:v>
                </c:pt>
                <c:pt idx="2473">
                  <c:v>3.38</c:v>
                </c:pt>
                <c:pt idx="2474">
                  <c:v>3.36</c:v>
                </c:pt>
                <c:pt idx="2475">
                  <c:v>3.36</c:v>
                </c:pt>
                <c:pt idx="2476">
                  <c:v>3.36</c:v>
                </c:pt>
                <c:pt idx="2477">
                  <c:v>3.4</c:v>
                </c:pt>
                <c:pt idx="2478">
                  <c:v>3.37</c:v>
                </c:pt>
                <c:pt idx="2479">
                  <c:v>3.57</c:v>
                </c:pt>
                <c:pt idx="2480">
                  <c:v>3.41</c:v>
                </c:pt>
                <c:pt idx="2481">
                  <c:v>3.62</c:v>
                </c:pt>
                <c:pt idx="2482">
                  <c:v>3.62</c:v>
                </c:pt>
                <c:pt idx="2483">
                  <c:v>3.62</c:v>
                </c:pt>
                <c:pt idx="2484">
                  <c:v>3.58</c:v>
                </c:pt>
                <c:pt idx="2485">
                  <c:v>3.6</c:v>
                </c:pt>
                <c:pt idx="2486">
                  <c:v>3.67</c:v>
                </c:pt>
                <c:pt idx="2487">
                  <c:v>3.39</c:v>
                </c:pt>
                <c:pt idx="2488">
                  <c:v>3.27</c:v>
                </c:pt>
                <c:pt idx="2489">
                  <c:v>3.27</c:v>
                </c:pt>
                <c:pt idx="2490">
                  <c:v>3.27</c:v>
                </c:pt>
                <c:pt idx="2491">
                  <c:v>3.3</c:v>
                </c:pt>
                <c:pt idx="2492">
                  <c:v>3.05</c:v>
                </c:pt>
                <c:pt idx="2493">
                  <c:v>3.2</c:v>
                </c:pt>
                <c:pt idx="2494">
                  <c:v>3.26</c:v>
                </c:pt>
                <c:pt idx="2495">
                  <c:v>3.33</c:v>
                </c:pt>
                <c:pt idx="2496">
                  <c:v>3.33</c:v>
                </c:pt>
                <c:pt idx="2497">
                  <c:v>3.33</c:v>
                </c:pt>
                <c:pt idx="2498">
                  <c:v>3.17</c:v>
                </c:pt>
                <c:pt idx="2499">
                  <c:v>2.93</c:v>
                </c:pt>
                <c:pt idx="2500">
                  <c:v>2.97</c:v>
                </c:pt>
                <c:pt idx="2501">
                  <c:v>2.84</c:v>
                </c:pt>
                <c:pt idx="2502">
                  <c:v>2.7</c:v>
                </c:pt>
                <c:pt idx="2503">
                  <c:v>2.7</c:v>
                </c:pt>
                <c:pt idx="2504">
                  <c:v>2.7</c:v>
                </c:pt>
                <c:pt idx="2505">
                  <c:v>2.63</c:v>
                </c:pt>
                <c:pt idx="2506">
                  <c:v>2.5099999999999998</c:v>
                </c:pt>
                <c:pt idx="2507">
                  <c:v>2.5099999999999998</c:v>
                </c:pt>
                <c:pt idx="2508">
                  <c:v>2.33</c:v>
                </c:pt>
                <c:pt idx="2509">
                  <c:v>2.33</c:v>
                </c:pt>
                <c:pt idx="2510">
                  <c:v>2.33</c:v>
                </c:pt>
                <c:pt idx="2511">
                  <c:v>2.33</c:v>
                </c:pt>
                <c:pt idx="2512">
                  <c:v>2.2999999999999998</c:v>
                </c:pt>
                <c:pt idx="2513">
                  <c:v>2.27</c:v>
                </c:pt>
                <c:pt idx="2514">
                  <c:v>2.2999999999999998</c:v>
                </c:pt>
                <c:pt idx="2515">
                  <c:v>2.2999999999999998</c:v>
                </c:pt>
                <c:pt idx="2516">
                  <c:v>2.2999999999999998</c:v>
                </c:pt>
                <c:pt idx="2517">
                  <c:v>2.2999999999999998</c:v>
                </c:pt>
                <c:pt idx="2518">
                  <c:v>2.2999999999999998</c:v>
                </c:pt>
                <c:pt idx="2519">
                  <c:v>2.3199999999999998</c:v>
                </c:pt>
                <c:pt idx="2520">
                  <c:v>2.2400000000000002</c:v>
                </c:pt>
                <c:pt idx="2521">
                  <c:v>2.23</c:v>
                </c:pt>
                <c:pt idx="2522">
                  <c:v>2.13</c:v>
                </c:pt>
                <c:pt idx="2523">
                  <c:v>2.2200000000000002</c:v>
                </c:pt>
                <c:pt idx="2524">
                  <c:v>2.2200000000000002</c:v>
                </c:pt>
                <c:pt idx="2525">
                  <c:v>2.2200000000000002</c:v>
                </c:pt>
                <c:pt idx="2526">
                  <c:v>2.2400000000000002</c:v>
                </c:pt>
                <c:pt idx="2527">
                  <c:v>2.2400000000000002</c:v>
                </c:pt>
                <c:pt idx="2528">
                  <c:v>2.29</c:v>
                </c:pt>
                <c:pt idx="2529">
                  <c:v>2.16</c:v>
                </c:pt>
                <c:pt idx="2530">
                  <c:v>2.3199999999999998</c:v>
                </c:pt>
                <c:pt idx="2531">
                  <c:v>2.3199999999999998</c:v>
                </c:pt>
                <c:pt idx="2532">
                  <c:v>2.3199999999999998</c:v>
                </c:pt>
                <c:pt idx="2533">
                  <c:v>2.2000000000000002</c:v>
                </c:pt>
                <c:pt idx="2534">
                  <c:v>2.14</c:v>
                </c:pt>
                <c:pt idx="2535">
                  <c:v>2.04</c:v>
                </c:pt>
                <c:pt idx="2536">
                  <c:v>2.06</c:v>
                </c:pt>
                <c:pt idx="2537">
                  <c:v>2.0299999999999998</c:v>
                </c:pt>
                <c:pt idx="2538">
                  <c:v>2.0299999999999998</c:v>
                </c:pt>
                <c:pt idx="2539">
                  <c:v>2.0299999999999998</c:v>
                </c:pt>
                <c:pt idx="2540">
                  <c:v>1.93</c:v>
                </c:pt>
                <c:pt idx="2541">
                  <c:v>1.93</c:v>
                </c:pt>
                <c:pt idx="2542">
                  <c:v>1.9</c:v>
                </c:pt>
                <c:pt idx="2543">
                  <c:v>1.87</c:v>
                </c:pt>
                <c:pt idx="2544">
                  <c:v>1.76</c:v>
                </c:pt>
                <c:pt idx="2545">
                  <c:v>1.76</c:v>
                </c:pt>
                <c:pt idx="2546">
                  <c:v>1.76</c:v>
                </c:pt>
                <c:pt idx="2547">
                  <c:v>1.77</c:v>
                </c:pt>
                <c:pt idx="2548">
                  <c:v>1.78</c:v>
                </c:pt>
                <c:pt idx="2549">
                  <c:v>1.86</c:v>
                </c:pt>
                <c:pt idx="2550">
                  <c:v>1.89</c:v>
                </c:pt>
                <c:pt idx="2551">
                  <c:v>1.88</c:v>
                </c:pt>
                <c:pt idx="2552">
                  <c:v>1.88</c:v>
                </c:pt>
                <c:pt idx="2553">
                  <c:v>1.88</c:v>
                </c:pt>
                <c:pt idx="2554">
                  <c:v>1.93</c:v>
                </c:pt>
                <c:pt idx="2555">
                  <c:v>1.7</c:v>
                </c:pt>
                <c:pt idx="2556">
                  <c:v>1.61</c:v>
                </c:pt>
                <c:pt idx="2557">
                  <c:v>1.55</c:v>
                </c:pt>
                <c:pt idx="2558">
                  <c:v>1.6</c:v>
                </c:pt>
                <c:pt idx="2559">
                  <c:v>1.6</c:v>
                </c:pt>
                <c:pt idx="2560">
                  <c:v>1.6</c:v>
                </c:pt>
                <c:pt idx="2561">
                  <c:v>1.64</c:v>
                </c:pt>
                <c:pt idx="2562">
                  <c:v>1.48</c:v>
                </c:pt>
                <c:pt idx="2563">
                  <c:v>1.51</c:v>
                </c:pt>
                <c:pt idx="2564">
                  <c:v>1.44</c:v>
                </c:pt>
                <c:pt idx="2565">
                  <c:v>1.47</c:v>
                </c:pt>
                <c:pt idx="2566">
                  <c:v>1.47</c:v>
                </c:pt>
                <c:pt idx="2567">
                  <c:v>1.47</c:v>
                </c:pt>
                <c:pt idx="2568">
                  <c:v>1.46</c:v>
                </c:pt>
                <c:pt idx="2569">
                  <c:v>1.52</c:v>
                </c:pt>
                <c:pt idx="2570">
                  <c:v>1.54</c:v>
                </c:pt>
                <c:pt idx="2571">
                  <c:v>1.61</c:v>
                </c:pt>
                <c:pt idx="2572">
                  <c:v>1.61</c:v>
                </c:pt>
                <c:pt idx="2573">
                  <c:v>1.61</c:v>
                </c:pt>
                <c:pt idx="2574">
                  <c:v>1.61</c:v>
                </c:pt>
                <c:pt idx="2575">
                  <c:v>1.65</c:v>
                </c:pt>
                <c:pt idx="2576">
                  <c:v>1.57</c:v>
                </c:pt>
                <c:pt idx="2577">
                  <c:v>1.54</c:v>
                </c:pt>
                <c:pt idx="2578">
                  <c:v>1.6</c:v>
                </c:pt>
                <c:pt idx="2579">
                  <c:v>1.67</c:v>
                </c:pt>
                <c:pt idx="2580">
                  <c:v>1.67</c:v>
                </c:pt>
                <c:pt idx="2581">
                  <c:v>1.67</c:v>
                </c:pt>
                <c:pt idx="2582">
                  <c:v>1.72</c:v>
                </c:pt>
                <c:pt idx="2583">
                  <c:v>1.76</c:v>
                </c:pt>
                <c:pt idx="2584">
                  <c:v>1.75</c:v>
                </c:pt>
                <c:pt idx="2585">
                  <c:v>1.77</c:v>
                </c:pt>
                <c:pt idx="2586">
                  <c:v>1.79</c:v>
                </c:pt>
                <c:pt idx="2587">
                  <c:v>1.79</c:v>
                </c:pt>
                <c:pt idx="2588">
                  <c:v>1.79</c:v>
                </c:pt>
                <c:pt idx="2589">
                  <c:v>1.71</c:v>
                </c:pt>
                <c:pt idx="2590">
                  <c:v>1.74</c:v>
                </c:pt>
                <c:pt idx="2591">
                  <c:v>1.75</c:v>
                </c:pt>
                <c:pt idx="2592">
                  <c:v>1.83</c:v>
                </c:pt>
                <c:pt idx="2593">
                  <c:v>1.83</c:v>
                </c:pt>
                <c:pt idx="2594">
                  <c:v>1.83</c:v>
                </c:pt>
                <c:pt idx="2595">
                  <c:v>1.83</c:v>
                </c:pt>
                <c:pt idx="2596">
                  <c:v>1.67</c:v>
                </c:pt>
                <c:pt idx="2597">
                  <c:v>1.77</c:v>
                </c:pt>
                <c:pt idx="2598">
                  <c:v>1.8</c:v>
                </c:pt>
                <c:pt idx="2599">
                  <c:v>1.87</c:v>
                </c:pt>
                <c:pt idx="2600">
                  <c:v>2</c:v>
                </c:pt>
                <c:pt idx="2601">
                  <c:v>2</c:v>
                </c:pt>
                <c:pt idx="2602">
                  <c:v>2</c:v>
                </c:pt>
                <c:pt idx="2603">
                  <c:v>2.0099999999999998</c:v>
                </c:pt>
                <c:pt idx="2604">
                  <c:v>1.94</c:v>
                </c:pt>
                <c:pt idx="2605">
                  <c:v>1.88</c:v>
                </c:pt>
                <c:pt idx="2606">
                  <c:v>1.93</c:v>
                </c:pt>
                <c:pt idx="2607">
                  <c:v>2</c:v>
                </c:pt>
                <c:pt idx="2608">
                  <c:v>2</c:v>
                </c:pt>
                <c:pt idx="2609">
                  <c:v>2</c:v>
                </c:pt>
                <c:pt idx="2610">
                  <c:v>2.0699999999999998</c:v>
                </c:pt>
                <c:pt idx="2611">
                  <c:v>2.0699999999999998</c:v>
                </c:pt>
                <c:pt idx="2612">
                  <c:v>2.0699999999999998</c:v>
                </c:pt>
                <c:pt idx="2613">
                  <c:v>1.99</c:v>
                </c:pt>
                <c:pt idx="2614">
                  <c:v>1.91</c:v>
                </c:pt>
                <c:pt idx="2615">
                  <c:v>1.91</c:v>
                </c:pt>
                <c:pt idx="2616">
                  <c:v>1.91</c:v>
                </c:pt>
                <c:pt idx="2617">
                  <c:v>1.97</c:v>
                </c:pt>
                <c:pt idx="2618">
                  <c:v>2.0699999999999998</c:v>
                </c:pt>
                <c:pt idx="2619">
                  <c:v>2.14</c:v>
                </c:pt>
                <c:pt idx="2620">
                  <c:v>2.19</c:v>
                </c:pt>
                <c:pt idx="2621">
                  <c:v>2.1800000000000002</c:v>
                </c:pt>
                <c:pt idx="2622">
                  <c:v>2.1800000000000002</c:v>
                </c:pt>
                <c:pt idx="2623">
                  <c:v>2.1800000000000002</c:v>
                </c:pt>
                <c:pt idx="2624">
                  <c:v>2.2200000000000002</c:v>
                </c:pt>
                <c:pt idx="2625">
                  <c:v>2.2799999999999998</c:v>
                </c:pt>
                <c:pt idx="2626">
                  <c:v>2.2999999999999998</c:v>
                </c:pt>
                <c:pt idx="2627">
                  <c:v>2.31</c:v>
                </c:pt>
                <c:pt idx="2628">
                  <c:v>2.31</c:v>
                </c:pt>
                <c:pt idx="2629">
                  <c:v>2.31</c:v>
                </c:pt>
                <c:pt idx="2630">
                  <c:v>2.31</c:v>
                </c:pt>
                <c:pt idx="2631">
                  <c:v>2.31</c:v>
                </c:pt>
                <c:pt idx="2632">
                  <c:v>2.3199999999999998</c:v>
                </c:pt>
                <c:pt idx="2633">
                  <c:v>2.33</c:v>
                </c:pt>
                <c:pt idx="2634">
                  <c:v>2.35</c:v>
                </c:pt>
                <c:pt idx="2635">
                  <c:v>2.3199999999999998</c:v>
                </c:pt>
                <c:pt idx="2636">
                  <c:v>2.3199999999999998</c:v>
                </c:pt>
                <c:pt idx="2637">
                  <c:v>2.3199999999999998</c:v>
                </c:pt>
                <c:pt idx="2638">
                  <c:v>2.29</c:v>
                </c:pt>
                <c:pt idx="2639">
                  <c:v>2.31</c:v>
                </c:pt>
                <c:pt idx="2640">
                  <c:v>2.37</c:v>
                </c:pt>
                <c:pt idx="2641">
                  <c:v>2.37</c:v>
                </c:pt>
                <c:pt idx="2642">
                  <c:v>2.44</c:v>
                </c:pt>
                <c:pt idx="2643">
                  <c:v>2.44</c:v>
                </c:pt>
                <c:pt idx="2644">
                  <c:v>2.44</c:v>
                </c:pt>
                <c:pt idx="2645">
                  <c:v>2.46</c:v>
                </c:pt>
                <c:pt idx="2646">
                  <c:v>2.4700000000000002</c:v>
                </c:pt>
                <c:pt idx="2647">
                  <c:v>2.48</c:v>
                </c:pt>
                <c:pt idx="2648">
                  <c:v>2.4500000000000002</c:v>
                </c:pt>
                <c:pt idx="2649">
                  <c:v>2.5</c:v>
                </c:pt>
                <c:pt idx="2650">
                  <c:v>2.5</c:v>
                </c:pt>
                <c:pt idx="2651">
                  <c:v>2.5</c:v>
                </c:pt>
                <c:pt idx="2652">
                  <c:v>2.56</c:v>
                </c:pt>
                <c:pt idx="2653">
                  <c:v>2.38</c:v>
                </c:pt>
                <c:pt idx="2654">
                  <c:v>2.31</c:v>
                </c:pt>
                <c:pt idx="2655">
                  <c:v>2.4300000000000002</c:v>
                </c:pt>
                <c:pt idx="2656">
                  <c:v>2.35</c:v>
                </c:pt>
                <c:pt idx="2657">
                  <c:v>2.35</c:v>
                </c:pt>
                <c:pt idx="2658">
                  <c:v>2.35</c:v>
                </c:pt>
                <c:pt idx="2659">
                  <c:v>2.33</c:v>
                </c:pt>
                <c:pt idx="2660">
                  <c:v>2.34</c:v>
                </c:pt>
                <c:pt idx="2661">
                  <c:v>2.2999999999999998</c:v>
                </c:pt>
                <c:pt idx="2662">
                  <c:v>2.3199999999999998</c:v>
                </c:pt>
                <c:pt idx="2663">
                  <c:v>2.3199999999999998</c:v>
                </c:pt>
                <c:pt idx="2664">
                  <c:v>2.3199999999999998</c:v>
                </c:pt>
                <c:pt idx="2665">
                  <c:v>2.3199999999999998</c:v>
                </c:pt>
                <c:pt idx="2666">
                  <c:v>2.27</c:v>
                </c:pt>
                <c:pt idx="2667">
                  <c:v>2.27</c:v>
                </c:pt>
                <c:pt idx="2668">
                  <c:v>2.2799999999999998</c:v>
                </c:pt>
                <c:pt idx="2669">
                  <c:v>2.25</c:v>
                </c:pt>
                <c:pt idx="2670">
                  <c:v>2.37</c:v>
                </c:pt>
                <c:pt idx="2671">
                  <c:v>2.37</c:v>
                </c:pt>
                <c:pt idx="2672">
                  <c:v>2.37</c:v>
                </c:pt>
                <c:pt idx="2673">
                  <c:v>2.34</c:v>
                </c:pt>
                <c:pt idx="2674">
                  <c:v>2.39</c:v>
                </c:pt>
                <c:pt idx="2675">
                  <c:v>2.39</c:v>
                </c:pt>
                <c:pt idx="2676">
                  <c:v>2.41</c:v>
                </c:pt>
                <c:pt idx="2677">
                  <c:v>2.5099999999999998</c:v>
                </c:pt>
                <c:pt idx="2678">
                  <c:v>2.5099999999999998</c:v>
                </c:pt>
                <c:pt idx="2679">
                  <c:v>2.5099999999999998</c:v>
                </c:pt>
                <c:pt idx="2680">
                  <c:v>2.5099999999999998</c:v>
                </c:pt>
                <c:pt idx="2681">
                  <c:v>2.57</c:v>
                </c:pt>
                <c:pt idx="2682">
                  <c:v>2.54</c:v>
                </c:pt>
                <c:pt idx="2683">
                  <c:v>2.4900000000000002</c:v>
                </c:pt>
                <c:pt idx="2684">
                  <c:v>2.4700000000000002</c:v>
                </c:pt>
                <c:pt idx="2685">
                  <c:v>2.4700000000000002</c:v>
                </c:pt>
                <c:pt idx="2686">
                  <c:v>2.4700000000000002</c:v>
                </c:pt>
                <c:pt idx="2687">
                  <c:v>2.5</c:v>
                </c:pt>
                <c:pt idx="2688">
                  <c:v>2.54</c:v>
                </c:pt>
                <c:pt idx="2689">
                  <c:v>2.5499999999999998</c:v>
                </c:pt>
                <c:pt idx="2690">
                  <c:v>2.65</c:v>
                </c:pt>
                <c:pt idx="2691">
                  <c:v>2.66</c:v>
                </c:pt>
                <c:pt idx="2692">
                  <c:v>2.66</c:v>
                </c:pt>
                <c:pt idx="2693">
                  <c:v>2.66</c:v>
                </c:pt>
                <c:pt idx="2694">
                  <c:v>2.66</c:v>
                </c:pt>
                <c:pt idx="2695">
                  <c:v>2.5499999999999998</c:v>
                </c:pt>
                <c:pt idx="2696">
                  <c:v>2.52</c:v>
                </c:pt>
                <c:pt idx="2697">
                  <c:v>2.38</c:v>
                </c:pt>
                <c:pt idx="2698">
                  <c:v>2.4900000000000002</c:v>
                </c:pt>
                <c:pt idx="2699">
                  <c:v>2.4900000000000002</c:v>
                </c:pt>
                <c:pt idx="2700">
                  <c:v>2.4900000000000002</c:v>
                </c:pt>
                <c:pt idx="2701">
                  <c:v>2.64</c:v>
                </c:pt>
                <c:pt idx="2702">
                  <c:v>2.65</c:v>
                </c:pt>
                <c:pt idx="2703">
                  <c:v>2.7</c:v>
                </c:pt>
                <c:pt idx="2704">
                  <c:v>2.71</c:v>
                </c:pt>
                <c:pt idx="2705">
                  <c:v>2.72</c:v>
                </c:pt>
                <c:pt idx="2706">
                  <c:v>2.72</c:v>
                </c:pt>
                <c:pt idx="2707">
                  <c:v>2.72</c:v>
                </c:pt>
                <c:pt idx="2708">
                  <c:v>2.57</c:v>
                </c:pt>
                <c:pt idx="2709">
                  <c:v>2.58</c:v>
                </c:pt>
                <c:pt idx="2710">
                  <c:v>2.6</c:v>
                </c:pt>
                <c:pt idx="2711">
                  <c:v>2.72</c:v>
                </c:pt>
                <c:pt idx="2712">
                  <c:v>2.71</c:v>
                </c:pt>
                <c:pt idx="2713">
                  <c:v>2.71</c:v>
                </c:pt>
                <c:pt idx="2714">
                  <c:v>2.71</c:v>
                </c:pt>
                <c:pt idx="2715">
                  <c:v>2.83</c:v>
                </c:pt>
                <c:pt idx="2716">
                  <c:v>2.85</c:v>
                </c:pt>
                <c:pt idx="2717">
                  <c:v>2.69</c:v>
                </c:pt>
                <c:pt idx="2718">
                  <c:v>2.59</c:v>
                </c:pt>
                <c:pt idx="2719">
                  <c:v>2.5099999999999998</c:v>
                </c:pt>
                <c:pt idx="2720">
                  <c:v>2.5099999999999998</c:v>
                </c:pt>
                <c:pt idx="2721">
                  <c:v>2.5099999999999998</c:v>
                </c:pt>
                <c:pt idx="2722">
                  <c:v>2.5</c:v>
                </c:pt>
                <c:pt idx="2723">
                  <c:v>2.38</c:v>
                </c:pt>
                <c:pt idx="2724">
                  <c:v>2.38</c:v>
                </c:pt>
                <c:pt idx="2725">
                  <c:v>2.2400000000000002</c:v>
                </c:pt>
                <c:pt idx="2726">
                  <c:v>2.2400000000000002</c:v>
                </c:pt>
                <c:pt idx="2727">
                  <c:v>2.2400000000000002</c:v>
                </c:pt>
                <c:pt idx="2728">
                  <c:v>2.2400000000000002</c:v>
                </c:pt>
                <c:pt idx="2729">
                  <c:v>2.16</c:v>
                </c:pt>
                <c:pt idx="2730">
                  <c:v>2.1800000000000002</c:v>
                </c:pt>
                <c:pt idx="2731">
                  <c:v>2.27</c:v>
                </c:pt>
                <c:pt idx="2732">
                  <c:v>2.37</c:v>
                </c:pt>
                <c:pt idx="2733">
                  <c:v>2.37</c:v>
                </c:pt>
                <c:pt idx="2734">
                  <c:v>2.37</c:v>
                </c:pt>
                <c:pt idx="2735">
                  <c:v>2.37</c:v>
                </c:pt>
                <c:pt idx="2736">
                  <c:v>2.36</c:v>
                </c:pt>
                <c:pt idx="2737">
                  <c:v>2.2999999999999998</c:v>
                </c:pt>
                <c:pt idx="2738">
                  <c:v>2.44</c:v>
                </c:pt>
                <c:pt idx="2739">
                  <c:v>2.4500000000000002</c:v>
                </c:pt>
                <c:pt idx="2740">
                  <c:v>2.4</c:v>
                </c:pt>
                <c:pt idx="2741">
                  <c:v>2.4</c:v>
                </c:pt>
                <c:pt idx="2742">
                  <c:v>2.4</c:v>
                </c:pt>
                <c:pt idx="2743">
                  <c:v>2.14</c:v>
                </c:pt>
                <c:pt idx="2744">
                  <c:v>2.17</c:v>
                </c:pt>
                <c:pt idx="2745">
                  <c:v>2.29</c:v>
                </c:pt>
                <c:pt idx="2746">
                  <c:v>2.41</c:v>
                </c:pt>
                <c:pt idx="2747">
                  <c:v>2.48</c:v>
                </c:pt>
                <c:pt idx="2748">
                  <c:v>2.48</c:v>
                </c:pt>
                <c:pt idx="2749">
                  <c:v>2.48</c:v>
                </c:pt>
                <c:pt idx="2750">
                  <c:v>2.37</c:v>
                </c:pt>
                <c:pt idx="2751">
                  <c:v>2.25</c:v>
                </c:pt>
                <c:pt idx="2752">
                  <c:v>2.21</c:v>
                </c:pt>
                <c:pt idx="2753">
                  <c:v>2.2400000000000002</c:v>
                </c:pt>
                <c:pt idx="2754">
                  <c:v>2.25</c:v>
                </c:pt>
                <c:pt idx="2755">
                  <c:v>2.25</c:v>
                </c:pt>
                <c:pt idx="2756">
                  <c:v>2.25</c:v>
                </c:pt>
                <c:pt idx="2757">
                  <c:v>2.19</c:v>
                </c:pt>
                <c:pt idx="2758">
                  <c:v>2.21</c:v>
                </c:pt>
                <c:pt idx="2759">
                  <c:v>2.23</c:v>
                </c:pt>
                <c:pt idx="2760">
                  <c:v>2.11</c:v>
                </c:pt>
                <c:pt idx="2761">
                  <c:v>2.2000000000000002</c:v>
                </c:pt>
                <c:pt idx="2762">
                  <c:v>2.2000000000000002</c:v>
                </c:pt>
                <c:pt idx="2763">
                  <c:v>2.2000000000000002</c:v>
                </c:pt>
                <c:pt idx="2764">
                  <c:v>2.4</c:v>
                </c:pt>
                <c:pt idx="2765">
                  <c:v>2.41</c:v>
                </c:pt>
                <c:pt idx="2766">
                  <c:v>2.27</c:v>
                </c:pt>
                <c:pt idx="2767">
                  <c:v>2.4</c:v>
                </c:pt>
                <c:pt idx="2768">
                  <c:v>2.63</c:v>
                </c:pt>
                <c:pt idx="2769">
                  <c:v>2.63</c:v>
                </c:pt>
                <c:pt idx="2770">
                  <c:v>2.63</c:v>
                </c:pt>
                <c:pt idx="2771">
                  <c:v>2.74</c:v>
                </c:pt>
                <c:pt idx="2772">
                  <c:v>2.42</c:v>
                </c:pt>
                <c:pt idx="2773">
                  <c:v>2.5</c:v>
                </c:pt>
                <c:pt idx="2774">
                  <c:v>2.27</c:v>
                </c:pt>
                <c:pt idx="2775">
                  <c:v>2.0499999999999998</c:v>
                </c:pt>
                <c:pt idx="2776">
                  <c:v>2.0499999999999998</c:v>
                </c:pt>
                <c:pt idx="2777">
                  <c:v>2.0499999999999998</c:v>
                </c:pt>
                <c:pt idx="2778">
                  <c:v>1.95</c:v>
                </c:pt>
                <c:pt idx="2779">
                  <c:v>1.96</c:v>
                </c:pt>
                <c:pt idx="2780">
                  <c:v>1.88</c:v>
                </c:pt>
                <c:pt idx="2781">
                  <c:v>1.98</c:v>
                </c:pt>
                <c:pt idx="2782">
                  <c:v>1.93</c:v>
                </c:pt>
                <c:pt idx="2783">
                  <c:v>1.93</c:v>
                </c:pt>
                <c:pt idx="2784">
                  <c:v>1.93</c:v>
                </c:pt>
                <c:pt idx="2785">
                  <c:v>1.75</c:v>
                </c:pt>
                <c:pt idx="2786">
                  <c:v>1.7</c:v>
                </c:pt>
                <c:pt idx="2787">
                  <c:v>1.48</c:v>
                </c:pt>
                <c:pt idx="2788">
                  <c:v>1.45</c:v>
                </c:pt>
                <c:pt idx="2789">
                  <c:v>1.42</c:v>
                </c:pt>
                <c:pt idx="2790">
                  <c:v>1.42</c:v>
                </c:pt>
                <c:pt idx="2791">
                  <c:v>1.42</c:v>
                </c:pt>
                <c:pt idx="2792">
                  <c:v>1.42</c:v>
                </c:pt>
                <c:pt idx="2793">
                  <c:v>1.34</c:v>
                </c:pt>
                <c:pt idx="2794">
                  <c:v>1.33</c:v>
                </c:pt>
                <c:pt idx="2795">
                  <c:v>1.4</c:v>
                </c:pt>
                <c:pt idx="2796">
                  <c:v>1.4</c:v>
                </c:pt>
                <c:pt idx="2797">
                  <c:v>1.4</c:v>
                </c:pt>
                <c:pt idx="2798">
                  <c:v>1.4</c:v>
                </c:pt>
                <c:pt idx="2799">
                  <c:v>1.47</c:v>
                </c:pt>
                <c:pt idx="2800">
                  <c:v>1.32</c:v>
                </c:pt>
                <c:pt idx="2801">
                  <c:v>1.33</c:v>
                </c:pt>
                <c:pt idx="2802">
                  <c:v>1.37</c:v>
                </c:pt>
                <c:pt idx="2803">
                  <c:v>1.42</c:v>
                </c:pt>
                <c:pt idx="2804">
                  <c:v>1.42</c:v>
                </c:pt>
                <c:pt idx="2805">
                  <c:v>1.42</c:v>
                </c:pt>
                <c:pt idx="2806">
                  <c:v>1.35</c:v>
                </c:pt>
                <c:pt idx="2807">
                  <c:v>1.34</c:v>
                </c:pt>
                <c:pt idx="2808">
                  <c:v>1.48</c:v>
                </c:pt>
                <c:pt idx="2809">
                  <c:v>1.43</c:v>
                </c:pt>
                <c:pt idx="2810">
                  <c:v>1.28</c:v>
                </c:pt>
                <c:pt idx="2811">
                  <c:v>1.28</c:v>
                </c:pt>
                <c:pt idx="2812">
                  <c:v>1.28</c:v>
                </c:pt>
                <c:pt idx="2813">
                  <c:v>1.24</c:v>
                </c:pt>
                <c:pt idx="2814">
                  <c:v>0.97</c:v>
                </c:pt>
                <c:pt idx="2815">
                  <c:v>0.95</c:v>
                </c:pt>
                <c:pt idx="2816">
                  <c:v>0.98</c:v>
                </c:pt>
                <c:pt idx="2817">
                  <c:v>0.98</c:v>
                </c:pt>
                <c:pt idx="2818">
                  <c:v>0.98</c:v>
                </c:pt>
                <c:pt idx="2819">
                  <c:v>0.98</c:v>
                </c:pt>
                <c:pt idx="2820">
                  <c:v>1</c:v>
                </c:pt>
                <c:pt idx="2821">
                  <c:v>1</c:v>
                </c:pt>
                <c:pt idx="2822">
                  <c:v>0.98</c:v>
                </c:pt>
                <c:pt idx="2823">
                  <c:v>1.03</c:v>
                </c:pt>
                <c:pt idx="2824">
                  <c:v>0.95</c:v>
                </c:pt>
                <c:pt idx="2825">
                  <c:v>0.95</c:v>
                </c:pt>
                <c:pt idx="2826">
                  <c:v>0.95</c:v>
                </c:pt>
                <c:pt idx="2827">
                  <c:v>0.9</c:v>
                </c:pt>
                <c:pt idx="2828">
                  <c:v>0.9</c:v>
                </c:pt>
                <c:pt idx="2829">
                  <c:v>0.89</c:v>
                </c:pt>
                <c:pt idx="2830">
                  <c:v>0.91</c:v>
                </c:pt>
                <c:pt idx="2831">
                  <c:v>0.91</c:v>
                </c:pt>
                <c:pt idx="2832">
                  <c:v>0.91</c:v>
                </c:pt>
                <c:pt idx="2833">
                  <c:v>0.91</c:v>
                </c:pt>
                <c:pt idx="2834">
                  <c:v>0.9</c:v>
                </c:pt>
                <c:pt idx="2835">
                  <c:v>0.92</c:v>
                </c:pt>
                <c:pt idx="2836">
                  <c:v>0.96</c:v>
                </c:pt>
                <c:pt idx="2837">
                  <c:v>0.89</c:v>
                </c:pt>
                <c:pt idx="2838">
                  <c:v>0.84</c:v>
                </c:pt>
                <c:pt idx="2839">
                  <c:v>0.84</c:v>
                </c:pt>
                <c:pt idx="2840">
                  <c:v>0.84</c:v>
                </c:pt>
                <c:pt idx="2841">
                  <c:v>0.84</c:v>
                </c:pt>
                <c:pt idx="2842">
                  <c:v>0.84</c:v>
                </c:pt>
                <c:pt idx="2843">
                  <c:v>0.85</c:v>
                </c:pt>
                <c:pt idx="2844">
                  <c:v>0.79</c:v>
                </c:pt>
                <c:pt idx="2845">
                  <c:v>0.79</c:v>
                </c:pt>
                <c:pt idx="2846">
                  <c:v>0.79</c:v>
                </c:pt>
                <c:pt idx="2847">
                  <c:v>0.79</c:v>
                </c:pt>
                <c:pt idx="2848">
                  <c:v>0.8</c:v>
                </c:pt>
                <c:pt idx="2849">
                  <c:v>0.81</c:v>
                </c:pt>
                <c:pt idx="2850">
                  <c:v>0.8</c:v>
                </c:pt>
                <c:pt idx="2851">
                  <c:v>0.76</c:v>
                </c:pt>
                <c:pt idx="2852">
                  <c:v>0.76</c:v>
                </c:pt>
                <c:pt idx="2853">
                  <c:v>0.76</c:v>
                </c:pt>
                <c:pt idx="2854">
                  <c:v>0.76</c:v>
                </c:pt>
                <c:pt idx="2855">
                  <c:v>0.74</c:v>
                </c:pt>
                <c:pt idx="2856">
                  <c:v>0.74</c:v>
                </c:pt>
                <c:pt idx="2857">
                  <c:v>0.75</c:v>
                </c:pt>
                <c:pt idx="2858">
                  <c:v>0.76</c:v>
                </c:pt>
                <c:pt idx="2859">
                  <c:v>0.71</c:v>
                </c:pt>
                <c:pt idx="2860">
                  <c:v>0.71</c:v>
                </c:pt>
                <c:pt idx="2861">
                  <c:v>0.71</c:v>
                </c:pt>
                <c:pt idx="2862">
                  <c:v>0.76</c:v>
                </c:pt>
                <c:pt idx="2863">
                  <c:v>0.77</c:v>
                </c:pt>
                <c:pt idx="2864">
                  <c:v>0.77</c:v>
                </c:pt>
                <c:pt idx="2865">
                  <c:v>0.76</c:v>
                </c:pt>
                <c:pt idx="2866">
                  <c:v>0.79</c:v>
                </c:pt>
                <c:pt idx="2867">
                  <c:v>0.79</c:v>
                </c:pt>
                <c:pt idx="2868">
                  <c:v>0.79</c:v>
                </c:pt>
                <c:pt idx="2869">
                  <c:v>0.74</c:v>
                </c:pt>
                <c:pt idx="2870">
                  <c:v>0.73</c:v>
                </c:pt>
                <c:pt idx="2871">
                  <c:v>0.74</c:v>
                </c:pt>
                <c:pt idx="2872">
                  <c:v>0.72</c:v>
                </c:pt>
                <c:pt idx="2873">
                  <c:v>0.72</c:v>
                </c:pt>
                <c:pt idx="2874">
                  <c:v>0.72</c:v>
                </c:pt>
                <c:pt idx="2875">
                  <c:v>0.72</c:v>
                </c:pt>
                <c:pt idx="2876">
                  <c:v>0.72</c:v>
                </c:pt>
                <c:pt idx="2877">
                  <c:v>0.69</c:v>
                </c:pt>
                <c:pt idx="2878">
                  <c:v>0.68</c:v>
                </c:pt>
                <c:pt idx="2879">
                  <c:v>0.69</c:v>
                </c:pt>
                <c:pt idx="2880">
                  <c:v>0.69</c:v>
                </c:pt>
                <c:pt idx="2881">
                  <c:v>0.69</c:v>
                </c:pt>
                <c:pt idx="2882">
                  <c:v>0.69</c:v>
                </c:pt>
                <c:pt idx="2883">
                  <c:v>0.69</c:v>
                </c:pt>
                <c:pt idx="2884">
                  <c:v>0.68</c:v>
                </c:pt>
                <c:pt idx="2885">
                  <c:v>0.69</c:v>
                </c:pt>
                <c:pt idx="2886">
                  <c:v>0.68</c:v>
                </c:pt>
                <c:pt idx="2887">
                  <c:v>0.66</c:v>
                </c:pt>
                <c:pt idx="2888">
                  <c:v>0.66</c:v>
                </c:pt>
                <c:pt idx="2889">
                  <c:v>0.66</c:v>
                </c:pt>
                <c:pt idx="2890">
                  <c:v>0.66</c:v>
                </c:pt>
                <c:pt idx="2891">
                  <c:v>0.64</c:v>
                </c:pt>
                <c:pt idx="2892">
                  <c:v>0.62</c:v>
                </c:pt>
                <c:pt idx="2893">
                  <c:v>0.59</c:v>
                </c:pt>
                <c:pt idx="2894">
                  <c:v>0.6</c:v>
                </c:pt>
                <c:pt idx="2895">
                  <c:v>0.6</c:v>
                </c:pt>
                <c:pt idx="2896">
                  <c:v>0.6</c:v>
                </c:pt>
                <c:pt idx="2897">
                  <c:v>0.57999999999999996</c:v>
                </c:pt>
                <c:pt idx="2898">
                  <c:v>0.59</c:v>
                </c:pt>
                <c:pt idx="2899">
                  <c:v>0.6</c:v>
                </c:pt>
                <c:pt idx="2900">
                  <c:v>0.61</c:v>
                </c:pt>
                <c:pt idx="2901">
                  <c:v>0.64</c:v>
                </c:pt>
                <c:pt idx="2902">
                  <c:v>0.64</c:v>
                </c:pt>
                <c:pt idx="2903">
                  <c:v>0.64</c:v>
                </c:pt>
                <c:pt idx="2904">
                  <c:v>0.64</c:v>
                </c:pt>
                <c:pt idx="2905">
                  <c:v>0.64</c:v>
                </c:pt>
                <c:pt idx="2906">
                  <c:v>0.63</c:v>
                </c:pt>
                <c:pt idx="2907">
                  <c:v>0.64</c:v>
                </c:pt>
                <c:pt idx="2908">
                  <c:v>0.62</c:v>
                </c:pt>
                <c:pt idx="2909">
                  <c:v>0.62</c:v>
                </c:pt>
                <c:pt idx="2910">
                  <c:v>0.62</c:v>
                </c:pt>
                <c:pt idx="2911">
                  <c:v>0.64</c:v>
                </c:pt>
                <c:pt idx="2912">
                  <c:v>0.64</c:v>
                </c:pt>
                <c:pt idx="2913">
                  <c:v>0.64</c:v>
                </c:pt>
                <c:pt idx="2914">
                  <c:v>0.64</c:v>
                </c:pt>
                <c:pt idx="2915">
                  <c:v>0.64</c:v>
                </c:pt>
                <c:pt idx="2916">
                  <c:v>0.64</c:v>
                </c:pt>
                <c:pt idx="2917">
                  <c:v>0.64</c:v>
                </c:pt>
                <c:pt idx="2918">
                  <c:v>0.63</c:v>
                </c:pt>
                <c:pt idx="2919">
                  <c:v>0.69</c:v>
                </c:pt>
                <c:pt idx="2920">
                  <c:v>0.7</c:v>
                </c:pt>
                <c:pt idx="2921">
                  <c:v>0.71</c:v>
                </c:pt>
                <c:pt idx="2922">
                  <c:v>0.71</c:v>
                </c:pt>
                <c:pt idx="2923">
                  <c:v>0.71</c:v>
                </c:pt>
                <c:pt idx="2924">
                  <c:v>0.71</c:v>
                </c:pt>
                <c:pt idx="2925">
                  <c:v>0.7</c:v>
                </c:pt>
                <c:pt idx="2926">
                  <c:v>0.74</c:v>
                </c:pt>
                <c:pt idx="2927">
                  <c:v>0.74</c:v>
                </c:pt>
                <c:pt idx="2928">
                  <c:v>0.74</c:v>
                </c:pt>
                <c:pt idx="2929">
                  <c:v>0.73</c:v>
                </c:pt>
                <c:pt idx="2930">
                  <c:v>0.73</c:v>
                </c:pt>
                <c:pt idx="2931">
                  <c:v>0.73</c:v>
                </c:pt>
                <c:pt idx="2932">
                  <c:v>0.74</c:v>
                </c:pt>
                <c:pt idx="2933">
                  <c:v>0.71</c:v>
                </c:pt>
                <c:pt idx="2934">
                  <c:v>0.72</c:v>
                </c:pt>
                <c:pt idx="2935">
                  <c:v>0.68</c:v>
                </c:pt>
                <c:pt idx="2936">
                  <c:v>0.73</c:v>
                </c:pt>
                <c:pt idx="2937">
                  <c:v>0.73</c:v>
                </c:pt>
                <c:pt idx="2938">
                  <c:v>0.73</c:v>
                </c:pt>
                <c:pt idx="2939">
                  <c:v>0.71</c:v>
                </c:pt>
                <c:pt idx="2940">
                  <c:v>0.74</c:v>
                </c:pt>
                <c:pt idx="2941">
                  <c:v>0.73</c:v>
                </c:pt>
                <c:pt idx="2942">
                  <c:v>0.73</c:v>
                </c:pt>
                <c:pt idx="2943">
                  <c:v>0.74</c:v>
                </c:pt>
                <c:pt idx="2944">
                  <c:v>0.74</c:v>
                </c:pt>
                <c:pt idx="2945">
                  <c:v>0.74</c:v>
                </c:pt>
                <c:pt idx="2946">
                  <c:v>0.72</c:v>
                </c:pt>
                <c:pt idx="2947">
                  <c:v>0.71</c:v>
                </c:pt>
                <c:pt idx="2948">
                  <c:v>0.75</c:v>
                </c:pt>
                <c:pt idx="2949">
                  <c:v>0.75</c:v>
                </c:pt>
                <c:pt idx="2950">
                  <c:v>0.76</c:v>
                </c:pt>
                <c:pt idx="2951">
                  <c:v>0.76</c:v>
                </c:pt>
                <c:pt idx="2952">
                  <c:v>0.76</c:v>
                </c:pt>
                <c:pt idx="2953">
                  <c:v>0.75</c:v>
                </c:pt>
                <c:pt idx="2954">
                  <c:v>0.79</c:v>
                </c:pt>
                <c:pt idx="2955">
                  <c:v>0.81499999999999995</c:v>
                </c:pt>
                <c:pt idx="2956">
                  <c:v>0.83</c:v>
                </c:pt>
                <c:pt idx="2957">
                  <c:v>0.83</c:v>
                </c:pt>
                <c:pt idx="2958">
                  <c:v>0.83</c:v>
                </c:pt>
                <c:pt idx="2959">
                  <c:v>0.83</c:v>
                </c:pt>
                <c:pt idx="2960">
                  <c:v>0.79</c:v>
                </c:pt>
                <c:pt idx="2961">
                  <c:v>0.74</c:v>
                </c:pt>
                <c:pt idx="2962">
                  <c:v>0.71</c:v>
                </c:pt>
                <c:pt idx="2963">
                  <c:v>0.68</c:v>
                </c:pt>
                <c:pt idx="2964">
                  <c:v>0.63</c:v>
                </c:pt>
                <c:pt idx="2965">
                  <c:v>0.63</c:v>
                </c:pt>
                <c:pt idx="2966">
                  <c:v>0.63</c:v>
                </c:pt>
                <c:pt idx="2967">
                  <c:v>0.64</c:v>
                </c:pt>
                <c:pt idx="2968">
                  <c:v>0.62</c:v>
                </c:pt>
                <c:pt idx="2969">
                  <c:v>0.6</c:v>
                </c:pt>
                <c:pt idx="2970">
                  <c:v>0.56000000000000005</c:v>
                </c:pt>
                <c:pt idx="2971">
                  <c:v>0.67</c:v>
                </c:pt>
                <c:pt idx="2972">
                  <c:v>0.67</c:v>
                </c:pt>
                <c:pt idx="2973">
                  <c:v>0.67</c:v>
                </c:pt>
                <c:pt idx="2974">
                  <c:v>0.7</c:v>
                </c:pt>
                <c:pt idx="2975">
                  <c:v>0.69</c:v>
                </c:pt>
                <c:pt idx="2976">
                  <c:v>0.68</c:v>
                </c:pt>
                <c:pt idx="2977">
                  <c:v>0.62</c:v>
                </c:pt>
                <c:pt idx="2978">
                  <c:v>0.64</c:v>
                </c:pt>
                <c:pt idx="2979">
                  <c:v>0.64</c:v>
                </c:pt>
                <c:pt idx="2980">
                  <c:v>0.64</c:v>
                </c:pt>
                <c:pt idx="2981">
                  <c:v>0.67</c:v>
                </c:pt>
                <c:pt idx="2982">
                  <c:v>0.68</c:v>
                </c:pt>
                <c:pt idx="2983">
                  <c:v>0.68</c:v>
                </c:pt>
                <c:pt idx="2984">
                  <c:v>0.71</c:v>
                </c:pt>
                <c:pt idx="2985">
                  <c:v>0.69</c:v>
                </c:pt>
                <c:pt idx="2986">
                  <c:v>0.69</c:v>
                </c:pt>
                <c:pt idx="2987">
                  <c:v>0.69</c:v>
                </c:pt>
                <c:pt idx="2988">
                  <c:v>0.71</c:v>
                </c:pt>
                <c:pt idx="2989">
                  <c:v>0.7</c:v>
                </c:pt>
                <c:pt idx="2990">
                  <c:v>0.68</c:v>
                </c:pt>
                <c:pt idx="2991">
                  <c:v>0.63</c:v>
                </c:pt>
                <c:pt idx="2992">
                  <c:v>0.63</c:v>
                </c:pt>
                <c:pt idx="2993">
                  <c:v>0.63</c:v>
                </c:pt>
                <c:pt idx="2994">
                  <c:v>0.63</c:v>
                </c:pt>
                <c:pt idx="2995">
                  <c:v>0.65</c:v>
                </c:pt>
                <c:pt idx="2996">
                  <c:v>0.64</c:v>
                </c:pt>
                <c:pt idx="2997">
                  <c:v>0.63</c:v>
                </c:pt>
                <c:pt idx="2998">
                  <c:v>0.71</c:v>
                </c:pt>
                <c:pt idx="2999">
                  <c:v>0.64</c:v>
                </c:pt>
                <c:pt idx="3000">
                  <c:v>0.64</c:v>
                </c:pt>
                <c:pt idx="3001">
                  <c:v>0.64</c:v>
                </c:pt>
                <c:pt idx="3002">
                  <c:v>0.63</c:v>
                </c:pt>
                <c:pt idx="3003">
                  <c:v>0.63</c:v>
                </c:pt>
                <c:pt idx="3004">
                  <c:v>0.68</c:v>
                </c:pt>
                <c:pt idx="3005">
                  <c:v>0.69</c:v>
                </c:pt>
                <c:pt idx="3006">
                  <c:v>0.76</c:v>
                </c:pt>
                <c:pt idx="3007">
                  <c:v>0.76</c:v>
                </c:pt>
                <c:pt idx="3008">
                  <c:v>0.76</c:v>
                </c:pt>
                <c:pt idx="3009">
                  <c:v>0.79</c:v>
                </c:pt>
                <c:pt idx="3010">
                  <c:v>0.79</c:v>
                </c:pt>
                <c:pt idx="3011">
                  <c:v>0.79</c:v>
                </c:pt>
                <c:pt idx="3012">
                  <c:v>0.78</c:v>
                </c:pt>
                <c:pt idx="3013">
                  <c:v>0.76</c:v>
                </c:pt>
                <c:pt idx="3014">
                  <c:v>0.76</c:v>
                </c:pt>
                <c:pt idx="3015">
                  <c:v>0.76</c:v>
                </c:pt>
                <c:pt idx="3016">
                  <c:v>0.78</c:v>
                </c:pt>
                <c:pt idx="3017">
                  <c:v>0.81</c:v>
                </c:pt>
                <c:pt idx="3018">
                  <c:v>0.79</c:v>
                </c:pt>
                <c:pt idx="3019">
                  <c:v>0.78</c:v>
                </c:pt>
                <c:pt idx="3020">
                  <c:v>0.72</c:v>
                </c:pt>
                <c:pt idx="3021">
                  <c:v>0.72</c:v>
                </c:pt>
                <c:pt idx="3022">
                  <c:v>0.72</c:v>
                </c:pt>
                <c:pt idx="3023">
                  <c:v>0.74</c:v>
                </c:pt>
                <c:pt idx="3024">
                  <c:v>0.74</c:v>
                </c:pt>
                <c:pt idx="3025">
                  <c:v>0.68</c:v>
                </c:pt>
                <c:pt idx="3026">
                  <c:v>0.68</c:v>
                </c:pt>
                <c:pt idx="3027">
                  <c:v>0.68</c:v>
                </c:pt>
                <c:pt idx="3028">
                  <c:v>0.68</c:v>
                </c:pt>
                <c:pt idx="3029">
                  <c:v>0.68</c:v>
                </c:pt>
                <c:pt idx="3030">
                  <c:v>0.65</c:v>
                </c:pt>
                <c:pt idx="3031">
                  <c:v>0.65</c:v>
                </c:pt>
                <c:pt idx="3032">
                  <c:v>0.7</c:v>
                </c:pt>
                <c:pt idx="3033">
                  <c:v>0.69</c:v>
                </c:pt>
                <c:pt idx="3034">
                  <c:v>0.69</c:v>
                </c:pt>
                <c:pt idx="3035">
                  <c:v>0.69</c:v>
                </c:pt>
                <c:pt idx="3036">
                  <c:v>0.69</c:v>
                </c:pt>
                <c:pt idx="3037">
                  <c:v>0.69</c:v>
                </c:pt>
                <c:pt idx="3038">
                  <c:v>0.71</c:v>
                </c:pt>
                <c:pt idx="3039">
                  <c:v>0.69</c:v>
                </c:pt>
                <c:pt idx="3040">
                  <c:v>0.69</c:v>
                </c:pt>
                <c:pt idx="3041">
                  <c:v>0.74</c:v>
                </c:pt>
                <c:pt idx="3042">
                  <c:v>0.74</c:v>
                </c:pt>
                <c:pt idx="3043">
                  <c:v>0.74</c:v>
                </c:pt>
                <c:pt idx="3044">
                  <c:v>0.81</c:v>
                </c:pt>
                <c:pt idx="3045">
                  <c:v>0.84</c:v>
                </c:pt>
                <c:pt idx="3046">
                  <c:v>0.85</c:v>
                </c:pt>
                <c:pt idx="3047">
                  <c:v>0.84</c:v>
                </c:pt>
                <c:pt idx="3048">
                  <c:v>0.81</c:v>
                </c:pt>
                <c:pt idx="3049">
                  <c:v>0.81</c:v>
                </c:pt>
                <c:pt idx="3050">
                  <c:v>0.81</c:v>
                </c:pt>
                <c:pt idx="3051">
                  <c:v>0.76</c:v>
                </c:pt>
                <c:pt idx="3052">
                  <c:v>0.75</c:v>
                </c:pt>
                <c:pt idx="3053">
                  <c:v>0.77</c:v>
                </c:pt>
                <c:pt idx="3054">
                  <c:v>0.75</c:v>
                </c:pt>
                <c:pt idx="3055">
                  <c:v>0.75</c:v>
                </c:pt>
                <c:pt idx="3056">
                  <c:v>0.75</c:v>
                </c:pt>
                <c:pt idx="3057">
                  <c:v>0.75</c:v>
                </c:pt>
                <c:pt idx="3058">
                  <c:v>0.79</c:v>
                </c:pt>
                <c:pt idx="3059">
                  <c:v>0.78</c:v>
                </c:pt>
                <c:pt idx="3060">
                  <c:v>0.78</c:v>
                </c:pt>
                <c:pt idx="3061">
                  <c:v>0.84</c:v>
                </c:pt>
                <c:pt idx="3062">
                  <c:v>0.86</c:v>
                </c:pt>
                <c:pt idx="3063">
                  <c:v>0.86</c:v>
                </c:pt>
                <c:pt idx="3064">
                  <c:v>0.86</c:v>
                </c:pt>
                <c:pt idx="3065">
                  <c:v>0.78</c:v>
                </c:pt>
                <c:pt idx="3066">
                  <c:v>0.76</c:v>
                </c:pt>
                <c:pt idx="3067">
                  <c:v>0.77</c:v>
                </c:pt>
                <c:pt idx="3068">
                  <c:v>0.72</c:v>
                </c:pt>
                <c:pt idx="3069">
                  <c:v>0.75</c:v>
                </c:pt>
                <c:pt idx="3070">
                  <c:v>0.75</c:v>
                </c:pt>
                <c:pt idx="3071">
                  <c:v>0.75</c:v>
                </c:pt>
                <c:pt idx="3072">
                  <c:v>0.77</c:v>
                </c:pt>
                <c:pt idx="3073">
                  <c:v>0.78</c:v>
                </c:pt>
                <c:pt idx="3074">
                  <c:v>0.75</c:v>
                </c:pt>
                <c:pt idx="3075">
                  <c:v>0.74</c:v>
                </c:pt>
                <c:pt idx="3076">
                  <c:v>0.67</c:v>
                </c:pt>
                <c:pt idx="3077">
                  <c:v>0.67</c:v>
                </c:pt>
                <c:pt idx="3078">
                  <c:v>0.67</c:v>
                </c:pt>
                <c:pt idx="3079">
                  <c:v>0.64</c:v>
                </c:pt>
                <c:pt idx="3080">
                  <c:v>0.56999999999999995</c:v>
                </c:pt>
                <c:pt idx="3081">
                  <c:v>0.53</c:v>
                </c:pt>
                <c:pt idx="3082">
                  <c:v>0.53</c:v>
                </c:pt>
                <c:pt idx="3083">
                  <c:v>0.51</c:v>
                </c:pt>
                <c:pt idx="3084">
                  <c:v>0.51</c:v>
                </c:pt>
                <c:pt idx="3085">
                  <c:v>0.51</c:v>
                </c:pt>
                <c:pt idx="3086">
                  <c:v>0.52</c:v>
                </c:pt>
                <c:pt idx="3087">
                  <c:v>0.52</c:v>
                </c:pt>
                <c:pt idx="3088">
                  <c:v>0.52</c:v>
                </c:pt>
                <c:pt idx="3089">
                  <c:v>0.53</c:v>
                </c:pt>
                <c:pt idx="3090">
                  <c:v>0.53</c:v>
                </c:pt>
                <c:pt idx="3091">
                  <c:v>0.53</c:v>
                </c:pt>
                <c:pt idx="3092">
                  <c:v>0.53</c:v>
                </c:pt>
                <c:pt idx="3093">
                  <c:v>0.54</c:v>
                </c:pt>
                <c:pt idx="3094">
                  <c:v>0.52</c:v>
                </c:pt>
                <c:pt idx="3095">
                  <c:v>0.5</c:v>
                </c:pt>
                <c:pt idx="3096">
                  <c:v>0.51</c:v>
                </c:pt>
                <c:pt idx="3097">
                  <c:v>0.52</c:v>
                </c:pt>
                <c:pt idx="3098">
                  <c:v>0.52</c:v>
                </c:pt>
                <c:pt idx="3099">
                  <c:v>0.52</c:v>
                </c:pt>
                <c:pt idx="3100">
                  <c:v>0.51</c:v>
                </c:pt>
                <c:pt idx="3101">
                  <c:v>0.53</c:v>
                </c:pt>
                <c:pt idx="3102">
                  <c:v>0.52</c:v>
                </c:pt>
                <c:pt idx="3103">
                  <c:v>0.52</c:v>
                </c:pt>
                <c:pt idx="3104">
                  <c:v>0.52</c:v>
                </c:pt>
                <c:pt idx="3105">
                  <c:v>0.52</c:v>
                </c:pt>
                <c:pt idx="3106">
                  <c:v>0.52</c:v>
                </c:pt>
                <c:pt idx="3107">
                  <c:v>0.52</c:v>
                </c:pt>
                <c:pt idx="3108">
                  <c:v>0.51</c:v>
                </c:pt>
                <c:pt idx="3109">
                  <c:v>0.52</c:v>
                </c:pt>
                <c:pt idx="3110">
                  <c:v>0.54</c:v>
                </c:pt>
                <c:pt idx="3111">
                  <c:v>0.56000000000000005</c:v>
                </c:pt>
                <c:pt idx="3112">
                  <c:v>0.56000000000000005</c:v>
                </c:pt>
                <c:pt idx="3113">
                  <c:v>0.56000000000000005</c:v>
                </c:pt>
                <c:pt idx="3114">
                  <c:v>0.55000000000000004</c:v>
                </c:pt>
                <c:pt idx="3115">
                  <c:v>0.54</c:v>
                </c:pt>
                <c:pt idx="3116">
                  <c:v>0.55000000000000004</c:v>
                </c:pt>
                <c:pt idx="3117">
                  <c:v>0.51</c:v>
                </c:pt>
                <c:pt idx="3118">
                  <c:v>0.53</c:v>
                </c:pt>
                <c:pt idx="3119">
                  <c:v>0.53</c:v>
                </c:pt>
                <c:pt idx="3120">
                  <c:v>0.53</c:v>
                </c:pt>
                <c:pt idx="3121">
                  <c:v>0.51</c:v>
                </c:pt>
                <c:pt idx="3122">
                  <c:v>0.54</c:v>
                </c:pt>
                <c:pt idx="3123">
                  <c:v>0.56999999999999995</c:v>
                </c:pt>
                <c:pt idx="3124">
                  <c:v>0.57999999999999996</c:v>
                </c:pt>
                <c:pt idx="3125">
                  <c:v>0.64</c:v>
                </c:pt>
                <c:pt idx="3126">
                  <c:v>0.64</c:v>
                </c:pt>
                <c:pt idx="3127">
                  <c:v>0.64</c:v>
                </c:pt>
                <c:pt idx="3128">
                  <c:v>0.61</c:v>
                </c:pt>
                <c:pt idx="3129">
                  <c:v>0.55000000000000004</c:v>
                </c:pt>
                <c:pt idx="3130">
                  <c:v>0.51</c:v>
                </c:pt>
                <c:pt idx="3131">
                  <c:v>0.5</c:v>
                </c:pt>
                <c:pt idx="3132">
                  <c:v>0.48499999999999999</c:v>
                </c:pt>
                <c:pt idx="3133">
                  <c:v>0.48499999999999999</c:v>
                </c:pt>
                <c:pt idx="3134">
                  <c:v>0.48499999999999999</c:v>
                </c:pt>
                <c:pt idx="3135">
                  <c:v>0.5</c:v>
                </c:pt>
                <c:pt idx="3136">
                  <c:v>0.52</c:v>
                </c:pt>
                <c:pt idx="3137">
                  <c:v>0.5</c:v>
                </c:pt>
                <c:pt idx="3138">
                  <c:v>0.53</c:v>
                </c:pt>
                <c:pt idx="3139">
                  <c:v>0.54</c:v>
                </c:pt>
                <c:pt idx="3140">
                  <c:v>0.54</c:v>
                </c:pt>
                <c:pt idx="3141">
                  <c:v>0.54</c:v>
                </c:pt>
                <c:pt idx="3142">
                  <c:v>0.53</c:v>
                </c:pt>
                <c:pt idx="3143">
                  <c:v>0.54</c:v>
                </c:pt>
                <c:pt idx="3144">
                  <c:v>0.56999999999999995</c:v>
                </c:pt>
                <c:pt idx="3145">
                  <c:v>0.51</c:v>
                </c:pt>
                <c:pt idx="3146">
                  <c:v>0.52</c:v>
                </c:pt>
                <c:pt idx="3147">
                  <c:v>0.52</c:v>
                </c:pt>
                <c:pt idx="3148">
                  <c:v>0.52</c:v>
                </c:pt>
                <c:pt idx="3149">
                  <c:v>0.52</c:v>
                </c:pt>
                <c:pt idx="3150">
                  <c:v>0.5</c:v>
                </c:pt>
                <c:pt idx="3151">
                  <c:v>0.52</c:v>
                </c:pt>
                <c:pt idx="3152">
                  <c:v>0.5</c:v>
                </c:pt>
                <c:pt idx="3153">
                  <c:v>0.45500000000000002</c:v>
                </c:pt>
                <c:pt idx="3154">
                  <c:v>0.45500000000000002</c:v>
                </c:pt>
                <c:pt idx="3155">
                  <c:v>0.45500000000000002</c:v>
                </c:pt>
                <c:pt idx="3156">
                  <c:v>0.45500000000000002</c:v>
                </c:pt>
                <c:pt idx="3157">
                  <c:v>0.45</c:v>
                </c:pt>
                <c:pt idx="3158">
                  <c:v>0.45</c:v>
                </c:pt>
                <c:pt idx="3159">
                  <c:v>0.44</c:v>
                </c:pt>
                <c:pt idx="3160">
                  <c:v>0.42</c:v>
                </c:pt>
                <c:pt idx="3161">
                  <c:v>0.42</c:v>
                </c:pt>
                <c:pt idx="3162">
                  <c:v>0.42</c:v>
                </c:pt>
                <c:pt idx="3163">
                  <c:v>0.41499999999999998</c:v>
                </c:pt>
                <c:pt idx="3164">
                  <c:v>0.42499999999999999</c:v>
                </c:pt>
                <c:pt idx="3165">
                  <c:v>0.44</c:v>
                </c:pt>
                <c:pt idx="3166">
                  <c:v>0.435</c:v>
                </c:pt>
                <c:pt idx="3167">
                  <c:v>0.44</c:v>
                </c:pt>
                <c:pt idx="3168">
                  <c:v>0.44</c:v>
                </c:pt>
                <c:pt idx="3169">
                  <c:v>0.44</c:v>
                </c:pt>
                <c:pt idx="3170">
                  <c:v>0.45</c:v>
                </c:pt>
                <c:pt idx="3171">
                  <c:v>0.44</c:v>
                </c:pt>
                <c:pt idx="3172">
                  <c:v>0.42499999999999999</c:v>
                </c:pt>
                <c:pt idx="3173">
                  <c:v>0.43</c:v>
                </c:pt>
                <c:pt idx="3174">
                  <c:v>0.46</c:v>
                </c:pt>
                <c:pt idx="3175">
                  <c:v>0.46</c:v>
                </c:pt>
                <c:pt idx="3176">
                  <c:v>0.46</c:v>
                </c:pt>
                <c:pt idx="3177">
                  <c:v>0.46500000000000002</c:v>
                </c:pt>
                <c:pt idx="3178">
                  <c:v>0.47499999999999998</c:v>
                </c:pt>
                <c:pt idx="3179">
                  <c:v>0.47</c:v>
                </c:pt>
                <c:pt idx="3180">
                  <c:v>0.47</c:v>
                </c:pt>
                <c:pt idx="3181">
                  <c:v>0.44500000000000001</c:v>
                </c:pt>
                <c:pt idx="3182">
                  <c:v>0.44500000000000001</c:v>
                </c:pt>
                <c:pt idx="3183">
                  <c:v>0.44500000000000001</c:v>
                </c:pt>
                <c:pt idx="3184">
                  <c:v>0.42</c:v>
                </c:pt>
                <c:pt idx="3185">
                  <c:v>0.44500000000000001</c:v>
                </c:pt>
                <c:pt idx="3186">
                  <c:v>0.38500000000000001</c:v>
                </c:pt>
                <c:pt idx="3187">
                  <c:v>0.34</c:v>
                </c:pt>
                <c:pt idx="3188">
                  <c:v>0.36</c:v>
                </c:pt>
                <c:pt idx="3189">
                  <c:v>0.36</c:v>
                </c:pt>
                <c:pt idx="3190">
                  <c:v>0.36</c:v>
                </c:pt>
                <c:pt idx="3191">
                  <c:v>0.36</c:v>
                </c:pt>
                <c:pt idx="3192">
                  <c:v>0.37</c:v>
                </c:pt>
                <c:pt idx="3193">
                  <c:v>0.38</c:v>
                </c:pt>
                <c:pt idx="3194">
                  <c:v>0.39</c:v>
                </c:pt>
                <c:pt idx="3195">
                  <c:v>0.39</c:v>
                </c:pt>
                <c:pt idx="3196">
                  <c:v>0.39</c:v>
                </c:pt>
                <c:pt idx="3197">
                  <c:v>0.39</c:v>
                </c:pt>
                <c:pt idx="3198">
                  <c:v>0.375</c:v>
                </c:pt>
                <c:pt idx="3199">
                  <c:v>0.37</c:v>
                </c:pt>
                <c:pt idx="3200">
                  <c:v>0.375</c:v>
                </c:pt>
                <c:pt idx="3201">
                  <c:v>0.36</c:v>
                </c:pt>
                <c:pt idx="3202">
                  <c:v>0.34499999999999997</c:v>
                </c:pt>
                <c:pt idx="3203">
                  <c:v>0.34499999999999997</c:v>
                </c:pt>
                <c:pt idx="3204">
                  <c:v>0.34499999999999997</c:v>
                </c:pt>
                <c:pt idx="3205">
                  <c:v>0.35</c:v>
                </c:pt>
                <c:pt idx="3206">
                  <c:v>0.35</c:v>
                </c:pt>
                <c:pt idx="3207">
                  <c:v>0.33500000000000002</c:v>
                </c:pt>
                <c:pt idx="3208">
                  <c:v>0.33500000000000002</c:v>
                </c:pt>
                <c:pt idx="3209">
                  <c:v>0.34</c:v>
                </c:pt>
                <c:pt idx="3210">
                  <c:v>0.34</c:v>
                </c:pt>
                <c:pt idx="3211">
                  <c:v>0.34</c:v>
                </c:pt>
                <c:pt idx="3212">
                  <c:v>0.35</c:v>
                </c:pt>
                <c:pt idx="3213">
                  <c:v>0.35</c:v>
                </c:pt>
                <c:pt idx="3214">
                  <c:v>0.33</c:v>
                </c:pt>
                <c:pt idx="3215">
                  <c:v>0.34</c:v>
                </c:pt>
                <c:pt idx="3216">
                  <c:v>0.32500000000000001</c:v>
                </c:pt>
                <c:pt idx="3217">
                  <c:v>0.32500000000000001</c:v>
                </c:pt>
                <c:pt idx="3218">
                  <c:v>0.32500000000000001</c:v>
                </c:pt>
                <c:pt idx="3219">
                  <c:v>0.33</c:v>
                </c:pt>
                <c:pt idx="3220">
                  <c:v>0.33</c:v>
                </c:pt>
                <c:pt idx="3221">
                  <c:v>0.34</c:v>
                </c:pt>
                <c:pt idx="3222">
                  <c:v>0.32500000000000001</c:v>
                </c:pt>
                <c:pt idx="3223">
                  <c:v>0.32500000000000001</c:v>
                </c:pt>
                <c:pt idx="3224">
                  <c:v>0.32500000000000001</c:v>
                </c:pt>
                <c:pt idx="3225">
                  <c:v>0.32500000000000001</c:v>
                </c:pt>
                <c:pt idx="3226">
                  <c:v>0.33</c:v>
                </c:pt>
                <c:pt idx="3227">
                  <c:v>0.33500000000000002</c:v>
                </c:pt>
                <c:pt idx="3228">
                  <c:v>0.33500000000000002</c:v>
                </c:pt>
                <c:pt idx="3229">
                  <c:v>0.37</c:v>
                </c:pt>
                <c:pt idx="3230">
                  <c:v>0.38</c:v>
                </c:pt>
                <c:pt idx="3231">
                  <c:v>0.38</c:v>
                </c:pt>
                <c:pt idx="3232">
                  <c:v>0.38</c:v>
                </c:pt>
                <c:pt idx="3233">
                  <c:v>0.38500000000000001</c:v>
                </c:pt>
                <c:pt idx="3234">
                  <c:v>0.375</c:v>
                </c:pt>
                <c:pt idx="3235">
                  <c:v>0.37</c:v>
                </c:pt>
                <c:pt idx="3236">
                  <c:v>0.39</c:v>
                </c:pt>
                <c:pt idx="3237">
                  <c:v>0.38</c:v>
                </c:pt>
                <c:pt idx="3238">
                  <c:v>0.38</c:v>
                </c:pt>
                <c:pt idx="3239">
                  <c:v>0.38</c:v>
                </c:pt>
                <c:pt idx="3240">
                  <c:v>0.38</c:v>
                </c:pt>
                <c:pt idx="3241">
                  <c:v>0.38</c:v>
                </c:pt>
                <c:pt idx="3242">
                  <c:v>0.35499999999999998</c:v>
                </c:pt>
                <c:pt idx="3243">
                  <c:v>0.35499999999999998</c:v>
                </c:pt>
                <c:pt idx="3244">
                  <c:v>0.37</c:v>
                </c:pt>
                <c:pt idx="3245">
                  <c:v>0.37</c:v>
                </c:pt>
                <c:pt idx="3246">
                  <c:v>0.37</c:v>
                </c:pt>
                <c:pt idx="3247">
                  <c:v>0.37</c:v>
                </c:pt>
                <c:pt idx="3248">
                  <c:v>0.37</c:v>
                </c:pt>
                <c:pt idx="3249">
                  <c:v>0.38</c:v>
                </c:pt>
                <c:pt idx="3250">
                  <c:v>0.37</c:v>
                </c:pt>
                <c:pt idx="3251">
                  <c:v>0.36</c:v>
                </c:pt>
                <c:pt idx="3252">
                  <c:v>0.36</c:v>
                </c:pt>
                <c:pt idx="3253">
                  <c:v>0.36</c:v>
                </c:pt>
                <c:pt idx="3254">
                  <c:v>0.34499999999999997</c:v>
                </c:pt>
                <c:pt idx="3255">
                  <c:v>0.34499999999999997</c:v>
                </c:pt>
                <c:pt idx="3256">
                  <c:v>0.35</c:v>
                </c:pt>
                <c:pt idx="3257">
                  <c:v>0.35</c:v>
                </c:pt>
                <c:pt idx="3258">
                  <c:v>0.375</c:v>
                </c:pt>
                <c:pt idx="3259">
                  <c:v>0.375</c:v>
                </c:pt>
                <c:pt idx="3260">
                  <c:v>0.375</c:v>
                </c:pt>
                <c:pt idx="3261">
                  <c:v>0.37</c:v>
                </c:pt>
                <c:pt idx="3262">
                  <c:v>0.35</c:v>
                </c:pt>
                <c:pt idx="3263">
                  <c:v>0.37</c:v>
                </c:pt>
                <c:pt idx="3264">
                  <c:v>0.375</c:v>
                </c:pt>
                <c:pt idx="3265">
                  <c:v>0.39500000000000002</c:v>
                </c:pt>
                <c:pt idx="3266">
                  <c:v>0.39500000000000002</c:v>
                </c:pt>
                <c:pt idx="3267">
                  <c:v>0.39500000000000002</c:v>
                </c:pt>
                <c:pt idx="3268">
                  <c:v>0.39500000000000002</c:v>
                </c:pt>
                <c:pt idx="3269">
                  <c:v>0.41</c:v>
                </c:pt>
                <c:pt idx="3270">
                  <c:v>0.41</c:v>
                </c:pt>
                <c:pt idx="3271">
                  <c:v>0.38</c:v>
                </c:pt>
                <c:pt idx="3272">
                  <c:v>0.38500000000000001</c:v>
                </c:pt>
                <c:pt idx="3273">
                  <c:v>0.38500000000000001</c:v>
                </c:pt>
                <c:pt idx="3274">
                  <c:v>0.38500000000000001</c:v>
                </c:pt>
                <c:pt idx="3275">
                  <c:v>0.4</c:v>
                </c:pt>
                <c:pt idx="3276">
                  <c:v>0.42</c:v>
                </c:pt>
                <c:pt idx="3277">
                  <c:v>0.42</c:v>
                </c:pt>
                <c:pt idx="3278">
                  <c:v>0.42</c:v>
                </c:pt>
                <c:pt idx="3279">
                  <c:v>0.41</c:v>
                </c:pt>
                <c:pt idx="3280">
                  <c:v>0.41</c:v>
                </c:pt>
                <c:pt idx="3281">
                  <c:v>0.41</c:v>
                </c:pt>
                <c:pt idx="3282">
                  <c:v>0.42</c:v>
                </c:pt>
                <c:pt idx="3283">
                  <c:v>0.41499999999999998</c:v>
                </c:pt>
                <c:pt idx="3284">
                  <c:v>0.41499999999999998</c:v>
                </c:pt>
                <c:pt idx="3285">
                  <c:v>0.42</c:v>
                </c:pt>
                <c:pt idx="3286">
                  <c:v>0.46</c:v>
                </c:pt>
                <c:pt idx="3287">
                  <c:v>0.46</c:v>
                </c:pt>
                <c:pt idx="3288">
                  <c:v>0.46</c:v>
                </c:pt>
                <c:pt idx="3289">
                  <c:v>0.45500000000000002</c:v>
                </c:pt>
                <c:pt idx="3290">
                  <c:v>0.45</c:v>
                </c:pt>
                <c:pt idx="3291">
                  <c:v>0.46</c:v>
                </c:pt>
                <c:pt idx="3292">
                  <c:v>0.42</c:v>
                </c:pt>
                <c:pt idx="3293">
                  <c:v>0.38</c:v>
                </c:pt>
                <c:pt idx="3294">
                  <c:v>0.38</c:v>
                </c:pt>
                <c:pt idx="3295">
                  <c:v>0.38</c:v>
                </c:pt>
                <c:pt idx="3296">
                  <c:v>0.33</c:v>
                </c:pt>
                <c:pt idx="3297">
                  <c:v>0.34</c:v>
                </c:pt>
                <c:pt idx="3298">
                  <c:v>0.34</c:v>
                </c:pt>
                <c:pt idx="3299">
                  <c:v>0.33500000000000002</c:v>
                </c:pt>
                <c:pt idx="3300">
                  <c:v>0.34</c:v>
                </c:pt>
                <c:pt idx="3301">
                  <c:v>0.34</c:v>
                </c:pt>
                <c:pt idx="3302">
                  <c:v>0.34</c:v>
                </c:pt>
                <c:pt idx="3303">
                  <c:v>0.32</c:v>
                </c:pt>
                <c:pt idx="3304">
                  <c:v>0.32</c:v>
                </c:pt>
                <c:pt idx="3305">
                  <c:v>0.32</c:v>
                </c:pt>
                <c:pt idx="3306">
                  <c:v>0.32500000000000001</c:v>
                </c:pt>
                <c:pt idx="3307">
                  <c:v>0.33</c:v>
                </c:pt>
                <c:pt idx="3308">
                  <c:v>0.33</c:v>
                </c:pt>
                <c:pt idx="3309">
                  <c:v>0.33</c:v>
                </c:pt>
                <c:pt idx="3310">
                  <c:v>0.33500000000000002</c:v>
                </c:pt>
                <c:pt idx="3311">
                  <c:v>0.35</c:v>
                </c:pt>
                <c:pt idx="3312">
                  <c:v>0.35</c:v>
                </c:pt>
                <c:pt idx="3313">
                  <c:v>0.36</c:v>
                </c:pt>
                <c:pt idx="3314">
                  <c:v>0.34</c:v>
                </c:pt>
                <c:pt idx="3315">
                  <c:v>0.34</c:v>
                </c:pt>
                <c:pt idx="3316">
                  <c:v>0.34</c:v>
                </c:pt>
                <c:pt idx="3317">
                  <c:v>0.315</c:v>
                </c:pt>
                <c:pt idx="3318">
                  <c:v>0.33</c:v>
                </c:pt>
                <c:pt idx="3319">
                  <c:v>0.34499999999999997</c:v>
                </c:pt>
                <c:pt idx="3320">
                  <c:v>0.375</c:v>
                </c:pt>
                <c:pt idx="3321">
                  <c:v>0.375</c:v>
                </c:pt>
                <c:pt idx="3322">
                  <c:v>0.375</c:v>
                </c:pt>
                <c:pt idx="3323">
                  <c:v>0.375</c:v>
                </c:pt>
                <c:pt idx="3324">
                  <c:v>0.36499999999999999</c:v>
                </c:pt>
                <c:pt idx="3325">
                  <c:v>0.36</c:v>
                </c:pt>
                <c:pt idx="3326">
                  <c:v>0.375</c:v>
                </c:pt>
                <c:pt idx="3327">
                  <c:v>0.38500000000000001</c:v>
                </c:pt>
                <c:pt idx="3328">
                  <c:v>0.41</c:v>
                </c:pt>
                <c:pt idx="3329">
                  <c:v>0.41</c:v>
                </c:pt>
                <c:pt idx="3330">
                  <c:v>0.41</c:v>
                </c:pt>
                <c:pt idx="3331">
                  <c:v>0.41</c:v>
                </c:pt>
                <c:pt idx="3332">
                  <c:v>0.44</c:v>
                </c:pt>
                <c:pt idx="3333">
                  <c:v>0.42</c:v>
                </c:pt>
                <c:pt idx="3334">
                  <c:v>0.40500000000000003</c:v>
                </c:pt>
                <c:pt idx="3335">
                  <c:v>0.36</c:v>
                </c:pt>
                <c:pt idx="3336">
                  <c:v>0.36</c:v>
                </c:pt>
                <c:pt idx="3337">
                  <c:v>0.36</c:v>
                </c:pt>
                <c:pt idx="3338">
                  <c:v>0.36499999999999999</c:v>
                </c:pt>
                <c:pt idx="3339">
                  <c:v>0.36499999999999999</c:v>
                </c:pt>
                <c:pt idx="3340">
                  <c:v>0.37</c:v>
                </c:pt>
                <c:pt idx="3341">
                  <c:v>0.37</c:v>
                </c:pt>
                <c:pt idx="3342">
                  <c:v>0.41</c:v>
                </c:pt>
                <c:pt idx="3343">
                  <c:v>0.41</c:v>
                </c:pt>
                <c:pt idx="3344">
                  <c:v>0.41</c:v>
                </c:pt>
                <c:pt idx="3345">
                  <c:v>0.41499999999999998</c:v>
                </c:pt>
                <c:pt idx="3346">
                  <c:v>0.41</c:v>
                </c:pt>
                <c:pt idx="3347">
                  <c:v>0.45</c:v>
                </c:pt>
                <c:pt idx="3348">
                  <c:v>0.45</c:v>
                </c:pt>
                <c:pt idx="3349">
                  <c:v>0.47</c:v>
                </c:pt>
                <c:pt idx="3350">
                  <c:v>0.47</c:v>
                </c:pt>
                <c:pt idx="3351">
                  <c:v>0.47</c:v>
                </c:pt>
                <c:pt idx="3352">
                  <c:v>0.46</c:v>
                </c:pt>
                <c:pt idx="3353">
                  <c:v>0.47</c:v>
                </c:pt>
                <c:pt idx="3354">
                  <c:v>0.48499999999999999</c:v>
                </c:pt>
                <c:pt idx="3355">
                  <c:v>0.44</c:v>
                </c:pt>
                <c:pt idx="3356">
                  <c:v>0.46500000000000002</c:v>
                </c:pt>
                <c:pt idx="3357">
                  <c:v>0.46500000000000002</c:v>
                </c:pt>
                <c:pt idx="3358">
                  <c:v>0.46500000000000002</c:v>
                </c:pt>
                <c:pt idx="3359">
                  <c:v>0.44500000000000001</c:v>
                </c:pt>
                <c:pt idx="3360">
                  <c:v>0.46</c:v>
                </c:pt>
                <c:pt idx="3361">
                  <c:v>0.5</c:v>
                </c:pt>
                <c:pt idx="3362">
                  <c:v>0.51</c:v>
                </c:pt>
                <c:pt idx="3363">
                  <c:v>0.51</c:v>
                </c:pt>
                <c:pt idx="3364">
                  <c:v>0.51</c:v>
                </c:pt>
                <c:pt idx="3365">
                  <c:v>0.51</c:v>
                </c:pt>
                <c:pt idx="3366">
                  <c:v>0.52</c:v>
                </c:pt>
                <c:pt idx="3367">
                  <c:v>0.55000000000000004</c:v>
                </c:pt>
                <c:pt idx="3368">
                  <c:v>0.54</c:v>
                </c:pt>
                <c:pt idx="3369">
                  <c:v>0.42</c:v>
                </c:pt>
                <c:pt idx="3370">
                  <c:v>0.42</c:v>
                </c:pt>
                <c:pt idx="3371">
                  <c:v>0.42</c:v>
                </c:pt>
                <c:pt idx="3372">
                  <c:v>0.42</c:v>
                </c:pt>
                <c:pt idx="3373">
                  <c:v>0.4</c:v>
                </c:pt>
                <c:pt idx="3374">
                  <c:v>0.435</c:v>
                </c:pt>
                <c:pt idx="3375">
                  <c:v>0.42</c:v>
                </c:pt>
                <c:pt idx="3376">
                  <c:v>0.41499999999999998</c:v>
                </c:pt>
                <c:pt idx="3377">
                  <c:v>0.43</c:v>
                </c:pt>
                <c:pt idx="3378">
                  <c:v>0.43</c:v>
                </c:pt>
                <c:pt idx="3379">
                  <c:v>0.43</c:v>
                </c:pt>
                <c:pt idx="3380">
                  <c:v>0.40500000000000003</c:v>
                </c:pt>
                <c:pt idx="3381">
                  <c:v>0.39500000000000002</c:v>
                </c:pt>
                <c:pt idx="3382">
                  <c:v>0.37</c:v>
                </c:pt>
                <c:pt idx="3383">
                  <c:v>0.4</c:v>
                </c:pt>
                <c:pt idx="3384">
                  <c:v>0.38</c:v>
                </c:pt>
                <c:pt idx="3385">
                  <c:v>0.38</c:v>
                </c:pt>
                <c:pt idx="3386">
                  <c:v>0.38</c:v>
                </c:pt>
                <c:pt idx="3387">
                  <c:v>0.375</c:v>
                </c:pt>
                <c:pt idx="3388">
                  <c:v>0.34</c:v>
                </c:pt>
                <c:pt idx="3389">
                  <c:v>0.31</c:v>
                </c:pt>
                <c:pt idx="3390">
                  <c:v>0.31</c:v>
                </c:pt>
                <c:pt idx="3391">
                  <c:v>0.31</c:v>
                </c:pt>
                <c:pt idx="3392">
                  <c:v>0.31</c:v>
                </c:pt>
                <c:pt idx="3393">
                  <c:v>0.31</c:v>
                </c:pt>
                <c:pt idx="3394">
                  <c:v>0.28999999999999998</c:v>
                </c:pt>
                <c:pt idx="3395">
                  <c:v>0.31</c:v>
                </c:pt>
                <c:pt idx="3396">
                  <c:v>0.3</c:v>
                </c:pt>
                <c:pt idx="3397">
                  <c:v>0.3</c:v>
                </c:pt>
                <c:pt idx="3398">
                  <c:v>0.3</c:v>
                </c:pt>
                <c:pt idx="3399">
                  <c:v>0.3</c:v>
                </c:pt>
                <c:pt idx="3400">
                  <c:v>0.3</c:v>
                </c:pt>
                <c:pt idx="3401">
                  <c:v>0.29499999999999998</c:v>
                </c:pt>
                <c:pt idx="3402">
                  <c:v>0.28999999999999998</c:v>
                </c:pt>
                <c:pt idx="3403">
                  <c:v>0.30499999999999999</c:v>
                </c:pt>
                <c:pt idx="3404">
                  <c:v>0.28999999999999998</c:v>
                </c:pt>
                <c:pt idx="3405">
                  <c:v>0.3</c:v>
                </c:pt>
                <c:pt idx="3406">
                  <c:v>0.3</c:v>
                </c:pt>
                <c:pt idx="3407">
                  <c:v>0.3</c:v>
                </c:pt>
                <c:pt idx="3408">
                  <c:v>0.29499999999999998</c:v>
                </c:pt>
                <c:pt idx="3409">
                  <c:v>0.28000000000000003</c:v>
                </c:pt>
                <c:pt idx="3410">
                  <c:v>0.27</c:v>
                </c:pt>
                <c:pt idx="3411">
                  <c:v>0.27</c:v>
                </c:pt>
                <c:pt idx="3412">
                  <c:v>0.28499999999999998</c:v>
                </c:pt>
                <c:pt idx="3413">
                  <c:v>0.28499999999999998</c:v>
                </c:pt>
                <c:pt idx="3414">
                  <c:v>0.28499999999999998</c:v>
                </c:pt>
                <c:pt idx="3415">
                  <c:v>0.26500000000000001</c:v>
                </c:pt>
                <c:pt idx="3416">
                  <c:v>0.28499999999999998</c:v>
                </c:pt>
                <c:pt idx="3417">
                  <c:v>0.3</c:v>
                </c:pt>
                <c:pt idx="3418">
                  <c:v>0.315</c:v>
                </c:pt>
                <c:pt idx="3419">
                  <c:v>0.33500000000000002</c:v>
                </c:pt>
                <c:pt idx="3420">
                  <c:v>0.33500000000000002</c:v>
                </c:pt>
                <c:pt idx="3421">
                  <c:v>0.33500000000000002</c:v>
                </c:pt>
                <c:pt idx="3422">
                  <c:v>0.34</c:v>
                </c:pt>
                <c:pt idx="3423">
                  <c:v>0.33</c:v>
                </c:pt>
                <c:pt idx="3424">
                  <c:v>0.33</c:v>
                </c:pt>
                <c:pt idx="3425">
                  <c:v>0.33</c:v>
                </c:pt>
                <c:pt idx="3426">
                  <c:v>0.35</c:v>
                </c:pt>
                <c:pt idx="3427">
                  <c:v>0.35</c:v>
                </c:pt>
                <c:pt idx="3428">
                  <c:v>0.35</c:v>
                </c:pt>
                <c:pt idx="3429">
                  <c:v>0.32</c:v>
                </c:pt>
                <c:pt idx="3430">
                  <c:v>0.32</c:v>
                </c:pt>
                <c:pt idx="3431">
                  <c:v>0.33</c:v>
                </c:pt>
                <c:pt idx="3432">
                  <c:v>0.29499999999999998</c:v>
                </c:pt>
                <c:pt idx="3433">
                  <c:v>0.31</c:v>
                </c:pt>
                <c:pt idx="3434">
                  <c:v>0.31</c:v>
                </c:pt>
                <c:pt idx="3435">
                  <c:v>0.31</c:v>
                </c:pt>
                <c:pt idx="3436">
                  <c:v>0.32</c:v>
                </c:pt>
                <c:pt idx="3437">
                  <c:v>0.32</c:v>
                </c:pt>
                <c:pt idx="3438">
                  <c:v>0.34499999999999997</c:v>
                </c:pt>
                <c:pt idx="3439">
                  <c:v>0.34</c:v>
                </c:pt>
                <c:pt idx="3440">
                  <c:v>0.35499999999999998</c:v>
                </c:pt>
                <c:pt idx="3441">
                  <c:v>0.35499999999999998</c:v>
                </c:pt>
                <c:pt idx="3442">
                  <c:v>0.35499999999999998</c:v>
                </c:pt>
                <c:pt idx="3443">
                  <c:v>0.34</c:v>
                </c:pt>
                <c:pt idx="3444">
                  <c:v>0.35</c:v>
                </c:pt>
                <c:pt idx="3445">
                  <c:v>0.315</c:v>
                </c:pt>
                <c:pt idx="3446">
                  <c:v>0.32</c:v>
                </c:pt>
                <c:pt idx="3447">
                  <c:v>0.35</c:v>
                </c:pt>
                <c:pt idx="3448">
                  <c:v>0.35</c:v>
                </c:pt>
                <c:pt idx="3449">
                  <c:v>0.35</c:v>
                </c:pt>
                <c:pt idx="3450">
                  <c:v>0.36499999999999999</c:v>
                </c:pt>
                <c:pt idx="3451">
                  <c:v>0.34</c:v>
                </c:pt>
                <c:pt idx="3452">
                  <c:v>0.33500000000000002</c:v>
                </c:pt>
                <c:pt idx="3453">
                  <c:v>0.3</c:v>
                </c:pt>
                <c:pt idx="3454">
                  <c:v>0.32</c:v>
                </c:pt>
                <c:pt idx="3455">
                  <c:v>0.32</c:v>
                </c:pt>
                <c:pt idx="3456">
                  <c:v>0.32</c:v>
                </c:pt>
                <c:pt idx="3457">
                  <c:v>0.3</c:v>
                </c:pt>
                <c:pt idx="3458">
                  <c:v>0.28000000000000003</c:v>
                </c:pt>
                <c:pt idx="3459">
                  <c:v>0.28000000000000003</c:v>
                </c:pt>
                <c:pt idx="3460">
                  <c:v>0.28000000000000003</c:v>
                </c:pt>
                <c:pt idx="3461">
                  <c:v>0.28000000000000003</c:v>
                </c:pt>
                <c:pt idx="3462">
                  <c:v>0.28000000000000003</c:v>
                </c:pt>
                <c:pt idx="3463">
                  <c:v>0.28000000000000003</c:v>
                </c:pt>
                <c:pt idx="3464">
                  <c:v>0.26</c:v>
                </c:pt>
                <c:pt idx="3465">
                  <c:v>0.26500000000000001</c:v>
                </c:pt>
                <c:pt idx="3466">
                  <c:v>0.27500000000000002</c:v>
                </c:pt>
                <c:pt idx="3467">
                  <c:v>0.26</c:v>
                </c:pt>
                <c:pt idx="3468">
                  <c:v>0.26</c:v>
                </c:pt>
                <c:pt idx="3469">
                  <c:v>0.26</c:v>
                </c:pt>
                <c:pt idx="3470">
                  <c:v>0.26</c:v>
                </c:pt>
                <c:pt idx="3471">
                  <c:v>0.28499999999999998</c:v>
                </c:pt>
                <c:pt idx="3472">
                  <c:v>0.28499999999999998</c:v>
                </c:pt>
                <c:pt idx="3473">
                  <c:v>0.28999999999999998</c:v>
                </c:pt>
                <c:pt idx="3474">
                  <c:v>0.28000000000000003</c:v>
                </c:pt>
                <c:pt idx="3475">
                  <c:v>0.28000000000000003</c:v>
                </c:pt>
                <c:pt idx="3476">
                  <c:v>0.28000000000000003</c:v>
                </c:pt>
                <c:pt idx="3477">
                  <c:v>0.28000000000000003</c:v>
                </c:pt>
                <c:pt idx="3478">
                  <c:v>0.245</c:v>
                </c:pt>
                <c:pt idx="3479">
                  <c:v>0.27500000000000002</c:v>
                </c:pt>
                <c:pt idx="3480">
                  <c:v>0.28000000000000003</c:v>
                </c:pt>
                <c:pt idx="3481">
                  <c:v>0.315</c:v>
                </c:pt>
                <c:pt idx="3482">
                  <c:v>0.33</c:v>
                </c:pt>
                <c:pt idx="3483">
                  <c:v>0.33</c:v>
                </c:pt>
                <c:pt idx="3484">
                  <c:v>0.33</c:v>
                </c:pt>
                <c:pt idx="3485">
                  <c:v>0.33</c:v>
                </c:pt>
                <c:pt idx="3486">
                  <c:v>0.32500000000000001</c:v>
                </c:pt>
                <c:pt idx="3487">
                  <c:v>0.32</c:v>
                </c:pt>
                <c:pt idx="3488">
                  <c:v>0.36499999999999999</c:v>
                </c:pt>
                <c:pt idx="3489">
                  <c:v>0.36</c:v>
                </c:pt>
                <c:pt idx="3490">
                  <c:v>0.36</c:v>
                </c:pt>
                <c:pt idx="3491">
                  <c:v>0.36</c:v>
                </c:pt>
                <c:pt idx="3492">
                  <c:v>0.34</c:v>
                </c:pt>
                <c:pt idx="3493">
                  <c:v>0.35</c:v>
                </c:pt>
                <c:pt idx="3494">
                  <c:v>0.37</c:v>
                </c:pt>
                <c:pt idx="3495">
                  <c:v>0.38</c:v>
                </c:pt>
                <c:pt idx="3496">
                  <c:v>0.38</c:v>
                </c:pt>
                <c:pt idx="3497">
                  <c:v>0.38</c:v>
                </c:pt>
                <c:pt idx="3498">
                  <c:v>0.38</c:v>
                </c:pt>
                <c:pt idx="3499">
                  <c:v>0.38</c:v>
                </c:pt>
                <c:pt idx="3500">
                  <c:v>0.38500000000000001</c:v>
                </c:pt>
                <c:pt idx="3501">
                  <c:v>0.38500000000000001</c:v>
                </c:pt>
                <c:pt idx="3502">
                  <c:v>0.38500000000000001</c:v>
                </c:pt>
                <c:pt idx="3503">
                  <c:v>0.41</c:v>
                </c:pt>
                <c:pt idx="3504">
                  <c:v>0.41</c:v>
                </c:pt>
                <c:pt idx="3505">
                  <c:v>0.41</c:v>
                </c:pt>
                <c:pt idx="3506">
                  <c:v>0.41</c:v>
                </c:pt>
                <c:pt idx="3507">
                  <c:v>0.41499999999999998</c:v>
                </c:pt>
                <c:pt idx="3508">
                  <c:v>0.42</c:v>
                </c:pt>
                <c:pt idx="3509">
                  <c:v>0.40500000000000003</c:v>
                </c:pt>
                <c:pt idx="3510">
                  <c:v>0.43</c:v>
                </c:pt>
                <c:pt idx="3511">
                  <c:v>0.43</c:v>
                </c:pt>
                <c:pt idx="3512">
                  <c:v>0.43</c:v>
                </c:pt>
                <c:pt idx="3513">
                  <c:v>0.42499999999999999</c:v>
                </c:pt>
                <c:pt idx="3514">
                  <c:v>0.42499999999999999</c:v>
                </c:pt>
                <c:pt idx="3515">
                  <c:v>0.44</c:v>
                </c:pt>
                <c:pt idx="3516">
                  <c:v>0.44500000000000001</c:v>
                </c:pt>
                <c:pt idx="3517">
                  <c:v>0.44</c:v>
                </c:pt>
                <c:pt idx="3518">
                  <c:v>0.44</c:v>
                </c:pt>
                <c:pt idx="3519">
                  <c:v>0.44</c:v>
                </c:pt>
                <c:pt idx="3520">
                  <c:v>0.42499999999999999</c:v>
                </c:pt>
                <c:pt idx="3521">
                  <c:v>0.44</c:v>
                </c:pt>
                <c:pt idx="3522">
                  <c:v>0.43</c:v>
                </c:pt>
                <c:pt idx="3523">
                  <c:v>0.435</c:v>
                </c:pt>
                <c:pt idx="3524">
                  <c:v>0.42</c:v>
                </c:pt>
                <c:pt idx="3525">
                  <c:v>0.42</c:v>
                </c:pt>
                <c:pt idx="3526">
                  <c:v>0.42</c:v>
                </c:pt>
                <c:pt idx="3527">
                  <c:v>0.43</c:v>
                </c:pt>
                <c:pt idx="3528">
                  <c:v>0.44500000000000001</c:v>
                </c:pt>
                <c:pt idx="3529">
                  <c:v>0.46</c:v>
                </c:pt>
                <c:pt idx="3530">
                  <c:v>0.47</c:v>
                </c:pt>
                <c:pt idx="3531">
                  <c:v>0.48</c:v>
                </c:pt>
                <c:pt idx="3532">
                  <c:v>0.48</c:v>
                </c:pt>
                <c:pt idx="3533">
                  <c:v>0.48</c:v>
                </c:pt>
                <c:pt idx="3534">
                  <c:v>0.52</c:v>
                </c:pt>
                <c:pt idx="3535">
                  <c:v>0.52</c:v>
                </c:pt>
                <c:pt idx="3536">
                  <c:v>0.48</c:v>
                </c:pt>
                <c:pt idx="3537">
                  <c:v>0.49</c:v>
                </c:pt>
                <c:pt idx="3538">
                  <c:v>0.49</c:v>
                </c:pt>
                <c:pt idx="3539">
                  <c:v>0.49</c:v>
                </c:pt>
                <c:pt idx="3540">
                  <c:v>0.49</c:v>
                </c:pt>
                <c:pt idx="3541">
                  <c:v>0.47</c:v>
                </c:pt>
                <c:pt idx="3542">
                  <c:v>0.47499999999999998</c:v>
                </c:pt>
                <c:pt idx="3543">
                  <c:v>0.495</c:v>
                </c:pt>
                <c:pt idx="3544">
                  <c:v>0.52</c:v>
                </c:pt>
                <c:pt idx="3545">
                  <c:v>0.49</c:v>
                </c:pt>
                <c:pt idx="3546">
                  <c:v>0.49</c:v>
                </c:pt>
                <c:pt idx="3547">
                  <c:v>0.49</c:v>
                </c:pt>
                <c:pt idx="3548">
                  <c:v>0.46500000000000002</c:v>
                </c:pt>
                <c:pt idx="3549">
                  <c:v>0.46</c:v>
                </c:pt>
                <c:pt idx="3550">
                  <c:v>0.45</c:v>
                </c:pt>
                <c:pt idx="3551">
                  <c:v>0.52</c:v>
                </c:pt>
                <c:pt idx="3552">
                  <c:v>0.53</c:v>
                </c:pt>
                <c:pt idx="3553">
                  <c:v>0.53</c:v>
                </c:pt>
                <c:pt idx="3554">
                  <c:v>0.53</c:v>
                </c:pt>
                <c:pt idx="3555">
                  <c:v>0.47</c:v>
                </c:pt>
                <c:pt idx="3556">
                  <c:v>0.43</c:v>
                </c:pt>
                <c:pt idx="3557">
                  <c:v>0.22500000000000001</c:v>
                </c:pt>
                <c:pt idx="3558">
                  <c:v>0.22500000000000001</c:v>
                </c:pt>
                <c:pt idx="3559">
                  <c:v>0.22500000000000001</c:v>
                </c:pt>
                <c:pt idx="3560">
                  <c:v>0.22500000000000001</c:v>
                </c:pt>
                <c:pt idx="3561">
                  <c:v>0.22500000000000001</c:v>
                </c:pt>
                <c:pt idx="3562">
                  <c:v>0.245</c:v>
                </c:pt>
                <c:pt idx="3563">
                  <c:v>0.25</c:v>
                </c:pt>
                <c:pt idx="3564">
                  <c:v>0.26</c:v>
                </c:pt>
                <c:pt idx="3565">
                  <c:v>0.23</c:v>
                </c:pt>
                <c:pt idx="3566">
                  <c:v>0.24</c:v>
                </c:pt>
                <c:pt idx="3567">
                  <c:v>0.24</c:v>
                </c:pt>
                <c:pt idx="3568">
                  <c:v>0.24</c:v>
                </c:pt>
                <c:pt idx="3569">
                  <c:v>0.245</c:v>
                </c:pt>
                <c:pt idx="3570">
                  <c:v>0.25</c:v>
                </c:pt>
                <c:pt idx="3571">
                  <c:v>0.25</c:v>
                </c:pt>
                <c:pt idx="3572">
                  <c:v>0.26</c:v>
                </c:pt>
                <c:pt idx="3573">
                  <c:v>0.245</c:v>
                </c:pt>
                <c:pt idx="3574">
                  <c:v>0.245</c:v>
                </c:pt>
                <c:pt idx="3575">
                  <c:v>0.245</c:v>
                </c:pt>
                <c:pt idx="3576">
                  <c:v>0.25</c:v>
                </c:pt>
                <c:pt idx="3577">
                  <c:v>0.245</c:v>
                </c:pt>
                <c:pt idx="3578">
                  <c:v>0.25</c:v>
                </c:pt>
                <c:pt idx="3579">
                  <c:v>0.25</c:v>
                </c:pt>
                <c:pt idx="3580">
                  <c:v>0.24</c:v>
                </c:pt>
                <c:pt idx="3581">
                  <c:v>0.24</c:v>
                </c:pt>
                <c:pt idx="3582">
                  <c:v>0.24</c:v>
                </c:pt>
                <c:pt idx="3583">
                  <c:v>0.25</c:v>
                </c:pt>
                <c:pt idx="3584">
                  <c:v>0.26</c:v>
                </c:pt>
                <c:pt idx="3585">
                  <c:v>0.25</c:v>
                </c:pt>
                <c:pt idx="3586">
                  <c:v>0.25</c:v>
                </c:pt>
                <c:pt idx="3587">
                  <c:v>0.25</c:v>
                </c:pt>
                <c:pt idx="3588">
                  <c:v>0.25</c:v>
                </c:pt>
                <c:pt idx="3589">
                  <c:v>0.25</c:v>
                </c:pt>
                <c:pt idx="3590">
                  <c:v>0.25</c:v>
                </c:pt>
                <c:pt idx="3591">
                  <c:v>0.25</c:v>
                </c:pt>
                <c:pt idx="3592">
                  <c:v>0.26</c:v>
                </c:pt>
                <c:pt idx="3593">
                  <c:v>0.255</c:v>
                </c:pt>
                <c:pt idx="3594">
                  <c:v>0.255</c:v>
                </c:pt>
                <c:pt idx="3595">
                  <c:v>0.255</c:v>
                </c:pt>
                <c:pt idx="3596">
                  <c:v>0.255</c:v>
                </c:pt>
                <c:pt idx="3597">
                  <c:v>0.26</c:v>
                </c:pt>
                <c:pt idx="3598">
                  <c:v>0.29499999999999998</c:v>
                </c:pt>
                <c:pt idx="3599">
                  <c:v>0.28499999999999998</c:v>
                </c:pt>
                <c:pt idx="3600">
                  <c:v>0.29499999999999998</c:v>
                </c:pt>
                <c:pt idx="3601">
                  <c:v>0.28499999999999998</c:v>
                </c:pt>
                <c:pt idx="3602">
                  <c:v>0.28499999999999998</c:v>
                </c:pt>
                <c:pt idx="3603">
                  <c:v>0.28499999999999998</c:v>
                </c:pt>
                <c:pt idx="3604">
                  <c:v>0.29499999999999998</c:v>
                </c:pt>
                <c:pt idx="3605">
                  <c:v>0.29499999999999998</c:v>
                </c:pt>
                <c:pt idx="3606">
                  <c:v>0.29499999999999998</c:v>
                </c:pt>
                <c:pt idx="3607">
                  <c:v>0.28000000000000003</c:v>
                </c:pt>
                <c:pt idx="3608">
                  <c:v>0.28000000000000003</c:v>
                </c:pt>
                <c:pt idx="3609">
                  <c:v>0.28000000000000003</c:v>
                </c:pt>
                <c:pt idx="3610">
                  <c:v>0.28000000000000003</c:v>
                </c:pt>
                <c:pt idx="3611">
                  <c:v>0.26</c:v>
                </c:pt>
                <c:pt idx="3612">
                  <c:v>0.26</c:v>
                </c:pt>
                <c:pt idx="3613">
                  <c:v>0.26</c:v>
                </c:pt>
                <c:pt idx="3614">
                  <c:v>0.28999999999999998</c:v>
                </c:pt>
                <c:pt idx="3615">
                  <c:v>0.28000000000000003</c:v>
                </c:pt>
                <c:pt idx="3616">
                  <c:v>0.28000000000000003</c:v>
                </c:pt>
                <c:pt idx="3617">
                  <c:v>0.28000000000000003</c:v>
                </c:pt>
                <c:pt idx="3618">
                  <c:v>0.28999999999999998</c:v>
                </c:pt>
                <c:pt idx="3619">
                  <c:v>0.28000000000000003</c:v>
                </c:pt>
                <c:pt idx="3620">
                  <c:v>0.28000000000000003</c:v>
                </c:pt>
                <c:pt idx="3621">
                  <c:v>0.27500000000000002</c:v>
                </c:pt>
                <c:pt idx="3622">
                  <c:v>0.30499999999999999</c:v>
                </c:pt>
                <c:pt idx="3623">
                  <c:v>0.30499999999999999</c:v>
                </c:pt>
                <c:pt idx="3624">
                  <c:v>0.30499999999999999</c:v>
                </c:pt>
                <c:pt idx="3625">
                  <c:v>0.30499999999999999</c:v>
                </c:pt>
                <c:pt idx="3626">
                  <c:v>0.34</c:v>
                </c:pt>
                <c:pt idx="3627">
                  <c:v>0.31</c:v>
                </c:pt>
                <c:pt idx="3628">
                  <c:v>0.34</c:v>
                </c:pt>
                <c:pt idx="3629">
                  <c:v>0.33500000000000002</c:v>
                </c:pt>
                <c:pt idx="3630">
                  <c:v>0.33500000000000002</c:v>
                </c:pt>
                <c:pt idx="3631">
                  <c:v>0.33500000000000002</c:v>
                </c:pt>
                <c:pt idx="3632">
                  <c:v>0.32</c:v>
                </c:pt>
                <c:pt idx="3633">
                  <c:v>0.28000000000000003</c:v>
                </c:pt>
                <c:pt idx="3634">
                  <c:v>0.26500000000000001</c:v>
                </c:pt>
                <c:pt idx="3635">
                  <c:v>0.27500000000000002</c:v>
                </c:pt>
                <c:pt idx="3636">
                  <c:v>0.27500000000000002</c:v>
                </c:pt>
                <c:pt idx="3637">
                  <c:v>0.27500000000000002</c:v>
                </c:pt>
                <c:pt idx="3638">
                  <c:v>0.27500000000000002</c:v>
                </c:pt>
                <c:pt idx="3639">
                  <c:v>0.26</c:v>
                </c:pt>
                <c:pt idx="3640">
                  <c:v>0.27</c:v>
                </c:pt>
                <c:pt idx="3641">
                  <c:v>0.28000000000000003</c:v>
                </c:pt>
                <c:pt idx="3642">
                  <c:v>0.26500000000000001</c:v>
                </c:pt>
                <c:pt idx="3643">
                  <c:v>0.26500000000000001</c:v>
                </c:pt>
                <c:pt idx="3644">
                  <c:v>0.26500000000000001</c:v>
                </c:pt>
                <c:pt idx="3645">
                  <c:v>0.26500000000000001</c:v>
                </c:pt>
                <c:pt idx="3646">
                  <c:v>0.27</c:v>
                </c:pt>
                <c:pt idx="3647">
                  <c:v>0.27</c:v>
                </c:pt>
                <c:pt idx="3648">
                  <c:v>0.27</c:v>
                </c:pt>
                <c:pt idx="3649">
                  <c:v>0.28000000000000003</c:v>
                </c:pt>
                <c:pt idx="3650">
                  <c:v>0.28000000000000003</c:v>
                </c:pt>
                <c:pt idx="3651">
                  <c:v>0.28000000000000003</c:v>
                </c:pt>
                <c:pt idx="3652">
                  <c:v>0.28000000000000003</c:v>
                </c:pt>
                <c:pt idx="3653">
                  <c:v>0.28000000000000003</c:v>
                </c:pt>
                <c:pt idx="3654">
                  <c:v>0.28999999999999998</c:v>
                </c:pt>
                <c:pt idx="3655">
                  <c:v>0.28000000000000003</c:v>
                </c:pt>
                <c:pt idx="3656">
                  <c:v>0.28499999999999998</c:v>
                </c:pt>
                <c:pt idx="3657">
                  <c:v>0.3</c:v>
                </c:pt>
                <c:pt idx="3658">
                  <c:v>0.3</c:v>
                </c:pt>
                <c:pt idx="3659">
                  <c:v>0.3</c:v>
                </c:pt>
                <c:pt idx="3660">
                  <c:v>0.28999999999999998</c:v>
                </c:pt>
                <c:pt idx="3661">
                  <c:v>0.30499999999999999</c:v>
                </c:pt>
                <c:pt idx="3662">
                  <c:v>0.29499999999999998</c:v>
                </c:pt>
                <c:pt idx="3663">
                  <c:v>0.32</c:v>
                </c:pt>
                <c:pt idx="3664">
                  <c:v>0.32</c:v>
                </c:pt>
                <c:pt idx="3665">
                  <c:v>0.32</c:v>
                </c:pt>
                <c:pt idx="3666">
                  <c:v>0.32</c:v>
                </c:pt>
                <c:pt idx="3667">
                  <c:v>0.3</c:v>
                </c:pt>
                <c:pt idx="3668">
                  <c:v>0.3</c:v>
                </c:pt>
                <c:pt idx="3669">
                  <c:v>0.3</c:v>
                </c:pt>
                <c:pt idx="3670">
                  <c:v>0.32</c:v>
                </c:pt>
                <c:pt idx="3671">
                  <c:v>0.28999999999999998</c:v>
                </c:pt>
                <c:pt idx="3672">
                  <c:v>0.28999999999999998</c:v>
                </c:pt>
                <c:pt idx="3673">
                  <c:v>0.28999999999999998</c:v>
                </c:pt>
                <c:pt idx="3674">
                  <c:v>0.28000000000000003</c:v>
                </c:pt>
                <c:pt idx="3675">
                  <c:v>0.26500000000000001</c:v>
                </c:pt>
                <c:pt idx="3676">
                  <c:v>0.27500000000000002</c:v>
                </c:pt>
                <c:pt idx="3677">
                  <c:v>0.28999999999999998</c:v>
                </c:pt>
                <c:pt idx="3678">
                  <c:v>0.28499999999999998</c:v>
                </c:pt>
                <c:pt idx="3679">
                  <c:v>0.28499999999999998</c:v>
                </c:pt>
                <c:pt idx="3680">
                  <c:v>0.28499999999999998</c:v>
                </c:pt>
                <c:pt idx="3681">
                  <c:v>0.28000000000000003</c:v>
                </c:pt>
                <c:pt idx="3682">
                  <c:v>0.3</c:v>
                </c:pt>
                <c:pt idx="3683">
                  <c:v>0.32500000000000001</c:v>
                </c:pt>
                <c:pt idx="3684">
                  <c:v>0.32</c:v>
                </c:pt>
                <c:pt idx="3685">
                  <c:v>0.32</c:v>
                </c:pt>
                <c:pt idx="3686">
                  <c:v>0.32</c:v>
                </c:pt>
                <c:pt idx="3687">
                  <c:v>0.32</c:v>
                </c:pt>
                <c:pt idx="3688">
                  <c:v>0.33</c:v>
                </c:pt>
                <c:pt idx="3689">
                  <c:v>0.31</c:v>
                </c:pt>
                <c:pt idx="3690">
                  <c:v>0.28999999999999998</c:v>
                </c:pt>
                <c:pt idx="3691">
                  <c:v>0.28999999999999998</c:v>
                </c:pt>
                <c:pt idx="3692">
                  <c:v>0.28999999999999998</c:v>
                </c:pt>
                <c:pt idx="3693">
                  <c:v>0.28999999999999998</c:v>
                </c:pt>
                <c:pt idx="3694">
                  <c:v>0.28999999999999998</c:v>
                </c:pt>
                <c:pt idx="3695">
                  <c:v>0.28999999999999998</c:v>
                </c:pt>
                <c:pt idx="3696">
                  <c:v>0.28499999999999998</c:v>
                </c:pt>
                <c:pt idx="3697">
                  <c:v>0.28999999999999998</c:v>
                </c:pt>
                <c:pt idx="3698">
                  <c:v>0.31</c:v>
                </c:pt>
                <c:pt idx="3699">
                  <c:v>0.315</c:v>
                </c:pt>
                <c:pt idx="3700">
                  <c:v>0.315</c:v>
                </c:pt>
                <c:pt idx="3701">
                  <c:v>0.315</c:v>
                </c:pt>
                <c:pt idx="3702">
                  <c:v>0.32500000000000001</c:v>
                </c:pt>
                <c:pt idx="3703">
                  <c:v>0.30499999999999999</c:v>
                </c:pt>
                <c:pt idx="3704">
                  <c:v>0.36</c:v>
                </c:pt>
                <c:pt idx="3705">
                  <c:v>0.36</c:v>
                </c:pt>
                <c:pt idx="3706">
                  <c:v>0.36</c:v>
                </c:pt>
                <c:pt idx="3707">
                  <c:v>0.36</c:v>
                </c:pt>
                <c:pt idx="3708">
                  <c:v>0.36</c:v>
                </c:pt>
                <c:pt idx="3709">
                  <c:v>0.37</c:v>
                </c:pt>
                <c:pt idx="3710">
                  <c:v>0.34499999999999997</c:v>
                </c:pt>
                <c:pt idx="3711">
                  <c:v>0.34</c:v>
                </c:pt>
                <c:pt idx="3712">
                  <c:v>0.35499999999999998</c:v>
                </c:pt>
                <c:pt idx="3713">
                  <c:v>0.39500000000000002</c:v>
                </c:pt>
                <c:pt idx="3714">
                  <c:v>0.39500000000000002</c:v>
                </c:pt>
                <c:pt idx="3715">
                  <c:v>0.39500000000000002</c:v>
                </c:pt>
                <c:pt idx="3716">
                  <c:v>0.39</c:v>
                </c:pt>
                <c:pt idx="3717">
                  <c:v>0.38</c:v>
                </c:pt>
                <c:pt idx="3718">
                  <c:v>0.36499999999999999</c:v>
                </c:pt>
                <c:pt idx="3719">
                  <c:v>0.44</c:v>
                </c:pt>
                <c:pt idx="3720">
                  <c:v>0.48</c:v>
                </c:pt>
                <c:pt idx="3721">
                  <c:v>0.48</c:v>
                </c:pt>
                <c:pt idx="3722">
                  <c:v>0.48</c:v>
                </c:pt>
                <c:pt idx="3723">
                  <c:v>0.49</c:v>
                </c:pt>
                <c:pt idx="3724">
                  <c:v>0.51</c:v>
                </c:pt>
                <c:pt idx="3725">
                  <c:v>0.45500000000000002</c:v>
                </c:pt>
                <c:pt idx="3726">
                  <c:v>0.46500000000000002</c:v>
                </c:pt>
                <c:pt idx="3727">
                  <c:v>0.46500000000000002</c:v>
                </c:pt>
                <c:pt idx="3728">
                  <c:v>0.46500000000000002</c:v>
                </c:pt>
                <c:pt idx="3729">
                  <c:v>0.46500000000000002</c:v>
                </c:pt>
                <c:pt idx="3730">
                  <c:v>0.46</c:v>
                </c:pt>
                <c:pt idx="3731">
                  <c:v>0.46</c:v>
                </c:pt>
                <c:pt idx="3732">
                  <c:v>0.47</c:v>
                </c:pt>
                <c:pt idx="3733">
                  <c:v>0.48</c:v>
                </c:pt>
                <c:pt idx="3734">
                  <c:v>0.46</c:v>
                </c:pt>
                <c:pt idx="3735">
                  <c:v>0.46</c:v>
                </c:pt>
                <c:pt idx="3736">
                  <c:v>0.46</c:v>
                </c:pt>
                <c:pt idx="3737">
                  <c:v>0.495</c:v>
                </c:pt>
                <c:pt idx="3738">
                  <c:v>0.51</c:v>
                </c:pt>
                <c:pt idx="3739">
                  <c:v>0.47</c:v>
                </c:pt>
                <c:pt idx="3740">
                  <c:v>0.5</c:v>
                </c:pt>
                <c:pt idx="3741">
                  <c:v>0.52</c:v>
                </c:pt>
                <c:pt idx="3742">
                  <c:v>0.52</c:v>
                </c:pt>
                <c:pt idx="3743">
                  <c:v>0.52</c:v>
                </c:pt>
                <c:pt idx="3744">
                  <c:v>0.4</c:v>
                </c:pt>
                <c:pt idx="3745">
                  <c:v>0.42499999999999999</c:v>
                </c:pt>
                <c:pt idx="3746">
                  <c:v>0.39500000000000002</c:v>
                </c:pt>
                <c:pt idx="3747">
                  <c:v>0.40500000000000003</c:v>
                </c:pt>
                <c:pt idx="3748">
                  <c:v>0.37</c:v>
                </c:pt>
                <c:pt idx="3749">
                  <c:v>0.37</c:v>
                </c:pt>
                <c:pt idx="3750">
                  <c:v>0.37</c:v>
                </c:pt>
                <c:pt idx="3751">
                  <c:v>0.37</c:v>
                </c:pt>
                <c:pt idx="3752">
                  <c:v>0.34</c:v>
                </c:pt>
                <c:pt idx="3753">
                  <c:v>0.34499999999999997</c:v>
                </c:pt>
                <c:pt idx="3754">
                  <c:v>0.37</c:v>
                </c:pt>
                <c:pt idx="3755">
                  <c:v>0.37</c:v>
                </c:pt>
                <c:pt idx="3756">
                  <c:v>0.37</c:v>
                </c:pt>
                <c:pt idx="3757">
                  <c:v>0.37</c:v>
                </c:pt>
                <c:pt idx="3758">
                  <c:v>0.37</c:v>
                </c:pt>
                <c:pt idx="3759">
                  <c:v>0.37</c:v>
                </c:pt>
                <c:pt idx="3760">
                  <c:v>0.35</c:v>
                </c:pt>
                <c:pt idx="3761">
                  <c:v>0.38</c:v>
                </c:pt>
                <c:pt idx="3762">
                  <c:v>0.37</c:v>
                </c:pt>
                <c:pt idx="3763">
                  <c:v>0.37</c:v>
                </c:pt>
                <c:pt idx="3764">
                  <c:v>0.37</c:v>
                </c:pt>
                <c:pt idx="3765">
                  <c:v>0.37</c:v>
                </c:pt>
                <c:pt idx="3766">
                  <c:v>0.4</c:v>
                </c:pt>
                <c:pt idx="3767">
                  <c:v>0.35</c:v>
                </c:pt>
                <c:pt idx="3768">
                  <c:v>0.34</c:v>
                </c:pt>
                <c:pt idx="3769">
                  <c:v>0.34</c:v>
                </c:pt>
                <c:pt idx="3770">
                  <c:v>0.34</c:v>
                </c:pt>
                <c:pt idx="3771">
                  <c:v>0.34</c:v>
                </c:pt>
                <c:pt idx="3772">
                  <c:v>0.34</c:v>
                </c:pt>
                <c:pt idx="3773">
                  <c:v>0.3</c:v>
                </c:pt>
                <c:pt idx="3774">
                  <c:v>0.28999999999999998</c:v>
                </c:pt>
                <c:pt idx="3775">
                  <c:v>0.27500000000000002</c:v>
                </c:pt>
                <c:pt idx="3776">
                  <c:v>0.26</c:v>
                </c:pt>
                <c:pt idx="3777">
                  <c:v>0.26</c:v>
                </c:pt>
                <c:pt idx="3778">
                  <c:v>0.26</c:v>
                </c:pt>
                <c:pt idx="3779">
                  <c:v>0.26</c:v>
                </c:pt>
                <c:pt idx="3780">
                  <c:v>0.3</c:v>
                </c:pt>
                <c:pt idx="3781">
                  <c:v>0.3</c:v>
                </c:pt>
                <c:pt idx="3782">
                  <c:v>0.3</c:v>
                </c:pt>
                <c:pt idx="3783">
                  <c:v>0.25</c:v>
                </c:pt>
                <c:pt idx="3784">
                  <c:v>0.25</c:v>
                </c:pt>
                <c:pt idx="3785">
                  <c:v>0.25</c:v>
                </c:pt>
                <c:pt idx="3786">
                  <c:v>0.25</c:v>
                </c:pt>
                <c:pt idx="3787">
                  <c:v>0.25</c:v>
                </c:pt>
                <c:pt idx="3788">
                  <c:v>0.26</c:v>
                </c:pt>
                <c:pt idx="3789">
                  <c:v>0.25</c:v>
                </c:pt>
                <c:pt idx="3790">
                  <c:v>0.25</c:v>
                </c:pt>
                <c:pt idx="3791">
                  <c:v>0.25</c:v>
                </c:pt>
                <c:pt idx="3792">
                  <c:v>0.25</c:v>
                </c:pt>
                <c:pt idx="3793">
                  <c:v>0.24</c:v>
                </c:pt>
                <c:pt idx="3794">
                  <c:v>0.245</c:v>
                </c:pt>
                <c:pt idx="3795">
                  <c:v>0.25</c:v>
                </c:pt>
                <c:pt idx="3796">
                  <c:v>0.26</c:v>
                </c:pt>
                <c:pt idx="3797">
                  <c:v>0.26500000000000001</c:v>
                </c:pt>
                <c:pt idx="3798">
                  <c:v>0.26500000000000001</c:v>
                </c:pt>
                <c:pt idx="3799">
                  <c:v>0.26500000000000001</c:v>
                </c:pt>
                <c:pt idx="3800">
                  <c:v>0.26500000000000001</c:v>
                </c:pt>
                <c:pt idx="3801">
                  <c:v>0.26500000000000001</c:v>
                </c:pt>
                <c:pt idx="3802">
                  <c:v>0.27</c:v>
                </c:pt>
                <c:pt idx="3803">
                  <c:v>0.28000000000000003</c:v>
                </c:pt>
                <c:pt idx="3804">
                  <c:v>0.28000000000000003</c:v>
                </c:pt>
                <c:pt idx="3805">
                  <c:v>0.28000000000000003</c:v>
                </c:pt>
                <c:pt idx="3806">
                  <c:v>0.28000000000000003</c:v>
                </c:pt>
                <c:pt idx="3807">
                  <c:v>0.28000000000000003</c:v>
                </c:pt>
                <c:pt idx="3808">
                  <c:v>0.28000000000000003</c:v>
                </c:pt>
                <c:pt idx="3809">
                  <c:v>0.29499999999999998</c:v>
                </c:pt>
                <c:pt idx="3810">
                  <c:v>0.31</c:v>
                </c:pt>
                <c:pt idx="3811">
                  <c:v>0.32500000000000001</c:v>
                </c:pt>
                <c:pt idx="3812">
                  <c:v>0.32500000000000001</c:v>
                </c:pt>
                <c:pt idx="3813">
                  <c:v>0.32500000000000001</c:v>
                </c:pt>
                <c:pt idx="3814">
                  <c:v>0.33500000000000002</c:v>
                </c:pt>
                <c:pt idx="3815">
                  <c:v>0.32</c:v>
                </c:pt>
                <c:pt idx="3816">
                  <c:v>0.33500000000000002</c:v>
                </c:pt>
                <c:pt idx="3817">
                  <c:v>0.3</c:v>
                </c:pt>
                <c:pt idx="3818">
                  <c:v>0.31</c:v>
                </c:pt>
                <c:pt idx="3819">
                  <c:v>0.31</c:v>
                </c:pt>
                <c:pt idx="3820">
                  <c:v>0.31</c:v>
                </c:pt>
                <c:pt idx="3821">
                  <c:v>0.3</c:v>
                </c:pt>
                <c:pt idx="3822">
                  <c:v>0.28499999999999998</c:v>
                </c:pt>
                <c:pt idx="3823">
                  <c:v>0.28499999999999998</c:v>
                </c:pt>
                <c:pt idx="3824">
                  <c:v>0.30499999999999999</c:v>
                </c:pt>
                <c:pt idx="3825">
                  <c:v>0.3</c:v>
                </c:pt>
                <c:pt idx="3826">
                  <c:v>0.3</c:v>
                </c:pt>
                <c:pt idx="3827">
                  <c:v>0.3</c:v>
                </c:pt>
                <c:pt idx="3828">
                  <c:v>0.32</c:v>
                </c:pt>
                <c:pt idx="3829">
                  <c:v>0.32500000000000001</c:v>
                </c:pt>
                <c:pt idx="3830">
                  <c:v>0.32</c:v>
                </c:pt>
                <c:pt idx="3831">
                  <c:v>0.32</c:v>
                </c:pt>
                <c:pt idx="3832">
                  <c:v>0.32</c:v>
                </c:pt>
                <c:pt idx="3833">
                  <c:v>0.32</c:v>
                </c:pt>
                <c:pt idx="3834">
                  <c:v>0.32</c:v>
                </c:pt>
                <c:pt idx="3835">
                  <c:v>0.32500000000000001</c:v>
                </c:pt>
                <c:pt idx="3836">
                  <c:v>0.34</c:v>
                </c:pt>
                <c:pt idx="3837">
                  <c:v>0.35499999999999998</c:v>
                </c:pt>
                <c:pt idx="3838">
                  <c:v>0.34</c:v>
                </c:pt>
                <c:pt idx="3839">
                  <c:v>0.35</c:v>
                </c:pt>
                <c:pt idx="3840">
                  <c:v>0.35</c:v>
                </c:pt>
                <c:pt idx="3841">
                  <c:v>0.35</c:v>
                </c:pt>
                <c:pt idx="3842">
                  <c:v>0.36</c:v>
                </c:pt>
                <c:pt idx="3843">
                  <c:v>0.38</c:v>
                </c:pt>
                <c:pt idx="3844">
                  <c:v>0.38</c:v>
                </c:pt>
                <c:pt idx="3845">
                  <c:v>0.38500000000000001</c:v>
                </c:pt>
                <c:pt idx="3846">
                  <c:v>0.36499999999999999</c:v>
                </c:pt>
                <c:pt idx="3847">
                  <c:v>0.36499999999999999</c:v>
                </c:pt>
                <c:pt idx="3848">
                  <c:v>0.36499999999999999</c:v>
                </c:pt>
                <c:pt idx="3849">
                  <c:v>0.34</c:v>
                </c:pt>
                <c:pt idx="3850">
                  <c:v>0.34</c:v>
                </c:pt>
                <c:pt idx="3851">
                  <c:v>0.34</c:v>
                </c:pt>
                <c:pt idx="3852">
                  <c:v>0.35</c:v>
                </c:pt>
                <c:pt idx="3853">
                  <c:v>0.34</c:v>
                </c:pt>
                <c:pt idx="3854">
                  <c:v>0.34</c:v>
                </c:pt>
                <c:pt idx="3855">
                  <c:v>0.34</c:v>
                </c:pt>
                <c:pt idx="3856">
                  <c:v>0.37</c:v>
                </c:pt>
                <c:pt idx="3857">
                  <c:v>0.36</c:v>
                </c:pt>
              </c:numCache>
            </c:numRef>
          </c:val>
          <c:smooth val="0"/>
          <c:extLst>
            <c:ext xmlns:c16="http://schemas.microsoft.com/office/drawing/2014/chart" uri="{C3380CC4-5D6E-409C-BE32-E72D297353CC}">
              <c16:uniqueId val="{00000000-D89A-4C6F-8E2C-8665F46B9A99}"/>
            </c:ext>
          </c:extLst>
        </c:ser>
        <c:dLbls>
          <c:showLegendKey val="0"/>
          <c:showVal val="0"/>
          <c:showCatName val="0"/>
          <c:showSerName val="0"/>
          <c:showPercent val="0"/>
          <c:showBubbleSize val="0"/>
        </c:dLbls>
        <c:smooth val="0"/>
        <c:axId val="1857845471"/>
        <c:axId val="1810101711"/>
      </c:lineChart>
      <c:dateAx>
        <c:axId val="1857845471"/>
        <c:scaling>
          <c:orientation val="minMax"/>
          <c:min val="44927"/>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01711"/>
        <c:crosses val="autoZero"/>
        <c:auto val="1"/>
        <c:lblOffset val="100"/>
        <c:baseTimeUnit val="days"/>
      </c:dateAx>
      <c:valAx>
        <c:axId val="1810101711"/>
        <c:scaling>
          <c:orientation val="minMax"/>
          <c:min val="4.5"/>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8454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 Slide Refresh.xlsx]Single Equity Performance'!$B$1</c:f>
              <c:strCache>
                <c:ptCount val="1"/>
                <c:pt idx="0">
                  <c:v>TSX:NXE</c:v>
                </c:pt>
              </c:strCache>
            </c:strRef>
          </c:tx>
          <c:spPr>
            <a:ln w="28575" cap="rnd">
              <a:solidFill>
                <a:srgbClr val="A6192E"/>
              </a:solidFill>
              <a:round/>
            </a:ln>
            <a:effectLst/>
          </c:spPr>
          <c:marker>
            <c:symbol val="none"/>
          </c:marker>
          <c:cat>
            <c:numRef>
              <c:f>'[Master Slide Refresh.xlsx]Single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'[Master Slide Refresh.xlsx]Single Equity Performance'!$B$2:$B$3861</c:f>
              <c:numCache>
                <c:formatCode>0.00</c:formatCode>
                <c:ptCount val="3860"/>
                <c:pt idx="0">
                  <c:v>8.32</c:v>
                </c:pt>
                <c:pt idx="1">
                  <c:v>8.4</c:v>
                </c:pt>
                <c:pt idx="2">
                  <c:v>8.48</c:v>
                </c:pt>
                <c:pt idx="3">
                  <c:v>8.26</c:v>
                </c:pt>
                <c:pt idx="4">
                  <c:v>8.26</c:v>
                </c:pt>
                <c:pt idx="5">
                  <c:v>8.26</c:v>
                </c:pt>
                <c:pt idx="6">
                  <c:v>8.5</c:v>
                </c:pt>
                <c:pt idx="7">
                  <c:v>7.94</c:v>
                </c:pt>
                <c:pt idx="8">
                  <c:v>8.02</c:v>
                </c:pt>
                <c:pt idx="9">
                  <c:v>7.94</c:v>
                </c:pt>
                <c:pt idx="10">
                  <c:v>8.1999999999999993</c:v>
                </c:pt>
                <c:pt idx="11">
                  <c:v>8.1999999999999993</c:v>
                </c:pt>
                <c:pt idx="12">
                  <c:v>8.1999999999999993</c:v>
                </c:pt>
                <c:pt idx="13">
                  <c:v>8.61</c:v>
                </c:pt>
                <c:pt idx="14">
                  <c:v>8.41</c:v>
                </c:pt>
                <c:pt idx="15">
                  <c:v>8.3699999999999992</c:v>
                </c:pt>
                <c:pt idx="16">
                  <c:v>7.97</c:v>
                </c:pt>
                <c:pt idx="17">
                  <c:v>7.99</c:v>
                </c:pt>
                <c:pt idx="18">
                  <c:v>7.99</c:v>
                </c:pt>
                <c:pt idx="19">
                  <c:v>7.99</c:v>
                </c:pt>
                <c:pt idx="20">
                  <c:v>8.0299999999999994</c:v>
                </c:pt>
                <c:pt idx="21">
                  <c:v>8.15</c:v>
                </c:pt>
                <c:pt idx="22">
                  <c:v>8.1199999999999992</c:v>
                </c:pt>
                <c:pt idx="23">
                  <c:v>7.71</c:v>
                </c:pt>
                <c:pt idx="24">
                  <c:v>7.68</c:v>
                </c:pt>
                <c:pt idx="25">
                  <c:v>7.68</c:v>
                </c:pt>
                <c:pt idx="26">
                  <c:v>7.68</c:v>
                </c:pt>
                <c:pt idx="27">
                  <c:v>7.83</c:v>
                </c:pt>
                <c:pt idx="28">
                  <c:v>7.68</c:v>
                </c:pt>
                <c:pt idx="29">
                  <c:v>7.72</c:v>
                </c:pt>
                <c:pt idx="30">
                  <c:v>7.48</c:v>
                </c:pt>
                <c:pt idx="31">
                  <c:v>7.6</c:v>
                </c:pt>
                <c:pt idx="32">
                  <c:v>7.6</c:v>
                </c:pt>
                <c:pt idx="33">
                  <c:v>7.6</c:v>
                </c:pt>
                <c:pt idx="34">
                  <c:v>7.57</c:v>
                </c:pt>
                <c:pt idx="35">
                  <c:v>7.66</c:v>
                </c:pt>
                <c:pt idx="36">
                  <c:v>7.89</c:v>
                </c:pt>
                <c:pt idx="37">
                  <c:v>7.81</c:v>
                </c:pt>
                <c:pt idx="38">
                  <c:v>7.81</c:v>
                </c:pt>
                <c:pt idx="39">
                  <c:v>7.81</c:v>
                </c:pt>
                <c:pt idx="40">
                  <c:v>7.81</c:v>
                </c:pt>
                <c:pt idx="41">
                  <c:v>7.72</c:v>
                </c:pt>
                <c:pt idx="42">
                  <c:v>7.66</c:v>
                </c:pt>
                <c:pt idx="43">
                  <c:v>7.68</c:v>
                </c:pt>
                <c:pt idx="44">
                  <c:v>7.92</c:v>
                </c:pt>
                <c:pt idx="45">
                  <c:v>8.1300000000000008</c:v>
                </c:pt>
                <c:pt idx="46">
                  <c:v>8.1300000000000008</c:v>
                </c:pt>
                <c:pt idx="47">
                  <c:v>8.1300000000000008</c:v>
                </c:pt>
                <c:pt idx="48">
                  <c:v>8.4</c:v>
                </c:pt>
                <c:pt idx="49">
                  <c:v>8.06</c:v>
                </c:pt>
                <c:pt idx="50">
                  <c:v>8.26</c:v>
                </c:pt>
                <c:pt idx="51">
                  <c:v>8.56</c:v>
                </c:pt>
                <c:pt idx="52">
                  <c:v>8.23</c:v>
                </c:pt>
                <c:pt idx="53">
                  <c:v>8.23</c:v>
                </c:pt>
                <c:pt idx="54">
                  <c:v>8.23</c:v>
                </c:pt>
                <c:pt idx="55">
                  <c:v>8.01</c:v>
                </c:pt>
                <c:pt idx="56">
                  <c:v>8.2200000000000006</c:v>
                </c:pt>
                <c:pt idx="57">
                  <c:v>8.19</c:v>
                </c:pt>
                <c:pt idx="58">
                  <c:v>8.49</c:v>
                </c:pt>
                <c:pt idx="59">
                  <c:v>8.43</c:v>
                </c:pt>
                <c:pt idx="60">
                  <c:v>8.43</c:v>
                </c:pt>
                <c:pt idx="61">
                  <c:v>8.43</c:v>
                </c:pt>
                <c:pt idx="62">
                  <c:v>8.35</c:v>
                </c:pt>
                <c:pt idx="63">
                  <c:v>8.1999999999999993</c:v>
                </c:pt>
                <c:pt idx="64">
                  <c:v>7.8</c:v>
                </c:pt>
                <c:pt idx="65">
                  <c:v>7.72</c:v>
                </c:pt>
                <c:pt idx="66">
                  <c:v>7.46</c:v>
                </c:pt>
                <c:pt idx="67">
                  <c:v>7.46</c:v>
                </c:pt>
                <c:pt idx="68">
                  <c:v>7.46</c:v>
                </c:pt>
                <c:pt idx="69">
                  <c:v>7.54</c:v>
                </c:pt>
                <c:pt idx="70">
                  <c:v>7.5</c:v>
                </c:pt>
                <c:pt idx="71">
                  <c:v>7.6</c:v>
                </c:pt>
                <c:pt idx="72">
                  <c:v>7.18</c:v>
                </c:pt>
                <c:pt idx="73">
                  <c:v>7.18</c:v>
                </c:pt>
                <c:pt idx="74">
                  <c:v>7.18</c:v>
                </c:pt>
                <c:pt idx="75">
                  <c:v>7.18</c:v>
                </c:pt>
                <c:pt idx="76">
                  <c:v>7.11</c:v>
                </c:pt>
                <c:pt idx="77">
                  <c:v>7.15</c:v>
                </c:pt>
                <c:pt idx="78">
                  <c:v>7.01</c:v>
                </c:pt>
                <c:pt idx="79">
                  <c:v>7.1</c:v>
                </c:pt>
                <c:pt idx="80">
                  <c:v>7.06</c:v>
                </c:pt>
                <c:pt idx="81">
                  <c:v>7.06</c:v>
                </c:pt>
                <c:pt idx="82">
                  <c:v>7.06</c:v>
                </c:pt>
                <c:pt idx="83">
                  <c:v>6.86</c:v>
                </c:pt>
                <c:pt idx="84">
                  <c:v>7.01</c:v>
                </c:pt>
                <c:pt idx="85">
                  <c:v>7</c:v>
                </c:pt>
                <c:pt idx="86">
                  <c:v>6.99</c:v>
                </c:pt>
                <c:pt idx="87">
                  <c:v>6.59</c:v>
                </c:pt>
                <c:pt idx="88">
                  <c:v>6.59</c:v>
                </c:pt>
                <c:pt idx="89">
                  <c:v>6.59</c:v>
                </c:pt>
                <c:pt idx="90">
                  <c:v>6.43</c:v>
                </c:pt>
                <c:pt idx="91">
                  <c:v>6.42</c:v>
                </c:pt>
                <c:pt idx="92">
                  <c:v>6.43</c:v>
                </c:pt>
                <c:pt idx="93">
                  <c:v>6.75</c:v>
                </c:pt>
                <c:pt idx="94">
                  <c:v>6.63</c:v>
                </c:pt>
                <c:pt idx="95">
                  <c:v>6.63</c:v>
                </c:pt>
                <c:pt idx="96">
                  <c:v>6.63</c:v>
                </c:pt>
                <c:pt idx="97">
                  <c:v>6.28</c:v>
                </c:pt>
                <c:pt idx="98">
                  <c:v>6.52</c:v>
                </c:pt>
                <c:pt idx="99">
                  <c:v>6.55</c:v>
                </c:pt>
                <c:pt idx="100">
                  <c:v>6.42</c:v>
                </c:pt>
                <c:pt idx="101">
                  <c:v>6.42</c:v>
                </c:pt>
                <c:pt idx="102">
                  <c:v>6.42</c:v>
                </c:pt>
                <c:pt idx="103">
                  <c:v>6.42</c:v>
                </c:pt>
                <c:pt idx="104">
                  <c:v>6.34</c:v>
                </c:pt>
                <c:pt idx="105">
                  <c:v>6.33</c:v>
                </c:pt>
                <c:pt idx="106">
                  <c:v>6.46</c:v>
                </c:pt>
                <c:pt idx="107">
                  <c:v>6.47</c:v>
                </c:pt>
                <c:pt idx="108">
                  <c:v>6.25</c:v>
                </c:pt>
                <c:pt idx="109">
                  <c:v>6.25</c:v>
                </c:pt>
                <c:pt idx="110">
                  <c:v>6.25</c:v>
                </c:pt>
                <c:pt idx="111">
                  <c:v>6.06</c:v>
                </c:pt>
                <c:pt idx="112">
                  <c:v>6.19</c:v>
                </c:pt>
                <c:pt idx="113">
                  <c:v>6.29</c:v>
                </c:pt>
                <c:pt idx="114">
                  <c:v>6.12</c:v>
                </c:pt>
                <c:pt idx="115">
                  <c:v>6.15</c:v>
                </c:pt>
                <c:pt idx="116">
                  <c:v>6.15</c:v>
                </c:pt>
                <c:pt idx="117">
                  <c:v>6.15</c:v>
                </c:pt>
                <c:pt idx="118">
                  <c:v>6.18</c:v>
                </c:pt>
                <c:pt idx="119">
                  <c:v>6.28</c:v>
                </c:pt>
                <c:pt idx="120">
                  <c:v>6.3</c:v>
                </c:pt>
                <c:pt idx="121">
                  <c:v>6.12</c:v>
                </c:pt>
                <c:pt idx="122">
                  <c:v>6.07</c:v>
                </c:pt>
                <c:pt idx="123">
                  <c:v>6.07</c:v>
                </c:pt>
                <c:pt idx="124">
                  <c:v>6.07</c:v>
                </c:pt>
                <c:pt idx="125">
                  <c:v>6.28</c:v>
                </c:pt>
                <c:pt idx="126">
                  <c:v>6.19</c:v>
                </c:pt>
                <c:pt idx="127">
                  <c:v>6.16</c:v>
                </c:pt>
                <c:pt idx="128">
                  <c:v>6.12</c:v>
                </c:pt>
                <c:pt idx="129">
                  <c:v>5.97</c:v>
                </c:pt>
                <c:pt idx="130">
                  <c:v>5.97</c:v>
                </c:pt>
                <c:pt idx="131">
                  <c:v>5.97</c:v>
                </c:pt>
                <c:pt idx="132">
                  <c:v>5.86</c:v>
                </c:pt>
                <c:pt idx="133">
                  <c:v>6.22</c:v>
                </c:pt>
                <c:pt idx="134">
                  <c:v>6.29</c:v>
                </c:pt>
                <c:pt idx="135">
                  <c:v>6.25</c:v>
                </c:pt>
                <c:pt idx="136">
                  <c:v>6.25</c:v>
                </c:pt>
                <c:pt idx="137">
                  <c:v>6.25</c:v>
                </c:pt>
                <c:pt idx="138">
                  <c:v>6.25</c:v>
                </c:pt>
                <c:pt idx="139">
                  <c:v>6.17</c:v>
                </c:pt>
                <c:pt idx="140">
                  <c:v>6.05</c:v>
                </c:pt>
                <c:pt idx="141">
                  <c:v>5.95</c:v>
                </c:pt>
                <c:pt idx="142">
                  <c:v>6.01</c:v>
                </c:pt>
                <c:pt idx="143">
                  <c:v>6</c:v>
                </c:pt>
                <c:pt idx="144">
                  <c:v>6</c:v>
                </c:pt>
                <c:pt idx="145">
                  <c:v>6</c:v>
                </c:pt>
                <c:pt idx="146">
                  <c:v>6.12</c:v>
                </c:pt>
                <c:pt idx="147">
                  <c:v>6.2</c:v>
                </c:pt>
                <c:pt idx="148">
                  <c:v>6.28</c:v>
                </c:pt>
                <c:pt idx="149">
                  <c:v>6.33</c:v>
                </c:pt>
                <c:pt idx="150">
                  <c:v>6.28</c:v>
                </c:pt>
                <c:pt idx="151">
                  <c:v>6.28</c:v>
                </c:pt>
                <c:pt idx="152">
                  <c:v>6.28</c:v>
                </c:pt>
                <c:pt idx="153">
                  <c:v>6.09</c:v>
                </c:pt>
                <c:pt idx="154">
                  <c:v>6.03</c:v>
                </c:pt>
                <c:pt idx="155">
                  <c:v>6.13</c:v>
                </c:pt>
                <c:pt idx="156">
                  <c:v>6.19</c:v>
                </c:pt>
                <c:pt idx="157">
                  <c:v>5.87</c:v>
                </c:pt>
                <c:pt idx="158">
                  <c:v>5.87</c:v>
                </c:pt>
                <c:pt idx="159">
                  <c:v>5.87</c:v>
                </c:pt>
                <c:pt idx="160">
                  <c:v>5.88</c:v>
                </c:pt>
                <c:pt idx="161">
                  <c:v>5.79</c:v>
                </c:pt>
                <c:pt idx="162">
                  <c:v>5.82</c:v>
                </c:pt>
                <c:pt idx="163">
                  <c:v>5.98</c:v>
                </c:pt>
                <c:pt idx="164">
                  <c:v>5.96</c:v>
                </c:pt>
                <c:pt idx="165">
                  <c:v>5.96</c:v>
                </c:pt>
                <c:pt idx="166">
                  <c:v>5.96</c:v>
                </c:pt>
                <c:pt idx="167">
                  <c:v>5.78</c:v>
                </c:pt>
                <c:pt idx="168">
                  <c:v>5.24</c:v>
                </c:pt>
                <c:pt idx="169">
                  <c:v>5.08</c:v>
                </c:pt>
                <c:pt idx="170">
                  <c:v>5.2</c:v>
                </c:pt>
                <c:pt idx="171">
                  <c:v>5.18</c:v>
                </c:pt>
                <c:pt idx="172">
                  <c:v>5.18</c:v>
                </c:pt>
                <c:pt idx="173">
                  <c:v>5.18</c:v>
                </c:pt>
                <c:pt idx="174">
                  <c:v>5.17</c:v>
                </c:pt>
                <c:pt idx="175">
                  <c:v>5.29</c:v>
                </c:pt>
                <c:pt idx="176">
                  <c:v>5.39</c:v>
                </c:pt>
                <c:pt idx="177">
                  <c:v>5.29</c:v>
                </c:pt>
                <c:pt idx="178">
                  <c:v>5.29</c:v>
                </c:pt>
                <c:pt idx="179">
                  <c:v>5.29</c:v>
                </c:pt>
                <c:pt idx="180">
                  <c:v>5.29</c:v>
                </c:pt>
                <c:pt idx="181">
                  <c:v>5.33</c:v>
                </c:pt>
                <c:pt idx="182">
                  <c:v>5.27</c:v>
                </c:pt>
                <c:pt idx="183">
                  <c:v>5.24</c:v>
                </c:pt>
                <c:pt idx="184">
                  <c:v>5.43</c:v>
                </c:pt>
                <c:pt idx="185">
                  <c:v>5.54</c:v>
                </c:pt>
                <c:pt idx="186">
                  <c:v>5.54</c:v>
                </c:pt>
                <c:pt idx="187">
                  <c:v>5.54</c:v>
                </c:pt>
                <c:pt idx="188">
                  <c:v>5.35</c:v>
                </c:pt>
                <c:pt idx="189">
                  <c:v>5.58</c:v>
                </c:pt>
                <c:pt idx="190">
                  <c:v>5.55</c:v>
                </c:pt>
                <c:pt idx="191">
                  <c:v>5.25</c:v>
                </c:pt>
                <c:pt idx="192">
                  <c:v>5.21</c:v>
                </c:pt>
                <c:pt idx="193">
                  <c:v>5.21</c:v>
                </c:pt>
                <c:pt idx="194">
                  <c:v>5.21</c:v>
                </c:pt>
                <c:pt idx="195">
                  <c:v>5.0599999999999996</c:v>
                </c:pt>
                <c:pt idx="196">
                  <c:v>5.1100000000000003</c:v>
                </c:pt>
                <c:pt idx="197">
                  <c:v>5.15</c:v>
                </c:pt>
                <c:pt idx="198">
                  <c:v>5.18</c:v>
                </c:pt>
                <c:pt idx="199">
                  <c:v>5.27</c:v>
                </c:pt>
                <c:pt idx="200">
                  <c:v>5.27</c:v>
                </c:pt>
                <c:pt idx="201">
                  <c:v>5.27</c:v>
                </c:pt>
                <c:pt idx="202">
                  <c:v>5.12</c:v>
                </c:pt>
                <c:pt idx="203">
                  <c:v>4.9800000000000004</c:v>
                </c:pt>
                <c:pt idx="204">
                  <c:v>4.9000000000000004</c:v>
                </c:pt>
                <c:pt idx="205">
                  <c:v>4.78</c:v>
                </c:pt>
                <c:pt idx="206">
                  <c:v>4.8099999999999996</c:v>
                </c:pt>
                <c:pt idx="207">
                  <c:v>4.8099999999999996</c:v>
                </c:pt>
                <c:pt idx="208">
                  <c:v>4.8099999999999996</c:v>
                </c:pt>
                <c:pt idx="209">
                  <c:v>4.88</c:v>
                </c:pt>
                <c:pt idx="210">
                  <c:v>4.88</c:v>
                </c:pt>
                <c:pt idx="211">
                  <c:v>4.9000000000000004</c:v>
                </c:pt>
                <c:pt idx="212">
                  <c:v>4.9000000000000004</c:v>
                </c:pt>
                <c:pt idx="213">
                  <c:v>5</c:v>
                </c:pt>
                <c:pt idx="214">
                  <c:v>5</c:v>
                </c:pt>
                <c:pt idx="215">
                  <c:v>5</c:v>
                </c:pt>
                <c:pt idx="216">
                  <c:v>5.0599999999999996</c:v>
                </c:pt>
                <c:pt idx="217">
                  <c:v>4.91</c:v>
                </c:pt>
                <c:pt idx="218">
                  <c:v>4.9800000000000004</c:v>
                </c:pt>
                <c:pt idx="219">
                  <c:v>4.91</c:v>
                </c:pt>
                <c:pt idx="220">
                  <c:v>4.8099999999999996</c:v>
                </c:pt>
                <c:pt idx="221">
                  <c:v>4.8099999999999996</c:v>
                </c:pt>
                <c:pt idx="222">
                  <c:v>4.8099999999999996</c:v>
                </c:pt>
                <c:pt idx="223">
                  <c:v>4.8099999999999996</c:v>
                </c:pt>
                <c:pt idx="224">
                  <c:v>4.8899999999999997</c:v>
                </c:pt>
                <c:pt idx="225">
                  <c:v>5.01</c:v>
                </c:pt>
                <c:pt idx="226">
                  <c:v>5.17</c:v>
                </c:pt>
                <c:pt idx="227">
                  <c:v>5.19</c:v>
                </c:pt>
                <c:pt idx="228">
                  <c:v>5.19</c:v>
                </c:pt>
                <c:pt idx="229">
                  <c:v>5.19</c:v>
                </c:pt>
                <c:pt idx="230">
                  <c:v>5.28</c:v>
                </c:pt>
                <c:pt idx="231">
                  <c:v>5.18</c:v>
                </c:pt>
                <c:pt idx="232">
                  <c:v>5.09</c:v>
                </c:pt>
                <c:pt idx="233">
                  <c:v>5.05</c:v>
                </c:pt>
                <c:pt idx="234">
                  <c:v>4.9800000000000004</c:v>
                </c:pt>
                <c:pt idx="235">
                  <c:v>4.9800000000000004</c:v>
                </c:pt>
                <c:pt idx="236">
                  <c:v>4.9800000000000004</c:v>
                </c:pt>
                <c:pt idx="237">
                  <c:v>4.9800000000000004</c:v>
                </c:pt>
                <c:pt idx="238">
                  <c:v>5.08</c:v>
                </c:pt>
                <c:pt idx="239">
                  <c:v>5.21</c:v>
                </c:pt>
                <c:pt idx="240">
                  <c:v>5.0599999999999996</c:v>
                </c:pt>
                <c:pt idx="241">
                  <c:v>5.08</c:v>
                </c:pt>
                <c:pt idx="242">
                  <c:v>5.08</c:v>
                </c:pt>
                <c:pt idx="243">
                  <c:v>5.08</c:v>
                </c:pt>
                <c:pt idx="244">
                  <c:v>4.9800000000000004</c:v>
                </c:pt>
                <c:pt idx="245">
                  <c:v>5.0199999999999996</c:v>
                </c:pt>
                <c:pt idx="246">
                  <c:v>5.1100000000000003</c:v>
                </c:pt>
                <c:pt idx="247">
                  <c:v>5.17</c:v>
                </c:pt>
                <c:pt idx="248">
                  <c:v>5.39</c:v>
                </c:pt>
                <c:pt idx="249">
                  <c:v>5.39</c:v>
                </c:pt>
                <c:pt idx="250">
                  <c:v>5.39</c:v>
                </c:pt>
                <c:pt idx="251">
                  <c:v>5.41</c:v>
                </c:pt>
                <c:pt idx="252">
                  <c:v>5.42</c:v>
                </c:pt>
                <c:pt idx="253">
                  <c:v>5.51</c:v>
                </c:pt>
                <c:pt idx="254">
                  <c:v>5.74</c:v>
                </c:pt>
                <c:pt idx="255">
                  <c:v>5.97</c:v>
                </c:pt>
                <c:pt idx="256">
                  <c:v>5.97</c:v>
                </c:pt>
                <c:pt idx="257">
                  <c:v>5.97</c:v>
                </c:pt>
                <c:pt idx="258">
                  <c:v>5.96</c:v>
                </c:pt>
                <c:pt idx="259">
                  <c:v>5.97</c:v>
                </c:pt>
                <c:pt idx="260">
                  <c:v>5.75</c:v>
                </c:pt>
                <c:pt idx="261">
                  <c:v>5.62</c:v>
                </c:pt>
                <c:pt idx="262">
                  <c:v>5.59</c:v>
                </c:pt>
                <c:pt idx="263">
                  <c:v>5.59</c:v>
                </c:pt>
                <c:pt idx="264">
                  <c:v>5.59</c:v>
                </c:pt>
                <c:pt idx="265">
                  <c:v>5.63</c:v>
                </c:pt>
                <c:pt idx="266">
                  <c:v>5.65</c:v>
                </c:pt>
                <c:pt idx="267">
                  <c:v>5.68</c:v>
                </c:pt>
                <c:pt idx="268">
                  <c:v>6.24</c:v>
                </c:pt>
                <c:pt idx="269">
                  <c:v>6.24</c:v>
                </c:pt>
                <c:pt idx="270">
                  <c:v>6.24</c:v>
                </c:pt>
                <c:pt idx="271">
                  <c:v>6.24</c:v>
                </c:pt>
                <c:pt idx="272">
                  <c:v>6.35</c:v>
                </c:pt>
                <c:pt idx="273">
                  <c:v>6.36</c:v>
                </c:pt>
                <c:pt idx="274">
                  <c:v>6.34</c:v>
                </c:pt>
                <c:pt idx="275">
                  <c:v>6.17</c:v>
                </c:pt>
                <c:pt idx="276">
                  <c:v>6.26</c:v>
                </c:pt>
                <c:pt idx="277">
                  <c:v>6.26</c:v>
                </c:pt>
                <c:pt idx="278">
                  <c:v>6.26</c:v>
                </c:pt>
                <c:pt idx="279">
                  <c:v>6.4</c:v>
                </c:pt>
                <c:pt idx="280">
                  <c:v>6.21</c:v>
                </c:pt>
                <c:pt idx="281">
                  <c:v>6.17</c:v>
                </c:pt>
                <c:pt idx="282">
                  <c:v>6.09</c:v>
                </c:pt>
                <c:pt idx="283">
                  <c:v>6.2</c:v>
                </c:pt>
                <c:pt idx="284">
                  <c:v>6.2</c:v>
                </c:pt>
                <c:pt idx="285">
                  <c:v>6.2</c:v>
                </c:pt>
                <c:pt idx="286">
                  <c:v>6.36</c:v>
                </c:pt>
                <c:pt idx="287">
                  <c:v>6.53</c:v>
                </c:pt>
                <c:pt idx="288">
                  <c:v>6.42</c:v>
                </c:pt>
                <c:pt idx="289">
                  <c:v>6.55</c:v>
                </c:pt>
                <c:pt idx="290">
                  <c:v>6.44</c:v>
                </c:pt>
                <c:pt idx="291">
                  <c:v>6.44</c:v>
                </c:pt>
                <c:pt idx="292">
                  <c:v>6.44</c:v>
                </c:pt>
                <c:pt idx="293">
                  <c:v>6.18</c:v>
                </c:pt>
                <c:pt idx="294">
                  <c:v>6.27</c:v>
                </c:pt>
                <c:pt idx="295">
                  <c:v>6.25</c:v>
                </c:pt>
                <c:pt idx="296">
                  <c:v>6.25</c:v>
                </c:pt>
                <c:pt idx="297">
                  <c:v>6.22</c:v>
                </c:pt>
                <c:pt idx="298">
                  <c:v>6.22</c:v>
                </c:pt>
                <c:pt idx="299">
                  <c:v>6.22</c:v>
                </c:pt>
                <c:pt idx="300">
                  <c:v>6.03</c:v>
                </c:pt>
                <c:pt idx="301">
                  <c:v>6.03</c:v>
                </c:pt>
                <c:pt idx="302">
                  <c:v>6.23</c:v>
                </c:pt>
                <c:pt idx="303">
                  <c:v>6.3</c:v>
                </c:pt>
                <c:pt idx="304">
                  <c:v>6.26</c:v>
                </c:pt>
                <c:pt idx="305">
                  <c:v>6.26</c:v>
                </c:pt>
                <c:pt idx="306">
                  <c:v>6.26</c:v>
                </c:pt>
                <c:pt idx="307">
                  <c:v>6.32</c:v>
                </c:pt>
                <c:pt idx="308">
                  <c:v>6.24</c:v>
                </c:pt>
                <c:pt idx="309">
                  <c:v>6.3</c:v>
                </c:pt>
                <c:pt idx="310">
                  <c:v>6.05</c:v>
                </c:pt>
                <c:pt idx="311">
                  <c:v>5.93</c:v>
                </c:pt>
                <c:pt idx="312">
                  <c:v>5.93</c:v>
                </c:pt>
                <c:pt idx="313">
                  <c:v>5.93</c:v>
                </c:pt>
                <c:pt idx="314">
                  <c:v>5.75</c:v>
                </c:pt>
                <c:pt idx="315">
                  <c:v>5.63</c:v>
                </c:pt>
                <c:pt idx="316">
                  <c:v>5.99</c:v>
                </c:pt>
                <c:pt idx="317">
                  <c:v>5.99</c:v>
                </c:pt>
                <c:pt idx="318">
                  <c:v>5.99</c:v>
                </c:pt>
                <c:pt idx="319">
                  <c:v>5.99</c:v>
                </c:pt>
                <c:pt idx="320">
                  <c:v>5.99</c:v>
                </c:pt>
                <c:pt idx="321">
                  <c:v>5.88</c:v>
                </c:pt>
                <c:pt idx="322">
                  <c:v>5.79</c:v>
                </c:pt>
                <c:pt idx="323">
                  <c:v>5.91</c:v>
                </c:pt>
                <c:pt idx="324">
                  <c:v>5.91</c:v>
                </c:pt>
                <c:pt idx="325">
                  <c:v>5.91</c:v>
                </c:pt>
                <c:pt idx="326">
                  <c:v>5.91</c:v>
                </c:pt>
                <c:pt idx="327">
                  <c:v>5.91</c:v>
                </c:pt>
                <c:pt idx="328">
                  <c:v>5.74</c:v>
                </c:pt>
                <c:pt idx="329">
                  <c:v>5.75</c:v>
                </c:pt>
                <c:pt idx="330">
                  <c:v>5.48</c:v>
                </c:pt>
                <c:pt idx="331">
                  <c:v>5.43</c:v>
                </c:pt>
                <c:pt idx="332">
                  <c:v>5.57</c:v>
                </c:pt>
                <c:pt idx="333">
                  <c:v>5.57</c:v>
                </c:pt>
                <c:pt idx="334">
                  <c:v>5.57</c:v>
                </c:pt>
                <c:pt idx="335">
                  <c:v>5.53</c:v>
                </c:pt>
                <c:pt idx="336">
                  <c:v>5.63</c:v>
                </c:pt>
                <c:pt idx="337">
                  <c:v>5.7</c:v>
                </c:pt>
                <c:pt idx="338">
                  <c:v>5.68</c:v>
                </c:pt>
                <c:pt idx="339">
                  <c:v>5.55</c:v>
                </c:pt>
                <c:pt idx="340">
                  <c:v>5.55</c:v>
                </c:pt>
                <c:pt idx="341">
                  <c:v>5.55</c:v>
                </c:pt>
                <c:pt idx="342">
                  <c:v>5.62</c:v>
                </c:pt>
                <c:pt idx="343">
                  <c:v>5.5</c:v>
                </c:pt>
                <c:pt idx="344">
                  <c:v>5.52</c:v>
                </c:pt>
                <c:pt idx="345">
                  <c:v>5.68</c:v>
                </c:pt>
                <c:pt idx="346">
                  <c:v>6.04</c:v>
                </c:pt>
                <c:pt idx="347">
                  <c:v>6.04</c:v>
                </c:pt>
                <c:pt idx="348">
                  <c:v>6.04</c:v>
                </c:pt>
                <c:pt idx="349">
                  <c:v>6.14</c:v>
                </c:pt>
                <c:pt idx="350">
                  <c:v>6.38</c:v>
                </c:pt>
                <c:pt idx="351">
                  <c:v>5.91</c:v>
                </c:pt>
                <c:pt idx="352">
                  <c:v>5.78</c:v>
                </c:pt>
                <c:pt idx="353">
                  <c:v>6.1</c:v>
                </c:pt>
                <c:pt idx="354">
                  <c:v>6.1</c:v>
                </c:pt>
                <c:pt idx="355">
                  <c:v>6.1</c:v>
                </c:pt>
                <c:pt idx="356">
                  <c:v>6.2</c:v>
                </c:pt>
                <c:pt idx="357">
                  <c:v>6.13</c:v>
                </c:pt>
                <c:pt idx="358">
                  <c:v>6.03</c:v>
                </c:pt>
                <c:pt idx="359">
                  <c:v>5.67</c:v>
                </c:pt>
                <c:pt idx="360">
                  <c:v>5.81</c:v>
                </c:pt>
                <c:pt idx="361">
                  <c:v>5.81</c:v>
                </c:pt>
                <c:pt idx="362">
                  <c:v>5.81</c:v>
                </c:pt>
                <c:pt idx="363">
                  <c:v>5.78</c:v>
                </c:pt>
                <c:pt idx="364">
                  <c:v>5.85</c:v>
                </c:pt>
                <c:pt idx="365">
                  <c:v>6.18</c:v>
                </c:pt>
                <c:pt idx="366">
                  <c:v>6.04</c:v>
                </c:pt>
                <c:pt idx="367">
                  <c:v>6.11</c:v>
                </c:pt>
                <c:pt idx="368">
                  <c:v>6.11</c:v>
                </c:pt>
                <c:pt idx="369">
                  <c:v>6.11</c:v>
                </c:pt>
                <c:pt idx="370">
                  <c:v>5.79</c:v>
                </c:pt>
                <c:pt idx="371">
                  <c:v>5.51</c:v>
                </c:pt>
                <c:pt idx="372">
                  <c:v>5.83</c:v>
                </c:pt>
                <c:pt idx="373">
                  <c:v>5.77</c:v>
                </c:pt>
                <c:pt idx="374">
                  <c:v>5.56</c:v>
                </c:pt>
                <c:pt idx="375">
                  <c:v>5.56</c:v>
                </c:pt>
                <c:pt idx="376">
                  <c:v>5.56</c:v>
                </c:pt>
                <c:pt idx="377">
                  <c:v>5.61</c:v>
                </c:pt>
                <c:pt idx="378">
                  <c:v>5.47</c:v>
                </c:pt>
                <c:pt idx="379">
                  <c:v>5.71</c:v>
                </c:pt>
                <c:pt idx="380">
                  <c:v>5.72</c:v>
                </c:pt>
                <c:pt idx="381">
                  <c:v>5.79</c:v>
                </c:pt>
                <c:pt idx="382">
                  <c:v>5.79</c:v>
                </c:pt>
                <c:pt idx="383">
                  <c:v>5.79</c:v>
                </c:pt>
                <c:pt idx="384">
                  <c:v>5.64</c:v>
                </c:pt>
                <c:pt idx="385">
                  <c:v>5.73</c:v>
                </c:pt>
                <c:pt idx="386">
                  <c:v>5.66</c:v>
                </c:pt>
                <c:pt idx="387">
                  <c:v>5.41</c:v>
                </c:pt>
                <c:pt idx="388">
                  <c:v>5.52</c:v>
                </c:pt>
                <c:pt idx="389">
                  <c:v>5.52</c:v>
                </c:pt>
                <c:pt idx="390">
                  <c:v>5.52</c:v>
                </c:pt>
                <c:pt idx="391">
                  <c:v>5.32</c:v>
                </c:pt>
                <c:pt idx="392">
                  <c:v>5.3</c:v>
                </c:pt>
                <c:pt idx="393">
                  <c:v>5.43</c:v>
                </c:pt>
                <c:pt idx="394">
                  <c:v>5.36</c:v>
                </c:pt>
                <c:pt idx="395">
                  <c:v>5.04</c:v>
                </c:pt>
                <c:pt idx="396">
                  <c:v>5.04</c:v>
                </c:pt>
                <c:pt idx="397">
                  <c:v>5.04</c:v>
                </c:pt>
                <c:pt idx="398">
                  <c:v>5.24</c:v>
                </c:pt>
                <c:pt idx="399">
                  <c:v>5.03</c:v>
                </c:pt>
                <c:pt idx="400">
                  <c:v>5</c:v>
                </c:pt>
                <c:pt idx="401">
                  <c:v>5.27</c:v>
                </c:pt>
                <c:pt idx="402">
                  <c:v>5.27</c:v>
                </c:pt>
                <c:pt idx="403">
                  <c:v>5.27</c:v>
                </c:pt>
                <c:pt idx="404">
                  <c:v>5.27</c:v>
                </c:pt>
                <c:pt idx="405">
                  <c:v>5.46</c:v>
                </c:pt>
                <c:pt idx="406">
                  <c:v>5.59</c:v>
                </c:pt>
                <c:pt idx="407">
                  <c:v>5.6</c:v>
                </c:pt>
                <c:pt idx="408">
                  <c:v>5.41</c:v>
                </c:pt>
                <c:pt idx="409">
                  <c:v>5.0199999999999996</c:v>
                </c:pt>
                <c:pt idx="410">
                  <c:v>5.0199999999999996</c:v>
                </c:pt>
                <c:pt idx="411">
                  <c:v>5.0199999999999996</c:v>
                </c:pt>
                <c:pt idx="412">
                  <c:v>5.27</c:v>
                </c:pt>
                <c:pt idx="413">
                  <c:v>5.45</c:v>
                </c:pt>
                <c:pt idx="414">
                  <c:v>5.09</c:v>
                </c:pt>
                <c:pt idx="415">
                  <c:v>4.83</c:v>
                </c:pt>
                <c:pt idx="416">
                  <c:v>4.79</c:v>
                </c:pt>
                <c:pt idx="417">
                  <c:v>4.79</c:v>
                </c:pt>
                <c:pt idx="418">
                  <c:v>4.79</c:v>
                </c:pt>
                <c:pt idx="419">
                  <c:v>5.25</c:v>
                </c:pt>
                <c:pt idx="420">
                  <c:v>5.43</c:v>
                </c:pt>
                <c:pt idx="421">
                  <c:v>5.45</c:v>
                </c:pt>
                <c:pt idx="422">
                  <c:v>5.56</c:v>
                </c:pt>
                <c:pt idx="423">
                  <c:v>5.58</c:v>
                </c:pt>
                <c:pt idx="424">
                  <c:v>5.58</c:v>
                </c:pt>
                <c:pt idx="425">
                  <c:v>5.58</c:v>
                </c:pt>
                <c:pt idx="426">
                  <c:v>5.65</c:v>
                </c:pt>
                <c:pt idx="427">
                  <c:v>5.98</c:v>
                </c:pt>
                <c:pt idx="428">
                  <c:v>5.74</c:v>
                </c:pt>
                <c:pt idx="429">
                  <c:v>5.98</c:v>
                </c:pt>
                <c:pt idx="430">
                  <c:v>6</c:v>
                </c:pt>
                <c:pt idx="431">
                  <c:v>6</c:v>
                </c:pt>
                <c:pt idx="432">
                  <c:v>6</c:v>
                </c:pt>
                <c:pt idx="433">
                  <c:v>6.07</c:v>
                </c:pt>
                <c:pt idx="434">
                  <c:v>5.52</c:v>
                </c:pt>
                <c:pt idx="435">
                  <c:v>5.63</c:v>
                </c:pt>
                <c:pt idx="436">
                  <c:v>5.51</c:v>
                </c:pt>
                <c:pt idx="437">
                  <c:v>5.51</c:v>
                </c:pt>
                <c:pt idx="438">
                  <c:v>5.51</c:v>
                </c:pt>
                <c:pt idx="439">
                  <c:v>5.51</c:v>
                </c:pt>
                <c:pt idx="440">
                  <c:v>5.43</c:v>
                </c:pt>
                <c:pt idx="441">
                  <c:v>5.84</c:v>
                </c:pt>
                <c:pt idx="442">
                  <c:v>5.8</c:v>
                </c:pt>
                <c:pt idx="443">
                  <c:v>5.77</c:v>
                </c:pt>
                <c:pt idx="444">
                  <c:v>5.32</c:v>
                </c:pt>
                <c:pt idx="445">
                  <c:v>5.32</c:v>
                </c:pt>
                <c:pt idx="446">
                  <c:v>5.32</c:v>
                </c:pt>
                <c:pt idx="447">
                  <c:v>5.56</c:v>
                </c:pt>
                <c:pt idx="448">
                  <c:v>5.55</c:v>
                </c:pt>
                <c:pt idx="449">
                  <c:v>4.83</c:v>
                </c:pt>
                <c:pt idx="450">
                  <c:v>4.67</c:v>
                </c:pt>
                <c:pt idx="451">
                  <c:v>4.7</c:v>
                </c:pt>
                <c:pt idx="452">
                  <c:v>4.7</c:v>
                </c:pt>
                <c:pt idx="453">
                  <c:v>4.7</c:v>
                </c:pt>
                <c:pt idx="454">
                  <c:v>4.95</c:v>
                </c:pt>
                <c:pt idx="455">
                  <c:v>4.8600000000000003</c:v>
                </c:pt>
                <c:pt idx="456">
                  <c:v>5.31</c:v>
                </c:pt>
                <c:pt idx="457">
                  <c:v>5.16</c:v>
                </c:pt>
                <c:pt idx="458">
                  <c:v>5.25</c:v>
                </c:pt>
                <c:pt idx="459">
                  <c:v>5.25</c:v>
                </c:pt>
                <c:pt idx="460">
                  <c:v>5.25</c:v>
                </c:pt>
                <c:pt idx="461">
                  <c:v>5.33</c:v>
                </c:pt>
                <c:pt idx="462">
                  <c:v>5.36</c:v>
                </c:pt>
                <c:pt idx="463">
                  <c:v>5.25</c:v>
                </c:pt>
                <c:pt idx="464">
                  <c:v>5.48</c:v>
                </c:pt>
                <c:pt idx="465">
                  <c:v>5.46</c:v>
                </c:pt>
                <c:pt idx="466">
                  <c:v>5.46</c:v>
                </c:pt>
                <c:pt idx="467">
                  <c:v>5.46</c:v>
                </c:pt>
                <c:pt idx="468">
                  <c:v>5.37</c:v>
                </c:pt>
                <c:pt idx="469">
                  <c:v>5.37</c:v>
                </c:pt>
                <c:pt idx="470">
                  <c:v>5.44</c:v>
                </c:pt>
                <c:pt idx="471">
                  <c:v>5.58</c:v>
                </c:pt>
                <c:pt idx="472">
                  <c:v>5.58</c:v>
                </c:pt>
                <c:pt idx="473">
                  <c:v>5.58</c:v>
                </c:pt>
                <c:pt idx="474">
                  <c:v>5.58</c:v>
                </c:pt>
                <c:pt idx="475">
                  <c:v>5.46</c:v>
                </c:pt>
                <c:pt idx="476">
                  <c:v>5.36</c:v>
                </c:pt>
                <c:pt idx="477">
                  <c:v>4.97</c:v>
                </c:pt>
                <c:pt idx="478">
                  <c:v>5</c:v>
                </c:pt>
                <c:pt idx="479">
                  <c:v>4.75</c:v>
                </c:pt>
                <c:pt idx="480">
                  <c:v>4.75</c:v>
                </c:pt>
                <c:pt idx="481">
                  <c:v>4.75</c:v>
                </c:pt>
                <c:pt idx="482">
                  <c:v>5.01</c:v>
                </c:pt>
                <c:pt idx="483">
                  <c:v>5.21</c:v>
                </c:pt>
                <c:pt idx="484">
                  <c:v>5.13</c:v>
                </c:pt>
                <c:pt idx="485">
                  <c:v>4.91</c:v>
                </c:pt>
                <c:pt idx="486">
                  <c:v>4.8</c:v>
                </c:pt>
                <c:pt idx="487">
                  <c:v>4.8</c:v>
                </c:pt>
                <c:pt idx="488">
                  <c:v>4.8</c:v>
                </c:pt>
                <c:pt idx="489">
                  <c:v>4.75</c:v>
                </c:pt>
                <c:pt idx="490">
                  <c:v>4.62</c:v>
                </c:pt>
                <c:pt idx="491">
                  <c:v>4.6100000000000003</c:v>
                </c:pt>
                <c:pt idx="492">
                  <c:v>4.78</c:v>
                </c:pt>
                <c:pt idx="493">
                  <c:v>4.9800000000000004</c:v>
                </c:pt>
                <c:pt idx="494">
                  <c:v>4.9800000000000004</c:v>
                </c:pt>
                <c:pt idx="495">
                  <c:v>4.9800000000000004</c:v>
                </c:pt>
                <c:pt idx="496">
                  <c:v>5.0199999999999996</c:v>
                </c:pt>
                <c:pt idx="497">
                  <c:v>4.58</c:v>
                </c:pt>
                <c:pt idx="498">
                  <c:v>4.55</c:v>
                </c:pt>
                <c:pt idx="499">
                  <c:v>4.72</c:v>
                </c:pt>
                <c:pt idx="500">
                  <c:v>4.62</c:v>
                </c:pt>
                <c:pt idx="501">
                  <c:v>4.62</c:v>
                </c:pt>
                <c:pt idx="502">
                  <c:v>4.62</c:v>
                </c:pt>
                <c:pt idx="503">
                  <c:v>4.62</c:v>
                </c:pt>
                <c:pt idx="504">
                  <c:v>4.7300000000000004</c:v>
                </c:pt>
                <c:pt idx="505">
                  <c:v>5.03</c:v>
                </c:pt>
                <c:pt idx="506">
                  <c:v>5.12</c:v>
                </c:pt>
                <c:pt idx="507">
                  <c:v>4.96</c:v>
                </c:pt>
                <c:pt idx="508">
                  <c:v>4.96</c:v>
                </c:pt>
                <c:pt idx="509">
                  <c:v>4.96</c:v>
                </c:pt>
                <c:pt idx="510">
                  <c:v>4.55</c:v>
                </c:pt>
                <c:pt idx="511">
                  <c:v>4.6399999999999997</c:v>
                </c:pt>
                <c:pt idx="512">
                  <c:v>4.8499999999999996</c:v>
                </c:pt>
                <c:pt idx="513">
                  <c:v>4.72</c:v>
                </c:pt>
                <c:pt idx="514">
                  <c:v>4.67</c:v>
                </c:pt>
                <c:pt idx="515">
                  <c:v>4.67</c:v>
                </c:pt>
                <c:pt idx="516">
                  <c:v>4.67</c:v>
                </c:pt>
                <c:pt idx="517">
                  <c:v>4.67</c:v>
                </c:pt>
                <c:pt idx="518">
                  <c:v>5.05</c:v>
                </c:pt>
                <c:pt idx="519">
                  <c:v>4.96</c:v>
                </c:pt>
                <c:pt idx="520">
                  <c:v>5.47</c:v>
                </c:pt>
                <c:pt idx="521">
                  <c:v>5.95</c:v>
                </c:pt>
                <c:pt idx="522">
                  <c:v>5.95</c:v>
                </c:pt>
                <c:pt idx="523">
                  <c:v>5.95</c:v>
                </c:pt>
                <c:pt idx="524">
                  <c:v>6.06</c:v>
                </c:pt>
                <c:pt idx="525">
                  <c:v>6.33</c:v>
                </c:pt>
                <c:pt idx="526">
                  <c:v>6.43</c:v>
                </c:pt>
                <c:pt idx="527">
                  <c:v>5.9</c:v>
                </c:pt>
                <c:pt idx="528">
                  <c:v>5.92</c:v>
                </c:pt>
                <c:pt idx="529">
                  <c:v>5.92</c:v>
                </c:pt>
                <c:pt idx="530">
                  <c:v>5.92</c:v>
                </c:pt>
                <c:pt idx="531">
                  <c:v>6.09</c:v>
                </c:pt>
                <c:pt idx="532">
                  <c:v>5.62</c:v>
                </c:pt>
                <c:pt idx="533">
                  <c:v>6</c:v>
                </c:pt>
                <c:pt idx="534">
                  <c:v>6.42</c:v>
                </c:pt>
                <c:pt idx="535">
                  <c:v>6.2</c:v>
                </c:pt>
                <c:pt idx="536">
                  <c:v>6.2</c:v>
                </c:pt>
                <c:pt idx="537">
                  <c:v>6.2</c:v>
                </c:pt>
                <c:pt idx="538">
                  <c:v>6.05</c:v>
                </c:pt>
                <c:pt idx="539">
                  <c:v>5.83</c:v>
                </c:pt>
                <c:pt idx="540">
                  <c:v>5.91</c:v>
                </c:pt>
                <c:pt idx="541">
                  <c:v>5.81</c:v>
                </c:pt>
                <c:pt idx="542">
                  <c:v>5.81</c:v>
                </c:pt>
                <c:pt idx="543">
                  <c:v>5.81</c:v>
                </c:pt>
                <c:pt idx="544">
                  <c:v>5.81</c:v>
                </c:pt>
                <c:pt idx="545">
                  <c:v>5.76</c:v>
                </c:pt>
                <c:pt idx="546">
                  <c:v>5.77</c:v>
                </c:pt>
                <c:pt idx="547">
                  <c:v>5.95</c:v>
                </c:pt>
                <c:pt idx="548">
                  <c:v>5.51</c:v>
                </c:pt>
                <c:pt idx="549">
                  <c:v>5.35</c:v>
                </c:pt>
                <c:pt idx="550">
                  <c:v>5.35</c:v>
                </c:pt>
                <c:pt idx="551">
                  <c:v>5.35</c:v>
                </c:pt>
                <c:pt idx="552">
                  <c:v>5.0599999999999996</c:v>
                </c:pt>
                <c:pt idx="553">
                  <c:v>5.1100000000000003</c:v>
                </c:pt>
                <c:pt idx="554">
                  <c:v>5.24</c:v>
                </c:pt>
                <c:pt idx="555">
                  <c:v>5.08</c:v>
                </c:pt>
                <c:pt idx="556">
                  <c:v>5.73</c:v>
                </c:pt>
                <c:pt idx="557">
                  <c:v>5.73</c:v>
                </c:pt>
                <c:pt idx="558">
                  <c:v>5.73</c:v>
                </c:pt>
                <c:pt idx="559">
                  <c:v>5.95</c:v>
                </c:pt>
                <c:pt idx="560">
                  <c:v>6.5</c:v>
                </c:pt>
                <c:pt idx="561">
                  <c:v>6.29</c:v>
                </c:pt>
                <c:pt idx="562">
                  <c:v>6.1</c:v>
                </c:pt>
                <c:pt idx="563">
                  <c:v>6.33</c:v>
                </c:pt>
                <c:pt idx="564">
                  <c:v>6.33</c:v>
                </c:pt>
                <c:pt idx="565">
                  <c:v>6.33</c:v>
                </c:pt>
                <c:pt idx="566">
                  <c:v>6.47</c:v>
                </c:pt>
                <c:pt idx="567">
                  <c:v>6.32</c:v>
                </c:pt>
                <c:pt idx="568">
                  <c:v>6.4</c:v>
                </c:pt>
                <c:pt idx="569">
                  <c:v>6.39</c:v>
                </c:pt>
                <c:pt idx="570">
                  <c:v>6.57</c:v>
                </c:pt>
                <c:pt idx="571">
                  <c:v>6.57</c:v>
                </c:pt>
                <c:pt idx="572">
                  <c:v>6.57</c:v>
                </c:pt>
                <c:pt idx="573">
                  <c:v>6.75</c:v>
                </c:pt>
                <c:pt idx="574">
                  <c:v>7.39</c:v>
                </c:pt>
                <c:pt idx="575">
                  <c:v>7.18</c:v>
                </c:pt>
                <c:pt idx="576">
                  <c:v>7.43</c:v>
                </c:pt>
                <c:pt idx="577">
                  <c:v>7.88</c:v>
                </c:pt>
                <c:pt idx="578">
                  <c:v>7.88</c:v>
                </c:pt>
                <c:pt idx="579">
                  <c:v>7.88</c:v>
                </c:pt>
                <c:pt idx="580">
                  <c:v>7.88</c:v>
                </c:pt>
                <c:pt idx="581">
                  <c:v>7.95</c:v>
                </c:pt>
                <c:pt idx="582">
                  <c:v>7.91</c:v>
                </c:pt>
                <c:pt idx="583">
                  <c:v>7.88</c:v>
                </c:pt>
                <c:pt idx="584">
                  <c:v>7.79</c:v>
                </c:pt>
                <c:pt idx="585">
                  <c:v>7.79</c:v>
                </c:pt>
                <c:pt idx="586">
                  <c:v>7.79</c:v>
                </c:pt>
                <c:pt idx="587">
                  <c:v>7.79</c:v>
                </c:pt>
                <c:pt idx="588">
                  <c:v>6.99</c:v>
                </c:pt>
                <c:pt idx="589">
                  <c:v>6.85</c:v>
                </c:pt>
                <c:pt idx="590">
                  <c:v>6.85</c:v>
                </c:pt>
                <c:pt idx="591">
                  <c:v>7.05</c:v>
                </c:pt>
                <c:pt idx="592">
                  <c:v>7.05</c:v>
                </c:pt>
                <c:pt idx="593">
                  <c:v>7.05</c:v>
                </c:pt>
                <c:pt idx="594">
                  <c:v>7.08</c:v>
                </c:pt>
                <c:pt idx="595">
                  <c:v>6.88</c:v>
                </c:pt>
                <c:pt idx="596">
                  <c:v>6.83</c:v>
                </c:pt>
                <c:pt idx="597">
                  <c:v>6.77</c:v>
                </c:pt>
                <c:pt idx="598">
                  <c:v>7.21</c:v>
                </c:pt>
                <c:pt idx="599">
                  <c:v>7.21</c:v>
                </c:pt>
                <c:pt idx="600">
                  <c:v>7.21</c:v>
                </c:pt>
                <c:pt idx="601">
                  <c:v>7.31</c:v>
                </c:pt>
                <c:pt idx="602">
                  <c:v>7.26</c:v>
                </c:pt>
                <c:pt idx="603">
                  <c:v>7.34</c:v>
                </c:pt>
                <c:pt idx="604">
                  <c:v>7.32</c:v>
                </c:pt>
                <c:pt idx="605">
                  <c:v>7.12</c:v>
                </c:pt>
                <c:pt idx="606">
                  <c:v>7.12</c:v>
                </c:pt>
                <c:pt idx="607">
                  <c:v>7.12</c:v>
                </c:pt>
                <c:pt idx="608">
                  <c:v>6.95</c:v>
                </c:pt>
                <c:pt idx="609">
                  <c:v>6.5</c:v>
                </c:pt>
                <c:pt idx="610">
                  <c:v>6.56</c:v>
                </c:pt>
                <c:pt idx="611">
                  <c:v>6.57</c:v>
                </c:pt>
                <c:pt idx="612">
                  <c:v>7.09</c:v>
                </c:pt>
                <c:pt idx="613">
                  <c:v>7.09</c:v>
                </c:pt>
                <c:pt idx="614">
                  <c:v>7.09</c:v>
                </c:pt>
                <c:pt idx="615">
                  <c:v>7.32</c:v>
                </c:pt>
                <c:pt idx="616">
                  <c:v>7.34</c:v>
                </c:pt>
                <c:pt idx="617">
                  <c:v>6.88</c:v>
                </c:pt>
                <c:pt idx="618">
                  <c:v>6.67</c:v>
                </c:pt>
                <c:pt idx="619">
                  <c:v>6.48</c:v>
                </c:pt>
                <c:pt idx="620">
                  <c:v>6.48</c:v>
                </c:pt>
                <c:pt idx="621">
                  <c:v>6.48</c:v>
                </c:pt>
                <c:pt idx="622">
                  <c:v>6.78</c:v>
                </c:pt>
                <c:pt idx="623">
                  <c:v>6.9</c:v>
                </c:pt>
                <c:pt idx="624">
                  <c:v>6.57</c:v>
                </c:pt>
                <c:pt idx="625">
                  <c:v>6.73</c:v>
                </c:pt>
                <c:pt idx="626">
                  <c:v>6.07</c:v>
                </c:pt>
                <c:pt idx="627">
                  <c:v>6.07</c:v>
                </c:pt>
                <c:pt idx="628">
                  <c:v>6.07</c:v>
                </c:pt>
                <c:pt idx="629">
                  <c:v>5.98</c:v>
                </c:pt>
                <c:pt idx="630">
                  <c:v>5.42</c:v>
                </c:pt>
                <c:pt idx="631">
                  <c:v>5.41</c:v>
                </c:pt>
                <c:pt idx="632">
                  <c:v>5.28</c:v>
                </c:pt>
                <c:pt idx="633">
                  <c:v>5.28</c:v>
                </c:pt>
                <c:pt idx="634">
                  <c:v>5.28</c:v>
                </c:pt>
                <c:pt idx="635">
                  <c:v>5.28</c:v>
                </c:pt>
                <c:pt idx="636">
                  <c:v>5.59</c:v>
                </c:pt>
                <c:pt idx="637">
                  <c:v>5.72</c:v>
                </c:pt>
                <c:pt idx="638">
                  <c:v>5.79</c:v>
                </c:pt>
                <c:pt idx="639">
                  <c:v>5.67</c:v>
                </c:pt>
                <c:pt idx="640">
                  <c:v>5.87</c:v>
                </c:pt>
                <c:pt idx="641">
                  <c:v>5.87</c:v>
                </c:pt>
                <c:pt idx="642">
                  <c:v>5.87</c:v>
                </c:pt>
                <c:pt idx="643">
                  <c:v>5.81</c:v>
                </c:pt>
                <c:pt idx="644">
                  <c:v>5.85</c:v>
                </c:pt>
                <c:pt idx="645">
                  <c:v>5.34</c:v>
                </c:pt>
                <c:pt idx="646">
                  <c:v>5.3</c:v>
                </c:pt>
                <c:pt idx="647">
                  <c:v>5.22</c:v>
                </c:pt>
                <c:pt idx="648">
                  <c:v>5.22</c:v>
                </c:pt>
                <c:pt idx="649">
                  <c:v>5.22</c:v>
                </c:pt>
                <c:pt idx="650">
                  <c:v>5.04</c:v>
                </c:pt>
                <c:pt idx="651">
                  <c:v>5.31</c:v>
                </c:pt>
                <c:pt idx="652">
                  <c:v>5.43</c:v>
                </c:pt>
                <c:pt idx="653">
                  <c:v>5.23</c:v>
                </c:pt>
                <c:pt idx="654">
                  <c:v>4.96</c:v>
                </c:pt>
                <c:pt idx="655">
                  <c:v>4.96</c:v>
                </c:pt>
                <c:pt idx="656">
                  <c:v>4.96</c:v>
                </c:pt>
                <c:pt idx="657">
                  <c:v>4.7699999999999996</c:v>
                </c:pt>
                <c:pt idx="658">
                  <c:v>4.88</c:v>
                </c:pt>
                <c:pt idx="659">
                  <c:v>5.03</c:v>
                </c:pt>
                <c:pt idx="660">
                  <c:v>5.16</c:v>
                </c:pt>
                <c:pt idx="661">
                  <c:v>5.12</c:v>
                </c:pt>
                <c:pt idx="662">
                  <c:v>5.12</c:v>
                </c:pt>
                <c:pt idx="663">
                  <c:v>5.12</c:v>
                </c:pt>
                <c:pt idx="664">
                  <c:v>5.38</c:v>
                </c:pt>
                <c:pt idx="665">
                  <c:v>5.43</c:v>
                </c:pt>
                <c:pt idx="666">
                  <c:v>5.4</c:v>
                </c:pt>
                <c:pt idx="667">
                  <c:v>5.76</c:v>
                </c:pt>
                <c:pt idx="668">
                  <c:v>5.79</c:v>
                </c:pt>
                <c:pt idx="669">
                  <c:v>5.79</c:v>
                </c:pt>
                <c:pt idx="670">
                  <c:v>5.79</c:v>
                </c:pt>
                <c:pt idx="671">
                  <c:v>5.78</c:v>
                </c:pt>
                <c:pt idx="672">
                  <c:v>6.05</c:v>
                </c:pt>
                <c:pt idx="673">
                  <c:v>5.93</c:v>
                </c:pt>
                <c:pt idx="674">
                  <c:v>5.87</c:v>
                </c:pt>
                <c:pt idx="675">
                  <c:v>5.88</c:v>
                </c:pt>
                <c:pt idx="676">
                  <c:v>5.88</c:v>
                </c:pt>
                <c:pt idx="677">
                  <c:v>5.88</c:v>
                </c:pt>
                <c:pt idx="678">
                  <c:v>5.65</c:v>
                </c:pt>
                <c:pt idx="679">
                  <c:v>6.21</c:v>
                </c:pt>
                <c:pt idx="680">
                  <c:v>5.92</c:v>
                </c:pt>
                <c:pt idx="681">
                  <c:v>5.54</c:v>
                </c:pt>
                <c:pt idx="682">
                  <c:v>5.54</c:v>
                </c:pt>
                <c:pt idx="683">
                  <c:v>5.54</c:v>
                </c:pt>
                <c:pt idx="684">
                  <c:v>5.54</c:v>
                </c:pt>
                <c:pt idx="685">
                  <c:v>5.41</c:v>
                </c:pt>
                <c:pt idx="686">
                  <c:v>5.55</c:v>
                </c:pt>
                <c:pt idx="687">
                  <c:v>5.81</c:v>
                </c:pt>
                <c:pt idx="688">
                  <c:v>5.81</c:v>
                </c:pt>
                <c:pt idx="689">
                  <c:v>5.81</c:v>
                </c:pt>
                <c:pt idx="690">
                  <c:v>5.81</c:v>
                </c:pt>
                <c:pt idx="691">
                  <c:v>5.81</c:v>
                </c:pt>
                <c:pt idx="692">
                  <c:v>5.7</c:v>
                </c:pt>
                <c:pt idx="693">
                  <c:v>5.56</c:v>
                </c:pt>
                <c:pt idx="694">
                  <c:v>5.6</c:v>
                </c:pt>
                <c:pt idx="695">
                  <c:v>5.23</c:v>
                </c:pt>
                <c:pt idx="696">
                  <c:v>5.33</c:v>
                </c:pt>
                <c:pt idx="697">
                  <c:v>5.33</c:v>
                </c:pt>
                <c:pt idx="698">
                  <c:v>5.33</c:v>
                </c:pt>
                <c:pt idx="699">
                  <c:v>5.44</c:v>
                </c:pt>
                <c:pt idx="700">
                  <c:v>5.61</c:v>
                </c:pt>
                <c:pt idx="701">
                  <c:v>5.32</c:v>
                </c:pt>
                <c:pt idx="702">
                  <c:v>5.44</c:v>
                </c:pt>
                <c:pt idx="703">
                  <c:v>5.49</c:v>
                </c:pt>
                <c:pt idx="704">
                  <c:v>5.49</c:v>
                </c:pt>
                <c:pt idx="705">
                  <c:v>5.49</c:v>
                </c:pt>
                <c:pt idx="706">
                  <c:v>5.67</c:v>
                </c:pt>
                <c:pt idx="707">
                  <c:v>5.88</c:v>
                </c:pt>
                <c:pt idx="708">
                  <c:v>5.88</c:v>
                </c:pt>
                <c:pt idx="709">
                  <c:v>5.67</c:v>
                </c:pt>
                <c:pt idx="710">
                  <c:v>5.56</c:v>
                </c:pt>
                <c:pt idx="711">
                  <c:v>5.56</c:v>
                </c:pt>
                <c:pt idx="712">
                  <c:v>5.56</c:v>
                </c:pt>
                <c:pt idx="713">
                  <c:v>5.88</c:v>
                </c:pt>
                <c:pt idx="714">
                  <c:v>5.7</c:v>
                </c:pt>
                <c:pt idx="715">
                  <c:v>5.98</c:v>
                </c:pt>
                <c:pt idx="716">
                  <c:v>6.25</c:v>
                </c:pt>
                <c:pt idx="717">
                  <c:v>5.98</c:v>
                </c:pt>
                <c:pt idx="718">
                  <c:v>5.98</c:v>
                </c:pt>
                <c:pt idx="719">
                  <c:v>5.98</c:v>
                </c:pt>
                <c:pt idx="720">
                  <c:v>6.31</c:v>
                </c:pt>
                <c:pt idx="721">
                  <c:v>6.25</c:v>
                </c:pt>
                <c:pt idx="722">
                  <c:v>6.31</c:v>
                </c:pt>
                <c:pt idx="723">
                  <c:v>6.02</c:v>
                </c:pt>
                <c:pt idx="724">
                  <c:v>6.32</c:v>
                </c:pt>
                <c:pt idx="725">
                  <c:v>6.32</c:v>
                </c:pt>
                <c:pt idx="726">
                  <c:v>6.32</c:v>
                </c:pt>
                <c:pt idx="727">
                  <c:v>6.64</c:v>
                </c:pt>
                <c:pt idx="728">
                  <c:v>6.57</c:v>
                </c:pt>
                <c:pt idx="729">
                  <c:v>6.6</c:v>
                </c:pt>
                <c:pt idx="730">
                  <c:v>6.99</c:v>
                </c:pt>
                <c:pt idx="731">
                  <c:v>7.26</c:v>
                </c:pt>
                <c:pt idx="732">
                  <c:v>7.26</c:v>
                </c:pt>
                <c:pt idx="733">
                  <c:v>7.26</c:v>
                </c:pt>
                <c:pt idx="734">
                  <c:v>7.43</c:v>
                </c:pt>
                <c:pt idx="735">
                  <c:v>7.4</c:v>
                </c:pt>
                <c:pt idx="736">
                  <c:v>8</c:v>
                </c:pt>
                <c:pt idx="737">
                  <c:v>7.95</c:v>
                </c:pt>
                <c:pt idx="738">
                  <c:v>7.35</c:v>
                </c:pt>
                <c:pt idx="739">
                  <c:v>7.35</c:v>
                </c:pt>
                <c:pt idx="740">
                  <c:v>7.35</c:v>
                </c:pt>
                <c:pt idx="741">
                  <c:v>7.4</c:v>
                </c:pt>
                <c:pt idx="742">
                  <c:v>7.4</c:v>
                </c:pt>
                <c:pt idx="743">
                  <c:v>6.93</c:v>
                </c:pt>
                <c:pt idx="744">
                  <c:v>7.07</c:v>
                </c:pt>
                <c:pt idx="745">
                  <c:v>6.84</c:v>
                </c:pt>
                <c:pt idx="746">
                  <c:v>6.84</c:v>
                </c:pt>
                <c:pt idx="747">
                  <c:v>6.84</c:v>
                </c:pt>
                <c:pt idx="748">
                  <c:v>6.9</c:v>
                </c:pt>
                <c:pt idx="749">
                  <c:v>7.08</c:v>
                </c:pt>
                <c:pt idx="750">
                  <c:v>7.48</c:v>
                </c:pt>
                <c:pt idx="751">
                  <c:v>7.46</c:v>
                </c:pt>
                <c:pt idx="752">
                  <c:v>7.3</c:v>
                </c:pt>
                <c:pt idx="753">
                  <c:v>7.3</c:v>
                </c:pt>
                <c:pt idx="754">
                  <c:v>7.3</c:v>
                </c:pt>
                <c:pt idx="755">
                  <c:v>7.48</c:v>
                </c:pt>
                <c:pt idx="756">
                  <c:v>7.8</c:v>
                </c:pt>
                <c:pt idx="757">
                  <c:v>7.69</c:v>
                </c:pt>
                <c:pt idx="758">
                  <c:v>7.73</c:v>
                </c:pt>
                <c:pt idx="759">
                  <c:v>7.44</c:v>
                </c:pt>
                <c:pt idx="760">
                  <c:v>7.44</c:v>
                </c:pt>
                <c:pt idx="761">
                  <c:v>7.44</c:v>
                </c:pt>
                <c:pt idx="762">
                  <c:v>7.62</c:v>
                </c:pt>
                <c:pt idx="763">
                  <c:v>7.61</c:v>
                </c:pt>
                <c:pt idx="764">
                  <c:v>7.01</c:v>
                </c:pt>
                <c:pt idx="765">
                  <c:v>6.01</c:v>
                </c:pt>
                <c:pt idx="766">
                  <c:v>6.01</c:v>
                </c:pt>
                <c:pt idx="767">
                  <c:v>6.01</c:v>
                </c:pt>
                <c:pt idx="768">
                  <c:v>6.01</c:v>
                </c:pt>
                <c:pt idx="769">
                  <c:v>6.28</c:v>
                </c:pt>
                <c:pt idx="770">
                  <c:v>5.97</c:v>
                </c:pt>
                <c:pt idx="771">
                  <c:v>6.27</c:v>
                </c:pt>
                <c:pt idx="772">
                  <c:v>6.14</c:v>
                </c:pt>
                <c:pt idx="773">
                  <c:v>6.23</c:v>
                </c:pt>
                <c:pt idx="774">
                  <c:v>6.23</c:v>
                </c:pt>
                <c:pt idx="775">
                  <c:v>6.23</c:v>
                </c:pt>
                <c:pt idx="776">
                  <c:v>6.02</c:v>
                </c:pt>
                <c:pt idx="777">
                  <c:v>5.8</c:v>
                </c:pt>
                <c:pt idx="778">
                  <c:v>5.9</c:v>
                </c:pt>
                <c:pt idx="779">
                  <c:v>6.11</c:v>
                </c:pt>
                <c:pt idx="780">
                  <c:v>5.78</c:v>
                </c:pt>
                <c:pt idx="781">
                  <c:v>5.78</c:v>
                </c:pt>
                <c:pt idx="782">
                  <c:v>5.78</c:v>
                </c:pt>
                <c:pt idx="783">
                  <c:v>6.12</c:v>
                </c:pt>
                <c:pt idx="784">
                  <c:v>6.13</c:v>
                </c:pt>
                <c:pt idx="785">
                  <c:v>5.99</c:v>
                </c:pt>
                <c:pt idx="786">
                  <c:v>5.89</c:v>
                </c:pt>
                <c:pt idx="787">
                  <c:v>6.62</c:v>
                </c:pt>
                <c:pt idx="788">
                  <c:v>6.62</c:v>
                </c:pt>
                <c:pt idx="789">
                  <c:v>6.62</c:v>
                </c:pt>
                <c:pt idx="790">
                  <c:v>7.3</c:v>
                </c:pt>
                <c:pt idx="791">
                  <c:v>7.43</c:v>
                </c:pt>
                <c:pt idx="792">
                  <c:v>7.16</c:v>
                </c:pt>
                <c:pt idx="793">
                  <c:v>7.34</c:v>
                </c:pt>
                <c:pt idx="794">
                  <c:v>7.4</c:v>
                </c:pt>
                <c:pt idx="795">
                  <c:v>7.4</c:v>
                </c:pt>
                <c:pt idx="796">
                  <c:v>7.4</c:v>
                </c:pt>
                <c:pt idx="797">
                  <c:v>7.02</c:v>
                </c:pt>
                <c:pt idx="798">
                  <c:v>7.31</c:v>
                </c:pt>
                <c:pt idx="799">
                  <c:v>7.32</c:v>
                </c:pt>
                <c:pt idx="800">
                  <c:v>7.14</c:v>
                </c:pt>
                <c:pt idx="801">
                  <c:v>7.14</c:v>
                </c:pt>
                <c:pt idx="802">
                  <c:v>7.14</c:v>
                </c:pt>
                <c:pt idx="803">
                  <c:v>7.14</c:v>
                </c:pt>
                <c:pt idx="804">
                  <c:v>6.8</c:v>
                </c:pt>
                <c:pt idx="805">
                  <c:v>6.22</c:v>
                </c:pt>
                <c:pt idx="806">
                  <c:v>5.93</c:v>
                </c:pt>
                <c:pt idx="807">
                  <c:v>5.76</c:v>
                </c:pt>
                <c:pt idx="808">
                  <c:v>5.57</c:v>
                </c:pt>
                <c:pt idx="809">
                  <c:v>5.57</c:v>
                </c:pt>
                <c:pt idx="810">
                  <c:v>5.57</c:v>
                </c:pt>
                <c:pt idx="811">
                  <c:v>5.33</c:v>
                </c:pt>
                <c:pt idx="812">
                  <c:v>5.25</c:v>
                </c:pt>
                <c:pt idx="813">
                  <c:v>5.19</c:v>
                </c:pt>
                <c:pt idx="814">
                  <c:v>5.09</c:v>
                </c:pt>
                <c:pt idx="815">
                  <c:v>4.7699999999999996</c:v>
                </c:pt>
                <c:pt idx="816">
                  <c:v>4.7699999999999996</c:v>
                </c:pt>
                <c:pt idx="817">
                  <c:v>4.7699999999999996</c:v>
                </c:pt>
                <c:pt idx="818">
                  <c:v>4.63</c:v>
                </c:pt>
                <c:pt idx="819">
                  <c:v>4.8099999999999996</c:v>
                </c:pt>
                <c:pt idx="820">
                  <c:v>4.82</c:v>
                </c:pt>
                <c:pt idx="821">
                  <c:v>4.8600000000000003</c:v>
                </c:pt>
                <c:pt idx="822">
                  <c:v>5.07</c:v>
                </c:pt>
                <c:pt idx="823">
                  <c:v>5.07</c:v>
                </c:pt>
                <c:pt idx="824">
                  <c:v>5.07</c:v>
                </c:pt>
                <c:pt idx="825">
                  <c:v>5.0599999999999996</c:v>
                </c:pt>
                <c:pt idx="826">
                  <c:v>5.1100000000000003</c:v>
                </c:pt>
                <c:pt idx="827">
                  <c:v>5.09</c:v>
                </c:pt>
                <c:pt idx="828">
                  <c:v>4.95</c:v>
                </c:pt>
                <c:pt idx="829">
                  <c:v>5.05</c:v>
                </c:pt>
                <c:pt idx="830">
                  <c:v>5.05</c:v>
                </c:pt>
                <c:pt idx="831">
                  <c:v>5.05</c:v>
                </c:pt>
                <c:pt idx="832">
                  <c:v>5.01</c:v>
                </c:pt>
                <c:pt idx="833">
                  <c:v>4.99</c:v>
                </c:pt>
                <c:pt idx="834">
                  <c:v>5.23</c:v>
                </c:pt>
                <c:pt idx="835">
                  <c:v>5.27</c:v>
                </c:pt>
                <c:pt idx="836">
                  <c:v>5.27</c:v>
                </c:pt>
                <c:pt idx="837">
                  <c:v>5.27</c:v>
                </c:pt>
                <c:pt idx="838">
                  <c:v>5.27</c:v>
                </c:pt>
                <c:pt idx="839">
                  <c:v>5.32</c:v>
                </c:pt>
                <c:pt idx="840">
                  <c:v>5.23</c:v>
                </c:pt>
                <c:pt idx="841">
                  <c:v>4.87</c:v>
                </c:pt>
                <c:pt idx="842">
                  <c:v>4.96</c:v>
                </c:pt>
                <c:pt idx="843">
                  <c:v>4.87</c:v>
                </c:pt>
                <c:pt idx="844">
                  <c:v>4.87</c:v>
                </c:pt>
                <c:pt idx="845">
                  <c:v>4.87</c:v>
                </c:pt>
                <c:pt idx="846">
                  <c:v>4.8899999999999997</c:v>
                </c:pt>
                <c:pt idx="847">
                  <c:v>4.87</c:v>
                </c:pt>
                <c:pt idx="848">
                  <c:v>4.71</c:v>
                </c:pt>
                <c:pt idx="849">
                  <c:v>4.5199999999999996</c:v>
                </c:pt>
                <c:pt idx="850">
                  <c:v>4.68</c:v>
                </c:pt>
                <c:pt idx="851">
                  <c:v>4.68</c:v>
                </c:pt>
                <c:pt idx="852">
                  <c:v>4.68</c:v>
                </c:pt>
                <c:pt idx="853">
                  <c:v>4.7699999999999996</c:v>
                </c:pt>
                <c:pt idx="854">
                  <c:v>4.8899999999999997</c:v>
                </c:pt>
                <c:pt idx="855">
                  <c:v>4.9800000000000004</c:v>
                </c:pt>
                <c:pt idx="856">
                  <c:v>5.05</c:v>
                </c:pt>
                <c:pt idx="857">
                  <c:v>5.09</c:v>
                </c:pt>
                <c:pt idx="858">
                  <c:v>5.09</c:v>
                </c:pt>
                <c:pt idx="859">
                  <c:v>5.09</c:v>
                </c:pt>
                <c:pt idx="860">
                  <c:v>4.99</c:v>
                </c:pt>
                <c:pt idx="861">
                  <c:v>5.23</c:v>
                </c:pt>
                <c:pt idx="862">
                  <c:v>5.24</c:v>
                </c:pt>
                <c:pt idx="863">
                  <c:v>5.34</c:v>
                </c:pt>
                <c:pt idx="864">
                  <c:v>5.32</c:v>
                </c:pt>
                <c:pt idx="865">
                  <c:v>5.32</c:v>
                </c:pt>
                <c:pt idx="866">
                  <c:v>5.32</c:v>
                </c:pt>
                <c:pt idx="867">
                  <c:v>5.0999999999999996</c:v>
                </c:pt>
                <c:pt idx="868">
                  <c:v>5.0999999999999996</c:v>
                </c:pt>
                <c:pt idx="869">
                  <c:v>5.01</c:v>
                </c:pt>
                <c:pt idx="870">
                  <c:v>5.08</c:v>
                </c:pt>
                <c:pt idx="871">
                  <c:v>5.27</c:v>
                </c:pt>
                <c:pt idx="872">
                  <c:v>5.27</c:v>
                </c:pt>
                <c:pt idx="873">
                  <c:v>5.27</c:v>
                </c:pt>
                <c:pt idx="874">
                  <c:v>5.33</c:v>
                </c:pt>
                <c:pt idx="875">
                  <c:v>5.23</c:v>
                </c:pt>
                <c:pt idx="876">
                  <c:v>5.25</c:v>
                </c:pt>
                <c:pt idx="877">
                  <c:v>5.24</c:v>
                </c:pt>
                <c:pt idx="878">
                  <c:v>5.17</c:v>
                </c:pt>
                <c:pt idx="879">
                  <c:v>5.17</c:v>
                </c:pt>
                <c:pt idx="880">
                  <c:v>5.17</c:v>
                </c:pt>
                <c:pt idx="881">
                  <c:v>5.2</c:v>
                </c:pt>
                <c:pt idx="882">
                  <c:v>5.53</c:v>
                </c:pt>
                <c:pt idx="883">
                  <c:v>5.48</c:v>
                </c:pt>
                <c:pt idx="884">
                  <c:v>5.38</c:v>
                </c:pt>
                <c:pt idx="885">
                  <c:v>5.92</c:v>
                </c:pt>
                <c:pt idx="886">
                  <c:v>5.92</c:v>
                </c:pt>
                <c:pt idx="887">
                  <c:v>5.92</c:v>
                </c:pt>
                <c:pt idx="888">
                  <c:v>5.84</c:v>
                </c:pt>
                <c:pt idx="889">
                  <c:v>5.86</c:v>
                </c:pt>
                <c:pt idx="890">
                  <c:v>5.89</c:v>
                </c:pt>
                <c:pt idx="891">
                  <c:v>5.83</c:v>
                </c:pt>
                <c:pt idx="892">
                  <c:v>5.84</c:v>
                </c:pt>
                <c:pt idx="893">
                  <c:v>5.84</c:v>
                </c:pt>
                <c:pt idx="894">
                  <c:v>5.84</c:v>
                </c:pt>
                <c:pt idx="895">
                  <c:v>5.58</c:v>
                </c:pt>
                <c:pt idx="896">
                  <c:v>5.82</c:v>
                </c:pt>
                <c:pt idx="897">
                  <c:v>5.99</c:v>
                </c:pt>
                <c:pt idx="898">
                  <c:v>5.82</c:v>
                </c:pt>
                <c:pt idx="899">
                  <c:v>5.61</c:v>
                </c:pt>
                <c:pt idx="900">
                  <c:v>5.61</c:v>
                </c:pt>
                <c:pt idx="901">
                  <c:v>5.61</c:v>
                </c:pt>
                <c:pt idx="902">
                  <c:v>5.71</c:v>
                </c:pt>
                <c:pt idx="903">
                  <c:v>5.42</c:v>
                </c:pt>
                <c:pt idx="904">
                  <c:v>5.23</c:v>
                </c:pt>
                <c:pt idx="905">
                  <c:v>5.54</c:v>
                </c:pt>
                <c:pt idx="906">
                  <c:v>5.54</c:v>
                </c:pt>
                <c:pt idx="907">
                  <c:v>5.54</c:v>
                </c:pt>
                <c:pt idx="908">
                  <c:v>5.54</c:v>
                </c:pt>
                <c:pt idx="909">
                  <c:v>5.51</c:v>
                </c:pt>
                <c:pt idx="910">
                  <c:v>5.4</c:v>
                </c:pt>
                <c:pt idx="911">
                  <c:v>5.6</c:v>
                </c:pt>
                <c:pt idx="912">
                  <c:v>5.57</c:v>
                </c:pt>
                <c:pt idx="913">
                  <c:v>5.12</c:v>
                </c:pt>
                <c:pt idx="914">
                  <c:v>5.12</c:v>
                </c:pt>
                <c:pt idx="915">
                  <c:v>5.12</c:v>
                </c:pt>
                <c:pt idx="916">
                  <c:v>5.05</c:v>
                </c:pt>
                <c:pt idx="917">
                  <c:v>5.21</c:v>
                </c:pt>
                <c:pt idx="918">
                  <c:v>5.38</c:v>
                </c:pt>
                <c:pt idx="919">
                  <c:v>5.44</c:v>
                </c:pt>
                <c:pt idx="920">
                  <c:v>5.8</c:v>
                </c:pt>
                <c:pt idx="921">
                  <c:v>5.8</c:v>
                </c:pt>
                <c:pt idx="922">
                  <c:v>5.8</c:v>
                </c:pt>
                <c:pt idx="923">
                  <c:v>5.57</c:v>
                </c:pt>
                <c:pt idx="924">
                  <c:v>5.64</c:v>
                </c:pt>
                <c:pt idx="925">
                  <c:v>5.01</c:v>
                </c:pt>
                <c:pt idx="926">
                  <c:v>5.28</c:v>
                </c:pt>
                <c:pt idx="927">
                  <c:v>4.6399999999999997</c:v>
                </c:pt>
                <c:pt idx="928">
                  <c:v>4.6399999999999997</c:v>
                </c:pt>
                <c:pt idx="929">
                  <c:v>4.6399999999999997</c:v>
                </c:pt>
                <c:pt idx="930">
                  <c:v>4.51</c:v>
                </c:pt>
                <c:pt idx="931">
                  <c:v>4.62</c:v>
                </c:pt>
                <c:pt idx="932">
                  <c:v>4.3499999999999996</c:v>
                </c:pt>
                <c:pt idx="933">
                  <c:v>4.3499999999999996</c:v>
                </c:pt>
                <c:pt idx="934">
                  <c:v>4.49</c:v>
                </c:pt>
                <c:pt idx="935">
                  <c:v>4.49</c:v>
                </c:pt>
                <c:pt idx="936">
                  <c:v>4.49</c:v>
                </c:pt>
                <c:pt idx="937">
                  <c:v>4.5</c:v>
                </c:pt>
                <c:pt idx="938">
                  <c:v>4.57</c:v>
                </c:pt>
                <c:pt idx="939">
                  <c:v>4.5999999999999996</c:v>
                </c:pt>
                <c:pt idx="940">
                  <c:v>4.5199999999999996</c:v>
                </c:pt>
                <c:pt idx="941">
                  <c:v>4.5999999999999996</c:v>
                </c:pt>
                <c:pt idx="942">
                  <c:v>4.5999999999999996</c:v>
                </c:pt>
                <c:pt idx="943">
                  <c:v>4.5999999999999996</c:v>
                </c:pt>
                <c:pt idx="944">
                  <c:v>4.6900000000000004</c:v>
                </c:pt>
                <c:pt idx="945">
                  <c:v>4.67</c:v>
                </c:pt>
                <c:pt idx="946">
                  <c:v>4.6900000000000004</c:v>
                </c:pt>
                <c:pt idx="947">
                  <c:v>4.78</c:v>
                </c:pt>
                <c:pt idx="948">
                  <c:v>4.97</c:v>
                </c:pt>
                <c:pt idx="949">
                  <c:v>4.97</c:v>
                </c:pt>
                <c:pt idx="950">
                  <c:v>4.97</c:v>
                </c:pt>
                <c:pt idx="951">
                  <c:v>5.27</c:v>
                </c:pt>
                <c:pt idx="952">
                  <c:v>5.1100000000000003</c:v>
                </c:pt>
                <c:pt idx="953">
                  <c:v>5.35</c:v>
                </c:pt>
                <c:pt idx="954">
                  <c:v>5.26</c:v>
                </c:pt>
                <c:pt idx="955">
                  <c:v>4.7699999999999996</c:v>
                </c:pt>
                <c:pt idx="956">
                  <c:v>4.7699999999999996</c:v>
                </c:pt>
                <c:pt idx="957">
                  <c:v>4.7699999999999996</c:v>
                </c:pt>
                <c:pt idx="958">
                  <c:v>4.7699999999999996</c:v>
                </c:pt>
                <c:pt idx="959">
                  <c:v>4.53</c:v>
                </c:pt>
                <c:pt idx="960">
                  <c:v>4.41</c:v>
                </c:pt>
                <c:pt idx="961">
                  <c:v>4.38</c:v>
                </c:pt>
                <c:pt idx="962">
                  <c:v>4.41</c:v>
                </c:pt>
                <c:pt idx="963">
                  <c:v>4.41</c:v>
                </c:pt>
                <c:pt idx="964">
                  <c:v>4.41</c:v>
                </c:pt>
                <c:pt idx="965">
                  <c:v>4.2699999999999996</c:v>
                </c:pt>
                <c:pt idx="966">
                  <c:v>4.28</c:v>
                </c:pt>
                <c:pt idx="967">
                  <c:v>4.3899999999999997</c:v>
                </c:pt>
                <c:pt idx="968">
                  <c:v>4.75</c:v>
                </c:pt>
                <c:pt idx="969">
                  <c:v>4.71</c:v>
                </c:pt>
                <c:pt idx="970">
                  <c:v>4.71</c:v>
                </c:pt>
                <c:pt idx="971">
                  <c:v>4.71</c:v>
                </c:pt>
                <c:pt idx="972">
                  <c:v>4.99</c:v>
                </c:pt>
                <c:pt idx="973">
                  <c:v>5.12</c:v>
                </c:pt>
                <c:pt idx="974">
                  <c:v>4.9000000000000004</c:v>
                </c:pt>
                <c:pt idx="975">
                  <c:v>4.71</c:v>
                </c:pt>
                <c:pt idx="976">
                  <c:v>4.51</c:v>
                </c:pt>
                <c:pt idx="977">
                  <c:v>4.51</c:v>
                </c:pt>
                <c:pt idx="978">
                  <c:v>4.51</c:v>
                </c:pt>
                <c:pt idx="979">
                  <c:v>4.38</c:v>
                </c:pt>
                <c:pt idx="980">
                  <c:v>4.08</c:v>
                </c:pt>
                <c:pt idx="981">
                  <c:v>4.0999999999999996</c:v>
                </c:pt>
                <c:pt idx="982">
                  <c:v>3.94</c:v>
                </c:pt>
                <c:pt idx="983">
                  <c:v>4.33</c:v>
                </c:pt>
                <c:pt idx="984">
                  <c:v>4.33</c:v>
                </c:pt>
                <c:pt idx="985">
                  <c:v>4.33</c:v>
                </c:pt>
                <c:pt idx="986">
                  <c:v>4.43</c:v>
                </c:pt>
                <c:pt idx="987">
                  <c:v>4.9400000000000004</c:v>
                </c:pt>
                <c:pt idx="988">
                  <c:v>4.8899999999999997</c:v>
                </c:pt>
                <c:pt idx="989">
                  <c:v>4.51</c:v>
                </c:pt>
                <c:pt idx="990">
                  <c:v>4.4800000000000004</c:v>
                </c:pt>
                <c:pt idx="991">
                  <c:v>4.4800000000000004</c:v>
                </c:pt>
                <c:pt idx="992">
                  <c:v>4.4800000000000004</c:v>
                </c:pt>
                <c:pt idx="993">
                  <c:v>5.0199999999999996</c:v>
                </c:pt>
                <c:pt idx="994">
                  <c:v>4.83</c:v>
                </c:pt>
                <c:pt idx="995">
                  <c:v>4.88</c:v>
                </c:pt>
                <c:pt idx="996">
                  <c:v>5.0599999999999996</c:v>
                </c:pt>
                <c:pt idx="997">
                  <c:v>4.87</c:v>
                </c:pt>
                <c:pt idx="998">
                  <c:v>4.87</c:v>
                </c:pt>
                <c:pt idx="999">
                  <c:v>4.87</c:v>
                </c:pt>
                <c:pt idx="1000">
                  <c:v>4.6900000000000004</c:v>
                </c:pt>
                <c:pt idx="1001">
                  <c:v>4.74</c:v>
                </c:pt>
                <c:pt idx="1002">
                  <c:v>5.16</c:v>
                </c:pt>
                <c:pt idx="1003">
                  <c:v>5.07</c:v>
                </c:pt>
                <c:pt idx="1004">
                  <c:v>5.07</c:v>
                </c:pt>
                <c:pt idx="1005">
                  <c:v>5.07</c:v>
                </c:pt>
                <c:pt idx="1006">
                  <c:v>5.07</c:v>
                </c:pt>
                <c:pt idx="1007">
                  <c:v>4.92</c:v>
                </c:pt>
                <c:pt idx="1008">
                  <c:v>5.01</c:v>
                </c:pt>
                <c:pt idx="1009">
                  <c:v>5.07</c:v>
                </c:pt>
                <c:pt idx="1010">
                  <c:v>4.95</c:v>
                </c:pt>
                <c:pt idx="1011">
                  <c:v>4.71</c:v>
                </c:pt>
                <c:pt idx="1012">
                  <c:v>4.71</c:v>
                </c:pt>
                <c:pt idx="1013">
                  <c:v>4.71</c:v>
                </c:pt>
                <c:pt idx="1014">
                  <c:v>4.0999999999999996</c:v>
                </c:pt>
                <c:pt idx="1015">
                  <c:v>4.12</c:v>
                </c:pt>
                <c:pt idx="1016">
                  <c:v>4.08</c:v>
                </c:pt>
                <c:pt idx="1017">
                  <c:v>4.0999999999999996</c:v>
                </c:pt>
                <c:pt idx="1018">
                  <c:v>3.61</c:v>
                </c:pt>
                <c:pt idx="1019">
                  <c:v>3.61</c:v>
                </c:pt>
                <c:pt idx="1020">
                  <c:v>3.61</c:v>
                </c:pt>
                <c:pt idx="1021">
                  <c:v>3.62</c:v>
                </c:pt>
                <c:pt idx="1022">
                  <c:v>3.57</c:v>
                </c:pt>
                <c:pt idx="1023">
                  <c:v>3.74</c:v>
                </c:pt>
                <c:pt idx="1024">
                  <c:v>3.6</c:v>
                </c:pt>
                <c:pt idx="1025">
                  <c:v>3.57</c:v>
                </c:pt>
                <c:pt idx="1026">
                  <c:v>3.57</c:v>
                </c:pt>
                <c:pt idx="1027">
                  <c:v>3.57</c:v>
                </c:pt>
                <c:pt idx="1028">
                  <c:v>3.57</c:v>
                </c:pt>
                <c:pt idx="1029">
                  <c:v>3.52</c:v>
                </c:pt>
                <c:pt idx="1030">
                  <c:v>3.3</c:v>
                </c:pt>
                <c:pt idx="1031">
                  <c:v>3.35</c:v>
                </c:pt>
                <c:pt idx="1032">
                  <c:v>3.35</c:v>
                </c:pt>
                <c:pt idx="1033">
                  <c:v>3.35</c:v>
                </c:pt>
                <c:pt idx="1034">
                  <c:v>3.35</c:v>
                </c:pt>
                <c:pt idx="1035">
                  <c:v>3.47</c:v>
                </c:pt>
                <c:pt idx="1036">
                  <c:v>3.34</c:v>
                </c:pt>
                <c:pt idx="1037">
                  <c:v>3.44</c:v>
                </c:pt>
                <c:pt idx="1038">
                  <c:v>3.61</c:v>
                </c:pt>
                <c:pt idx="1039">
                  <c:v>3.72</c:v>
                </c:pt>
                <c:pt idx="1040">
                  <c:v>3.72</c:v>
                </c:pt>
                <c:pt idx="1041">
                  <c:v>3.72</c:v>
                </c:pt>
                <c:pt idx="1042">
                  <c:v>3.83</c:v>
                </c:pt>
                <c:pt idx="1043">
                  <c:v>3.7</c:v>
                </c:pt>
                <c:pt idx="1044">
                  <c:v>3.8</c:v>
                </c:pt>
                <c:pt idx="1045">
                  <c:v>3.43</c:v>
                </c:pt>
                <c:pt idx="1046">
                  <c:v>3.51</c:v>
                </c:pt>
                <c:pt idx="1047">
                  <c:v>3.51</c:v>
                </c:pt>
                <c:pt idx="1048">
                  <c:v>3.51</c:v>
                </c:pt>
                <c:pt idx="1049">
                  <c:v>3.51</c:v>
                </c:pt>
                <c:pt idx="1050">
                  <c:v>3.55</c:v>
                </c:pt>
                <c:pt idx="1051">
                  <c:v>3.5</c:v>
                </c:pt>
                <c:pt idx="1052">
                  <c:v>3.52</c:v>
                </c:pt>
                <c:pt idx="1053">
                  <c:v>3.52</c:v>
                </c:pt>
                <c:pt idx="1054">
                  <c:v>3.52</c:v>
                </c:pt>
                <c:pt idx="1055">
                  <c:v>3.52</c:v>
                </c:pt>
                <c:pt idx="1056">
                  <c:v>3.52</c:v>
                </c:pt>
                <c:pt idx="1057">
                  <c:v>3.54</c:v>
                </c:pt>
                <c:pt idx="1058">
                  <c:v>3.51</c:v>
                </c:pt>
                <c:pt idx="1059">
                  <c:v>3.46</c:v>
                </c:pt>
                <c:pt idx="1060">
                  <c:v>3.6</c:v>
                </c:pt>
                <c:pt idx="1061">
                  <c:v>3.6</c:v>
                </c:pt>
                <c:pt idx="1062">
                  <c:v>3.6</c:v>
                </c:pt>
                <c:pt idx="1063">
                  <c:v>3.26</c:v>
                </c:pt>
                <c:pt idx="1064">
                  <c:v>3.3</c:v>
                </c:pt>
                <c:pt idx="1065">
                  <c:v>3.36</c:v>
                </c:pt>
                <c:pt idx="1066">
                  <c:v>3.26</c:v>
                </c:pt>
                <c:pt idx="1067">
                  <c:v>3.24</c:v>
                </c:pt>
                <c:pt idx="1068">
                  <c:v>3.24</c:v>
                </c:pt>
                <c:pt idx="1069">
                  <c:v>3.24</c:v>
                </c:pt>
                <c:pt idx="1070">
                  <c:v>3.21</c:v>
                </c:pt>
                <c:pt idx="1071">
                  <c:v>2.84</c:v>
                </c:pt>
                <c:pt idx="1072">
                  <c:v>3.02</c:v>
                </c:pt>
                <c:pt idx="1073">
                  <c:v>3.19</c:v>
                </c:pt>
                <c:pt idx="1074">
                  <c:v>2.77</c:v>
                </c:pt>
                <c:pt idx="1075">
                  <c:v>2.77</c:v>
                </c:pt>
                <c:pt idx="1076">
                  <c:v>2.77</c:v>
                </c:pt>
                <c:pt idx="1077">
                  <c:v>2.42</c:v>
                </c:pt>
                <c:pt idx="1078">
                  <c:v>2.48</c:v>
                </c:pt>
                <c:pt idx="1079">
                  <c:v>2.36</c:v>
                </c:pt>
                <c:pt idx="1080">
                  <c:v>2.33</c:v>
                </c:pt>
                <c:pt idx="1081">
                  <c:v>2.37</c:v>
                </c:pt>
                <c:pt idx="1082">
                  <c:v>2.37</c:v>
                </c:pt>
                <c:pt idx="1083">
                  <c:v>2.37</c:v>
                </c:pt>
                <c:pt idx="1084">
                  <c:v>2.39</c:v>
                </c:pt>
                <c:pt idx="1085">
                  <c:v>2.4300000000000002</c:v>
                </c:pt>
                <c:pt idx="1086">
                  <c:v>2.37</c:v>
                </c:pt>
                <c:pt idx="1087">
                  <c:v>2.2400000000000002</c:v>
                </c:pt>
                <c:pt idx="1088">
                  <c:v>2.21</c:v>
                </c:pt>
                <c:pt idx="1089">
                  <c:v>2.21</c:v>
                </c:pt>
                <c:pt idx="1090">
                  <c:v>2.21</c:v>
                </c:pt>
                <c:pt idx="1091">
                  <c:v>2.2599999999999998</c:v>
                </c:pt>
                <c:pt idx="1092">
                  <c:v>2.2599999999999998</c:v>
                </c:pt>
                <c:pt idx="1093">
                  <c:v>2.27</c:v>
                </c:pt>
                <c:pt idx="1094">
                  <c:v>2.31</c:v>
                </c:pt>
                <c:pt idx="1095">
                  <c:v>2.4</c:v>
                </c:pt>
                <c:pt idx="1096">
                  <c:v>2.4</c:v>
                </c:pt>
                <c:pt idx="1097">
                  <c:v>2.4</c:v>
                </c:pt>
                <c:pt idx="1098">
                  <c:v>2.33</c:v>
                </c:pt>
                <c:pt idx="1099">
                  <c:v>2.5099999999999998</c:v>
                </c:pt>
                <c:pt idx="1100">
                  <c:v>2.4</c:v>
                </c:pt>
                <c:pt idx="1101">
                  <c:v>2.2200000000000002</c:v>
                </c:pt>
                <c:pt idx="1102">
                  <c:v>2.2200000000000002</c:v>
                </c:pt>
                <c:pt idx="1103">
                  <c:v>2.2200000000000002</c:v>
                </c:pt>
                <c:pt idx="1104">
                  <c:v>2.2200000000000002</c:v>
                </c:pt>
                <c:pt idx="1105">
                  <c:v>2.29</c:v>
                </c:pt>
                <c:pt idx="1106">
                  <c:v>2.2000000000000002</c:v>
                </c:pt>
                <c:pt idx="1107">
                  <c:v>2.21</c:v>
                </c:pt>
                <c:pt idx="1108">
                  <c:v>2.2200000000000002</c:v>
                </c:pt>
                <c:pt idx="1109">
                  <c:v>2.23</c:v>
                </c:pt>
                <c:pt idx="1110">
                  <c:v>2.23</c:v>
                </c:pt>
                <c:pt idx="1111">
                  <c:v>2.23</c:v>
                </c:pt>
                <c:pt idx="1112">
                  <c:v>2.2000000000000002</c:v>
                </c:pt>
                <c:pt idx="1113">
                  <c:v>2.21</c:v>
                </c:pt>
                <c:pt idx="1114">
                  <c:v>2.2349999999999999</c:v>
                </c:pt>
                <c:pt idx="1115">
                  <c:v>2.27</c:v>
                </c:pt>
                <c:pt idx="1116">
                  <c:v>2.33</c:v>
                </c:pt>
                <c:pt idx="1117">
                  <c:v>2.33</c:v>
                </c:pt>
                <c:pt idx="1118">
                  <c:v>2.33</c:v>
                </c:pt>
                <c:pt idx="1119">
                  <c:v>2.36</c:v>
                </c:pt>
                <c:pt idx="1120">
                  <c:v>2.37</c:v>
                </c:pt>
                <c:pt idx="1121">
                  <c:v>2.31</c:v>
                </c:pt>
                <c:pt idx="1122">
                  <c:v>2.21</c:v>
                </c:pt>
                <c:pt idx="1123">
                  <c:v>2.2000000000000002</c:v>
                </c:pt>
                <c:pt idx="1124">
                  <c:v>2.2000000000000002</c:v>
                </c:pt>
                <c:pt idx="1125">
                  <c:v>2.2000000000000002</c:v>
                </c:pt>
                <c:pt idx="1126">
                  <c:v>2.21</c:v>
                </c:pt>
                <c:pt idx="1127">
                  <c:v>2.2400000000000002</c:v>
                </c:pt>
                <c:pt idx="1128">
                  <c:v>2.2400000000000002</c:v>
                </c:pt>
                <c:pt idx="1129">
                  <c:v>2.27</c:v>
                </c:pt>
                <c:pt idx="1130">
                  <c:v>2.27</c:v>
                </c:pt>
                <c:pt idx="1131">
                  <c:v>2.27</c:v>
                </c:pt>
                <c:pt idx="1132">
                  <c:v>2.27</c:v>
                </c:pt>
                <c:pt idx="1133">
                  <c:v>2.29</c:v>
                </c:pt>
                <c:pt idx="1134">
                  <c:v>2.34</c:v>
                </c:pt>
                <c:pt idx="1135">
                  <c:v>2.2400000000000002</c:v>
                </c:pt>
                <c:pt idx="1136">
                  <c:v>2.2799999999999998</c:v>
                </c:pt>
                <c:pt idx="1137">
                  <c:v>2.27</c:v>
                </c:pt>
                <c:pt idx="1138">
                  <c:v>2.27</c:v>
                </c:pt>
                <c:pt idx="1139">
                  <c:v>2.27</c:v>
                </c:pt>
                <c:pt idx="1140">
                  <c:v>2.2799999999999998</c:v>
                </c:pt>
                <c:pt idx="1141">
                  <c:v>2.31</c:v>
                </c:pt>
                <c:pt idx="1142">
                  <c:v>2.31</c:v>
                </c:pt>
                <c:pt idx="1143">
                  <c:v>2.37</c:v>
                </c:pt>
                <c:pt idx="1144">
                  <c:v>2.29</c:v>
                </c:pt>
                <c:pt idx="1145">
                  <c:v>2.29</c:v>
                </c:pt>
                <c:pt idx="1146">
                  <c:v>2.29</c:v>
                </c:pt>
                <c:pt idx="1147">
                  <c:v>2.23</c:v>
                </c:pt>
                <c:pt idx="1148">
                  <c:v>2.16</c:v>
                </c:pt>
                <c:pt idx="1149">
                  <c:v>2.29</c:v>
                </c:pt>
                <c:pt idx="1150">
                  <c:v>2.21</c:v>
                </c:pt>
                <c:pt idx="1151">
                  <c:v>2.33</c:v>
                </c:pt>
                <c:pt idx="1152">
                  <c:v>2.33</c:v>
                </c:pt>
                <c:pt idx="1153">
                  <c:v>2.33</c:v>
                </c:pt>
                <c:pt idx="1154">
                  <c:v>2.36</c:v>
                </c:pt>
                <c:pt idx="1155">
                  <c:v>2.38</c:v>
                </c:pt>
                <c:pt idx="1156">
                  <c:v>2.36</c:v>
                </c:pt>
                <c:pt idx="1157">
                  <c:v>2.36</c:v>
                </c:pt>
                <c:pt idx="1158">
                  <c:v>2.29</c:v>
                </c:pt>
                <c:pt idx="1159">
                  <c:v>2.29</c:v>
                </c:pt>
                <c:pt idx="1160">
                  <c:v>2.29</c:v>
                </c:pt>
                <c:pt idx="1161">
                  <c:v>2.34</c:v>
                </c:pt>
                <c:pt idx="1162">
                  <c:v>2.3199999999999998</c:v>
                </c:pt>
                <c:pt idx="1163">
                  <c:v>2.2599999999999998</c:v>
                </c:pt>
                <c:pt idx="1164">
                  <c:v>2.3199999999999998</c:v>
                </c:pt>
                <c:pt idx="1165">
                  <c:v>2.3199999999999998</c:v>
                </c:pt>
                <c:pt idx="1166">
                  <c:v>2.3199999999999998</c:v>
                </c:pt>
                <c:pt idx="1167">
                  <c:v>2.3199999999999998</c:v>
                </c:pt>
                <c:pt idx="1168">
                  <c:v>2.36</c:v>
                </c:pt>
                <c:pt idx="1169">
                  <c:v>2.4300000000000002</c:v>
                </c:pt>
                <c:pt idx="1170">
                  <c:v>2.4700000000000002</c:v>
                </c:pt>
                <c:pt idx="1171">
                  <c:v>2.58</c:v>
                </c:pt>
                <c:pt idx="1172">
                  <c:v>2.6</c:v>
                </c:pt>
                <c:pt idx="1173">
                  <c:v>2.6</c:v>
                </c:pt>
                <c:pt idx="1174">
                  <c:v>2.6</c:v>
                </c:pt>
                <c:pt idx="1175">
                  <c:v>2.4900000000000002</c:v>
                </c:pt>
                <c:pt idx="1176">
                  <c:v>2.54</c:v>
                </c:pt>
                <c:pt idx="1177">
                  <c:v>2.31</c:v>
                </c:pt>
                <c:pt idx="1178">
                  <c:v>2.36</c:v>
                </c:pt>
                <c:pt idx="1179">
                  <c:v>2.2400000000000002</c:v>
                </c:pt>
                <c:pt idx="1180">
                  <c:v>2.2400000000000002</c:v>
                </c:pt>
                <c:pt idx="1181">
                  <c:v>2.2400000000000002</c:v>
                </c:pt>
                <c:pt idx="1182">
                  <c:v>2.41</c:v>
                </c:pt>
                <c:pt idx="1183">
                  <c:v>2.4</c:v>
                </c:pt>
                <c:pt idx="1184">
                  <c:v>2.21</c:v>
                </c:pt>
                <c:pt idx="1185">
                  <c:v>2.27</c:v>
                </c:pt>
                <c:pt idx="1186">
                  <c:v>2.16</c:v>
                </c:pt>
                <c:pt idx="1187">
                  <c:v>2.16</c:v>
                </c:pt>
                <c:pt idx="1188">
                  <c:v>2.16</c:v>
                </c:pt>
                <c:pt idx="1189">
                  <c:v>2.19</c:v>
                </c:pt>
                <c:pt idx="1190">
                  <c:v>2.23</c:v>
                </c:pt>
                <c:pt idx="1191">
                  <c:v>2.13</c:v>
                </c:pt>
                <c:pt idx="1192">
                  <c:v>2.2400000000000002</c:v>
                </c:pt>
                <c:pt idx="1193">
                  <c:v>2.27</c:v>
                </c:pt>
                <c:pt idx="1194">
                  <c:v>2.27</c:v>
                </c:pt>
                <c:pt idx="1195">
                  <c:v>2.27</c:v>
                </c:pt>
                <c:pt idx="1196">
                  <c:v>2.31</c:v>
                </c:pt>
                <c:pt idx="1197">
                  <c:v>2.37</c:v>
                </c:pt>
                <c:pt idx="1198">
                  <c:v>2.34</c:v>
                </c:pt>
                <c:pt idx="1199">
                  <c:v>2.38</c:v>
                </c:pt>
                <c:pt idx="1200">
                  <c:v>2.38</c:v>
                </c:pt>
                <c:pt idx="1201">
                  <c:v>2.38</c:v>
                </c:pt>
                <c:pt idx="1202">
                  <c:v>2.38</c:v>
                </c:pt>
                <c:pt idx="1203">
                  <c:v>2.19</c:v>
                </c:pt>
                <c:pt idx="1204">
                  <c:v>2.25</c:v>
                </c:pt>
                <c:pt idx="1205">
                  <c:v>2.39</c:v>
                </c:pt>
                <c:pt idx="1206">
                  <c:v>2.46</c:v>
                </c:pt>
                <c:pt idx="1207">
                  <c:v>2.46</c:v>
                </c:pt>
                <c:pt idx="1208">
                  <c:v>2.46</c:v>
                </c:pt>
                <c:pt idx="1209">
                  <c:v>2.46</c:v>
                </c:pt>
                <c:pt idx="1210">
                  <c:v>2.46</c:v>
                </c:pt>
                <c:pt idx="1211">
                  <c:v>2.38</c:v>
                </c:pt>
                <c:pt idx="1212">
                  <c:v>2.2200000000000002</c:v>
                </c:pt>
                <c:pt idx="1213">
                  <c:v>2.19</c:v>
                </c:pt>
                <c:pt idx="1214">
                  <c:v>2.08</c:v>
                </c:pt>
                <c:pt idx="1215">
                  <c:v>2.08</c:v>
                </c:pt>
                <c:pt idx="1216">
                  <c:v>2.08</c:v>
                </c:pt>
                <c:pt idx="1217">
                  <c:v>1.94</c:v>
                </c:pt>
                <c:pt idx="1218">
                  <c:v>2</c:v>
                </c:pt>
                <c:pt idx="1219">
                  <c:v>1.84</c:v>
                </c:pt>
                <c:pt idx="1220">
                  <c:v>1.89</c:v>
                </c:pt>
                <c:pt idx="1221">
                  <c:v>1.94</c:v>
                </c:pt>
                <c:pt idx="1222">
                  <c:v>1.94</c:v>
                </c:pt>
                <c:pt idx="1223">
                  <c:v>1.94</c:v>
                </c:pt>
                <c:pt idx="1224">
                  <c:v>1.93</c:v>
                </c:pt>
                <c:pt idx="1225">
                  <c:v>1.97</c:v>
                </c:pt>
                <c:pt idx="1226">
                  <c:v>1.98</c:v>
                </c:pt>
                <c:pt idx="1227">
                  <c:v>1.88</c:v>
                </c:pt>
                <c:pt idx="1228">
                  <c:v>1.8</c:v>
                </c:pt>
                <c:pt idx="1229">
                  <c:v>1.8</c:v>
                </c:pt>
                <c:pt idx="1230">
                  <c:v>1.8</c:v>
                </c:pt>
                <c:pt idx="1231">
                  <c:v>1.83</c:v>
                </c:pt>
                <c:pt idx="1232">
                  <c:v>1.77</c:v>
                </c:pt>
                <c:pt idx="1233">
                  <c:v>1.77</c:v>
                </c:pt>
                <c:pt idx="1234">
                  <c:v>1.73</c:v>
                </c:pt>
                <c:pt idx="1235">
                  <c:v>1.76</c:v>
                </c:pt>
                <c:pt idx="1236">
                  <c:v>1.76</c:v>
                </c:pt>
                <c:pt idx="1237">
                  <c:v>1.76</c:v>
                </c:pt>
                <c:pt idx="1238">
                  <c:v>1.71</c:v>
                </c:pt>
                <c:pt idx="1239">
                  <c:v>1.77</c:v>
                </c:pt>
                <c:pt idx="1240">
                  <c:v>1.75</c:v>
                </c:pt>
                <c:pt idx="1241">
                  <c:v>1.7</c:v>
                </c:pt>
                <c:pt idx="1242">
                  <c:v>1.71</c:v>
                </c:pt>
                <c:pt idx="1243">
                  <c:v>1.71</c:v>
                </c:pt>
                <c:pt idx="1244">
                  <c:v>1.71</c:v>
                </c:pt>
                <c:pt idx="1245">
                  <c:v>1.7</c:v>
                </c:pt>
                <c:pt idx="1246">
                  <c:v>1.67</c:v>
                </c:pt>
                <c:pt idx="1247">
                  <c:v>1.74</c:v>
                </c:pt>
                <c:pt idx="1248">
                  <c:v>1.79</c:v>
                </c:pt>
                <c:pt idx="1249">
                  <c:v>1.77</c:v>
                </c:pt>
                <c:pt idx="1250">
                  <c:v>1.77</c:v>
                </c:pt>
                <c:pt idx="1251">
                  <c:v>1.77</c:v>
                </c:pt>
                <c:pt idx="1252">
                  <c:v>1.75</c:v>
                </c:pt>
                <c:pt idx="1253">
                  <c:v>1.9</c:v>
                </c:pt>
                <c:pt idx="1254">
                  <c:v>1.97</c:v>
                </c:pt>
                <c:pt idx="1255">
                  <c:v>2.02</c:v>
                </c:pt>
                <c:pt idx="1256">
                  <c:v>2.06</c:v>
                </c:pt>
                <c:pt idx="1257">
                  <c:v>2.06</c:v>
                </c:pt>
                <c:pt idx="1258">
                  <c:v>2.06</c:v>
                </c:pt>
                <c:pt idx="1259">
                  <c:v>1.91</c:v>
                </c:pt>
                <c:pt idx="1260">
                  <c:v>1.88</c:v>
                </c:pt>
                <c:pt idx="1261">
                  <c:v>1.94</c:v>
                </c:pt>
                <c:pt idx="1262">
                  <c:v>1.93</c:v>
                </c:pt>
                <c:pt idx="1263">
                  <c:v>1.95</c:v>
                </c:pt>
                <c:pt idx="1264">
                  <c:v>1.95</c:v>
                </c:pt>
                <c:pt idx="1265">
                  <c:v>1.95</c:v>
                </c:pt>
                <c:pt idx="1266">
                  <c:v>1.91</c:v>
                </c:pt>
                <c:pt idx="1267">
                  <c:v>1.93</c:v>
                </c:pt>
                <c:pt idx="1268">
                  <c:v>1.93</c:v>
                </c:pt>
                <c:pt idx="1269">
                  <c:v>1.93</c:v>
                </c:pt>
                <c:pt idx="1270">
                  <c:v>1.91</c:v>
                </c:pt>
                <c:pt idx="1271">
                  <c:v>1.91</c:v>
                </c:pt>
                <c:pt idx="1272">
                  <c:v>1.91</c:v>
                </c:pt>
                <c:pt idx="1273">
                  <c:v>1.89</c:v>
                </c:pt>
                <c:pt idx="1274">
                  <c:v>1.82</c:v>
                </c:pt>
                <c:pt idx="1275">
                  <c:v>1.82</c:v>
                </c:pt>
                <c:pt idx="1276">
                  <c:v>1.83</c:v>
                </c:pt>
                <c:pt idx="1277">
                  <c:v>1.83</c:v>
                </c:pt>
                <c:pt idx="1278">
                  <c:v>1.83</c:v>
                </c:pt>
                <c:pt idx="1279">
                  <c:v>1.83</c:v>
                </c:pt>
                <c:pt idx="1280">
                  <c:v>1.81</c:v>
                </c:pt>
                <c:pt idx="1281">
                  <c:v>1.89</c:v>
                </c:pt>
                <c:pt idx="1282">
                  <c:v>2</c:v>
                </c:pt>
                <c:pt idx="1283">
                  <c:v>2.04</c:v>
                </c:pt>
                <c:pt idx="1284">
                  <c:v>1.97</c:v>
                </c:pt>
                <c:pt idx="1285">
                  <c:v>1.97</c:v>
                </c:pt>
                <c:pt idx="1286">
                  <c:v>1.97</c:v>
                </c:pt>
                <c:pt idx="1287">
                  <c:v>1.91</c:v>
                </c:pt>
                <c:pt idx="1288">
                  <c:v>1.92</c:v>
                </c:pt>
                <c:pt idx="1289">
                  <c:v>2.0299999999999998</c:v>
                </c:pt>
                <c:pt idx="1290">
                  <c:v>2.0099999999999998</c:v>
                </c:pt>
                <c:pt idx="1291">
                  <c:v>1.88</c:v>
                </c:pt>
                <c:pt idx="1292">
                  <c:v>1.88</c:v>
                </c:pt>
                <c:pt idx="1293">
                  <c:v>1.88</c:v>
                </c:pt>
                <c:pt idx="1294">
                  <c:v>1.84</c:v>
                </c:pt>
                <c:pt idx="1295">
                  <c:v>1.8</c:v>
                </c:pt>
                <c:pt idx="1296">
                  <c:v>1.94</c:v>
                </c:pt>
                <c:pt idx="1297">
                  <c:v>2</c:v>
                </c:pt>
                <c:pt idx="1298">
                  <c:v>1.95</c:v>
                </c:pt>
                <c:pt idx="1299">
                  <c:v>1.95</c:v>
                </c:pt>
                <c:pt idx="1300">
                  <c:v>1.95</c:v>
                </c:pt>
                <c:pt idx="1301">
                  <c:v>1.86</c:v>
                </c:pt>
                <c:pt idx="1302">
                  <c:v>1.67</c:v>
                </c:pt>
                <c:pt idx="1303">
                  <c:v>1.62</c:v>
                </c:pt>
                <c:pt idx="1304">
                  <c:v>1.75</c:v>
                </c:pt>
                <c:pt idx="1305">
                  <c:v>1.55</c:v>
                </c:pt>
                <c:pt idx="1306">
                  <c:v>1.55</c:v>
                </c:pt>
                <c:pt idx="1307">
                  <c:v>1.55</c:v>
                </c:pt>
                <c:pt idx="1308">
                  <c:v>1.47</c:v>
                </c:pt>
                <c:pt idx="1309">
                  <c:v>1.4</c:v>
                </c:pt>
                <c:pt idx="1310">
                  <c:v>1.43</c:v>
                </c:pt>
                <c:pt idx="1311">
                  <c:v>1.18</c:v>
                </c:pt>
                <c:pt idx="1312">
                  <c:v>1.28</c:v>
                </c:pt>
                <c:pt idx="1313">
                  <c:v>1.28</c:v>
                </c:pt>
                <c:pt idx="1314">
                  <c:v>1.28</c:v>
                </c:pt>
                <c:pt idx="1315">
                  <c:v>1.28</c:v>
                </c:pt>
                <c:pt idx="1316">
                  <c:v>1.33</c:v>
                </c:pt>
                <c:pt idx="1317">
                  <c:v>1.38</c:v>
                </c:pt>
                <c:pt idx="1318">
                  <c:v>1.3</c:v>
                </c:pt>
                <c:pt idx="1319">
                  <c:v>1.32</c:v>
                </c:pt>
                <c:pt idx="1320">
                  <c:v>1.32</c:v>
                </c:pt>
                <c:pt idx="1321">
                  <c:v>1.32</c:v>
                </c:pt>
                <c:pt idx="1322">
                  <c:v>1.3</c:v>
                </c:pt>
                <c:pt idx="1323">
                  <c:v>1.27</c:v>
                </c:pt>
                <c:pt idx="1324">
                  <c:v>1.08</c:v>
                </c:pt>
                <c:pt idx="1325">
                  <c:v>1.02</c:v>
                </c:pt>
                <c:pt idx="1326">
                  <c:v>0.91</c:v>
                </c:pt>
                <c:pt idx="1327">
                  <c:v>0.91</c:v>
                </c:pt>
                <c:pt idx="1328">
                  <c:v>0.91</c:v>
                </c:pt>
                <c:pt idx="1329">
                  <c:v>1</c:v>
                </c:pt>
                <c:pt idx="1330">
                  <c:v>1.0449999999999999</c:v>
                </c:pt>
                <c:pt idx="1331">
                  <c:v>0.94</c:v>
                </c:pt>
                <c:pt idx="1332">
                  <c:v>0.8</c:v>
                </c:pt>
                <c:pt idx="1333">
                  <c:v>0.86</c:v>
                </c:pt>
                <c:pt idx="1334">
                  <c:v>0.86</c:v>
                </c:pt>
                <c:pt idx="1335">
                  <c:v>0.86</c:v>
                </c:pt>
                <c:pt idx="1336">
                  <c:v>0.87</c:v>
                </c:pt>
                <c:pt idx="1337">
                  <c:v>0.86</c:v>
                </c:pt>
                <c:pt idx="1338">
                  <c:v>0.92</c:v>
                </c:pt>
                <c:pt idx="1339">
                  <c:v>0.86</c:v>
                </c:pt>
                <c:pt idx="1340">
                  <c:v>1.03</c:v>
                </c:pt>
                <c:pt idx="1341">
                  <c:v>1.03</c:v>
                </c:pt>
                <c:pt idx="1342">
                  <c:v>1.03</c:v>
                </c:pt>
                <c:pt idx="1343">
                  <c:v>0.93</c:v>
                </c:pt>
                <c:pt idx="1344">
                  <c:v>1</c:v>
                </c:pt>
                <c:pt idx="1345">
                  <c:v>1.1200000000000001</c:v>
                </c:pt>
                <c:pt idx="1346">
                  <c:v>1.0900000000000001</c:v>
                </c:pt>
                <c:pt idx="1347">
                  <c:v>1.21</c:v>
                </c:pt>
                <c:pt idx="1348">
                  <c:v>1.21</c:v>
                </c:pt>
                <c:pt idx="1349">
                  <c:v>1.21</c:v>
                </c:pt>
                <c:pt idx="1350">
                  <c:v>1.27</c:v>
                </c:pt>
                <c:pt idx="1351">
                  <c:v>1.34</c:v>
                </c:pt>
                <c:pt idx="1352">
                  <c:v>1.28</c:v>
                </c:pt>
                <c:pt idx="1353">
                  <c:v>1.23</c:v>
                </c:pt>
                <c:pt idx="1354">
                  <c:v>1.19</c:v>
                </c:pt>
                <c:pt idx="1355">
                  <c:v>1.19</c:v>
                </c:pt>
                <c:pt idx="1356">
                  <c:v>1.19</c:v>
                </c:pt>
                <c:pt idx="1357">
                  <c:v>1.25</c:v>
                </c:pt>
                <c:pt idx="1358">
                  <c:v>1.29</c:v>
                </c:pt>
                <c:pt idx="1359">
                  <c:v>1.37</c:v>
                </c:pt>
                <c:pt idx="1360">
                  <c:v>1.41</c:v>
                </c:pt>
                <c:pt idx="1361">
                  <c:v>1.47</c:v>
                </c:pt>
                <c:pt idx="1362">
                  <c:v>1.47</c:v>
                </c:pt>
                <c:pt idx="1363">
                  <c:v>1.47</c:v>
                </c:pt>
                <c:pt idx="1364">
                  <c:v>1.45</c:v>
                </c:pt>
                <c:pt idx="1365">
                  <c:v>1.45</c:v>
                </c:pt>
                <c:pt idx="1366">
                  <c:v>1.47</c:v>
                </c:pt>
                <c:pt idx="1367">
                  <c:v>1.51</c:v>
                </c:pt>
                <c:pt idx="1368">
                  <c:v>1.51</c:v>
                </c:pt>
                <c:pt idx="1369">
                  <c:v>1.51</c:v>
                </c:pt>
                <c:pt idx="1370">
                  <c:v>1.51</c:v>
                </c:pt>
                <c:pt idx="1371">
                  <c:v>1.55</c:v>
                </c:pt>
                <c:pt idx="1372">
                  <c:v>1.51</c:v>
                </c:pt>
                <c:pt idx="1373">
                  <c:v>1.39</c:v>
                </c:pt>
                <c:pt idx="1374">
                  <c:v>1.37</c:v>
                </c:pt>
                <c:pt idx="1375">
                  <c:v>1.41</c:v>
                </c:pt>
                <c:pt idx="1376">
                  <c:v>1.41</c:v>
                </c:pt>
                <c:pt idx="1377">
                  <c:v>1.41</c:v>
                </c:pt>
                <c:pt idx="1378">
                  <c:v>1.47</c:v>
                </c:pt>
                <c:pt idx="1379">
                  <c:v>1.52</c:v>
                </c:pt>
                <c:pt idx="1380">
                  <c:v>1.43</c:v>
                </c:pt>
                <c:pt idx="1381">
                  <c:v>1.39</c:v>
                </c:pt>
                <c:pt idx="1382">
                  <c:v>1.37</c:v>
                </c:pt>
                <c:pt idx="1383">
                  <c:v>1.37</c:v>
                </c:pt>
                <c:pt idx="1384">
                  <c:v>1.37</c:v>
                </c:pt>
                <c:pt idx="1385">
                  <c:v>1.42</c:v>
                </c:pt>
                <c:pt idx="1386">
                  <c:v>1.43</c:v>
                </c:pt>
                <c:pt idx="1387">
                  <c:v>1.43</c:v>
                </c:pt>
                <c:pt idx="1388">
                  <c:v>1.52</c:v>
                </c:pt>
                <c:pt idx="1389">
                  <c:v>1.53</c:v>
                </c:pt>
                <c:pt idx="1390">
                  <c:v>1.53</c:v>
                </c:pt>
                <c:pt idx="1391">
                  <c:v>1.53</c:v>
                </c:pt>
                <c:pt idx="1392">
                  <c:v>1.56</c:v>
                </c:pt>
                <c:pt idx="1393">
                  <c:v>1.6</c:v>
                </c:pt>
                <c:pt idx="1394">
                  <c:v>1.63</c:v>
                </c:pt>
                <c:pt idx="1395">
                  <c:v>1.63</c:v>
                </c:pt>
                <c:pt idx="1396">
                  <c:v>1.66</c:v>
                </c:pt>
                <c:pt idx="1397">
                  <c:v>1.66</c:v>
                </c:pt>
                <c:pt idx="1398">
                  <c:v>1.66</c:v>
                </c:pt>
                <c:pt idx="1399">
                  <c:v>1.64</c:v>
                </c:pt>
                <c:pt idx="1400">
                  <c:v>1.63</c:v>
                </c:pt>
                <c:pt idx="1401">
                  <c:v>1.63</c:v>
                </c:pt>
                <c:pt idx="1402">
                  <c:v>1.57</c:v>
                </c:pt>
                <c:pt idx="1403">
                  <c:v>1.55</c:v>
                </c:pt>
                <c:pt idx="1404">
                  <c:v>1.55</c:v>
                </c:pt>
                <c:pt idx="1405">
                  <c:v>1.55</c:v>
                </c:pt>
                <c:pt idx="1406">
                  <c:v>1.53</c:v>
                </c:pt>
                <c:pt idx="1407">
                  <c:v>1.57</c:v>
                </c:pt>
                <c:pt idx="1408">
                  <c:v>1.6</c:v>
                </c:pt>
                <c:pt idx="1409">
                  <c:v>1.65</c:v>
                </c:pt>
                <c:pt idx="1410">
                  <c:v>1.61</c:v>
                </c:pt>
                <c:pt idx="1411">
                  <c:v>1.61</c:v>
                </c:pt>
                <c:pt idx="1412">
                  <c:v>1.61</c:v>
                </c:pt>
                <c:pt idx="1413">
                  <c:v>1.62</c:v>
                </c:pt>
                <c:pt idx="1414">
                  <c:v>1.67</c:v>
                </c:pt>
                <c:pt idx="1415">
                  <c:v>1.67</c:v>
                </c:pt>
                <c:pt idx="1416">
                  <c:v>1.64</c:v>
                </c:pt>
                <c:pt idx="1417">
                  <c:v>1.72</c:v>
                </c:pt>
                <c:pt idx="1418">
                  <c:v>1.72</c:v>
                </c:pt>
                <c:pt idx="1419">
                  <c:v>1.72</c:v>
                </c:pt>
                <c:pt idx="1420">
                  <c:v>1.57</c:v>
                </c:pt>
                <c:pt idx="1421">
                  <c:v>1.57</c:v>
                </c:pt>
                <c:pt idx="1422">
                  <c:v>1.57</c:v>
                </c:pt>
                <c:pt idx="1423">
                  <c:v>1.59</c:v>
                </c:pt>
                <c:pt idx="1424">
                  <c:v>1.61</c:v>
                </c:pt>
                <c:pt idx="1425">
                  <c:v>1.61</c:v>
                </c:pt>
                <c:pt idx="1426">
                  <c:v>1.61</c:v>
                </c:pt>
                <c:pt idx="1427">
                  <c:v>1.59</c:v>
                </c:pt>
                <c:pt idx="1428">
                  <c:v>1.58</c:v>
                </c:pt>
                <c:pt idx="1429">
                  <c:v>1.58</c:v>
                </c:pt>
                <c:pt idx="1430">
                  <c:v>1.57</c:v>
                </c:pt>
                <c:pt idx="1431">
                  <c:v>1.57</c:v>
                </c:pt>
                <c:pt idx="1432">
                  <c:v>1.57</c:v>
                </c:pt>
                <c:pt idx="1433">
                  <c:v>1.57</c:v>
                </c:pt>
                <c:pt idx="1434">
                  <c:v>1.57</c:v>
                </c:pt>
                <c:pt idx="1435">
                  <c:v>1.6</c:v>
                </c:pt>
                <c:pt idx="1436">
                  <c:v>1.55</c:v>
                </c:pt>
                <c:pt idx="1437">
                  <c:v>1.56</c:v>
                </c:pt>
                <c:pt idx="1438">
                  <c:v>1.6</c:v>
                </c:pt>
                <c:pt idx="1439">
                  <c:v>1.6</c:v>
                </c:pt>
                <c:pt idx="1440">
                  <c:v>1.6</c:v>
                </c:pt>
                <c:pt idx="1441">
                  <c:v>1.58</c:v>
                </c:pt>
                <c:pt idx="1442">
                  <c:v>1.64</c:v>
                </c:pt>
                <c:pt idx="1443">
                  <c:v>1.64</c:v>
                </c:pt>
                <c:pt idx="1444">
                  <c:v>1.63</c:v>
                </c:pt>
                <c:pt idx="1445">
                  <c:v>1.74</c:v>
                </c:pt>
                <c:pt idx="1446">
                  <c:v>1.74</c:v>
                </c:pt>
                <c:pt idx="1447">
                  <c:v>1.74</c:v>
                </c:pt>
                <c:pt idx="1448">
                  <c:v>1.72</c:v>
                </c:pt>
                <c:pt idx="1449">
                  <c:v>1.69</c:v>
                </c:pt>
                <c:pt idx="1450">
                  <c:v>1.66</c:v>
                </c:pt>
                <c:pt idx="1451">
                  <c:v>1.73</c:v>
                </c:pt>
                <c:pt idx="1452">
                  <c:v>1.68</c:v>
                </c:pt>
                <c:pt idx="1453">
                  <c:v>1.68</c:v>
                </c:pt>
                <c:pt idx="1454">
                  <c:v>1.68</c:v>
                </c:pt>
                <c:pt idx="1455">
                  <c:v>1.68</c:v>
                </c:pt>
                <c:pt idx="1456">
                  <c:v>1.69</c:v>
                </c:pt>
                <c:pt idx="1457">
                  <c:v>1.74</c:v>
                </c:pt>
                <c:pt idx="1458">
                  <c:v>1.64</c:v>
                </c:pt>
                <c:pt idx="1459">
                  <c:v>1.67</c:v>
                </c:pt>
                <c:pt idx="1460">
                  <c:v>1.67</c:v>
                </c:pt>
                <c:pt idx="1461">
                  <c:v>1.67</c:v>
                </c:pt>
                <c:pt idx="1462">
                  <c:v>1.75</c:v>
                </c:pt>
                <c:pt idx="1463">
                  <c:v>1.75</c:v>
                </c:pt>
                <c:pt idx="1464">
                  <c:v>1.75</c:v>
                </c:pt>
                <c:pt idx="1465">
                  <c:v>1.73</c:v>
                </c:pt>
                <c:pt idx="1466">
                  <c:v>1.75</c:v>
                </c:pt>
                <c:pt idx="1467">
                  <c:v>1.75</c:v>
                </c:pt>
                <c:pt idx="1468">
                  <c:v>1.75</c:v>
                </c:pt>
                <c:pt idx="1469">
                  <c:v>1.8</c:v>
                </c:pt>
                <c:pt idx="1470">
                  <c:v>1.78</c:v>
                </c:pt>
                <c:pt idx="1471">
                  <c:v>1.77</c:v>
                </c:pt>
                <c:pt idx="1472">
                  <c:v>1.76</c:v>
                </c:pt>
                <c:pt idx="1473">
                  <c:v>1.73</c:v>
                </c:pt>
                <c:pt idx="1474">
                  <c:v>1.73</c:v>
                </c:pt>
                <c:pt idx="1475">
                  <c:v>1.73</c:v>
                </c:pt>
                <c:pt idx="1476">
                  <c:v>1.7</c:v>
                </c:pt>
                <c:pt idx="1477">
                  <c:v>1.7</c:v>
                </c:pt>
                <c:pt idx="1478">
                  <c:v>1.74</c:v>
                </c:pt>
                <c:pt idx="1479">
                  <c:v>1.77</c:v>
                </c:pt>
                <c:pt idx="1480">
                  <c:v>1.8</c:v>
                </c:pt>
                <c:pt idx="1481">
                  <c:v>1.8</c:v>
                </c:pt>
                <c:pt idx="1482">
                  <c:v>1.8</c:v>
                </c:pt>
                <c:pt idx="1483">
                  <c:v>1.79</c:v>
                </c:pt>
                <c:pt idx="1484">
                  <c:v>1.84</c:v>
                </c:pt>
                <c:pt idx="1485">
                  <c:v>1.76</c:v>
                </c:pt>
                <c:pt idx="1486">
                  <c:v>1.75</c:v>
                </c:pt>
                <c:pt idx="1487">
                  <c:v>1.77</c:v>
                </c:pt>
                <c:pt idx="1488">
                  <c:v>1.77</c:v>
                </c:pt>
                <c:pt idx="1489">
                  <c:v>1.77</c:v>
                </c:pt>
                <c:pt idx="1490">
                  <c:v>1.8</c:v>
                </c:pt>
                <c:pt idx="1491">
                  <c:v>1.78</c:v>
                </c:pt>
                <c:pt idx="1492">
                  <c:v>1.79</c:v>
                </c:pt>
                <c:pt idx="1493">
                  <c:v>1.76</c:v>
                </c:pt>
                <c:pt idx="1494">
                  <c:v>1.76</c:v>
                </c:pt>
                <c:pt idx="1495">
                  <c:v>1.76</c:v>
                </c:pt>
                <c:pt idx="1496">
                  <c:v>1.76</c:v>
                </c:pt>
                <c:pt idx="1497">
                  <c:v>1.85</c:v>
                </c:pt>
                <c:pt idx="1498">
                  <c:v>1.7</c:v>
                </c:pt>
                <c:pt idx="1499">
                  <c:v>1.69</c:v>
                </c:pt>
                <c:pt idx="1500">
                  <c:v>1.71</c:v>
                </c:pt>
                <c:pt idx="1501">
                  <c:v>1.72</c:v>
                </c:pt>
                <c:pt idx="1502">
                  <c:v>1.72</c:v>
                </c:pt>
                <c:pt idx="1503">
                  <c:v>1.72</c:v>
                </c:pt>
                <c:pt idx="1504">
                  <c:v>1.71</c:v>
                </c:pt>
                <c:pt idx="1505">
                  <c:v>1.69</c:v>
                </c:pt>
                <c:pt idx="1506">
                  <c:v>1.65</c:v>
                </c:pt>
                <c:pt idx="1507">
                  <c:v>1.72</c:v>
                </c:pt>
                <c:pt idx="1508">
                  <c:v>1.72</c:v>
                </c:pt>
                <c:pt idx="1509">
                  <c:v>1.72</c:v>
                </c:pt>
                <c:pt idx="1510">
                  <c:v>1.72</c:v>
                </c:pt>
                <c:pt idx="1511">
                  <c:v>1.77</c:v>
                </c:pt>
                <c:pt idx="1512">
                  <c:v>1.75</c:v>
                </c:pt>
                <c:pt idx="1513">
                  <c:v>1.74</c:v>
                </c:pt>
                <c:pt idx="1514">
                  <c:v>1.74</c:v>
                </c:pt>
                <c:pt idx="1515">
                  <c:v>1.77</c:v>
                </c:pt>
                <c:pt idx="1516">
                  <c:v>1.77</c:v>
                </c:pt>
                <c:pt idx="1517">
                  <c:v>1.77</c:v>
                </c:pt>
                <c:pt idx="1518">
                  <c:v>1.65</c:v>
                </c:pt>
                <c:pt idx="1519">
                  <c:v>1.65</c:v>
                </c:pt>
                <c:pt idx="1520">
                  <c:v>1.73</c:v>
                </c:pt>
                <c:pt idx="1521">
                  <c:v>1.76</c:v>
                </c:pt>
                <c:pt idx="1522">
                  <c:v>1.74</c:v>
                </c:pt>
                <c:pt idx="1523">
                  <c:v>1.74</c:v>
                </c:pt>
                <c:pt idx="1524">
                  <c:v>1.74</c:v>
                </c:pt>
                <c:pt idx="1525">
                  <c:v>1.74</c:v>
                </c:pt>
                <c:pt idx="1526">
                  <c:v>1.8</c:v>
                </c:pt>
                <c:pt idx="1527">
                  <c:v>1.79</c:v>
                </c:pt>
                <c:pt idx="1528">
                  <c:v>1.77</c:v>
                </c:pt>
                <c:pt idx="1529">
                  <c:v>1.73</c:v>
                </c:pt>
                <c:pt idx="1530">
                  <c:v>1.73</c:v>
                </c:pt>
                <c:pt idx="1531">
                  <c:v>1.73</c:v>
                </c:pt>
                <c:pt idx="1532">
                  <c:v>1.58</c:v>
                </c:pt>
                <c:pt idx="1533">
                  <c:v>1.59</c:v>
                </c:pt>
                <c:pt idx="1534">
                  <c:v>1.67</c:v>
                </c:pt>
                <c:pt idx="1535">
                  <c:v>1.74</c:v>
                </c:pt>
                <c:pt idx="1536">
                  <c:v>1.74</c:v>
                </c:pt>
                <c:pt idx="1537">
                  <c:v>1.74</c:v>
                </c:pt>
                <c:pt idx="1538">
                  <c:v>1.74</c:v>
                </c:pt>
                <c:pt idx="1539">
                  <c:v>1.69</c:v>
                </c:pt>
                <c:pt idx="1540">
                  <c:v>1.59</c:v>
                </c:pt>
                <c:pt idx="1541">
                  <c:v>1.47</c:v>
                </c:pt>
                <c:pt idx="1542">
                  <c:v>1.53</c:v>
                </c:pt>
                <c:pt idx="1543">
                  <c:v>1.59</c:v>
                </c:pt>
                <c:pt idx="1544">
                  <c:v>1.59</c:v>
                </c:pt>
                <c:pt idx="1545">
                  <c:v>1.59</c:v>
                </c:pt>
                <c:pt idx="1546">
                  <c:v>1.72</c:v>
                </c:pt>
                <c:pt idx="1547">
                  <c:v>1.69</c:v>
                </c:pt>
                <c:pt idx="1548">
                  <c:v>1.65</c:v>
                </c:pt>
                <c:pt idx="1549">
                  <c:v>1.66</c:v>
                </c:pt>
                <c:pt idx="1550">
                  <c:v>1.59</c:v>
                </c:pt>
                <c:pt idx="1551">
                  <c:v>1.59</c:v>
                </c:pt>
                <c:pt idx="1552">
                  <c:v>1.59</c:v>
                </c:pt>
                <c:pt idx="1553">
                  <c:v>1.59</c:v>
                </c:pt>
                <c:pt idx="1554">
                  <c:v>1.6</c:v>
                </c:pt>
                <c:pt idx="1555">
                  <c:v>1.69</c:v>
                </c:pt>
                <c:pt idx="1556">
                  <c:v>1.62</c:v>
                </c:pt>
                <c:pt idx="1557">
                  <c:v>1.68</c:v>
                </c:pt>
                <c:pt idx="1558">
                  <c:v>1.68</c:v>
                </c:pt>
                <c:pt idx="1559">
                  <c:v>1.68</c:v>
                </c:pt>
                <c:pt idx="1560">
                  <c:v>1.69</c:v>
                </c:pt>
                <c:pt idx="1561">
                  <c:v>1.69</c:v>
                </c:pt>
                <c:pt idx="1562">
                  <c:v>1.74</c:v>
                </c:pt>
                <c:pt idx="1563">
                  <c:v>1.81</c:v>
                </c:pt>
                <c:pt idx="1564">
                  <c:v>1.81</c:v>
                </c:pt>
                <c:pt idx="1565">
                  <c:v>1.81</c:v>
                </c:pt>
                <c:pt idx="1566">
                  <c:v>1.81</c:v>
                </c:pt>
                <c:pt idx="1567">
                  <c:v>1.84</c:v>
                </c:pt>
                <c:pt idx="1568">
                  <c:v>1.89</c:v>
                </c:pt>
                <c:pt idx="1569">
                  <c:v>1.82</c:v>
                </c:pt>
                <c:pt idx="1570">
                  <c:v>1.74</c:v>
                </c:pt>
                <c:pt idx="1571">
                  <c:v>1.83</c:v>
                </c:pt>
                <c:pt idx="1572">
                  <c:v>1.83</c:v>
                </c:pt>
                <c:pt idx="1573">
                  <c:v>1.83</c:v>
                </c:pt>
                <c:pt idx="1574">
                  <c:v>1.82</c:v>
                </c:pt>
                <c:pt idx="1575">
                  <c:v>1.94</c:v>
                </c:pt>
                <c:pt idx="1576">
                  <c:v>2.0099999999999998</c:v>
                </c:pt>
                <c:pt idx="1577">
                  <c:v>2.09</c:v>
                </c:pt>
                <c:pt idx="1578">
                  <c:v>2.15</c:v>
                </c:pt>
                <c:pt idx="1579">
                  <c:v>2.15</c:v>
                </c:pt>
                <c:pt idx="1580">
                  <c:v>2.15</c:v>
                </c:pt>
                <c:pt idx="1581">
                  <c:v>2.17</c:v>
                </c:pt>
                <c:pt idx="1582">
                  <c:v>2.13</c:v>
                </c:pt>
                <c:pt idx="1583">
                  <c:v>2.2200000000000002</c:v>
                </c:pt>
                <c:pt idx="1584">
                  <c:v>2.13</c:v>
                </c:pt>
                <c:pt idx="1585">
                  <c:v>2.31</c:v>
                </c:pt>
                <c:pt idx="1586">
                  <c:v>2.31</c:v>
                </c:pt>
                <c:pt idx="1587">
                  <c:v>2.31</c:v>
                </c:pt>
                <c:pt idx="1588">
                  <c:v>2.09</c:v>
                </c:pt>
                <c:pt idx="1589">
                  <c:v>2.14</c:v>
                </c:pt>
                <c:pt idx="1590">
                  <c:v>2</c:v>
                </c:pt>
                <c:pt idx="1591">
                  <c:v>2</c:v>
                </c:pt>
                <c:pt idx="1592">
                  <c:v>2.0699999999999998</c:v>
                </c:pt>
                <c:pt idx="1593">
                  <c:v>2.0699999999999998</c:v>
                </c:pt>
                <c:pt idx="1594">
                  <c:v>2.0699999999999998</c:v>
                </c:pt>
                <c:pt idx="1595">
                  <c:v>2.06</c:v>
                </c:pt>
                <c:pt idx="1596">
                  <c:v>2.06</c:v>
                </c:pt>
                <c:pt idx="1597">
                  <c:v>2.11</c:v>
                </c:pt>
                <c:pt idx="1598">
                  <c:v>2.04</c:v>
                </c:pt>
                <c:pt idx="1599">
                  <c:v>2.04</c:v>
                </c:pt>
                <c:pt idx="1600">
                  <c:v>2.04</c:v>
                </c:pt>
                <c:pt idx="1601">
                  <c:v>2.04</c:v>
                </c:pt>
                <c:pt idx="1602">
                  <c:v>2.06</c:v>
                </c:pt>
                <c:pt idx="1603">
                  <c:v>2.02</c:v>
                </c:pt>
                <c:pt idx="1604">
                  <c:v>1.95</c:v>
                </c:pt>
                <c:pt idx="1605">
                  <c:v>1.99</c:v>
                </c:pt>
                <c:pt idx="1606">
                  <c:v>2.0699999999999998</c:v>
                </c:pt>
                <c:pt idx="1607">
                  <c:v>2.0699999999999998</c:v>
                </c:pt>
                <c:pt idx="1608">
                  <c:v>2.0699999999999998</c:v>
                </c:pt>
                <c:pt idx="1609">
                  <c:v>2.0699999999999998</c:v>
                </c:pt>
                <c:pt idx="1610">
                  <c:v>2.02</c:v>
                </c:pt>
                <c:pt idx="1611">
                  <c:v>2.04</c:v>
                </c:pt>
                <c:pt idx="1612">
                  <c:v>2.0099999999999998</c:v>
                </c:pt>
                <c:pt idx="1613">
                  <c:v>1.99</c:v>
                </c:pt>
                <c:pt idx="1614">
                  <c:v>1.99</c:v>
                </c:pt>
                <c:pt idx="1615">
                  <c:v>1.99</c:v>
                </c:pt>
                <c:pt idx="1616">
                  <c:v>1.96</c:v>
                </c:pt>
                <c:pt idx="1617">
                  <c:v>1.97</c:v>
                </c:pt>
                <c:pt idx="1618">
                  <c:v>1.92</c:v>
                </c:pt>
                <c:pt idx="1619">
                  <c:v>1.94</c:v>
                </c:pt>
                <c:pt idx="1620">
                  <c:v>2.06</c:v>
                </c:pt>
                <c:pt idx="1621">
                  <c:v>2.06</c:v>
                </c:pt>
                <c:pt idx="1622">
                  <c:v>2.06</c:v>
                </c:pt>
                <c:pt idx="1623">
                  <c:v>2.0499999999999998</c:v>
                </c:pt>
                <c:pt idx="1624">
                  <c:v>2</c:v>
                </c:pt>
                <c:pt idx="1625">
                  <c:v>2.0299999999999998</c:v>
                </c:pt>
                <c:pt idx="1626">
                  <c:v>2.09</c:v>
                </c:pt>
                <c:pt idx="1627">
                  <c:v>2.04</c:v>
                </c:pt>
                <c:pt idx="1628">
                  <c:v>2.04</c:v>
                </c:pt>
                <c:pt idx="1629">
                  <c:v>2.04</c:v>
                </c:pt>
                <c:pt idx="1630">
                  <c:v>1.97</c:v>
                </c:pt>
                <c:pt idx="1631">
                  <c:v>1.91</c:v>
                </c:pt>
                <c:pt idx="1632">
                  <c:v>1.88</c:v>
                </c:pt>
                <c:pt idx="1633">
                  <c:v>1.85</c:v>
                </c:pt>
                <c:pt idx="1634">
                  <c:v>1.86</c:v>
                </c:pt>
                <c:pt idx="1635">
                  <c:v>1.86</c:v>
                </c:pt>
                <c:pt idx="1636">
                  <c:v>1.86</c:v>
                </c:pt>
                <c:pt idx="1637">
                  <c:v>1.83</c:v>
                </c:pt>
                <c:pt idx="1638">
                  <c:v>1.89</c:v>
                </c:pt>
                <c:pt idx="1639">
                  <c:v>1.98</c:v>
                </c:pt>
                <c:pt idx="1640">
                  <c:v>1.95</c:v>
                </c:pt>
                <c:pt idx="1641">
                  <c:v>1.95</c:v>
                </c:pt>
                <c:pt idx="1642">
                  <c:v>1.95</c:v>
                </c:pt>
                <c:pt idx="1643">
                  <c:v>1.95</c:v>
                </c:pt>
                <c:pt idx="1644">
                  <c:v>1.94</c:v>
                </c:pt>
                <c:pt idx="1645">
                  <c:v>1.85</c:v>
                </c:pt>
                <c:pt idx="1646">
                  <c:v>1.91</c:v>
                </c:pt>
                <c:pt idx="1647">
                  <c:v>1.86</c:v>
                </c:pt>
                <c:pt idx="1648">
                  <c:v>1.92</c:v>
                </c:pt>
                <c:pt idx="1649">
                  <c:v>1.92</c:v>
                </c:pt>
                <c:pt idx="1650">
                  <c:v>1.92</c:v>
                </c:pt>
                <c:pt idx="1651">
                  <c:v>1.9</c:v>
                </c:pt>
                <c:pt idx="1652">
                  <c:v>2</c:v>
                </c:pt>
                <c:pt idx="1653">
                  <c:v>2.04</c:v>
                </c:pt>
                <c:pt idx="1654">
                  <c:v>2.09</c:v>
                </c:pt>
                <c:pt idx="1655">
                  <c:v>2.19</c:v>
                </c:pt>
                <c:pt idx="1656">
                  <c:v>2.19</c:v>
                </c:pt>
                <c:pt idx="1657">
                  <c:v>2.19</c:v>
                </c:pt>
                <c:pt idx="1658">
                  <c:v>2.06</c:v>
                </c:pt>
                <c:pt idx="1659">
                  <c:v>2.09</c:v>
                </c:pt>
                <c:pt idx="1660">
                  <c:v>2.12</c:v>
                </c:pt>
                <c:pt idx="1661">
                  <c:v>2.1</c:v>
                </c:pt>
                <c:pt idx="1662">
                  <c:v>2.08</c:v>
                </c:pt>
                <c:pt idx="1663">
                  <c:v>2.08</c:v>
                </c:pt>
                <c:pt idx="1664">
                  <c:v>2.08</c:v>
                </c:pt>
                <c:pt idx="1665">
                  <c:v>2.09</c:v>
                </c:pt>
                <c:pt idx="1666">
                  <c:v>2.12</c:v>
                </c:pt>
                <c:pt idx="1667">
                  <c:v>2.17</c:v>
                </c:pt>
                <c:pt idx="1668">
                  <c:v>2.17</c:v>
                </c:pt>
                <c:pt idx="1669">
                  <c:v>2.17</c:v>
                </c:pt>
                <c:pt idx="1670">
                  <c:v>2.17</c:v>
                </c:pt>
                <c:pt idx="1671">
                  <c:v>2.17</c:v>
                </c:pt>
                <c:pt idx="1672">
                  <c:v>2.17</c:v>
                </c:pt>
                <c:pt idx="1673">
                  <c:v>2.17</c:v>
                </c:pt>
                <c:pt idx="1674">
                  <c:v>2.1800000000000002</c:v>
                </c:pt>
                <c:pt idx="1675">
                  <c:v>2.23</c:v>
                </c:pt>
                <c:pt idx="1676">
                  <c:v>2.31</c:v>
                </c:pt>
                <c:pt idx="1677">
                  <c:v>2.31</c:v>
                </c:pt>
                <c:pt idx="1678">
                  <c:v>2.31</c:v>
                </c:pt>
                <c:pt idx="1679">
                  <c:v>2.34</c:v>
                </c:pt>
                <c:pt idx="1680">
                  <c:v>2.38</c:v>
                </c:pt>
                <c:pt idx="1681">
                  <c:v>2.4</c:v>
                </c:pt>
                <c:pt idx="1682">
                  <c:v>2.3199999999999998</c:v>
                </c:pt>
                <c:pt idx="1683">
                  <c:v>2.35</c:v>
                </c:pt>
                <c:pt idx="1684">
                  <c:v>2.35</c:v>
                </c:pt>
                <c:pt idx="1685">
                  <c:v>2.35</c:v>
                </c:pt>
                <c:pt idx="1686">
                  <c:v>2.33</c:v>
                </c:pt>
                <c:pt idx="1687">
                  <c:v>2.34</c:v>
                </c:pt>
                <c:pt idx="1688">
                  <c:v>2.31</c:v>
                </c:pt>
                <c:pt idx="1689">
                  <c:v>2.2599999999999998</c:v>
                </c:pt>
                <c:pt idx="1690">
                  <c:v>2.16</c:v>
                </c:pt>
                <c:pt idx="1691">
                  <c:v>2.16</c:v>
                </c:pt>
                <c:pt idx="1692">
                  <c:v>2.16</c:v>
                </c:pt>
                <c:pt idx="1693">
                  <c:v>2.17</c:v>
                </c:pt>
                <c:pt idx="1694">
                  <c:v>2.19</c:v>
                </c:pt>
                <c:pt idx="1695">
                  <c:v>2.2200000000000002</c:v>
                </c:pt>
                <c:pt idx="1696">
                  <c:v>2.2200000000000002</c:v>
                </c:pt>
                <c:pt idx="1697">
                  <c:v>2.21</c:v>
                </c:pt>
                <c:pt idx="1698">
                  <c:v>2.21</c:v>
                </c:pt>
                <c:pt idx="1699">
                  <c:v>2.21</c:v>
                </c:pt>
                <c:pt idx="1700">
                  <c:v>2.2599999999999998</c:v>
                </c:pt>
                <c:pt idx="1701">
                  <c:v>2.27</c:v>
                </c:pt>
                <c:pt idx="1702">
                  <c:v>2.25</c:v>
                </c:pt>
                <c:pt idx="1703">
                  <c:v>2.2400000000000002</c:v>
                </c:pt>
                <c:pt idx="1704">
                  <c:v>2.27</c:v>
                </c:pt>
                <c:pt idx="1705">
                  <c:v>2.27</c:v>
                </c:pt>
                <c:pt idx="1706">
                  <c:v>2.27</c:v>
                </c:pt>
                <c:pt idx="1707">
                  <c:v>2.27</c:v>
                </c:pt>
                <c:pt idx="1708">
                  <c:v>2.2000000000000002</c:v>
                </c:pt>
                <c:pt idx="1709">
                  <c:v>2.16</c:v>
                </c:pt>
                <c:pt idx="1710">
                  <c:v>2.1</c:v>
                </c:pt>
                <c:pt idx="1711">
                  <c:v>2.08</c:v>
                </c:pt>
                <c:pt idx="1712">
                  <c:v>2.08</c:v>
                </c:pt>
                <c:pt idx="1713">
                  <c:v>2.08</c:v>
                </c:pt>
                <c:pt idx="1714">
                  <c:v>2.14</c:v>
                </c:pt>
                <c:pt idx="1715">
                  <c:v>2.15</c:v>
                </c:pt>
                <c:pt idx="1716">
                  <c:v>2.1</c:v>
                </c:pt>
                <c:pt idx="1717">
                  <c:v>2.08</c:v>
                </c:pt>
                <c:pt idx="1718">
                  <c:v>2.13</c:v>
                </c:pt>
                <c:pt idx="1719">
                  <c:v>2.13</c:v>
                </c:pt>
                <c:pt idx="1720">
                  <c:v>2.13</c:v>
                </c:pt>
                <c:pt idx="1721">
                  <c:v>2.16</c:v>
                </c:pt>
                <c:pt idx="1722">
                  <c:v>2.21</c:v>
                </c:pt>
                <c:pt idx="1723">
                  <c:v>2.2000000000000002</c:v>
                </c:pt>
                <c:pt idx="1724">
                  <c:v>2.27</c:v>
                </c:pt>
                <c:pt idx="1725">
                  <c:v>2.2999999999999998</c:v>
                </c:pt>
                <c:pt idx="1726">
                  <c:v>2.2999999999999998</c:v>
                </c:pt>
                <c:pt idx="1727">
                  <c:v>2.2999999999999998</c:v>
                </c:pt>
                <c:pt idx="1728">
                  <c:v>2.29</c:v>
                </c:pt>
                <c:pt idx="1729">
                  <c:v>2.2999999999999998</c:v>
                </c:pt>
                <c:pt idx="1730">
                  <c:v>2.31</c:v>
                </c:pt>
                <c:pt idx="1731">
                  <c:v>2.31</c:v>
                </c:pt>
                <c:pt idx="1732">
                  <c:v>2.31</c:v>
                </c:pt>
                <c:pt idx="1733">
                  <c:v>2.31</c:v>
                </c:pt>
                <c:pt idx="1734">
                  <c:v>2.31</c:v>
                </c:pt>
                <c:pt idx="1735">
                  <c:v>2.35</c:v>
                </c:pt>
                <c:pt idx="1736">
                  <c:v>2.3199999999999998</c:v>
                </c:pt>
                <c:pt idx="1737">
                  <c:v>2.3199999999999998</c:v>
                </c:pt>
                <c:pt idx="1738">
                  <c:v>2.46</c:v>
                </c:pt>
                <c:pt idx="1739">
                  <c:v>2.44</c:v>
                </c:pt>
                <c:pt idx="1740">
                  <c:v>2.44</c:v>
                </c:pt>
                <c:pt idx="1741">
                  <c:v>2.44</c:v>
                </c:pt>
                <c:pt idx="1742">
                  <c:v>2.4500000000000002</c:v>
                </c:pt>
                <c:pt idx="1743">
                  <c:v>2.46</c:v>
                </c:pt>
                <c:pt idx="1744">
                  <c:v>2.5299999999999998</c:v>
                </c:pt>
                <c:pt idx="1745">
                  <c:v>2.42</c:v>
                </c:pt>
                <c:pt idx="1746">
                  <c:v>2.29</c:v>
                </c:pt>
                <c:pt idx="1747">
                  <c:v>2.29</c:v>
                </c:pt>
                <c:pt idx="1748">
                  <c:v>2.29</c:v>
                </c:pt>
                <c:pt idx="1749">
                  <c:v>2.2799999999999998</c:v>
                </c:pt>
                <c:pt idx="1750">
                  <c:v>2.2799999999999998</c:v>
                </c:pt>
                <c:pt idx="1751">
                  <c:v>2.4500000000000002</c:v>
                </c:pt>
                <c:pt idx="1752">
                  <c:v>2.37</c:v>
                </c:pt>
                <c:pt idx="1753">
                  <c:v>2.38</c:v>
                </c:pt>
                <c:pt idx="1754">
                  <c:v>2.38</c:v>
                </c:pt>
                <c:pt idx="1755">
                  <c:v>2.38</c:v>
                </c:pt>
                <c:pt idx="1756">
                  <c:v>2.31</c:v>
                </c:pt>
                <c:pt idx="1757">
                  <c:v>2.25</c:v>
                </c:pt>
                <c:pt idx="1758">
                  <c:v>2.2999999999999998</c:v>
                </c:pt>
                <c:pt idx="1759">
                  <c:v>2.33</c:v>
                </c:pt>
                <c:pt idx="1760">
                  <c:v>2.34</c:v>
                </c:pt>
                <c:pt idx="1761">
                  <c:v>2.34</c:v>
                </c:pt>
                <c:pt idx="1762">
                  <c:v>2.34</c:v>
                </c:pt>
                <c:pt idx="1763">
                  <c:v>2.38</c:v>
                </c:pt>
                <c:pt idx="1764">
                  <c:v>2.34</c:v>
                </c:pt>
                <c:pt idx="1765">
                  <c:v>2.37</c:v>
                </c:pt>
                <c:pt idx="1766">
                  <c:v>2.4</c:v>
                </c:pt>
                <c:pt idx="1767">
                  <c:v>2.48</c:v>
                </c:pt>
                <c:pt idx="1768">
                  <c:v>2.48</c:v>
                </c:pt>
                <c:pt idx="1769">
                  <c:v>2.48</c:v>
                </c:pt>
                <c:pt idx="1770">
                  <c:v>2.61</c:v>
                </c:pt>
                <c:pt idx="1771">
                  <c:v>2.57</c:v>
                </c:pt>
                <c:pt idx="1772">
                  <c:v>2.5</c:v>
                </c:pt>
                <c:pt idx="1773">
                  <c:v>2.46</c:v>
                </c:pt>
                <c:pt idx="1774">
                  <c:v>2.42</c:v>
                </c:pt>
                <c:pt idx="1775">
                  <c:v>2.42</c:v>
                </c:pt>
                <c:pt idx="1776">
                  <c:v>2.42</c:v>
                </c:pt>
                <c:pt idx="1777">
                  <c:v>2.2999999999999998</c:v>
                </c:pt>
                <c:pt idx="1778">
                  <c:v>2.38</c:v>
                </c:pt>
                <c:pt idx="1779">
                  <c:v>2.41</c:v>
                </c:pt>
                <c:pt idx="1780">
                  <c:v>2.41</c:v>
                </c:pt>
                <c:pt idx="1781">
                  <c:v>2.37</c:v>
                </c:pt>
                <c:pt idx="1782">
                  <c:v>2.37</c:v>
                </c:pt>
                <c:pt idx="1783">
                  <c:v>2.37</c:v>
                </c:pt>
                <c:pt idx="1784">
                  <c:v>2.23</c:v>
                </c:pt>
                <c:pt idx="1785">
                  <c:v>2.15</c:v>
                </c:pt>
                <c:pt idx="1786">
                  <c:v>2.15</c:v>
                </c:pt>
                <c:pt idx="1787">
                  <c:v>2.15</c:v>
                </c:pt>
                <c:pt idx="1788">
                  <c:v>2.23</c:v>
                </c:pt>
                <c:pt idx="1789">
                  <c:v>2.23</c:v>
                </c:pt>
                <c:pt idx="1790">
                  <c:v>2.23</c:v>
                </c:pt>
                <c:pt idx="1791">
                  <c:v>2.27</c:v>
                </c:pt>
                <c:pt idx="1792">
                  <c:v>2.34</c:v>
                </c:pt>
                <c:pt idx="1793">
                  <c:v>2.37</c:v>
                </c:pt>
                <c:pt idx="1794">
                  <c:v>2.42</c:v>
                </c:pt>
                <c:pt idx="1795">
                  <c:v>2.58</c:v>
                </c:pt>
                <c:pt idx="1796">
                  <c:v>2.58</c:v>
                </c:pt>
                <c:pt idx="1797">
                  <c:v>2.58</c:v>
                </c:pt>
                <c:pt idx="1798">
                  <c:v>2.69</c:v>
                </c:pt>
                <c:pt idx="1799">
                  <c:v>2.74</c:v>
                </c:pt>
                <c:pt idx="1800">
                  <c:v>2.68</c:v>
                </c:pt>
                <c:pt idx="1801">
                  <c:v>2.73</c:v>
                </c:pt>
                <c:pt idx="1802">
                  <c:v>2.73</c:v>
                </c:pt>
                <c:pt idx="1803">
                  <c:v>2.73</c:v>
                </c:pt>
                <c:pt idx="1804">
                  <c:v>2.73</c:v>
                </c:pt>
                <c:pt idx="1805">
                  <c:v>2.76</c:v>
                </c:pt>
                <c:pt idx="1806">
                  <c:v>2.81</c:v>
                </c:pt>
                <c:pt idx="1807">
                  <c:v>2.84</c:v>
                </c:pt>
                <c:pt idx="1808">
                  <c:v>2.92</c:v>
                </c:pt>
                <c:pt idx="1809">
                  <c:v>2.84</c:v>
                </c:pt>
                <c:pt idx="1810">
                  <c:v>2.84</c:v>
                </c:pt>
                <c:pt idx="1811">
                  <c:v>2.84</c:v>
                </c:pt>
                <c:pt idx="1812">
                  <c:v>2.92</c:v>
                </c:pt>
                <c:pt idx="1813">
                  <c:v>2.95</c:v>
                </c:pt>
                <c:pt idx="1814">
                  <c:v>2.71</c:v>
                </c:pt>
                <c:pt idx="1815">
                  <c:v>2.76</c:v>
                </c:pt>
                <c:pt idx="1816">
                  <c:v>2.73</c:v>
                </c:pt>
                <c:pt idx="1817">
                  <c:v>2.73</c:v>
                </c:pt>
                <c:pt idx="1818">
                  <c:v>2.73</c:v>
                </c:pt>
                <c:pt idx="1819">
                  <c:v>2.87</c:v>
                </c:pt>
                <c:pt idx="1820">
                  <c:v>2.99</c:v>
                </c:pt>
                <c:pt idx="1821">
                  <c:v>2.9</c:v>
                </c:pt>
                <c:pt idx="1822">
                  <c:v>2.92</c:v>
                </c:pt>
                <c:pt idx="1823">
                  <c:v>2.82</c:v>
                </c:pt>
                <c:pt idx="1824">
                  <c:v>2.82</c:v>
                </c:pt>
                <c:pt idx="1825">
                  <c:v>2.82</c:v>
                </c:pt>
                <c:pt idx="1826">
                  <c:v>2.91</c:v>
                </c:pt>
                <c:pt idx="1827">
                  <c:v>2.73</c:v>
                </c:pt>
                <c:pt idx="1828">
                  <c:v>2.79</c:v>
                </c:pt>
                <c:pt idx="1829">
                  <c:v>2.81</c:v>
                </c:pt>
                <c:pt idx="1830">
                  <c:v>2.98</c:v>
                </c:pt>
                <c:pt idx="1831">
                  <c:v>2.98</c:v>
                </c:pt>
                <c:pt idx="1832">
                  <c:v>2.98</c:v>
                </c:pt>
                <c:pt idx="1833">
                  <c:v>3.09</c:v>
                </c:pt>
                <c:pt idx="1834">
                  <c:v>3.23</c:v>
                </c:pt>
                <c:pt idx="1835">
                  <c:v>3.06</c:v>
                </c:pt>
                <c:pt idx="1836">
                  <c:v>3.23</c:v>
                </c:pt>
                <c:pt idx="1837">
                  <c:v>2.84</c:v>
                </c:pt>
                <c:pt idx="1838">
                  <c:v>2.84</c:v>
                </c:pt>
                <c:pt idx="1839">
                  <c:v>2.84</c:v>
                </c:pt>
                <c:pt idx="1840">
                  <c:v>2.74</c:v>
                </c:pt>
                <c:pt idx="1841">
                  <c:v>2.7</c:v>
                </c:pt>
                <c:pt idx="1842">
                  <c:v>2.52</c:v>
                </c:pt>
                <c:pt idx="1843">
                  <c:v>2.5</c:v>
                </c:pt>
                <c:pt idx="1844">
                  <c:v>2.44</c:v>
                </c:pt>
                <c:pt idx="1845">
                  <c:v>2.44</c:v>
                </c:pt>
                <c:pt idx="1846">
                  <c:v>2.44</c:v>
                </c:pt>
                <c:pt idx="1847">
                  <c:v>2.4</c:v>
                </c:pt>
                <c:pt idx="1848">
                  <c:v>2.4300000000000002</c:v>
                </c:pt>
                <c:pt idx="1849">
                  <c:v>2.5499999999999998</c:v>
                </c:pt>
                <c:pt idx="1850">
                  <c:v>2.6</c:v>
                </c:pt>
                <c:pt idx="1851">
                  <c:v>2.61</c:v>
                </c:pt>
                <c:pt idx="1852">
                  <c:v>2.61</c:v>
                </c:pt>
                <c:pt idx="1853">
                  <c:v>2.61</c:v>
                </c:pt>
                <c:pt idx="1854">
                  <c:v>2.61</c:v>
                </c:pt>
                <c:pt idx="1855">
                  <c:v>2.72</c:v>
                </c:pt>
                <c:pt idx="1856">
                  <c:v>2.73</c:v>
                </c:pt>
                <c:pt idx="1857">
                  <c:v>2.69</c:v>
                </c:pt>
                <c:pt idx="1858">
                  <c:v>2.59</c:v>
                </c:pt>
                <c:pt idx="1859">
                  <c:v>2.59</c:v>
                </c:pt>
                <c:pt idx="1860">
                  <c:v>2.59</c:v>
                </c:pt>
                <c:pt idx="1861">
                  <c:v>2.61</c:v>
                </c:pt>
                <c:pt idx="1862">
                  <c:v>2.68</c:v>
                </c:pt>
                <c:pt idx="1863">
                  <c:v>2.77</c:v>
                </c:pt>
                <c:pt idx="1864">
                  <c:v>2.89</c:v>
                </c:pt>
                <c:pt idx="1865">
                  <c:v>2.89</c:v>
                </c:pt>
                <c:pt idx="1866">
                  <c:v>2.89</c:v>
                </c:pt>
                <c:pt idx="1867">
                  <c:v>2.89</c:v>
                </c:pt>
                <c:pt idx="1868">
                  <c:v>2.87</c:v>
                </c:pt>
                <c:pt idx="1869">
                  <c:v>2.93</c:v>
                </c:pt>
                <c:pt idx="1870">
                  <c:v>2.75</c:v>
                </c:pt>
                <c:pt idx="1871">
                  <c:v>2.75</c:v>
                </c:pt>
                <c:pt idx="1872">
                  <c:v>2.62</c:v>
                </c:pt>
                <c:pt idx="1873">
                  <c:v>2.62</c:v>
                </c:pt>
                <c:pt idx="1874">
                  <c:v>2.62</c:v>
                </c:pt>
                <c:pt idx="1875">
                  <c:v>2.57</c:v>
                </c:pt>
                <c:pt idx="1876">
                  <c:v>2.56</c:v>
                </c:pt>
                <c:pt idx="1877">
                  <c:v>2.71</c:v>
                </c:pt>
                <c:pt idx="1878">
                  <c:v>2.67</c:v>
                </c:pt>
                <c:pt idx="1879">
                  <c:v>2.7</c:v>
                </c:pt>
                <c:pt idx="1880">
                  <c:v>2.7</c:v>
                </c:pt>
                <c:pt idx="1881">
                  <c:v>2.7</c:v>
                </c:pt>
                <c:pt idx="1882">
                  <c:v>2.69</c:v>
                </c:pt>
                <c:pt idx="1883">
                  <c:v>2.69</c:v>
                </c:pt>
                <c:pt idx="1884">
                  <c:v>2.78</c:v>
                </c:pt>
                <c:pt idx="1885">
                  <c:v>2.7</c:v>
                </c:pt>
                <c:pt idx="1886">
                  <c:v>2.56</c:v>
                </c:pt>
                <c:pt idx="1887">
                  <c:v>2.56</c:v>
                </c:pt>
                <c:pt idx="1888">
                  <c:v>2.56</c:v>
                </c:pt>
                <c:pt idx="1889">
                  <c:v>2.6</c:v>
                </c:pt>
                <c:pt idx="1890">
                  <c:v>2.5</c:v>
                </c:pt>
                <c:pt idx="1891">
                  <c:v>2.39</c:v>
                </c:pt>
                <c:pt idx="1892">
                  <c:v>2.38</c:v>
                </c:pt>
                <c:pt idx="1893">
                  <c:v>2.37</c:v>
                </c:pt>
                <c:pt idx="1894">
                  <c:v>2.37</c:v>
                </c:pt>
                <c:pt idx="1895">
                  <c:v>2.37</c:v>
                </c:pt>
                <c:pt idx="1896">
                  <c:v>2.36</c:v>
                </c:pt>
                <c:pt idx="1897">
                  <c:v>2.38</c:v>
                </c:pt>
                <c:pt idx="1898">
                  <c:v>2.52</c:v>
                </c:pt>
                <c:pt idx="1899">
                  <c:v>2.54</c:v>
                </c:pt>
                <c:pt idx="1900">
                  <c:v>2.54</c:v>
                </c:pt>
                <c:pt idx="1901">
                  <c:v>2.54</c:v>
                </c:pt>
                <c:pt idx="1902">
                  <c:v>2.54</c:v>
                </c:pt>
                <c:pt idx="1903">
                  <c:v>2.48</c:v>
                </c:pt>
                <c:pt idx="1904">
                  <c:v>2.4300000000000002</c:v>
                </c:pt>
                <c:pt idx="1905">
                  <c:v>2.44</c:v>
                </c:pt>
                <c:pt idx="1906">
                  <c:v>2.48</c:v>
                </c:pt>
                <c:pt idx="1907">
                  <c:v>2.4500000000000002</c:v>
                </c:pt>
                <c:pt idx="1908">
                  <c:v>2.4500000000000002</c:v>
                </c:pt>
                <c:pt idx="1909">
                  <c:v>2.4500000000000002</c:v>
                </c:pt>
                <c:pt idx="1910">
                  <c:v>2.5</c:v>
                </c:pt>
                <c:pt idx="1911">
                  <c:v>2.48</c:v>
                </c:pt>
                <c:pt idx="1912">
                  <c:v>2.44</c:v>
                </c:pt>
                <c:pt idx="1913">
                  <c:v>2.4900000000000002</c:v>
                </c:pt>
                <c:pt idx="1914">
                  <c:v>2.5099999999999998</c:v>
                </c:pt>
                <c:pt idx="1915">
                  <c:v>2.5099999999999998</c:v>
                </c:pt>
                <c:pt idx="1916">
                  <c:v>2.5099999999999998</c:v>
                </c:pt>
                <c:pt idx="1917">
                  <c:v>2.56</c:v>
                </c:pt>
                <c:pt idx="1918">
                  <c:v>2.54</c:v>
                </c:pt>
                <c:pt idx="1919">
                  <c:v>2.56</c:v>
                </c:pt>
                <c:pt idx="1920">
                  <c:v>2.4900000000000002</c:v>
                </c:pt>
                <c:pt idx="1921">
                  <c:v>2.64</c:v>
                </c:pt>
                <c:pt idx="1922">
                  <c:v>2.64</c:v>
                </c:pt>
                <c:pt idx="1923">
                  <c:v>2.64</c:v>
                </c:pt>
                <c:pt idx="1924">
                  <c:v>2.7</c:v>
                </c:pt>
                <c:pt idx="1925">
                  <c:v>2.61</c:v>
                </c:pt>
                <c:pt idx="1926">
                  <c:v>2.68</c:v>
                </c:pt>
                <c:pt idx="1927">
                  <c:v>2.67</c:v>
                </c:pt>
                <c:pt idx="1928">
                  <c:v>2.67</c:v>
                </c:pt>
                <c:pt idx="1929">
                  <c:v>2.67</c:v>
                </c:pt>
                <c:pt idx="1930">
                  <c:v>2.67</c:v>
                </c:pt>
                <c:pt idx="1931">
                  <c:v>2.66</c:v>
                </c:pt>
                <c:pt idx="1932">
                  <c:v>2.57</c:v>
                </c:pt>
                <c:pt idx="1933">
                  <c:v>2.65</c:v>
                </c:pt>
                <c:pt idx="1934">
                  <c:v>2.5099999999999998</c:v>
                </c:pt>
                <c:pt idx="1935">
                  <c:v>2.5499999999999998</c:v>
                </c:pt>
                <c:pt idx="1936">
                  <c:v>2.5499999999999998</c:v>
                </c:pt>
                <c:pt idx="1937">
                  <c:v>2.5499999999999998</c:v>
                </c:pt>
                <c:pt idx="1938">
                  <c:v>2.58</c:v>
                </c:pt>
                <c:pt idx="1939">
                  <c:v>2.38</c:v>
                </c:pt>
                <c:pt idx="1940">
                  <c:v>2.34</c:v>
                </c:pt>
                <c:pt idx="1941">
                  <c:v>2.42</c:v>
                </c:pt>
                <c:pt idx="1942">
                  <c:v>2.41</c:v>
                </c:pt>
                <c:pt idx="1943">
                  <c:v>2.41</c:v>
                </c:pt>
                <c:pt idx="1944">
                  <c:v>2.41</c:v>
                </c:pt>
                <c:pt idx="1945">
                  <c:v>2.42</c:v>
                </c:pt>
                <c:pt idx="1946">
                  <c:v>2.48</c:v>
                </c:pt>
                <c:pt idx="1947">
                  <c:v>2.5299999999999998</c:v>
                </c:pt>
                <c:pt idx="1948">
                  <c:v>2.52</c:v>
                </c:pt>
                <c:pt idx="1949">
                  <c:v>2.52</c:v>
                </c:pt>
                <c:pt idx="1950">
                  <c:v>2.52</c:v>
                </c:pt>
                <c:pt idx="1951">
                  <c:v>2.52</c:v>
                </c:pt>
                <c:pt idx="1952">
                  <c:v>2.5499999999999998</c:v>
                </c:pt>
                <c:pt idx="1953">
                  <c:v>2.56</c:v>
                </c:pt>
                <c:pt idx="1954">
                  <c:v>2.58</c:v>
                </c:pt>
                <c:pt idx="1955">
                  <c:v>2.58</c:v>
                </c:pt>
                <c:pt idx="1956">
                  <c:v>2.59</c:v>
                </c:pt>
                <c:pt idx="1957">
                  <c:v>2.59</c:v>
                </c:pt>
                <c:pt idx="1958">
                  <c:v>2.59</c:v>
                </c:pt>
                <c:pt idx="1959">
                  <c:v>2.6</c:v>
                </c:pt>
                <c:pt idx="1960">
                  <c:v>2.5299999999999998</c:v>
                </c:pt>
                <c:pt idx="1961">
                  <c:v>2.5099999999999998</c:v>
                </c:pt>
                <c:pt idx="1962">
                  <c:v>2.4300000000000002</c:v>
                </c:pt>
                <c:pt idx="1963">
                  <c:v>2.4300000000000002</c:v>
                </c:pt>
                <c:pt idx="1964">
                  <c:v>2.4300000000000002</c:v>
                </c:pt>
                <c:pt idx="1965">
                  <c:v>2.4300000000000002</c:v>
                </c:pt>
                <c:pt idx="1966">
                  <c:v>2.37</c:v>
                </c:pt>
                <c:pt idx="1967">
                  <c:v>2.42</c:v>
                </c:pt>
                <c:pt idx="1968">
                  <c:v>2.4700000000000002</c:v>
                </c:pt>
                <c:pt idx="1969">
                  <c:v>2.52</c:v>
                </c:pt>
                <c:pt idx="1970">
                  <c:v>2.64</c:v>
                </c:pt>
                <c:pt idx="1971">
                  <c:v>2.64</c:v>
                </c:pt>
                <c:pt idx="1972">
                  <c:v>2.64</c:v>
                </c:pt>
                <c:pt idx="1973">
                  <c:v>2.6</c:v>
                </c:pt>
                <c:pt idx="1974">
                  <c:v>2.66</c:v>
                </c:pt>
                <c:pt idx="1975">
                  <c:v>2.66</c:v>
                </c:pt>
                <c:pt idx="1976">
                  <c:v>2.7</c:v>
                </c:pt>
                <c:pt idx="1977">
                  <c:v>2.76</c:v>
                </c:pt>
                <c:pt idx="1978">
                  <c:v>2.76</c:v>
                </c:pt>
                <c:pt idx="1979">
                  <c:v>2.76</c:v>
                </c:pt>
                <c:pt idx="1980">
                  <c:v>2.84</c:v>
                </c:pt>
                <c:pt idx="1981">
                  <c:v>2.96</c:v>
                </c:pt>
                <c:pt idx="1982">
                  <c:v>2.89</c:v>
                </c:pt>
                <c:pt idx="1983">
                  <c:v>2.89</c:v>
                </c:pt>
                <c:pt idx="1984">
                  <c:v>2.95</c:v>
                </c:pt>
                <c:pt idx="1985">
                  <c:v>2.95</c:v>
                </c:pt>
                <c:pt idx="1986">
                  <c:v>2.95</c:v>
                </c:pt>
                <c:pt idx="1987">
                  <c:v>2.85</c:v>
                </c:pt>
                <c:pt idx="1988">
                  <c:v>2.98</c:v>
                </c:pt>
                <c:pt idx="1989">
                  <c:v>2.85</c:v>
                </c:pt>
                <c:pt idx="1990">
                  <c:v>2.87</c:v>
                </c:pt>
                <c:pt idx="1991">
                  <c:v>2.63</c:v>
                </c:pt>
                <c:pt idx="1992">
                  <c:v>2.63</c:v>
                </c:pt>
                <c:pt idx="1993">
                  <c:v>2.63</c:v>
                </c:pt>
                <c:pt idx="1994">
                  <c:v>2.4500000000000002</c:v>
                </c:pt>
                <c:pt idx="1995">
                  <c:v>2.5</c:v>
                </c:pt>
                <c:pt idx="1996">
                  <c:v>2.44</c:v>
                </c:pt>
                <c:pt idx="1997">
                  <c:v>2.42</c:v>
                </c:pt>
                <c:pt idx="1998">
                  <c:v>2.5099999999999998</c:v>
                </c:pt>
                <c:pt idx="1999">
                  <c:v>2.5099999999999998</c:v>
                </c:pt>
                <c:pt idx="2000">
                  <c:v>2.5099999999999998</c:v>
                </c:pt>
                <c:pt idx="2001">
                  <c:v>2.5099999999999998</c:v>
                </c:pt>
                <c:pt idx="2002">
                  <c:v>2.48</c:v>
                </c:pt>
                <c:pt idx="2003">
                  <c:v>2.5</c:v>
                </c:pt>
                <c:pt idx="2004">
                  <c:v>2.4500000000000002</c:v>
                </c:pt>
                <c:pt idx="2005">
                  <c:v>2.4500000000000002</c:v>
                </c:pt>
                <c:pt idx="2006">
                  <c:v>2.4500000000000002</c:v>
                </c:pt>
                <c:pt idx="2007">
                  <c:v>2.4500000000000002</c:v>
                </c:pt>
                <c:pt idx="2008">
                  <c:v>2.4</c:v>
                </c:pt>
                <c:pt idx="2009">
                  <c:v>2.42</c:v>
                </c:pt>
                <c:pt idx="2010">
                  <c:v>2.4300000000000002</c:v>
                </c:pt>
                <c:pt idx="2011">
                  <c:v>2.5099999999999998</c:v>
                </c:pt>
                <c:pt idx="2012">
                  <c:v>2.5499999999999998</c:v>
                </c:pt>
                <c:pt idx="2013">
                  <c:v>2.5499999999999998</c:v>
                </c:pt>
                <c:pt idx="2014">
                  <c:v>2.5499999999999998</c:v>
                </c:pt>
                <c:pt idx="2015">
                  <c:v>2.5299999999999998</c:v>
                </c:pt>
                <c:pt idx="2016">
                  <c:v>2.5099999999999998</c:v>
                </c:pt>
                <c:pt idx="2017">
                  <c:v>2.5</c:v>
                </c:pt>
                <c:pt idx="2018">
                  <c:v>2.5299999999999998</c:v>
                </c:pt>
                <c:pt idx="2019">
                  <c:v>2.63</c:v>
                </c:pt>
                <c:pt idx="2020">
                  <c:v>2.63</c:v>
                </c:pt>
                <c:pt idx="2021">
                  <c:v>2.63</c:v>
                </c:pt>
                <c:pt idx="2022">
                  <c:v>2.61</c:v>
                </c:pt>
                <c:pt idx="2023">
                  <c:v>2.75</c:v>
                </c:pt>
                <c:pt idx="2024">
                  <c:v>2.54</c:v>
                </c:pt>
                <c:pt idx="2025">
                  <c:v>2.56</c:v>
                </c:pt>
                <c:pt idx="2026">
                  <c:v>2.57</c:v>
                </c:pt>
                <c:pt idx="2027">
                  <c:v>2.57</c:v>
                </c:pt>
                <c:pt idx="2028">
                  <c:v>2.57</c:v>
                </c:pt>
                <c:pt idx="2029">
                  <c:v>2.59</c:v>
                </c:pt>
                <c:pt idx="2030">
                  <c:v>2.59</c:v>
                </c:pt>
                <c:pt idx="2031">
                  <c:v>2.62</c:v>
                </c:pt>
                <c:pt idx="2032">
                  <c:v>2.74</c:v>
                </c:pt>
                <c:pt idx="2033">
                  <c:v>2.74</c:v>
                </c:pt>
                <c:pt idx="2034">
                  <c:v>2.74</c:v>
                </c:pt>
                <c:pt idx="2035">
                  <c:v>2.74</c:v>
                </c:pt>
                <c:pt idx="2036">
                  <c:v>2.58</c:v>
                </c:pt>
                <c:pt idx="2037">
                  <c:v>2.54</c:v>
                </c:pt>
                <c:pt idx="2038">
                  <c:v>2.67</c:v>
                </c:pt>
                <c:pt idx="2039">
                  <c:v>2.48</c:v>
                </c:pt>
                <c:pt idx="2040">
                  <c:v>2.31</c:v>
                </c:pt>
                <c:pt idx="2041">
                  <c:v>2.31</c:v>
                </c:pt>
                <c:pt idx="2042">
                  <c:v>2.31</c:v>
                </c:pt>
                <c:pt idx="2043">
                  <c:v>2.39</c:v>
                </c:pt>
                <c:pt idx="2044">
                  <c:v>2.4300000000000002</c:v>
                </c:pt>
                <c:pt idx="2045">
                  <c:v>2.42</c:v>
                </c:pt>
                <c:pt idx="2046">
                  <c:v>2.34</c:v>
                </c:pt>
                <c:pt idx="2047">
                  <c:v>2.3199999999999998</c:v>
                </c:pt>
                <c:pt idx="2048">
                  <c:v>2.3199999999999998</c:v>
                </c:pt>
                <c:pt idx="2049">
                  <c:v>2.3199999999999998</c:v>
                </c:pt>
                <c:pt idx="2050">
                  <c:v>2.54</c:v>
                </c:pt>
                <c:pt idx="2051">
                  <c:v>2.2999999999999998</c:v>
                </c:pt>
                <c:pt idx="2052">
                  <c:v>2.2599999999999998</c:v>
                </c:pt>
                <c:pt idx="2053">
                  <c:v>2.1800000000000002</c:v>
                </c:pt>
                <c:pt idx="2054">
                  <c:v>2.2200000000000002</c:v>
                </c:pt>
                <c:pt idx="2055">
                  <c:v>2.2200000000000002</c:v>
                </c:pt>
                <c:pt idx="2056">
                  <c:v>2.2200000000000002</c:v>
                </c:pt>
                <c:pt idx="2057">
                  <c:v>2.2200000000000002</c:v>
                </c:pt>
                <c:pt idx="2058">
                  <c:v>2.25</c:v>
                </c:pt>
                <c:pt idx="2059">
                  <c:v>2.33</c:v>
                </c:pt>
                <c:pt idx="2060">
                  <c:v>2.52</c:v>
                </c:pt>
                <c:pt idx="2061">
                  <c:v>2.5</c:v>
                </c:pt>
                <c:pt idx="2062">
                  <c:v>2.5</c:v>
                </c:pt>
                <c:pt idx="2063">
                  <c:v>2.5</c:v>
                </c:pt>
                <c:pt idx="2064">
                  <c:v>2.63</c:v>
                </c:pt>
                <c:pt idx="2065">
                  <c:v>2.66</c:v>
                </c:pt>
                <c:pt idx="2066">
                  <c:v>2.64</c:v>
                </c:pt>
                <c:pt idx="2067">
                  <c:v>2.66</c:v>
                </c:pt>
                <c:pt idx="2068">
                  <c:v>2.68</c:v>
                </c:pt>
                <c:pt idx="2069">
                  <c:v>2.68</c:v>
                </c:pt>
                <c:pt idx="2070">
                  <c:v>2.68</c:v>
                </c:pt>
                <c:pt idx="2071">
                  <c:v>2.68</c:v>
                </c:pt>
                <c:pt idx="2072">
                  <c:v>2.69</c:v>
                </c:pt>
                <c:pt idx="2073">
                  <c:v>2.69</c:v>
                </c:pt>
                <c:pt idx="2074">
                  <c:v>2.68</c:v>
                </c:pt>
                <c:pt idx="2075">
                  <c:v>2.69</c:v>
                </c:pt>
                <c:pt idx="2076">
                  <c:v>2.69</c:v>
                </c:pt>
                <c:pt idx="2077">
                  <c:v>2.69</c:v>
                </c:pt>
                <c:pt idx="2078">
                  <c:v>2.68</c:v>
                </c:pt>
                <c:pt idx="2079">
                  <c:v>2.69</c:v>
                </c:pt>
                <c:pt idx="2080">
                  <c:v>2.72</c:v>
                </c:pt>
                <c:pt idx="2081">
                  <c:v>2.7</c:v>
                </c:pt>
                <c:pt idx="2082">
                  <c:v>2.73</c:v>
                </c:pt>
                <c:pt idx="2083">
                  <c:v>2.73</c:v>
                </c:pt>
                <c:pt idx="2084">
                  <c:v>2.73</c:v>
                </c:pt>
                <c:pt idx="2085">
                  <c:v>2.72</c:v>
                </c:pt>
                <c:pt idx="2086">
                  <c:v>2.69</c:v>
                </c:pt>
                <c:pt idx="2087">
                  <c:v>2.71</c:v>
                </c:pt>
                <c:pt idx="2088">
                  <c:v>2.7</c:v>
                </c:pt>
                <c:pt idx="2089">
                  <c:v>2.72</c:v>
                </c:pt>
                <c:pt idx="2090">
                  <c:v>2.72</c:v>
                </c:pt>
                <c:pt idx="2091">
                  <c:v>2.72</c:v>
                </c:pt>
                <c:pt idx="2092">
                  <c:v>2.71</c:v>
                </c:pt>
                <c:pt idx="2093">
                  <c:v>2.7</c:v>
                </c:pt>
                <c:pt idx="2094">
                  <c:v>2.64</c:v>
                </c:pt>
                <c:pt idx="2095">
                  <c:v>2.73</c:v>
                </c:pt>
                <c:pt idx="2096">
                  <c:v>2.73</c:v>
                </c:pt>
                <c:pt idx="2097">
                  <c:v>2.73</c:v>
                </c:pt>
                <c:pt idx="2098">
                  <c:v>2.73</c:v>
                </c:pt>
                <c:pt idx="2099">
                  <c:v>2.72</c:v>
                </c:pt>
                <c:pt idx="2100">
                  <c:v>2.83</c:v>
                </c:pt>
                <c:pt idx="2101">
                  <c:v>2.79</c:v>
                </c:pt>
                <c:pt idx="2102">
                  <c:v>2.63</c:v>
                </c:pt>
                <c:pt idx="2103">
                  <c:v>2.67</c:v>
                </c:pt>
                <c:pt idx="2104">
                  <c:v>2.67</c:v>
                </c:pt>
                <c:pt idx="2105">
                  <c:v>2.67</c:v>
                </c:pt>
                <c:pt idx="2106">
                  <c:v>2.63</c:v>
                </c:pt>
                <c:pt idx="2107">
                  <c:v>2.64</c:v>
                </c:pt>
                <c:pt idx="2108">
                  <c:v>2.66</c:v>
                </c:pt>
                <c:pt idx="2109">
                  <c:v>2.65</c:v>
                </c:pt>
                <c:pt idx="2110">
                  <c:v>2.78</c:v>
                </c:pt>
                <c:pt idx="2111">
                  <c:v>2.78</c:v>
                </c:pt>
                <c:pt idx="2112">
                  <c:v>2.78</c:v>
                </c:pt>
                <c:pt idx="2113">
                  <c:v>2.83</c:v>
                </c:pt>
                <c:pt idx="2114">
                  <c:v>2.82</c:v>
                </c:pt>
                <c:pt idx="2115">
                  <c:v>2.8</c:v>
                </c:pt>
                <c:pt idx="2116">
                  <c:v>2.85</c:v>
                </c:pt>
                <c:pt idx="2117">
                  <c:v>2.87</c:v>
                </c:pt>
                <c:pt idx="2118">
                  <c:v>2.87</c:v>
                </c:pt>
                <c:pt idx="2119">
                  <c:v>2.87</c:v>
                </c:pt>
                <c:pt idx="2120">
                  <c:v>2.86</c:v>
                </c:pt>
                <c:pt idx="2121">
                  <c:v>2.91</c:v>
                </c:pt>
                <c:pt idx="2122">
                  <c:v>2.84</c:v>
                </c:pt>
                <c:pt idx="2123">
                  <c:v>2.88</c:v>
                </c:pt>
                <c:pt idx="2124">
                  <c:v>2.9</c:v>
                </c:pt>
                <c:pt idx="2125">
                  <c:v>2.9</c:v>
                </c:pt>
                <c:pt idx="2126">
                  <c:v>2.9</c:v>
                </c:pt>
                <c:pt idx="2127">
                  <c:v>2.83</c:v>
                </c:pt>
                <c:pt idx="2128">
                  <c:v>2.95</c:v>
                </c:pt>
                <c:pt idx="2129">
                  <c:v>2.87</c:v>
                </c:pt>
                <c:pt idx="2130">
                  <c:v>3.08</c:v>
                </c:pt>
                <c:pt idx="2131">
                  <c:v>3.14</c:v>
                </c:pt>
                <c:pt idx="2132">
                  <c:v>3.14</c:v>
                </c:pt>
                <c:pt idx="2133">
                  <c:v>3.14</c:v>
                </c:pt>
                <c:pt idx="2134">
                  <c:v>3.17</c:v>
                </c:pt>
                <c:pt idx="2135">
                  <c:v>3.25</c:v>
                </c:pt>
                <c:pt idx="2136">
                  <c:v>3.22</c:v>
                </c:pt>
                <c:pt idx="2137">
                  <c:v>3.38</c:v>
                </c:pt>
                <c:pt idx="2138">
                  <c:v>3.48</c:v>
                </c:pt>
                <c:pt idx="2139">
                  <c:v>3.48</c:v>
                </c:pt>
                <c:pt idx="2140">
                  <c:v>3.48</c:v>
                </c:pt>
                <c:pt idx="2141">
                  <c:v>3.49</c:v>
                </c:pt>
                <c:pt idx="2142">
                  <c:v>3.37</c:v>
                </c:pt>
                <c:pt idx="2143">
                  <c:v>3.4</c:v>
                </c:pt>
                <c:pt idx="2144">
                  <c:v>3.21</c:v>
                </c:pt>
                <c:pt idx="2145">
                  <c:v>3.21</c:v>
                </c:pt>
                <c:pt idx="2146">
                  <c:v>3.21</c:v>
                </c:pt>
                <c:pt idx="2147">
                  <c:v>3.21</c:v>
                </c:pt>
                <c:pt idx="2148">
                  <c:v>3.25</c:v>
                </c:pt>
                <c:pt idx="2149">
                  <c:v>3.2</c:v>
                </c:pt>
                <c:pt idx="2150">
                  <c:v>3.21</c:v>
                </c:pt>
                <c:pt idx="2151">
                  <c:v>3.21</c:v>
                </c:pt>
                <c:pt idx="2152">
                  <c:v>3.21</c:v>
                </c:pt>
                <c:pt idx="2153">
                  <c:v>3.21</c:v>
                </c:pt>
                <c:pt idx="2154">
                  <c:v>3.21</c:v>
                </c:pt>
                <c:pt idx="2155">
                  <c:v>3.36</c:v>
                </c:pt>
                <c:pt idx="2156">
                  <c:v>3.37</c:v>
                </c:pt>
                <c:pt idx="2157">
                  <c:v>3.42</c:v>
                </c:pt>
                <c:pt idx="2158">
                  <c:v>3.45</c:v>
                </c:pt>
                <c:pt idx="2159">
                  <c:v>3.49</c:v>
                </c:pt>
                <c:pt idx="2160">
                  <c:v>3.49</c:v>
                </c:pt>
                <c:pt idx="2161">
                  <c:v>3.49</c:v>
                </c:pt>
                <c:pt idx="2162">
                  <c:v>3.51</c:v>
                </c:pt>
                <c:pt idx="2163">
                  <c:v>3.39</c:v>
                </c:pt>
                <c:pt idx="2164">
                  <c:v>3.39</c:v>
                </c:pt>
                <c:pt idx="2165">
                  <c:v>3.52</c:v>
                </c:pt>
                <c:pt idx="2166">
                  <c:v>3.33</c:v>
                </c:pt>
                <c:pt idx="2167">
                  <c:v>3.33</c:v>
                </c:pt>
                <c:pt idx="2168">
                  <c:v>3.33</c:v>
                </c:pt>
                <c:pt idx="2169">
                  <c:v>3.19</c:v>
                </c:pt>
                <c:pt idx="2170">
                  <c:v>3.16</c:v>
                </c:pt>
                <c:pt idx="2171">
                  <c:v>3.41</c:v>
                </c:pt>
                <c:pt idx="2172">
                  <c:v>3.46</c:v>
                </c:pt>
                <c:pt idx="2173">
                  <c:v>2.97</c:v>
                </c:pt>
                <c:pt idx="2174">
                  <c:v>2.97</c:v>
                </c:pt>
                <c:pt idx="2175">
                  <c:v>2.97</c:v>
                </c:pt>
                <c:pt idx="2176">
                  <c:v>3.13</c:v>
                </c:pt>
                <c:pt idx="2177">
                  <c:v>3</c:v>
                </c:pt>
                <c:pt idx="2178">
                  <c:v>3.14</c:v>
                </c:pt>
                <c:pt idx="2179">
                  <c:v>3.01</c:v>
                </c:pt>
                <c:pt idx="2180">
                  <c:v>3.19</c:v>
                </c:pt>
                <c:pt idx="2181">
                  <c:v>3.19</c:v>
                </c:pt>
                <c:pt idx="2182">
                  <c:v>3.19</c:v>
                </c:pt>
                <c:pt idx="2183">
                  <c:v>3.32</c:v>
                </c:pt>
                <c:pt idx="2184">
                  <c:v>3.38</c:v>
                </c:pt>
                <c:pt idx="2185">
                  <c:v>3.13</c:v>
                </c:pt>
                <c:pt idx="2186">
                  <c:v>2.95</c:v>
                </c:pt>
                <c:pt idx="2187">
                  <c:v>2.99</c:v>
                </c:pt>
                <c:pt idx="2188">
                  <c:v>2.99</c:v>
                </c:pt>
                <c:pt idx="2189">
                  <c:v>2.99</c:v>
                </c:pt>
                <c:pt idx="2190">
                  <c:v>2.75</c:v>
                </c:pt>
                <c:pt idx="2191">
                  <c:v>2.65</c:v>
                </c:pt>
                <c:pt idx="2192">
                  <c:v>2.76</c:v>
                </c:pt>
                <c:pt idx="2193">
                  <c:v>2.83</c:v>
                </c:pt>
                <c:pt idx="2194">
                  <c:v>2.93</c:v>
                </c:pt>
                <c:pt idx="2195">
                  <c:v>2.93</c:v>
                </c:pt>
                <c:pt idx="2196">
                  <c:v>2.93</c:v>
                </c:pt>
                <c:pt idx="2197">
                  <c:v>3.04</c:v>
                </c:pt>
                <c:pt idx="2198">
                  <c:v>2.4500000000000002</c:v>
                </c:pt>
                <c:pt idx="2199">
                  <c:v>2.4700000000000002</c:v>
                </c:pt>
                <c:pt idx="2200">
                  <c:v>2.4900000000000002</c:v>
                </c:pt>
                <c:pt idx="2201">
                  <c:v>2.4500000000000002</c:v>
                </c:pt>
                <c:pt idx="2202">
                  <c:v>2.4500000000000002</c:v>
                </c:pt>
                <c:pt idx="2203">
                  <c:v>2.4500000000000002</c:v>
                </c:pt>
                <c:pt idx="2204">
                  <c:v>2.4700000000000002</c:v>
                </c:pt>
                <c:pt idx="2205">
                  <c:v>2.5499999999999998</c:v>
                </c:pt>
                <c:pt idx="2206">
                  <c:v>2.42</c:v>
                </c:pt>
                <c:pt idx="2207">
                  <c:v>2.48</c:v>
                </c:pt>
                <c:pt idx="2208">
                  <c:v>2.4900000000000002</c:v>
                </c:pt>
                <c:pt idx="2209">
                  <c:v>2.4900000000000002</c:v>
                </c:pt>
                <c:pt idx="2210">
                  <c:v>2.4900000000000002</c:v>
                </c:pt>
                <c:pt idx="2211">
                  <c:v>2.68</c:v>
                </c:pt>
                <c:pt idx="2212">
                  <c:v>2.69</c:v>
                </c:pt>
                <c:pt idx="2213">
                  <c:v>2.69</c:v>
                </c:pt>
                <c:pt idx="2214">
                  <c:v>2.67</c:v>
                </c:pt>
                <c:pt idx="2215">
                  <c:v>2.71</c:v>
                </c:pt>
                <c:pt idx="2216">
                  <c:v>2.71</c:v>
                </c:pt>
                <c:pt idx="2217">
                  <c:v>2.71</c:v>
                </c:pt>
                <c:pt idx="2218">
                  <c:v>2.73</c:v>
                </c:pt>
                <c:pt idx="2219">
                  <c:v>2.78</c:v>
                </c:pt>
                <c:pt idx="2220">
                  <c:v>2.71</c:v>
                </c:pt>
                <c:pt idx="2221">
                  <c:v>2.69</c:v>
                </c:pt>
                <c:pt idx="2222">
                  <c:v>2.74</c:v>
                </c:pt>
                <c:pt idx="2223">
                  <c:v>2.74</c:v>
                </c:pt>
                <c:pt idx="2224">
                  <c:v>2.74</c:v>
                </c:pt>
                <c:pt idx="2225">
                  <c:v>2.76</c:v>
                </c:pt>
                <c:pt idx="2226">
                  <c:v>2.73</c:v>
                </c:pt>
                <c:pt idx="2227">
                  <c:v>2.77</c:v>
                </c:pt>
                <c:pt idx="2228">
                  <c:v>2.75</c:v>
                </c:pt>
                <c:pt idx="2229">
                  <c:v>2.75</c:v>
                </c:pt>
                <c:pt idx="2230">
                  <c:v>2.75</c:v>
                </c:pt>
                <c:pt idx="2231">
                  <c:v>2.75</c:v>
                </c:pt>
                <c:pt idx="2232">
                  <c:v>2.75</c:v>
                </c:pt>
                <c:pt idx="2233">
                  <c:v>2.76</c:v>
                </c:pt>
                <c:pt idx="2234">
                  <c:v>2.75</c:v>
                </c:pt>
                <c:pt idx="2235">
                  <c:v>2.8</c:v>
                </c:pt>
                <c:pt idx="2236">
                  <c:v>2.77</c:v>
                </c:pt>
                <c:pt idx="2237">
                  <c:v>2.77</c:v>
                </c:pt>
                <c:pt idx="2238">
                  <c:v>2.77</c:v>
                </c:pt>
                <c:pt idx="2239">
                  <c:v>2.8</c:v>
                </c:pt>
                <c:pt idx="2240">
                  <c:v>2.73</c:v>
                </c:pt>
                <c:pt idx="2241">
                  <c:v>2.75</c:v>
                </c:pt>
                <c:pt idx="2242">
                  <c:v>2.77</c:v>
                </c:pt>
                <c:pt idx="2243">
                  <c:v>2.85</c:v>
                </c:pt>
                <c:pt idx="2244">
                  <c:v>2.85</c:v>
                </c:pt>
                <c:pt idx="2245">
                  <c:v>2.85</c:v>
                </c:pt>
                <c:pt idx="2246">
                  <c:v>2.84</c:v>
                </c:pt>
                <c:pt idx="2247">
                  <c:v>2.87</c:v>
                </c:pt>
                <c:pt idx="2248">
                  <c:v>2.91</c:v>
                </c:pt>
                <c:pt idx="2249">
                  <c:v>3</c:v>
                </c:pt>
                <c:pt idx="2250">
                  <c:v>3</c:v>
                </c:pt>
                <c:pt idx="2251">
                  <c:v>3</c:v>
                </c:pt>
                <c:pt idx="2252">
                  <c:v>3</c:v>
                </c:pt>
                <c:pt idx="2253">
                  <c:v>2.99</c:v>
                </c:pt>
                <c:pt idx="2254">
                  <c:v>3.06</c:v>
                </c:pt>
                <c:pt idx="2255">
                  <c:v>2.95</c:v>
                </c:pt>
                <c:pt idx="2256">
                  <c:v>2.95</c:v>
                </c:pt>
                <c:pt idx="2257">
                  <c:v>2.92</c:v>
                </c:pt>
                <c:pt idx="2258">
                  <c:v>2.92</c:v>
                </c:pt>
                <c:pt idx="2259">
                  <c:v>2.92</c:v>
                </c:pt>
                <c:pt idx="2260">
                  <c:v>2.96</c:v>
                </c:pt>
                <c:pt idx="2261">
                  <c:v>2.93</c:v>
                </c:pt>
                <c:pt idx="2262">
                  <c:v>2.86</c:v>
                </c:pt>
                <c:pt idx="2263">
                  <c:v>2.92</c:v>
                </c:pt>
                <c:pt idx="2264">
                  <c:v>2.92</c:v>
                </c:pt>
                <c:pt idx="2265">
                  <c:v>2.92</c:v>
                </c:pt>
                <c:pt idx="2266">
                  <c:v>2.92</c:v>
                </c:pt>
                <c:pt idx="2267">
                  <c:v>2.92</c:v>
                </c:pt>
                <c:pt idx="2268">
                  <c:v>2.83</c:v>
                </c:pt>
                <c:pt idx="2269">
                  <c:v>2.88</c:v>
                </c:pt>
                <c:pt idx="2270">
                  <c:v>2.83</c:v>
                </c:pt>
                <c:pt idx="2271">
                  <c:v>2.85</c:v>
                </c:pt>
                <c:pt idx="2272">
                  <c:v>2.85</c:v>
                </c:pt>
                <c:pt idx="2273">
                  <c:v>2.85</c:v>
                </c:pt>
                <c:pt idx="2274">
                  <c:v>2.84</c:v>
                </c:pt>
                <c:pt idx="2275">
                  <c:v>2.78</c:v>
                </c:pt>
                <c:pt idx="2276">
                  <c:v>2.68</c:v>
                </c:pt>
                <c:pt idx="2277">
                  <c:v>2.72</c:v>
                </c:pt>
                <c:pt idx="2278">
                  <c:v>2.73</c:v>
                </c:pt>
                <c:pt idx="2279">
                  <c:v>2.73</c:v>
                </c:pt>
                <c:pt idx="2280">
                  <c:v>2.73</c:v>
                </c:pt>
                <c:pt idx="2281">
                  <c:v>2.8</c:v>
                </c:pt>
                <c:pt idx="2282">
                  <c:v>2.78</c:v>
                </c:pt>
                <c:pt idx="2283">
                  <c:v>2.7</c:v>
                </c:pt>
                <c:pt idx="2284">
                  <c:v>2.73</c:v>
                </c:pt>
                <c:pt idx="2285">
                  <c:v>2.8</c:v>
                </c:pt>
                <c:pt idx="2286">
                  <c:v>2.8</c:v>
                </c:pt>
                <c:pt idx="2287">
                  <c:v>2.8</c:v>
                </c:pt>
                <c:pt idx="2288">
                  <c:v>2.75</c:v>
                </c:pt>
                <c:pt idx="2289">
                  <c:v>2.91</c:v>
                </c:pt>
                <c:pt idx="2290">
                  <c:v>2.97</c:v>
                </c:pt>
                <c:pt idx="2291">
                  <c:v>3.07</c:v>
                </c:pt>
                <c:pt idx="2292">
                  <c:v>3.07</c:v>
                </c:pt>
                <c:pt idx="2293">
                  <c:v>3.07</c:v>
                </c:pt>
                <c:pt idx="2294">
                  <c:v>3.07</c:v>
                </c:pt>
                <c:pt idx="2295">
                  <c:v>2.94</c:v>
                </c:pt>
                <c:pt idx="2296">
                  <c:v>3.13</c:v>
                </c:pt>
                <c:pt idx="2297">
                  <c:v>3.29</c:v>
                </c:pt>
                <c:pt idx="2298">
                  <c:v>3.15</c:v>
                </c:pt>
                <c:pt idx="2299">
                  <c:v>3.04</c:v>
                </c:pt>
                <c:pt idx="2300">
                  <c:v>3.04</c:v>
                </c:pt>
                <c:pt idx="2301">
                  <c:v>3.04</c:v>
                </c:pt>
                <c:pt idx="2302">
                  <c:v>3</c:v>
                </c:pt>
                <c:pt idx="2303">
                  <c:v>3</c:v>
                </c:pt>
                <c:pt idx="2304">
                  <c:v>3.01</c:v>
                </c:pt>
                <c:pt idx="2305">
                  <c:v>2.95</c:v>
                </c:pt>
                <c:pt idx="2306">
                  <c:v>3.04</c:v>
                </c:pt>
                <c:pt idx="2307">
                  <c:v>3.04</c:v>
                </c:pt>
                <c:pt idx="2308">
                  <c:v>3.04</c:v>
                </c:pt>
                <c:pt idx="2309">
                  <c:v>3.12</c:v>
                </c:pt>
                <c:pt idx="2310">
                  <c:v>3.16</c:v>
                </c:pt>
                <c:pt idx="2311">
                  <c:v>3.12</c:v>
                </c:pt>
                <c:pt idx="2312">
                  <c:v>3.18</c:v>
                </c:pt>
                <c:pt idx="2313">
                  <c:v>2.96</c:v>
                </c:pt>
                <c:pt idx="2314">
                  <c:v>2.96</c:v>
                </c:pt>
                <c:pt idx="2315">
                  <c:v>2.96</c:v>
                </c:pt>
                <c:pt idx="2316">
                  <c:v>2.99</c:v>
                </c:pt>
                <c:pt idx="2317">
                  <c:v>2.98</c:v>
                </c:pt>
                <c:pt idx="2318">
                  <c:v>3.06</c:v>
                </c:pt>
                <c:pt idx="2319">
                  <c:v>2.94</c:v>
                </c:pt>
                <c:pt idx="2320">
                  <c:v>2.87</c:v>
                </c:pt>
                <c:pt idx="2321">
                  <c:v>2.87</c:v>
                </c:pt>
                <c:pt idx="2322">
                  <c:v>2.87</c:v>
                </c:pt>
                <c:pt idx="2323">
                  <c:v>2.97</c:v>
                </c:pt>
                <c:pt idx="2324">
                  <c:v>3.07</c:v>
                </c:pt>
                <c:pt idx="2325">
                  <c:v>3.02</c:v>
                </c:pt>
                <c:pt idx="2326">
                  <c:v>2.87</c:v>
                </c:pt>
                <c:pt idx="2327">
                  <c:v>2.87</c:v>
                </c:pt>
                <c:pt idx="2328">
                  <c:v>2.87</c:v>
                </c:pt>
                <c:pt idx="2329">
                  <c:v>2.87</c:v>
                </c:pt>
                <c:pt idx="2330">
                  <c:v>2.64</c:v>
                </c:pt>
                <c:pt idx="2331">
                  <c:v>2.67</c:v>
                </c:pt>
                <c:pt idx="2332">
                  <c:v>2.72</c:v>
                </c:pt>
                <c:pt idx="2333">
                  <c:v>2.7</c:v>
                </c:pt>
                <c:pt idx="2334">
                  <c:v>2.73</c:v>
                </c:pt>
                <c:pt idx="2335">
                  <c:v>2.73</c:v>
                </c:pt>
                <c:pt idx="2336">
                  <c:v>2.73</c:v>
                </c:pt>
                <c:pt idx="2337">
                  <c:v>2.64</c:v>
                </c:pt>
                <c:pt idx="2338">
                  <c:v>2.59</c:v>
                </c:pt>
                <c:pt idx="2339">
                  <c:v>2.6</c:v>
                </c:pt>
                <c:pt idx="2340">
                  <c:v>2.4900000000000002</c:v>
                </c:pt>
                <c:pt idx="2341">
                  <c:v>2.7</c:v>
                </c:pt>
                <c:pt idx="2342">
                  <c:v>2.7</c:v>
                </c:pt>
                <c:pt idx="2343">
                  <c:v>2.7</c:v>
                </c:pt>
                <c:pt idx="2344">
                  <c:v>2.89</c:v>
                </c:pt>
                <c:pt idx="2345">
                  <c:v>2.97</c:v>
                </c:pt>
                <c:pt idx="2346">
                  <c:v>2.97</c:v>
                </c:pt>
                <c:pt idx="2347">
                  <c:v>2.94</c:v>
                </c:pt>
                <c:pt idx="2348">
                  <c:v>2.95</c:v>
                </c:pt>
                <c:pt idx="2349">
                  <c:v>2.95</c:v>
                </c:pt>
                <c:pt idx="2350">
                  <c:v>2.95</c:v>
                </c:pt>
                <c:pt idx="2351">
                  <c:v>2.97</c:v>
                </c:pt>
                <c:pt idx="2352">
                  <c:v>2.95</c:v>
                </c:pt>
                <c:pt idx="2353">
                  <c:v>2.92</c:v>
                </c:pt>
                <c:pt idx="2354">
                  <c:v>2.92</c:v>
                </c:pt>
                <c:pt idx="2355">
                  <c:v>2.96</c:v>
                </c:pt>
                <c:pt idx="2356">
                  <c:v>2.96</c:v>
                </c:pt>
                <c:pt idx="2357">
                  <c:v>2.96</c:v>
                </c:pt>
                <c:pt idx="2358">
                  <c:v>3.08</c:v>
                </c:pt>
                <c:pt idx="2359">
                  <c:v>3.06</c:v>
                </c:pt>
                <c:pt idx="2360">
                  <c:v>2.95</c:v>
                </c:pt>
                <c:pt idx="2361">
                  <c:v>3.03</c:v>
                </c:pt>
                <c:pt idx="2362">
                  <c:v>3.1</c:v>
                </c:pt>
                <c:pt idx="2363">
                  <c:v>3.1</c:v>
                </c:pt>
                <c:pt idx="2364">
                  <c:v>3.1</c:v>
                </c:pt>
                <c:pt idx="2365">
                  <c:v>3.04</c:v>
                </c:pt>
                <c:pt idx="2366">
                  <c:v>3.07</c:v>
                </c:pt>
                <c:pt idx="2367">
                  <c:v>3.2</c:v>
                </c:pt>
                <c:pt idx="2368">
                  <c:v>3.23</c:v>
                </c:pt>
                <c:pt idx="2369">
                  <c:v>3.23</c:v>
                </c:pt>
                <c:pt idx="2370">
                  <c:v>3.23</c:v>
                </c:pt>
                <c:pt idx="2371">
                  <c:v>3.23</c:v>
                </c:pt>
                <c:pt idx="2372">
                  <c:v>3.11</c:v>
                </c:pt>
                <c:pt idx="2373">
                  <c:v>3.12</c:v>
                </c:pt>
                <c:pt idx="2374">
                  <c:v>3.29</c:v>
                </c:pt>
                <c:pt idx="2375">
                  <c:v>3.19</c:v>
                </c:pt>
                <c:pt idx="2376">
                  <c:v>3.2</c:v>
                </c:pt>
                <c:pt idx="2377">
                  <c:v>3.2</c:v>
                </c:pt>
                <c:pt idx="2378">
                  <c:v>3.2</c:v>
                </c:pt>
                <c:pt idx="2379">
                  <c:v>3.32</c:v>
                </c:pt>
                <c:pt idx="2380">
                  <c:v>3.23</c:v>
                </c:pt>
                <c:pt idx="2381">
                  <c:v>3.15</c:v>
                </c:pt>
                <c:pt idx="2382">
                  <c:v>3.26</c:v>
                </c:pt>
                <c:pt idx="2383">
                  <c:v>3</c:v>
                </c:pt>
                <c:pt idx="2384">
                  <c:v>3</c:v>
                </c:pt>
                <c:pt idx="2385">
                  <c:v>3</c:v>
                </c:pt>
                <c:pt idx="2386">
                  <c:v>2.88</c:v>
                </c:pt>
                <c:pt idx="2387">
                  <c:v>2.91</c:v>
                </c:pt>
                <c:pt idx="2388">
                  <c:v>2.92</c:v>
                </c:pt>
                <c:pt idx="2389">
                  <c:v>2.94</c:v>
                </c:pt>
                <c:pt idx="2390">
                  <c:v>2.95</c:v>
                </c:pt>
                <c:pt idx="2391">
                  <c:v>2.95</c:v>
                </c:pt>
                <c:pt idx="2392">
                  <c:v>2.95</c:v>
                </c:pt>
                <c:pt idx="2393">
                  <c:v>3.09</c:v>
                </c:pt>
                <c:pt idx="2394">
                  <c:v>3.11</c:v>
                </c:pt>
                <c:pt idx="2395">
                  <c:v>3.1</c:v>
                </c:pt>
                <c:pt idx="2396">
                  <c:v>3.14</c:v>
                </c:pt>
                <c:pt idx="2397">
                  <c:v>3.11</c:v>
                </c:pt>
                <c:pt idx="2398">
                  <c:v>3.11</c:v>
                </c:pt>
                <c:pt idx="2399">
                  <c:v>3.11</c:v>
                </c:pt>
                <c:pt idx="2400">
                  <c:v>3.11</c:v>
                </c:pt>
                <c:pt idx="2401">
                  <c:v>3.13</c:v>
                </c:pt>
                <c:pt idx="2402">
                  <c:v>3.2</c:v>
                </c:pt>
                <c:pt idx="2403">
                  <c:v>3.2</c:v>
                </c:pt>
                <c:pt idx="2404">
                  <c:v>3.22</c:v>
                </c:pt>
                <c:pt idx="2405">
                  <c:v>3.22</c:v>
                </c:pt>
                <c:pt idx="2406">
                  <c:v>3.22</c:v>
                </c:pt>
                <c:pt idx="2407">
                  <c:v>3.22</c:v>
                </c:pt>
                <c:pt idx="2408">
                  <c:v>3.31</c:v>
                </c:pt>
                <c:pt idx="2409">
                  <c:v>3.37</c:v>
                </c:pt>
                <c:pt idx="2410">
                  <c:v>3.45</c:v>
                </c:pt>
                <c:pt idx="2411">
                  <c:v>3.23</c:v>
                </c:pt>
                <c:pt idx="2412">
                  <c:v>3.23</c:v>
                </c:pt>
                <c:pt idx="2413">
                  <c:v>3.23</c:v>
                </c:pt>
                <c:pt idx="2414">
                  <c:v>3.16</c:v>
                </c:pt>
                <c:pt idx="2415">
                  <c:v>3.15</c:v>
                </c:pt>
                <c:pt idx="2416">
                  <c:v>3.15</c:v>
                </c:pt>
                <c:pt idx="2417">
                  <c:v>3.16</c:v>
                </c:pt>
                <c:pt idx="2418">
                  <c:v>3.15</c:v>
                </c:pt>
                <c:pt idx="2419">
                  <c:v>3.15</c:v>
                </c:pt>
                <c:pt idx="2420">
                  <c:v>3.15</c:v>
                </c:pt>
                <c:pt idx="2421">
                  <c:v>3.15</c:v>
                </c:pt>
                <c:pt idx="2422">
                  <c:v>3.13</c:v>
                </c:pt>
                <c:pt idx="2423">
                  <c:v>3.22</c:v>
                </c:pt>
                <c:pt idx="2424">
                  <c:v>3.12</c:v>
                </c:pt>
                <c:pt idx="2425">
                  <c:v>3.13</c:v>
                </c:pt>
                <c:pt idx="2426">
                  <c:v>3.13</c:v>
                </c:pt>
                <c:pt idx="2427">
                  <c:v>3.13</c:v>
                </c:pt>
                <c:pt idx="2428">
                  <c:v>3.16</c:v>
                </c:pt>
                <c:pt idx="2429">
                  <c:v>3.13</c:v>
                </c:pt>
                <c:pt idx="2430">
                  <c:v>3.27</c:v>
                </c:pt>
                <c:pt idx="2431">
                  <c:v>3.4</c:v>
                </c:pt>
                <c:pt idx="2432">
                  <c:v>3.53</c:v>
                </c:pt>
                <c:pt idx="2433">
                  <c:v>3.53</c:v>
                </c:pt>
                <c:pt idx="2434">
                  <c:v>3.53</c:v>
                </c:pt>
                <c:pt idx="2435">
                  <c:v>3.53</c:v>
                </c:pt>
                <c:pt idx="2436">
                  <c:v>3.41</c:v>
                </c:pt>
                <c:pt idx="2437">
                  <c:v>3.33</c:v>
                </c:pt>
                <c:pt idx="2438">
                  <c:v>3.4</c:v>
                </c:pt>
                <c:pt idx="2439">
                  <c:v>3.32</c:v>
                </c:pt>
                <c:pt idx="2440">
                  <c:v>3.32</c:v>
                </c:pt>
                <c:pt idx="2441">
                  <c:v>3.32</c:v>
                </c:pt>
                <c:pt idx="2442">
                  <c:v>3.29</c:v>
                </c:pt>
                <c:pt idx="2443">
                  <c:v>3.36</c:v>
                </c:pt>
                <c:pt idx="2444">
                  <c:v>3.5</c:v>
                </c:pt>
                <c:pt idx="2445">
                  <c:v>3.22</c:v>
                </c:pt>
                <c:pt idx="2446">
                  <c:v>3.57</c:v>
                </c:pt>
                <c:pt idx="2447">
                  <c:v>3.57</c:v>
                </c:pt>
                <c:pt idx="2448">
                  <c:v>3.57</c:v>
                </c:pt>
                <c:pt idx="2449">
                  <c:v>3.78</c:v>
                </c:pt>
                <c:pt idx="2450">
                  <c:v>3.94</c:v>
                </c:pt>
                <c:pt idx="2451">
                  <c:v>3.83</c:v>
                </c:pt>
                <c:pt idx="2452">
                  <c:v>4.03</c:v>
                </c:pt>
                <c:pt idx="2453">
                  <c:v>3.87</c:v>
                </c:pt>
                <c:pt idx="2454">
                  <c:v>3.87</c:v>
                </c:pt>
                <c:pt idx="2455">
                  <c:v>3.87</c:v>
                </c:pt>
                <c:pt idx="2456">
                  <c:v>3.89</c:v>
                </c:pt>
                <c:pt idx="2457">
                  <c:v>3.98</c:v>
                </c:pt>
                <c:pt idx="2458">
                  <c:v>4.03</c:v>
                </c:pt>
                <c:pt idx="2459">
                  <c:v>4.0199999999999996</c:v>
                </c:pt>
                <c:pt idx="2460">
                  <c:v>4.0199999999999996</c:v>
                </c:pt>
                <c:pt idx="2461">
                  <c:v>4.0199999999999996</c:v>
                </c:pt>
                <c:pt idx="2462">
                  <c:v>4.0199999999999996</c:v>
                </c:pt>
                <c:pt idx="2463">
                  <c:v>3.9</c:v>
                </c:pt>
                <c:pt idx="2464">
                  <c:v>4.05</c:v>
                </c:pt>
                <c:pt idx="2465">
                  <c:v>4.1900000000000004</c:v>
                </c:pt>
                <c:pt idx="2466">
                  <c:v>4.21</c:v>
                </c:pt>
                <c:pt idx="2467">
                  <c:v>3.91</c:v>
                </c:pt>
                <c:pt idx="2468">
                  <c:v>3.91</c:v>
                </c:pt>
                <c:pt idx="2469">
                  <c:v>3.91</c:v>
                </c:pt>
                <c:pt idx="2470">
                  <c:v>3.77</c:v>
                </c:pt>
                <c:pt idx="2471">
                  <c:v>3.68</c:v>
                </c:pt>
                <c:pt idx="2472">
                  <c:v>3.51</c:v>
                </c:pt>
                <c:pt idx="2473">
                  <c:v>3.38</c:v>
                </c:pt>
                <c:pt idx="2474">
                  <c:v>3.36</c:v>
                </c:pt>
                <c:pt idx="2475">
                  <c:v>3.36</c:v>
                </c:pt>
                <c:pt idx="2476">
                  <c:v>3.36</c:v>
                </c:pt>
                <c:pt idx="2477">
                  <c:v>3.4</c:v>
                </c:pt>
                <c:pt idx="2478">
                  <c:v>3.37</c:v>
                </c:pt>
                <c:pt idx="2479">
                  <c:v>3.57</c:v>
                </c:pt>
                <c:pt idx="2480">
                  <c:v>3.41</c:v>
                </c:pt>
                <c:pt idx="2481">
                  <c:v>3.62</c:v>
                </c:pt>
                <c:pt idx="2482">
                  <c:v>3.62</c:v>
                </c:pt>
                <c:pt idx="2483">
                  <c:v>3.62</c:v>
                </c:pt>
                <c:pt idx="2484">
                  <c:v>3.58</c:v>
                </c:pt>
                <c:pt idx="2485">
                  <c:v>3.6</c:v>
                </c:pt>
                <c:pt idx="2486">
                  <c:v>3.67</c:v>
                </c:pt>
                <c:pt idx="2487">
                  <c:v>3.39</c:v>
                </c:pt>
                <c:pt idx="2488">
                  <c:v>3.27</c:v>
                </c:pt>
                <c:pt idx="2489">
                  <c:v>3.27</c:v>
                </c:pt>
                <c:pt idx="2490">
                  <c:v>3.27</c:v>
                </c:pt>
                <c:pt idx="2491">
                  <c:v>3.3</c:v>
                </c:pt>
                <c:pt idx="2492">
                  <c:v>3.05</c:v>
                </c:pt>
                <c:pt idx="2493">
                  <c:v>3.2</c:v>
                </c:pt>
                <c:pt idx="2494">
                  <c:v>3.26</c:v>
                </c:pt>
                <c:pt idx="2495">
                  <c:v>3.33</c:v>
                </c:pt>
                <c:pt idx="2496">
                  <c:v>3.33</c:v>
                </c:pt>
                <c:pt idx="2497">
                  <c:v>3.33</c:v>
                </c:pt>
                <c:pt idx="2498">
                  <c:v>3.17</c:v>
                </c:pt>
                <c:pt idx="2499">
                  <c:v>2.93</c:v>
                </c:pt>
                <c:pt idx="2500">
                  <c:v>2.97</c:v>
                </c:pt>
                <c:pt idx="2501">
                  <c:v>2.84</c:v>
                </c:pt>
                <c:pt idx="2502">
                  <c:v>2.7</c:v>
                </c:pt>
                <c:pt idx="2503">
                  <c:v>2.7</c:v>
                </c:pt>
                <c:pt idx="2504">
                  <c:v>2.7</c:v>
                </c:pt>
                <c:pt idx="2505">
                  <c:v>2.63</c:v>
                </c:pt>
                <c:pt idx="2506">
                  <c:v>2.5099999999999998</c:v>
                </c:pt>
                <c:pt idx="2507">
                  <c:v>2.5099999999999998</c:v>
                </c:pt>
                <c:pt idx="2508">
                  <c:v>2.33</c:v>
                </c:pt>
                <c:pt idx="2509">
                  <c:v>2.33</c:v>
                </c:pt>
                <c:pt idx="2510">
                  <c:v>2.33</c:v>
                </c:pt>
                <c:pt idx="2511">
                  <c:v>2.33</c:v>
                </c:pt>
                <c:pt idx="2512">
                  <c:v>2.2999999999999998</c:v>
                </c:pt>
                <c:pt idx="2513">
                  <c:v>2.27</c:v>
                </c:pt>
                <c:pt idx="2514">
                  <c:v>2.2999999999999998</c:v>
                </c:pt>
                <c:pt idx="2515">
                  <c:v>2.2999999999999998</c:v>
                </c:pt>
                <c:pt idx="2516">
                  <c:v>2.2999999999999998</c:v>
                </c:pt>
                <c:pt idx="2517">
                  <c:v>2.2999999999999998</c:v>
                </c:pt>
                <c:pt idx="2518">
                  <c:v>2.2999999999999998</c:v>
                </c:pt>
                <c:pt idx="2519">
                  <c:v>2.3199999999999998</c:v>
                </c:pt>
                <c:pt idx="2520">
                  <c:v>2.2400000000000002</c:v>
                </c:pt>
                <c:pt idx="2521">
                  <c:v>2.23</c:v>
                </c:pt>
                <c:pt idx="2522">
                  <c:v>2.13</c:v>
                </c:pt>
                <c:pt idx="2523">
                  <c:v>2.2200000000000002</c:v>
                </c:pt>
                <c:pt idx="2524">
                  <c:v>2.2200000000000002</c:v>
                </c:pt>
                <c:pt idx="2525">
                  <c:v>2.2200000000000002</c:v>
                </c:pt>
                <c:pt idx="2526">
                  <c:v>2.2400000000000002</c:v>
                </c:pt>
                <c:pt idx="2527">
                  <c:v>2.2400000000000002</c:v>
                </c:pt>
                <c:pt idx="2528">
                  <c:v>2.29</c:v>
                </c:pt>
                <c:pt idx="2529">
                  <c:v>2.16</c:v>
                </c:pt>
                <c:pt idx="2530">
                  <c:v>2.3199999999999998</c:v>
                </c:pt>
                <c:pt idx="2531">
                  <c:v>2.3199999999999998</c:v>
                </c:pt>
                <c:pt idx="2532">
                  <c:v>2.3199999999999998</c:v>
                </c:pt>
                <c:pt idx="2533">
                  <c:v>2.2000000000000002</c:v>
                </c:pt>
                <c:pt idx="2534">
                  <c:v>2.14</c:v>
                </c:pt>
                <c:pt idx="2535">
                  <c:v>2.04</c:v>
                </c:pt>
                <c:pt idx="2536">
                  <c:v>2.06</c:v>
                </c:pt>
                <c:pt idx="2537">
                  <c:v>2.0299999999999998</c:v>
                </c:pt>
                <c:pt idx="2538">
                  <c:v>2.0299999999999998</c:v>
                </c:pt>
                <c:pt idx="2539">
                  <c:v>2.0299999999999998</c:v>
                </c:pt>
                <c:pt idx="2540">
                  <c:v>1.93</c:v>
                </c:pt>
                <c:pt idx="2541">
                  <c:v>1.93</c:v>
                </c:pt>
                <c:pt idx="2542">
                  <c:v>1.9</c:v>
                </c:pt>
                <c:pt idx="2543">
                  <c:v>1.87</c:v>
                </c:pt>
                <c:pt idx="2544">
                  <c:v>1.76</c:v>
                </c:pt>
                <c:pt idx="2545">
                  <c:v>1.76</c:v>
                </c:pt>
                <c:pt idx="2546">
                  <c:v>1.76</c:v>
                </c:pt>
                <c:pt idx="2547">
                  <c:v>1.77</c:v>
                </c:pt>
                <c:pt idx="2548">
                  <c:v>1.78</c:v>
                </c:pt>
                <c:pt idx="2549">
                  <c:v>1.86</c:v>
                </c:pt>
                <c:pt idx="2550">
                  <c:v>1.89</c:v>
                </c:pt>
                <c:pt idx="2551">
                  <c:v>1.88</c:v>
                </c:pt>
                <c:pt idx="2552">
                  <c:v>1.88</c:v>
                </c:pt>
                <c:pt idx="2553">
                  <c:v>1.88</c:v>
                </c:pt>
                <c:pt idx="2554">
                  <c:v>1.93</c:v>
                </c:pt>
                <c:pt idx="2555">
                  <c:v>1.7</c:v>
                </c:pt>
                <c:pt idx="2556">
                  <c:v>1.61</c:v>
                </c:pt>
                <c:pt idx="2557">
                  <c:v>1.55</c:v>
                </c:pt>
                <c:pt idx="2558">
                  <c:v>1.6</c:v>
                </c:pt>
                <c:pt idx="2559">
                  <c:v>1.6</c:v>
                </c:pt>
                <c:pt idx="2560">
                  <c:v>1.6</c:v>
                </c:pt>
                <c:pt idx="2561">
                  <c:v>1.64</c:v>
                </c:pt>
                <c:pt idx="2562">
                  <c:v>1.48</c:v>
                </c:pt>
                <c:pt idx="2563">
                  <c:v>1.51</c:v>
                </c:pt>
                <c:pt idx="2564">
                  <c:v>1.44</c:v>
                </c:pt>
                <c:pt idx="2565">
                  <c:v>1.47</c:v>
                </c:pt>
                <c:pt idx="2566">
                  <c:v>1.47</c:v>
                </c:pt>
                <c:pt idx="2567">
                  <c:v>1.47</c:v>
                </c:pt>
                <c:pt idx="2568">
                  <c:v>1.46</c:v>
                </c:pt>
                <c:pt idx="2569">
                  <c:v>1.52</c:v>
                </c:pt>
                <c:pt idx="2570">
                  <c:v>1.54</c:v>
                </c:pt>
                <c:pt idx="2571">
                  <c:v>1.61</c:v>
                </c:pt>
                <c:pt idx="2572">
                  <c:v>1.61</c:v>
                </c:pt>
                <c:pt idx="2573">
                  <c:v>1.61</c:v>
                </c:pt>
                <c:pt idx="2574">
                  <c:v>1.61</c:v>
                </c:pt>
                <c:pt idx="2575">
                  <c:v>1.65</c:v>
                </c:pt>
                <c:pt idx="2576">
                  <c:v>1.57</c:v>
                </c:pt>
                <c:pt idx="2577">
                  <c:v>1.54</c:v>
                </c:pt>
                <c:pt idx="2578">
                  <c:v>1.6</c:v>
                </c:pt>
                <c:pt idx="2579">
                  <c:v>1.67</c:v>
                </c:pt>
                <c:pt idx="2580">
                  <c:v>1.67</c:v>
                </c:pt>
                <c:pt idx="2581">
                  <c:v>1.67</c:v>
                </c:pt>
                <c:pt idx="2582">
                  <c:v>1.72</c:v>
                </c:pt>
                <c:pt idx="2583">
                  <c:v>1.76</c:v>
                </c:pt>
                <c:pt idx="2584">
                  <c:v>1.75</c:v>
                </c:pt>
                <c:pt idx="2585">
                  <c:v>1.77</c:v>
                </c:pt>
                <c:pt idx="2586">
                  <c:v>1.79</c:v>
                </c:pt>
                <c:pt idx="2587">
                  <c:v>1.79</c:v>
                </c:pt>
                <c:pt idx="2588">
                  <c:v>1.79</c:v>
                </c:pt>
                <c:pt idx="2589">
                  <c:v>1.71</c:v>
                </c:pt>
                <c:pt idx="2590">
                  <c:v>1.74</c:v>
                </c:pt>
                <c:pt idx="2591">
                  <c:v>1.75</c:v>
                </c:pt>
                <c:pt idx="2592">
                  <c:v>1.83</c:v>
                </c:pt>
                <c:pt idx="2593">
                  <c:v>1.83</c:v>
                </c:pt>
                <c:pt idx="2594">
                  <c:v>1.83</c:v>
                </c:pt>
                <c:pt idx="2595">
                  <c:v>1.83</c:v>
                </c:pt>
                <c:pt idx="2596">
                  <c:v>1.67</c:v>
                </c:pt>
                <c:pt idx="2597">
                  <c:v>1.77</c:v>
                </c:pt>
                <c:pt idx="2598">
                  <c:v>1.8</c:v>
                </c:pt>
                <c:pt idx="2599">
                  <c:v>1.87</c:v>
                </c:pt>
                <c:pt idx="2600">
                  <c:v>2</c:v>
                </c:pt>
                <c:pt idx="2601">
                  <c:v>2</c:v>
                </c:pt>
                <c:pt idx="2602">
                  <c:v>2</c:v>
                </c:pt>
                <c:pt idx="2603">
                  <c:v>2.0099999999999998</c:v>
                </c:pt>
                <c:pt idx="2604">
                  <c:v>1.94</c:v>
                </c:pt>
                <c:pt idx="2605">
                  <c:v>1.88</c:v>
                </c:pt>
                <c:pt idx="2606">
                  <c:v>1.93</c:v>
                </c:pt>
                <c:pt idx="2607">
                  <c:v>2</c:v>
                </c:pt>
                <c:pt idx="2608">
                  <c:v>2</c:v>
                </c:pt>
                <c:pt idx="2609">
                  <c:v>2</c:v>
                </c:pt>
                <c:pt idx="2610">
                  <c:v>2.0699999999999998</c:v>
                </c:pt>
                <c:pt idx="2611">
                  <c:v>2.0699999999999998</c:v>
                </c:pt>
                <c:pt idx="2612">
                  <c:v>2.0699999999999998</c:v>
                </c:pt>
                <c:pt idx="2613">
                  <c:v>1.99</c:v>
                </c:pt>
                <c:pt idx="2614">
                  <c:v>1.91</c:v>
                </c:pt>
                <c:pt idx="2615">
                  <c:v>1.91</c:v>
                </c:pt>
                <c:pt idx="2616">
                  <c:v>1.91</c:v>
                </c:pt>
                <c:pt idx="2617">
                  <c:v>1.97</c:v>
                </c:pt>
                <c:pt idx="2618">
                  <c:v>2.0699999999999998</c:v>
                </c:pt>
                <c:pt idx="2619">
                  <c:v>2.14</c:v>
                </c:pt>
                <c:pt idx="2620">
                  <c:v>2.19</c:v>
                </c:pt>
                <c:pt idx="2621">
                  <c:v>2.1800000000000002</c:v>
                </c:pt>
                <c:pt idx="2622">
                  <c:v>2.1800000000000002</c:v>
                </c:pt>
                <c:pt idx="2623">
                  <c:v>2.1800000000000002</c:v>
                </c:pt>
                <c:pt idx="2624">
                  <c:v>2.2200000000000002</c:v>
                </c:pt>
                <c:pt idx="2625">
                  <c:v>2.2799999999999998</c:v>
                </c:pt>
                <c:pt idx="2626">
                  <c:v>2.2999999999999998</c:v>
                </c:pt>
                <c:pt idx="2627">
                  <c:v>2.31</c:v>
                </c:pt>
                <c:pt idx="2628">
                  <c:v>2.31</c:v>
                </c:pt>
                <c:pt idx="2629">
                  <c:v>2.31</c:v>
                </c:pt>
                <c:pt idx="2630">
                  <c:v>2.31</c:v>
                </c:pt>
                <c:pt idx="2631">
                  <c:v>2.31</c:v>
                </c:pt>
                <c:pt idx="2632">
                  <c:v>2.3199999999999998</c:v>
                </c:pt>
                <c:pt idx="2633">
                  <c:v>2.33</c:v>
                </c:pt>
                <c:pt idx="2634">
                  <c:v>2.35</c:v>
                </c:pt>
                <c:pt idx="2635">
                  <c:v>2.3199999999999998</c:v>
                </c:pt>
                <c:pt idx="2636">
                  <c:v>2.3199999999999998</c:v>
                </c:pt>
                <c:pt idx="2637">
                  <c:v>2.3199999999999998</c:v>
                </c:pt>
                <c:pt idx="2638">
                  <c:v>2.29</c:v>
                </c:pt>
                <c:pt idx="2639">
                  <c:v>2.31</c:v>
                </c:pt>
                <c:pt idx="2640">
                  <c:v>2.37</c:v>
                </c:pt>
                <c:pt idx="2641">
                  <c:v>2.37</c:v>
                </c:pt>
                <c:pt idx="2642">
                  <c:v>2.44</c:v>
                </c:pt>
                <c:pt idx="2643">
                  <c:v>2.44</c:v>
                </c:pt>
                <c:pt idx="2644">
                  <c:v>2.44</c:v>
                </c:pt>
                <c:pt idx="2645">
                  <c:v>2.46</c:v>
                </c:pt>
                <c:pt idx="2646">
                  <c:v>2.4700000000000002</c:v>
                </c:pt>
                <c:pt idx="2647">
                  <c:v>2.48</c:v>
                </c:pt>
                <c:pt idx="2648">
                  <c:v>2.4500000000000002</c:v>
                </c:pt>
                <c:pt idx="2649">
                  <c:v>2.5</c:v>
                </c:pt>
                <c:pt idx="2650">
                  <c:v>2.5</c:v>
                </c:pt>
                <c:pt idx="2651">
                  <c:v>2.5</c:v>
                </c:pt>
                <c:pt idx="2652">
                  <c:v>2.56</c:v>
                </c:pt>
                <c:pt idx="2653">
                  <c:v>2.38</c:v>
                </c:pt>
                <c:pt idx="2654">
                  <c:v>2.31</c:v>
                </c:pt>
                <c:pt idx="2655">
                  <c:v>2.4300000000000002</c:v>
                </c:pt>
                <c:pt idx="2656">
                  <c:v>2.35</c:v>
                </c:pt>
                <c:pt idx="2657">
                  <c:v>2.35</c:v>
                </c:pt>
                <c:pt idx="2658">
                  <c:v>2.35</c:v>
                </c:pt>
                <c:pt idx="2659">
                  <c:v>2.33</c:v>
                </c:pt>
                <c:pt idx="2660">
                  <c:v>2.34</c:v>
                </c:pt>
                <c:pt idx="2661">
                  <c:v>2.2999999999999998</c:v>
                </c:pt>
                <c:pt idx="2662">
                  <c:v>2.3199999999999998</c:v>
                </c:pt>
                <c:pt idx="2663">
                  <c:v>2.3199999999999998</c:v>
                </c:pt>
                <c:pt idx="2664">
                  <c:v>2.3199999999999998</c:v>
                </c:pt>
                <c:pt idx="2665">
                  <c:v>2.3199999999999998</c:v>
                </c:pt>
                <c:pt idx="2666">
                  <c:v>2.27</c:v>
                </c:pt>
                <c:pt idx="2667">
                  <c:v>2.27</c:v>
                </c:pt>
                <c:pt idx="2668">
                  <c:v>2.2799999999999998</c:v>
                </c:pt>
                <c:pt idx="2669">
                  <c:v>2.25</c:v>
                </c:pt>
                <c:pt idx="2670">
                  <c:v>2.37</c:v>
                </c:pt>
                <c:pt idx="2671">
                  <c:v>2.37</c:v>
                </c:pt>
                <c:pt idx="2672">
                  <c:v>2.37</c:v>
                </c:pt>
                <c:pt idx="2673">
                  <c:v>2.34</c:v>
                </c:pt>
                <c:pt idx="2674">
                  <c:v>2.39</c:v>
                </c:pt>
                <c:pt idx="2675">
                  <c:v>2.39</c:v>
                </c:pt>
                <c:pt idx="2676">
                  <c:v>2.41</c:v>
                </c:pt>
                <c:pt idx="2677">
                  <c:v>2.5099999999999998</c:v>
                </c:pt>
                <c:pt idx="2678">
                  <c:v>2.5099999999999998</c:v>
                </c:pt>
                <c:pt idx="2679">
                  <c:v>2.5099999999999998</c:v>
                </c:pt>
                <c:pt idx="2680">
                  <c:v>2.5099999999999998</c:v>
                </c:pt>
                <c:pt idx="2681">
                  <c:v>2.57</c:v>
                </c:pt>
                <c:pt idx="2682">
                  <c:v>2.54</c:v>
                </c:pt>
                <c:pt idx="2683">
                  <c:v>2.4900000000000002</c:v>
                </c:pt>
                <c:pt idx="2684">
                  <c:v>2.4700000000000002</c:v>
                </c:pt>
                <c:pt idx="2685">
                  <c:v>2.4700000000000002</c:v>
                </c:pt>
                <c:pt idx="2686">
                  <c:v>2.4700000000000002</c:v>
                </c:pt>
                <c:pt idx="2687">
                  <c:v>2.5</c:v>
                </c:pt>
                <c:pt idx="2688">
                  <c:v>2.54</c:v>
                </c:pt>
                <c:pt idx="2689">
                  <c:v>2.5499999999999998</c:v>
                </c:pt>
                <c:pt idx="2690">
                  <c:v>2.65</c:v>
                </c:pt>
                <c:pt idx="2691">
                  <c:v>2.66</c:v>
                </c:pt>
                <c:pt idx="2692">
                  <c:v>2.66</c:v>
                </c:pt>
                <c:pt idx="2693">
                  <c:v>2.66</c:v>
                </c:pt>
                <c:pt idx="2694">
                  <c:v>2.66</c:v>
                </c:pt>
                <c:pt idx="2695">
                  <c:v>2.5499999999999998</c:v>
                </c:pt>
                <c:pt idx="2696">
                  <c:v>2.52</c:v>
                </c:pt>
                <c:pt idx="2697">
                  <c:v>2.38</c:v>
                </c:pt>
                <c:pt idx="2698">
                  <c:v>2.4900000000000002</c:v>
                </c:pt>
                <c:pt idx="2699">
                  <c:v>2.4900000000000002</c:v>
                </c:pt>
                <c:pt idx="2700">
                  <c:v>2.4900000000000002</c:v>
                </c:pt>
                <c:pt idx="2701">
                  <c:v>2.64</c:v>
                </c:pt>
                <c:pt idx="2702">
                  <c:v>2.65</c:v>
                </c:pt>
                <c:pt idx="2703">
                  <c:v>2.7</c:v>
                </c:pt>
                <c:pt idx="2704">
                  <c:v>2.71</c:v>
                </c:pt>
                <c:pt idx="2705">
                  <c:v>2.72</c:v>
                </c:pt>
                <c:pt idx="2706">
                  <c:v>2.72</c:v>
                </c:pt>
                <c:pt idx="2707">
                  <c:v>2.72</c:v>
                </c:pt>
                <c:pt idx="2708">
                  <c:v>2.57</c:v>
                </c:pt>
                <c:pt idx="2709">
                  <c:v>2.58</c:v>
                </c:pt>
                <c:pt idx="2710">
                  <c:v>2.6</c:v>
                </c:pt>
                <c:pt idx="2711">
                  <c:v>2.72</c:v>
                </c:pt>
                <c:pt idx="2712">
                  <c:v>2.71</c:v>
                </c:pt>
                <c:pt idx="2713">
                  <c:v>2.71</c:v>
                </c:pt>
                <c:pt idx="2714">
                  <c:v>2.71</c:v>
                </c:pt>
                <c:pt idx="2715">
                  <c:v>2.83</c:v>
                </c:pt>
                <c:pt idx="2716">
                  <c:v>2.85</c:v>
                </c:pt>
                <c:pt idx="2717">
                  <c:v>2.69</c:v>
                </c:pt>
                <c:pt idx="2718">
                  <c:v>2.59</c:v>
                </c:pt>
                <c:pt idx="2719">
                  <c:v>2.5099999999999998</c:v>
                </c:pt>
                <c:pt idx="2720">
                  <c:v>2.5099999999999998</c:v>
                </c:pt>
                <c:pt idx="2721">
                  <c:v>2.5099999999999998</c:v>
                </c:pt>
                <c:pt idx="2722">
                  <c:v>2.5</c:v>
                </c:pt>
                <c:pt idx="2723">
                  <c:v>2.38</c:v>
                </c:pt>
                <c:pt idx="2724">
                  <c:v>2.38</c:v>
                </c:pt>
                <c:pt idx="2725">
                  <c:v>2.2400000000000002</c:v>
                </c:pt>
                <c:pt idx="2726">
                  <c:v>2.2400000000000002</c:v>
                </c:pt>
                <c:pt idx="2727">
                  <c:v>2.2400000000000002</c:v>
                </c:pt>
                <c:pt idx="2728">
                  <c:v>2.2400000000000002</c:v>
                </c:pt>
                <c:pt idx="2729">
                  <c:v>2.16</c:v>
                </c:pt>
                <c:pt idx="2730">
                  <c:v>2.1800000000000002</c:v>
                </c:pt>
                <c:pt idx="2731">
                  <c:v>2.27</c:v>
                </c:pt>
                <c:pt idx="2732">
                  <c:v>2.37</c:v>
                </c:pt>
                <c:pt idx="2733">
                  <c:v>2.37</c:v>
                </c:pt>
                <c:pt idx="2734">
                  <c:v>2.37</c:v>
                </c:pt>
                <c:pt idx="2735">
                  <c:v>2.37</c:v>
                </c:pt>
                <c:pt idx="2736">
                  <c:v>2.36</c:v>
                </c:pt>
                <c:pt idx="2737">
                  <c:v>2.2999999999999998</c:v>
                </c:pt>
                <c:pt idx="2738">
                  <c:v>2.44</c:v>
                </c:pt>
                <c:pt idx="2739">
                  <c:v>2.4500000000000002</c:v>
                </c:pt>
                <c:pt idx="2740">
                  <c:v>2.4</c:v>
                </c:pt>
                <c:pt idx="2741">
                  <c:v>2.4</c:v>
                </c:pt>
                <c:pt idx="2742">
                  <c:v>2.4</c:v>
                </c:pt>
                <c:pt idx="2743">
                  <c:v>2.14</c:v>
                </c:pt>
                <c:pt idx="2744">
                  <c:v>2.17</c:v>
                </c:pt>
                <c:pt idx="2745">
                  <c:v>2.29</c:v>
                </c:pt>
                <c:pt idx="2746">
                  <c:v>2.41</c:v>
                </c:pt>
                <c:pt idx="2747">
                  <c:v>2.48</c:v>
                </c:pt>
                <c:pt idx="2748">
                  <c:v>2.48</c:v>
                </c:pt>
                <c:pt idx="2749">
                  <c:v>2.48</c:v>
                </c:pt>
                <c:pt idx="2750">
                  <c:v>2.37</c:v>
                </c:pt>
                <c:pt idx="2751">
                  <c:v>2.25</c:v>
                </c:pt>
                <c:pt idx="2752">
                  <c:v>2.21</c:v>
                </c:pt>
                <c:pt idx="2753">
                  <c:v>2.2400000000000002</c:v>
                </c:pt>
                <c:pt idx="2754">
                  <c:v>2.25</c:v>
                </c:pt>
                <c:pt idx="2755">
                  <c:v>2.25</c:v>
                </c:pt>
                <c:pt idx="2756">
                  <c:v>2.25</c:v>
                </c:pt>
                <c:pt idx="2757">
                  <c:v>2.19</c:v>
                </c:pt>
                <c:pt idx="2758">
                  <c:v>2.21</c:v>
                </c:pt>
                <c:pt idx="2759">
                  <c:v>2.23</c:v>
                </c:pt>
                <c:pt idx="2760">
                  <c:v>2.11</c:v>
                </c:pt>
                <c:pt idx="2761">
                  <c:v>2.2000000000000002</c:v>
                </c:pt>
                <c:pt idx="2762">
                  <c:v>2.2000000000000002</c:v>
                </c:pt>
                <c:pt idx="2763">
                  <c:v>2.2000000000000002</c:v>
                </c:pt>
                <c:pt idx="2764">
                  <c:v>2.4</c:v>
                </c:pt>
                <c:pt idx="2765">
                  <c:v>2.41</c:v>
                </c:pt>
                <c:pt idx="2766">
                  <c:v>2.27</c:v>
                </c:pt>
                <c:pt idx="2767">
                  <c:v>2.4</c:v>
                </c:pt>
                <c:pt idx="2768">
                  <c:v>2.63</c:v>
                </c:pt>
                <c:pt idx="2769">
                  <c:v>2.63</c:v>
                </c:pt>
                <c:pt idx="2770">
                  <c:v>2.63</c:v>
                </c:pt>
                <c:pt idx="2771">
                  <c:v>2.74</c:v>
                </c:pt>
                <c:pt idx="2772">
                  <c:v>2.42</c:v>
                </c:pt>
                <c:pt idx="2773">
                  <c:v>2.5</c:v>
                </c:pt>
                <c:pt idx="2774">
                  <c:v>2.27</c:v>
                </c:pt>
                <c:pt idx="2775">
                  <c:v>2.0499999999999998</c:v>
                </c:pt>
                <c:pt idx="2776">
                  <c:v>2.0499999999999998</c:v>
                </c:pt>
                <c:pt idx="2777">
                  <c:v>2.0499999999999998</c:v>
                </c:pt>
                <c:pt idx="2778">
                  <c:v>1.95</c:v>
                </c:pt>
                <c:pt idx="2779">
                  <c:v>1.96</c:v>
                </c:pt>
                <c:pt idx="2780">
                  <c:v>1.88</c:v>
                </c:pt>
                <c:pt idx="2781">
                  <c:v>1.98</c:v>
                </c:pt>
                <c:pt idx="2782">
                  <c:v>1.93</c:v>
                </c:pt>
                <c:pt idx="2783">
                  <c:v>1.93</c:v>
                </c:pt>
                <c:pt idx="2784">
                  <c:v>1.93</c:v>
                </c:pt>
                <c:pt idx="2785">
                  <c:v>1.75</c:v>
                </c:pt>
                <c:pt idx="2786">
                  <c:v>1.7</c:v>
                </c:pt>
                <c:pt idx="2787">
                  <c:v>1.48</c:v>
                </c:pt>
                <c:pt idx="2788">
                  <c:v>1.45</c:v>
                </c:pt>
                <c:pt idx="2789">
                  <c:v>1.42</c:v>
                </c:pt>
                <c:pt idx="2790">
                  <c:v>1.42</c:v>
                </c:pt>
                <c:pt idx="2791">
                  <c:v>1.42</c:v>
                </c:pt>
                <c:pt idx="2792">
                  <c:v>1.42</c:v>
                </c:pt>
                <c:pt idx="2793">
                  <c:v>1.34</c:v>
                </c:pt>
                <c:pt idx="2794">
                  <c:v>1.33</c:v>
                </c:pt>
                <c:pt idx="2795">
                  <c:v>1.4</c:v>
                </c:pt>
                <c:pt idx="2796">
                  <c:v>1.4</c:v>
                </c:pt>
                <c:pt idx="2797">
                  <c:v>1.4</c:v>
                </c:pt>
                <c:pt idx="2798">
                  <c:v>1.4</c:v>
                </c:pt>
                <c:pt idx="2799">
                  <c:v>1.47</c:v>
                </c:pt>
                <c:pt idx="2800">
                  <c:v>1.32</c:v>
                </c:pt>
                <c:pt idx="2801">
                  <c:v>1.33</c:v>
                </c:pt>
                <c:pt idx="2802">
                  <c:v>1.37</c:v>
                </c:pt>
                <c:pt idx="2803">
                  <c:v>1.42</c:v>
                </c:pt>
                <c:pt idx="2804">
                  <c:v>1.42</c:v>
                </c:pt>
                <c:pt idx="2805">
                  <c:v>1.42</c:v>
                </c:pt>
                <c:pt idx="2806">
                  <c:v>1.35</c:v>
                </c:pt>
                <c:pt idx="2807">
                  <c:v>1.34</c:v>
                </c:pt>
                <c:pt idx="2808">
                  <c:v>1.48</c:v>
                </c:pt>
                <c:pt idx="2809">
                  <c:v>1.43</c:v>
                </c:pt>
                <c:pt idx="2810">
                  <c:v>1.28</c:v>
                </c:pt>
                <c:pt idx="2811">
                  <c:v>1.28</c:v>
                </c:pt>
                <c:pt idx="2812">
                  <c:v>1.28</c:v>
                </c:pt>
                <c:pt idx="2813">
                  <c:v>1.24</c:v>
                </c:pt>
                <c:pt idx="2814">
                  <c:v>0.97</c:v>
                </c:pt>
                <c:pt idx="2815">
                  <c:v>0.95</c:v>
                </c:pt>
                <c:pt idx="2816">
                  <c:v>0.98</c:v>
                </c:pt>
                <c:pt idx="2817">
                  <c:v>0.98</c:v>
                </c:pt>
                <c:pt idx="2818">
                  <c:v>0.98</c:v>
                </c:pt>
                <c:pt idx="2819">
                  <c:v>0.98</c:v>
                </c:pt>
                <c:pt idx="2820">
                  <c:v>1</c:v>
                </c:pt>
                <c:pt idx="2821">
                  <c:v>1</c:v>
                </c:pt>
                <c:pt idx="2822">
                  <c:v>0.98</c:v>
                </c:pt>
                <c:pt idx="2823">
                  <c:v>1.03</c:v>
                </c:pt>
                <c:pt idx="2824">
                  <c:v>0.95</c:v>
                </c:pt>
                <c:pt idx="2825">
                  <c:v>0.95</c:v>
                </c:pt>
                <c:pt idx="2826">
                  <c:v>0.95</c:v>
                </c:pt>
                <c:pt idx="2827">
                  <c:v>0.9</c:v>
                </c:pt>
                <c:pt idx="2828">
                  <c:v>0.9</c:v>
                </c:pt>
                <c:pt idx="2829">
                  <c:v>0.89</c:v>
                </c:pt>
                <c:pt idx="2830">
                  <c:v>0.91</c:v>
                </c:pt>
                <c:pt idx="2831">
                  <c:v>0.91</c:v>
                </c:pt>
                <c:pt idx="2832">
                  <c:v>0.91</c:v>
                </c:pt>
                <c:pt idx="2833">
                  <c:v>0.91</c:v>
                </c:pt>
                <c:pt idx="2834">
                  <c:v>0.9</c:v>
                </c:pt>
                <c:pt idx="2835">
                  <c:v>0.92</c:v>
                </c:pt>
                <c:pt idx="2836">
                  <c:v>0.96</c:v>
                </c:pt>
                <c:pt idx="2837">
                  <c:v>0.89</c:v>
                </c:pt>
                <c:pt idx="2838">
                  <c:v>0.84</c:v>
                </c:pt>
                <c:pt idx="2839">
                  <c:v>0.84</c:v>
                </c:pt>
                <c:pt idx="2840">
                  <c:v>0.84</c:v>
                </c:pt>
                <c:pt idx="2841">
                  <c:v>0.84</c:v>
                </c:pt>
                <c:pt idx="2842">
                  <c:v>0.84</c:v>
                </c:pt>
                <c:pt idx="2843">
                  <c:v>0.85</c:v>
                </c:pt>
                <c:pt idx="2844">
                  <c:v>0.79</c:v>
                </c:pt>
                <c:pt idx="2845">
                  <c:v>0.79</c:v>
                </c:pt>
                <c:pt idx="2846">
                  <c:v>0.79</c:v>
                </c:pt>
                <c:pt idx="2847">
                  <c:v>0.79</c:v>
                </c:pt>
                <c:pt idx="2848">
                  <c:v>0.8</c:v>
                </c:pt>
                <c:pt idx="2849">
                  <c:v>0.81</c:v>
                </c:pt>
                <c:pt idx="2850">
                  <c:v>0.8</c:v>
                </c:pt>
                <c:pt idx="2851">
                  <c:v>0.76</c:v>
                </c:pt>
                <c:pt idx="2852">
                  <c:v>0.76</c:v>
                </c:pt>
                <c:pt idx="2853">
                  <c:v>0.76</c:v>
                </c:pt>
                <c:pt idx="2854">
                  <c:v>0.76</c:v>
                </c:pt>
                <c:pt idx="2855">
                  <c:v>0.74</c:v>
                </c:pt>
                <c:pt idx="2856">
                  <c:v>0.74</c:v>
                </c:pt>
                <c:pt idx="2857">
                  <c:v>0.75</c:v>
                </c:pt>
                <c:pt idx="2858">
                  <c:v>0.76</c:v>
                </c:pt>
                <c:pt idx="2859">
                  <c:v>0.71</c:v>
                </c:pt>
                <c:pt idx="2860">
                  <c:v>0.71</c:v>
                </c:pt>
                <c:pt idx="2861">
                  <c:v>0.71</c:v>
                </c:pt>
                <c:pt idx="2862">
                  <c:v>0.76</c:v>
                </c:pt>
                <c:pt idx="2863">
                  <c:v>0.77</c:v>
                </c:pt>
                <c:pt idx="2864">
                  <c:v>0.77</c:v>
                </c:pt>
                <c:pt idx="2865">
                  <c:v>0.76</c:v>
                </c:pt>
                <c:pt idx="2866">
                  <c:v>0.79</c:v>
                </c:pt>
                <c:pt idx="2867">
                  <c:v>0.79</c:v>
                </c:pt>
                <c:pt idx="2868">
                  <c:v>0.79</c:v>
                </c:pt>
                <c:pt idx="2869">
                  <c:v>0.74</c:v>
                </c:pt>
                <c:pt idx="2870">
                  <c:v>0.73</c:v>
                </c:pt>
                <c:pt idx="2871">
                  <c:v>0.74</c:v>
                </c:pt>
                <c:pt idx="2872">
                  <c:v>0.72</c:v>
                </c:pt>
                <c:pt idx="2873">
                  <c:v>0.72</c:v>
                </c:pt>
                <c:pt idx="2874">
                  <c:v>0.72</c:v>
                </c:pt>
                <c:pt idx="2875">
                  <c:v>0.72</c:v>
                </c:pt>
                <c:pt idx="2876">
                  <c:v>0.72</c:v>
                </c:pt>
                <c:pt idx="2877">
                  <c:v>0.69</c:v>
                </c:pt>
                <c:pt idx="2878">
                  <c:v>0.68</c:v>
                </c:pt>
                <c:pt idx="2879">
                  <c:v>0.69</c:v>
                </c:pt>
                <c:pt idx="2880">
                  <c:v>0.69</c:v>
                </c:pt>
                <c:pt idx="2881">
                  <c:v>0.69</c:v>
                </c:pt>
                <c:pt idx="2882">
                  <c:v>0.69</c:v>
                </c:pt>
                <c:pt idx="2883">
                  <c:v>0.69</c:v>
                </c:pt>
                <c:pt idx="2884">
                  <c:v>0.68</c:v>
                </c:pt>
                <c:pt idx="2885">
                  <c:v>0.69</c:v>
                </c:pt>
                <c:pt idx="2886">
                  <c:v>0.68</c:v>
                </c:pt>
                <c:pt idx="2887">
                  <c:v>0.66</c:v>
                </c:pt>
                <c:pt idx="2888">
                  <c:v>0.66</c:v>
                </c:pt>
                <c:pt idx="2889">
                  <c:v>0.66</c:v>
                </c:pt>
                <c:pt idx="2890">
                  <c:v>0.66</c:v>
                </c:pt>
                <c:pt idx="2891">
                  <c:v>0.64</c:v>
                </c:pt>
                <c:pt idx="2892">
                  <c:v>0.62</c:v>
                </c:pt>
                <c:pt idx="2893">
                  <c:v>0.59</c:v>
                </c:pt>
                <c:pt idx="2894">
                  <c:v>0.6</c:v>
                </c:pt>
                <c:pt idx="2895">
                  <c:v>0.6</c:v>
                </c:pt>
                <c:pt idx="2896">
                  <c:v>0.6</c:v>
                </c:pt>
                <c:pt idx="2897">
                  <c:v>0.57999999999999996</c:v>
                </c:pt>
                <c:pt idx="2898">
                  <c:v>0.59</c:v>
                </c:pt>
                <c:pt idx="2899">
                  <c:v>0.6</c:v>
                </c:pt>
                <c:pt idx="2900">
                  <c:v>0.61</c:v>
                </c:pt>
                <c:pt idx="2901">
                  <c:v>0.64</c:v>
                </c:pt>
                <c:pt idx="2902">
                  <c:v>0.64</c:v>
                </c:pt>
                <c:pt idx="2903">
                  <c:v>0.64</c:v>
                </c:pt>
                <c:pt idx="2904">
                  <c:v>0.64</c:v>
                </c:pt>
                <c:pt idx="2905">
                  <c:v>0.64</c:v>
                </c:pt>
                <c:pt idx="2906">
                  <c:v>0.63</c:v>
                </c:pt>
                <c:pt idx="2907">
                  <c:v>0.64</c:v>
                </c:pt>
                <c:pt idx="2908">
                  <c:v>0.62</c:v>
                </c:pt>
                <c:pt idx="2909">
                  <c:v>0.62</c:v>
                </c:pt>
                <c:pt idx="2910">
                  <c:v>0.62</c:v>
                </c:pt>
                <c:pt idx="2911">
                  <c:v>0.64</c:v>
                </c:pt>
                <c:pt idx="2912">
                  <c:v>0.64</c:v>
                </c:pt>
                <c:pt idx="2913">
                  <c:v>0.64</c:v>
                </c:pt>
                <c:pt idx="2914">
                  <c:v>0.64</c:v>
                </c:pt>
                <c:pt idx="2915">
                  <c:v>0.64</c:v>
                </c:pt>
                <c:pt idx="2916">
                  <c:v>0.64</c:v>
                </c:pt>
                <c:pt idx="2917">
                  <c:v>0.64</c:v>
                </c:pt>
                <c:pt idx="2918">
                  <c:v>0.63</c:v>
                </c:pt>
                <c:pt idx="2919">
                  <c:v>0.69</c:v>
                </c:pt>
                <c:pt idx="2920">
                  <c:v>0.7</c:v>
                </c:pt>
                <c:pt idx="2921">
                  <c:v>0.71</c:v>
                </c:pt>
                <c:pt idx="2922">
                  <c:v>0.71</c:v>
                </c:pt>
                <c:pt idx="2923">
                  <c:v>0.71</c:v>
                </c:pt>
                <c:pt idx="2924">
                  <c:v>0.71</c:v>
                </c:pt>
                <c:pt idx="2925">
                  <c:v>0.7</c:v>
                </c:pt>
                <c:pt idx="2926">
                  <c:v>0.74</c:v>
                </c:pt>
                <c:pt idx="2927">
                  <c:v>0.74</c:v>
                </c:pt>
                <c:pt idx="2928">
                  <c:v>0.74</c:v>
                </c:pt>
                <c:pt idx="2929">
                  <c:v>0.73</c:v>
                </c:pt>
                <c:pt idx="2930">
                  <c:v>0.73</c:v>
                </c:pt>
                <c:pt idx="2931">
                  <c:v>0.73</c:v>
                </c:pt>
                <c:pt idx="2932">
                  <c:v>0.74</c:v>
                </c:pt>
                <c:pt idx="2933">
                  <c:v>0.71</c:v>
                </c:pt>
                <c:pt idx="2934">
                  <c:v>0.72</c:v>
                </c:pt>
                <c:pt idx="2935">
                  <c:v>0.68</c:v>
                </c:pt>
                <c:pt idx="2936">
                  <c:v>0.73</c:v>
                </c:pt>
                <c:pt idx="2937">
                  <c:v>0.73</c:v>
                </c:pt>
                <c:pt idx="2938">
                  <c:v>0.73</c:v>
                </c:pt>
                <c:pt idx="2939">
                  <c:v>0.71</c:v>
                </c:pt>
                <c:pt idx="2940">
                  <c:v>0.74</c:v>
                </c:pt>
                <c:pt idx="2941">
                  <c:v>0.73</c:v>
                </c:pt>
                <c:pt idx="2942">
                  <c:v>0.73</c:v>
                </c:pt>
                <c:pt idx="2943">
                  <c:v>0.74</c:v>
                </c:pt>
                <c:pt idx="2944">
                  <c:v>0.74</c:v>
                </c:pt>
                <c:pt idx="2945">
                  <c:v>0.74</c:v>
                </c:pt>
                <c:pt idx="2946">
                  <c:v>0.72</c:v>
                </c:pt>
                <c:pt idx="2947">
                  <c:v>0.71</c:v>
                </c:pt>
                <c:pt idx="2948">
                  <c:v>0.75</c:v>
                </c:pt>
                <c:pt idx="2949">
                  <c:v>0.75</c:v>
                </c:pt>
                <c:pt idx="2950">
                  <c:v>0.76</c:v>
                </c:pt>
                <c:pt idx="2951">
                  <c:v>0.76</c:v>
                </c:pt>
                <c:pt idx="2952">
                  <c:v>0.76</c:v>
                </c:pt>
                <c:pt idx="2953">
                  <c:v>0.75</c:v>
                </c:pt>
                <c:pt idx="2954">
                  <c:v>0.79</c:v>
                </c:pt>
                <c:pt idx="2955">
                  <c:v>0.81499999999999995</c:v>
                </c:pt>
                <c:pt idx="2956">
                  <c:v>0.83</c:v>
                </c:pt>
                <c:pt idx="2957">
                  <c:v>0.83</c:v>
                </c:pt>
                <c:pt idx="2958">
                  <c:v>0.83</c:v>
                </c:pt>
                <c:pt idx="2959">
                  <c:v>0.83</c:v>
                </c:pt>
                <c:pt idx="2960">
                  <c:v>0.79</c:v>
                </c:pt>
                <c:pt idx="2961">
                  <c:v>0.74</c:v>
                </c:pt>
                <c:pt idx="2962">
                  <c:v>0.71</c:v>
                </c:pt>
                <c:pt idx="2963">
                  <c:v>0.68</c:v>
                </c:pt>
                <c:pt idx="2964">
                  <c:v>0.63</c:v>
                </c:pt>
                <c:pt idx="2965">
                  <c:v>0.63</c:v>
                </c:pt>
                <c:pt idx="2966">
                  <c:v>0.63</c:v>
                </c:pt>
                <c:pt idx="2967">
                  <c:v>0.64</c:v>
                </c:pt>
                <c:pt idx="2968">
                  <c:v>0.62</c:v>
                </c:pt>
                <c:pt idx="2969">
                  <c:v>0.6</c:v>
                </c:pt>
                <c:pt idx="2970">
                  <c:v>0.56000000000000005</c:v>
                </c:pt>
                <c:pt idx="2971">
                  <c:v>0.67</c:v>
                </c:pt>
                <c:pt idx="2972">
                  <c:v>0.67</c:v>
                </c:pt>
                <c:pt idx="2973">
                  <c:v>0.67</c:v>
                </c:pt>
                <c:pt idx="2974">
                  <c:v>0.7</c:v>
                </c:pt>
                <c:pt idx="2975">
                  <c:v>0.69</c:v>
                </c:pt>
                <c:pt idx="2976">
                  <c:v>0.68</c:v>
                </c:pt>
                <c:pt idx="2977">
                  <c:v>0.62</c:v>
                </c:pt>
                <c:pt idx="2978">
                  <c:v>0.64</c:v>
                </c:pt>
                <c:pt idx="2979">
                  <c:v>0.64</c:v>
                </c:pt>
                <c:pt idx="2980">
                  <c:v>0.64</c:v>
                </c:pt>
                <c:pt idx="2981">
                  <c:v>0.67</c:v>
                </c:pt>
                <c:pt idx="2982">
                  <c:v>0.68</c:v>
                </c:pt>
                <c:pt idx="2983">
                  <c:v>0.68</c:v>
                </c:pt>
                <c:pt idx="2984">
                  <c:v>0.71</c:v>
                </c:pt>
                <c:pt idx="2985">
                  <c:v>0.69</c:v>
                </c:pt>
                <c:pt idx="2986">
                  <c:v>0.69</c:v>
                </c:pt>
                <c:pt idx="2987">
                  <c:v>0.69</c:v>
                </c:pt>
                <c:pt idx="2988">
                  <c:v>0.71</c:v>
                </c:pt>
                <c:pt idx="2989">
                  <c:v>0.7</c:v>
                </c:pt>
                <c:pt idx="2990">
                  <c:v>0.68</c:v>
                </c:pt>
                <c:pt idx="2991">
                  <c:v>0.63</c:v>
                </c:pt>
                <c:pt idx="2992">
                  <c:v>0.63</c:v>
                </c:pt>
                <c:pt idx="2993">
                  <c:v>0.63</c:v>
                </c:pt>
                <c:pt idx="2994">
                  <c:v>0.63</c:v>
                </c:pt>
                <c:pt idx="2995">
                  <c:v>0.65</c:v>
                </c:pt>
                <c:pt idx="2996">
                  <c:v>0.64</c:v>
                </c:pt>
                <c:pt idx="2997">
                  <c:v>0.63</c:v>
                </c:pt>
                <c:pt idx="2998">
                  <c:v>0.71</c:v>
                </c:pt>
                <c:pt idx="2999">
                  <c:v>0.64</c:v>
                </c:pt>
                <c:pt idx="3000">
                  <c:v>0.64</c:v>
                </c:pt>
                <c:pt idx="3001">
                  <c:v>0.64</c:v>
                </c:pt>
                <c:pt idx="3002">
                  <c:v>0.63</c:v>
                </c:pt>
                <c:pt idx="3003">
                  <c:v>0.63</c:v>
                </c:pt>
                <c:pt idx="3004">
                  <c:v>0.68</c:v>
                </c:pt>
                <c:pt idx="3005">
                  <c:v>0.69</c:v>
                </c:pt>
                <c:pt idx="3006">
                  <c:v>0.76</c:v>
                </c:pt>
                <c:pt idx="3007">
                  <c:v>0.76</c:v>
                </c:pt>
                <c:pt idx="3008">
                  <c:v>0.76</c:v>
                </c:pt>
                <c:pt idx="3009">
                  <c:v>0.79</c:v>
                </c:pt>
                <c:pt idx="3010">
                  <c:v>0.79</c:v>
                </c:pt>
                <c:pt idx="3011">
                  <c:v>0.79</c:v>
                </c:pt>
                <c:pt idx="3012">
                  <c:v>0.78</c:v>
                </c:pt>
                <c:pt idx="3013">
                  <c:v>0.76</c:v>
                </c:pt>
                <c:pt idx="3014">
                  <c:v>0.76</c:v>
                </c:pt>
                <c:pt idx="3015">
                  <c:v>0.76</c:v>
                </c:pt>
                <c:pt idx="3016">
                  <c:v>0.78</c:v>
                </c:pt>
                <c:pt idx="3017">
                  <c:v>0.81</c:v>
                </c:pt>
                <c:pt idx="3018">
                  <c:v>0.79</c:v>
                </c:pt>
                <c:pt idx="3019">
                  <c:v>0.78</c:v>
                </c:pt>
                <c:pt idx="3020">
                  <c:v>0.72</c:v>
                </c:pt>
                <c:pt idx="3021">
                  <c:v>0.72</c:v>
                </c:pt>
                <c:pt idx="3022">
                  <c:v>0.72</c:v>
                </c:pt>
                <c:pt idx="3023">
                  <c:v>0.74</c:v>
                </c:pt>
                <c:pt idx="3024">
                  <c:v>0.74</c:v>
                </c:pt>
                <c:pt idx="3025">
                  <c:v>0.68</c:v>
                </c:pt>
                <c:pt idx="3026">
                  <c:v>0.68</c:v>
                </c:pt>
                <c:pt idx="3027">
                  <c:v>0.68</c:v>
                </c:pt>
                <c:pt idx="3028">
                  <c:v>0.68</c:v>
                </c:pt>
                <c:pt idx="3029">
                  <c:v>0.68</c:v>
                </c:pt>
                <c:pt idx="3030">
                  <c:v>0.65</c:v>
                </c:pt>
                <c:pt idx="3031">
                  <c:v>0.65</c:v>
                </c:pt>
                <c:pt idx="3032">
                  <c:v>0.7</c:v>
                </c:pt>
                <c:pt idx="3033">
                  <c:v>0.69</c:v>
                </c:pt>
                <c:pt idx="3034">
                  <c:v>0.69</c:v>
                </c:pt>
                <c:pt idx="3035">
                  <c:v>0.69</c:v>
                </c:pt>
                <c:pt idx="3036">
                  <c:v>0.69</c:v>
                </c:pt>
                <c:pt idx="3037">
                  <c:v>0.69</c:v>
                </c:pt>
                <c:pt idx="3038">
                  <c:v>0.71</c:v>
                </c:pt>
                <c:pt idx="3039">
                  <c:v>0.69</c:v>
                </c:pt>
                <c:pt idx="3040">
                  <c:v>0.69</c:v>
                </c:pt>
                <c:pt idx="3041">
                  <c:v>0.74</c:v>
                </c:pt>
                <c:pt idx="3042">
                  <c:v>0.74</c:v>
                </c:pt>
                <c:pt idx="3043">
                  <c:v>0.74</c:v>
                </c:pt>
                <c:pt idx="3044">
                  <c:v>0.81</c:v>
                </c:pt>
                <c:pt idx="3045">
                  <c:v>0.84</c:v>
                </c:pt>
                <c:pt idx="3046">
                  <c:v>0.85</c:v>
                </c:pt>
                <c:pt idx="3047">
                  <c:v>0.84</c:v>
                </c:pt>
                <c:pt idx="3048">
                  <c:v>0.81</c:v>
                </c:pt>
                <c:pt idx="3049">
                  <c:v>0.81</c:v>
                </c:pt>
                <c:pt idx="3050">
                  <c:v>0.81</c:v>
                </c:pt>
                <c:pt idx="3051">
                  <c:v>0.76</c:v>
                </c:pt>
                <c:pt idx="3052">
                  <c:v>0.75</c:v>
                </c:pt>
                <c:pt idx="3053">
                  <c:v>0.77</c:v>
                </c:pt>
                <c:pt idx="3054">
                  <c:v>0.75</c:v>
                </c:pt>
                <c:pt idx="3055">
                  <c:v>0.75</c:v>
                </c:pt>
                <c:pt idx="3056">
                  <c:v>0.75</c:v>
                </c:pt>
                <c:pt idx="3057">
                  <c:v>0.75</c:v>
                </c:pt>
                <c:pt idx="3058">
                  <c:v>0.79</c:v>
                </c:pt>
                <c:pt idx="3059">
                  <c:v>0.78</c:v>
                </c:pt>
                <c:pt idx="3060">
                  <c:v>0.78</c:v>
                </c:pt>
                <c:pt idx="3061">
                  <c:v>0.84</c:v>
                </c:pt>
                <c:pt idx="3062">
                  <c:v>0.86</c:v>
                </c:pt>
                <c:pt idx="3063">
                  <c:v>0.86</c:v>
                </c:pt>
                <c:pt idx="3064">
                  <c:v>0.86</c:v>
                </c:pt>
                <c:pt idx="3065">
                  <c:v>0.78</c:v>
                </c:pt>
                <c:pt idx="3066">
                  <c:v>0.76</c:v>
                </c:pt>
                <c:pt idx="3067">
                  <c:v>0.77</c:v>
                </c:pt>
                <c:pt idx="3068">
                  <c:v>0.72</c:v>
                </c:pt>
                <c:pt idx="3069">
                  <c:v>0.75</c:v>
                </c:pt>
                <c:pt idx="3070">
                  <c:v>0.75</c:v>
                </c:pt>
                <c:pt idx="3071">
                  <c:v>0.75</c:v>
                </c:pt>
                <c:pt idx="3072">
                  <c:v>0.77</c:v>
                </c:pt>
                <c:pt idx="3073">
                  <c:v>0.78</c:v>
                </c:pt>
                <c:pt idx="3074">
                  <c:v>0.75</c:v>
                </c:pt>
                <c:pt idx="3075">
                  <c:v>0.74</c:v>
                </c:pt>
                <c:pt idx="3076">
                  <c:v>0.67</c:v>
                </c:pt>
                <c:pt idx="3077">
                  <c:v>0.67</c:v>
                </c:pt>
                <c:pt idx="3078">
                  <c:v>0.67</c:v>
                </c:pt>
                <c:pt idx="3079">
                  <c:v>0.64</c:v>
                </c:pt>
                <c:pt idx="3080">
                  <c:v>0.56999999999999995</c:v>
                </c:pt>
                <c:pt idx="3081">
                  <c:v>0.53</c:v>
                </c:pt>
                <c:pt idx="3082">
                  <c:v>0.53</c:v>
                </c:pt>
                <c:pt idx="3083">
                  <c:v>0.51</c:v>
                </c:pt>
                <c:pt idx="3084">
                  <c:v>0.51</c:v>
                </c:pt>
                <c:pt idx="3085">
                  <c:v>0.51</c:v>
                </c:pt>
                <c:pt idx="3086">
                  <c:v>0.52</c:v>
                </c:pt>
                <c:pt idx="3087">
                  <c:v>0.52</c:v>
                </c:pt>
                <c:pt idx="3088">
                  <c:v>0.52</c:v>
                </c:pt>
                <c:pt idx="3089">
                  <c:v>0.53</c:v>
                </c:pt>
                <c:pt idx="3090">
                  <c:v>0.53</c:v>
                </c:pt>
                <c:pt idx="3091">
                  <c:v>0.53</c:v>
                </c:pt>
                <c:pt idx="3092">
                  <c:v>0.53</c:v>
                </c:pt>
                <c:pt idx="3093">
                  <c:v>0.54</c:v>
                </c:pt>
                <c:pt idx="3094">
                  <c:v>0.52</c:v>
                </c:pt>
                <c:pt idx="3095">
                  <c:v>0.5</c:v>
                </c:pt>
                <c:pt idx="3096">
                  <c:v>0.51</c:v>
                </c:pt>
                <c:pt idx="3097">
                  <c:v>0.52</c:v>
                </c:pt>
                <c:pt idx="3098">
                  <c:v>0.52</c:v>
                </c:pt>
                <c:pt idx="3099">
                  <c:v>0.52</c:v>
                </c:pt>
                <c:pt idx="3100">
                  <c:v>0.51</c:v>
                </c:pt>
                <c:pt idx="3101">
                  <c:v>0.53</c:v>
                </c:pt>
                <c:pt idx="3102">
                  <c:v>0.52</c:v>
                </c:pt>
                <c:pt idx="3103">
                  <c:v>0.52</c:v>
                </c:pt>
                <c:pt idx="3104">
                  <c:v>0.52</c:v>
                </c:pt>
                <c:pt idx="3105">
                  <c:v>0.52</c:v>
                </c:pt>
                <c:pt idx="3106">
                  <c:v>0.52</c:v>
                </c:pt>
                <c:pt idx="3107">
                  <c:v>0.52</c:v>
                </c:pt>
                <c:pt idx="3108">
                  <c:v>0.51</c:v>
                </c:pt>
                <c:pt idx="3109">
                  <c:v>0.52</c:v>
                </c:pt>
                <c:pt idx="3110">
                  <c:v>0.54</c:v>
                </c:pt>
                <c:pt idx="3111">
                  <c:v>0.56000000000000005</c:v>
                </c:pt>
                <c:pt idx="3112">
                  <c:v>0.56000000000000005</c:v>
                </c:pt>
                <c:pt idx="3113">
                  <c:v>0.56000000000000005</c:v>
                </c:pt>
                <c:pt idx="3114">
                  <c:v>0.55000000000000004</c:v>
                </c:pt>
                <c:pt idx="3115">
                  <c:v>0.54</c:v>
                </c:pt>
                <c:pt idx="3116">
                  <c:v>0.55000000000000004</c:v>
                </c:pt>
                <c:pt idx="3117">
                  <c:v>0.51</c:v>
                </c:pt>
                <c:pt idx="3118">
                  <c:v>0.53</c:v>
                </c:pt>
                <c:pt idx="3119">
                  <c:v>0.53</c:v>
                </c:pt>
                <c:pt idx="3120">
                  <c:v>0.53</c:v>
                </c:pt>
                <c:pt idx="3121">
                  <c:v>0.51</c:v>
                </c:pt>
                <c:pt idx="3122">
                  <c:v>0.54</c:v>
                </c:pt>
                <c:pt idx="3123">
                  <c:v>0.56999999999999995</c:v>
                </c:pt>
                <c:pt idx="3124">
                  <c:v>0.57999999999999996</c:v>
                </c:pt>
                <c:pt idx="3125">
                  <c:v>0.64</c:v>
                </c:pt>
                <c:pt idx="3126">
                  <c:v>0.64</c:v>
                </c:pt>
                <c:pt idx="3127">
                  <c:v>0.64</c:v>
                </c:pt>
                <c:pt idx="3128">
                  <c:v>0.61</c:v>
                </c:pt>
                <c:pt idx="3129">
                  <c:v>0.55000000000000004</c:v>
                </c:pt>
                <c:pt idx="3130">
                  <c:v>0.51</c:v>
                </c:pt>
                <c:pt idx="3131">
                  <c:v>0.5</c:v>
                </c:pt>
                <c:pt idx="3132">
                  <c:v>0.48499999999999999</c:v>
                </c:pt>
                <c:pt idx="3133">
                  <c:v>0.48499999999999999</c:v>
                </c:pt>
                <c:pt idx="3134">
                  <c:v>0.48499999999999999</c:v>
                </c:pt>
                <c:pt idx="3135">
                  <c:v>0.5</c:v>
                </c:pt>
                <c:pt idx="3136">
                  <c:v>0.52</c:v>
                </c:pt>
                <c:pt idx="3137">
                  <c:v>0.5</c:v>
                </c:pt>
                <c:pt idx="3138">
                  <c:v>0.53</c:v>
                </c:pt>
                <c:pt idx="3139">
                  <c:v>0.54</c:v>
                </c:pt>
                <c:pt idx="3140">
                  <c:v>0.54</c:v>
                </c:pt>
                <c:pt idx="3141">
                  <c:v>0.54</c:v>
                </c:pt>
                <c:pt idx="3142">
                  <c:v>0.53</c:v>
                </c:pt>
                <c:pt idx="3143">
                  <c:v>0.54</c:v>
                </c:pt>
                <c:pt idx="3144">
                  <c:v>0.56999999999999995</c:v>
                </c:pt>
                <c:pt idx="3145">
                  <c:v>0.51</c:v>
                </c:pt>
                <c:pt idx="3146">
                  <c:v>0.52</c:v>
                </c:pt>
                <c:pt idx="3147">
                  <c:v>0.52</c:v>
                </c:pt>
                <c:pt idx="3148">
                  <c:v>0.52</c:v>
                </c:pt>
                <c:pt idx="3149">
                  <c:v>0.52</c:v>
                </c:pt>
                <c:pt idx="3150">
                  <c:v>0.5</c:v>
                </c:pt>
                <c:pt idx="3151">
                  <c:v>0.52</c:v>
                </c:pt>
                <c:pt idx="3152">
                  <c:v>0.5</c:v>
                </c:pt>
                <c:pt idx="3153">
                  <c:v>0.45500000000000002</c:v>
                </c:pt>
                <c:pt idx="3154">
                  <c:v>0.45500000000000002</c:v>
                </c:pt>
                <c:pt idx="3155">
                  <c:v>0.45500000000000002</c:v>
                </c:pt>
                <c:pt idx="3156">
                  <c:v>0.45500000000000002</c:v>
                </c:pt>
                <c:pt idx="3157">
                  <c:v>0.45</c:v>
                </c:pt>
                <c:pt idx="3158">
                  <c:v>0.45</c:v>
                </c:pt>
                <c:pt idx="3159">
                  <c:v>0.44</c:v>
                </c:pt>
                <c:pt idx="3160">
                  <c:v>0.42</c:v>
                </c:pt>
                <c:pt idx="3161">
                  <c:v>0.42</c:v>
                </c:pt>
                <c:pt idx="3162">
                  <c:v>0.42</c:v>
                </c:pt>
                <c:pt idx="3163">
                  <c:v>0.41499999999999998</c:v>
                </c:pt>
                <c:pt idx="3164">
                  <c:v>0.42499999999999999</c:v>
                </c:pt>
                <c:pt idx="3165">
                  <c:v>0.44</c:v>
                </c:pt>
                <c:pt idx="3166">
                  <c:v>0.435</c:v>
                </c:pt>
                <c:pt idx="3167">
                  <c:v>0.44</c:v>
                </c:pt>
                <c:pt idx="3168">
                  <c:v>0.44</c:v>
                </c:pt>
                <c:pt idx="3169">
                  <c:v>0.44</c:v>
                </c:pt>
                <c:pt idx="3170">
                  <c:v>0.45</c:v>
                </c:pt>
                <c:pt idx="3171">
                  <c:v>0.44</c:v>
                </c:pt>
                <c:pt idx="3172">
                  <c:v>0.42499999999999999</c:v>
                </c:pt>
                <c:pt idx="3173">
                  <c:v>0.43</c:v>
                </c:pt>
                <c:pt idx="3174">
                  <c:v>0.46</c:v>
                </c:pt>
                <c:pt idx="3175">
                  <c:v>0.46</c:v>
                </c:pt>
                <c:pt idx="3176">
                  <c:v>0.46</c:v>
                </c:pt>
                <c:pt idx="3177">
                  <c:v>0.46500000000000002</c:v>
                </c:pt>
                <c:pt idx="3178">
                  <c:v>0.47499999999999998</c:v>
                </c:pt>
                <c:pt idx="3179">
                  <c:v>0.47</c:v>
                </c:pt>
                <c:pt idx="3180">
                  <c:v>0.47</c:v>
                </c:pt>
                <c:pt idx="3181">
                  <c:v>0.44500000000000001</c:v>
                </c:pt>
                <c:pt idx="3182">
                  <c:v>0.44500000000000001</c:v>
                </c:pt>
                <c:pt idx="3183">
                  <c:v>0.44500000000000001</c:v>
                </c:pt>
                <c:pt idx="3184">
                  <c:v>0.42</c:v>
                </c:pt>
                <c:pt idx="3185">
                  <c:v>0.44500000000000001</c:v>
                </c:pt>
                <c:pt idx="3186">
                  <c:v>0.38500000000000001</c:v>
                </c:pt>
                <c:pt idx="3187">
                  <c:v>0.34</c:v>
                </c:pt>
                <c:pt idx="3188">
                  <c:v>0.36</c:v>
                </c:pt>
                <c:pt idx="3189">
                  <c:v>0.36</c:v>
                </c:pt>
                <c:pt idx="3190">
                  <c:v>0.36</c:v>
                </c:pt>
                <c:pt idx="3191">
                  <c:v>0.36</c:v>
                </c:pt>
                <c:pt idx="3192">
                  <c:v>0.37</c:v>
                </c:pt>
                <c:pt idx="3193">
                  <c:v>0.38</c:v>
                </c:pt>
                <c:pt idx="3194">
                  <c:v>0.39</c:v>
                </c:pt>
                <c:pt idx="3195">
                  <c:v>0.39</c:v>
                </c:pt>
                <c:pt idx="3196">
                  <c:v>0.39</c:v>
                </c:pt>
                <c:pt idx="3197">
                  <c:v>0.39</c:v>
                </c:pt>
                <c:pt idx="3198">
                  <c:v>0.375</c:v>
                </c:pt>
                <c:pt idx="3199">
                  <c:v>0.37</c:v>
                </c:pt>
                <c:pt idx="3200">
                  <c:v>0.375</c:v>
                </c:pt>
                <c:pt idx="3201">
                  <c:v>0.36</c:v>
                </c:pt>
                <c:pt idx="3202">
                  <c:v>0.34499999999999997</c:v>
                </c:pt>
                <c:pt idx="3203">
                  <c:v>0.34499999999999997</c:v>
                </c:pt>
                <c:pt idx="3204">
                  <c:v>0.34499999999999997</c:v>
                </c:pt>
                <c:pt idx="3205">
                  <c:v>0.35</c:v>
                </c:pt>
                <c:pt idx="3206">
                  <c:v>0.35</c:v>
                </c:pt>
                <c:pt idx="3207">
                  <c:v>0.33500000000000002</c:v>
                </c:pt>
                <c:pt idx="3208">
                  <c:v>0.33500000000000002</c:v>
                </c:pt>
                <c:pt idx="3209">
                  <c:v>0.34</c:v>
                </c:pt>
                <c:pt idx="3210">
                  <c:v>0.34</c:v>
                </c:pt>
                <c:pt idx="3211">
                  <c:v>0.34</c:v>
                </c:pt>
                <c:pt idx="3212">
                  <c:v>0.35</c:v>
                </c:pt>
                <c:pt idx="3213">
                  <c:v>0.35</c:v>
                </c:pt>
                <c:pt idx="3214">
                  <c:v>0.33</c:v>
                </c:pt>
                <c:pt idx="3215">
                  <c:v>0.34</c:v>
                </c:pt>
                <c:pt idx="3216">
                  <c:v>0.32500000000000001</c:v>
                </c:pt>
                <c:pt idx="3217">
                  <c:v>0.32500000000000001</c:v>
                </c:pt>
                <c:pt idx="3218">
                  <c:v>0.32500000000000001</c:v>
                </c:pt>
                <c:pt idx="3219">
                  <c:v>0.33</c:v>
                </c:pt>
                <c:pt idx="3220">
                  <c:v>0.33</c:v>
                </c:pt>
                <c:pt idx="3221">
                  <c:v>0.34</c:v>
                </c:pt>
                <c:pt idx="3222">
                  <c:v>0.32500000000000001</c:v>
                </c:pt>
                <c:pt idx="3223">
                  <c:v>0.32500000000000001</c:v>
                </c:pt>
                <c:pt idx="3224">
                  <c:v>0.32500000000000001</c:v>
                </c:pt>
                <c:pt idx="3225">
                  <c:v>0.32500000000000001</c:v>
                </c:pt>
                <c:pt idx="3226">
                  <c:v>0.33</c:v>
                </c:pt>
                <c:pt idx="3227">
                  <c:v>0.33500000000000002</c:v>
                </c:pt>
                <c:pt idx="3228">
                  <c:v>0.33500000000000002</c:v>
                </c:pt>
                <c:pt idx="3229">
                  <c:v>0.37</c:v>
                </c:pt>
                <c:pt idx="3230">
                  <c:v>0.38</c:v>
                </c:pt>
                <c:pt idx="3231">
                  <c:v>0.38</c:v>
                </c:pt>
                <c:pt idx="3232">
                  <c:v>0.38</c:v>
                </c:pt>
                <c:pt idx="3233">
                  <c:v>0.38500000000000001</c:v>
                </c:pt>
                <c:pt idx="3234">
                  <c:v>0.375</c:v>
                </c:pt>
                <c:pt idx="3235">
                  <c:v>0.37</c:v>
                </c:pt>
                <c:pt idx="3236">
                  <c:v>0.39</c:v>
                </c:pt>
                <c:pt idx="3237">
                  <c:v>0.38</c:v>
                </c:pt>
                <c:pt idx="3238">
                  <c:v>0.38</c:v>
                </c:pt>
                <c:pt idx="3239">
                  <c:v>0.38</c:v>
                </c:pt>
                <c:pt idx="3240">
                  <c:v>0.38</c:v>
                </c:pt>
                <c:pt idx="3241">
                  <c:v>0.38</c:v>
                </c:pt>
                <c:pt idx="3242">
                  <c:v>0.35499999999999998</c:v>
                </c:pt>
                <c:pt idx="3243">
                  <c:v>0.35499999999999998</c:v>
                </c:pt>
                <c:pt idx="3244">
                  <c:v>0.37</c:v>
                </c:pt>
                <c:pt idx="3245">
                  <c:v>0.37</c:v>
                </c:pt>
                <c:pt idx="3246">
                  <c:v>0.37</c:v>
                </c:pt>
                <c:pt idx="3247">
                  <c:v>0.37</c:v>
                </c:pt>
                <c:pt idx="3248">
                  <c:v>0.37</c:v>
                </c:pt>
                <c:pt idx="3249">
                  <c:v>0.38</c:v>
                </c:pt>
                <c:pt idx="3250">
                  <c:v>0.37</c:v>
                </c:pt>
                <c:pt idx="3251">
                  <c:v>0.36</c:v>
                </c:pt>
                <c:pt idx="3252">
                  <c:v>0.36</c:v>
                </c:pt>
                <c:pt idx="3253">
                  <c:v>0.36</c:v>
                </c:pt>
                <c:pt idx="3254">
                  <c:v>0.34499999999999997</c:v>
                </c:pt>
                <c:pt idx="3255">
                  <c:v>0.34499999999999997</c:v>
                </c:pt>
                <c:pt idx="3256">
                  <c:v>0.35</c:v>
                </c:pt>
                <c:pt idx="3257">
                  <c:v>0.35</c:v>
                </c:pt>
                <c:pt idx="3258">
                  <c:v>0.375</c:v>
                </c:pt>
                <c:pt idx="3259">
                  <c:v>0.375</c:v>
                </c:pt>
                <c:pt idx="3260">
                  <c:v>0.375</c:v>
                </c:pt>
                <c:pt idx="3261">
                  <c:v>0.37</c:v>
                </c:pt>
                <c:pt idx="3262">
                  <c:v>0.35</c:v>
                </c:pt>
                <c:pt idx="3263">
                  <c:v>0.37</c:v>
                </c:pt>
                <c:pt idx="3264">
                  <c:v>0.375</c:v>
                </c:pt>
                <c:pt idx="3265">
                  <c:v>0.39500000000000002</c:v>
                </c:pt>
                <c:pt idx="3266">
                  <c:v>0.39500000000000002</c:v>
                </c:pt>
                <c:pt idx="3267">
                  <c:v>0.39500000000000002</c:v>
                </c:pt>
                <c:pt idx="3268">
                  <c:v>0.39500000000000002</c:v>
                </c:pt>
                <c:pt idx="3269">
                  <c:v>0.41</c:v>
                </c:pt>
                <c:pt idx="3270">
                  <c:v>0.41</c:v>
                </c:pt>
                <c:pt idx="3271">
                  <c:v>0.38</c:v>
                </c:pt>
                <c:pt idx="3272">
                  <c:v>0.38500000000000001</c:v>
                </c:pt>
                <c:pt idx="3273">
                  <c:v>0.38500000000000001</c:v>
                </c:pt>
                <c:pt idx="3274">
                  <c:v>0.38500000000000001</c:v>
                </c:pt>
                <c:pt idx="3275">
                  <c:v>0.4</c:v>
                </c:pt>
                <c:pt idx="3276">
                  <c:v>0.42</c:v>
                </c:pt>
                <c:pt idx="3277">
                  <c:v>0.42</c:v>
                </c:pt>
                <c:pt idx="3278">
                  <c:v>0.42</c:v>
                </c:pt>
                <c:pt idx="3279">
                  <c:v>0.41</c:v>
                </c:pt>
                <c:pt idx="3280">
                  <c:v>0.41</c:v>
                </c:pt>
                <c:pt idx="3281">
                  <c:v>0.41</c:v>
                </c:pt>
                <c:pt idx="3282">
                  <c:v>0.42</c:v>
                </c:pt>
                <c:pt idx="3283">
                  <c:v>0.41499999999999998</c:v>
                </c:pt>
                <c:pt idx="3284">
                  <c:v>0.41499999999999998</c:v>
                </c:pt>
                <c:pt idx="3285">
                  <c:v>0.42</c:v>
                </c:pt>
                <c:pt idx="3286">
                  <c:v>0.46</c:v>
                </c:pt>
                <c:pt idx="3287">
                  <c:v>0.46</c:v>
                </c:pt>
                <c:pt idx="3288">
                  <c:v>0.46</c:v>
                </c:pt>
                <c:pt idx="3289">
                  <c:v>0.45500000000000002</c:v>
                </c:pt>
                <c:pt idx="3290">
                  <c:v>0.45</c:v>
                </c:pt>
                <c:pt idx="3291">
                  <c:v>0.46</c:v>
                </c:pt>
                <c:pt idx="3292">
                  <c:v>0.42</c:v>
                </c:pt>
                <c:pt idx="3293">
                  <c:v>0.38</c:v>
                </c:pt>
                <c:pt idx="3294">
                  <c:v>0.38</c:v>
                </c:pt>
                <c:pt idx="3295">
                  <c:v>0.38</c:v>
                </c:pt>
                <c:pt idx="3296">
                  <c:v>0.33</c:v>
                </c:pt>
                <c:pt idx="3297">
                  <c:v>0.34</c:v>
                </c:pt>
                <c:pt idx="3298">
                  <c:v>0.34</c:v>
                </c:pt>
                <c:pt idx="3299">
                  <c:v>0.33500000000000002</c:v>
                </c:pt>
                <c:pt idx="3300">
                  <c:v>0.34</c:v>
                </c:pt>
                <c:pt idx="3301">
                  <c:v>0.34</c:v>
                </c:pt>
                <c:pt idx="3302">
                  <c:v>0.34</c:v>
                </c:pt>
                <c:pt idx="3303">
                  <c:v>0.32</c:v>
                </c:pt>
                <c:pt idx="3304">
                  <c:v>0.32</c:v>
                </c:pt>
                <c:pt idx="3305">
                  <c:v>0.32</c:v>
                </c:pt>
                <c:pt idx="3306">
                  <c:v>0.32500000000000001</c:v>
                </c:pt>
                <c:pt idx="3307">
                  <c:v>0.33</c:v>
                </c:pt>
                <c:pt idx="3308">
                  <c:v>0.33</c:v>
                </c:pt>
                <c:pt idx="3309">
                  <c:v>0.33</c:v>
                </c:pt>
                <c:pt idx="3310">
                  <c:v>0.33500000000000002</c:v>
                </c:pt>
                <c:pt idx="3311">
                  <c:v>0.35</c:v>
                </c:pt>
                <c:pt idx="3312">
                  <c:v>0.35</c:v>
                </c:pt>
                <c:pt idx="3313">
                  <c:v>0.36</c:v>
                </c:pt>
                <c:pt idx="3314">
                  <c:v>0.34</c:v>
                </c:pt>
                <c:pt idx="3315">
                  <c:v>0.34</c:v>
                </c:pt>
                <c:pt idx="3316">
                  <c:v>0.34</c:v>
                </c:pt>
                <c:pt idx="3317">
                  <c:v>0.315</c:v>
                </c:pt>
                <c:pt idx="3318">
                  <c:v>0.33</c:v>
                </c:pt>
                <c:pt idx="3319">
                  <c:v>0.34499999999999997</c:v>
                </c:pt>
                <c:pt idx="3320">
                  <c:v>0.375</c:v>
                </c:pt>
                <c:pt idx="3321">
                  <c:v>0.375</c:v>
                </c:pt>
                <c:pt idx="3322">
                  <c:v>0.375</c:v>
                </c:pt>
                <c:pt idx="3323">
                  <c:v>0.375</c:v>
                </c:pt>
                <c:pt idx="3324">
                  <c:v>0.36499999999999999</c:v>
                </c:pt>
                <c:pt idx="3325">
                  <c:v>0.36</c:v>
                </c:pt>
                <c:pt idx="3326">
                  <c:v>0.375</c:v>
                </c:pt>
                <c:pt idx="3327">
                  <c:v>0.38500000000000001</c:v>
                </c:pt>
                <c:pt idx="3328">
                  <c:v>0.41</c:v>
                </c:pt>
                <c:pt idx="3329">
                  <c:v>0.41</c:v>
                </c:pt>
                <c:pt idx="3330">
                  <c:v>0.41</c:v>
                </c:pt>
                <c:pt idx="3331">
                  <c:v>0.41</c:v>
                </c:pt>
                <c:pt idx="3332">
                  <c:v>0.44</c:v>
                </c:pt>
                <c:pt idx="3333">
                  <c:v>0.42</c:v>
                </c:pt>
                <c:pt idx="3334">
                  <c:v>0.40500000000000003</c:v>
                </c:pt>
                <c:pt idx="3335">
                  <c:v>0.36</c:v>
                </c:pt>
                <c:pt idx="3336">
                  <c:v>0.36</c:v>
                </c:pt>
                <c:pt idx="3337">
                  <c:v>0.36</c:v>
                </c:pt>
                <c:pt idx="3338">
                  <c:v>0.36499999999999999</c:v>
                </c:pt>
                <c:pt idx="3339">
                  <c:v>0.36499999999999999</c:v>
                </c:pt>
                <c:pt idx="3340">
                  <c:v>0.37</c:v>
                </c:pt>
                <c:pt idx="3341">
                  <c:v>0.37</c:v>
                </c:pt>
                <c:pt idx="3342">
                  <c:v>0.41</c:v>
                </c:pt>
                <c:pt idx="3343">
                  <c:v>0.41</c:v>
                </c:pt>
                <c:pt idx="3344">
                  <c:v>0.41</c:v>
                </c:pt>
                <c:pt idx="3345">
                  <c:v>0.41499999999999998</c:v>
                </c:pt>
                <c:pt idx="3346">
                  <c:v>0.41</c:v>
                </c:pt>
                <c:pt idx="3347">
                  <c:v>0.45</c:v>
                </c:pt>
                <c:pt idx="3348">
                  <c:v>0.45</c:v>
                </c:pt>
                <c:pt idx="3349">
                  <c:v>0.47</c:v>
                </c:pt>
                <c:pt idx="3350">
                  <c:v>0.47</c:v>
                </c:pt>
                <c:pt idx="3351">
                  <c:v>0.47</c:v>
                </c:pt>
                <c:pt idx="3352">
                  <c:v>0.46</c:v>
                </c:pt>
                <c:pt idx="3353">
                  <c:v>0.47</c:v>
                </c:pt>
                <c:pt idx="3354">
                  <c:v>0.48499999999999999</c:v>
                </c:pt>
                <c:pt idx="3355">
                  <c:v>0.44</c:v>
                </c:pt>
                <c:pt idx="3356">
                  <c:v>0.46500000000000002</c:v>
                </c:pt>
                <c:pt idx="3357">
                  <c:v>0.46500000000000002</c:v>
                </c:pt>
                <c:pt idx="3358">
                  <c:v>0.46500000000000002</c:v>
                </c:pt>
                <c:pt idx="3359">
                  <c:v>0.44500000000000001</c:v>
                </c:pt>
                <c:pt idx="3360">
                  <c:v>0.46</c:v>
                </c:pt>
                <c:pt idx="3361">
                  <c:v>0.5</c:v>
                </c:pt>
                <c:pt idx="3362">
                  <c:v>0.51</c:v>
                </c:pt>
                <c:pt idx="3363">
                  <c:v>0.51</c:v>
                </c:pt>
                <c:pt idx="3364">
                  <c:v>0.51</c:v>
                </c:pt>
                <c:pt idx="3365">
                  <c:v>0.51</c:v>
                </c:pt>
                <c:pt idx="3366">
                  <c:v>0.52</c:v>
                </c:pt>
                <c:pt idx="3367">
                  <c:v>0.55000000000000004</c:v>
                </c:pt>
                <c:pt idx="3368">
                  <c:v>0.54</c:v>
                </c:pt>
                <c:pt idx="3369">
                  <c:v>0.42</c:v>
                </c:pt>
                <c:pt idx="3370">
                  <c:v>0.42</c:v>
                </c:pt>
                <c:pt idx="3371">
                  <c:v>0.42</c:v>
                </c:pt>
                <c:pt idx="3372">
                  <c:v>0.42</c:v>
                </c:pt>
                <c:pt idx="3373">
                  <c:v>0.4</c:v>
                </c:pt>
                <c:pt idx="3374">
                  <c:v>0.435</c:v>
                </c:pt>
                <c:pt idx="3375">
                  <c:v>0.42</c:v>
                </c:pt>
                <c:pt idx="3376">
                  <c:v>0.41499999999999998</c:v>
                </c:pt>
                <c:pt idx="3377">
                  <c:v>0.43</c:v>
                </c:pt>
                <c:pt idx="3378">
                  <c:v>0.43</c:v>
                </c:pt>
                <c:pt idx="3379">
                  <c:v>0.43</c:v>
                </c:pt>
                <c:pt idx="3380">
                  <c:v>0.40500000000000003</c:v>
                </c:pt>
                <c:pt idx="3381">
                  <c:v>0.39500000000000002</c:v>
                </c:pt>
                <c:pt idx="3382">
                  <c:v>0.37</c:v>
                </c:pt>
                <c:pt idx="3383">
                  <c:v>0.4</c:v>
                </c:pt>
                <c:pt idx="3384">
                  <c:v>0.38</c:v>
                </c:pt>
                <c:pt idx="3385">
                  <c:v>0.38</c:v>
                </c:pt>
                <c:pt idx="3386">
                  <c:v>0.38</c:v>
                </c:pt>
                <c:pt idx="3387">
                  <c:v>0.375</c:v>
                </c:pt>
                <c:pt idx="3388">
                  <c:v>0.34</c:v>
                </c:pt>
                <c:pt idx="3389">
                  <c:v>0.31</c:v>
                </c:pt>
                <c:pt idx="3390">
                  <c:v>0.31</c:v>
                </c:pt>
                <c:pt idx="3391">
                  <c:v>0.31</c:v>
                </c:pt>
                <c:pt idx="3392">
                  <c:v>0.31</c:v>
                </c:pt>
                <c:pt idx="3393">
                  <c:v>0.31</c:v>
                </c:pt>
                <c:pt idx="3394">
                  <c:v>0.28999999999999998</c:v>
                </c:pt>
                <c:pt idx="3395">
                  <c:v>0.31</c:v>
                </c:pt>
                <c:pt idx="3396">
                  <c:v>0.3</c:v>
                </c:pt>
                <c:pt idx="3397">
                  <c:v>0.3</c:v>
                </c:pt>
                <c:pt idx="3398">
                  <c:v>0.3</c:v>
                </c:pt>
                <c:pt idx="3399">
                  <c:v>0.3</c:v>
                </c:pt>
                <c:pt idx="3400">
                  <c:v>0.3</c:v>
                </c:pt>
                <c:pt idx="3401">
                  <c:v>0.29499999999999998</c:v>
                </c:pt>
                <c:pt idx="3402">
                  <c:v>0.28999999999999998</c:v>
                </c:pt>
                <c:pt idx="3403">
                  <c:v>0.30499999999999999</c:v>
                </c:pt>
                <c:pt idx="3404">
                  <c:v>0.28999999999999998</c:v>
                </c:pt>
                <c:pt idx="3405">
                  <c:v>0.3</c:v>
                </c:pt>
                <c:pt idx="3406">
                  <c:v>0.3</c:v>
                </c:pt>
                <c:pt idx="3407">
                  <c:v>0.3</c:v>
                </c:pt>
                <c:pt idx="3408">
                  <c:v>0.29499999999999998</c:v>
                </c:pt>
                <c:pt idx="3409">
                  <c:v>0.28000000000000003</c:v>
                </c:pt>
                <c:pt idx="3410">
                  <c:v>0.27</c:v>
                </c:pt>
                <c:pt idx="3411">
                  <c:v>0.27</c:v>
                </c:pt>
                <c:pt idx="3412">
                  <c:v>0.28499999999999998</c:v>
                </c:pt>
                <c:pt idx="3413">
                  <c:v>0.28499999999999998</c:v>
                </c:pt>
                <c:pt idx="3414">
                  <c:v>0.28499999999999998</c:v>
                </c:pt>
                <c:pt idx="3415">
                  <c:v>0.26500000000000001</c:v>
                </c:pt>
                <c:pt idx="3416">
                  <c:v>0.28499999999999998</c:v>
                </c:pt>
                <c:pt idx="3417">
                  <c:v>0.3</c:v>
                </c:pt>
                <c:pt idx="3418">
                  <c:v>0.315</c:v>
                </c:pt>
                <c:pt idx="3419">
                  <c:v>0.33500000000000002</c:v>
                </c:pt>
                <c:pt idx="3420">
                  <c:v>0.33500000000000002</c:v>
                </c:pt>
                <c:pt idx="3421">
                  <c:v>0.33500000000000002</c:v>
                </c:pt>
                <c:pt idx="3422">
                  <c:v>0.34</c:v>
                </c:pt>
                <c:pt idx="3423">
                  <c:v>0.33</c:v>
                </c:pt>
                <c:pt idx="3424">
                  <c:v>0.33</c:v>
                </c:pt>
                <c:pt idx="3425">
                  <c:v>0.33</c:v>
                </c:pt>
                <c:pt idx="3426">
                  <c:v>0.35</c:v>
                </c:pt>
                <c:pt idx="3427">
                  <c:v>0.35</c:v>
                </c:pt>
                <c:pt idx="3428">
                  <c:v>0.35</c:v>
                </c:pt>
                <c:pt idx="3429">
                  <c:v>0.32</c:v>
                </c:pt>
                <c:pt idx="3430">
                  <c:v>0.32</c:v>
                </c:pt>
                <c:pt idx="3431">
                  <c:v>0.33</c:v>
                </c:pt>
                <c:pt idx="3432">
                  <c:v>0.29499999999999998</c:v>
                </c:pt>
                <c:pt idx="3433">
                  <c:v>0.31</c:v>
                </c:pt>
                <c:pt idx="3434">
                  <c:v>0.31</c:v>
                </c:pt>
                <c:pt idx="3435">
                  <c:v>0.31</c:v>
                </c:pt>
                <c:pt idx="3436">
                  <c:v>0.32</c:v>
                </c:pt>
                <c:pt idx="3437">
                  <c:v>0.32</c:v>
                </c:pt>
                <c:pt idx="3438">
                  <c:v>0.34499999999999997</c:v>
                </c:pt>
                <c:pt idx="3439">
                  <c:v>0.34</c:v>
                </c:pt>
                <c:pt idx="3440">
                  <c:v>0.35499999999999998</c:v>
                </c:pt>
                <c:pt idx="3441">
                  <c:v>0.35499999999999998</c:v>
                </c:pt>
                <c:pt idx="3442">
                  <c:v>0.35499999999999998</c:v>
                </c:pt>
                <c:pt idx="3443">
                  <c:v>0.34</c:v>
                </c:pt>
                <c:pt idx="3444">
                  <c:v>0.35</c:v>
                </c:pt>
                <c:pt idx="3445">
                  <c:v>0.315</c:v>
                </c:pt>
                <c:pt idx="3446">
                  <c:v>0.32</c:v>
                </c:pt>
                <c:pt idx="3447">
                  <c:v>0.35</c:v>
                </c:pt>
                <c:pt idx="3448">
                  <c:v>0.35</c:v>
                </c:pt>
                <c:pt idx="3449">
                  <c:v>0.35</c:v>
                </c:pt>
                <c:pt idx="3450">
                  <c:v>0.36499999999999999</c:v>
                </c:pt>
                <c:pt idx="3451">
                  <c:v>0.34</c:v>
                </c:pt>
                <c:pt idx="3452">
                  <c:v>0.33500000000000002</c:v>
                </c:pt>
                <c:pt idx="3453">
                  <c:v>0.3</c:v>
                </c:pt>
                <c:pt idx="3454">
                  <c:v>0.32</c:v>
                </c:pt>
                <c:pt idx="3455">
                  <c:v>0.32</c:v>
                </c:pt>
                <c:pt idx="3456">
                  <c:v>0.32</c:v>
                </c:pt>
                <c:pt idx="3457">
                  <c:v>0.3</c:v>
                </c:pt>
                <c:pt idx="3458">
                  <c:v>0.28000000000000003</c:v>
                </c:pt>
                <c:pt idx="3459">
                  <c:v>0.28000000000000003</c:v>
                </c:pt>
                <c:pt idx="3460">
                  <c:v>0.28000000000000003</c:v>
                </c:pt>
                <c:pt idx="3461">
                  <c:v>0.28000000000000003</c:v>
                </c:pt>
                <c:pt idx="3462">
                  <c:v>0.28000000000000003</c:v>
                </c:pt>
                <c:pt idx="3463">
                  <c:v>0.28000000000000003</c:v>
                </c:pt>
                <c:pt idx="3464">
                  <c:v>0.26</c:v>
                </c:pt>
                <c:pt idx="3465">
                  <c:v>0.26500000000000001</c:v>
                </c:pt>
                <c:pt idx="3466">
                  <c:v>0.27500000000000002</c:v>
                </c:pt>
                <c:pt idx="3467">
                  <c:v>0.26</c:v>
                </c:pt>
                <c:pt idx="3468">
                  <c:v>0.26</c:v>
                </c:pt>
                <c:pt idx="3469">
                  <c:v>0.26</c:v>
                </c:pt>
                <c:pt idx="3470">
                  <c:v>0.26</c:v>
                </c:pt>
                <c:pt idx="3471">
                  <c:v>0.28499999999999998</c:v>
                </c:pt>
                <c:pt idx="3472">
                  <c:v>0.28499999999999998</c:v>
                </c:pt>
                <c:pt idx="3473">
                  <c:v>0.28999999999999998</c:v>
                </c:pt>
                <c:pt idx="3474">
                  <c:v>0.28000000000000003</c:v>
                </c:pt>
                <c:pt idx="3475">
                  <c:v>0.28000000000000003</c:v>
                </c:pt>
                <c:pt idx="3476">
                  <c:v>0.28000000000000003</c:v>
                </c:pt>
                <c:pt idx="3477">
                  <c:v>0.28000000000000003</c:v>
                </c:pt>
                <c:pt idx="3478">
                  <c:v>0.245</c:v>
                </c:pt>
                <c:pt idx="3479">
                  <c:v>0.27500000000000002</c:v>
                </c:pt>
                <c:pt idx="3480">
                  <c:v>0.28000000000000003</c:v>
                </c:pt>
                <c:pt idx="3481">
                  <c:v>0.315</c:v>
                </c:pt>
                <c:pt idx="3482">
                  <c:v>0.33</c:v>
                </c:pt>
                <c:pt idx="3483">
                  <c:v>0.33</c:v>
                </c:pt>
                <c:pt idx="3484">
                  <c:v>0.33</c:v>
                </c:pt>
                <c:pt idx="3485">
                  <c:v>0.33</c:v>
                </c:pt>
                <c:pt idx="3486">
                  <c:v>0.32500000000000001</c:v>
                </c:pt>
                <c:pt idx="3487">
                  <c:v>0.32</c:v>
                </c:pt>
                <c:pt idx="3488">
                  <c:v>0.36499999999999999</c:v>
                </c:pt>
                <c:pt idx="3489">
                  <c:v>0.36</c:v>
                </c:pt>
                <c:pt idx="3490">
                  <c:v>0.36</c:v>
                </c:pt>
                <c:pt idx="3491">
                  <c:v>0.36</c:v>
                </c:pt>
                <c:pt idx="3492">
                  <c:v>0.34</c:v>
                </c:pt>
                <c:pt idx="3493">
                  <c:v>0.35</c:v>
                </c:pt>
                <c:pt idx="3494">
                  <c:v>0.37</c:v>
                </c:pt>
                <c:pt idx="3495">
                  <c:v>0.38</c:v>
                </c:pt>
                <c:pt idx="3496">
                  <c:v>0.38</c:v>
                </c:pt>
                <c:pt idx="3497">
                  <c:v>0.38</c:v>
                </c:pt>
                <c:pt idx="3498">
                  <c:v>0.38</c:v>
                </c:pt>
                <c:pt idx="3499">
                  <c:v>0.38</c:v>
                </c:pt>
                <c:pt idx="3500">
                  <c:v>0.38500000000000001</c:v>
                </c:pt>
                <c:pt idx="3501">
                  <c:v>0.38500000000000001</c:v>
                </c:pt>
                <c:pt idx="3502">
                  <c:v>0.38500000000000001</c:v>
                </c:pt>
                <c:pt idx="3503">
                  <c:v>0.41</c:v>
                </c:pt>
                <c:pt idx="3504">
                  <c:v>0.41</c:v>
                </c:pt>
                <c:pt idx="3505">
                  <c:v>0.41</c:v>
                </c:pt>
                <c:pt idx="3506">
                  <c:v>0.41</c:v>
                </c:pt>
                <c:pt idx="3507">
                  <c:v>0.41499999999999998</c:v>
                </c:pt>
                <c:pt idx="3508">
                  <c:v>0.42</c:v>
                </c:pt>
                <c:pt idx="3509">
                  <c:v>0.40500000000000003</c:v>
                </c:pt>
                <c:pt idx="3510">
                  <c:v>0.43</c:v>
                </c:pt>
                <c:pt idx="3511">
                  <c:v>0.43</c:v>
                </c:pt>
                <c:pt idx="3512">
                  <c:v>0.43</c:v>
                </c:pt>
                <c:pt idx="3513">
                  <c:v>0.42499999999999999</c:v>
                </c:pt>
                <c:pt idx="3514">
                  <c:v>0.42499999999999999</c:v>
                </c:pt>
                <c:pt idx="3515">
                  <c:v>0.44</c:v>
                </c:pt>
                <c:pt idx="3516">
                  <c:v>0.44500000000000001</c:v>
                </c:pt>
                <c:pt idx="3517">
                  <c:v>0.44</c:v>
                </c:pt>
                <c:pt idx="3518">
                  <c:v>0.44</c:v>
                </c:pt>
                <c:pt idx="3519">
                  <c:v>0.44</c:v>
                </c:pt>
                <c:pt idx="3520">
                  <c:v>0.42499999999999999</c:v>
                </c:pt>
                <c:pt idx="3521">
                  <c:v>0.44</c:v>
                </c:pt>
                <c:pt idx="3522">
                  <c:v>0.43</c:v>
                </c:pt>
                <c:pt idx="3523">
                  <c:v>0.435</c:v>
                </c:pt>
                <c:pt idx="3524">
                  <c:v>0.42</c:v>
                </c:pt>
                <c:pt idx="3525">
                  <c:v>0.42</c:v>
                </c:pt>
                <c:pt idx="3526">
                  <c:v>0.42</c:v>
                </c:pt>
                <c:pt idx="3527">
                  <c:v>0.43</c:v>
                </c:pt>
                <c:pt idx="3528">
                  <c:v>0.44500000000000001</c:v>
                </c:pt>
                <c:pt idx="3529">
                  <c:v>0.46</c:v>
                </c:pt>
                <c:pt idx="3530">
                  <c:v>0.47</c:v>
                </c:pt>
                <c:pt idx="3531">
                  <c:v>0.48</c:v>
                </c:pt>
                <c:pt idx="3532">
                  <c:v>0.48</c:v>
                </c:pt>
                <c:pt idx="3533">
                  <c:v>0.48</c:v>
                </c:pt>
                <c:pt idx="3534">
                  <c:v>0.52</c:v>
                </c:pt>
                <c:pt idx="3535">
                  <c:v>0.52</c:v>
                </c:pt>
                <c:pt idx="3536">
                  <c:v>0.48</c:v>
                </c:pt>
                <c:pt idx="3537">
                  <c:v>0.49</c:v>
                </c:pt>
                <c:pt idx="3538">
                  <c:v>0.49</c:v>
                </c:pt>
                <c:pt idx="3539">
                  <c:v>0.49</c:v>
                </c:pt>
                <c:pt idx="3540">
                  <c:v>0.49</c:v>
                </c:pt>
                <c:pt idx="3541">
                  <c:v>0.47</c:v>
                </c:pt>
                <c:pt idx="3542">
                  <c:v>0.47499999999999998</c:v>
                </c:pt>
                <c:pt idx="3543">
                  <c:v>0.495</c:v>
                </c:pt>
                <c:pt idx="3544">
                  <c:v>0.52</c:v>
                </c:pt>
                <c:pt idx="3545">
                  <c:v>0.49</c:v>
                </c:pt>
                <c:pt idx="3546">
                  <c:v>0.49</c:v>
                </c:pt>
                <c:pt idx="3547">
                  <c:v>0.49</c:v>
                </c:pt>
                <c:pt idx="3548">
                  <c:v>0.46500000000000002</c:v>
                </c:pt>
                <c:pt idx="3549">
                  <c:v>0.46</c:v>
                </c:pt>
                <c:pt idx="3550">
                  <c:v>0.45</c:v>
                </c:pt>
                <c:pt idx="3551">
                  <c:v>0.52</c:v>
                </c:pt>
                <c:pt idx="3552">
                  <c:v>0.53</c:v>
                </c:pt>
                <c:pt idx="3553">
                  <c:v>0.53</c:v>
                </c:pt>
                <c:pt idx="3554">
                  <c:v>0.53</c:v>
                </c:pt>
                <c:pt idx="3555">
                  <c:v>0.47</c:v>
                </c:pt>
                <c:pt idx="3556">
                  <c:v>0.43</c:v>
                </c:pt>
                <c:pt idx="3557">
                  <c:v>0.22500000000000001</c:v>
                </c:pt>
                <c:pt idx="3558">
                  <c:v>0.22500000000000001</c:v>
                </c:pt>
                <c:pt idx="3559">
                  <c:v>0.22500000000000001</c:v>
                </c:pt>
                <c:pt idx="3560">
                  <c:v>0.22500000000000001</c:v>
                </c:pt>
                <c:pt idx="3561">
                  <c:v>0.22500000000000001</c:v>
                </c:pt>
                <c:pt idx="3562">
                  <c:v>0.245</c:v>
                </c:pt>
                <c:pt idx="3563">
                  <c:v>0.25</c:v>
                </c:pt>
                <c:pt idx="3564">
                  <c:v>0.26</c:v>
                </c:pt>
                <c:pt idx="3565">
                  <c:v>0.23</c:v>
                </c:pt>
                <c:pt idx="3566">
                  <c:v>0.24</c:v>
                </c:pt>
                <c:pt idx="3567">
                  <c:v>0.24</c:v>
                </c:pt>
                <c:pt idx="3568">
                  <c:v>0.24</c:v>
                </c:pt>
                <c:pt idx="3569">
                  <c:v>0.245</c:v>
                </c:pt>
                <c:pt idx="3570">
                  <c:v>0.25</c:v>
                </c:pt>
                <c:pt idx="3571">
                  <c:v>0.25</c:v>
                </c:pt>
                <c:pt idx="3572">
                  <c:v>0.26</c:v>
                </c:pt>
                <c:pt idx="3573">
                  <c:v>0.245</c:v>
                </c:pt>
                <c:pt idx="3574">
                  <c:v>0.245</c:v>
                </c:pt>
                <c:pt idx="3575">
                  <c:v>0.245</c:v>
                </c:pt>
                <c:pt idx="3576">
                  <c:v>0.25</c:v>
                </c:pt>
                <c:pt idx="3577">
                  <c:v>0.245</c:v>
                </c:pt>
                <c:pt idx="3578">
                  <c:v>0.25</c:v>
                </c:pt>
                <c:pt idx="3579">
                  <c:v>0.25</c:v>
                </c:pt>
                <c:pt idx="3580">
                  <c:v>0.24</c:v>
                </c:pt>
                <c:pt idx="3581">
                  <c:v>0.24</c:v>
                </c:pt>
                <c:pt idx="3582">
                  <c:v>0.24</c:v>
                </c:pt>
                <c:pt idx="3583">
                  <c:v>0.25</c:v>
                </c:pt>
                <c:pt idx="3584">
                  <c:v>0.26</c:v>
                </c:pt>
                <c:pt idx="3585">
                  <c:v>0.25</c:v>
                </c:pt>
                <c:pt idx="3586">
                  <c:v>0.25</c:v>
                </c:pt>
                <c:pt idx="3587">
                  <c:v>0.25</c:v>
                </c:pt>
                <c:pt idx="3588">
                  <c:v>0.25</c:v>
                </c:pt>
                <c:pt idx="3589">
                  <c:v>0.25</c:v>
                </c:pt>
                <c:pt idx="3590">
                  <c:v>0.25</c:v>
                </c:pt>
                <c:pt idx="3591">
                  <c:v>0.25</c:v>
                </c:pt>
                <c:pt idx="3592">
                  <c:v>0.26</c:v>
                </c:pt>
                <c:pt idx="3593">
                  <c:v>0.255</c:v>
                </c:pt>
                <c:pt idx="3594">
                  <c:v>0.255</c:v>
                </c:pt>
                <c:pt idx="3595">
                  <c:v>0.255</c:v>
                </c:pt>
                <c:pt idx="3596">
                  <c:v>0.255</c:v>
                </c:pt>
                <c:pt idx="3597">
                  <c:v>0.26</c:v>
                </c:pt>
                <c:pt idx="3598">
                  <c:v>0.29499999999999998</c:v>
                </c:pt>
                <c:pt idx="3599">
                  <c:v>0.28499999999999998</c:v>
                </c:pt>
                <c:pt idx="3600">
                  <c:v>0.29499999999999998</c:v>
                </c:pt>
                <c:pt idx="3601">
                  <c:v>0.28499999999999998</c:v>
                </c:pt>
                <c:pt idx="3602">
                  <c:v>0.28499999999999998</c:v>
                </c:pt>
                <c:pt idx="3603">
                  <c:v>0.28499999999999998</c:v>
                </c:pt>
                <c:pt idx="3604">
                  <c:v>0.29499999999999998</c:v>
                </c:pt>
                <c:pt idx="3605">
                  <c:v>0.29499999999999998</c:v>
                </c:pt>
                <c:pt idx="3606">
                  <c:v>0.29499999999999998</c:v>
                </c:pt>
                <c:pt idx="3607">
                  <c:v>0.28000000000000003</c:v>
                </c:pt>
                <c:pt idx="3608">
                  <c:v>0.28000000000000003</c:v>
                </c:pt>
                <c:pt idx="3609">
                  <c:v>0.28000000000000003</c:v>
                </c:pt>
                <c:pt idx="3610">
                  <c:v>0.28000000000000003</c:v>
                </c:pt>
                <c:pt idx="3611">
                  <c:v>0.26</c:v>
                </c:pt>
                <c:pt idx="3612">
                  <c:v>0.26</c:v>
                </c:pt>
                <c:pt idx="3613">
                  <c:v>0.26</c:v>
                </c:pt>
                <c:pt idx="3614">
                  <c:v>0.28999999999999998</c:v>
                </c:pt>
                <c:pt idx="3615">
                  <c:v>0.28000000000000003</c:v>
                </c:pt>
                <c:pt idx="3616">
                  <c:v>0.28000000000000003</c:v>
                </c:pt>
                <c:pt idx="3617">
                  <c:v>0.28000000000000003</c:v>
                </c:pt>
                <c:pt idx="3618">
                  <c:v>0.28999999999999998</c:v>
                </c:pt>
                <c:pt idx="3619">
                  <c:v>0.28000000000000003</c:v>
                </c:pt>
                <c:pt idx="3620">
                  <c:v>0.28000000000000003</c:v>
                </c:pt>
                <c:pt idx="3621">
                  <c:v>0.27500000000000002</c:v>
                </c:pt>
                <c:pt idx="3622">
                  <c:v>0.30499999999999999</c:v>
                </c:pt>
                <c:pt idx="3623">
                  <c:v>0.30499999999999999</c:v>
                </c:pt>
                <c:pt idx="3624">
                  <c:v>0.30499999999999999</c:v>
                </c:pt>
                <c:pt idx="3625">
                  <c:v>0.30499999999999999</c:v>
                </c:pt>
                <c:pt idx="3626">
                  <c:v>0.34</c:v>
                </c:pt>
                <c:pt idx="3627">
                  <c:v>0.31</c:v>
                </c:pt>
                <c:pt idx="3628">
                  <c:v>0.34</c:v>
                </c:pt>
                <c:pt idx="3629">
                  <c:v>0.33500000000000002</c:v>
                </c:pt>
                <c:pt idx="3630">
                  <c:v>0.33500000000000002</c:v>
                </c:pt>
                <c:pt idx="3631">
                  <c:v>0.33500000000000002</c:v>
                </c:pt>
                <c:pt idx="3632">
                  <c:v>0.32</c:v>
                </c:pt>
                <c:pt idx="3633">
                  <c:v>0.28000000000000003</c:v>
                </c:pt>
                <c:pt idx="3634">
                  <c:v>0.26500000000000001</c:v>
                </c:pt>
                <c:pt idx="3635">
                  <c:v>0.27500000000000002</c:v>
                </c:pt>
                <c:pt idx="3636">
                  <c:v>0.27500000000000002</c:v>
                </c:pt>
                <c:pt idx="3637">
                  <c:v>0.27500000000000002</c:v>
                </c:pt>
                <c:pt idx="3638">
                  <c:v>0.27500000000000002</c:v>
                </c:pt>
                <c:pt idx="3639">
                  <c:v>0.26</c:v>
                </c:pt>
                <c:pt idx="3640">
                  <c:v>0.27</c:v>
                </c:pt>
                <c:pt idx="3641">
                  <c:v>0.28000000000000003</c:v>
                </c:pt>
                <c:pt idx="3642">
                  <c:v>0.26500000000000001</c:v>
                </c:pt>
                <c:pt idx="3643">
                  <c:v>0.26500000000000001</c:v>
                </c:pt>
                <c:pt idx="3644">
                  <c:v>0.26500000000000001</c:v>
                </c:pt>
                <c:pt idx="3645">
                  <c:v>0.26500000000000001</c:v>
                </c:pt>
                <c:pt idx="3646">
                  <c:v>0.27</c:v>
                </c:pt>
                <c:pt idx="3647">
                  <c:v>0.27</c:v>
                </c:pt>
                <c:pt idx="3648">
                  <c:v>0.27</c:v>
                </c:pt>
                <c:pt idx="3649">
                  <c:v>0.28000000000000003</c:v>
                </c:pt>
                <c:pt idx="3650">
                  <c:v>0.28000000000000003</c:v>
                </c:pt>
                <c:pt idx="3651">
                  <c:v>0.28000000000000003</c:v>
                </c:pt>
                <c:pt idx="3652">
                  <c:v>0.28000000000000003</c:v>
                </c:pt>
                <c:pt idx="3653">
                  <c:v>0.28000000000000003</c:v>
                </c:pt>
                <c:pt idx="3654">
                  <c:v>0.28999999999999998</c:v>
                </c:pt>
                <c:pt idx="3655">
                  <c:v>0.28000000000000003</c:v>
                </c:pt>
                <c:pt idx="3656">
                  <c:v>0.28499999999999998</c:v>
                </c:pt>
                <c:pt idx="3657">
                  <c:v>0.3</c:v>
                </c:pt>
                <c:pt idx="3658">
                  <c:v>0.3</c:v>
                </c:pt>
                <c:pt idx="3659">
                  <c:v>0.3</c:v>
                </c:pt>
                <c:pt idx="3660">
                  <c:v>0.28999999999999998</c:v>
                </c:pt>
                <c:pt idx="3661">
                  <c:v>0.30499999999999999</c:v>
                </c:pt>
                <c:pt idx="3662">
                  <c:v>0.29499999999999998</c:v>
                </c:pt>
                <c:pt idx="3663">
                  <c:v>0.32</c:v>
                </c:pt>
                <c:pt idx="3664">
                  <c:v>0.32</c:v>
                </c:pt>
                <c:pt idx="3665">
                  <c:v>0.32</c:v>
                </c:pt>
                <c:pt idx="3666">
                  <c:v>0.32</c:v>
                </c:pt>
                <c:pt idx="3667">
                  <c:v>0.3</c:v>
                </c:pt>
                <c:pt idx="3668">
                  <c:v>0.3</c:v>
                </c:pt>
                <c:pt idx="3669">
                  <c:v>0.3</c:v>
                </c:pt>
                <c:pt idx="3670">
                  <c:v>0.32</c:v>
                </c:pt>
                <c:pt idx="3671">
                  <c:v>0.28999999999999998</c:v>
                </c:pt>
                <c:pt idx="3672">
                  <c:v>0.28999999999999998</c:v>
                </c:pt>
                <c:pt idx="3673">
                  <c:v>0.28999999999999998</c:v>
                </c:pt>
                <c:pt idx="3674">
                  <c:v>0.28000000000000003</c:v>
                </c:pt>
                <c:pt idx="3675">
                  <c:v>0.26500000000000001</c:v>
                </c:pt>
                <c:pt idx="3676">
                  <c:v>0.27500000000000002</c:v>
                </c:pt>
                <c:pt idx="3677">
                  <c:v>0.28999999999999998</c:v>
                </c:pt>
                <c:pt idx="3678">
                  <c:v>0.28499999999999998</c:v>
                </c:pt>
                <c:pt idx="3679">
                  <c:v>0.28499999999999998</c:v>
                </c:pt>
                <c:pt idx="3680">
                  <c:v>0.28499999999999998</c:v>
                </c:pt>
                <c:pt idx="3681">
                  <c:v>0.28000000000000003</c:v>
                </c:pt>
                <c:pt idx="3682">
                  <c:v>0.3</c:v>
                </c:pt>
                <c:pt idx="3683">
                  <c:v>0.32500000000000001</c:v>
                </c:pt>
                <c:pt idx="3684">
                  <c:v>0.32</c:v>
                </c:pt>
                <c:pt idx="3685">
                  <c:v>0.32</c:v>
                </c:pt>
                <c:pt idx="3686">
                  <c:v>0.32</c:v>
                </c:pt>
                <c:pt idx="3687">
                  <c:v>0.32</c:v>
                </c:pt>
                <c:pt idx="3688">
                  <c:v>0.33</c:v>
                </c:pt>
                <c:pt idx="3689">
                  <c:v>0.31</c:v>
                </c:pt>
                <c:pt idx="3690">
                  <c:v>0.28999999999999998</c:v>
                </c:pt>
                <c:pt idx="3691">
                  <c:v>0.28999999999999998</c:v>
                </c:pt>
                <c:pt idx="3692">
                  <c:v>0.28999999999999998</c:v>
                </c:pt>
                <c:pt idx="3693">
                  <c:v>0.28999999999999998</c:v>
                </c:pt>
                <c:pt idx="3694">
                  <c:v>0.28999999999999998</c:v>
                </c:pt>
                <c:pt idx="3695">
                  <c:v>0.28999999999999998</c:v>
                </c:pt>
                <c:pt idx="3696">
                  <c:v>0.28499999999999998</c:v>
                </c:pt>
                <c:pt idx="3697">
                  <c:v>0.28999999999999998</c:v>
                </c:pt>
                <c:pt idx="3698">
                  <c:v>0.31</c:v>
                </c:pt>
                <c:pt idx="3699">
                  <c:v>0.315</c:v>
                </c:pt>
                <c:pt idx="3700">
                  <c:v>0.315</c:v>
                </c:pt>
                <c:pt idx="3701">
                  <c:v>0.315</c:v>
                </c:pt>
                <c:pt idx="3702">
                  <c:v>0.32500000000000001</c:v>
                </c:pt>
                <c:pt idx="3703">
                  <c:v>0.30499999999999999</c:v>
                </c:pt>
                <c:pt idx="3704">
                  <c:v>0.36</c:v>
                </c:pt>
                <c:pt idx="3705">
                  <c:v>0.36</c:v>
                </c:pt>
                <c:pt idx="3706">
                  <c:v>0.36</c:v>
                </c:pt>
                <c:pt idx="3707">
                  <c:v>0.36</c:v>
                </c:pt>
                <c:pt idx="3708">
                  <c:v>0.36</c:v>
                </c:pt>
                <c:pt idx="3709">
                  <c:v>0.37</c:v>
                </c:pt>
                <c:pt idx="3710">
                  <c:v>0.34499999999999997</c:v>
                </c:pt>
                <c:pt idx="3711">
                  <c:v>0.34</c:v>
                </c:pt>
                <c:pt idx="3712">
                  <c:v>0.35499999999999998</c:v>
                </c:pt>
                <c:pt idx="3713">
                  <c:v>0.39500000000000002</c:v>
                </c:pt>
                <c:pt idx="3714">
                  <c:v>0.39500000000000002</c:v>
                </c:pt>
                <c:pt idx="3715">
                  <c:v>0.39500000000000002</c:v>
                </c:pt>
                <c:pt idx="3716">
                  <c:v>0.39</c:v>
                </c:pt>
                <c:pt idx="3717">
                  <c:v>0.38</c:v>
                </c:pt>
                <c:pt idx="3718">
                  <c:v>0.36499999999999999</c:v>
                </c:pt>
                <c:pt idx="3719">
                  <c:v>0.44</c:v>
                </c:pt>
                <c:pt idx="3720">
                  <c:v>0.48</c:v>
                </c:pt>
                <c:pt idx="3721">
                  <c:v>0.48</c:v>
                </c:pt>
                <c:pt idx="3722">
                  <c:v>0.48</c:v>
                </c:pt>
                <c:pt idx="3723">
                  <c:v>0.49</c:v>
                </c:pt>
                <c:pt idx="3724">
                  <c:v>0.51</c:v>
                </c:pt>
                <c:pt idx="3725">
                  <c:v>0.45500000000000002</c:v>
                </c:pt>
                <c:pt idx="3726">
                  <c:v>0.46500000000000002</c:v>
                </c:pt>
                <c:pt idx="3727">
                  <c:v>0.46500000000000002</c:v>
                </c:pt>
                <c:pt idx="3728">
                  <c:v>0.46500000000000002</c:v>
                </c:pt>
                <c:pt idx="3729">
                  <c:v>0.46500000000000002</c:v>
                </c:pt>
                <c:pt idx="3730">
                  <c:v>0.46</c:v>
                </c:pt>
                <c:pt idx="3731">
                  <c:v>0.46</c:v>
                </c:pt>
                <c:pt idx="3732">
                  <c:v>0.47</c:v>
                </c:pt>
                <c:pt idx="3733">
                  <c:v>0.48</c:v>
                </c:pt>
                <c:pt idx="3734">
                  <c:v>0.46</c:v>
                </c:pt>
                <c:pt idx="3735">
                  <c:v>0.46</c:v>
                </c:pt>
                <c:pt idx="3736">
                  <c:v>0.46</c:v>
                </c:pt>
                <c:pt idx="3737">
                  <c:v>0.495</c:v>
                </c:pt>
                <c:pt idx="3738">
                  <c:v>0.51</c:v>
                </c:pt>
                <c:pt idx="3739">
                  <c:v>0.47</c:v>
                </c:pt>
                <c:pt idx="3740">
                  <c:v>0.5</c:v>
                </c:pt>
                <c:pt idx="3741">
                  <c:v>0.52</c:v>
                </c:pt>
                <c:pt idx="3742">
                  <c:v>0.52</c:v>
                </c:pt>
                <c:pt idx="3743">
                  <c:v>0.52</c:v>
                </c:pt>
                <c:pt idx="3744">
                  <c:v>0.4</c:v>
                </c:pt>
                <c:pt idx="3745">
                  <c:v>0.42499999999999999</c:v>
                </c:pt>
                <c:pt idx="3746">
                  <c:v>0.39500000000000002</c:v>
                </c:pt>
                <c:pt idx="3747">
                  <c:v>0.40500000000000003</c:v>
                </c:pt>
                <c:pt idx="3748">
                  <c:v>0.37</c:v>
                </c:pt>
                <c:pt idx="3749">
                  <c:v>0.37</c:v>
                </c:pt>
                <c:pt idx="3750">
                  <c:v>0.37</c:v>
                </c:pt>
                <c:pt idx="3751">
                  <c:v>0.37</c:v>
                </c:pt>
                <c:pt idx="3752">
                  <c:v>0.34</c:v>
                </c:pt>
                <c:pt idx="3753">
                  <c:v>0.34499999999999997</c:v>
                </c:pt>
                <c:pt idx="3754">
                  <c:v>0.37</c:v>
                </c:pt>
                <c:pt idx="3755">
                  <c:v>0.37</c:v>
                </c:pt>
                <c:pt idx="3756">
                  <c:v>0.37</c:v>
                </c:pt>
                <c:pt idx="3757">
                  <c:v>0.37</c:v>
                </c:pt>
                <c:pt idx="3758">
                  <c:v>0.37</c:v>
                </c:pt>
                <c:pt idx="3759">
                  <c:v>0.37</c:v>
                </c:pt>
                <c:pt idx="3760">
                  <c:v>0.35</c:v>
                </c:pt>
                <c:pt idx="3761">
                  <c:v>0.38</c:v>
                </c:pt>
                <c:pt idx="3762">
                  <c:v>0.37</c:v>
                </c:pt>
                <c:pt idx="3763">
                  <c:v>0.37</c:v>
                </c:pt>
                <c:pt idx="3764">
                  <c:v>0.37</c:v>
                </c:pt>
                <c:pt idx="3765">
                  <c:v>0.37</c:v>
                </c:pt>
                <c:pt idx="3766">
                  <c:v>0.4</c:v>
                </c:pt>
                <c:pt idx="3767">
                  <c:v>0.35</c:v>
                </c:pt>
                <c:pt idx="3768">
                  <c:v>0.34</c:v>
                </c:pt>
                <c:pt idx="3769">
                  <c:v>0.34</c:v>
                </c:pt>
                <c:pt idx="3770">
                  <c:v>0.34</c:v>
                </c:pt>
                <c:pt idx="3771">
                  <c:v>0.34</c:v>
                </c:pt>
                <c:pt idx="3772">
                  <c:v>0.34</c:v>
                </c:pt>
                <c:pt idx="3773">
                  <c:v>0.3</c:v>
                </c:pt>
                <c:pt idx="3774">
                  <c:v>0.28999999999999998</c:v>
                </c:pt>
                <c:pt idx="3775">
                  <c:v>0.27500000000000002</c:v>
                </c:pt>
                <c:pt idx="3776">
                  <c:v>0.26</c:v>
                </c:pt>
                <c:pt idx="3777">
                  <c:v>0.26</c:v>
                </c:pt>
                <c:pt idx="3778">
                  <c:v>0.26</c:v>
                </c:pt>
                <c:pt idx="3779">
                  <c:v>0.26</c:v>
                </c:pt>
                <c:pt idx="3780">
                  <c:v>0.3</c:v>
                </c:pt>
                <c:pt idx="3781">
                  <c:v>0.3</c:v>
                </c:pt>
                <c:pt idx="3782">
                  <c:v>0.3</c:v>
                </c:pt>
                <c:pt idx="3783">
                  <c:v>0.25</c:v>
                </c:pt>
                <c:pt idx="3784">
                  <c:v>0.25</c:v>
                </c:pt>
                <c:pt idx="3785">
                  <c:v>0.25</c:v>
                </c:pt>
                <c:pt idx="3786">
                  <c:v>0.25</c:v>
                </c:pt>
                <c:pt idx="3787">
                  <c:v>0.25</c:v>
                </c:pt>
                <c:pt idx="3788">
                  <c:v>0.26</c:v>
                </c:pt>
                <c:pt idx="3789">
                  <c:v>0.25</c:v>
                </c:pt>
                <c:pt idx="3790">
                  <c:v>0.25</c:v>
                </c:pt>
                <c:pt idx="3791">
                  <c:v>0.25</c:v>
                </c:pt>
                <c:pt idx="3792">
                  <c:v>0.25</c:v>
                </c:pt>
                <c:pt idx="3793">
                  <c:v>0.24</c:v>
                </c:pt>
                <c:pt idx="3794">
                  <c:v>0.245</c:v>
                </c:pt>
                <c:pt idx="3795">
                  <c:v>0.25</c:v>
                </c:pt>
                <c:pt idx="3796">
                  <c:v>0.26</c:v>
                </c:pt>
                <c:pt idx="3797">
                  <c:v>0.26500000000000001</c:v>
                </c:pt>
                <c:pt idx="3798">
                  <c:v>0.26500000000000001</c:v>
                </c:pt>
                <c:pt idx="3799">
                  <c:v>0.26500000000000001</c:v>
                </c:pt>
                <c:pt idx="3800">
                  <c:v>0.26500000000000001</c:v>
                </c:pt>
                <c:pt idx="3801">
                  <c:v>0.26500000000000001</c:v>
                </c:pt>
                <c:pt idx="3802">
                  <c:v>0.27</c:v>
                </c:pt>
                <c:pt idx="3803">
                  <c:v>0.28000000000000003</c:v>
                </c:pt>
                <c:pt idx="3804">
                  <c:v>0.28000000000000003</c:v>
                </c:pt>
                <c:pt idx="3805">
                  <c:v>0.28000000000000003</c:v>
                </c:pt>
                <c:pt idx="3806">
                  <c:v>0.28000000000000003</c:v>
                </c:pt>
                <c:pt idx="3807">
                  <c:v>0.28000000000000003</c:v>
                </c:pt>
                <c:pt idx="3808">
                  <c:v>0.28000000000000003</c:v>
                </c:pt>
                <c:pt idx="3809">
                  <c:v>0.29499999999999998</c:v>
                </c:pt>
                <c:pt idx="3810">
                  <c:v>0.31</c:v>
                </c:pt>
                <c:pt idx="3811">
                  <c:v>0.32500000000000001</c:v>
                </c:pt>
                <c:pt idx="3812">
                  <c:v>0.32500000000000001</c:v>
                </c:pt>
                <c:pt idx="3813">
                  <c:v>0.32500000000000001</c:v>
                </c:pt>
                <c:pt idx="3814">
                  <c:v>0.33500000000000002</c:v>
                </c:pt>
                <c:pt idx="3815">
                  <c:v>0.32</c:v>
                </c:pt>
                <c:pt idx="3816">
                  <c:v>0.33500000000000002</c:v>
                </c:pt>
                <c:pt idx="3817">
                  <c:v>0.3</c:v>
                </c:pt>
                <c:pt idx="3818">
                  <c:v>0.31</c:v>
                </c:pt>
                <c:pt idx="3819">
                  <c:v>0.31</c:v>
                </c:pt>
                <c:pt idx="3820">
                  <c:v>0.31</c:v>
                </c:pt>
                <c:pt idx="3821">
                  <c:v>0.3</c:v>
                </c:pt>
                <c:pt idx="3822">
                  <c:v>0.28499999999999998</c:v>
                </c:pt>
                <c:pt idx="3823">
                  <c:v>0.28499999999999998</c:v>
                </c:pt>
                <c:pt idx="3824">
                  <c:v>0.30499999999999999</c:v>
                </c:pt>
                <c:pt idx="3825">
                  <c:v>0.3</c:v>
                </c:pt>
                <c:pt idx="3826">
                  <c:v>0.3</c:v>
                </c:pt>
                <c:pt idx="3827">
                  <c:v>0.3</c:v>
                </c:pt>
                <c:pt idx="3828">
                  <c:v>0.32</c:v>
                </c:pt>
                <c:pt idx="3829">
                  <c:v>0.32500000000000001</c:v>
                </c:pt>
                <c:pt idx="3830">
                  <c:v>0.32</c:v>
                </c:pt>
                <c:pt idx="3831">
                  <c:v>0.32</c:v>
                </c:pt>
                <c:pt idx="3832">
                  <c:v>0.32</c:v>
                </c:pt>
                <c:pt idx="3833">
                  <c:v>0.32</c:v>
                </c:pt>
                <c:pt idx="3834">
                  <c:v>0.32</c:v>
                </c:pt>
                <c:pt idx="3835">
                  <c:v>0.32500000000000001</c:v>
                </c:pt>
                <c:pt idx="3836">
                  <c:v>0.34</c:v>
                </c:pt>
                <c:pt idx="3837">
                  <c:v>0.35499999999999998</c:v>
                </c:pt>
                <c:pt idx="3838">
                  <c:v>0.34</c:v>
                </c:pt>
                <c:pt idx="3839">
                  <c:v>0.35</c:v>
                </c:pt>
                <c:pt idx="3840">
                  <c:v>0.35</c:v>
                </c:pt>
                <c:pt idx="3841">
                  <c:v>0.35</c:v>
                </c:pt>
                <c:pt idx="3842">
                  <c:v>0.36</c:v>
                </c:pt>
                <c:pt idx="3843">
                  <c:v>0.38</c:v>
                </c:pt>
                <c:pt idx="3844">
                  <c:v>0.38</c:v>
                </c:pt>
                <c:pt idx="3845">
                  <c:v>0.38500000000000001</c:v>
                </c:pt>
                <c:pt idx="3846">
                  <c:v>0.36499999999999999</c:v>
                </c:pt>
                <c:pt idx="3847">
                  <c:v>0.36499999999999999</c:v>
                </c:pt>
                <c:pt idx="3848">
                  <c:v>0.36499999999999999</c:v>
                </c:pt>
                <c:pt idx="3849">
                  <c:v>0.34</c:v>
                </c:pt>
                <c:pt idx="3850">
                  <c:v>0.34</c:v>
                </c:pt>
                <c:pt idx="3851">
                  <c:v>0.34</c:v>
                </c:pt>
                <c:pt idx="3852">
                  <c:v>0.35</c:v>
                </c:pt>
                <c:pt idx="3853">
                  <c:v>0.34</c:v>
                </c:pt>
                <c:pt idx="3854">
                  <c:v>0.34</c:v>
                </c:pt>
                <c:pt idx="3855">
                  <c:v>0.34</c:v>
                </c:pt>
                <c:pt idx="3856">
                  <c:v>0.37</c:v>
                </c:pt>
                <c:pt idx="3857">
                  <c:v>0.36</c:v>
                </c:pt>
              </c:numCache>
            </c:numRef>
          </c:val>
          <c:smooth val="0"/>
          <c:extLst>
            <c:ext xmlns:c16="http://schemas.microsoft.com/office/drawing/2014/chart" uri="{C3380CC4-5D6E-409C-BE32-E72D297353CC}">
              <c16:uniqueId val="{00000000-D89A-4C6F-8E2C-8665F46B9A99}"/>
            </c:ext>
          </c:extLst>
        </c:ser>
        <c:dLbls>
          <c:showLegendKey val="0"/>
          <c:showVal val="0"/>
          <c:showCatName val="0"/>
          <c:showSerName val="0"/>
          <c:showPercent val="0"/>
          <c:showBubbleSize val="0"/>
        </c:dLbls>
        <c:smooth val="0"/>
        <c:axId val="1857845471"/>
        <c:axId val="1810101711"/>
      </c:lineChart>
      <c:dateAx>
        <c:axId val="1857845471"/>
        <c:scaling>
          <c:orientation val="minMax"/>
          <c:min val="44880"/>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01711"/>
        <c:crosses val="autoZero"/>
        <c:auto val="1"/>
        <c:lblOffset val="100"/>
        <c:baseTimeUnit val="days"/>
      </c:dateAx>
      <c:valAx>
        <c:axId val="1810101711"/>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8454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 Slide Refresh.xlsx]Single Equity Performance'!$B$1</c:f>
              <c:strCache>
                <c:ptCount val="1"/>
                <c:pt idx="0">
                  <c:v>TSX:NXE</c:v>
                </c:pt>
              </c:strCache>
            </c:strRef>
          </c:tx>
          <c:spPr>
            <a:ln w="28575" cap="rnd">
              <a:solidFill>
                <a:srgbClr val="A6192E"/>
              </a:solidFill>
              <a:round/>
            </a:ln>
            <a:effectLst/>
          </c:spPr>
          <c:marker>
            <c:symbol val="none"/>
          </c:marker>
          <c:cat>
            <c:numRef>
              <c:f>'[Master Slide Refresh.xlsx]Single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'[Master Slide Refresh.xlsx]Single Equity Performance'!$B$2:$B$3861</c:f>
              <c:numCache>
                <c:formatCode>0.00</c:formatCode>
                <c:ptCount val="3860"/>
                <c:pt idx="0">
                  <c:v>8.32</c:v>
                </c:pt>
                <c:pt idx="1">
                  <c:v>8.4</c:v>
                </c:pt>
                <c:pt idx="2">
                  <c:v>8.48</c:v>
                </c:pt>
                <c:pt idx="3">
                  <c:v>8.26</c:v>
                </c:pt>
                <c:pt idx="4">
                  <c:v>8.26</c:v>
                </c:pt>
                <c:pt idx="5">
                  <c:v>8.26</c:v>
                </c:pt>
                <c:pt idx="6">
                  <c:v>8.5</c:v>
                </c:pt>
                <c:pt idx="7">
                  <c:v>7.94</c:v>
                </c:pt>
                <c:pt idx="8">
                  <c:v>8.02</c:v>
                </c:pt>
                <c:pt idx="9">
                  <c:v>7.94</c:v>
                </c:pt>
                <c:pt idx="10">
                  <c:v>8.1999999999999993</c:v>
                </c:pt>
                <c:pt idx="11">
                  <c:v>8.1999999999999993</c:v>
                </c:pt>
                <c:pt idx="12">
                  <c:v>8.1999999999999993</c:v>
                </c:pt>
                <c:pt idx="13">
                  <c:v>8.61</c:v>
                </c:pt>
                <c:pt idx="14">
                  <c:v>8.41</c:v>
                </c:pt>
                <c:pt idx="15">
                  <c:v>8.3699999999999992</c:v>
                </c:pt>
                <c:pt idx="16">
                  <c:v>7.97</c:v>
                </c:pt>
                <c:pt idx="17">
                  <c:v>7.99</c:v>
                </c:pt>
                <c:pt idx="18">
                  <c:v>7.99</c:v>
                </c:pt>
                <c:pt idx="19">
                  <c:v>7.99</c:v>
                </c:pt>
                <c:pt idx="20">
                  <c:v>8.0299999999999994</c:v>
                </c:pt>
                <c:pt idx="21">
                  <c:v>8.15</c:v>
                </c:pt>
                <c:pt idx="22">
                  <c:v>8.1199999999999992</c:v>
                </c:pt>
                <c:pt idx="23">
                  <c:v>7.71</c:v>
                </c:pt>
                <c:pt idx="24">
                  <c:v>7.68</c:v>
                </c:pt>
                <c:pt idx="25">
                  <c:v>7.68</c:v>
                </c:pt>
                <c:pt idx="26">
                  <c:v>7.68</c:v>
                </c:pt>
                <c:pt idx="27">
                  <c:v>7.83</c:v>
                </c:pt>
                <c:pt idx="28">
                  <c:v>7.68</c:v>
                </c:pt>
                <c:pt idx="29">
                  <c:v>7.72</c:v>
                </c:pt>
                <c:pt idx="30">
                  <c:v>7.48</c:v>
                </c:pt>
                <c:pt idx="31">
                  <c:v>7.6</c:v>
                </c:pt>
                <c:pt idx="32">
                  <c:v>7.6</c:v>
                </c:pt>
                <c:pt idx="33">
                  <c:v>7.6</c:v>
                </c:pt>
                <c:pt idx="34">
                  <c:v>7.57</c:v>
                </c:pt>
                <c:pt idx="35">
                  <c:v>7.66</c:v>
                </c:pt>
                <c:pt idx="36">
                  <c:v>7.89</c:v>
                </c:pt>
                <c:pt idx="37">
                  <c:v>7.81</c:v>
                </c:pt>
                <c:pt idx="38">
                  <c:v>7.81</c:v>
                </c:pt>
                <c:pt idx="39">
                  <c:v>7.81</c:v>
                </c:pt>
                <c:pt idx="40">
                  <c:v>7.81</c:v>
                </c:pt>
                <c:pt idx="41">
                  <c:v>7.72</c:v>
                </c:pt>
                <c:pt idx="42">
                  <c:v>7.66</c:v>
                </c:pt>
                <c:pt idx="43">
                  <c:v>7.68</c:v>
                </c:pt>
                <c:pt idx="44">
                  <c:v>7.92</c:v>
                </c:pt>
                <c:pt idx="45">
                  <c:v>8.1300000000000008</c:v>
                </c:pt>
                <c:pt idx="46">
                  <c:v>8.1300000000000008</c:v>
                </c:pt>
                <c:pt idx="47">
                  <c:v>8.1300000000000008</c:v>
                </c:pt>
                <c:pt idx="48">
                  <c:v>8.4</c:v>
                </c:pt>
                <c:pt idx="49">
                  <c:v>8.06</c:v>
                </c:pt>
                <c:pt idx="50">
                  <c:v>8.26</c:v>
                </c:pt>
                <c:pt idx="51">
                  <c:v>8.56</c:v>
                </c:pt>
                <c:pt idx="52">
                  <c:v>8.23</c:v>
                </c:pt>
                <c:pt idx="53">
                  <c:v>8.23</c:v>
                </c:pt>
                <c:pt idx="54">
                  <c:v>8.23</c:v>
                </c:pt>
                <c:pt idx="55">
                  <c:v>8.01</c:v>
                </c:pt>
                <c:pt idx="56">
                  <c:v>8.2200000000000006</c:v>
                </c:pt>
                <c:pt idx="57">
                  <c:v>8.19</c:v>
                </c:pt>
                <c:pt idx="58">
                  <c:v>8.49</c:v>
                </c:pt>
                <c:pt idx="59">
                  <c:v>8.43</c:v>
                </c:pt>
                <c:pt idx="60">
                  <c:v>8.43</c:v>
                </c:pt>
                <c:pt idx="61">
                  <c:v>8.43</c:v>
                </c:pt>
                <c:pt idx="62">
                  <c:v>8.35</c:v>
                </c:pt>
                <c:pt idx="63">
                  <c:v>8.1999999999999993</c:v>
                </c:pt>
                <c:pt idx="64">
                  <c:v>7.8</c:v>
                </c:pt>
                <c:pt idx="65">
                  <c:v>7.72</c:v>
                </c:pt>
                <c:pt idx="66">
                  <c:v>7.46</c:v>
                </c:pt>
                <c:pt idx="67">
                  <c:v>7.46</c:v>
                </c:pt>
                <c:pt idx="68">
                  <c:v>7.46</c:v>
                </c:pt>
                <c:pt idx="69">
                  <c:v>7.54</c:v>
                </c:pt>
                <c:pt idx="70">
                  <c:v>7.5</c:v>
                </c:pt>
                <c:pt idx="71">
                  <c:v>7.6</c:v>
                </c:pt>
                <c:pt idx="72">
                  <c:v>7.18</c:v>
                </c:pt>
                <c:pt idx="73">
                  <c:v>7.18</c:v>
                </c:pt>
                <c:pt idx="74">
                  <c:v>7.18</c:v>
                </c:pt>
                <c:pt idx="75">
                  <c:v>7.18</c:v>
                </c:pt>
                <c:pt idx="76">
                  <c:v>7.11</c:v>
                </c:pt>
                <c:pt idx="77">
                  <c:v>7.15</c:v>
                </c:pt>
                <c:pt idx="78">
                  <c:v>7.01</c:v>
                </c:pt>
                <c:pt idx="79">
                  <c:v>7.1</c:v>
                </c:pt>
                <c:pt idx="80">
                  <c:v>7.06</c:v>
                </c:pt>
                <c:pt idx="81">
                  <c:v>7.06</c:v>
                </c:pt>
                <c:pt idx="82">
                  <c:v>7.06</c:v>
                </c:pt>
                <c:pt idx="83">
                  <c:v>6.86</c:v>
                </c:pt>
                <c:pt idx="84">
                  <c:v>7.01</c:v>
                </c:pt>
                <c:pt idx="85">
                  <c:v>7</c:v>
                </c:pt>
                <c:pt idx="86">
                  <c:v>6.99</c:v>
                </c:pt>
                <c:pt idx="87">
                  <c:v>6.59</c:v>
                </c:pt>
                <c:pt idx="88">
                  <c:v>6.59</c:v>
                </c:pt>
                <c:pt idx="89">
                  <c:v>6.59</c:v>
                </c:pt>
                <c:pt idx="90">
                  <c:v>6.43</c:v>
                </c:pt>
                <c:pt idx="91">
                  <c:v>6.42</c:v>
                </c:pt>
                <c:pt idx="92">
                  <c:v>6.43</c:v>
                </c:pt>
                <c:pt idx="93">
                  <c:v>6.75</c:v>
                </c:pt>
                <c:pt idx="94">
                  <c:v>6.63</c:v>
                </c:pt>
                <c:pt idx="95">
                  <c:v>6.63</c:v>
                </c:pt>
                <c:pt idx="96">
                  <c:v>6.63</c:v>
                </c:pt>
                <c:pt idx="97">
                  <c:v>6.28</c:v>
                </c:pt>
                <c:pt idx="98">
                  <c:v>6.52</c:v>
                </c:pt>
                <c:pt idx="99">
                  <c:v>6.55</c:v>
                </c:pt>
                <c:pt idx="100">
                  <c:v>6.42</c:v>
                </c:pt>
                <c:pt idx="101">
                  <c:v>6.42</c:v>
                </c:pt>
                <c:pt idx="102">
                  <c:v>6.42</c:v>
                </c:pt>
                <c:pt idx="103">
                  <c:v>6.42</c:v>
                </c:pt>
                <c:pt idx="104">
                  <c:v>6.34</c:v>
                </c:pt>
                <c:pt idx="105">
                  <c:v>6.33</c:v>
                </c:pt>
                <c:pt idx="106">
                  <c:v>6.46</c:v>
                </c:pt>
                <c:pt idx="107">
                  <c:v>6.47</c:v>
                </c:pt>
                <c:pt idx="108">
                  <c:v>6.25</c:v>
                </c:pt>
                <c:pt idx="109">
                  <c:v>6.25</c:v>
                </c:pt>
                <c:pt idx="110">
                  <c:v>6.25</c:v>
                </c:pt>
                <c:pt idx="111">
                  <c:v>6.06</c:v>
                </c:pt>
                <c:pt idx="112">
                  <c:v>6.19</c:v>
                </c:pt>
                <c:pt idx="113">
                  <c:v>6.29</c:v>
                </c:pt>
                <c:pt idx="114">
                  <c:v>6.12</c:v>
                </c:pt>
                <c:pt idx="115">
                  <c:v>6.15</c:v>
                </c:pt>
                <c:pt idx="116">
                  <c:v>6.15</c:v>
                </c:pt>
                <c:pt idx="117">
                  <c:v>6.15</c:v>
                </c:pt>
                <c:pt idx="118">
                  <c:v>6.18</c:v>
                </c:pt>
                <c:pt idx="119">
                  <c:v>6.28</c:v>
                </c:pt>
                <c:pt idx="120">
                  <c:v>6.3</c:v>
                </c:pt>
                <c:pt idx="121">
                  <c:v>6.12</c:v>
                </c:pt>
                <c:pt idx="122">
                  <c:v>6.07</c:v>
                </c:pt>
                <c:pt idx="123">
                  <c:v>6.07</c:v>
                </c:pt>
                <c:pt idx="124">
                  <c:v>6.07</c:v>
                </c:pt>
                <c:pt idx="125">
                  <c:v>6.28</c:v>
                </c:pt>
                <c:pt idx="126">
                  <c:v>6.19</c:v>
                </c:pt>
                <c:pt idx="127">
                  <c:v>6.16</c:v>
                </c:pt>
                <c:pt idx="128">
                  <c:v>6.12</c:v>
                </c:pt>
                <c:pt idx="129">
                  <c:v>5.97</c:v>
                </c:pt>
                <c:pt idx="130">
                  <c:v>5.97</c:v>
                </c:pt>
                <c:pt idx="131">
                  <c:v>5.97</c:v>
                </c:pt>
                <c:pt idx="132">
                  <c:v>5.86</c:v>
                </c:pt>
                <c:pt idx="133">
                  <c:v>6.22</c:v>
                </c:pt>
                <c:pt idx="134">
                  <c:v>6.29</c:v>
                </c:pt>
                <c:pt idx="135">
                  <c:v>6.25</c:v>
                </c:pt>
                <c:pt idx="136">
                  <c:v>6.25</c:v>
                </c:pt>
                <c:pt idx="137">
                  <c:v>6.25</c:v>
                </c:pt>
                <c:pt idx="138">
                  <c:v>6.25</c:v>
                </c:pt>
                <c:pt idx="139">
                  <c:v>6.17</c:v>
                </c:pt>
                <c:pt idx="140">
                  <c:v>6.05</c:v>
                </c:pt>
                <c:pt idx="141">
                  <c:v>5.95</c:v>
                </c:pt>
                <c:pt idx="142">
                  <c:v>6.01</c:v>
                </c:pt>
                <c:pt idx="143">
                  <c:v>6</c:v>
                </c:pt>
                <c:pt idx="144">
                  <c:v>6</c:v>
                </c:pt>
                <c:pt idx="145">
                  <c:v>6</c:v>
                </c:pt>
                <c:pt idx="146">
                  <c:v>6.12</c:v>
                </c:pt>
                <c:pt idx="147">
                  <c:v>6.2</c:v>
                </c:pt>
                <c:pt idx="148">
                  <c:v>6.28</c:v>
                </c:pt>
                <c:pt idx="149">
                  <c:v>6.33</c:v>
                </c:pt>
                <c:pt idx="150">
                  <c:v>6.28</c:v>
                </c:pt>
                <c:pt idx="151">
                  <c:v>6.28</c:v>
                </c:pt>
                <c:pt idx="152">
                  <c:v>6.28</c:v>
                </c:pt>
                <c:pt idx="153">
                  <c:v>6.09</c:v>
                </c:pt>
                <c:pt idx="154">
                  <c:v>6.03</c:v>
                </c:pt>
                <c:pt idx="155">
                  <c:v>6.13</c:v>
                </c:pt>
                <c:pt idx="156">
                  <c:v>6.19</c:v>
                </c:pt>
                <c:pt idx="157">
                  <c:v>5.87</c:v>
                </c:pt>
                <c:pt idx="158">
                  <c:v>5.87</c:v>
                </c:pt>
                <c:pt idx="159">
                  <c:v>5.87</c:v>
                </c:pt>
                <c:pt idx="160">
                  <c:v>5.88</c:v>
                </c:pt>
                <c:pt idx="161">
                  <c:v>5.79</c:v>
                </c:pt>
                <c:pt idx="162">
                  <c:v>5.82</c:v>
                </c:pt>
                <c:pt idx="163">
                  <c:v>5.98</c:v>
                </c:pt>
                <c:pt idx="164">
                  <c:v>5.96</c:v>
                </c:pt>
                <c:pt idx="165">
                  <c:v>5.96</c:v>
                </c:pt>
                <c:pt idx="166">
                  <c:v>5.96</c:v>
                </c:pt>
                <c:pt idx="167">
                  <c:v>5.78</c:v>
                </c:pt>
                <c:pt idx="168">
                  <c:v>5.24</c:v>
                </c:pt>
                <c:pt idx="169">
                  <c:v>5.08</c:v>
                </c:pt>
                <c:pt idx="170">
                  <c:v>5.2</c:v>
                </c:pt>
                <c:pt idx="171">
                  <c:v>5.18</c:v>
                </c:pt>
                <c:pt idx="172">
                  <c:v>5.18</c:v>
                </c:pt>
                <c:pt idx="173">
                  <c:v>5.18</c:v>
                </c:pt>
                <c:pt idx="174">
                  <c:v>5.17</c:v>
                </c:pt>
                <c:pt idx="175">
                  <c:v>5.29</c:v>
                </c:pt>
                <c:pt idx="176">
                  <c:v>5.39</c:v>
                </c:pt>
                <c:pt idx="177">
                  <c:v>5.29</c:v>
                </c:pt>
                <c:pt idx="178">
                  <c:v>5.29</c:v>
                </c:pt>
                <c:pt idx="179">
                  <c:v>5.29</c:v>
                </c:pt>
                <c:pt idx="180">
                  <c:v>5.29</c:v>
                </c:pt>
                <c:pt idx="181">
                  <c:v>5.33</c:v>
                </c:pt>
                <c:pt idx="182">
                  <c:v>5.27</c:v>
                </c:pt>
                <c:pt idx="183">
                  <c:v>5.24</c:v>
                </c:pt>
                <c:pt idx="184">
                  <c:v>5.43</c:v>
                </c:pt>
                <c:pt idx="185">
                  <c:v>5.54</c:v>
                </c:pt>
                <c:pt idx="186">
                  <c:v>5.54</c:v>
                </c:pt>
                <c:pt idx="187">
                  <c:v>5.54</c:v>
                </c:pt>
                <c:pt idx="188">
                  <c:v>5.35</c:v>
                </c:pt>
                <c:pt idx="189">
                  <c:v>5.58</c:v>
                </c:pt>
                <c:pt idx="190">
                  <c:v>5.55</c:v>
                </c:pt>
                <c:pt idx="191">
                  <c:v>5.25</c:v>
                </c:pt>
                <c:pt idx="192">
                  <c:v>5.21</c:v>
                </c:pt>
                <c:pt idx="193">
                  <c:v>5.21</c:v>
                </c:pt>
                <c:pt idx="194">
                  <c:v>5.21</c:v>
                </c:pt>
                <c:pt idx="195">
                  <c:v>5.0599999999999996</c:v>
                </c:pt>
                <c:pt idx="196">
                  <c:v>5.1100000000000003</c:v>
                </c:pt>
                <c:pt idx="197">
                  <c:v>5.15</c:v>
                </c:pt>
                <c:pt idx="198">
                  <c:v>5.18</c:v>
                </c:pt>
                <c:pt idx="199">
                  <c:v>5.27</c:v>
                </c:pt>
                <c:pt idx="200">
                  <c:v>5.27</c:v>
                </c:pt>
                <c:pt idx="201">
                  <c:v>5.27</c:v>
                </c:pt>
                <c:pt idx="202">
                  <c:v>5.12</c:v>
                </c:pt>
                <c:pt idx="203">
                  <c:v>4.9800000000000004</c:v>
                </c:pt>
                <c:pt idx="204">
                  <c:v>4.9000000000000004</c:v>
                </c:pt>
                <c:pt idx="205">
                  <c:v>4.78</c:v>
                </c:pt>
                <c:pt idx="206">
                  <c:v>4.8099999999999996</c:v>
                </c:pt>
                <c:pt idx="207">
                  <c:v>4.8099999999999996</c:v>
                </c:pt>
                <c:pt idx="208">
                  <c:v>4.8099999999999996</c:v>
                </c:pt>
                <c:pt idx="209">
                  <c:v>4.88</c:v>
                </c:pt>
                <c:pt idx="210">
                  <c:v>4.88</c:v>
                </c:pt>
                <c:pt idx="211">
                  <c:v>4.9000000000000004</c:v>
                </c:pt>
                <c:pt idx="212">
                  <c:v>4.9000000000000004</c:v>
                </c:pt>
                <c:pt idx="213">
                  <c:v>5</c:v>
                </c:pt>
                <c:pt idx="214">
                  <c:v>5</c:v>
                </c:pt>
                <c:pt idx="215">
                  <c:v>5</c:v>
                </c:pt>
                <c:pt idx="216">
                  <c:v>5.0599999999999996</c:v>
                </c:pt>
                <c:pt idx="217">
                  <c:v>4.91</c:v>
                </c:pt>
                <c:pt idx="218">
                  <c:v>4.9800000000000004</c:v>
                </c:pt>
                <c:pt idx="219">
                  <c:v>4.91</c:v>
                </c:pt>
                <c:pt idx="220">
                  <c:v>4.8099999999999996</c:v>
                </c:pt>
                <c:pt idx="221">
                  <c:v>4.8099999999999996</c:v>
                </c:pt>
                <c:pt idx="222">
                  <c:v>4.8099999999999996</c:v>
                </c:pt>
                <c:pt idx="223">
                  <c:v>4.8099999999999996</c:v>
                </c:pt>
                <c:pt idx="224">
                  <c:v>4.8899999999999997</c:v>
                </c:pt>
                <c:pt idx="225">
                  <c:v>5.01</c:v>
                </c:pt>
                <c:pt idx="226">
                  <c:v>5.17</c:v>
                </c:pt>
                <c:pt idx="227">
                  <c:v>5.19</c:v>
                </c:pt>
                <c:pt idx="228">
                  <c:v>5.19</c:v>
                </c:pt>
                <c:pt idx="229">
                  <c:v>5.19</c:v>
                </c:pt>
                <c:pt idx="230">
                  <c:v>5.28</c:v>
                </c:pt>
                <c:pt idx="231">
                  <c:v>5.18</c:v>
                </c:pt>
                <c:pt idx="232">
                  <c:v>5.09</c:v>
                </c:pt>
                <c:pt idx="233">
                  <c:v>5.05</c:v>
                </c:pt>
                <c:pt idx="234">
                  <c:v>4.9800000000000004</c:v>
                </c:pt>
                <c:pt idx="235">
                  <c:v>4.9800000000000004</c:v>
                </c:pt>
                <c:pt idx="236">
                  <c:v>4.9800000000000004</c:v>
                </c:pt>
                <c:pt idx="237">
                  <c:v>4.9800000000000004</c:v>
                </c:pt>
                <c:pt idx="238">
                  <c:v>5.08</c:v>
                </c:pt>
                <c:pt idx="239">
                  <c:v>5.21</c:v>
                </c:pt>
                <c:pt idx="240">
                  <c:v>5.0599999999999996</c:v>
                </c:pt>
                <c:pt idx="241">
                  <c:v>5.08</c:v>
                </c:pt>
                <c:pt idx="242">
                  <c:v>5.08</c:v>
                </c:pt>
                <c:pt idx="243">
                  <c:v>5.08</c:v>
                </c:pt>
                <c:pt idx="244">
                  <c:v>4.9800000000000004</c:v>
                </c:pt>
                <c:pt idx="245">
                  <c:v>5.0199999999999996</c:v>
                </c:pt>
                <c:pt idx="246">
                  <c:v>5.1100000000000003</c:v>
                </c:pt>
                <c:pt idx="247">
                  <c:v>5.17</c:v>
                </c:pt>
                <c:pt idx="248">
                  <c:v>5.39</c:v>
                </c:pt>
                <c:pt idx="249">
                  <c:v>5.39</c:v>
                </c:pt>
                <c:pt idx="250">
                  <c:v>5.39</c:v>
                </c:pt>
                <c:pt idx="251">
                  <c:v>5.41</c:v>
                </c:pt>
                <c:pt idx="252">
                  <c:v>5.42</c:v>
                </c:pt>
                <c:pt idx="253">
                  <c:v>5.51</c:v>
                </c:pt>
                <c:pt idx="254">
                  <c:v>5.74</c:v>
                </c:pt>
                <c:pt idx="255">
                  <c:v>5.97</c:v>
                </c:pt>
                <c:pt idx="256">
                  <c:v>5.97</c:v>
                </c:pt>
                <c:pt idx="257">
                  <c:v>5.97</c:v>
                </c:pt>
                <c:pt idx="258">
                  <c:v>5.96</c:v>
                </c:pt>
                <c:pt idx="259">
                  <c:v>5.97</c:v>
                </c:pt>
                <c:pt idx="260">
                  <c:v>5.75</c:v>
                </c:pt>
                <c:pt idx="261">
                  <c:v>5.62</c:v>
                </c:pt>
                <c:pt idx="262">
                  <c:v>5.59</c:v>
                </c:pt>
                <c:pt idx="263">
                  <c:v>5.59</c:v>
                </c:pt>
                <c:pt idx="264">
                  <c:v>5.59</c:v>
                </c:pt>
                <c:pt idx="265">
                  <c:v>5.63</c:v>
                </c:pt>
                <c:pt idx="266">
                  <c:v>5.65</c:v>
                </c:pt>
                <c:pt idx="267">
                  <c:v>5.68</c:v>
                </c:pt>
                <c:pt idx="268">
                  <c:v>6.24</c:v>
                </c:pt>
                <c:pt idx="269">
                  <c:v>6.24</c:v>
                </c:pt>
                <c:pt idx="270">
                  <c:v>6.24</c:v>
                </c:pt>
                <c:pt idx="271">
                  <c:v>6.24</c:v>
                </c:pt>
                <c:pt idx="272">
                  <c:v>6.35</c:v>
                </c:pt>
                <c:pt idx="273">
                  <c:v>6.36</c:v>
                </c:pt>
                <c:pt idx="274">
                  <c:v>6.34</c:v>
                </c:pt>
                <c:pt idx="275">
                  <c:v>6.17</c:v>
                </c:pt>
                <c:pt idx="276">
                  <c:v>6.26</c:v>
                </c:pt>
                <c:pt idx="277">
                  <c:v>6.26</c:v>
                </c:pt>
                <c:pt idx="278">
                  <c:v>6.26</c:v>
                </c:pt>
                <c:pt idx="279">
                  <c:v>6.4</c:v>
                </c:pt>
                <c:pt idx="280">
                  <c:v>6.21</c:v>
                </c:pt>
                <c:pt idx="281">
                  <c:v>6.17</c:v>
                </c:pt>
                <c:pt idx="282">
                  <c:v>6.09</c:v>
                </c:pt>
                <c:pt idx="283">
                  <c:v>6.2</c:v>
                </c:pt>
                <c:pt idx="284">
                  <c:v>6.2</c:v>
                </c:pt>
                <c:pt idx="285">
                  <c:v>6.2</c:v>
                </c:pt>
                <c:pt idx="286">
                  <c:v>6.36</c:v>
                </c:pt>
                <c:pt idx="287">
                  <c:v>6.53</c:v>
                </c:pt>
                <c:pt idx="288">
                  <c:v>6.42</c:v>
                </c:pt>
                <c:pt idx="289">
                  <c:v>6.55</c:v>
                </c:pt>
                <c:pt idx="290">
                  <c:v>6.44</c:v>
                </c:pt>
                <c:pt idx="291">
                  <c:v>6.44</c:v>
                </c:pt>
                <c:pt idx="292">
                  <c:v>6.44</c:v>
                </c:pt>
                <c:pt idx="293">
                  <c:v>6.18</c:v>
                </c:pt>
                <c:pt idx="294">
                  <c:v>6.27</c:v>
                </c:pt>
                <c:pt idx="295">
                  <c:v>6.25</c:v>
                </c:pt>
                <c:pt idx="296">
                  <c:v>6.25</c:v>
                </c:pt>
                <c:pt idx="297">
                  <c:v>6.22</c:v>
                </c:pt>
                <c:pt idx="298">
                  <c:v>6.22</c:v>
                </c:pt>
                <c:pt idx="299">
                  <c:v>6.22</c:v>
                </c:pt>
                <c:pt idx="300">
                  <c:v>6.03</c:v>
                </c:pt>
                <c:pt idx="301">
                  <c:v>6.03</c:v>
                </c:pt>
                <c:pt idx="302">
                  <c:v>6.23</c:v>
                </c:pt>
                <c:pt idx="303">
                  <c:v>6.3</c:v>
                </c:pt>
                <c:pt idx="304">
                  <c:v>6.26</c:v>
                </c:pt>
                <c:pt idx="305">
                  <c:v>6.26</c:v>
                </c:pt>
                <c:pt idx="306">
                  <c:v>6.26</c:v>
                </c:pt>
                <c:pt idx="307">
                  <c:v>6.32</c:v>
                </c:pt>
                <c:pt idx="308">
                  <c:v>6.24</c:v>
                </c:pt>
                <c:pt idx="309">
                  <c:v>6.3</c:v>
                </c:pt>
                <c:pt idx="310">
                  <c:v>6.05</c:v>
                </c:pt>
                <c:pt idx="311">
                  <c:v>5.93</c:v>
                </c:pt>
                <c:pt idx="312">
                  <c:v>5.93</c:v>
                </c:pt>
                <c:pt idx="313">
                  <c:v>5.93</c:v>
                </c:pt>
                <c:pt idx="314">
                  <c:v>5.75</c:v>
                </c:pt>
                <c:pt idx="315">
                  <c:v>5.63</c:v>
                </c:pt>
                <c:pt idx="316">
                  <c:v>5.99</c:v>
                </c:pt>
                <c:pt idx="317">
                  <c:v>5.99</c:v>
                </c:pt>
                <c:pt idx="318">
                  <c:v>5.99</c:v>
                </c:pt>
                <c:pt idx="319">
                  <c:v>5.99</c:v>
                </c:pt>
                <c:pt idx="320">
                  <c:v>5.99</c:v>
                </c:pt>
                <c:pt idx="321">
                  <c:v>5.88</c:v>
                </c:pt>
                <c:pt idx="322">
                  <c:v>5.79</c:v>
                </c:pt>
                <c:pt idx="323">
                  <c:v>5.91</c:v>
                </c:pt>
                <c:pt idx="324">
                  <c:v>5.91</c:v>
                </c:pt>
                <c:pt idx="325">
                  <c:v>5.91</c:v>
                </c:pt>
                <c:pt idx="326">
                  <c:v>5.91</c:v>
                </c:pt>
                <c:pt idx="327">
                  <c:v>5.91</c:v>
                </c:pt>
                <c:pt idx="328">
                  <c:v>5.74</c:v>
                </c:pt>
                <c:pt idx="329">
                  <c:v>5.75</c:v>
                </c:pt>
                <c:pt idx="330">
                  <c:v>5.48</c:v>
                </c:pt>
                <c:pt idx="331">
                  <c:v>5.43</c:v>
                </c:pt>
                <c:pt idx="332">
                  <c:v>5.57</c:v>
                </c:pt>
                <c:pt idx="333">
                  <c:v>5.57</c:v>
                </c:pt>
                <c:pt idx="334">
                  <c:v>5.57</c:v>
                </c:pt>
                <c:pt idx="335">
                  <c:v>5.53</c:v>
                </c:pt>
                <c:pt idx="336">
                  <c:v>5.63</c:v>
                </c:pt>
                <c:pt idx="337">
                  <c:v>5.7</c:v>
                </c:pt>
                <c:pt idx="338">
                  <c:v>5.68</c:v>
                </c:pt>
                <c:pt idx="339">
                  <c:v>5.55</c:v>
                </c:pt>
                <c:pt idx="340">
                  <c:v>5.55</c:v>
                </c:pt>
                <c:pt idx="341">
                  <c:v>5.55</c:v>
                </c:pt>
                <c:pt idx="342">
                  <c:v>5.62</c:v>
                </c:pt>
                <c:pt idx="343">
                  <c:v>5.5</c:v>
                </c:pt>
                <c:pt idx="344">
                  <c:v>5.52</c:v>
                </c:pt>
                <c:pt idx="345">
                  <c:v>5.68</c:v>
                </c:pt>
                <c:pt idx="346">
                  <c:v>6.04</c:v>
                </c:pt>
                <c:pt idx="347">
                  <c:v>6.04</c:v>
                </c:pt>
                <c:pt idx="348">
                  <c:v>6.04</c:v>
                </c:pt>
                <c:pt idx="349">
                  <c:v>6.14</c:v>
                </c:pt>
                <c:pt idx="350">
                  <c:v>6.38</c:v>
                </c:pt>
                <c:pt idx="351">
                  <c:v>5.91</c:v>
                </c:pt>
                <c:pt idx="352">
                  <c:v>5.78</c:v>
                </c:pt>
                <c:pt idx="353">
                  <c:v>6.1</c:v>
                </c:pt>
                <c:pt idx="354">
                  <c:v>6.1</c:v>
                </c:pt>
                <c:pt idx="355">
                  <c:v>6.1</c:v>
                </c:pt>
                <c:pt idx="356">
                  <c:v>6.2</c:v>
                </c:pt>
                <c:pt idx="357">
                  <c:v>6.13</c:v>
                </c:pt>
                <c:pt idx="358">
                  <c:v>6.03</c:v>
                </c:pt>
                <c:pt idx="359">
                  <c:v>5.67</c:v>
                </c:pt>
                <c:pt idx="360">
                  <c:v>5.81</c:v>
                </c:pt>
                <c:pt idx="361">
                  <c:v>5.81</c:v>
                </c:pt>
                <c:pt idx="362">
                  <c:v>5.81</c:v>
                </c:pt>
                <c:pt idx="363">
                  <c:v>5.78</c:v>
                </c:pt>
                <c:pt idx="364">
                  <c:v>5.85</c:v>
                </c:pt>
                <c:pt idx="365">
                  <c:v>6.18</c:v>
                </c:pt>
                <c:pt idx="366">
                  <c:v>6.04</c:v>
                </c:pt>
                <c:pt idx="367">
                  <c:v>6.11</c:v>
                </c:pt>
                <c:pt idx="368">
                  <c:v>6.11</c:v>
                </c:pt>
                <c:pt idx="369">
                  <c:v>6.11</c:v>
                </c:pt>
                <c:pt idx="370">
                  <c:v>5.79</c:v>
                </c:pt>
                <c:pt idx="371">
                  <c:v>5.51</c:v>
                </c:pt>
                <c:pt idx="372">
                  <c:v>5.83</c:v>
                </c:pt>
                <c:pt idx="373">
                  <c:v>5.77</c:v>
                </c:pt>
                <c:pt idx="374">
                  <c:v>5.56</c:v>
                </c:pt>
                <c:pt idx="375">
                  <c:v>5.56</c:v>
                </c:pt>
                <c:pt idx="376">
                  <c:v>5.56</c:v>
                </c:pt>
                <c:pt idx="377">
                  <c:v>5.61</c:v>
                </c:pt>
                <c:pt idx="378">
                  <c:v>5.47</c:v>
                </c:pt>
                <c:pt idx="379">
                  <c:v>5.71</c:v>
                </c:pt>
                <c:pt idx="380">
                  <c:v>5.72</c:v>
                </c:pt>
                <c:pt idx="381">
                  <c:v>5.79</c:v>
                </c:pt>
                <c:pt idx="382">
                  <c:v>5.79</c:v>
                </c:pt>
                <c:pt idx="383">
                  <c:v>5.79</c:v>
                </c:pt>
                <c:pt idx="384">
                  <c:v>5.64</c:v>
                </c:pt>
                <c:pt idx="385">
                  <c:v>5.73</c:v>
                </c:pt>
                <c:pt idx="386">
                  <c:v>5.66</c:v>
                </c:pt>
                <c:pt idx="387">
                  <c:v>5.41</c:v>
                </c:pt>
                <c:pt idx="388">
                  <c:v>5.52</c:v>
                </c:pt>
                <c:pt idx="389">
                  <c:v>5.52</c:v>
                </c:pt>
                <c:pt idx="390">
                  <c:v>5.52</c:v>
                </c:pt>
                <c:pt idx="391">
                  <c:v>5.32</c:v>
                </c:pt>
                <c:pt idx="392">
                  <c:v>5.3</c:v>
                </c:pt>
                <c:pt idx="393">
                  <c:v>5.43</c:v>
                </c:pt>
                <c:pt idx="394">
                  <c:v>5.36</c:v>
                </c:pt>
                <c:pt idx="395">
                  <c:v>5.04</c:v>
                </c:pt>
                <c:pt idx="396">
                  <c:v>5.04</c:v>
                </c:pt>
                <c:pt idx="397">
                  <c:v>5.04</c:v>
                </c:pt>
                <c:pt idx="398">
                  <c:v>5.24</c:v>
                </c:pt>
                <c:pt idx="399">
                  <c:v>5.03</c:v>
                </c:pt>
                <c:pt idx="400">
                  <c:v>5</c:v>
                </c:pt>
                <c:pt idx="401">
                  <c:v>5.27</c:v>
                </c:pt>
                <c:pt idx="402">
                  <c:v>5.27</c:v>
                </c:pt>
                <c:pt idx="403">
                  <c:v>5.27</c:v>
                </c:pt>
                <c:pt idx="404">
                  <c:v>5.27</c:v>
                </c:pt>
                <c:pt idx="405">
                  <c:v>5.46</c:v>
                </c:pt>
                <c:pt idx="406">
                  <c:v>5.59</c:v>
                </c:pt>
                <c:pt idx="407">
                  <c:v>5.6</c:v>
                </c:pt>
                <c:pt idx="408">
                  <c:v>5.41</c:v>
                </c:pt>
                <c:pt idx="409">
                  <c:v>5.0199999999999996</c:v>
                </c:pt>
                <c:pt idx="410">
                  <c:v>5.0199999999999996</c:v>
                </c:pt>
                <c:pt idx="411">
                  <c:v>5.0199999999999996</c:v>
                </c:pt>
                <c:pt idx="412">
                  <c:v>5.27</c:v>
                </c:pt>
                <c:pt idx="413">
                  <c:v>5.45</c:v>
                </c:pt>
                <c:pt idx="414">
                  <c:v>5.09</c:v>
                </c:pt>
                <c:pt idx="415">
                  <c:v>4.83</c:v>
                </c:pt>
                <c:pt idx="416">
                  <c:v>4.79</c:v>
                </c:pt>
                <c:pt idx="417">
                  <c:v>4.79</c:v>
                </c:pt>
                <c:pt idx="418">
                  <c:v>4.79</c:v>
                </c:pt>
                <c:pt idx="419">
                  <c:v>5.25</c:v>
                </c:pt>
                <c:pt idx="420">
                  <c:v>5.43</c:v>
                </c:pt>
                <c:pt idx="421">
                  <c:v>5.45</c:v>
                </c:pt>
                <c:pt idx="422">
                  <c:v>5.56</c:v>
                </c:pt>
                <c:pt idx="423">
                  <c:v>5.58</c:v>
                </c:pt>
                <c:pt idx="424">
                  <c:v>5.58</c:v>
                </c:pt>
                <c:pt idx="425">
                  <c:v>5.58</c:v>
                </c:pt>
                <c:pt idx="426">
                  <c:v>5.65</c:v>
                </c:pt>
                <c:pt idx="427">
                  <c:v>5.98</c:v>
                </c:pt>
                <c:pt idx="428">
                  <c:v>5.74</c:v>
                </c:pt>
                <c:pt idx="429">
                  <c:v>5.98</c:v>
                </c:pt>
                <c:pt idx="430">
                  <c:v>6</c:v>
                </c:pt>
                <c:pt idx="431">
                  <c:v>6</c:v>
                </c:pt>
                <c:pt idx="432">
                  <c:v>6</c:v>
                </c:pt>
                <c:pt idx="433">
                  <c:v>6.07</c:v>
                </c:pt>
                <c:pt idx="434">
                  <c:v>5.52</c:v>
                </c:pt>
                <c:pt idx="435">
                  <c:v>5.63</c:v>
                </c:pt>
                <c:pt idx="436">
                  <c:v>5.51</c:v>
                </c:pt>
                <c:pt idx="437">
                  <c:v>5.51</c:v>
                </c:pt>
                <c:pt idx="438">
                  <c:v>5.51</c:v>
                </c:pt>
                <c:pt idx="439">
                  <c:v>5.51</c:v>
                </c:pt>
                <c:pt idx="440">
                  <c:v>5.43</c:v>
                </c:pt>
                <c:pt idx="441">
                  <c:v>5.84</c:v>
                </c:pt>
                <c:pt idx="442">
                  <c:v>5.8</c:v>
                </c:pt>
                <c:pt idx="443">
                  <c:v>5.77</c:v>
                </c:pt>
                <c:pt idx="444">
                  <c:v>5.32</c:v>
                </c:pt>
                <c:pt idx="445">
                  <c:v>5.32</c:v>
                </c:pt>
                <c:pt idx="446">
                  <c:v>5.32</c:v>
                </c:pt>
                <c:pt idx="447">
                  <c:v>5.56</c:v>
                </c:pt>
                <c:pt idx="448">
                  <c:v>5.55</c:v>
                </c:pt>
                <c:pt idx="449">
                  <c:v>4.83</c:v>
                </c:pt>
                <c:pt idx="450">
                  <c:v>4.67</c:v>
                </c:pt>
                <c:pt idx="451">
                  <c:v>4.7</c:v>
                </c:pt>
                <c:pt idx="452">
                  <c:v>4.7</c:v>
                </c:pt>
                <c:pt idx="453">
                  <c:v>4.7</c:v>
                </c:pt>
                <c:pt idx="454">
                  <c:v>4.95</c:v>
                </c:pt>
                <c:pt idx="455">
                  <c:v>4.8600000000000003</c:v>
                </c:pt>
                <c:pt idx="456">
                  <c:v>5.31</c:v>
                </c:pt>
                <c:pt idx="457">
                  <c:v>5.16</c:v>
                </c:pt>
                <c:pt idx="458">
                  <c:v>5.25</c:v>
                </c:pt>
                <c:pt idx="459">
                  <c:v>5.25</c:v>
                </c:pt>
                <c:pt idx="460">
                  <c:v>5.25</c:v>
                </c:pt>
                <c:pt idx="461">
                  <c:v>5.33</c:v>
                </c:pt>
                <c:pt idx="462">
                  <c:v>5.36</c:v>
                </c:pt>
                <c:pt idx="463">
                  <c:v>5.25</c:v>
                </c:pt>
                <c:pt idx="464">
                  <c:v>5.48</c:v>
                </c:pt>
                <c:pt idx="465">
                  <c:v>5.46</c:v>
                </c:pt>
                <c:pt idx="466">
                  <c:v>5.46</c:v>
                </c:pt>
                <c:pt idx="467">
                  <c:v>5.46</c:v>
                </c:pt>
                <c:pt idx="468">
                  <c:v>5.37</c:v>
                </c:pt>
                <c:pt idx="469">
                  <c:v>5.37</c:v>
                </c:pt>
                <c:pt idx="470">
                  <c:v>5.44</c:v>
                </c:pt>
                <c:pt idx="471">
                  <c:v>5.58</c:v>
                </c:pt>
                <c:pt idx="472">
                  <c:v>5.58</c:v>
                </c:pt>
                <c:pt idx="473">
                  <c:v>5.58</c:v>
                </c:pt>
                <c:pt idx="474">
                  <c:v>5.58</c:v>
                </c:pt>
                <c:pt idx="475">
                  <c:v>5.46</c:v>
                </c:pt>
                <c:pt idx="476">
                  <c:v>5.36</c:v>
                </c:pt>
                <c:pt idx="477">
                  <c:v>4.97</c:v>
                </c:pt>
                <c:pt idx="478">
                  <c:v>5</c:v>
                </c:pt>
                <c:pt idx="479">
                  <c:v>4.75</c:v>
                </c:pt>
                <c:pt idx="480">
                  <c:v>4.75</c:v>
                </c:pt>
                <c:pt idx="481">
                  <c:v>4.75</c:v>
                </c:pt>
                <c:pt idx="482">
                  <c:v>5.01</c:v>
                </c:pt>
                <c:pt idx="483">
                  <c:v>5.21</c:v>
                </c:pt>
                <c:pt idx="484">
                  <c:v>5.13</c:v>
                </c:pt>
                <c:pt idx="485">
                  <c:v>4.91</c:v>
                </c:pt>
                <c:pt idx="486">
                  <c:v>4.8</c:v>
                </c:pt>
                <c:pt idx="487">
                  <c:v>4.8</c:v>
                </c:pt>
                <c:pt idx="488">
                  <c:v>4.8</c:v>
                </c:pt>
                <c:pt idx="489">
                  <c:v>4.75</c:v>
                </c:pt>
                <c:pt idx="490">
                  <c:v>4.62</c:v>
                </c:pt>
                <c:pt idx="491">
                  <c:v>4.6100000000000003</c:v>
                </c:pt>
                <c:pt idx="492">
                  <c:v>4.78</c:v>
                </c:pt>
                <c:pt idx="493">
                  <c:v>4.9800000000000004</c:v>
                </c:pt>
                <c:pt idx="494">
                  <c:v>4.9800000000000004</c:v>
                </c:pt>
                <c:pt idx="495">
                  <c:v>4.9800000000000004</c:v>
                </c:pt>
                <c:pt idx="496">
                  <c:v>5.0199999999999996</c:v>
                </c:pt>
                <c:pt idx="497">
                  <c:v>4.58</c:v>
                </c:pt>
                <c:pt idx="498">
                  <c:v>4.55</c:v>
                </c:pt>
                <c:pt idx="499">
                  <c:v>4.72</c:v>
                </c:pt>
                <c:pt idx="500">
                  <c:v>4.62</c:v>
                </c:pt>
                <c:pt idx="501">
                  <c:v>4.62</c:v>
                </c:pt>
                <c:pt idx="502">
                  <c:v>4.62</c:v>
                </c:pt>
                <c:pt idx="503">
                  <c:v>4.62</c:v>
                </c:pt>
                <c:pt idx="504">
                  <c:v>4.7300000000000004</c:v>
                </c:pt>
                <c:pt idx="505">
                  <c:v>5.03</c:v>
                </c:pt>
                <c:pt idx="506">
                  <c:v>5.12</c:v>
                </c:pt>
                <c:pt idx="507">
                  <c:v>4.96</c:v>
                </c:pt>
                <c:pt idx="508">
                  <c:v>4.96</c:v>
                </c:pt>
                <c:pt idx="509">
                  <c:v>4.96</c:v>
                </c:pt>
                <c:pt idx="510">
                  <c:v>4.55</c:v>
                </c:pt>
                <c:pt idx="511">
                  <c:v>4.6399999999999997</c:v>
                </c:pt>
                <c:pt idx="512">
                  <c:v>4.8499999999999996</c:v>
                </c:pt>
                <c:pt idx="513">
                  <c:v>4.72</c:v>
                </c:pt>
                <c:pt idx="514">
                  <c:v>4.67</c:v>
                </c:pt>
                <c:pt idx="515">
                  <c:v>4.67</c:v>
                </c:pt>
                <c:pt idx="516">
                  <c:v>4.67</c:v>
                </c:pt>
                <c:pt idx="517">
                  <c:v>4.67</c:v>
                </c:pt>
                <c:pt idx="518">
                  <c:v>5.05</c:v>
                </c:pt>
                <c:pt idx="519">
                  <c:v>4.96</c:v>
                </c:pt>
                <c:pt idx="520">
                  <c:v>5.47</c:v>
                </c:pt>
                <c:pt idx="521">
                  <c:v>5.95</c:v>
                </c:pt>
                <c:pt idx="522">
                  <c:v>5.95</c:v>
                </c:pt>
                <c:pt idx="523">
                  <c:v>5.95</c:v>
                </c:pt>
                <c:pt idx="524">
                  <c:v>6.06</c:v>
                </c:pt>
                <c:pt idx="525">
                  <c:v>6.33</c:v>
                </c:pt>
                <c:pt idx="526">
                  <c:v>6.43</c:v>
                </c:pt>
                <c:pt idx="527">
                  <c:v>5.9</c:v>
                </c:pt>
                <c:pt idx="528">
                  <c:v>5.92</c:v>
                </c:pt>
                <c:pt idx="529">
                  <c:v>5.92</c:v>
                </c:pt>
                <c:pt idx="530">
                  <c:v>5.92</c:v>
                </c:pt>
                <c:pt idx="531">
                  <c:v>6.09</c:v>
                </c:pt>
                <c:pt idx="532">
                  <c:v>5.62</c:v>
                </c:pt>
                <c:pt idx="533">
                  <c:v>6</c:v>
                </c:pt>
                <c:pt idx="534">
                  <c:v>6.42</c:v>
                </c:pt>
                <c:pt idx="535">
                  <c:v>6.2</c:v>
                </c:pt>
                <c:pt idx="536">
                  <c:v>6.2</c:v>
                </c:pt>
                <c:pt idx="537">
                  <c:v>6.2</c:v>
                </c:pt>
                <c:pt idx="538">
                  <c:v>6.05</c:v>
                </c:pt>
                <c:pt idx="539">
                  <c:v>5.83</c:v>
                </c:pt>
                <c:pt idx="540">
                  <c:v>5.91</c:v>
                </c:pt>
                <c:pt idx="541">
                  <c:v>5.81</c:v>
                </c:pt>
                <c:pt idx="542">
                  <c:v>5.81</c:v>
                </c:pt>
                <c:pt idx="543">
                  <c:v>5.81</c:v>
                </c:pt>
                <c:pt idx="544">
                  <c:v>5.81</c:v>
                </c:pt>
                <c:pt idx="545">
                  <c:v>5.76</c:v>
                </c:pt>
                <c:pt idx="546">
                  <c:v>5.77</c:v>
                </c:pt>
                <c:pt idx="547">
                  <c:v>5.95</c:v>
                </c:pt>
                <c:pt idx="548">
                  <c:v>5.51</c:v>
                </c:pt>
                <c:pt idx="549">
                  <c:v>5.35</c:v>
                </c:pt>
                <c:pt idx="550">
                  <c:v>5.35</c:v>
                </c:pt>
                <c:pt idx="551">
                  <c:v>5.35</c:v>
                </c:pt>
                <c:pt idx="552">
                  <c:v>5.0599999999999996</c:v>
                </c:pt>
                <c:pt idx="553">
                  <c:v>5.1100000000000003</c:v>
                </c:pt>
                <c:pt idx="554">
                  <c:v>5.24</c:v>
                </c:pt>
                <c:pt idx="555">
                  <c:v>5.08</c:v>
                </c:pt>
                <c:pt idx="556">
                  <c:v>5.73</c:v>
                </c:pt>
                <c:pt idx="557">
                  <c:v>5.73</c:v>
                </c:pt>
                <c:pt idx="558">
                  <c:v>5.73</c:v>
                </c:pt>
                <c:pt idx="559">
                  <c:v>5.95</c:v>
                </c:pt>
                <c:pt idx="560">
                  <c:v>6.5</c:v>
                </c:pt>
                <c:pt idx="561">
                  <c:v>6.29</c:v>
                </c:pt>
                <c:pt idx="562">
                  <c:v>6.1</c:v>
                </c:pt>
                <c:pt idx="563">
                  <c:v>6.33</c:v>
                </c:pt>
                <c:pt idx="564">
                  <c:v>6.33</c:v>
                </c:pt>
                <c:pt idx="565">
                  <c:v>6.33</c:v>
                </c:pt>
                <c:pt idx="566">
                  <c:v>6.47</c:v>
                </c:pt>
                <c:pt idx="567">
                  <c:v>6.32</c:v>
                </c:pt>
                <c:pt idx="568">
                  <c:v>6.4</c:v>
                </c:pt>
                <c:pt idx="569">
                  <c:v>6.39</c:v>
                </c:pt>
                <c:pt idx="570">
                  <c:v>6.57</c:v>
                </c:pt>
                <c:pt idx="571">
                  <c:v>6.57</c:v>
                </c:pt>
                <c:pt idx="572">
                  <c:v>6.57</c:v>
                </c:pt>
                <c:pt idx="573">
                  <c:v>6.75</c:v>
                </c:pt>
                <c:pt idx="574">
                  <c:v>7.39</c:v>
                </c:pt>
                <c:pt idx="575">
                  <c:v>7.18</c:v>
                </c:pt>
                <c:pt idx="576">
                  <c:v>7.43</c:v>
                </c:pt>
                <c:pt idx="577">
                  <c:v>7.88</c:v>
                </c:pt>
                <c:pt idx="578">
                  <c:v>7.88</c:v>
                </c:pt>
                <c:pt idx="579">
                  <c:v>7.88</c:v>
                </c:pt>
                <c:pt idx="580">
                  <c:v>7.88</c:v>
                </c:pt>
                <c:pt idx="581">
                  <c:v>7.95</c:v>
                </c:pt>
                <c:pt idx="582">
                  <c:v>7.91</c:v>
                </c:pt>
                <c:pt idx="583">
                  <c:v>7.88</c:v>
                </c:pt>
                <c:pt idx="584">
                  <c:v>7.79</c:v>
                </c:pt>
                <c:pt idx="585">
                  <c:v>7.79</c:v>
                </c:pt>
                <c:pt idx="586">
                  <c:v>7.79</c:v>
                </c:pt>
                <c:pt idx="587">
                  <c:v>7.79</c:v>
                </c:pt>
                <c:pt idx="588">
                  <c:v>6.99</c:v>
                </c:pt>
                <c:pt idx="589">
                  <c:v>6.85</c:v>
                </c:pt>
                <c:pt idx="590">
                  <c:v>6.85</c:v>
                </c:pt>
                <c:pt idx="591">
                  <c:v>7.05</c:v>
                </c:pt>
                <c:pt idx="592">
                  <c:v>7.05</c:v>
                </c:pt>
                <c:pt idx="593">
                  <c:v>7.05</c:v>
                </c:pt>
                <c:pt idx="594">
                  <c:v>7.08</c:v>
                </c:pt>
                <c:pt idx="595">
                  <c:v>6.88</c:v>
                </c:pt>
                <c:pt idx="596">
                  <c:v>6.83</c:v>
                </c:pt>
                <c:pt idx="597">
                  <c:v>6.77</c:v>
                </c:pt>
                <c:pt idx="598">
                  <c:v>7.21</c:v>
                </c:pt>
                <c:pt idx="599">
                  <c:v>7.21</c:v>
                </c:pt>
                <c:pt idx="600">
                  <c:v>7.21</c:v>
                </c:pt>
                <c:pt idx="601">
                  <c:v>7.31</c:v>
                </c:pt>
                <c:pt idx="602">
                  <c:v>7.26</c:v>
                </c:pt>
                <c:pt idx="603">
                  <c:v>7.34</c:v>
                </c:pt>
                <c:pt idx="604">
                  <c:v>7.32</c:v>
                </c:pt>
                <c:pt idx="605">
                  <c:v>7.12</c:v>
                </c:pt>
                <c:pt idx="606">
                  <c:v>7.12</c:v>
                </c:pt>
                <c:pt idx="607">
                  <c:v>7.12</c:v>
                </c:pt>
                <c:pt idx="608">
                  <c:v>6.95</c:v>
                </c:pt>
                <c:pt idx="609">
                  <c:v>6.5</c:v>
                </c:pt>
                <c:pt idx="610">
                  <c:v>6.56</c:v>
                </c:pt>
                <c:pt idx="611">
                  <c:v>6.57</c:v>
                </c:pt>
                <c:pt idx="612">
                  <c:v>7.09</c:v>
                </c:pt>
                <c:pt idx="613">
                  <c:v>7.09</c:v>
                </c:pt>
                <c:pt idx="614">
                  <c:v>7.09</c:v>
                </c:pt>
                <c:pt idx="615">
                  <c:v>7.32</c:v>
                </c:pt>
                <c:pt idx="616">
                  <c:v>7.34</c:v>
                </c:pt>
                <c:pt idx="617">
                  <c:v>6.88</c:v>
                </c:pt>
                <c:pt idx="618">
                  <c:v>6.67</c:v>
                </c:pt>
                <c:pt idx="619">
                  <c:v>6.48</c:v>
                </c:pt>
                <c:pt idx="620">
                  <c:v>6.48</c:v>
                </c:pt>
                <c:pt idx="621">
                  <c:v>6.48</c:v>
                </c:pt>
                <c:pt idx="622">
                  <c:v>6.78</c:v>
                </c:pt>
                <c:pt idx="623">
                  <c:v>6.9</c:v>
                </c:pt>
                <c:pt idx="624">
                  <c:v>6.57</c:v>
                </c:pt>
                <c:pt idx="625">
                  <c:v>6.73</c:v>
                </c:pt>
                <c:pt idx="626">
                  <c:v>6.07</c:v>
                </c:pt>
                <c:pt idx="627">
                  <c:v>6.07</c:v>
                </c:pt>
                <c:pt idx="628">
                  <c:v>6.07</c:v>
                </c:pt>
                <c:pt idx="629">
                  <c:v>5.98</c:v>
                </c:pt>
                <c:pt idx="630">
                  <c:v>5.42</c:v>
                </c:pt>
                <c:pt idx="631">
                  <c:v>5.41</c:v>
                </c:pt>
                <c:pt idx="632">
                  <c:v>5.28</c:v>
                </c:pt>
                <c:pt idx="633">
                  <c:v>5.28</c:v>
                </c:pt>
                <c:pt idx="634">
                  <c:v>5.28</c:v>
                </c:pt>
                <c:pt idx="635">
                  <c:v>5.28</c:v>
                </c:pt>
                <c:pt idx="636">
                  <c:v>5.59</c:v>
                </c:pt>
                <c:pt idx="637">
                  <c:v>5.72</c:v>
                </c:pt>
                <c:pt idx="638">
                  <c:v>5.79</c:v>
                </c:pt>
                <c:pt idx="639">
                  <c:v>5.67</c:v>
                </c:pt>
                <c:pt idx="640">
                  <c:v>5.87</c:v>
                </c:pt>
                <c:pt idx="641">
                  <c:v>5.87</c:v>
                </c:pt>
                <c:pt idx="642">
                  <c:v>5.87</c:v>
                </c:pt>
                <c:pt idx="643">
                  <c:v>5.81</c:v>
                </c:pt>
                <c:pt idx="644">
                  <c:v>5.85</c:v>
                </c:pt>
                <c:pt idx="645">
                  <c:v>5.34</c:v>
                </c:pt>
                <c:pt idx="646">
                  <c:v>5.3</c:v>
                </c:pt>
                <c:pt idx="647">
                  <c:v>5.22</c:v>
                </c:pt>
                <c:pt idx="648">
                  <c:v>5.22</c:v>
                </c:pt>
                <c:pt idx="649">
                  <c:v>5.22</c:v>
                </c:pt>
                <c:pt idx="650">
                  <c:v>5.04</c:v>
                </c:pt>
                <c:pt idx="651">
                  <c:v>5.31</c:v>
                </c:pt>
                <c:pt idx="652">
                  <c:v>5.43</c:v>
                </c:pt>
                <c:pt idx="653">
                  <c:v>5.23</c:v>
                </c:pt>
                <c:pt idx="654">
                  <c:v>4.96</c:v>
                </c:pt>
                <c:pt idx="655">
                  <c:v>4.96</c:v>
                </c:pt>
                <c:pt idx="656">
                  <c:v>4.96</c:v>
                </c:pt>
                <c:pt idx="657">
                  <c:v>4.7699999999999996</c:v>
                </c:pt>
                <c:pt idx="658">
                  <c:v>4.88</c:v>
                </c:pt>
                <c:pt idx="659">
                  <c:v>5.03</c:v>
                </c:pt>
                <c:pt idx="660">
                  <c:v>5.16</c:v>
                </c:pt>
                <c:pt idx="661">
                  <c:v>5.12</c:v>
                </c:pt>
                <c:pt idx="662">
                  <c:v>5.12</c:v>
                </c:pt>
                <c:pt idx="663">
                  <c:v>5.12</c:v>
                </c:pt>
                <c:pt idx="664">
                  <c:v>5.38</c:v>
                </c:pt>
                <c:pt idx="665">
                  <c:v>5.43</c:v>
                </c:pt>
                <c:pt idx="666">
                  <c:v>5.4</c:v>
                </c:pt>
                <c:pt idx="667">
                  <c:v>5.76</c:v>
                </c:pt>
                <c:pt idx="668">
                  <c:v>5.79</c:v>
                </c:pt>
                <c:pt idx="669">
                  <c:v>5.79</c:v>
                </c:pt>
                <c:pt idx="670">
                  <c:v>5.79</c:v>
                </c:pt>
                <c:pt idx="671">
                  <c:v>5.78</c:v>
                </c:pt>
                <c:pt idx="672">
                  <c:v>6.05</c:v>
                </c:pt>
                <c:pt idx="673">
                  <c:v>5.93</c:v>
                </c:pt>
                <c:pt idx="674">
                  <c:v>5.87</c:v>
                </c:pt>
                <c:pt idx="675">
                  <c:v>5.88</c:v>
                </c:pt>
                <c:pt idx="676">
                  <c:v>5.88</c:v>
                </c:pt>
                <c:pt idx="677">
                  <c:v>5.88</c:v>
                </c:pt>
                <c:pt idx="678">
                  <c:v>5.65</c:v>
                </c:pt>
                <c:pt idx="679">
                  <c:v>6.21</c:v>
                </c:pt>
                <c:pt idx="680">
                  <c:v>5.92</c:v>
                </c:pt>
                <c:pt idx="681">
                  <c:v>5.54</c:v>
                </c:pt>
                <c:pt idx="682">
                  <c:v>5.54</c:v>
                </c:pt>
                <c:pt idx="683">
                  <c:v>5.54</c:v>
                </c:pt>
                <c:pt idx="684">
                  <c:v>5.54</c:v>
                </c:pt>
                <c:pt idx="685">
                  <c:v>5.41</c:v>
                </c:pt>
                <c:pt idx="686">
                  <c:v>5.55</c:v>
                </c:pt>
                <c:pt idx="687">
                  <c:v>5.81</c:v>
                </c:pt>
                <c:pt idx="688">
                  <c:v>5.81</c:v>
                </c:pt>
                <c:pt idx="689">
                  <c:v>5.81</c:v>
                </c:pt>
                <c:pt idx="690">
                  <c:v>5.81</c:v>
                </c:pt>
                <c:pt idx="691">
                  <c:v>5.81</c:v>
                </c:pt>
                <c:pt idx="692">
                  <c:v>5.7</c:v>
                </c:pt>
                <c:pt idx="693">
                  <c:v>5.56</c:v>
                </c:pt>
                <c:pt idx="694">
                  <c:v>5.6</c:v>
                </c:pt>
                <c:pt idx="695">
                  <c:v>5.23</c:v>
                </c:pt>
                <c:pt idx="696">
                  <c:v>5.33</c:v>
                </c:pt>
                <c:pt idx="697">
                  <c:v>5.33</c:v>
                </c:pt>
                <c:pt idx="698">
                  <c:v>5.33</c:v>
                </c:pt>
                <c:pt idx="699">
                  <c:v>5.44</c:v>
                </c:pt>
                <c:pt idx="700">
                  <c:v>5.61</c:v>
                </c:pt>
                <c:pt idx="701">
                  <c:v>5.32</c:v>
                </c:pt>
                <c:pt idx="702">
                  <c:v>5.44</c:v>
                </c:pt>
                <c:pt idx="703">
                  <c:v>5.49</c:v>
                </c:pt>
                <c:pt idx="704">
                  <c:v>5.49</c:v>
                </c:pt>
                <c:pt idx="705">
                  <c:v>5.49</c:v>
                </c:pt>
                <c:pt idx="706">
                  <c:v>5.67</c:v>
                </c:pt>
                <c:pt idx="707">
                  <c:v>5.88</c:v>
                </c:pt>
                <c:pt idx="708">
                  <c:v>5.88</c:v>
                </c:pt>
                <c:pt idx="709">
                  <c:v>5.67</c:v>
                </c:pt>
                <c:pt idx="710">
                  <c:v>5.56</c:v>
                </c:pt>
                <c:pt idx="711">
                  <c:v>5.56</c:v>
                </c:pt>
                <c:pt idx="712">
                  <c:v>5.56</c:v>
                </c:pt>
                <c:pt idx="713">
                  <c:v>5.88</c:v>
                </c:pt>
                <c:pt idx="714">
                  <c:v>5.7</c:v>
                </c:pt>
                <c:pt idx="715">
                  <c:v>5.98</c:v>
                </c:pt>
                <c:pt idx="716">
                  <c:v>6.25</c:v>
                </c:pt>
                <c:pt idx="717">
                  <c:v>5.98</c:v>
                </c:pt>
                <c:pt idx="718">
                  <c:v>5.98</c:v>
                </c:pt>
                <c:pt idx="719">
                  <c:v>5.98</c:v>
                </c:pt>
                <c:pt idx="720">
                  <c:v>6.31</c:v>
                </c:pt>
                <c:pt idx="721">
                  <c:v>6.25</c:v>
                </c:pt>
                <c:pt idx="722">
                  <c:v>6.31</c:v>
                </c:pt>
                <c:pt idx="723">
                  <c:v>6.02</c:v>
                </c:pt>
                <c:pt idx="724">
                  <c:v>6.32</c:v>
                </c:pt>
                <c:pt idx="725">
                  <c:v>6.32</c:v>
                </c:pt>
                <c:pt idx="726">
                  <c:v>6.32</c:v>
                </c:pt>
                <c:pt idx="727">
                  <c:v>6.64</c:v>
                </c:pt>
                <c:pt idx="728">
                  <c:v>6.57</c:v>
                </c:pt>
                <c:pt idx="729">
                  <c:v>6.6</c:v>
                </c:pt>
                <c:pt idx="730">
                  <c:v>6.99</c:v>
                </c:pt>
                <c:pt idx="731">
                  <c:v>7.26</c:v>
                </c:pt>
                <c:pt idx="732">
                  <c:v>7.26</c:v>
                </c:pt>
                <c:pt idx="733">
                  <c:v>7.26</c:v>
                </c:pt>
                <c:pt idx="734">
                  <c:v>7.43</c:v>
                </c:pt>
                <c:pt idx="735">
                  <c:v>7.4</c:v>
                </c:pt>
                <c:pt idx="736">
                  <c:v>8</c:v>
                </c:pt>
                <c:pt idx="737">
                  <c:v>7.95</c:v>
                </c:pt>
                <c:pt idx="738">
                  <c:v>7.35</c:v>
                </c:pt>
                <c:pt idx="739">
                  <c:v>7.35</c:v>
                </c:pt>
                <c:pt idx="740">
                  <c:v>7.35</c:v>
                </c:pt>
                <c:pt idx="741">
                  <c:v>7.4</c:v>
                </c:pt>
                <c:pt idx="742">
                  <c:v>7.4</c:v>
                </c:pt>
                <c:pt idx="743">
                  <c:v>6.93</c:v>
                </c:pt>
                <c:pt idx="744">
                  <c:v>7.07</c:v>
                </c:pt>
                <c:pt idx="745">
                  <c:v>6.84</c:v>
                </c:pt>
                <c:pt idx="746">
                  <c:v>6.84</c:v>
                </c:pt>
                <c:pt idx="747">
                  <c:v>6.84</c:v>
                </c:pt>
                <c:pt idx="748">
                  <c:v>6.9</c:v>
                </c:pt>
                <c:pt idx="749">
                  <c:v>7.08</c:v>
                </c:pt>
                <c:pt idx="750">
                  <c:v>7.48</c:v>
                </c:pt>
                <c:pt idx="751">
                  <c:v>7.46</c:v>
                </c:pt>
                <c:pt idx="752">
                  <c:v>7.3</c:v>
                </c:pt>
                <c:pt idx="753">
                  <c:v>7.3</c:v>
                </c:pt>
                <c:pt idx="754">
                  <c:v>7.3</c:v>
                </c:pt>
                <c:pt idx="755">
                  <c:v>7.48</c:v>
                </c:pt>
                <c:pt idx="756">
                  <c:v>7.8</c:v>
                </c:pt>
                <c:pt idx="757">
                  <c:v>7.69</c:v>
                </c:pt>
                <c:pt idx="758">
                  <c:v>7.73</c:v>
                </c:pt>
                <c:pt idx="759">
                  <c:v>7.44</c:v>
                </c:pt>
                <c:pt idx="760">
                  <c:v>7.44</c:v>
                </c:pt>
                <c:pt idx="761">
                  <c:v>7.44</c:v>
                </c:pt>
                <c:pt idx="762">
                  <c:v>7.62</c:v>
                </c:pt>
                <c:pt idx="763">
                  <c:v>7.61</c:v>
                </c:pt>
                <c:pt idx="764">
                  <c:v>7.01</c:v>
                </c:pt>
                <c:pt idx="765">
                  <c:v>6.01</c:v>
                </c:pt>
                <c:pt idx="766">
                  <c:v>6.01</c:v>
                </c:pt>
                <c:pt idx="767">
                  <c:v>6.01</c:v>
                </c:pt>
                <c:pt idx="768">
                  <c:v>6.01</c:v>
                </c:pt>
                <c:pt idx="769">
                  <c:v>6.28</c:v>
                </c:pt>
                <c:pt idx="770">
                  <c:v>5.97</c:v>
                </c:pt>
                <c:pt idx="771">
                  <c:v>6.27</c:v>
                </c:pt>
                <c:pt idx="772">
                  <c:v>6.14</c:v>
                </c:pt>
                <c:pt idx="773">
                  <c:v>6.23</c:v>
                </c:pt>
                <c:pt idx="774">
                  <c:v>6.23</c:v>
                </c:pt>
                <c:pt idx="775">
                  <c:v>6.23</c:v>
                </c:pt>
                <c:pt idx="776">
                  <c:v>6.02</c:v>
                </c:pt>
                <c:pt idx="777">
                  <c:v>5.8</c:v>
                </c:pt>
                <c:pt idx="778">
                  <c:v>5.9</c:v>
                </c:pt>
                <c:pt idx="779">
                  <c:v>6.11</c:v>
                </c:pt>
                <c:pt idx="780">
                  <c:v>5.78</c:v>
                </c:pt>
                <c:pt idx="781">
                  <c:v>5.78</c:v>
                </c:pt>
                <c:pt idx="782">
                  <c:v>5.78</c:v>
                </c:pt>
                <c:pt idx="783">
                  <c:v>6.12</c:v>
                </c:pt>
                <c:pt idx="784">
                  <c:v>6.13</c:v>
                </c:pt>
                <c:pt idx="785">
                  <c:v>5.99</c:v>
                </c:pt>
                <c:pt idx="786">
                  <c:v>5.89</c:v>
                </c:pt>
                <c:pt idx="787">
                  <c:v>6.62</c:v>
                </c:pt>
                <c:pt idx="788">
                  <c:v>6.62</c:v>
                </c:pt>
                <c:pt idx="789">
                  <c:v>6.62</c:v>
                </c:pt>
                <c:pt idx="790">
                  <c:v>7.3</c:v>
                </c:pt>
                <c:pt idx="791">
                  <c:v>7.43</c:v>
                </c:pt>
                <c:pt idx="792">
                  <c:v>7.16</c:v>
                </c:pt>
                <c:pt idx="793">
                  <c:v>7.34</c:v>
                </c:pt>
                <c:pt idx="794">
                  <c:v>7.4</c:v>
                </c:pt>
                <c:pt idx="795">
                  <c:v>7.4</c:v>
                </c:pt>
                <c:pt idx="796">
                  <c:v>7.4</c:v>
                </c:pt>
                <c:pt idx="797">
                  <c:v>7.02</c:v>
                </c:pt>
                <c:pt idx="798">
                  <c:v>7.31</c:v>
                </c:pt>
                <c:pt idx="799">
                  <c:v>7.32</c:v>
                </c:pt>
                <c:pt idx="800">
                  <c:v>7.14</c:v>
                </c:pt>
                <c:pt idx="801">
                  <c:v>7.14</c:v>
                </c:pt>
                <c:pt idx="802">
                  <c:v>7.14</c:v>
                </c:pt>
                <c:pt idx="803">
                  <c:v>7.14</c:v>
                </c:pt>
                <c:pt idx="804">
                  <c:v>6.8</c:v>
                </c:pt>
                <c:pt idx="805">
                  <c:v>6.22</c:v>
                </c:pt>
                <c:pt idx="806">
                  <c:v>5.93</c:v>
                </c:pt>
                <c:pt idx="807">
                  <c:v>5.76</c:v>
                </c:pt>
                <c:pt idx="808">
                  <c:v>5.57</c:v>
                </c:pt>
                <c:pt idx="809">
                  <c:v>5.57</c:v>
                </c:pt>
                <c:pt idx="810">
                  <c:v>5.57</c:v>
                </c:pt>
                <c:pt idx="811">
                  <c:v>5.33</c:v>
                </c:pt>
                <c:pt idx="812">
                  <c:v>5.25</c:v>
                </c:pt>
                <c:pt idx="813">
                  <c:v>5.19</c:v>
                </c:pt>
                <c:pt idx="814">
                  <c:v>5.09</c:v>
                </c:pt>
                <c:pt idx="815">
                  <c:v>4.7699999999999996</c:v>
                </c:pt>
                <c:pt idx="816">
                  <c:v>4.7699999999999996</c:v>
                </c:pt>
                <c:pt idx="817">
                  <c:v>4.7699999999999996</c:v>
                </c:pt>
                <c:pt idx="818">
                  <c:v>4.63</c:v>
                </c:pt>
                <c:pt idx="819">
                  <c:v>4.8099999999999996</c:v>
                </c:pt>
                <c:pt idx="820">
                  <c:v>4.82</c:v>
                </c:pt>
                <c:pt idx="821">
                  <c:v>4.8600000000000003</c:v>
                </c:pt>
                <c:pt idx="822">
                  <c:v>5.07</c:v>
                </c:pt>
                <c:pt idx="823">
                  <c:v>5.07</c:v>
                </c:pt>
                <c:pt idx="824">
                  <c:v>5.07</c:v>
                </c:pt>
                <c:pt idx="825">
                  <c:v>5.0599999999999996</c:v>
                </c:pt>
                <c:pt idx="826">
                  <c:v>5.1100000000000003</c:v>
                </c:pt>
                <c:pt idx="827">
                  <c:v>5.09</c:v>
                </c:pt>
                <c:pt idx="828">
                  <c:v>4.95</c:v>
                </c:pt>
                <c:pt idx="829">
                  <c:v>5.05</c:v>
                </c:pt>
                <c:pt idx="830">
                  <c:v>5.05</c:v>
                </c:pt>
                <c:pt idx="831">
                  <c:v>5.05</c:v>
                </c:pt>
                <c:pt idx="832">
                  <c:v>5.01</c:v>
                </c:pt>
                <c:pt idx="833">
                  <c:v>4.99</c:v>
                </c:pt>
                <c:pt idx="834">
                  <c:v>5.23</c:v>
                </c:pt>
                <c:pt idx="835">
                  <c:v>5.27</c:v>
                </c:pt>
                <c:pt idx="836">
                  <c:v>5.27</c:v>
                </c:pt>
                <c:pt idx="837">
                  <c:v>5.27</c:v>
                </c:pt>
                <c:pt idx="838">
                  <c:v>5.27</c:v>
                </c:pt>
                <c:pt idx="839">
                  <c:v>5.32</c:v>
                </c:pt>
                <c:pt idx="840">
                  <c:v>5.23</c:v>
                </c:pt>
                <c:pt idx="841">
                  <c:v>4.87</c:v>
                </c:pt>
                <c:pt idx="842">
                  <c:v>4.96</c:v>
                </c:pt>
                <c:pt idx="843">
                  <c:v>4.87</c:v>
                </c:pt>
                <c:pt idx="844">
                  <c:v>4.87</c:v>
                </c:pt>
                <c:pt idx="845">
                  <c:v>4.87</c:v>
                </c:pt>
                <c:pt idx="846">
                  <c:v>4.8899999999999997</c:v>
                </c:pt>
                <c:pt idx="847">
                  <c:v>4.87</c:v>
                </c:pt>
                <c:pt idx="848">
                  <c:v>4.71</c:v>
                </c:pt>
                <c:pt idx="849">
                  <c:v>4.5199999999999996</c:v>
                </c:pt>
                <c:pt idx="850">
                  <c:v>4.68</c:v>
                </c:pt>
                <c:pt idx="851">
                  <c:v>4.68</c:v>
                </c:pt>
                <c:pt idx="852">
                  <c:v>4.68</c:v>
                </c:pt>
                <c:pt idx="853">
                  <c:v>4.7699999999999996</c:v>
                </c:pt>
                <c:pt idx="854">
                  <c:v>4.8899999999999997</c:v>
                </c:pt>
                <c:pt idx="855">
                  <c:v>4.9800000000000004</c:v>
                </c:pt>
                <c:pt idx="856">
                  <c:v>5.05</c:v>
                </c:pt>
                <c:pt idx="857">
                  <c:v>5.09</c:v>
                </c:pt>
                <c:pt idx="858">
                  <c:v>5.09</c:v>
                </c:pt>
                <c:pt idx="859">
                  <c:v>5.09</c:v>
                </c:pt>
                <c:pt idx="860">
                  <c:v>4.99</c:v>
                </c:pt>
                <c:pt idx="861">
                  <c:v>5.23</c:v>
                </c:pt>
                <c:pt idx="862">
                  <c:v>5.24</c:v>
                </c:pt>
                <c:pt idx="863">
                  <c:v>5.34</c:v>
                </c:pt>
                <c:pt idx="864">
                  <c:v>5.32</c:v>
                </c:pt>
                <c:pt idx="865">
                  <c:v>5.32</c:v>
                </c:pt>
                <c:pt idx="866">
                  <c:v>5.32</c:v>
                </c:pt>
                <c:pt idx="867">
                  <c:v>5.0999999999999996</c:v>
                </c:pt>
                <c:pt idx="868">
                  <c:v>5.0999999999999996</c:v>
                </c:pt>
                <c:pt idx="869">
                  <c:v>5.01</c:v>
                </c:pt>
                <c:pt idx="870">
                  <c:v>5.08</c:v>
                </c:pt>
                <c:pt idx="871">
                  <c:v>5.27</c:v>
                </c:pt>
                <c:pt idx="872">
                  <c:v>5.27</c:v>
                </c:pt>
                <c:pt idx="873">
                  <c:v>5.27</c:v>
                </c:pt>
                <c:pt idx="874">
                  <c:v>5.33</c:v>
                </c:pt>
                <c:pt idx="875">
                  <c:v>5.23</c:v>
                </c:pt>
                <c:pt idx="876">
                  <c:v>5.25</c:v>
                </c:pt>
                <c:pt idx="877">
                  <c:v>5.24</c:v>
                </c:pt>
                <c:pt idx="878">
                  <c:v>5.17</c:v>
                </c:pt>
                <c:pt idx="879">
                  <c:v>5.17</c:v>
                </c:pt>
                <c:pt idx="880">
                  <c:v>5.17</c:v>
                </c:pt>
                <c:pt idx="881">
                  <c:v>5.2</c:v>
                </c:pt>
                <c:pt idx="882">
                  <c:v>5.53</c:v>
                </c:pt>
                <c:pt idx="883">
                  <c:v>5.48</c:v>
                </c:pt>
                <c:pt idx="884">
                  <c:v>5.38</c:v>
                </c:pt>
                <c:pt idx="885">
                  <c:v>5.92</c:v>
                </c:pt>
                <c:pt idx="886">
                  <c:v>5.92</c:v>
                </c:pt>
                <c:pt idx="887">
                  <c:v>5.92</c:v>
                </c:pt>
                <c:pt idx="888">
                  <c:v>5.84</c:v>
                </c:pt>
                <c:pt idx="889">
                  <c:v>5.86</c:v>
                </c:pt>
                <c:pt idx="890">
                  <c:v>5.89</c:v>
                </c:pt>
                <c:pt idx="891">
                  <c:v>5.83</c:v>
                </c:pt>
                <c:pt idx="892">
                  <c:v>5.84</c:v>
                </c:pt>
                <c:pt idx="893">
                  <c:v>5.84</c:v>
                </c:pt>
                <c:pt idx="894">
                  <c:v>5.84</c:v>
                </c:pt>
                <c:pt idx="895">
                  <c:v>5.58</c:v>
                </c:pt>
                <c:pt idx="896">
                  <c:v>5.82</c:v>
                </c:pt>
                <c:pt idx="897">
                  <c:v>5.99</c:v>
                </c:pt>
                <c:pt idx="898">
                  <c:v>5.82</c:v>
                </c:pt>
                <c:pt idx="899">
                  <c:v>5.61</c:v>
                </c:pt>
                <c:pt idx="900">
                  <c:v>5.61</c:v>
                </c:pt>
                <c:pt idx="901">
                  <c:v>5.61</c:v>
                </c:pt>
                <c:pt idx="902">
                  <c:v>5.71</c:v>
                </c:pt>
                <c:pt idx="903">
                  <c:v>5.42</c:v>
                </c:pt>
                <c:pt idx="904">
                  <c:v>5.23</c:v>
                </c:pt>
                <c:pt idx="905">
                  <c:v>5.54</c:v>
                </c:pt>
                <c:pt idx="906">
                  <c:v>5.54</c:v>
                </c:pt>
                <c:pt idx="907">
                  <c:v>5.54</c:v>
                </c:pt>
                <c:pt idx="908">
                  <c:v>5.54</c:v>
                </c:pt>
                <c:pt idx="909">
                  <c:v>5.51</c:v>
                </c:pt>
                <c:pt idx="910">
                  <c:v>5.4</c:v>
                </c:pt>
                <c:pt idx="911">
                  <c:v>5.6</c:v>
                </c:pt>
                <c:pt idx="912">
                  <c:v>5.57</c:v>
                </c:pt>
                <c:pt idx="913">
                  <c:v>5.12</c:v>
                </c:pt>
                <c:pt idx="914">
                  <c:v>5.12</c:v>
                </c:pt>
                <c:pt idx="915">
                  <c:v>5.12</c:v>
                </c:pt>
                <c:pt idx="916">
                  <c:v>5.05</c:v>
                </c:pt>
                <c:pt idx="917">
                  <c:v>5.21</c:v>
                </c:pt>
                <c:pt idx="918">
                  <c:v>5.38</c:v>
                </c:pt>
                <c:pt idx="919">
                  <c:v>5.44</c:v>
                </c:pt>
                <c:pt idx="920">
                  <c:v>5.8</c:v>
                </c:pt>
                <c:pt idx="921">
                  <c:v>5.8</c:v>
                </c:pt>
                <c:pt idx="922">
                  <c:v>5.8</c:v>
                </c:pt>
                <c:pt idx="923">
                  <c:v>5.57</c:v>
                </c:pt>
                <c:pt idx="924">
                  <c:v>5.64</c:v>
                </c:pt>
                <c:pt idx="925">
                  <c:v>5.01</c:v>
                </c:pt>
                <c:pt idx="926">
                  <c:v>5.28</c:v>
                </c:pt>
                <c:pt idx="927">
                  <c:v>4.6399999999999997</c:v>
                </c:pt>
                <c:pt idx="928">
                  <c:v>4.6399999999999997</c:v>
                </c:pt>
                <c:pt idx="929">
                  <c:v>4.6399999999999997</c:v>
                </c:pt>
                <c:pt idx="930">
                  <c:v>4.51</c:v>
                </c:pt>
                <c:pt idx="931">
                  <c:v>4.62</c:v>
                </c:pt>
                <c:pt idx="932">
                  <c:v>4.3499999999999996</c:v>
                </c:pt>
                <c:pt idx="933">
                  <c:v>4.3499999999999996</c:v>
                </c:pt>
                <c:pt idx="934">
                  <c:v>4.49</c:v>
                </c:pt>
                <c:pt idx="935">
                  <c:v>4.49</c:v>
                </c:pt>
                <c:pt idx="936">
                  <c:v>4.49</c:v>
                </c:pt>
                <c:pt idx="937">
                  <c:v>4.5</c:v>
                </c:pt>
                <c:pt idx="938">
                  <c:v>4.57</c:v>
                </c:pt>
                <c:pt idx="939">
                  <c:v>4.5999999999999996</c:v>
                </c:pt>
                <c:pt idx="940">
                  <c:v>4.5199999999999996</c:v>
                </c:pt>
                <c:pt idx="941">
                  <c:v>4.5999999999999996</c:v>
                </c:pt>
                <c:pt idx="942">
                  <c:v>4.5999999999999996</c:v>
                </c:pt>
                <c:pt idx="943">
                  <c:v>4.5999999999999996</c:v>
                </c:pt>
                <c:pt idx="944">
                  <c:v>4.6900000000000004</c:v>
                </c:pt>
                <c:pt idx="945">
                  <c:v>4.67</c:v>
                </c:pt>
                <c:pt idx="946">
                  <c:v>4.6900000000000004</c:v>
                </c:pt>
                <c:pt idx="947">
                  <c:v>4.78</c:v>
                </c:pt>
                <c:pt idx="948">
                  <c:v>4.97</c:v>
                </c:pt>
                <c:pt idx="949">
                  <c:v>4.97</c:v>
                </c:pt>
                <c:pt idx="950">
                  <c:v>4.97</c:v>
                </c:pt>
                <c:pt idx="951">
                  <c:v>5.27</c:v>
                </c:pt>
                <c:pt idx="952">
                  <c:v>5.1100000000000003</c:v>
                </c:pt>
                <c:pt idx="953">
                  <c:v>5.35</c:v>
                </c:pt>
                <c:pt idx="954">
                  <c:v>5.26</c:v>
                </c:pt>
                <c:pt idx="955">
                  <c:v>4.7699999999999996</c:v>
                </c:pt>
                <c:pt idx="956">
                  <c:v>4.7699999999999996</c:v>
                </c:pt>
                <c:pt idx="957">
                  <c:v>4.7699999999999996</c:v>
                </c:pt>
                <c:pt idx="958">
                  <c:v>4.7699999999999996</c:v>
                </c:pt>
                <c:pt idx="959">
                  <c:v>4.53</c:v>
                </c:pt>
                <c:pt idx="960">
                  <c:v>4.41</c:v>
                </c:pt>
                <c:pt idx="961">
                  <c:v>4.38</c:v>
                </c:pt>
                <c:pt idx="962">
                  <c:v>4.41</c:v>
                </c:pt>
                <c:pt idx="963">
                  <c:v>4.41</c:v>
                </c:pt>
                <c:pt idx="964">
                  <c:v>4.41</c:v>
                </c:pt>
                <c:pt idx="965">
                  <c:v>4.2699999999999996</c:v>
                </c:pt>
                <c:pt idx="966">
                  <c:v>4.28</c:v>
                </c:pt>
                <c:pt idx="967">
                  <c:v>4.3899999999999997</c:v>
                </c:pt>
                <c:pt idx="968">
                  <c:v>4.75</c:v>
                </c:pt>
                <c:pt idx="969">
                  <c:v>4.71</c:v>
                </c:pt>
                <c:pt idx="970">
                  <c:v>4.71</c:v>
                </c:pt>
                <c:pt idx="971">
                  <c:v>4.71</c:v>
                </c:pt>
                <c:pt idx="972">
                  <c:v>4.99</c:v>
                </c:pt>
                <c:pt idx="973">
                  <c:v>5.12</c:v>
                </c:pt>
                <c:pt idx="974">
                  <c:v>4.9000000000000004</c:v>
                </c:pt>
                <c:pt idx="975">
                  <c:v>4.71</c:v>
                </c:pt>
                <c:pt idx="976">
                  <c:v>4.51</c:v>
                </c:pt>
                <c:pt idx="977">
                  <c:v>4.51</c:v>
                </c:pt>
                <c:pt idx="978">
                  <c:v>4.51</c:v>
                </c:pt>
                <c:pt idx="979">
                  <c:v>4.38</c:v>
                </c:pt>
                <c:pt idx="980">
                  <c:v>4.08</c:v>
                </c:pt>
                <c:pt idx="981">
                  <c:v>4.0999999999999996</c:v>
                </c:pt>
                <c:pt idx="982">
                  <c:v>3.94</c:v>
                </c:pt>
                <c:pt idx="983">
                  <c:v>4.33</c:v>
                </c:pt>
                <c:pt idx="984">
                  <c:v>4.33</c:v>
                </c:pt>
                <c:pt idx="985">
                  <c:v>4.33</c:v>
                </c:pt>
                <c:pt idx="986">
                  <c:v>4.43</c:v>
                </c:pt>
                <c:pt idx="987">
                  <c:v>4.9400000000000004</c:v>
                </c:pt>
                <c:pt idx="988">
                  <c:v>4.8899999999999997</c:v>
                </c:pt>
                <c:pt idx="989">
                  <c:v>4.51</c:v>
                </c:pt>
                <c:pt idx="990">
                  <c:v>4.4800000000000004</c:v>
                </c:pt>
                <c:pt idx="991">
                  <c:v>4.4800000000000004</c:v>
                </c:pt>
                <c:pt idx="992">
                  <c:v>4.4800000000000004</c:v>
                </c:pt>
                <c:pt idx="993">
                  <c:v>5.0199999999999996</c:v>
                </c:pt>
                <c:pt idx="994">
                  <c:v>4.83</c:v>
                </c:pt>
                <c:pt idx="995">
                  <c:v>4.88</c:v>
                </c:pt>
                <c:pt idx="996">
                  <c:v>5.0599999999999996</c:v>
                </c:pt>
                <c:pt idx="997">
                  <c:v>4.87</c:v>
                </c:pt>
                <c:pt idx="998">
                  <c:v>4.87</c:v>
                </c:pt>
                <c:pt idx="999">
                  <c:v>4.87</c:v>
                </c:pt>
                <c:pt idx="1000">
                  <c:v>4.6900000000000004</c:v>
                </c:pt>
                <c:pt idx="1001">
                  <c:v>4.74</c:v>
                </c:pt>
                <c:pt idx="1002">
                  <c:v>5.16</c:v>
                </c:pt>
                <c:pt idx="1003">
                  <c:v>5.07</c:v>
                </c:pt>
                <c:pt idx="1004">
                  <c:v>5.07</c:v>
                </c:pt>
                <c:pt idx="1005">
                  <c:v>5.07</c:v>
                </c:pt>
                <c:pt idx="1006">
                  <c:v>5.07</c:v>
                </c:pt>
                <c:pt idx="1007">
                  <c:v>4.92</c:v>
                </c:pt>
                <c:pt idx="1008">
                  <c:v>5.01</c:v>
                </c:pt>
                <c:pt idx="1009">
                  <c:v>5.07</c:v>
                </c:pt>
                <c:pt idx="1010">
                  <c:v>4.95</c:v>
                </c:pt>
                <c:pt idx="1011">
                  <c:v>4.71</c:v>
                </c:pt>
                <c:pt idx="1012">
                  <c:v>4.71</c:v>
                </c:pt>
                <c:pt idx="1013">
                  <c:v>4.71</c:v>
                </c:pt>
                <c:pt idx="1014">
                  <c:v>4.0999999999999996</c:v>
                </c:pt>
                <c:pt idx="1015">
                  <c:v>4.12</c:v>
                </c:pt>
                <c:pt idx="1016">
                  <c:v>4.08</c:v>
                </c:pt>
                <c:pt idx="1017">
                  <c:v>4.0999999999999996</c:v>
                </c:pt>
                <c:pt idx="1018">
                  <c:v>3.61</c:v>
                </c:pt>
                <c:pt idx="1019">
                  <c:v>3.61</c:v>
                </c:pt>
                <c:pt idx="1020">
                  <c:v>3.61</c:v>
                </c:pt>
                <c:pt idx="1021">
                  <c:v>3.62</c:v>
                </c:pt>
                <c:pt idx="1022">
                  <c:v>3.57</c:v>
                </c:pt>
                <c:pt idx="1023">
                  <c:v>3.74</c:v>
                </c:pt>
                <c:pt idx="1024">
                  <c:v>3.6</c:v>
                </c:pt>
                <c:pt idx="1025">
                  <c:v>3.57</c:v>
                </c:pt>
                <c:pt idx="1026">
                  <c:v>3.57</c:v>
                </c:pt>
                <c:pt idx="1027">
                  <c:v>3.57</c:v>
                </c:pt>
                <c:pt idx="1028">
                  <c:v>3.57</c:v>
                </c:pt>
                <c:pt idx="1029">
                  <c:v>3.52</c:v>
                </c:pt>
                <c:pt idx="1030">
                  <c:v>3.3</c:v>
                </c:pt>
                <c:pt idx="1031">
                  <c:v>3.35</c:v>
                </c:pt>
                <c:pt idx="1032">
                  <c:v>3.35</c:v>
                </c:pt>
                <c:pt idx="1033">
                  <c:v>3.35</c:v>
                </c:pt>
                <c:pt idx="1034">
                  <c:v>3.35</c:v>
                </c:pt>
                <c:pt idx="1035">
                  <c:v>3.47</c:v>
                </c:pt>
                <c:pt idx="1036">
                  <c:v>3.34</c:v>
                </c:pt>
                <c:pt idx="1037">
                  <c:v>3.44</c:v>
                </c:pt>
                <c:pt idx="1038">
                  <c:v>3.61</c:v>
                </c:pt>
                <c:pt idx="1039">
                  <c:v>3.72</c:v>
                </c:pt>
                <c:pt idx="1040">
                  <c:v>3.72</c:v>
                </c:pt>
                <c:pt idx="1041">
                  <c:v>3.72</c:v>
                </c:pt>
                <c:pt idx="1042">
                  <c:v>3.83</c:v>
                </c:pt>
                <c:pt idx="1043">
                  <c:v>3.7</c:v>
                </c:pt>
                <c:pt idx="1044">
                  <c:v>3.8</c:v>
                </c:pt>
                <c:pt idx="1045">
                  <c:v>3.43</c:v>
                </c:pt>
                <c:pt idx="1046">
                  <c:v>3.51</c:v>
                </c:pt>
                <c:pt idx="1047">
                  <c:v>3.51</c:v>
                </c:pt>
                <c:pt idx="1048">
                  <c:v>3.51</c:v>
                </c:pt>
                <c:pt idx="1049">
                  <c:v>3.51</c:v>
                </c:pt>
                <c:pt idx="1050">
                  <c:v>3.55</c:v>
                </c:pt>
                <c:pt idx="1051">
                  <c:v>3.5</c:v>
                </c:pt>
                <c:pt idx="1052">
                  <c:v>3.52</c:v>
                </c:pt>
                <c:pt idx="1053">
                  <c:v>3.52</c:v>
                </c:pt>
                <c:pt idx="1054">
                  <c:v>3.52</c:v>
                </c:pt>
                <c:pt idx="1055">
                  <c:v>3.52</c:v>
                </c:pt>
                <c:pt idx="1056">
                  <c:v>3.52</c:v>
                </c:pt>
                <c:pt idx="1057">
                  <c:v>3.54</c:v>
                </c:pt>
                <c:pt idx="1058">
                  <c:v>3.51</c:v>
                </c:pt>
                <c:pt idx="1059">
                  <c:v>3.46</c:v>
                </c:pt>
                <c:pt idx="1060">
                  <c:v>3.6</c:v>
                </c:pt>
                <c:pt idx="1061">
                  <c:v>3.6</c:v>
                </c:pt>
                <c:pt idx="1062">
                  <c:v>3.6</c:v>
                </c:pt>
                <c:pt idx="1063">
                  <c:v>3.26</c:v>
                </c:pt>
                <c:pt idx="1064">
                  <c:v>3.3</c:v>
                </c:pt>
                <c:pt idx="1065">
                  <c:v>3.36</c:v>
                </c:pt>
                <c:pt idx="1066">
                  <c:v>3.26</c:v>
                </c:pt>
                <c:pt idx="1067">
                  <c:v>3.24</c:v>
                </c:pt>
                <c:pt idx="1068">
                  <c:v>3.24</c:v>
                </c:pt>
                <c:pt idx="1069">
                  <c:v>3.24</c:v>
                </c:pt>
                <c:pt idx="1070">
                  <c:v>3.21</c:v>
                </c:pt>
                <c:pt idx="1071">
                  <c:v>2.84</c:v>
                </c:pt>
                <c:pt idx="1072">
                  <c:v>3.02</c:v>
                </c:pt>
                <c:pt idx="1073">
                  <c:v>3.19</c:v>
                </c:pt>
                <c:pt idx="1074">
                  <c:v>2.77</c:v>
                </c:pt>
                <c:pt idx="1075">
                  <c:v>2.77</c:v>
                </c:pt>
                <c:pt idx="1076">
                  <c:v>2.77</c:v>
                </c:pt>
                <c:pt idx="1077">
                  <c:v>2.42</c:v>
                </c:pt>
                <c:pt idx="1078">
                  <c:v>2.48</c:v>
                </c:pt>
                <c:pt idx="1079">
                  <c:v>2.36</c:v>
                </c:pt>
                <c:pt idx="1080">
                  <c:v>2.33</c:v>
                </c:pt>
                <c:pt idx="1081">
                  <c:v>2.37</c:v>
                </c:pt>
                <c:pt idx="1082">
                  <c:v>2.37</c:v>
                </c:pt>
                <c:pt idx="1083">
                  <c:v>2.37</c:v>
                </c:pt>
                <c:pt idx="1084">
                  <c:v>2.39</c:v>
                </c:pt>
                <c:pt idx="1085">
                  <c:v>2.4300000000000002</c:v>
                </c:pt>
                <c:pt idx="1086">
                  <c:v>2.37</c:v>
                </c:pt>
                <c:pt idx="1087">
                  <c:v>2.2400000000000002</c:v>
                </c:pt>
                <c:pt idx="1088">
                  <c:v>2.21</c:v>
                </c:pt>
                <c:pt idx="1089">
                  <c:v>2.21</c:v>
                </c:pt>
                <c:pt idx="1090">
                  <c:v>2.21</c:v>
                </c:pt>
                <c:pt idx="1091">
                  <c:v>2.2599999999999998</c:v>
                </c:pt>
                <c:pt idx="1092">
                  <c:v>2.2599999999999998</c:v>
                </c:pt>
                <c:pt idx="1093">
                  <c:v>2.27</c:v>
                </c:pt>
                <c:pt idx="1094">
                  <c:v>2.31</c:v>
                </c:pt>
                <c:pt idx="1095">
                  <c:v>2.4</c:v>
                </c:pt>
                <c:pt idx="1096">
                  <c:v>2.4</c:v>
                </c:pt>
                <c:pt idx="1097">
                  <c:v>2.4</c:v>
                </c:pt>
                <c:pt idx="1098">
                  <c:v>2.33</c:v>
                </c:pt>
                <c:pt idx="1099">
                  <c:v>2.5099999999999998</c:v>
                </c:pt>
                <c:pt idx="1100">
                  <c:v>2.4</c:v>
                </c:pt>
                <c:pt idx="1101">
                  <c:v>2.2200000000000002</c:v>
                </c:pt>
                <c:pt idx="1102">
                  <c:v>2.2200000000000002</c:v>
                </c:pt>
                <c:pt idx="1103">
                  <c:v>2.2200000000000002</c:v>
                </c:pt>
                <c:pt idx="1104">
                  <c:v>2.2200000000000002</c:v>
                </c:pt>
                <c:pt idx="1105">
                  <c:v>2.29</c:v>
                </c:pt>
                <c:pt idx="1106">
                  <c:v>2.2000000000000002</c:v>
                </c:pt>
                <c:pt idx="1107">
                  <c:v>2.21</c:v>
                </c:pt>
                <c:pt idx="1108">
                  <c:v>2.2200000000000002</c:v>
                </c:pt>
                <c:pt idx="1109">
                  <c:v>2.23</c:v>
                </c:pt>
                <c:pt idx="1110">
                  <c:v>2.23</c:v>
                </c:pt>
                <c:pt idx="1111">
                  <c:v>2.23</c:v>
                </c:pt>
                <c:pt idx="1112">
                  <c:v>2.2000000000000002</c:v>
                </c:pt>
                <c:pt idx="1113">
                  <c:v>2.21</c:v>
                </c:pt>
                <c:pt idx="1114">
                  <c:v>2.2349999999999999</c:v>
                </c:pt>
                <c:pt idx="1115">
                  <c:v>2.27</c:v>
                </c:pt>
                <c:pt idx="1116">
                  <c:v>2.33</c:v>
                </c:pt>
                <c:pt idx="1117">
                  <c:v>2.33</c:v>
                </c:pt>
                <c:pt idx="1118">
                  <c:v>2.33</c:v>
                </c:pt>
                <c:pt idx="1119">
                  <c:v>2.36</c:v>
                </c:pt>
                <c:pt idx="1120">
                  <c:v>2.37</c:v>
                </c:pt>
                <c:pt idx="1121">
                  <c:v>2.31</c:v>
                </c:pt>
                <c:pt idx="1122">
                  <c:v>2.21</c:v>
                </c:pt>
                <c:pt idx="1123">
                  <c:v>2.2000000000000002</c:v>
                </c:pt>
                <c:pt idx="1124">
                  <c:v>2.2000000000000002</c:v>
                </c:pt>
                <c:pt idx="1125">
                  <c:v>2.2000000000000002</c:v>
                </c:pt>
                <c:pt idx="1126">
                  <c:v>2.21</c:v>
                </c:pt>
                <c:pt idx="1127">
                  <c:v>2.2400000000000002</c:v>
                </c:pt>
                <c:pt idx="1128">
                  <c:v>2.2400000000000002</c:v>
                </c:pt>
                <c:pt idx="1129">
                  <c:v>2.27</c:v>
                </c:pt>
                <c:pt idx="1130">
                  <c:v>2.27</c:v>
                </c:pt>
                <c:pt idx="1131">
                  <c:v>2.27</c:v>
                </c:pt>
                <c:pt idx="1132">
                  <c:v>2.27</c:v>
                </c:pt>
                <c:pt idx="1133">
                  <c:v>2.29</c:v>
                </c:pt>
                <c:pt idx="1134">
                  <c:v>2.34</c:v>
                </c:pt>
                <c:pt idx="1135">
                  <c:v>2.2400000000000002</c:v>
                </c:pt>
                <c:pt idx="1136">
                  <c:v>2.2799999999999998</c:v>
                </c:pt>
                <c:pt idx="1137">
                  <c:v>2.27</c:v>
                </c:pt>
                <c:pt idx="1138">
                  <c:v>2.27</c:v>
                </c:pt>
                <c:pt idx="1139">
                  <c:v>2.27</c:v>
                </c:pt>
                <c:pt idx="1140">
                  <c:v>2.2799999999999998</c:v>
                </c:pt>
                <c:pt idx="1141">
                  <c:v>2.31</c:v>
                </c:pt>
                <c:pt idx="1142">
                  <c:v>2.31</c:v>
                </c:pt>
                <c:pt idx="1143">
                  <c:v>2.37</c:v>
                </c:pt>
                <c:pt idx="1144">
                  <c:v>2.29</c:v>
                </c:pt>
                <c:pt idx="1145">
                  <c:v>2.29</c:v>
                </c:pt>
                <c:pt idx="1146">
                  <c:v>2.29</c:v>
                </c:pt>
                <c:pt idx="1147">
                  <c:v>2.23</c:v>
                </c:pt>
                <c:pt idx="1148">
                  <c:v>2.16</c:v>
                </c:pt>
                <c:pt idx="1149">
                  <c:v>2.29</c:v>
                </c:pt>
                <c:pt idx="1150">
                  <c:v>2.21</c:v>
                </c:pt>
                <c:pt idx="1151">
                  <c:v>2.33</c:v>
                </c:pt>
                <c:pt idx="1152">
                  <c:v>2.33</c:v>
                </c:pt>
                <c:pt idx="1153">
                  <c:v>2.33</c:v>
                </c:pt>
                <c:pt idx="1154">
                  <c:v>2.36</c:v>
                </c:pt>
                <c:pt idx="1155">
                  <c:v>2.38</c:v>
                </c:pt>
                <c:pt idx="1156">
                  <c:v>2.36</c:v>
                </c:pt>
                <c:pt idx="1157">
                  <c:v>2.36</c:v>
                </c:pt>
                <c:pt idx="1158">
                  <c:v>2.29</c:v>
                </c:pt>
                <c:pt idx="1159">
                  <c:v>2.29</c:v>
                </c:pt>
                <c:pt idx="1160">
                  <c:v>2.29</c:v>
                </c:pt>
                <c:pt idx="1161">
                  <c:v>2.34</c:v>
                </c:pt>
                <c:pt idx="1162">
                  <c:v>2.3199999999999998</c:v>
                </c:pt>
                <c:pt idx="1163">
                  <c:v>2.2599999999999998</c:v>
                </c:pt>
                <c:pt idx="1164">
                  <c:v>2.3199999999999998</c:v>
                </c:pt>
                <c:pt idx="1165">
                  <c:v>2.3199999999999998</c:v>
                </c:pt>
                <c:pt idx="1166">
                  <c:v>2.3199999999999998</c:v>
                </c:pt>
                <c:pt idx="1167">
                  <c:v>2.3199999999999998</c:v>
                </c:pt>
                <c:pt idx="1168">
                  <c:v>2.36</c:v>
                </c:pt>
                <c:pt idx="1169">
                  <c:v>2.4300000000000002</c:v>
                </c:pt>
                <c:pt idx="1170">
                  <c:v>2.4700000000000002</c:v>
                </c:pt>
                <c:pt idx="1171">
                  <c:v>2.58</c:v>
                </c:pt>
                <c:pt idx="1172">
                  <c:v>2.6</c:v>
                </c:pt>
                <c:pt idx="1173">
                  <c:v>2.6</c:v>
                </c:pt>
                <c:pt idx="1174">
                  <c:v>2.6</c:v>
                </c:pt>
                <c:pt idx="1175">
                  <c:v>2.4900000000000002</c:v>
                </c:pt>
                <c:pt idx="1176">
                  <c:v>2.54</c:v>
                </c:pt>
                <c:pt idx="1177">
                  <c:v>2.31</c:v>
                </c:pt>
                <c:pt idx="1178">
                  <c:v>2.36</c:v>
                </c:pt>
                <c:pt idx="1179">
                  <c:v>2.2400000000000002</c:v>
                </c:pt>
                <c:pt idx="1180">
                  <c:v>2.2400000000000002</c:v>
                </c:pt>
                <c:pt idx="1181">
                  <c:v>2.2400000000000002</c:v>
                </c:pt>
                <c:pt idx="1182">
                  <c:v>2.41</c:v>
                </c:pt>
                <c:pt idx="1183">
                  <c:v>2.4</c:v>
                </c:pt>
                <c:pt idx="1184">
                  <c:v>2.21</c:v>
                </c:pt>
                <c:pt idx="1185">
                  <c:v>2.27</c:v>
                </c:pt>
                <c:pt idx="1186">
                  <c:v>2.16</c:v>
                </c:pt>
                <c:pt idx="1187">
                  <c:v>2.16</c:v>
                </c:pt>
                <c:pt idx="1188">
                  <c:v>2.16</c:v>
                </c:pt>
                <c:pt idx="1189">
                  <c:v>2.19</c:v>
                </c:pt>
                <c:pt idx="1190">
                  <c:v>2.23</c:v>
                </c:pt>
                <c:pt idx="1191">
                  <c:v>2.13</c:v>
                </c:pt>
                <c:pt idx="1192">
                  <c:v>2.2400000000000002</c:v>
                </c:pt>
                <c:pt idx="1193">
                  <c:v>2.27</c:v>
                </c:pt>
                <c:pt idx="1194">
                  <c:v>2.27</c:v>
                </c:pt>
                <c:pt idx="1195">
                  <c:v>2.27</c:v>
                </c:pt>
                <c:pt idx="1196">
                  <c:v>2.31</c:v>
                </c:pt>
                <c:pt idx="1197">
                  <c:v>2.37</c:v>
                </c:pt>
                <c:pt idx="1198">
                  <c:v>2.34</c:v>
                </c:pt>
                <c:pt idx="1199">
                  <c:v>2.38</c:v>
                </c:pt>
                <c:pt idx="1200">
                  <c:v>2.38</c:v>
                </c:pt>
                <c:pt idx="1201">
                  <c:v>2.38</c:v>
                </c:pt>
                <c:pt idx="1202">
                  <c:v>2.38</c:v>
                </c:pt>
                <c:pt idx="1203">
                  <c:v>2.19</c:v>
                </c:pt>
                <c:pt idx="1204">
                  <c:v>2.25</c:v>
                </c:pt>
                <c:pt idx="1205">
                  <c:v>2.39</c:v>
                </c:pt>
                <c:pt idx="1206">
                  <c:v>2.46</c:v>
                </c:pt>
                <c:pt idx="1207">
                  <c:v>2.46</c:v>
                </c:pt>
                <c:pt idx="1208">
                  <c:v>2.46</c:v>
                </c:pt>
                <c:pt idx="1209">
                  <c:v>2.46</c:v>
                </c:pt>
                <c:pt idx="1210">
                  <c:v>2.46</c:v>
                </c:pt>
                <c:pt idx="1211">
                  <c:v>2.38</c:v>
                </c:pt>
                <c:pt idx="1212">
                  <c:v>2.2200000000000002</c:v>
                </c:pt>
                <c:pt idx="1213">
                  <c:v>2.19</c:v>
                </c:pt>
                <c:pt idx="1214">
                  <c:v>2.08</c:v>
                </c:pt>
                <c:pt idx="1215">
                  <c:v>2.08</c:v>
                </c:pt>
                <c:pt idx="1216">
                  <c:v>2.08</c:v>
                </c:pt>
                <c:pt idx="1217">
                  <c:v>1.94</c:v>
                </c:pt>
                <c:pt idx="1218">
                  <c:v>2</c:v>
                </c:pt>
                <c:pt idx="1219">
                  <c:v>1.84</c:v>
                </c:pt>
                <c:pt idx="1220">
                  <c:v>1.89</c:v>
                </c:pt>
                <c:pt idx="1221">
                  <c:v>1.94</c:v>
                </c:pt>
                <c:pt idx="1222">
                  <c:v>1.94</c:v>
                </c:pt>
                <c:pt idx="1223">
                  <c:v>1.94</c:v>
                </c:pt>
                <c:pt idx="1224">
                  <c:v>1.93</c:v>
                </c:pt>
                <c:pt idx="1225">
                  <c:v>1.97</c:v>
                </c:pt>
                <c:pt idx="1226">
                  <c:v>1.98</c:v>
                </c:pt>
                <c:pt idx="1227">
                  <c:v>1.88</c:v>
                </c:pt>
                <c:pt idx="1228">
                  <c:v>1.8</c:v>
                </c:pt>
                <c:pt idx="1229">
                  <c:v>1.8</c:v>
                </c:pt>
                <c:pt idx="1230">
                  <c:v>1.8</c:v>
                </c:pt>
                <c:pt idx="1231">
                  <c:v>1.83</c:v>
                </c:pt>
                <c:pt idx="1232">
                  <c:v>1.77</c:v>
                </c:pt>
                <c:pt idx="1233">
                  <c:v>1.77</c:v>
                </c:pt>
                <c:pt idx="1234">
                  <c:v>1.73</c:v>
                </c:pt>
                <c:pt idx="1235">
                  <c:v>1.76</c:v>
                </c:pt>
                <c:pt idx="1236">
                  <c:v>1.76</c:v>
                </c:pt>
                <c:pt idx="1237">
                  <c:v>1.76</c:v>
                </c:pt>
                <c:pt idx="1238">
                  <c:v>1.71</c:v>
                </c:pt>
                <c:pt idx="1239">
                  <c:v>1.77</c:v>
                </c:pt>
                <c:pt idx="1240">
                  <c:v>1.75</c:v>
                </c:pt>
                <c:pt idx="1241">
                  <c:v>1.7</c:v>
                </c:pt>
                <c:pt idx="1242">
                  <c:v>1.71</c:v>
                </c:pt>
                <c:pt idx="1243">
                  <c:v>1.71</c:v>
                </c:pt>
                <c:pt idx="1244">
                  <c:v>1.71</c:v>
                </c:pt>
                <c:pt idx="1245">
                  <c:v>1.7</c:v>
                </c:pt>
                <c:pt idx="1246">
                  <c:v>1.67</c:v>
                </c:pt>
                <c:pt idx="1247">
                  <c:v>1.74</c:v>
                </c:pt>
                <c:pt idx="1248">
                  <c:v>1.79</c:v>
                </c:pt>
                <c:pt idx="1249">
                  <c:v>1.77</c:v>
                </c:pt>
                <c:pt idx="1250">
                  <c:v>1.77</c:v>
                </c:pt>
                <c:pt idx="1251">
                  <c:v>1.77</c:v>
                </c:pt>
                <c:pt idx="1252">
                  <c:v>1.75</c:v>
                </c:pt>
                <c:pt idx="1253">
                  <c:v>1.9</c:v>
                </c:pt>
                <c:pt idx="1254">
                  <c:v>1.97</c:v>
                </c:pt>
                <c:pt idx="1255">
                  <c:v>2.02</c:v>
                </c:pt>
                <c:pt idx="1256">
                  <c:v>2.06</c:v>
                </c:pt>
                <c:pt idx="1257">
                  <c:v>2.06</c:v>
                </c:pt>
                <c:pt idx="1258">
                  <c:v>2.06</c:v>
                </c:pt>
                <c:pt idx="1259">
                  <c:v>1.91</c:v>
                </c:pt>
                <c:pt idx="1260">
                  <c:v>1.88</c:v>
                </c:pt>
                <c:pt idx="1261">
                  <c:v>1.94</c:v>
                </c:pt>
                <c:pt idx="1262">
                  <c:v>1.93</c:v>
                </c:pt>
                <c:pt idx="1263">
                  <c:v>1.95</c:v>
                </c:pt>
                <c:pt idx="1264">
                  <c:v>1.95</c:v>
                </c:pt>
                <c:pt idx="1265">
                  <c:v>1.95</c:v>
                </c:pt>
                <c:pt idx="1266">
                  <c:v>1.91</c:v>
                </c:pt>
                <c:pt idx="1267">
                  <c:v>1.93</c:v>
                </c:pt>
                <c:pt idx="1268">
                  <c:v>1.93</c:v>
                </c:pt>
                <c:pt idx="1269">
                  <c:v>1.93</c:v>
                </c:pt>
                <c:pt idx="1270">
                  <c:v>1.91</c:v>
                </c:pt>
                <c:pt idx="1271">
                  <c:v>1.91</c:v>
                </c:pt>
                <c:pt idx="1272">
                  <c:v>1.91</c:v>
                </c:pt>
                <c:pt idx="1273">
                  <c:v>1.89</c:v>
                </c:pt>
                <c:pt idx="1274">
                  <c:v>1.82</c:v>
                </c:pt>
                <c:pt idx="1275">
                  <c:v>1.82</c:v>
                </c:pt>
                <c:pt idx="1276">
                  <c:v>1.83</c:v>
                </c:pt>
                <c:pt idx="1277">
                  <c:v>1.83</c:v>
                </c:pt>
                <c:pt idx="1278">
                  <c:v>1.83</c:v>
                </c:pt>
                <c:pt idx="1279">
                  <c:v>1.83</c:v>
                </c:pt>
                <c:pt idx="1280">
                  <c:v>1.81</c:v>
                </c:pt>
                <c:pt idx="1281">
                  <c:v>1.89</c:v>
                </c:pt>
                <c:pt idx="1282">
                  <c:v>2</c:v>
                </c:pt>
                <c:pt idx="1283">
                  <c:v>2.04</c:v>
                </c:pt>
                <c:pt idx="1284">
                  <c:v>1.97</c:v>
                </c:pt>
                <c:pt idx="1285">
                  <c:v>1.97</c:v>
                </c:pt>
                <c:pt idx="1286">
                  <c:v>1.97</c:v>
                </c:pt>
                <c:pt idx="1287">
                  <c:v>1.91</c:v>
                </c:pt>
                <c:pt idx="1288">
                  <c:v>1.92</c:v>
                </c:pt>
                <c:pt idx="1289">
                  <c:v>2.0299999999999998</c:v>
                </c:pt>
                <c:pt idx="1290">
                  <c:v>2.0099999999999998</c:v>
                </c:pt>
                <c:pt idx="1291">
                  <c:v>1.88</c:v>
                </c:pt>
                <c:pt idx="1292">
                  <c:v>1.88</c:v>
                </c:pt>
                <c:pt idx="1293">
                  <c:v>1.88</c:v>
                </c:pt>
                <c:pt idx="1294">
                  <c:v>1.84</c:v>
                </c:pt>
                <c:pt idx="1295">
                  <c:v>1.8</c:v>
                </c:pt>
                <c:pt idx="1296">
                  <c:v>1.94</c:v>
                </c:pt>
                <c:pt idx="1297">
                  <c:v>2</c:v>
                </c:pt>
                <c:pt idx="1298">
                  <c:v>1.95</c:v>
                </c:pt>
                <c:pt idx="1299">
                  <c:v>1.95</c:v>
                </c:pt>
                <c:pt idx="1300">
                  <c:v>1.95</c:v>
                </c:pt>
                <c:pt idx="1301">
                  <c:v>1.86</c:v>
                </c:pt>
                <c:pt idx="1302">
                  <c:v>1.67</c:v>
                </c:pt>
                <c:pt idx="1303">
                  <c:v>1.62</c:v>
                </c:pt>
                <c:pt idx="1304">
                  <c:v>1.75</c:v>
                </c:pt>
                <c:pt idx="1305">
                  <c:v>1.55</c:v>
                </c:pt>
                <c:pt idx="1306">
                  <c:v>1.55</c:v>
                </c:pt>
                <c:pt idx="1307">
                  <c:v>1.55</c:v>
                </c:pt>
                <c:pt idx="1308">
                  <c:v>1.47</c:v>
                </c:pt>
                <c:pt idx="1309">
                  <c:v>1.4</c:v>
                </c:pt>
                <c:pt idx="1310">
                  <c:v>1.43</c:v>
                </c:pt>
                <c:pt idx="1311">
                  <c:v>1.18</c:v>
                </c:pt>
                <c:pt idx="1312">
                  <c:v>1.28</c:v>
                </c:pt>
                <c:pt idx="1313">
                  <c:v>1.28</c:v>
                </c:pt>
                <c:pt idx="1314">
                  <c:v>1.28</c:v>
                </c:pt>
                <c:pt idx="1315">
                  <c:v>1.28</c:v>
                </c:pt>
                <c:pt idx="1316">
                  <c:v>1.33</c:v>
                </c:pt>
                <c:pt idx="1317">
                  <c:v>1.38</c:v>
                </c:pt>
                <c:pt idx="1318">
                  <c:v>1.3</c:v>
                </c:pt>
                <c:pt idx="1319">
                  <c:v>1.32</c:v>
                </c:pt>
                <c:pt idx="1320">
                  <c:v>1.32</c:v>
                </c:pt>
                <c:pt idx="1321">
                  <c:v>1.32</c:v>
                </c:pt>
                <c:pt idx="1322">
                  <c:v>1.3</c:v>
                </c:pt>
                <c:pt idx="1323">
                  <c:v>1.27</c:v>
                </c:pt>
                <c:pt idx="1324">
                  <c:v>1.08</c:v>
                </c:pt>
                <c:pt idx="1325">
                  <c:v>1.02</c:v>
                </c:pt>
                <c:pt idx="1326">
                  <c:v>0.91</c:v>
                </c:pt>
                <c:pt idx="1327">
                  <c:v>0.91</c:v>
                </c:pt>
                <c:pt idx="1328">
                  <c:v>0.91</c:v>
                </c:pt>
                <c:pt idx="1329">
                  <c:v>1</c:v>
                </c:pt>
                <c:pt idx="1330">
                  <c:v>1.0449999999999999</c:v>
                </c:pt>
                <c:pt idx="1331">
                  <c:v>0.94</c:v>
                </c:pt>
                <c:pt idx="1332">
                  <c:v>0.8</c:v>
                </c:pt>
                <c:pt idx="1333">
                  <c:v>0.86</c:v>
                </c:pt>
                <c:pt idx="1334">
                  <c:v>0.86</c:v>
                </c:pt>
                <c:pt idx="1335">
                  <c:v>0.86</c:v>
                </c:pt>
                <c:pt idx="1336">
                  <c:v>0.87</c:v>
                </c:pt>
                <c:pt idx="1337">
                  <c:v>0.86</c:v>
                </c:pt>
                <c:pt idx="1338">
                  <c:v>0.92</c:v>
                </c:pt>
                <c:pt idx="1339">
                  <c:v>0.86</c:v>
                </c:pt>
                <c:pt idx="1340">
                  <c:v>1.03</c:v>
                </c:pt>
                <c:pt idx="1341">
                  <c:v>1.03</c:v>
                </c:pt>
                <c:pt idx="1342">
                  <c:v>1.03</c:v>
                </c:pt>
                <c:pt idx="1343">
                  <c:v>0.93</c:v>
                </c:pt>
                <c:pt idx="1344">
                  <c:v>1</c:v>
                </c:pt>
                <c:pt idx="1345">
                  <c:v>1.1200000000000001</c:v>
                </c:pt>
                <c:pt idx="1346">
                  <c:v>1.0900000000000001</c:v>
                </c:pt>
                <c:pt idx="1347">
                  <c:v>1.21</c:v>
                </c:pt>
                <c:pt idx="1348">
                  <c:v>1.21</c:v>
                </c:pt>
                <c:pt idx="1349">
                  <c:v>1.21</c:v>
                </c:pt>
                <c:pt idx="1350">
                  <c:v>1.27</c:v>
                </c:pt>
                <c:pt idx="1351">
                  <c:v>1.34</c:v>
                </c:pt>
                <c:pt idx="1352">
                  <c:v>1.28</c:v>
                </c:pt>
                <c:pt idx="1353">
                  <c:v>1.23</c:v>
                </c:pt>
                <c:pt idx="1354">
                  <c:v>1.19</c:v>
                </c:pt>
                <c:pt idx="1355">
                  <c:v>1.19</c:v>
                </c:pt>
                <c:pt idx="1356">
                  <c:v>1.19</c:v>
                </c:pt>
                <c:pt idx="1357">
                  <c:v>1.25</c:v>
                </c:pt>
                <c:pt idx="1358">
                  <c:v>1.29</c:v>
                </c:pt>
                <c:pt idx="1359">
                  <c:v>1.37</c:v>
                </c:pt>
                <c:pt idx="1360">
                  <c:v>1.41</c:v>
                </c:pt>
                <c:pt idx="1361">
                  <c:v>1.47</c:v>
                </c:pt>
                <c:pt idx="1362">
                  <c:v>1.47</c:v>
                </c:pt>
                <c:pt idx="1363">
                  <c:v>1.47</c:v>
                </c:pt>
                <c:pt idx="1364">
                  <c:v>1.45</c:v>
                </c:pt>
                <c:pt idx="1365">
                  <c:v>1.45</c:v>
                </c:pt>
                <c:pt idx="1366">
                  <c:v>1.47</c:v>
                </c:pt>
                <c:pt idx="1367">
                  <c:v>1.51</c:v>
                </c:pt>
                <c:pt idx="1368">
                  <c:v>1.51</c:v>
                </c:pt>
                <c:pt idx="1369">
                  <c:v>1.51</c:v>
                </c:pt>
                <c:pt idx="1370">
                  <c:v>1.51</c:v>
                </c:pt>
                <c:pt idx="1371">
                  <c:v>1.55</c:v>
                </c:pt>
                <c:pt idx="1372">
                  <c:v>1.51</c:v>
                </c:pt>
                <c:pt idx="1373">
                  <c:v>1.39</c:v>
                </c:pt>
                <c:pt idx="1374">
                  <c:v>1.37</c:v>
                </c:pt>
                <c:pt idx="1375">
                  <c:v>1.41</c:v>
                </c:pt>
                <c:pt idx="1376">
                  <c:v>1.41</c:v>
                </c:pt>
                <c:pt idx="1377">
                  <c:v>1.41</c:v>
                </c:pt>
                <c:pt idx="1378">
                  <c:v>1.47</c:v>
                </c:pt>
                <c:pt idx="1379">
                  <c:v>1.52</c:v>
                </c:pt>
                <c:pt idx="1380">
                  <c:v>1.43</c:v>
                </c:pt>
                <c:pt idx="1381">
                  <c:v>1.39</c:v>
                </c:pt>
                <c:pt idx="1382">
                  <c:v>1.37</c:v>
                </c:pt>
                <c:pt idx="1383">
                  <c:v>1.37</c:v>
                </c:pt>
                <c:pt idx="1384">
                  <c:v>1.37</c:v>
                </c:pt>
                <c:pt idx="1385">
                  <c:v>1.42</c:v>
                </c:pt>
                <c:pt idx="1386">
                  <c:v>1.43</c:v>
                </c:pt>
                <c:pt idx="1387">
                  <c:v>1.43</c:v>
                </c:pt>
                <c:pt idx="1388">
                  <c:v>1.52</c:v>
                </c:pt>
                <c:pt idx="1389">
                  <c:v>1.53</c:v>
                </c:pt>
                <c:pt idx="1390">
                  <c:v>1.53</c:v>
                </c:pt>
                <c:pt idx="1391">
                  <c:v>1.53</c:v>
                </c:pt>
                <c:pt idx="1392">
                  <c:v>1.56</c:v>
                </c:pt>
                <c:pt idx="1393">
                  <c:v>1.6</c:v>
                </c:pt>
                <c:pt idx="1394">
                  <c:v>1.63</c:v>
                </c:pt>
                <c:pt idx="1395">
                  <c:v>1.63</c:v>
                </c:pt>
                <c:pt idx="1396">
                  <c:v>1.66</c:v>
                </c:pt>
                <c:pt idx="1397">
                  <c:v>1.66</c:v>
                </c:pt>
                <c:pt idx="1398">
                  <c:v>1.66</c:v>
                </c:pt>
                <c:pt idx="1399">
                  <c:v>1.64</c:v>
                </c:pt>
                <c:pt idx="1400">
                  <c:v>1.63</c:v>
                </c:pt>
                <c:pt idx="1401">
                  <c:v>1.63</c:v>
                </c:pt>
                <c:pt idx="1402">
                  <c:v>1.57</c:v>
                </c:pt>
                <c:pt idx="1403">
                  <c:v>1.55</c:v>
                </c:pt>
                <c:pt idx="1404">
                  <c:v>1.55</c:v>
                </c:pt>
                <c:pt idx="1405">
                  <c:v>1.55</c:v>
                </c:pt>
                <c:pt idx="1406">
                  <c:v>1.53</c:v>
                </c:pt>
                <c:pt idx="1407">
                  <c:v>1.57</c:v>
                </c:pt>
                <c:pt idx="1408">
                  <c:v>1.6</c:v>
                </c:pt>
                <c:pt idx="1409">
                  <c:v>1.65</c:v>
                </c:pt>
                <c:pt idx="1410">
                  <c:v>1.61</c:v>
                </c:pt>
                <c:pt idx="1411">
                  <c:v>1.61</c:v>
                </c:pt>
                <c:pt idx="1412">
                  <c:v>1.61</c:v>
                </c:pt>
                <c:pt idx="1413">
                  <c:v>1.62</c:v>
                </c:pt>
                <c:pt idx="1414">
                  <c:v>1.67</c:v>
                </c:pt>
                <c:pt idx="1415">
                  <c:v>1.67</c:v>
                </c:pt>
                <c:pt idx="1416">
                  <c:v>1.64</c:v>
                </c:pt>
                <c:pt idx="1417">
                  <c:v>1.72</c:v>
                </c:pt>
                <c:pt idx="1418">
                  <c:v>1.72</c:v>
                </c:pt>
                <c:pt idx="1419">
                  <c:v>1.72</c:v>
                </c:pt>
                <c:pt idx="1420">
                  <c:v>1.57</c:v>
                </c:pt>
                <c:pt idx="1421">
                  <c:v>1.57</c:v>
                </c:pt>
                <c:pt idx="1422">
                  <c:v>1.57</c:v>
                </c:pt>
                <c:pt idx="1423">
                  <c:v>1.59</c:v>
                </c:pt>
                <c:pt idx="1424">
                  <c:v>1.61</c:v>
                </c:pt>
                <c:pt idx="1425">
                  <c:v>1.61</c:v>
                </c:pt>
                <c:pt idx="1426">
                  <c:v>1.61</c:v>
                </c:pt>
                <c:pt idx="1427">
                  <c:v>1.59</c:v>
                </c:pt>
                <c:pt idx="1428">
                  <c:v>1.58</c:v>
                </c:pt>
                <c:pt idx="1429">
                  <c:v>1.58</c:v>
                </c:pt>
                <c:pt idx="1430">
                  <c:v>1.57</c:v>
                </c:pt>
                <c:pt idx="1431">
                  <c:v>1.57</c:v>
                </c:pt>
                <c:pt idx="1432">
                  <c:v>1.57</c:v>
                </c:pt>
                <c:pt idx="1433">
                  <c:v>1.57</c:v>
                </c:pt>
                <c:pt idx="1434">
                  <c:v>1.57</c:v>
                </c:pt>
                <c:pt idx="1435">
                  <c:v>1.6</c:v>
                </c:pt>
                <c:pt idx="1436">
                  <c:v>1.55</c:v>
                </c:pt>
                <c:pt idx="1437">
                  <c:v>1.56</c:v>
                </c:pt>
                <c:pt idx="1438">
                  <c:v>1.6</c:v>
                </c:pt>
                <c:pt idx="1439">
                  <c:v>1.6</c:v>
                </c:pt>
                <c:pt idx="1440">
                  <c:v>1.6</c:v>
                </c:pt>
                <c:pt idx="1441">
                  <c:v>1.58</c:v>
                </c:pt>
                <c:pt idx="1442">
                  <c:v>1.64</c:v>
                </c:pt>
                <c:pt idx="1443">
                  <c:v>1.64</c:v>
                </c:pt>
                <c:pt idx="1444">
                  <c:v>1.63</c:v>
                </c:pt>
                <c:pt idx="1445">
                  <c:v>1.74</c:v>
                </c:pt>
                <c:pt idx="1446">
                  <c:v>1.74</c:v>
                </c:pt>
                <c:pt idx="1447">
                  <c:v>1.74</c:v>
                </c:pt>
                <c:pt idx="1448">
                  <c:v>1.72</c:v>
                </c:pt>
                <c:pt idx="1449">
                  <c:v>1.69</c:v>
                </c:pt>
                <c:pt idx="1450">
                  <c:v>1.66</c:v>
                </c:pt>
                <c:pt idx="1451">
                  <c:v>1.73</c:v>
                </c:pt>
                <c:pt idx="1452">
                  <c:v>1.68</c:v>
                </c:pt>
                <c:pt idx="1453">
                  <c:v>1.68</c:v>
                </c:pt>
                <c:pt idx="1454">
                  <c:v>1.68</c:v>
                </c:pt>
                <c:pt idx="1455">
                  <c:v>1.68</c:v>
                </c:pt>
                <c:pt idx="1456">
                  <c:v>1.69</c:v>
                </c:pt>
                <c:pt idx="1457">
                  <c:v>1.74</c:v>
                </c:pt>
                <c:pt idx="1458">
                  <c:v>1.64</c:v>
                </c:pt>
                <c:pt idx="1459">
                  <c:v>1.67</c:v>
                </c:pt>
                <c:pt idx="1460">
                  <c:v>1.67</c:v>
                </c:pt>
                <c:pt idx="1461">
                  <c:v>1.67</c:v>
                </c:pt>
                <c:pt idx="1462">
                  <c:v>1.75</c:v>
                </c:pt>
                <c:pt idx="1463">
                  <c:v>1.75</c:v>
                </c:pt>
                <c:pt idx="1464">
                  <c:v>1.75</c:v>
                </c:pt>
                <c:pt idx="1465">
                  <c:v>1.73</c:v>
                </c:pt>
                <c:pt idx="1466">
                  <c:v>1.75</c:v>
                </c:pt>
                <c:pt idx="1467">
                  <c:v>1.75</c:v>
                </c:pt>
                <c:pt idx="1468">
                  <c:v>1.75</c:v>
                </c:pt>
                <c:pt idx="1469">
                  <c:v>1.8</c:v>
                </c:pt>
                <c:pt idx="1470">
                  <c:v>1.78</c:v>
                </c:pt>
                <c:pt idx="1471">
                  <c:v>1.77</c:v>
                </c:pt>
                <c:pt idx="1472">
                  <c:v>1.76</c:v>
                </c:pt>
                <c:pt idx="1473">
                  <c:v>1.73</c:v>
                </c:pt>
                <c:pt idx="1474">
                  <c:v>1.73</c:v>
                </c:pt>
                <c:pt idx="1475">
                  <c:v>1.73</c:v>
                </c:pt>
                <c:pt idx="1476">
                  <c:v>1.7</c:v>
                </c:pt>
                <c:pt idx="1477">
                  <c:v>1.7</c:v>
                </c:pt>
                <c:pt idx="1478">
                  <c:v>1.74</c:v>
                </c:pt>
                <c:pt idx="1479">
                  <c:v>1.77</c:v>
                </c:pt>
                <c:pt idx="1480">
                  <c:v>1.8</c:v>
                </c:pt>
                <c:pt idx="1481">
                  <c:v>1.8</c:v>
                </c:pt>
                <c:pt idx="1482">
                  <c:v>1.8</c:v>
                </c:pt>
                <c:pt idx="1483">
                  <c:v>1.79</c:v>
                </c:pt>
                <c:pt idx="1484">
                  <c:v>1.84</c:v>
                </c:pt>
                <c:pt idx="1485">
                  <c:v>1.76</c:v>
                </c:pt>
                <c:pt idx="1486">
                  <c:v>1.75</c:v>
                </c:pt>
                <c:pt idx="1487">
                  <c:v>1.77</c:v>
                </c:pt>
                <c:pt idx="1488">
                  <c:v>1.77</c:v>
                </c:pt>
                <c:pt idx="1489">
                  <c:v>1.77</c:v>
                </c:pt>
                <c:pt idx="1490">
                  <c:v>1.8</c:v>
                </c:pt>
                <c:pt idx="1491">
                  <c:v>1.78</c:v>
                </c:pt>
                <c:pt idx="1492">
                  <c:v>1.79</c:v>
                </c:pt>
                <c:pt idx="1493">
                  <c:v>1.76</c:v>
                </c:pt>
                <c:pt idx="1494">
                  <c:v>1.76</c:v>
                </c:pt>
                <c:pt idx="1495">
                  <c:v>1.76</c:v>
                </c:pt>
                <c:pt idx="1496">
                  <c:v>1.76</c:v>
                </c:pt>
                <c:pt idx="1497">
                  <c:v>1.85</c:v>
                </c:pt>
                <c:pt idx="1498">
                  <c:v>1.7</c:v>
                </c:pt>
                <c:pt idx="1499">
                  <c:v>1.69</c:v>
                </c:pt>
                <c:pt idx="1500">
                  <c:v>1.71</c:v>
                </c:pt>
                <c:pt idx="1501">
                  <c:v>1.72</c:v>
                </c:pt>
                <c:pt idx="1502">
                  <c:v>1.72</c:v>
                </c:pt>
                <c:pt idx="1503">
                  <c:v>1.72</c:v>
                </c:pt>
                <c:pt idx="1504">
                  <c:v>1.71</c:v>
                </c:pt>
                <c:pt idx="1505">
                  <c:v>1.69</c:v>
                </c:pt>
                <c:pt idx="1506">
                  <c:v>1.65</c:v>
                </c:pt>
                <c:pt idx="1507">
                  <c:v>1.72</c:v>
                </c:pt>
                <c:pt idx="1508">
                  <c:v>1.72</c:v>
                </c:pt>
                <c:pt idx="1509">
                  <c:v>1.72</c:v>
                </c:pt>
                <c:pt idx="1510">
                  <c:v>1.72</c:v>
                </c:pt>
                <c:pt idx="1511">
                  <c:v>1.77</c:v>
                </c:pt>
                <c:pt idx="1512">
                  <c:v>1.75</c:v>
                </c:pt>
                <c:pt idx="1513">
                  <c:v>1.74</c:v>
                </c:pt>
                <c:pt idx="1514">
                  <c:v>1.74</c:v>
                </c:pt>
                <c:pt idx="1515">
                  <c:v>1.77</c:v>
                </c:pt>
                <c:pt idx="1516">
                  <c:v>1.77</c:v>
                </c:pt>
                <c:pt idx="1517">
                  <c:v>1.77</c:v>
                </c:pt>
                <c:pt idx="1518">
                  <c:v>1.65</c:v>
                </c:pt>
                <c:pt idx="1519">
                  <c:v>1.65</c:v>
                </c:pt>
                <c:pt idx="1520">
                  <c:v>1.73</c:v>
                </c:pt>
                <c:pt idx="1521">
                  <c:v>1.76</c:v>
                </c:pt>
                <c:pt idx="1522">
                  <c:v>1.74</c:v>
                </c:pt>
                <c:pt idx="1523">
                  <c:v>1.74</c:v>
                </c:pt>
                <c:pt idx="1524">
                  <c:v>1.74</c:v>
                </c:pt>
                <c:pt idx="1525">
                  <c:v>1.74</c:v>
                </c:pt>
                <c:pt idx="1526">
                  <c:v>1.8</c:v>
                </c:pt>
                <c:pt idx="1527">
                  <c:v>1.79</c:v>
                </c:pt>
                <c:pt idx="1528">
                  <c:v>1.77</c:v>
                </c:pt>
                <c:pt idx="1529">
                  <c:v>1.73</c:v>
                </c:pt>
                <c:pt idx="1530">
                  <c:v>1.73</c:v>
                </c:pt>
                <c:pt idx="1531">
                  <c:v>1.73</c:v>
                </c:pt>
                <c:pt idx="1532">
                  <c:v>1.58</c:v>
                </c:pt>
                <c:pt idx="1533">
                  <c:v>1.59</c:v>
                </c:pt>
                <c:pt idx="1534">
                  <c:v>1.67</c:v>
                </c:pt>
                <c:pt idx="1535">
                  <c:v>1.74</c:v>
                </c:pt>
                <c:pt idx="1536">
                  <c:v>1.74</c:v>
                </c:pt>
                <c:pt idx="1537">
                  <c:v>1.74</c:v>
                </c:pt>
                <c:pt idx="1538">
                  <c:v>1.74</c:v>
                </c:pt>
                <c:pt idx="1539">
                  <c:v>1.69</c:v>
                </c:pt>
                <c:pt idx="1540">
                  <c:v>1.59</c:v>
                </c:pt>
                <c:pt idx="1541">
                  <c:v>1.47</c:v>
                </c:pt>
                <c:pt idx="1542">
                  <c:v>1.53</c:v>
                </c:pt>
                <c:pt idx="1543">
                  <c:v>1.59</c:v>
                </c:pt>
                <c:pt idx="1544">
                  <c:v>1.59</c:v>
                </c:pt>
                <c:pt idx="1545">
                  <c:v>1.59</c:v>
                </c:pt>
                <c:pt idx="1546">
                  <c:v>1.72</c:v>
                </c:pt>
                <c:pt idx="1547">
                  <c:v>1.69</c:v>
                </c:pt>
                <c:pt idx="1548">
                  <c:v>1.65</c:v>
                </c:pt>
                <c:pt idx="1549">
                  <c:v>1.66</c:v>
                </c:pt>
                <c:pt idx="1550">
                  <c:v>1.59</c:v>
                </c:pt>
                <c:pt idx="1551">
                  <c:v>1.59</c:v>
                </c:pt>
                <c:pt idx="1552">
                  <c:v>1.59</c:v>
                </c:pt>
                <c:pt idx="1553">
                  <c:v>1.59</c:v>
                </c:pt>
                <c:pt idx="1554">
                  <c:v>1.6</c:v>
                </c:pt>
                <c:pt idx="1555">
                  <c:v>1.69</c:v>
                </c:pt>
                <c:pt idx="1556">
                  <c:v>1.62</c:v>
                </c:pt>
                <c:pt idx="1557">
                  <c:v>1.68</c:v>
                </c:pt>
                <c:pt idx="1558">
                  <c:v>1.68</c:v>
                </c:pt>
                <c:pt idx="1559">
                  <c:v>1.68</c:v>
                </c:pt>
                <c:pt idx="1560">
                  <c:v>1.69</c:v>
                </c:pt>
                <c:pt idx="1561">
                  <c:v>1.69</c:v>
                </c:pt>
                <c:pt idx="1562">
                  <c:v>1.74</c:v>
                </c:pt>
                <c:pt idx="1563">
                  <c:v>1.81</c:v>
                </c:pt>
                <c:pt idx="1564">
                  <c:v>1.81</c:v>
                </c:pt>
                <c:pt idx="1565">
                  <c:v>1.81</c:v>
                </c:pt>
                <c:pt idx="1566">
                  <c:v>1.81</c:v>
                </c:pt>
                <c:pt idx="1567">
                  <c:v>1.84</c:v>
                </c:pt>
                <c:pt idx="1568">
                  <c:v>1.89</c:v>
                </c:pt>
                <c:pt idx="1569">
                  <c:v>1.82</c:v>
                </c:pt>
                <c:pt idx="1570">
                  <c:v>1.74</c:v>
                </c:pt>
                <c:pt idx="1571">
                  <c:v>1.83</c:v>
                </c:pt>
                <c:pt idx="1572">
                  <c:v>1.83</c:v>
                </c:pt>
                <c:pt idx="1573">
                  <c:v>1.83</c:v>
                </c:pt>
                <c:pt idx="1574">
                  <c:v>1.82</c:v>
                </c:pt>
                <c:pt idx="1575">
                  <c:v>1.94</c:v>
                </c:pt>
                <c:pt idx="1576">
                  <c:v>2.0099999999999998</c:v>
                </c:pt>
                <c:pt idx="1577">
                  <c:v>2.09</c:v>
                </c:pt>
                <c:pt idx="1578">
                  <c:v>2.15</c:v>
                </c:pt>
                <c:pt idx="1579">
                  <c:v>2.15</c:v>
                </c:pt>
                <c:pt idx="1580">
                  <c:v>2.15</c:v>
                </c:pt>
                <c:pt idx="1581">
                  <c:v>2.17</c:v>
                </c:pt>
                <c:pt idx="1582">
                  <c:v>2.13</c:v>
                </c:pt>
                <c:pt idx="1583">
                  <c:v>2.2200000000000002</c:v>
                </c:pt>
                <c:pt idx="1584">
                  <c:v>2.13</c:v>
                </c:pt>
                <c:pt idx="1585">
                  <c:v>2.31</c:v>
                </c:pt>
                <c:pt idx="1586">
                  <c:v>2.31</c:v>
                </c:pt>
                <c:pt idx="1587">
                  <c:v>2.31</c:v>
                </c:pt>
                <c:pt idx="1588">
                  <c:v>2.09</c:v>
                </c:pt>
                <c:pt idx="1589">
                  <c:v>2.14</c:v>
                </c:pt>
                <c:pt idx="1590">
                  <c:v>2</c:v>
                </c:pt>
                <c:pt idx="1591">
                  <c:v>2</c:v>
                </c:pt>
                <c:pt idx="1592">
                  <c:v>2.0699999999999998</c:v>
                </c:pt>
                <c:pt idx="1593">
                  <c:v>2.0699999999999998</c:v>
                </c:pt>
                <c:pt idx="1594">
                  <c:v>2.0699999999999998</c:v>
                </c:pt>
                <c:pt idx="1595">
                  <c:v>2.06</c:v>
                </c:pt>
                <c:pt idx="1596">
                  <c:v>2.06</c:v>
                </c:pt>
                <c:pt idx="1597">
                  <c:v>2.11</c:v>
                </c:pt>
                <c:pt idx="1598">
                  <c:v>2.04</c:v>
                </c:pt>
                <c:pt idx="1599">
                  <c:v>2.04</c:v>
                </c:pt>
                <c:pt idx="1600">
                  <c:v>2.04</c:v>
                </c:pt>
                <c:pt idx="1601">
                  <c:v>2.04</c:v>
                </c:pt>
                <c:pt idx="1602">
                  <c:v>2.06</c:v>
                </c:pt>
                <c:pt idx="1603">
                  <c:v>2.02</c:v>
                </c:pt>
                <c:pt idx="1604">
                  <c:v>1.95</c:v>
                </c:pt>
                <c:pt idx="1605">
                  <c:v>1.99</c:v>
                </c:pt>
                <c:pt idx="1606">
                  <c:v>2.0699999999999998</c:v>
                </c:pt>
                <c:pt idx="1607">
                  <c:v>2.0699999999999998</c:v>
                </c:pt>
                <c:pt idx="1608">
                  <c:v>2.0699999999999998</c:v>
                </c:pt>
                <c:pt idx="1609">
                  <c:v>2.0699999999999998</c:v>
                </c:pt>
                <c:pt idx="1610">
                  <c:v>2.02</c:v>
                </c:pt>
                <c:pt idx="1611">
                  <c:v>2.04</c:v>
                </c:pt>
                <c:pt idx="1612">
                  <c:v>2.0099999999999998</c:v>
                </c:pt>
                <c:pt idx="1613">
                  <c:v>1.99</c:v>
                </c:pt>
                <c:pt idx="1614">
                  <c:v>1.99</c:v>
                </c:pt>
                <c:pt idx="1615">
                  <c:v>1.99</c:v>
                </c:pt>
                <c:pt idx="1616">
                  <c:v>1.96</c:v>
                </c:pt>
                <c:pt idx="1617">
                  <c:v>1.97</c:v>
                </c:pt>
                <c:pt idx="1618">
                  <c:v>1.92</c:v>
                </c:pt>
                <c:pt idx="1619">
                  <c:v>1.94</c:v>
                </c:pt>
                <c:pt idx="1620">
                  <c:v>2.06</c:v>
                </c:pt>
                <c:pt idx="1621">
                  <c:v>2.06</c:v>
                </c:pt>
                <c:pt idx="1622">
                  <c:v>2.06</c:v>
                </c:pt>
                <c:pt idx="1623">
                  <c:v>2.0499999999999998</c:v>
                </c:pt>
                <c:pt idx="1624">
                  <c:v>2</c:v>
                </c:pt>
                <c:pt idx="1625">
                  <c:v>2.0299999999999998</c:v>
                </c:pt>
                <c:pt idx="1626">
                  <c:v>2.09</c:v>
                </c:pt>
                <c:pt idx="1627">
                  <c:v>2.04</c:v>
                </c:pt>
                <c:pt idx="1628">
                  <c:v>2.04</c:v>
                </c:pt>
                <c:pt idx="1629">
                  <c:v>2.04</c:v>
                </c:pt>
                <c:pt idx="1630">
                  <c:v>1.97</c:v>
                </c:pt>
                <c:pt idx="1631">
                  <c:v>1.91</c:v>
                </c:pt>
                <c:pt idx="1632">
                  <c:v>1.88</c:v>
                </c:pt>
                <c:pt idx="1633">
                  <c:v>1.85</c:v>
                </c:pt>
                <c:pt idx="1634">
                  <c:v>1.86</c:v>
                </c:pt>
                <c:pt idx="1635">
                  <c:v>1.86</c:v>
                </c:pt>
                <c:pt idx="1636">
                  <c:v>1.86</c:v>
                </c:pt>
                <c:pt idx="1637">
                  <c:v>1.83</c:v>
                </c:pt>
                <c:pt idx="1638">
                  <c:v>1.89</c:v>
                </c:pt>
                <c:pt idx="1639">
                  <c:v>1.98</c:v>
                </c:pt>
                <c:pt idx="1640">
                  <c:v>1.95</c:v>
                </c:pt>
                <c:pt idx="1641">
                  <c:v>1.95</c:v>
                </c:pt>
                <c:pt idx="1642">
                  <c:v>1.95</c:v>
                </c:pt>
                <c:pt idx="1643">
                  <c:v>1.95</c:v>
                </c:pt>
                <c:pt idx="1644">
                  <c:v>1.94</c:v>
                </c:pt>
                <c:pt idx="1645">
                  <c:v>1.85</c:v>
                </c:pt>
                <c:pt idx="1646">
                  <c:v>1.91</c:v>
                </c:pt>
                <c:pt idx="1647">
                  <c:v>1.86</c:v>
                </c:pt>
                <c:pt idx="1648">
                  <c:v>1.92</c:v>
                </c:pt>
                <c:pt idx="1649">
                  <c:v>1.92</c:v>
                </c:pt>
                <c:pt idx="1650">
                  <c:v>1.92</c:v>
                </c:pt>
                <c:pt idx="1651">
                  <c:v>1.9</c:v>
                </c:pt>
                <c:pt idx="1652">
                  <c:v>2</c:v>
                </c:pt>
                <c:pt idx="1653">
                  <c:v>2.04</c:v>
                </c:pt>
                <c:pt idx="1654">
                  <c:v>2.09</c:v>
                </c:pt>
                <c:pt idx="1655">
                  <c:v>2.19</c:v>
                </c:pt>
                <c:pt idx="1656">
                  <c:v>2.19</c:v>
                </c:pt>
                <c:pt idx="1657">
                  <c:v>2.19</c:v>
                </c:pt>
                <c:pt idx="1658">
                  <c:v>2.06</c:v>
                </c:pt>
                <c:pt idx="1659">
                  <c:v>2.09</c:v>
                </c:pt>
                <c:pt idx="1660">
                  <c:v>2.12</c:v>
                </c:pt>
                <c:pt idx="1661">
                  <c:v>2.1</c:v>
                </c:pt>
                <c:pt idx="1662">
                  <c:v>2.08</c:v>
                </c:pt>
                <c:pt idx="1663">
                  <c:v>2.08</c:v>
                </c:pt>
                <c:pt idx="1664">
                  <c:v>2.08</c:v>
                </c:pt>
                <c:pt idx="1665">
                  <c:v>2.09</c:v>
                </c:pt>
                <c:pt idx="1666">
                  <c:v>2.12</c:v>
                </c:pt>
                <c:pt idx="1667">
                  <c:v>2.17</c:v>
                </c:pt>
                <c:pt idx="1668">
                  <c:v>2.17</c:v>
                </c:pt>
                <c:pt idx="1669">
                  <c:v>2.17</c:v>
                </c:pt>
                <c:pt idx="1670">
                  <c:v>2.17</c:v>
                </c:pt>
                <c:pt idx="1671">
                  <c:v>2.17</c:v>
                </c:pt>
                <c:pt idx="1672">
                  <c:v>2.17</c:v>
                </c:pt>
                <c:pt idx="1673">
                  <c:v>2.17</c:v>
                </c:pt>
                <c:pt idx="1674">
                  <c:v>2.1800000000000002</c:v>
                </c:pt>
                <c:pt idx="1675">
                  <c:v>2.23</c:v>
                </c:pt>
                <c:pt idx="1676">
                  <c:v>2.31</c:v>
                </c:pt>
                <c:pt idx="1677">
                  <c:v>2.31</c:v>
                </c:pt>
                <c:pt idx="1678">
                  <c:v>2.31</c:v>
                </c:pt>
                <c:pt idx="1679">
                  <c:v>2.34</c:v>
                </c:pt>
                <c:pt idx="1680">
                  <c:v>2.38</c:v>
                </c:pt>
                <c:pt idx="1681">
                  <c:v>2.4</c:v>
                </c:pt>
                <c:pt idx="1682">
                  <c:v>2.3199999999999998</c:v>
                </c:pt>
                <c:pt idx="1683">
                  <c:v>2.35</c:v>
                </c:pt>
                <c:pt idx="1684">
                  <c:v>2.35</c:v>
                </c:pt>
                <c:pt idx="1685">
                  <c:v>2.35</c:v>
                </c:pt>
                <c:pt idx="1686">
                  <c:v>2.33</c:v>
                </c:pt>
                <c:pt idx="1687">
                  <c:v>2.34</c:v>
                </c:pt>
                <c:pt idx="1688">
                  <c:v>2.31</c:v>
                </c:pt>
                <c:pt idx="1689">
                  <c:v>2.2599999999999998</c:v>
                </c:pt>
                <c:pt idx="1690">
                  <c:v>2.16</c:v>
                </c:pt>
                <c:pt idx="1691">
                  <c:v>2.16</c:v>
                </c:pt>
                <c:pt idx="1692">
                  <c:v>2.16</c:v>
                </c:pt>
                <c:pt idx="1693">
                  <c:v>2.17</c:v>
                </c:pt>
                <c:pt idx="1694">
                  <c:v>2.19</c:v>
                </c:pt>
                <c:pt idx="1695">
                  <c:v>2.2200000000000002</c:v>
                </c:pt>
                <c:pt idx="1696">
                  <c:v>2.2200000000000002</c:v>
                </c:pt>
                <c:pt idx="1697">
                  <c:v>2.21</c:v>
                </c:pt>
                <c:pt idx="1698">
                  <c:v>2.21</c:v>
                </c:pt>
                <c:pt idx="1699">
                  <c:v>2.21</c:v>
                </c:pt>
                <c:pt idx="1700">
                  <c:v>2.2599999999999998</c:v>
                </c:pt>
                <c:pt idx="1701">
                  <c:v>2.27</c:v>
                </c:pt>
                <c:pt idx="1702">
                  <c:v>2.25</c:v>
                </c:pt>
                <c:pt idx="1703">
                  <c:v>2.2400000000000002</c:v>
                </c:pt>
                <c:pt idx="1704">
                  <c:v>2.27</c:v>
                </c:pt>
                <c:pt idx="1705">
                  <c:v>2.27</c:v>
                </c:pt>
                <c:pt idx="1706">
                  <c:v>2.27</c:v>
                </c:pt>
                <c:pt idx="1707">
                  <c:v>2.27</c:v>
                </c:pt>
                <c:pt idx="1708">
                  <c:v>2.2000000000000002</c:v>
                </c:pt>
                <c:pt idx="1709">
                  <c:v>2.16</c:v>
                </c:pt>
                <c:pt idx="1710">
                  <c:v>2.1</c:v>
                </c:pt>
                <c:pt idx="1711">
                  <c:v>2.08</c:v>
                </c:pt>
                <c:pt idx="1712">
                  <c:v>2.08</c:v>
                </c:pt>
                <c:pt idx="1713">
                  <c:v>2.08</c:v>
                </c:pt>
                <c:pt idx="1714">
                  <c:v>2.14</c:v>
                </c:pt>
                <c:pt idx="1715">
                  <c:v>2.15</c:v>
                </c:pt>
                <c:pt idx="1716">
                  <c:v>2.1</c:v>
                </c:pt>
                <c:pt idx="1717">
                  <c:v>2.08</c:v>
                </c:pt>
                <c:pt idx="1718">
                  <c:v>2.13</c:v>
                </c:pt>
                <c:pt idx="1719">
                  <c:v>2.13</c:v>
                </c:pt>
                <c:pt idx="1720">
                  <c:v>2.13</c:v>
                </c:pt>
                <c:pt idx="1721">
                  <c:v>2.16</c:v>
                </c:pt>
                <c:pt idx="1722">
                  <c:v>2.21</c:v>
                </c:pt>
                <c:pt idx="1723">
                  <c:v>2.2000000000000002</c:v>
                </c:pt>
                <c:pt idx="1724">
                  <c:v>2.27</c:v>
                </c:pt>
                <c:pt idx="1725">
                  <c:v>2.2999999999999998</c:v>
                </c:pt>
                <c:pt idx="1726">
                  <c:v>2.2999999999999998</c:v>
                </c:pt>
                <c:pt idx="1727">
                  <c:v>2.2999999999999998</c:v>
                </c:pt>
                <c:pt idx="1728">
                  <c:v>2.29</c:v>
                </c:pt>
                <c:pt idx="1729">
                  <c:v>2.2999999999999998</c:v>
                </c:pt>
                <c:pt idx="1730">
                  <c:v>2.31</c:v>
                </c:pt>
                <c:pt idx="1731">
                  <c:v>2.31</c:v>
                </c:pt>
                <c:pt idx="1732">
                  <c:v>2.31</c:v>
                </c:pt>
                <c:pt idx="1733">
                  <c:v>2.31</c:v>
                </c:pt>
                <c:pt idx="1734">
                  <c:v>2.31</c:v>
                </c:pt>
                <c:pt idx="1735">
                  <c:v>2.35</c:v>
                </c:pt>
                <c:pt idx="1736">
                  <c:v>2.3199999999999998</c:v>
                </c:pt>
                <c:pt idx="1737">
                  <c:v>2.3199999999999998</c:v>
                </c:pt>
                <c:pt idx="1738">
                  <c:v>2.46</c:v>
                </c:pt>
                <c:pt idx="1739">
                  <c:v>2.44</c:v>
                </c:pt>
                <c:pt idx="1740">
                  <c:v>2.44</c:v>
                </c:pt>
                <c:pt idx="1741">
                  <c:v>2.44</c:v>
                </c:pt>
                <c:pt idx="1742">
                  <c:v>2.4500000000000002</c:v>
                </c:pt>
                <c:pt idx="1743">
                  <c:v>2.46</c:v>
                </c:pt>
                <c:pt idx="1744">
                  <c:v>2.5299999999999998</c:v>
                </c:pt>
                <c:pt idx="1745">
                  <c:v>2.42</c:v>
                </c:pt>
                <c:pt idx="1746">
                  <c:v>2.29</c:v>
                </c:pt>
                <c:pt idx="1747">
                  <c:v>2.29</c:v>
                </c:pt>
                <c:pt idx="1748">
                  <c:v>2.29</c:v>
                </c:pt>
                <c:pt idx="1749">
                  <c:v>2.2799999999999998</c:v>
                </c:pt>
                <c:pt idx="1750">
                  <c:v>2.2799999999999998</c:v>
                </c:pt>
                <c:pt idx="1751">
                  <c:v>2.4500000000000002</c:v>
                </c:pt>
                <c:pt idx="1752">
                  <c:v>2.37</c:v>
                </c:pt>
                <c:pt idx="1753">
                  <c:v>2.38</c:v>
                </c:pt>
                <c:pt idx="1754">
                  <c:v>2.38</c:v>
                </c:pt>
                <c:pt idx="1755">
                  <c:v>2.38</c:v>
                </c:pt>
                <c:pt idx="1756">
                  <c:v>2.31</c:v>
                </c:pt>
                <c:pt idx="1757">
                  <c:v>2.25</c:v>
                </c:pt>
                <c:pt idx="1758">
                  <c:v>2.2999999999999998</c:v>
                </c:pt>
                <c:pt idx="1759">
                  <c:v>2.33</c:v>
                </c:pt>
                <c:pt idx="1760">
                  <c:v>2.34</c:v>
                </c:pt>
                <c:pt idx="1761">
                  <c:v>2.34</c:v>
                </c:pt>
                <c:pt idx="1762">
                  <c:v>2.34</c:v>
                </c:pt>
                <c:pt idx="1763">
                  <c:v>2.38</c:v>
                </c:pt>
                <c:pt idx="1764">
                  <c:v>2.34</c:v>
                </c:pt>
                <c:pt idx="1765">
                  <c:v>2.37</c:v>
                </c:pt>
                <c:pt idx="1766">
                  <c:v>2.4</c:v>
                </c:pt>
                <c:pt idx="1767">
                  <c:v>2.48</c:v>
                </c:pt>
                <c:pt idx="1768">
                  <c:v>2.48</c:v>
                </c:pt>
                <c:pt idx="1769">
                  <c:v>2.48</c:v>
                </c:pt>
                <c:pt idx="1770">
                  <c:v>2.61</c:v>
                </c:pt>
                <c:pt idx="1771">
                  <c:v>2.57</c:v>
                </c:pt>
                <c:pt idx="1772">
                  <c:v>2.5</c:v>
                </c:pt>
                <c:pt idx="1773">
                  <c:v>2.46</c:v>
                </c:pt>
                <c:pt idx="1774">
                  <c:v>2.42</c:v>
                </c:pt>
                <c:pt idx="1775">
                  <c:v>2.42</c:v>
                </c:pt>
                <c:pt idx="1776">
                  <c:v>2.42</c:v>
                </c:pt>
                <c:pt idx="1777">
                  <c:v>2.2999999999999998</c:v>
                </c:pt>
                <c:pt idx="1778">
                  <c:v>2.38</c:v>
                </c:pt>
                <c:pt idx="1779">
                  <c:v>2.41</c:v>
                </c:pt>
                <c:pt idx="1780">
                  <c:v>2.41</c:v>
                </c:pt>
                <c:pt idx="1781">
                  <c:v>2.37</c:v>
                </c:pt>
                <c:pt idx="1782">
                  <c:v>2.37</c:v>
                </c:pt>
                <c:pt idx="1783">
                  <c:v>2.37</c:v>
                </c:pt>
                <c:pt idx="1784">
                  <c:v>2.23</c:v>
                </c:pt>
                <c:pt idx="1785">
                  <c:v>2.15</c:v>
                </c:pt>
                <c:pt idx="1786">
                  <c:v>2.15</c:v>
                </c:pt>
                <c:pt idx="1787">
                  <c:v>2.15</c:v>
                </c:pt>
                <c:pt idx="1788">
                  <c:v>2.23</c:v>
                </c:pt>
                <c:pt idx="1789">
                  <c:v>2.23</c:v>
                </c:pt>
                <c:pt idx="1790">
                  <c:v>2.23</c:v>
                </c:pt>
                <c:pt idx="1791">
                  <c:v>2.27</c:v>
                </c:pt>
                <c:pt idx="1792">
                  <c:v>2.34</c:v>
                </c:pt>
                <c:pt idx="1793">
                  <c:v>2.37</c:v>
                </c:pt>
                <c:pt idx="1794">
                  <c:v>2.42</c:v>
                </c:pt>
                <c:pt idx="1795">
                  <c:v>2.58</c:v>
                </c:pt>
                <c:pt idx="1796">
                  <c:v>2.58</c:v>
                </c:pt>
                <c:pt idx="1797">
                  <c:v>2.58</c:v>
                </c:pt>
                <c:pt idx="1798">
                  <c:v>2.69</c:v>
                </c:pt>
                <c:pt idx="1799">
                  <c:v>2.74</c:v>
                </c:pt>
                <c:pt idx="1800">
                  <c:v>2.68</c:v>
                </c:pt>
                <c:pt idx="1801">
                  <c:v>2.73</c:v>
                </c:pt>
                <c:pt idx="1802">
                  <c:v>2.73</c:v>
                </c:pt>
                <c:pt idx="1803">
                  <c:v>2.73</c:v>
                </c:pt>
                <c:pt idx="1804">
                  <c:v>2.73</c:v>
                </c:pt>
                <c:pt idx="1805">
                  <c:v>2.76</c:v>
                </c:pt>
                <c:pt idx="1806">
                  <c:v>2.81</c:v>
                </c:pt>
                <c:pt idx="1807">
                  <c:v>2.84</c:v>
                </c:pt>
                <c:pt idx="1808">
                  <c:v>2.92</c:v>
                </c:pt>
                <c:pt idx="1809">
                  <c:v>2.84</c:v>
                </c:pt>
                <c:pt idx="1810">
                  <c:v>2.84</c:v>
                </c:pt>
                <c:pt idx="1811">
                  <c:v>2.84</c:v>
                </c:pt>
                <c:pt idx="1812">
                  <c:v>2.92</c:v>
                </c:pt>
                <c:pt idx="1813">
                  <c:v>2.95</c:v>
                </c:pt>
                <c:pt idx="1814">
                  <c:v>2.71</c:v>
                </c:pt>
                <c:pt idx="1815">
                  <c:v>2.76</c:v>
                </c:pt>
                <c:pt idx="1816">
                  <c:v>2.73</c:v>
                </c:pt>
                <c:pt idx="1817">
                  <c:v>2.73</c:v>
                </c:pt>
                <c:pt idx="1818">
                  <c:v>2.73</c:v>
                </c:pt>
                <c:pt idx="1819">
                  <c:v>2.87</c:v>
                </c:pt>
                <c:pt idx="1820">
                  <c:v>2.99</c:v>
                </c:pt>
                <c:pt idx="1821">
                  <c:v>2.9</c:v>
                </c:pt>
                <c:pt idx="1822">
                  <c:v>2.92</c:v>
                </c:pt>
                <c:pt idx="1823">
                  <c:v>2.82</c:v>
                </c:pt>
                <c:pt idx="1824">
                  <c:v>2.82</c:v>
                </c:pt>
                <c:pt idx="1825">
                  <c:v>2.82</c:v>
                </c:pt>
                <c:pt idx="1826">
                  <c:v>2.91</c:v>
                </c:pt>
                <c:pt idx="1827">
                  <c:v>2.73</c:v>
                </c:pt>
                <c:pt idx="1828">
                  <c:v>2.79</c:v>
                </c:pt>
                <c:pt idx="1829">
                  <c:v>2.81</c:v>
                </c:pt>
                <c:pt idx="1830">
                  <c:v>2.98</c:v>
                </c:pt>
                <c:pt idx="1831">
                  <c:v>2.98</c:v>
                </c:pt>
                <c:pt idx="1832">
                  <c:v>2.98</c:v>
                </c:pt>
                <c:pt idx="1833">
                  <c:v>3.09</c:v>
                </c:pt>
                <c:pt idx="1834">
                  <c:v>3.23</c:v>
                </c:pt>
                <c:pt idx="1835">
                  <c:v>3.06</c:v>
                </c:pt>
                <c:pt idx="1836">
                  <c:v>3.23</c:v>
                </c:pt>
                <c:pt idx="1837">
                  <c:v>2.84</c:v>
                </c:pt>
                <c:pt idx="1838">
                  <c:v>2.84</c:v>
                </c:pt>
                <c:pt idx="1839">
                  <c:v>2.84</c:v>
                </c:pt>
                <c:pt idx="1840">
                  <c:v>2.74</c:v>
                </c:pt>
                <c:pt idx="1841">
                  <c:v>2.7</c:v>
                </c:pt>
                <c:pt idx="1842">
                  <c:v>2.52</c:v>
                </c:pt>
                <c:pt idx="1843">
                  <c:v>2.5</c:v>
                </c:pt>
                <c:pt idx="1844">
                  <c:v>2.44</c:v>
                </c:pt>
                <c:pt idx="1845">
                  <c:v>2.44</c:v>
                </c:pt>
                <c:pt idx="1846">
                  <c:v>2.44</c:v>
                </c:pt>
                <c:pt idx="1847">
                  <c:v>2.4</c:v>
                </c:pt>
                <c:pt idx="1848">
                  <c:v>2.4300000000000002</c:v>
                </c:pt>
                <c:pt idx="1849">
                  <c:v>2.5499999999999998</c:v>
                </c:pt>
                <c:pt idx="1850">
                  <c:v>2.6</c:v>
                </c:pt>
                <c:pt idx="1851">
                  <c:v>2.61</c:v>
                </c:pt>
                <c:pt idx="1852">
                  <c:v>2.61</c:v>
                </c:pt>
                <c:pt idx="1853">
                  <c:v>2.61</c:v>
                </c:pt>
                <c:pt idx="1854">
                  <c:v>2.61</c:v>
                </c:pt>
                <c:pt idx="1855">
                  <c:v>2.72</c:v>
                </c:pt>
                <c:pt idx="1856">
                  <c:v>2.73</c:v>
                </c:pt>
                <c:pt idx="1857">
                  <c:v>2.69</c:v>
                </c:pt>
                <c:pt idx="1858">
                  <c:v>2.59</c:v>
                </c:pt>
                <c:pt idx="1859">
                  <c:v>2.59</c:v>
                </c:pt>
                <c:pt idx="1860">
                  <c:v>2.59</c:v>
                </c:pt>
                <c:pt idx="1861">
                  <c:v>2.61</c:v>
                </c:pt>
                <c:pt idx="1862">
                  <c:v>2.68</c:v>
                </c:pt>
                <c:pt idx="1863">
                  <c:v>2.77</c:v>
                </c:pt>
                <c:pt idx="1864">
                  <c:v>2.89</c:v>
                </c:pt>
                <c:pt idx="1865">
                  <c:v>2.89</c:v>
                </c:pt>
                <c:pt idx="1866">
                  <c:v>2.89</c:v>
                </c:pt>
                <c:pt idx="1867">
                  <c:v>2.89</c:v>
                </c:pt>
                <c:pt idx="1868">
                  <c:v>2.87</c:v>
                </c:pt>
                <c:pt idx="1869">
                  <c:v>2.93</c:v>
                </c:pt>
                <c:pt idx="1870">
                  <c:v>2.75</c:v>
                </c:pt>
                <c:pt idx="1871">
                  <c:v>2.75</c:v>
                </c:pt>
                <c:pt idx="1872">
                  <c:v>2.62</c:v>
                </c:pt>
                <c:pt idx="1873">
                  <c:v>2.62</c:v>
                </c:pt>
                <c:pt idx="1874">
                  <c:v>2.62</c:v>
                </c:pt>
                <c:pt idx="1875">
                  <c:v>2.57</c:v>
                </c:pt>
                <c:pt idx="1876">
                  <c:v>2.56</c:v>
                </c:pt>
                <c:pt idx="1877">
                  <c:v>2.71</c:v>
                </c:pt>
                <c:pt idx="1878">
                  <c:v>2.67</c:v>
                </c:pt>
                <c:pt idx="1879">
                  <c:v>2.7</c:v>
                </c:pt>
                <c:pt idx="1880">
                  <c:v>2.7</c:v>
                </c:pt>
                <c:pt idx="1881">
                  <c:v>2.7</c:v>
                </c:pt>
                <c:pt idx="1882">
                  <c:v>2.69</c:v>
                </c:pt>
                <c:pt idx="1883">
                  <c:v>2.69</c:v>
                </c:pt>
                <c:pt idx="1884">
                  <c:v>2.78</c:v>
                </c:pt>
                <c:pt idx="1885">
                  <c:v>2.7</c:v>
                </c:pt>
                <c:pt idx="1886">
                  <c:v>2.56</c:v>
                </c:pt>
                <c:pt idx="1887">
                  <c:v>2.56</c:v>
                </c:pt>
                <c:pt idx="1888">
                  <c:v>2.56</c:v>
                </c:pt>
                <c:pt idx="1889">
                  <c:v>2.6</c:v>
                </c:pt>
                <c:pt idx="1890">
                  <c:v>2.5</c:v>
                </c:pt>
                <c:pt idx="1891">
                  <c:v>2.39</c:v>
                </c:pt>
                <c:pt idx="1892">
                  <c:v>2.38</c:v>
                </c:pt>
                <c:pt idx="1893">
                  <c:v>2.37</c:v>
                </c:pt>
                <c:pt idx="1894">
                  <c:v>2.37</c:v>
                </c:pt>
                <c:pt idx="1895">
                  <c:v>2.37</c:v>
                </c:pt>
                <c:pt idx="1896">
                  <c:v>2.36</c:v>
                </c:pt>
                <c:pt idx="1897">
                  <c:v>2.38</c:v>
                </c:pt>
                <c:pt idx="1898">
                  <c:v>2.52</c:v>
                </c:pt>
                <c:pt idx="1899">
                  <c:v>2.54</c:v>
                </c:pt>
                <c:pt idx="1900">
                  <c:v>2.54</c:v>
                </c:pt>
                <c:pt idx="1901">
                  <c:v>2.54</c:v>
                </c:pt>
                <c:pt idx="1902">
                  <c:v>2.54</c:v>
                </c:pt>
                <c:pt idx="1903">
                  <c:v>2.48</c:v>
                </c:pt>
                <c:pt idx="1904">
                  <c:v>2.4300000000000002</c:v>
                </c:pt>
                <c:pt idx="1905">
                  <c:v>2.44</c:v>
                </c:pt>
                <c:pt idx="1906">
                  <c:v>2.48</c:v>
                </c:pt>
                <c:pt idx="1907">
                  <c:v>2.4500000000000002</c:v>
                </c:pt>
                <c:pt idx="1908">
                  <c:v>2.4500000000000002</c:v>
                </c:pt>
                <c:pt idx="1909">
                  <c:v>2.4500000000000002</c:v>
                </c:pt>
                <c:pt idx="1910">
                  <c:v>2.5</c:v>
                </c:pt>
                <c:pt idx="1911">
                  <c:v>2.48</c:v>
                </c:pt>
                <c:pt idx="1912">
                  <c:v>2.44</c:v>
                </c:pt>
                <c:pt idx="1913">
                  <c:v>2.4900000000000002</c:v>
                </c:pt>
                <c:pt idx="1914">
                  <c:v>2.5099999999999998</c:v>
                </c:pt>
                <c:pt idx="1915">
                  <c:v>2.5099999999999998</c:v>
                </c:pt>
                <c:pt idx="1916">
                  <c:v>2.5099999999999998</c:v>
                </c:pt>
                <c:pt idx="1917">
                  <c:v>2.56</c:v>
                </c:pt>
                <c:pt idx="1918">
                  <c:v>2.54</c:v>
                </c:pt>
                <c:pt idx="1919">
                  <c:v>2.56</c:v>
                </c:pt>
                <c:pt idx="1920">
                  <c:v>2.4900000000000002</c:v>
                </c:pt>
                <c:pt idx="1921">
                  <c:v>2.64</c:v>
                </c:pt>
                <c:pt idx="1922">
                  <c:v>2.64</c:v>
                </c:pt>
                <c:pt idx="1923">
                  <c:v>2.64</c:v>
                </c:pt>
                <c:pt idx="1924">
                  <c:v>2.7</c:v>
                </c:pt>
                <c:pt idx="1925">
                  <c:v>2.61</c:v>
                </c:pt>
                <c:pt idx="1926">
                  <c:v>2.68</c:v>
                </c:pt>
                <c:pt idx="1927">
                  <c:v>2.67</c:v>
                </c:pt>
                <c:pt idx="1928">
                  <c:v>2.67</c:v>
                </c:pt>
                <c:pt idx="1929">
                  <c:v>2.67</c:v>
                </c:pt>
                <c:pt idx="1930">
                  <c:v>2.67</c:v>
                </c:pt>
                <c:pt idx="1931">
                  <c:v>2.66</c:v>
                </c:pt>
                <c:pt idx="1932">
                  <c:v>2.57</c:v>
                </c:pt>
                <c:pt idx="1933">
                  <c:v>2.65</c:v>
                </c:pt>
                <c:pt idx="1934">
                  <c:v>2.5099999999999998</c:v>
                </c:pt>
                <c:pt idx="1935">
                  <c:v>2.5499999999999998</c:v>
                </c:pt>
                <c:pt idx="1936">
                  <c:v>2.5499999999999998</c:v>
                </c:pt>
                <c:pt idx="1937">
                  <c:v>2.5499999999999998</c:v>
                </c:pt>
                <c:pt idx="1938">
                  <c:v>2.58</c:v>
                </c:pt>
                <c:pt idx="1939">
                  <c:v>2.38</c:v>
                </c:pt>
                <c:pt idx="1940">
                  <c:v>2.34</c:v>
                </c:pt>
                <c:pt idx="1941">
                  <c:v>2.42</c:v>
                </c:pt>
                <c:pt idx="1942">
                  <c:v>2.41</c:v>
                </c:pt>
                <c:pt idx="1943">
                  <c:v>2.41</c:v>
                </c:pt>
                <c:pt idx="1944">
                  <c:v>2.41</c:v>
                </c:pt>
                <c:pt idx="1945">
                  <c:v>2.42</c:v>
                </c:pt>
                <c:pt idx="1946">
                  <c:v>2.48</c:v>
                </c:pt>
                <c:pt idx="1947">
                  <c:v>2.5299999999999998</c:v>
                </c:pt>
                <c:pt idx="1948">
                  <c:v>2.52</c:v>
                </c:pt>
                <c:pt idx="1949">
                  <c:v>2.52</c:v>
                </c:pt>
                <c:pt idx="1950">
                  <c:v>2.52</c:v>
                </c:pt>
                <c:pt idx="1951">
                  <c:v>2.52</c:v>
                </c:pt>
                <c:pt idx="1952">
                  <c:v>2.5499999999999998</c:v>
                </c:pt>
                <c:pt idx="1953">
                  <c:v>2.56</c:v>
                </c:pt>
                <c:pt idx="1954">
                  <c:v>2.58</c:v>
                </c:pt>
                <c:pt idx="1955">
                  <c:v>2.58</c:v>
                </c:pt>
                <c:pt idx="1956">
                  <c:v>2.59</c:v>
                </c:pt>
                <c:pt idx="1957">
                  <c:v>2.59</c:v>
                </c:pt>
                <c:pt idx="1958">
                  <c:v>2.59</c:v>
                </c:pt>
                <c:pt idx="1959">
                  <c:v>2.6</c:v>
                </c:pt>
                <c:pt idx="1960">
                  <c:v>2.5299999999999998</c:v>
                </c:pt>
                <c:pt idx="1961">
                  <c:v>2.5099999999999998</c:v>
                </c:pt>
                <c:pt idx="1962">
                  <c:v>2.4300000000000002</c:v>
                </c:pt>
                <c:pt idx="1963">
                  <c:v>2.4300000000000002</c:v>
                </c:pt>
                <c:pt idx="1964">
                  <c:v>2.4300000000000002</c:v>
                </c:pt>
                <c:pt idx="1965">
                  <c:v>2.4300000000000002</c:v>
                </c:pt>
                <c:pt idx="1966">
                  <c:v>2.37</c:v>
                </c:pt>
                <c:pt idx="1967">
                  <c:v>2.42</c:v>
                </c:pt>
                <c:pt idx="1968">
                  <c:v>2.4700000000000002</c:v>
                </c:pt>
                <c:pt idx="1969">
                  <c:v>2.52</c:v>
                </c:pt>
                <c:pt idx="1970">
                  <c:v>2.64</c:v>
                </c:pt>
                <c:pt idx="1971">
                  <c:v>2.64</c:v>
                </c:pt>
                <c:pt idx="1972">
                  <c:v>2.64</c:v>
                </c:pt>
                <c:pt idx="1973">
                  <c:v>2.6</c:v>
                </c:pt>
                <c:pt idx="1974">
                  <c:v>2.66</c:v>
                </c:pt>
                <c:pt idx="1975">
                  <c:v>2.66</c:v>
                </c:pt>
                <c:pt idx="1976">
                  <c:v>2.7</c:v>
                </c:pt>
                <c:pt idx="1977">
                  <c:v>2.76</c:v>
                </c:pt>
                <c:pt idx="1978">
                  <c:v>2.76</c:v>
                </c:pt>
                <c:pt idx="1979">
                  <c:v>2.76</c:v>
                </c:pt>
                <c:pt idx="1980">
                  <c:v>2.84</c:v>
                </c:pt>
                <c:pt idx="1981">
                  <c:v>2.96</c:v>
                </c:pt>
                <c:pt idx="1982">
                  <c:v>2.89</c:v>
                </c:pt>
                <c:pt idx="1983">
                  <c:v>2.89</c:v>
                </c:pt>
                <c:pt idx="1984">
                  <c:v>2.95</c:v>
                </c:pt>
                <c:pt idx="1985">
                  <c:v>2.95</c:v>
                </c:pt>
                <c:pt idx="1986">
                  <c:v>2.95</c:v>
                </c:pt>
                <c:pt idx="1987">
                  <c:v>2.85</c:v>
                </c:pt>
                <c:pt idx="1988">
                  <c:v>2.98</c:v>
                </c:pt>
                <c:pt idx="1989">
                  <c:v>2.85</c:v>
                </c:pt>
                <c:pt idx="1990">
                  <c:v>2.87</c:v>
                </c:pt>
                <c:pt idx="1991">
                  <c:v>2.63</c:v>
                </c:pt>
                <c:pt idx="1992">
                  <c:v>2.63</c:v>
                </c:pt>
                <c:pt idx="1993">
                  <c:v>2.63</c:v>
                </c:pt>
                <c:pt idx="1994">
                  <c:v>2.4500000000000002</c:v>
                </c:pt>
                <c:pt idx="1995">
                  <c:v>2.5</c:v>
                </c:pt>
                <c:pt idx="1996">
                  <c:v>2.44</c:v>
                </c:pt>
                <c:pt idx="1997">
                  <c:v>2.42</c:v>
                </c:pt>
                <c:pt idx="1998">
                  <c:v>2.5099999999999998</c:v>
                </c:pt>
                <c:pt idx="1999">
                  <c:v>2.5099999999999998</c:v>
                </c:pt>
                <c:pt idx="2000">
                  <c:v>2.5099999999999998</c:v>
                </c:pt>
                <c:pt idx="2001">
                  <c:v>2.5099999999999998</c:v>
                </c:pt>
                <c:pt idx="2002">
                  <c:v>2.48</c:v>
                </c:pt>
                <c:pt idx="2003">
                  <c:v>2.5</c:v>
                </c:pt>
                <c:pt idx="2004">
                  <c:v>2.4500000000000002</c:v>
                </c:pt>
                <c:pt idx="2005">
                  <c:v>2.4500000000000002</c:v>
                </c:pt>
                <c:pt idx="2006">
                  <c:v>2.4500000000000002</c:v>
                </c:pt>
                <c:pt idx="2007">
                  <c:v>2.4500000000000002</c:v>
                </c:pt>
                <c:pt idx="2008">
                  <c:v>2.4</c:v>
                </c:pt>
                <c:pt idx="2009">
                  <c:v>2.42</c:v>
                </c:pt>
                <c:pt idx="2010">
                  <c:v>2.4300000000000002</c:v>
                </c:pt>
                <c:pt idx="2011">
                  <c:v>2.5099999999999998</c:v>
                </c:pt>
                <c:pt idx="2012">
                  <c:v>2.5499999999999998</c:v>
                </c:pt>
                <c:pt idx="2013">
                  <c:v>2.5499999999999998</c:v>
                </c:pt>
                <c:pt idx="2014">
                  <c:v>2.5499999999999998</c:v>
                </c:pt>
                <c:pt idx="2015">
                  <c:v>2.5299999999999998</c:v>
                </c:pt>
                <c:pt idx="2016">
                  <c:v>2.5099999999999998</c:v>
                </c:pt>
                <c:pt idx="2017">
                  <c:v>2.5</c:v>
                </c:pt>
                <c:pt idx="2018">
                  <c:v>2.5299999999999998</c:v>
                </c:pt>
                <c:pt idx="2019">
                  <c:v>2.63</c:v>
                </c:pt>
                <c:pt idx="2020">
                  <c:v>2.63</c:v>
                </c:pt>
                <c:pt idx="2021">
                  <c:v>2.63</c:v>
                </c:pt>
                <c:pt idx="2022">
                  <c:v>2.61</c:v>
                </c:pt>
                <c:pt idx="2023">
                  <c:v>2.75</c:v>
                </c:pt>
                <c:pt idx="2024">
                  <c:v>2.54</c:v>
                </c:pt>
                <c:pt idx="2025">
                  <c:v>2.56</c:v>
                </c:pt>
                <c:pt idx="2026">
                  <c:v>2.57</c:v>
                </c:pt>
                <c:pt idx="2027">
                  <c:v>2.57</c:v>
                </c:pt>
                <c:pt idx="2028">
                  <c:v>2.57</c:v>
                </c:pt>
                <c:pt idx="2029">
                  <c:v>2.59</c:v>
                </c:pt>
                <c:pt idx="2030">
                  <c:v>2.59</c:v>
                </c:pt>
                <c:pt idx="2031">
                  <c:v>2.62</c:v>
                </c:pt>
                <c:pt idx="2032">
                  <c:v>2.74</c:v>
                </c:pt>
                <c:pt idx="2033">
                  <c:v>2.74</c:v>
                </c:pt>
                <c:pt idx="2034">
                  <c:v>2.74</c:v>
                </c:pt>
                <c:pt idx="2035">
                  <c:v>2.74</c:v>
                </c:pt>
                <c:pt idx="2036">
                  <c:v>2.58</c:v>
                </c:pt>
                <c:pt idx="2037">
                  <c:v>2.54</c:v>
                </c:pt>
                <c:pt idx="2038">
                  <c:v>2.67</c:v>
                </c:pt>
                <c:pt idx="2039">
                  <c:v>2.48</c:v>
                </c:pt>
                <c:pt idx="2040">
                  <c:v>2.31</c:v>
                </c:pt>
                <c:pt idx="2041">
                  <c:v>2.31</c:v>
                </c:pt>
                <c:pt idx="2042">
                  <c:v>2.31</c:v>
                </c:pt>
                <c:pt idx="2043">
                  <c:v>2.39</c:v>
                </c:pt>
                <c:pt idx="2044">
                  <c:v>2.4300000000000002</c:v>
                </c:pt>
                <c:pt idx="2045">
                  <c:v>2.42</c:v>
                </c:pt>
                <c:pt idx="2046">
                  <c:v>2.34</c:v>
                </c:pt>
                <c:pt idx="2047">
                  <c:v>2.3199999999999998</c:v>
                </c:pt>
                <c:pt idx="2048">
                  <c:v>2.3199999999999998</c:v>
                </c:pt>
                <c:pt idx="2049">
                  <c:v>2.3199999999999998</c:v>
                </c:pt>
                <c:pt idx="2050">
                  <c:v>2.54</c:v>
                </c:pt>
                <c:pt idx="2051">
                  <c:v>2.2999999999999998</c:v>
                </c:pt>
                <c:pt idx="2052">
                  <c:v>2.2599999999999998</c:v>
                </c:pt>
                <c:pt idx="2053">
                  <c:v>2.1800000000000002</c:v>
                </c:pt>
                <c:pt idx="2054">
                  <c:v>2.2200000000000002</c:v>
                </c:pt>
                <c:pt idx="2055">
                  <c:v>2.2200000000000002</c:v>
                </c:pt>
                <c:pt idx="2056">
                  <c:v>2.2200000000000002</c:v>
                </c:pt>
                <c:pt idx="2057">
                  <c:v>2.2200000000000002</c:v>
                </c:pt>
                <c:pt idx="2058">
                  <c:v>2.25</c:v>
                </c:pt>
                <c:pt idx="2059">
                  <c:v>2.33</c:v>
                </c:pt>
                <c:pt idx="2060">
                  <c:v>2.52</c:v>
                </c:pt>
                <c:pt idx="2061">
                  <c:v>2.5</c:v>
                </c:pt>
                <c:pt idx="2062">
                  <c:v>2.5</c:v>
                </c:pt>
                <c:pt idx="2063">
                  <c:v>2.5</c:v>
                </c:pt>
                <c:pt idx="2064">
                  <c:v>2.63</c:v>
                </c:pt>
                <c:pt idx="2065">
                  <c:v>2.66</c:v>
                </c:pt>
                <c:pt idx="2066">
                  <c:v>2.64</c:v>
                </c:pt>
                <c:pt idx="2067">
                  <c:v>2.66</c:v>
                </c:pt>
                <c:pt idx="2068">
                  <c:v>2.68</c:v>
                </c:pt>
                <c:pt idx="2069">
                  <c:v>2.68</c:v>
                </c:pt>
                <c:pt idx="2070">
                  <c:v>2.68</c:v>
                </c:pt>
                <c:pt idx="2071">
                  <c:v>2.68</c:v>
                </c:pt>
                <c:pt idx="2072">
                  <c:v>2.69</c:v>
                </c:pt>
                <c:pt idx="2073">
                  <c:v>2.69</c:v>
                </c:pt>
                <c:pt idx="2074">
                  <c:v>2.68</c:v>
                </c:pt>
                <c:pt idx="2075">
                  <c:v>2.69</c:v>
                </c:pt>
                <c:pt idx="2076">
                  <c:v>2.69</c:v>
                </c:pt>
                <c:pt idx="2077">
                  <c:v>2.69</c:v>
                </c:pt>
                <c:pt idx="2078">
                  <c:v>2.68</c:v>
                </c:pt>
                <c:pt idx="2079">
                  <c:v>2.69</c:v>
                </c:pt>
                <c:pt idx="2080">
                  <c:v>2.72</c:v>
                </c:pt>
                <c:pt idx="2081">
                  <c:v>2.7</c:v>
                </c:pt>
                <c:pt idx="2082">
                  <c:v>2.73</c:v>
                </c:pt>
                <c:pt idx="2083">
                  <c:v>2.73</c:v>
                </c:pt>
                <c:pt idx="2084">
                  <c:v>2.73</c:v>
                </c:pt>
                <c:pt idx="2085">
                  <c:v>2.72</c:v>
                </c:pt>
                <c:pt idx="2086">
                  <c:v>2.69</c:v>
                </c:pt>
                <c:pt idx="2087">
                  <c:v>2.71</c:v>
                </c:pt>
                <c:pt idx="2088">
                  <c:v>2.7</c:v>
                </c:pt>
                <c:pt idx="2089">
                  <c:v>2.72</c:v>
                </c:pt>
                <c:pt idx="2090">
                  <c:v>2.72</c:v>
                </c:pt>
                <c:pt idx="2091">
                  <c:v>2.72</c:v>
                </c:pt>
                <c:pt idx="2092">
                  <c:v>2.71</c:v>
                </c:pt>
                <c:pt idx="2093">
                  <c:v>2.7</c:v>
                </c:pt>
                <c:pt idx="2094">
                  <c:v>2.64</c:v>
                </c:pt>
                <c:pt idx="2095">
                  <c:v>2.73</c:v>
                </c:pt>
                <c:pt idx="2096">
                  <c:v>2.73</c:v>
                </c:pt>
                <c:pt idx="2097">
                  <c:v>2.73</c:v>
                </c:pt>
                <c:pt idx="2098">
                  <c:v>2.73</c:v>
                </c:pt>
                <c:pt idx="2099">
                  <c:v>2.72</c:v>
                </c:pt>
                <c:pt idx="2100">
                  <c:v>2.83</c:v>
                </c:pt>
                <c:pt idx="2101">
                  <c:v>2.79</c:v>
                </c:pt>
                <c:pt idx="2102">
                  <c:v>2.63</c:v>
                </c:pt>
                <c:pt idx="2103">
                  <c:v>2.67</c:v>
                </c:pt>
                <c:pt idx="2104">
                  <c:v>2.67</c:v>
                </c:pt>
                <c:pt idx="2105">
                  <c:v>2.67</c:v>
                </c:pt>
                <c:pt idx="2106">
                  <c:v>2.63</c:v>
                </c:pt>
                <c:pt idx="2107">
                  <c:v>2.64</c:v>
                </c:pt>
                <c:pt idx="2108">
                  <c:v>2.66</c:v>
                </c:pt>
                <c:pt idx="2109">
                  <c:v>2.65</c:v>
                </c:pt>
                <c:pt idx="2110">
                  <c:v>2.78</c:v>
                </c:pt>
                <c:pt idx="2111">
                  <c:v>2.78</c:v>
                </c:pt>
                <c:pt idx="2112">
                  <c:v>2.78</c:v>
                </c:pt>
                <c:pt idx="2113">
                  <c:v>2.83</c:v>
                </c:pt>
                <c:pt idx="2114">
                  <c:v>2.82</c:v>
                </c:pt>
                <c:pt idx="2115">
                  <c:v>2.8</c:v>
                </c:pt>
                <c:pt idx="2116">
                  <c:v>2.85</c:v>
                </c:pt>
                <c:pt idx="2117">
                  <c:v>2.87</c:v>
                </c:pt>
                <c:pt idx="2118">
                  <c:v>2.87</c:v>
                </c:pt>
                <c:pt idx="2119">
                  <c:v>2.87</c:v>
                </c:pt>
                <c:pt idx="2120">
                  <c:v>2.86</c:v>
                </c:pt>
                <c:pt idx="2121">
                  <c:v>2.91</c:v>
                </c:pt>
                <c:pt idx="2122">
                  <c:v>2.84</c:v>
                </c:pt>
                <c:pt idx="2123">
                  <c:v>2.88</c:v>
                </c:pt>
                <c:pt idx="2124">
                  <c:v>2.9</c:v>
                </c:pt>
                <c:pt idx="2125">
                  <c:v>2.9</c:v>
                </c:pt>
                <c:pt idx="2126">
                  <c:v>2.9</c:v>
                </c:pt>
                <c:pt idx="2127">
                  <c:v>2.83</c:v>
                </c:pt>
                <c:pt idx="2128">
                  <c:v>2.95</c:v>
                </c:pt>
                <c:pt idx="2129">
                  <c:v>2.87</c:v>
                </c:pt>
                <c:pt idx="2130">
                  <c:v>3.08</c:v>
                </c:pt>
                <c:pt idx="2131">
                  <c:v>3.14</c:v>
                </c:pt>
                <c:pt idx="2132">
                  <c:v>3.14</c:v>
                </c:pt>
                <c:pt idx="2133">
                  <c:v>3.14</c:v>
                </c:pt>
                <c:pt idx="2134">
                  <c:v>3.17</c:v>
                </c:pt>
                <c:pt idx="2135">
                  <c:v>3.25</c:v>
                </c:pt>
                <c:pt idx="2136">
                  <c:v>3.22</c:v>
                </c:pt>
                <c:pt idx="2137">
                  <c:v>3.38</c:v>
                </c:pt>
                <c:pt idx="2138">
                  <c:v>3.48</c:v>
                </c:pt>
                <c:pt idx="2139">
                  <c:v>3.48</c:v>
                </c:pt>
                <c:pt idx="2140">
                  <c:v>3.48</c:v>
                </c:pt>
                <c:pt idx="2141">
                  <c:v>3.49</c:v>
                </c:pt>
                <c:pt idx="2142">
                  <c:v>3.37</c:v>
                </c:pt>
                <c:pt idx="2143">
                  <c:v>3.4</c:v>
                </c:pt>
                <c:pt idx="2144">
                  <c:v>3.21</c:v>
                </c:pt>
                <c:pt idx="2145">
                  <c:v>3.21</c:v>
                </c:pt>
                <c:pt idx="2146">
                  <c:v>3.21</c:v>
                </c:pt>
                <c:pt idx="2147">
                  <c:v>3.21</c:v>
                </c:pt>
                <c:pt idx="2148">
                  <c:v>3.25</c:v>
                </c:pt>
                <c:pt idx="2149">
                  <c:v>3.2</c:v>
                </c:pt>
                <c:pt idx="2150">
                  <c:v>3.21</c:v>
                </c:pt>
                <c:pt idx="2151">
                  <c:v>3.21</c:v>
                </c:pt>
                <c:pt idx="2152">
                  <c:v>3.21</c:v>
                </c:pt>
                <c:pt idx="2153">
                  <c:v>3.21</c:v>
                </c:pt>
                <c:pt idx="2154">
                  <c:v>3.21</c:v>
                </c:pt>
                <c:pt idx="2155">
                  <c:v>3.36</c:v>
                </c:pt>
                <c:pt idx="2156">
                  <c:v>3.37</c:v>
                </c:pt>
                <c:pt idx="2157">
                  <c:v>3.42</c:v>
                </c:pt>
                <c:pt idx="2158">
                  <c:v>3.45</c:v>
                </c:pt>
                <c:pt idx="2159">
                  <c:v>3.49</c:v>
                </c:pt>
                <c:pt idx="2160">
                  <c:v>3.49</c:v>
                </c:pt>
                <c:pt idx="2161">
                  <c:v>3.49</c:v>
                </c:pt>
                <c:pt idx="2162">
                  <c:v>3.51</c:v>
                </c:pt>
                <c:pt idx="2163">
                  <c:v>3.39</c:v>
                </c:pt>
                <c:pt idx="2164">
                  <c:v>3.39</c:v>
                </c:pt>
                <c:pt idx="2165">
                  <c:v>3.52</c:v>
                </c:pt>
                <c:pt idx="2166">
                  <c:v>3.33</c:v>
                </c:pt>
                <c:pt idx="2167">
                  <c:v>3.33</c:v>
                </c:pt>
                <c:pt idx="2168">
                  <c:v>3.33</c:v>
                </c:pt>
                <c:pt idx="2169">
                  <c:v>3.19</c:v>
                </c:pt>
                <c:pt idx="2170">
                  <c:v>3.16</c:v>
                </c:pt>
                <c:pt idx="2171">
                  <c:v>3.41</c:v>
                </c:pt>
                <c:pt idx="2172">
                  <c:v>3.46</c:v>
                </c:pt>
                <c:pt idx="2173">
                  <c:v>2.97</c:v>
                </c:pt>
                <c:pt idx="2174">
                  <c:v>2.97</c:v>
                </c:pt>
                <c:pt idx="2175">
                  <c:v>2.97</c:v>
                </c:pt>
                <c:pt idx="2176">
                  <c:v>3.13</c:v>
                </c:pt>
                <c:pt idx="2177">
                  <c:v>3</c:v>
                </c:pt>
                <c:pt idx="2178">
                  <c:v>3.14</c:v>
                </c:pt>
                <c:pt idx="2179">
                  <c:v>3.01</c:v>
                </c:pt>
                <c:pt idx="2180">
                  <c:v>3.19</c:v>
                </c:pt>
                <c:pt idx="2181">
                  <c:v>3.19</c:v>
                </c:pt>
                <c:pt idx="2182">
                  <c:v>3.19</c:v>
                </c:pt>
                <c:pt idx="2183">
                  <c:v>3.32</c:v>
                </c:pt>
                <c:pt idx="2184">
                  <c:v>3.38</c:v>
                </c:pt>
                <c:pt idx="2185">
                  <c:v>3.13</c:v>
                </c:pt>
                <c:pt idx="2186">
                  <c:v>2.95</c:v>
                </c:pt>
                <c:pt idx="2187">
                  <c:v>2.99</c:v>
                </c:pt>
                <c:pt idx="2188">
                  <c:v>2.99</c:v>
                </c:pt>
                <c:pt idx="2189">
                  <c:v>2.99</c:v>
                </c:pt>
                <c:pt idx="2190">
                  <c:v>2.75</c:v>
                </c:pt>
                <c:pt idx="2191">
                  <c:v>2.65</c:v>
                </c:pt>
                <c:pt idx="2192">
                  <c:v>2.76</c:v>
                </c:pt>
                <c:pt idx="2193">
                  <c:v>2.83</c:v>
                </c:pt>
                <c:pt idx="2194">
                  <c:v>2.93</c:v>
                </c:pt>
                <c:pt idx="2195">
                  <c:v>2.93</c:v>
                </c:pt>
                <c:pt idx="2196">
                  <c:v>2.93</c:v>
                </c:pt>
                <c:pt idx="2197">
                  <c:v>3.04</c:v>
                </c:pt>
                <c:pt idx="2198">
                  <c:v>2.4500000000000002</c:v>
                </c:pt>
                <c:pt idx="2199">
                  <c:v>2.4700000000000002</c:v>
                </c:pt>
                <c:pt idx="2200">
                  <c:v>2.4900000000000002</c:v>
                </c:pt>
                <c:pt idx="2201">
                  <c:v>2.4500000000000002</c:v>
                </c:pt>
                <c:pt idx="2202">
                  <c:v>2.4500000000000002</c:v>
                </c:pt>
                <c:pt idx="2203">
                  <c:v>2.4500000000000002</c:v>
                </c:pt>
                <c:pt idx="2204">
                  <c:v>2.4700000000000002</c:v>
                </c:pt>
                <c:pt idx="2205">
                  <c:v>2.5499999999999998</c:v>
                </c:pt>
                <c:pt idx="2206">
                  <c:v>2.42</c:v>
                </c:pt>
                <c:pt idx="2207">
                  <c:v>2.48</c:v>
                </c:pt>
                <c:pt idx="2208">
                  <c:v>2.4900000000000002</c:v>
                </c:pt>
                <c:pt idx="2209">
                  <c:v>2.4900000000000002</c:v>
                </c:pt>
                <c:pt idx="2210">
                  <c:v>2.4900000000000002</c:v>
                </c:pt>
                <c:pt idx="2211">
                  <c:v>2.68</c:v>
                </c:pt>
                <c:pt idx="2212">
                  <c:v>2.69</c:v>
                </c:pt>
                <c:pt idx="2213">
                  <c:v>2.69</c:v>
                </c:pt>
                <c:pt idx="2214">
                  <c:v>2.67</c:v>
                </c:pt>
                <c:pt idx="2215">
                  <c:v>2.71</c:v>
                </c:pt>
                <c:pt idx="2216">
                  <c:v>2.71</c:v>
                </c:pt>
                <c:pt idx="2217">
                  <c:v>2.71</c:v>
                </c:pt>
                <c:pt idx="2218">
                  <c:v>2.73</c:v>
                </c:pt>
                <c:pt idx="2219">
                  <c:v>2.78</c:v>
                </c:pt>
                <c:pt idx="2220">
                  <c:v>2.71</c:v>
                </c:pt>
                <c:pt idx="2221">
                  <c:v>2.69</c:v>
                </c:pt>
                <c:pt idx="2222">
                  <c:v>2.74</c:v>
                </c:pt>
                <c:pt idx="2223">
                  <c:v>2.74</c:v>
                </c:pt>
                <c:pt idx="2224">
                  <c:v>2.74</c:v>
                </c:pt>
                <c:pt idx="2225">
                  <c:v>2.76</c:v>
                </c:pt>
                <c:pt idx="2226">
                  <c:v>2.73</c:v>
                </c:pt>
                <c:pt idx="2227">
                  <c:v>2.77</c:v>
                </c:pt>
                <c:pt idx="2228">
                  <c:v>2.75</c:v>
                </c:pt>
                <c:pt idx="2229">
                  <c:v>2.75</c:v>
                </c:pt>
                <c:pt idx="2230">
                  <c:v>2.75</c:v>
                </c:pt>
                <c:pt idx="2231">
                  <c:v>2.75</c:v>
                </c:pt>
                <c:pt idx="2232">
                  <c:v>2.75</c:v>
                </c:pt>
                <c:pt idx="2233">
                  <c:v>2.76</c:v>
                </c:pt>
                <c:pt idx="2234">
                  <c:v>2.75</c:v>
                </c:pt>
                <c:pt idx="2235">
                  <c:v>2.8</c:v>
                </c:pt>
                <c:pt idx="2236">
                  <c:v>2.77</c:v>
                </c:pt>
                <c:pt idx="2237">
                  <c:v>2.77</c:v>
                </c:pt>
                <c:pt idx="2238">
                  <c:v>2.77</c:v>
                </c:pt>
                <c:pt idx="2239">
                  <c:v>2.8</c:v>
                </c:pt>
                <c:pt idx="2240">
                  <c:v>2.73</c:v>
                </c:pt>
                <c:pt idx="2241">
                  <c:v>2.75</c:v>
                </c:pt>
                <c:pt idx="2242">
                  <c:v>2.77</c:v>
                </c:pt>
                <c:pt idx="2243">
                  <c:v>2.85</c:v>
                </c:pt>
                <c:pt idx="2244">
                  <c:v>2.85</c:v>
                </c:pt>
                <c:pt idx="2245">
                  <c:v>2.85</c:v>
                </c:pt>
                <c:pt idx="2246">
                  <c:v>2.84</c:v>
                </c:pt>
                <c:pt idx="2247">
                  <c:v>2.87</c:v>
                </c:pt>
                <c:pt idx="2248">
                  <c:v>2.91</c:v>
                </c:pt>
                <c:pt idx="2249">
                  <c:v>3</c:v>
                </c:pt>
                <c:pt idx="2250">
                  <c:v>3</c:v>
                </c:pt>
                <c:pt idx="2251">
                  <c:v>3</c:v>
                </c:pt>
                <c:pt idx="2252">
                  <c:v>3</c:v>
                </c:pt>
                <c:pt idx="2253">
                  <c:v>2.99</c:v>
                </c:pt>
                <c:pt idx="2254">
                  <c:v>3.06</c:v>
                </c:pt>
                <c:pt idx="2255">
                  <c:v>2.95</c:v>
                </c:pt>
                <c:pt idx="2256">
                  <c:v>2.95</c:v>
                </c:pt>
                <c:pt idx="2257">
                  <c:v>2.92</c:v>
                </c:pt>
                <c:pt idx="2258">
                  <c:v>2.92</c:v>
                </c:pt>
                <c:pt idx="2259">
                  <c:v>2.92</c:v>
                </c:pt>
                <c:pt idx="2260">
                  <c:v>2.96</c:v>
                </c:pt>
                <c:pt idx="2261">
                  <c:v>2.93</c:v>
                </c:pt>
                <c:pt idx="2262">
                  <c:v>2.86</c:v>
                </c:pt>
                <c:pt idx="2263">
                  <c:v>2.92</c:v>
                </c:pt>
                <c:pt idx="2264">
                  <c:v>2.92</c:v>
                </c:pt>
                <c:pt idx="2265">
                  <c:v>2.92</c:v>
                </c:pt>
                <c:pt idx="2266">
                  <c:v>2.92</c:v>
                </c:pt>
                <c:pt idx="2267">
                  <c:v>2.92</c:v>
                </c:pt>
                <c:pt idx="2268">
                  <c:v>2.83</c:v>
                </c:pt>
                <c:pt idx="2269">
                  <c:v>2.88</c:v>
                </c:pt>
                <c:pt idx="2270">
                  <c:v>2.83</c:v>
                </c:pt>
                <c:pt idx="2271">
                  <c:v>2.85</c:v>
                </c:pt>
                <c:pt idx="2272">
                  <c:v>2.85</c:v>
                </c:pt>
                <c:pt idx="2273">
                  <c:v>2.85</c:v>
                </c:pt>
                <c:pt idx="2274">
                  <c:v>2.84</c:v>
                </c:pt>
                <c:pt idx="2275">
                  <c:v>2.78</c:v>
                </c:pt>
                <c:pt idx="2276">
                  <c:v>2.68</c:v>
                </c:pt>
                <c:pt idx="2277">
                  <c:v>2.72</c:v>
                </c:pt>
                <c:pt idx="2278">
                  <c:v>2.73</c:v>
                </c:pt>
                <c:pt idx="2279">
                  <c:v>2.73</c:v>
                </c:pt>
                <c:pt idx="2280">
                  <c:v>2.73</c:v>
                </c:pt>
                <c:pt idx="2281">
                  <c:v>2.8</c:v>
                </c:pt>
                <c:pt idx="2282">
                  <c:v>2.78</c:v>
                </c:pt>
                <c:pt idx="2283">
                  <c:v>2.7</c:v>
                </c:pt>
                <c:pt idx="2284">
                  <c:v>2.73</c:v>
                </c:pt>
                <c:pt idx="2285">
                  <c:v>2.8</c:v>
                </c:pt>
                <c:pt idx="2286">
                  <c:v>2.8</c:v>
                </c:pt>
                <c:pt idx="2287">
                  <c:v>2.8</c:v>
                </c:pt>
                <c:pt idx="2288">
                  <c:v>2.75</c:v>
                </c:pt>
                <c:pt idx="2289">
                  <c:v>2.91</c:v>
                </c:pt>
                <c:pt idx="2290">
                  <c:v>2.97</c:v>
                </c:pt>
                <c:pt idx="2291">
                  <c:v>3.07</c:v>
                </c:pt>
                <c:pt idx="2292">
                  <c:v>3.07</c:v>
                </c:pt>
                <c:pt idx="2293">
                  <c:v>3.07</c:v>
                </c:pt>
                <c:pt idx="2294">
                  <c:v>3.07</c:v>
                </c:pt>
                <c:pt idx="2295">
                  <c:v>2.94</c:v>
                </c:pt>
                <c:pt idx="2296">
                  <c:v>3.13</c:v>
                </c:pt>
                <c:pt idx="2297">
                  <c:v>3.29</c:v>
                </c:pt>
                <c:pt idx="2298">
                  <c:v>3.15</c:v>
                </c:pt>
                <c:pt idx="2299">
                  <c:v>3.04</c:v>
                </c:pt>
                <c:pt idx="2300">
                  <c:v>3.04</c:v>
                </c:pt>
                <c:pt idx="2301">
                  <c:v>3.04</c:v>
                </c:pt>
                <c:pt idx="2302">
                  <c:v>3</c:v>
                </c:pt>
                <c:pt idx="2303">
                  <c:v>3</c:v>
                </c:pt>
                <c:pt idx="2304">
                  <c:v>3.01</c:v>
                </c:pt>
                <c:pt idx="2305">
                  <c:v>2.95</c:v>
                </c:pt>
                <c:pt idx="2306">
                  <c:v>3.04</c:v>
                </c:pt>
                <c:pt idx="2307">
                  <c:v>3.04</c:v>
                </c:pt>
                <c:pt idx="2308">
                  <c:v>3.04</c:v>
                </c:pt>
                <c:pt idx="2309">
                  <c:v>3.12</c:v>
                </c:pt>
                <c:pt idx="2310">
                  <c:v>3.16</c:v>
                </c:pt>
                <c:pt idx="2311">
                  <c:v>3.12</c:v>
                </c:pt>
                <c:pt idx="2312">
                  <c:v>3.18</c:v>
                </c:pt>
                <c:pt idx="2313">
                  <c:v>2.96</c:v>
                </c:pt>
                <c:pt idx="2314">
                  <c:v>2.96</c:v>
                </c:pt>
                <c:pt idx="2315">
                  <c:v>2.96</c:v>
                </c:pt>
                <c:pt idx="2316">
                  <c:v>2.99</c:v>
                </c:pt>
                <c:pt idx="2317">
                  <c:v>2.98</c:v>
                </c:pt>
                <c:pt idx="2318">
                  <c:v>3.06</c:v>
                </c:pt>
                <c:pt idx="2319">
                  <c:v>2.94</c:v>
                </c:pt>
                <c:pt idx="2320">
                  <c:v>2.87</c:v>
                </c:pt>
                <c:pt idx="2321">
                  <c:v>2.87</c:v>
                </c:pt>
                <c:pt idx="2322">
                  <c:v>2.87</c:v>
                </c:pt>
                <c:pt idx="2323">
                  <c:v>2.97</c:v>
                </c:pt>
                <c:pt idx="2324">
                  <c:v>3.07</c:v>
                </c:pt>
                <c:pt idx="2325">
                  <c:v>3.02</c:v>
                </c:pt>
                <c:pt idx="2326">
                  <c:v>2.87</c:v>
                </c:pt>
                <c:pt idx="2327">
                  <c:v>2.87</c:v>
                </c:pt>
                <c:pt idx="2328">
                  <c:v>2.87</c:v>
                </c:pt>
                <c:pt idx="2329">
                  <c:v>2.87</c:v>
                </c:pt>
                <c:pt idx="2330">
                  <c:v>2.64</c:v>
                </c:pt>
                <c:pt idx="2331">
                  <c:v>2.67</c:v>
                </c:pt>
                <c:pt idx="2332">
                  <c:v>2.72</c:v>
                </c:pt>
                <c:pt idx="2333">
                  <c:v>2.7</c:v>
                </c:pt>
                <c:pt idx="2334">
                  <c:v>2.73</c:v>
                </c:pt>
                <c:pt idx="2335">
                  <c:v>2.73</c:v>
                </c:pt>
                <c:pt idx="2336">
                  <c:v>2.73</c:v>
                </c:pt>
                <c:pt idx="2337">
                  <c:v>2.64</c:v>
                </c:pt>
                <c:pt idx="2338">
                  <c:v>2.59</c:v>
                </c:pt>
                <c:pt idx="2339">
                  <c:v>2.6</c:v>
                </c:pt>
                <c:pt idx="2340">
                  <c:v>2.4900000000000002</c:v>
                </c:pt>
                <c:pt idx="2341">
                  <c:v>2.7</c:v>
                </c:pt>
                <c:pt idx="2342">
                  <c:v>2.7</c:v>
                </c:pt>
                <c:pt idx="2343">
                  <c:v>2.7</c:v>
                </c:pt>
                <c:pt idx="2344">
                  <c:v>2.89</c:v>
                </c:pt>
                <c:pt idx="2345">
                  <c:v>2.97</c:v>
                </c:pt>
                <c:pt idx="2346">
                  <c:v>2.97</c:v>
                </c:pt>
                <c:pt idx="2347">
                  <c:v>2.94</c:v>
                </c:pt>
                <c:pt idx="2348">
                  <c:v>2.95</c:v>
                </c:pt>
                <c:pt idx="2349">
                  <c:v>2.95</c:v>
                </c:pt>
                <c:pt idx="2350">
                  <c:v>2.95</c:v>
                </c:pt>
                <c:pt idx="2351">
                  <c:v>2.97</c:v>
                </c:pt>
                <c:pt idx="2352">
                  <c:v>2.95</c:v>
                </c:pt>
                <c:pt idx="2353">
                  <c:v>2.92</c:v>
                </c:pt>
                <c:pt idx="2354">
                  <c:v>2.92</c:v>
                </c:pt>
                <c:pt idx="2355">
                  <c:v>2.96</c:v>
                </c:pt>
                <c:pt idx="2356">
                  <c:v>2.96</c:v>
                </c:pt>
                <c:pt idx="2357">
                  <c:v>2.96</c:v>
                </c:pt>
                <c:pt idx="2358">
                  <c:v>3.08</c:v>
                </c:pt>
                <c:pt idx="2359">
                  <c:v>3.06</c:v>
                </c:pt>
                <c:pt idx="2360">
                  <c:v>2.95</c:v>
                </c:pt>
                <c:pt idx="2361">
                  <c:v>3.03</c:v>
                </c:pt>
                <c:pt idx="2362">
                  <c:v>3.1</c:v>
                </c:pt>
                <c:pt idx="2363">
                  <c:v>3.1</c:v>
                </c:pt>
                <c:pt idx="2364">
                  <c:v>3.1</c:v>
                </c:pt>
                <c:pt idx="2365">
                  <c:v>3.04</c:v>
                </c:pt>
                <c:pt idx="2366">
                  <c:v>3.07</c:v>
                </c:pt>
                <c:pt idx="2367">
                  <c:v>3.2</c:v>
                </c:pt>
                <c:pt idx="2368">
                  <c:v>3.23</c:v>
                </c:pt>
                <c:pt idx="2369">
                  <c:v>3.23</c:v>
                </c:pt>
                <c:pt idx="2370">
                  <c:v>3.23</c:v>
                </c:pt>
                <c:pt idx="2371">
                  <c:v>3.23</c:v>
                </c:pt>
                <c:pt idx="2372">
                  <c:v>3.11</c:v>
                </c:pt>
                <c:pt idx="2373">
                  <c:v>3.12</c:v>
                </c:pt>
                <c:pt idx="2374">
                  <c:v>3.29</c:v>
                </c:pt>
                <c:pt idx="2375">
                  <c:v>3.19</c:v>
                </c:pt>
                <c:pt idx="2376">
                  <c:v>3.2</c:v>
                </c:pt>
                <c:pt idx="2377">
                  <c:v>3.2</c:v>
                </c:pt>
                <c:pt idx="2378">
                  <c:v>3.2</c:v>
                </c:pt>
                <c:pt idx="2379">
                  <c:v>3.32</c:v>
                </c:pt>
                <c:pt idx="2380">
                  <c:v>3.23</c:v>
                </c:pt>
                <c:pt idx="2381">
                  <c:v>3.15</c:v>
                </c:pt>
                <c:pt idx="2382">
                  <c:v>3.26</c:v>
                </c:pt>
                <c:pt idx="2383">
                  <c:v>3</c:v>
                </c:pt>
                <c:pt idx="2384">
                  <c:v>3</c:v>
                </c:pt>
                <c:pt idx="2385">
                  <c:v>3</c:v>
                </c:pt>
                <c:pt idx="2386">
                  <c:v>2.88</c:v>
                </c:pt>
                <c:pt idx="2387">
                  <c:v>2.91</c:v>
                </c:pt>
                <c:pt idx="2388">
                  <c:v>2.92</c:v>
                </c:pt>
                <c:pt idx="2389">
                  <c:v>2.94</c:v>
                </c:pt>
                <c:pt idx="2390">
                  <c:v>2.95</c:v>
                </c:pt>
                <c:pt idx="2391">
                  <c:v>2.95</c:v>
                </c:pt>
                <c:pt idx="2392">
                  <c:v>2.95</c:v>
                </c:pt>
                <c:pt idx="2393">
                  <c:v>3.09</c:v>
                </c:pt>
                <c:pt idx="2394">
                  <c:v>3.11</c:v>
                </c:pt>
                <c:pt idx="2395">
                  <c:v>3.1</c:v>
                </c:pt>
                <c:pt idx="2396">
                  <c:v>3.14</c:v>
                </c:pt>
                <c:pt idx="2397">
                  <c:v>3.11</c:v>
                </c:pt>
                <c:pt idx="2398">
                  <c:v>3.11</c:v>
                </c:pt>
                <c:pt idx="2399">
                  <c:v>3.11</c:v>
                </c:pt>
                <c:pt idx="2400">
                  <c:v>3.11</c:v>
                </c:pt>
                <c:pt idx="2401">
                  <c:v>3.13</c:v>
                </c:pt>
                <c:pt idx="2402">
                  <c:v>3.2</c:v>
                </c:pt>
                <c:pt idx="2403">
                  <c:v>3.2</c:v>
                </c:pt>
                <c:pt idx="2404">
                  <c:v>3.22</c:v>
                </c:pt>
                <c:pt idx="2405">
                  <c:v>3.22</c:v>
                </c:pt>
                <c:pt idx="2406">
                  <c:v>3.22</c:v>
                </c:pt>
                <c:pt idx="2407">
                  <c:v>3.22</c:v>
                </c:pt>
                <c:pt idx="2408">
                  <c:v>3.31</c:v>
                </c:pt>
                <c:pt idx="2409">
                  <c:v>3.37</c:v>
                </c:pt>
                <c:pt idx="2410">
                  <c:v>3.45</c:v>
                </c:pt>
                <c:pt idx="2411">
                  <c:v>3.23</c:v>
                </c:pt>
                <c:pt idx="2412">
                  <c:v>3.23</c:v>
                </c:pt>
                <c:pt idx="2413">
                  <c:v>3.23</c:v>
                </c:pt>
                <c:pt idx="2414">
                  <c:v>3.16</c:v>
                </c:pt>
                <c:pt idx="2415">
                  <c:v>3.15</c:v>
                </c:pt>
                <c:pt idx="2416">
                  <c:v>3.15</c:v>
                </c:pt>
                <c:pt idx="2417">
                  <c:v>3.16</c:v>
                </c:pt>
                <c:pt idx="2418">
                  <c:v>3.15</c:v>
                </c:pt>
                <c:pt idx="2419">
                  <c:v>3.15</c:v>
                </c:pt>
                <c:pt idx="2420">
                  <c:v>3.15</c:v>
                </c:pt>
                <c:pt idx="2421">
                  <c:v>3.15</c:v>
                </c:pt>
                <c:pt idx="2422">
                  <c:v>3.13</c:v>
                </c:pt>
                <c:pt idx="2423">
                  <c:v>3.22</c:v>
                </c:pt>
                <c:pt idx="2424">
                  <c:v>3.12</c:v>
                </c:pt>
                <c:pt idx="2425">
                  <c:v>3.13</c:v>
                </c:pt>
                <c:pt idx="2426">
                  <c:v>3.13</c:v>
                </c:pt>
                <c:pt idx="2427">
                  <c:v>3.13</c:v>
                </c:pt>
                <c:pt idx="2428">
                  <c:v>3.16</c:v>
                </c:pt>
                <c:pt idx="2429">
                  <c:v>3.13</c:v>
                </c:pt>
                <c:pt idx="2430">
                  <c:v>3.27</c:v>
                </c:pt>
                <c:pt idx="2431">
                  <c:v>3.4</c:v>
                </c:pt>
                <c:pt idx="2432">
                  <c:v>3.53</c:v>
                </c:pt>
                <c:pt idx="2433">
                  <c:v>3.53</c:v>
                </c:pt>
                <c:pt idx="2434">
                  <c:v>3.53</c:v>
                </c:pt>
                <c:pt idx="2435">
                  <c:v>3.53</c:v>
                </c:pt>
                <c:pt idx="2436">
                  <c:v>3.41</c:v>
                </c:pt>
                <c:pt idx="2437">
                  <c:v>3.33</c:v>
                </c:pt>
                <c:pt idx="2438">
                  <c:v>3.4</c:v>
                </c:pt>
                <c:pt idx="2439">
                  <c:v>3.32</c:v>
                </c:pt>
                <c:pt idx="2440">
                  <c:v>3.32</c:v>
                </c:pt>
                <c:pt idx="2441">
                  <c:v>3.32</c:v>
                </c:pt>
                <c:pt idx="2442">
                  <c:v>3.29</c:v>
                </c:pt>
                <c:pt idx="2443">
                  <c:v>3.36</c:v>
                </c:pt>
                <c:pt idx="2444">
                  <c:v>3.5</c:v>
                </c:pt>
                <c:pt idx="2445">
                  <c:v>3.22</c:v>
                </c:pt>
                <c:pt idx="2446">
                  <c:v>3.57</c:v>
                </c:pt>
                <c:pt idx="2447">
                  <c:v>3.57</c:v>
                </c:pt>
                <c:pt idx="2448">
                  <c:v>3.57</c:v>
                </c:pt>
                <c:pt idx="2449">
                  <c:v>3.78</c:v>
                </c:pt>
                <c:pt idx="2450">
                  <c:v>3.94</c:v>
                </c:pt>
                <c:pt idx="2451">
                  <c:v>3.83</c:v>
                </c:pt>
                <c:pt idx="2452">
                  <c:v>4.03</c:v>
                </c:pt>
                <c:pt idx="2453">
                  <c:v>3.87</c:v>
                </c:pt>
                <c:pt idx="2454">
                  <c:v>3.87</c:v>
                </c:pt>
                <c:pt idx="2455">
                  <c:v>3.87</c:v>
                </c:pt>
                <c:pt idx="2456">
                  <c:v>3.89</c:v>
                </c:pt>
                <c:pt idx="2457">
                  <c:v>3.98</c:v>
                </c:pt>
                <c:pt idx="2458">
                  <c:v>4.03</c:v>
                </c:pt>
                <c:pt idx="2459">
                  <c:v>4.0199999999999996</c:v>
                </c:pt>
                <c:pt idx="2460">
                  <c:v>4.0199999999999996</c:v>
                </c:pt>
                <c:pt idx="2461">
                  <c:v>4.0199999999999996</c:v>
                </c:pt>
                <c:pt idx="2462">
                  <c:v>4.0199999999999996</c:v>
                </c:pt>
                <c:pt idx="2463">
                  <c:v>3.9</c:v>
                </c:pt>
                <c:pt idx="2464">
                  <c:v>4.05</c:v>
                </c:pt>
                <c:pt idx="2465">
                  <c:v>4.1900000000000004</c:v>
                </c:pt>
                <c:pt idx="2466">
                  <c:v>4.21</c:v>
                </c:pt>
                <c:pt idx="2467">
                  <c:v>3.91</c:v>
                </c:pt>
                <c:pt idx="2468">
                  <c:v>3.91</c:v>
                </c:pt>
                <c:pt idx="2469">
                  <c:v>3.91</c:v>
                </c:pt>
                <c:pt idx="2470">
                  <c:v>3.77</c:v>
                </c:pt>
                <c:pt idx="2471">
                  <c:v>3.68</c:v>
                </c:pt>
                <c:pt idx="2472">
                  <c:v>3.51</c:v>
                </c:pt>
                <c:pt idx="2473">
                  <c:v>3.38</c:v>
                </c:pt>
                <c:pt idx="2474">
                  <c:v>3.36</c:v>
                </c:pt>
                <c:pt idx="2475">
                  <c:v>3.36</c:v>
                </c:pt>
                <c:pt idx="2476">
                  <c:v>3.36</c:v>
                </c:pt>
                <c:pt idx="2477">
                  <c:v>3.4</c:v>
                </c:pt>
                <c:pt idx="2478">
                  <c:v>3.37</c:v>
                </c:pt>
                <c:pt idx="2479">
                  <c:v>3.57</c:v>
                </c:pt>
                <c:pt idx="2480">
                  <c:v>3.41</c:v>
                </c:pt>
                <c:pt idx="2481">
                  <c:v>3.62</c:v>
                </c:pt>
                <c:pt idx="2482">
                  <c:v>3.62</c:v>
                </c:pt>
                <c:pt idx="2483">
                  <c:v>3.62</c:v>
                </c:pt>
                <c:pt idx="2484">
                  <c:v>3.58</c:v>
                </c:pt>
                <c:pt idx="2485">
                  <c:v>3.6</c:v>
                </c:pt>
                <c:pt idx="2486">
                  <c:v>3.67</c:v>
                </c:pt>
                <c:pt idx="2487">
                  <c:v>3.39</c:v>
                </c:pt>
                <c:pt idx="2488">
                  <c:v>3.27</c:v>
                </c:pt>
                <c:pt idx="2489">
                  <c:v>3.27</c:v>
                </c:pt>
                <c:pt idx="2490">
                  <c:v>3.27</c:v>
                </c:pt>
                <c:pt idx="2491">
                  <c:v>3.3</c:v>
                </c:pt>
                <c:pt idx="2492">
                  <c:v>3.05</c:v>
                </c:pt>
                <c:pt idx="2493">
                  <c:v>3.2</c:v>
                </c:pt>
                <c:pt idx="2494">
                  <c:v>3.26</c:v>
                </c:pt>
                <c:pt idx="2495">
                  <c:v>3.33</c:v>
                </c:pt>
                <c:pt idx="2496">
                  <c:v>3.33</c:v>
                </c:pt>
                <c:pt idx="2497">
                  <c:v>3.33</c:v>
                </c:pt>
                <c:pt idx="2498">
                  <c:v>3.17</c:v>
                </c:pt>
                <c:pt idx="2499">
                  <c:v>2.93</c:v>
                </c:pt>
                <c:pt idx="2500">
                  <c:v>2.97</c:v>
                </c:pt>
                <c:pt idx="2501">
                  <c:v>2.84</c:v>
                </c:pt>
                <c:pt idx="2502">
                  <c:v>2.7</c:v>
                </c:pt>
                <c:pt idx="2503">
                  <c:v>2.7</c:v>
                </c:pt>
                <c:pt idx="2504">
                  <c:v>2.7</c:v>
                </c:pt>
                <c:pt idx="2505">
                  <c:v>2.63</c:v>
                </c:pt>
                <c:pt idx="2506">
                  <c:v>2.5099999999999998</c:v>
                </c:pt>
                <c:pt idx="2507">
                  <c:v>2.5099999999999998</c:v>
                </c:pt>
                <c:pt idx="2508">
                  <c:v>2.33</c:v>
                </c:pt>
                <c:pt idx="2509">
                  <c:v>2.33</c:v>
                </c:pt>
                <c:pt idx="2510">
                  <c:v>2.33</c:v>
                </c:pt>
                <c:pt idx="2511">
                  <c:v>2.33</c:v>
                </c:pt>
                <c:pt idx="2512">
                  <c:v>2.2999999999999998</c:v>
                </c:pt>
                <c:pt idx="2513">
                  <c:v>2.27</c:v>
                </c:pt>
                <c:pt idx="2514">
                  <c:v>2.2999999999999998</c:v>
                </c:pt>
                <c:pt idx="2515">
                  <c:v>2.2999999999999998</c:v>
                </c:pt>
                <c:pt idx="2516">
                  <c:v>2.2999999999999998</c:v>
                </c:pt>
                <c:pt idx="2517">
                  <c:v>2.2999999999999998</c:v>
                </c:pt>
                <c:pt idx="2518">
                  <c:v>2.2999999999999998</c:v>
                </c:pt>
                <c:pt idx="2519">
                  <c:v>2.3199999999999998</c:v>
                </c:pt>
                <c:pt idx="2520">
                  <c:v>2.2400000000000002</c:v>
                </c:pt>
                <c:pt idx="2521">
                  <c:v>2.23</c:v>
                </c:pt>
                <c:pt idx="2522">
                  <c:v>2.13</c:v>
                </c:pt>
                <c:pt idx="2523">
                  <c:v>2.2200000000000002</c:v>
                </c:pt>
                <c:pt idx="2524">
                  <c:v>2.2200000000000002</c:v>
                </c:pt>
                <c:pt idx="2525">
                  <c:v>2.2200000000000002</c:v>
                </c:pt>
                <c:pt idx="2526">
                  <c:v>2.2400000000000002</c:v>
                </c:pt>
                <c:pt idx="2527">
                  <c:v>2.2400000000000002</c:v>
                </c:pt>
                <c:pt idx="2528">
                  <c:v>2.29</c:v>
                </c:pt>
                <c:pt idx="2529">
                  <c:v>2.16</c:v>
                </c:pt>
                <c:pt idx="2530">
                  <c:v>2.3199999999999998</c:v>
                </c:pt>
                <c:pt idx="2531">
                  <c:v>2.3199999999999998</c:v>
                </c:pt>
                <c:pt idx="2532">
                  <c:v>2.3199999999999998</c:v>
                </c:pt>
                <c:pt idx="2533">
                  <c:v>2.2000000000000002</c:v>
                </c:pt>
                <c:pt idx="2534">
                  <c:v>2.14</c:v>
                </c:pt>
                <c:pt idx="2535">
                  <c:v>2.04</c:v>
                </c:pt>
                <c:pt idx="2536">
                  <c:v>2.06</c:v>
                </c:pt>
                <c:pt idx="2537">
                  <c:v>2.0299999999999998</c:v>
                </c:pt>
                <c:pt idx="2538">
                  <c:v>2.0299999999999998</c:v>
                </c:pt>
                <c:pt idx="2539">
                  <c:v>2.0299999999999998</c:v>
                </c:pt>
                <c:pt idx="2540">
                  <c:v>1.93</c:v>
                </c:pt>
                <c:pt idx="2541">
                  <c:v>1.93</c:v>
                </c:pt>
                <c:pt idx="2542">
                  <c:v>1.9</c:v>
                </c:pt>
                <c:pt idx="2543">
                  <c:v>1.87</c:v>
                </c:pt>
                <c:pt idx="2544">
                  <c:v>1.76</c:v>
                </c:pt>
                <c:pt idx="2545">
                  <c:v>1.76</c:v>
                </c:pt>
                <c:pt idx="2546">
                  <c:v>1.76</c:v>
                </c:pt>
                <c:pt idx="2547">
                  <c:v>1.77</c:v>
                </c:pt>
                <c:pt idx="2548">
                  <c:v>1.78</c:v>
                </c:pt>
                <c:pt idx="2549">
                  <c:v>1.86</c:v>
                </c:pt>
                <c:pt idx="2550">
                  <c:v>1.89</c:v>
                </c:pt>
                <c:pt idx="2551">
                  <c:v>1.88</c:v>
                </c:pt>
                <c:pt idx="2552">
                  <c:v>1.88</c:v>
                </c:pt>
                <c:pt idx="2553">
                  <c:v>1.88</c:v>
                </c:pt>
                <c:pt idx="2554">
                  <c:v>1.93</c:v>
                </c:pt>
                <c:pt idx="2555">
                  <c:v>1.7</c:v>
                </c:pt>
                <c:pt idx="2556">
                  <c:v>1.61</c:v>
                </c:pt>
                <c:pt idx="2557">
                  <c:v>1.55</c:v>
                </c:pt>
                <c:pt idx="2558">
                  <c:v>1.6</c:v>
                </c:pt>
                <c:pt idx="2559">
                  <c:v>1.6</c:v>
                </c:pt>
                <c:pt idx="2560">
                  <c:v>1.6</c:v>
                </c:pt>
                <c:pt idx="2561">
                  <c:v>1.64</c:v>
                </c:pt>
                <c:pt idx="2562">
                  <c:v>1.48</c:v>
                </c:pt>
                <c:pt idx="2563">
                  <c:v>1.51</c:v>
                </c:pt>
                <c:pt idx="2564">
                  <c:v>1.44</c:v>
                </c:pt>
                <c:pt idx="2565">
                  <c:v>1.47</c:v>
                </c:pt>
                <c:pt idx="2566">
                  <c:v>1.47</c:v>
                </c:pt>
                <c:pt idx="2567">
                  <c:v>1.47</c:v>
                </c:pt>
                <c:pt idx="2568">
                  <c:v>1.46</c:v>
                </c:pt>
                <c:pt idx="2569">
                  <c:v>1.52</c:v>
                </c:pt>
                <c:pt idx="2570">
                  <c:v>1.54</c:v>
                </c:pt>
                <c:pt idx="2571">
                  <c:v>1.61</c:v>
                </c:pt>
                <c:pt idx="2572">
                  <c:v>1.61</c:v>
                </c:pt>
                <c:pt idx="2573">
                  <c:v>1.61</c:v>
                </c:pt>
                <c:pt idx="2574">
                  <c:v>1.61</c:v>
                </c:pt>
                <c:pt idx="2575">
                  <c:v>1.65</c:v>
                </c:pt>
                <c:pt idx="2576">
                  <c:v>1.57</c:v>
                </c:pt>
                <c:pt idx="2577">
                  <c:v>1.54</c:v>
                </c:pt>
                <c:pt idx="2578">
                  <c:v>1.6</c:v>
                </c:pt>
                <c:pt idx="2579">
                  <c:v>1.67</c:v>
                </c:pt>
                <c:pt idx="2580">
                  <c:v>1.67</c:v>
                </c:pt>
                <c:pt idx="2581">
                  <c:v>1.67</c:v>
                </c:pt>
                <c:pt idx="2582">
                  <c:v>1.72</c:v>
                </c:pt>
                <c:pt idx="2583">
                  <c:v>1.76</c:v>
                </c:pt>
                <c:pt idx="2584">
                  <c:v>1.75</c:v>
                </c:pt>
                <c:pt idx="2585">
                  <c:v>1.77</c:v>
                </c:pt>
                <c:pt idx="2586">
                  <c:v>1.79</c:v>
                </c:pt>
                <c:pt idx="2587">
                  <c:v>1.79</c:v>
                </c:pt>
                <c:pt idx="2588">
                  <c:v>1.79</c:v>
                </c:pt>
                <c:pt idx="2589">
                  <c:v>1.71</c:v>
                </c:pt>
                <c:pt idx="2590">
                  <c:v>1.74</c:v>
                </c:pt>
                <c:pt idx="2591">
                  <c:v>1.75</c:v>
                </c:pt>
                <c:pt idx="2592">
                  <c:v>1.83</c:v>
                </c:pt>
                <c:pt idx="2593">
                  <c:v>1.83</c:v>
                </c:pt>
                <c:pt idx="2594">
                  <c:v>1.83</c:v>
                </c:pt>
                <c:pt idx="2595">
                  <c:v>1.83</c:v>
                </c:pt>
                <c:pt idx="2596">
                  <c:v>1.67</c:v>
                </c:pt>
                <c:pt idx="2597">
                  <c:v>1.77</c:v>
                </c:pt>
                <c:pt idx="2598">
                  <c:v>1.8</c:v>
                </c:pt>
                <c:pt idx="2599">
                  <c:v>1.87</c:v>
                </c:pt>
                <c:pt idx="2600">
                  <c:v>2</c:v>
                </c:pt>
                <c:pt idx="2601">
                  <c:v>2</c:v>
                </c:pt>
                <c:pt idx="2602">
                  <c:v>2</c:v>
                </c:pt>
                <c:pt idx="2603">
                  <c:v>2.0099999999999998</c:v>
                </c:pt>
                <c:pt idx="2604">
                  <c:v>1.94</c:v>
                </c:pt>
                <c:pt idx="2605">
                  <c:v>1.88</c:v>
                </c:pt>
                <c:pt idx="2606">
                  <c:v>1.93</c:v>
                </c:pt>
                <c:pt idx="2607">
                  <c:v>2</c:v>
                </c:pt>
                <c:pt idx="2608">
                  <c:v>2</c:v>
                </c:pt>
                <c:pt idx="2609">
                  <c:v>2</c:v>
                </c:pt>
                <c:pt idx="2610">
                  <c:v>2.0699999999999998</c:v>
                </c:pt>
                <c:pt idx="2611">
                  <c:v>2.0699999999999998</c:v>
                </c:pt>
                <c:pt idx="2612">
                  <c:v>2.0699999999999998</c:v>
                </c:pt>
                <c:pt idx="2613">
                  <c:v>1.99</c:v>
                </c:pt>
                <c:pt idx="2614">
                  <c:v>1.91</c:v>
                </c:pt>
                <c:pt idx="2615">
                  <c:v>1.91</c:v>
                </c:pt>
                <c:pt idx="2616">
                  <c:v>1.91</c:v>
                </c:pt>
                <c:pt idx="2617">
                  <c:v>1.97</c:v>
                </c:pt>
                <c:pt idx="2618">
                  <c:v>2.0699999999999998</c:v>
                </c:pt>
                <c:pt idx="2619">
                  <c:v>2.14</c:v>
                </c:pt>
                <c:pt idx="2620">
                  <c:v>2.19</c:v>
                </c:pt>
                <c:pt idx="2621">
                  <c:v>2.1800000000000002</c:v>
                </c:pt>
                <c:pt idx="2622">
                  <c:v>2.1800000000000002</c:v>
                </c:pt>
                <c:pt idx="2623">
                  <c:v>2.1800000000000002</c:v>
                </c:pt>
                <c:pt idx="2624">
                  <c:v>2.2200000000000002</c:v>
                </c:pt>
                <c:pt idx="2625">
                  <c:v>2.2799999999999998</c:v>
                </c:pt>
                <c:pt idx="2626">
                  <c:v>2.2999999999999998</c:v>
                </c:pt>
                <c:pt idx="2627">
                  <c:v>2.31</c:v>
                </c:pt>
                <c:pt idx="2628">
                  <c:v>2.31</c:v>
                </c:pt>
                <c:pt idx="2629">
                  <c:v>2.31</c:v>
                </c:pt>
                <c:pt idx="2630">
                  <c:v>2.31</c:v>
                </c:pt>
                <c:pt idx="2631">
                  <c:v>2.31</c:v>
                </c:pt>
                <c:pt idx="2632">
                  <c:v>2.3199999999999998</c:v>
                </c:pt>
                <c:pt idx="2633">
                  <c:v>2.33</c:v>
                </c:pt>
                <c:pt idx="2634">
                  <c:v>2.35</c:v>
                </c:pt>
                <c:pt idx="2635">
                  <c:v>2.3199999999999998</c:v>
                </c:pt>
                <c:pt idx="2636">
                  <c:v>2.3199999999999998</c:v>
                </c:pt>
                <c:pt idx="2637">
                  <c:v>2.3199999999999998</c:v>
                </c:pt>
                <c:pt idx="2638">
                  <c:v>2.29</c:v>
                </c:pt>
                <c:pt idx="2639">
                  <c:v>2.31</c:v>
                </c:pt>
                <c:pt idx="2640">
                  <c:v>2.37</c:v>
                </c:pt>
                <c:pt idx="2641">
                  <c:v>2.37</c:v>
                </c:pt>
                <c:pt idx="2642">
                  <c:v>2.44</c:v>
                </c:pt>
                <c:pt idx="2643">
                  <c:v>2.44</c:v>
                </c:pt>
                <c:pt idx="2644">
                  <c:v>2.44</c:v>
                </c:pt>
                <c:pt idx="2645">
                  <c:v>2.46</c:v>
                </c:pt>
                <c:pt idx="2646">
                  <c:v>2.4700000000000002</c:v>
                </c:pt>
                <c:pt idx="2647">
                  <c:v>2.48</c:v>
                </c:pt>
                <c:pt idx="2648">
                  <c:v>2.4500000000000002</c:v>
                </c:pt>
                <c:pt idx="2649">
                  <c:v>2.5</c:v>
                </c:pt>
                <c:pt idx="2650">
                  <c:v>2.5</c:v>
                </c:pt>
                <c:pt idx="2651">
                  <c:v>2.5</c:v>
                </c:pt>
                <c:pt idx="2652">
                  <c:v>2.56</c:v>
                </c:pt>
                <c:pt idx="2653">
                  <c:v>2.38</c:v>
                </c:pt>
                <c:pt idx="2654">
                  <c:v>2.31</c:v>
                </c:pt>
                <c:pt idx="2655">
                  <c:v>2.4300000000000002</c:v>
                </c:pt>
                <c:pt idx="2656">
                  <c:v>2.35</c:v>
                </c:pt>
                <c:pt idx="2657">
                  <c:v>2.35</c:v>
                </c:pt>
                <c:pt idx="2658">
                  <c:v>2.35</c:v>
                </c:pt>
                <c:pt idx="2659">
                  <c:v>2.33</c:v>
                </c:pt>
                <c:pt idx="2660">
                  <c:v>2.34</c:v>
                </c:pt>
                <c:pt idx="2661">
                  <c:v>2.2999999999999998</c:v>
                </c:pt>
                <c:pt idx="2662">
                  <c:v>2.3199999999999998</c:v>
                </c:pt>
                <c:pt idx="2663">
                  <c:v>2.3199999999999998</c:v>
                </c:pt>
                <c:pt idx="2664">
                  <c:v>2.3199999999999998</c:v>
                </c:pt>
                <c:pt idx="2665">
                  <c:v>2.3199999999999998</c:v>
                </c:pt>
                <c:pt idx="2666">
                  <c:v>2.27</c:v>
                </c:pt>
                <c:pt idx="2667">
                  <c:v>2.27</c:v>
                </c:pt>
                <c:pt idx="2668">
                  <c:v>2.2799999999999998</c:v>
                </c:pt>
                <c:pt idx="2669">
                  <c:v>2.25</c:v>
                </c:pt>
                <c:pt idx="2670">
                  <c:v>2.37</c:v>
                </c:pt>
                <c:pt idx="2671">
                  <c:v>2.37</c:v>
                </c:pt>
                <c:pt idx="2672">
                  <c:v>2.37</c:v>
                </c:pt>
                <c:pt idx="2673">
                  <c:v>2.34</c:v>
                </c:pt>
                <c:pt idx="2674">
                  <c:v>2.39</c:v>
                </c:pt>
                <c:pt idx="2675">
                  <c:v>2.39</c:v>
                </c:pt>
                <c:pt idx="2676">
                  <c:v>2.41</c:v>
                </c:pt>
                <c:pt idx="2677">
                  <c:v>2.5099999999999998</c:v>
                </c:pt>
                <c:pt idx="2678">
                  <c:v>2.5099999999999998</c:v>
                </c:pt>
                <c:pt idx="2679">
                  <c:v>2.5099999999999998</c:v>
                </c:pt>
                <c:pt idx="2680">
                  <c:v>2.5099999999999998</c:v>
                </c:pt>
                <c:pt idx="2681">
                  <c:v>2.57</c:v>
                </c:pt>
                <c:pt idx="2682">
                  <c:v>2.54</c:v>
                </c:pt>
                <c:pt idx="2683">
                  <c:v>2.4900000000000002</c:v>
                </c:pt>
                <c:pt idx="2684">
                  <c:v>2.4700000000000002</c:v>
                </c:pt>
                <c:pt idx="2685">
                  <c:v>2.4700000000000002</c:v>
                </c:pt>
                <c:pt idx="2686">
                  <c:v>2.4700000000000002</c:v>
                </c:pt>
                <c:pt idx="2687">
                  <c:v>2.5</c:v>
                </c:pt>
                <c:pt idx="2688">
                  <c:v>2.54</c:v>
                </c:pt>
                <c:pt idx="2689">
                  <c:v>2.5499999999999998</c:v>
                </c:pt>
                <c:pt idx="2690">
                  <c:v>2.65</c:v>
                </c:pt>
                <c:pt idx="2691">
                  <c:v>2.66</c:v>
                </c:pt>
                <c:pt idx="2692">
                  <c:v>2.66</c:v>
                </c:pt>
                <c:pt idx="2693">
                  <c:v>2.66</c:v>
                </c:pt>
                <c:pt idx="2694">
                  <c:v>2.66</c:v>
                </c:pt>
                <c:pt idx="2695">
                  <c:v>2.5499999999999998</c:v>
                </c:pt>
                <c:pt idx="2696">
                  <c:v>2.52</c:v>
                </c:pt>
                <c:pt idx="2697">
                  <c:v>2.38</c:v>
                </c:pt>
                <c:pt idx="2698">
                  <c:v>2.4900000000000002</c:v>
                </c:pt>
                <c:pt idx="2699">
                  <c:v>2.4900000000000002</c:v>
                </c:pt>
                <c:pt idx="2700">
                  <c:v>2.4900000000000002</c:v>
                </c:pt>
                <c:pt idx="2701">
                  <c:v>2.64</c:v>
                </c:pt>
                <c:pt idx="2702">
                  <c:v>2.65</c:v>
                </c:pt>
                <c:pt idx="2703">
                  <c:v>2.7</c:v>
                </c:pt>
                <c:pt idx="2704">
                  <c:v>2.71</c:v>
                </c:pt>
                <c:pt idx="2705">
                  <c:v>2.72</c:v>
                </c:pt>
                <c:pt idx="2706">
                  <c:v>2.72</c:v>
                </c:pt>
                <c:pt idx="2707">
                  <c:v>2.72</c:v>
                </c:pt>
                <c:pt idx="2708">
                  <c:v>2.57</c:v>
                </c:pt>
                <c:pt idx="2709">
                  <c:v>2.58</c:v>
                </c:pt>
                <c:pt idx="2710">
                  <c:v>2.6</c:v>
                </c:pt>
                <c:pt idx="2711">
                  <c:v>2.72</c:v>
                </c:pt>
                <c:pt idx="2712">
                  <c:v>2.71</c:v>
                </c:pt>
                <c:pt idx="2713">
                  <c:v>2.71</c:v>
                </c:pt>
                <c:pt idx="2714">
                  <c:v>2.71</c:v>
                </c:pt>
                <c:pt idx="2715">
                  <c:v>2.83</c:v>
                </c:pt>
                <c:pt idx="2716">
                  <c:v>2.85</c:v>
                </c:pt>
                <c:pt idx="2717">
                  <c:v>2.69</c:v>
                </c:pt>
                <c:pt idx="2718">
                  <c:v>2.59</c:v>
                </c:pt>
                <c:pt idx="2719">
                  <c:v>2.5099999999999998</c:v>
                </c:pt>
                <c:pt idx="2720">
                  <c:v>2.5099999999999998</c:v>
                </c:pt>
                <c:pt idx="2721">
                  <c:v>2.5099999999999998</c:v>
                </c:pt>
                <c:pt idx="2722">
                  <c:v>2.5</c:v>
                </c:pt>
                <c:pt idx="2723">
                  <c:v>2.38</c:v>
                </c:pt>
                <c:pt idx="2724">
                  <c:v>2.38</c:v>
                </c:pt>
                <c:pt idx="2725">
                  <c:v>2.2400000000000002</c:v>
                </c:pt>
                <c:pt idx="2726">
                  <c:v>2.2400000000000002</c:v>
                </c:pt>
                <c:pt idx="2727">
                  <c:v>2.2400000000000002</c:v>
                </c:pt>
                <c:pt idx="2728">
                  <c:v>2.2400000000000002</c:v>
                </c:pt>
                <c:pt idx="2729">
                  <c:v>2.16</c:v>
                </c:pt>
                <c:pt idx="2730">
                  <c:v>2.1800000000000002</c:v>
                </c:pt>
                <c:pt idx="2731">
                  <c:v>2.27</c:v>
                </c:pt>
                <c:pt idx="2732">
                  <c:v>2.37</c:v>
                </c:pt>
                <c:pt idx="2733">
                  <c:v>2.37</c:v>
                </c:pt>
                <c:pt idx="2734">
                  <c:v>2.37</c:v>
                </c:pt>
                <c:pt idx="2735">
                  <c:v>2.37</c:v>
                </c:pt>
                <c:pt idx="2736">
                  <c:v>2.36</c:v>
                </c:pt>
                <c:pt idx="2737">
                  <c:v>2.2999999999999998</c:v>
                </c:pt>
                <c:pt idx="2738">
                  <c:v>2.44</c:v>
                </c:pt>
                <c:pt idx="2739">
                  <c:v>2.4500000000000002</c:v>
                </c:pt>
                <c:pt idx="2740">
                  <c:v>2.4</c:v>
                </c:pt>
                <c:pt idx="2741">
                  <c:v>2.4</c:v>
                </c:pt>
                <c:pt idx="2742">
                  <c:v>2.4</c:v>
                </c:pt>
                <c:pt idx="2743">
                  <c:v>2.14</c:v>
                </c:pt>
                <c:pt idx="2744">
                  <c:v>2.17</c:v>
                </c:pt>
                <c:pt idx="2745">
                  <c:v>2.29</c:v>
                </c:pt>
                <c:pt idx="2746">
                  <c:v>2.41</c:v>
                </c:pt>
                <c:pt idx="2747">
                  <c:v>2.48</c:v>
                </c:pt>
                <c:pt idx="2748">
                  <c:v>2.48</c:v>
                </c:pt>
                <c:pt idx="2749">
                  <c:v>2.48</c:v>
                </c:pt>
                <c:pt idx="2750">
                  <c:v>2.37</c:v>
                </c:pt>
                <c:pt idx="2751">
                  <c:v>2.25</c:v>
                </c:pt>
                <c:pt idx="2752">
                  <c:v>2.21</c:v>
                </c:pt>
                <c:pt idx="2753">
                  <c:v>2.2400000000000002</c:v>
                </c:pt>
                <c:pt idx="2754">
                  <c:v>2.25</c:v>
                </c:pt>
                <c:pt idx="2755">
                  <c:v>2.25</c:v>
                </c:pt>
                <c:pt idx="2756">
                  <c:v>2.25</c:v>
                </c:pt>
                <c:pt idx="2757">
                  <c:v>2.19</c:v>
                </c:pt>
                <c:pt idx="2758">
                  <c:v>2.21</c:v>
                </c:pt>
                <c:pt idx="2759">
                  <c:v>2.23</c:v>
                </c:pt>
                <c:pt idx="2760">
                  <c:v>2.11</c:v>
                </c:pt>
                <c:pt idx="2761">
                  <c:v>2.2000000000000002</c:v>
                </c:pt>
                <c:pt idx="2762">
                  <c:v>2.2000000000000002</c:v>
                </c:pt>
                <c:pt idx="2763">
                  <c:v>2.2000000000000002</c:v>
                </c:pt>
                <c:pt idx="2764">
                  <c:v>2.4</c:v>
                </c:pt>
                <c:pt idx="2765">
                  <c:v>2.41</c:v>
                </c:pt>
                <c:pt idx="2766">
                  <c:v>2.27</c:v>
                </c:pt>
                <c:pt idx="2767">
                  <c:v>2.4</c:v>
                </c:pt>
                <c:pt idx="2768">
                  <c:v>2.63</c:v>
                </c:pt>
                <c:pt idx="2769">
                  <c:v>2.63</c:v>
                </c:pt>
                <c:pt idx="2770">
                  <c:v>2.63</c:v>
                </c:pt>
                <c:pt idx="2771">
                  <c:v>2.74</c:v>
                </c:pt>
                <c:pt idx="2772">
                  <c:v>2.42</c:v>
                </c:pt>
                <c:pt idx="2773">
                  <c:v>2.5</c:v>
                </c:pt>
                <c:pt idx="2774">
                  <c:v>2.27</c:v>
                </c:pt>
                <c:pt idx="2775">
                  <c:v>2.0499999999999998</c:v>
                </c:pt>
                <c:pt idx="2776">
                  <c:v>2.0499999999999998</c:v>
                </c:pt>
                <c:pt idx="2777">
                  <c:v>2.0499999999999998</c:v>
                </c:pt>
                <c:pt idx="2778">
                  <c:v>1.95</c:v>
                </c:pt>
                <c:pt idx="2779">
                  <c:v>1.96</c:v>
                </c:pt>
                <c:pt idx="2780">
                  <c:v>1.88</c:v>
                </c:pt>
                <c:pt idx="2781">
                  <c:v>1.98</c:v>
                </c:pt>
                <c:pt idx="2782">
                  <c:v>1.93</c:v>
                </c:pt>
                <c:pt idx="2783">
                  <c:v>1.93</c:v>
                </c:pt>
                <c:pt idx="2784">
                  <c:v>1.93</c:v>
                </c:pt>
                <c:pt idx="2785">
                  <c:v>1.75</c:v>
                </c:pt>
                <c:pt idx="2786">
                  <c:v>1.7</c:v>
                </c:pt>
                <c:pt idx="2787">
                  <c:v>1.48</c:v>
                </c:pt>
                <c:pt idx="2788">
                  <c:v>1.45</c:v>
                </c:pt>
                <c:pt idx="2789">
                  <c:v>1.42</c:v>
                </c:pt>
                <c:pt idx="2790">
                  <c:v>1.42</c:v>
                </c:pt>
                <c:pt idx="2791">
                  <c:v>1.42</c:v>
                </c:pt>
                <c:pt idx="2792">
                  <c:v>1.42</c:v>
                </c:pt>
                <c:pt idx="2793">
                  <c:v>1.34</c:v>
                </c:pt>
                <c:pt idx="2794">
                  <c:v>1.33</c:v>
                </c:pt>
                <c:pt idx="2795">
                  <c:v>1.4</c:v>
                </c:pt>
                <c:pt idx="2796">
                  <c:v>1.4</c:v>
                </c:pt>
                <c:pt idx="2797">
                  <c:v>1.4</c:v>
                </c:pt>
                <c:pt idx="2798">
                  <c:v>1.4</c:v>
                </c:pt>
                <c:pt idx="2799">
                  <c:v>1.47</c:v>
                </c:pt>
                <c:pt idx="2800">
                  <c:v>1.32</c:v>
                </c:pt>
                <c:pt idx="2801">
                  <c:v>1.33</c:v>
                </c:pt>
                <c:pt idx="2802">
                  <c:v>1.37</c:v>
                </c:pt>
                <c:pt idx="2803">
                  <c:v>1.42</c:v>
                </c:pt>
                <c:pt idx="2804">
                  <c:v>1.42</c:v>
                </c:pt>
                <c:pt idx="2805">
                  <c:v>1.42</c:v>
                </c:pt>
                <c:pt idx="2806">
                  <c:v>1.35</c:v>
                </c:pt>
                <c:pt idx="2807">
                  <c:v>1.34</c:v>
                </c:pt>
                <c:pt idx="2808">
                  <c:v>1.48</c:v>
                </c:pt>
                <c:pt idx="2809">
                  <c:v>1.43</c:v>
                </c:pt>
                <c:pt idx="2810">
                  <c:v>1.28</c:v>
                </c:pt>
                <c:pt idx="2811">
                  <c:v>1.28</c:v>
                </c:pt>
                <c:pt idx="2812">
                  <c:v>1.28</c:v>
                </c:pt>
                <c:pt idx="2813">
                  <c:v>1.24</c:v>
                </c:pt>
                <c:pt idx="2814">
                  <c:v>0.97</c:v>
                </c:pt>
                <c:pt idx="2815">
                  <c:v>0.95</c:v>
                </c:pt>
                <c:pt idx="2816">
                  <c:v>0.98</c:v>
                </c:pt>
                <c:pt idx="2817">
                  <c:v>0.98</c:v>
                </c:pt>
                <c:pt idx="2818">
                  <c:v>0.98</c:v>
                </c:pt>
                <c:pt idx="2819">
                  <c:v>0.98</c:v>
                </c:pt>
                <c:pt idx="2820">
                  <c:v>1</c:v>
                </c:pt>
                <c:pt idx="2821">
                  <c:v>1</c:v>
                </c:pt>
                <c:pt idx="2822">
                  <c:v>0.98</c:v>
                </c:pt>
                <c:pt idx="2823">
                  <c:v>1.03</c:v>
                </c:pt>
                <c:pt idx="2824">
                  <c:v>0.95</c:v>
                </c:pt>
                <c:pt idx="2825">
                  <c:v>0.95</c:v>
                </c:pt>
                <c:pt idx="2826">
                  <c:v>0.95</c:v>
                </c:pt>
                <c:pt idx="2827">
                  <c:v>0.9</c:v>
                </c:pt>
                <c:pt idx="2828">
                  <c:v>0.9</c:v>
                </c:pt>
                <c:pt idx="2829">
                  <c:v>0.89</c:v>
                </c:pt>
                <c:pt idx="2830">
                  <c:v>0.91</c:v>
                </c:pt>
                <c:pt idx="2831">
                  <c:v>0.91</c:v>
                </c:pt>
                <c:pt idx="2832">
                  <c:v>0.91</c:v>
                </c:pt>
                <c:pt idx="2833">
                  <c:v>0.91</c:v>
                </c:pt>
                <c:pt idx="2834">
                  <c:v>0.9</c:v>
                </c:pt>
                <c:pt idx="2835">
                  <c:v>0.92</c:v>
                </c:pt>
                <c:pt idx="2836">
                  <c:v>0.96</c:v>
                </c:pt>
                <c:pt idx="2837">
                  <c:v>0.89</c:v>
                </c:pt>
                <c:pt idx="2838">
                  <c:v>0.84</c:v>
                </c:pt>
                <c:pt idx="2839">
                  <c:v>0.84</c:v>
                </c:pt>
                <c:pt idx="2840">
                  <c:v>0.84</c:v>
                </c:pt>
                <c:pt idx="2841">
                  <c:v>0.84</c:v>
                </c:pt>
                <c:pt idx="2842">
                  <c:v>0.84</c:v>
                </c:pt>
                <c:pt idx="2843">
                  <c:v>0.85</c:v>
                </c:pt>
                <c:pt idx="2844">
                  <c:v>0.79</c:v>
                </c:pt>
                <c:pt idx="2845">
                  <c:v>0.79</c:v>
                </c:pt>
                <c:pt idx="2846">
                  <c:v>0.79</c:v>
                </c:pt>
                <c:pt idx="2847">
                  <c:v>0.79</c:v>
                </c:pt>
                <c:pt idx="2848">
                  <c:v>0.8</c:v>
                </c:pt>
                <c:pt idx="2849">
                  <c:v>0.81</c:v>
                </c:pt>
                <c:pt idx="2850">
                  <c:v>0.8</c:v>
                </c:pt>
                <c:pt idx="2851">
                  <c:v>0.76</c:v>
                </c:pt>
                <c:pt idx="2852">
                  <c:v>0.76</c:v>
                </c:pt>
                <c:pt idx="2853">
                  <c:v>0.76</c:v>
                </c:pt>
                <c:pt idx="2854">
                  <c:v>0.76</c:v>
                </c:pt>
                <c:pt idx="2855">
                  <c:v>0.74</c:v>
                </c:pt>
                <c:pt idx="2856">
                  <c:v>0.74</c:v>
                </c:pt>
                <c:pt idx="2857">
                  <c:v>0.75</c:v>
                </c:pt>
                <c:pt idx="2858">
                  <c:v>0.76</c:v>
                </c:pt>
                <c:pt idx="2859">
                  <c:v>0.71</c:v>
                </c:pt>
                <c:pt idx="2860">
                  <c:v>0.71</c:v>
                </c:pt>
                <c:pt idx="2861">
                  <c:v>0.71</c:v>
                </c:pt>
                <c:pt idx="2862">
                  <c:v>0.76</c:v>
                </c:pt>
                <c:pt idx="2863">
                  <c:v>0.77</c:v>
                </c:pt>
                <c:pt idx="2864">
                  <c:v>0.77</c:v>
                </c:pt>
                <c:pt idx="2865">
                  <c:v>0.76</c:v>
                </c:pt>
                <c:pt idx="2866">
                  <c:v>0.79</c:v>
                </c:pt>
                <c:pt idx="2867">
                  <c:v>0.79</c:v>
                </c:pt>
                <c:pt idx="2868">
                  <c:v>0.79</c:v>
                </c:pt>
                <c:pt idx="2869">
                  <c:v>0.74</c:v>
                </c:pt>
                <c:pt idx="2870">
                  <c:v>0.73</c:v>
                </c:pt>
                <c:pt idx="2871">
                  <c:v>0.74</c:v>
                </c:pt>
                <c:pt idx="2872">
                  <c:v>0.72</c:v>
                </c:pt>
                <c:pt idx="2873">
                  <c:v>0.72</c:v>
                </c:pt>
                <c:pt idx="2874">
                  <c:v>0.72</c:v>
                </c:pt>
                <c:pt idx="2875">
                  <c:v>0.72</c:v>
                </c:pt>
                <c:pt idx="2876">
                  <c:v>0.72</c:v>
                </c:pt>
                <c:pt idx="2877">
                  <c:v>0.69</c:v>
                </c:pt>
                <c:pt idx="2878">
                  <c:v>0.68</c:v>
                </c:pt>
                <c:pt idx="2879">
                  <c:v>0.69</c:v>
                </c:pt>
                <c:pt idx="2880">
                  <c:v>0.69</c:v>
                </c:pt>
                <c:pt idx="2881">
                  <c:v>0.69</c:v>
                </c:pt>
                <c:pt idx="2882">
                  <c:v>0.69</c:v>
                </c:pt>
                <c:pt idx="2883">
                  <c:v>0.69</c:v>
                </c:pt>
                <c:pt idx="2884">
                  <c:v>0.68</c:v>
                </c:pt>
                <c:pt idx="2885">
                  <c:v>0.69</c:v>
                </c:pt>
                <c:pt idx="2886">
                  <c:v>0.68</c:v>
                </c:pt>
                <c:pt idx="2887">
                  <c:v>0.66</c:v>
                </c:pt>
                <c:pt idx="2888">
                  <c:v>0.66</c:v>
                </c:pt>
                <c:pt idx="2889">
                  <c:v>0.66</c:v>
                </c:pt>
                <c:pt idx="2890">
                  <c:v>0.66</c:v>
                </c:pt>
                <c:pt idx="2891">
                  <c:v>0.64</c:v>
                </c:pt>
                <c:pt idx="2892">
                  <c:v>0.62</c:v>
                </c:pt>
                <c:pt idx="2893">
                  <c:v>0.59</c:v>
                </c:pt>
                <c:pt idx="2894">
                  <c:v>0.6</c:v>
                </c:pt>
                <c:pt idx="2895">
                  <c:v>0.6</c:v>
                </c:pt>
                <c:pt idx="2896">
                  <c:v>0.6</c:v>
                </c:pt>
                <c:pt idx="2897">
                  <c:v>0.57999999999999996</c:v>
                </c:pt>
                <c:pt idx="2898">
                  <c:v>0.59</c:v>
                </c:pt>
                <c:pt idx="2899">
                  <c:v>0.6</c:v>
                </c:pt>
                <c:pt idx="2900">
                  <c:v>0.61</c:v>
                </c:pt>
                <c:pt idx="2901">
                  <c:v>0.64</c:v>
                </c:pt>
                <c:pt idx="2902">
                  <c:v>0.64</c:v>
                </c:pt>
                <c:pt idx="2903">
                  <c:v>0.64</c:v>
                </c:pt>
                <c:pt idx="2904">
                  <c:v>0.64</c:v>
                </c:pt>
                <c:pt idx="2905">
                  <c:v>0.64</c:v>
                </c:pt>
                <c:pt idx="2906">
                  <c:v>0.63</c:v>
                </c:pt>
                <c:pt idx="2907">
                  <c:v>0.64</c:v>
                </c:pt>
                <c:pt idx="2908">
                  <c:v>0.62</c:v>
                </c:pt>
                <c:pt idx="2909">
                  <c:v>0.62</c:v>
                </c:pt>
                <c:pt idx="2910">
                  <c:v>0.62</c:v>
                </c:pt>
                <c:pt idx="2911">
                  <c:v>0.64</c:v>
                </c:pt>
                <c:pt idx="2912">
                  <c:v>0.64</c:v>
                </c:pt>
                <c:pt idx="2913">
                  <c:v>0.64</c:v>
                </c:pt>
                <c:pt idx="2914">
                  <c:v>0.64</c:v>
                </c:pt>
                <c:pt idx="2915">
                  <c:v>0.64</c:v>
                </c:pt>
                <c:pt idx="2916">
                  <c:v>0.64</c:v>
                </c:pt>
                <c:pt idx="2917">
                  <c:v>0.64</c:v>
                </c:pt>
                <c:pt idx="2918">
                  <c:v>0.63</c:v>
                </c:pt>
                <c:pt idx="2919">
                  <c:v>0.69</c:v>
                </c:pt>
                <c:pt idx="2920">
                  <c:v>0.7</c:v>
                </c:pt>
                <c:pt idx="2921">
                  <c:v>0.71</c:v>
                </c:pt>
                <c:pt idx="2922">
                  <c:v>0.71</c:v>
                </c:pt>
                <c:pt idx="2923">
                  <c:v>0.71</c:v>
                </c:pt>
                <c:pt idx="2924">
                  <c:v>0.71</c:v>
                </c:pt>
                <c:pt idx="2925">
                  <c:v>0.7</c:v>
                </c:pt>
                <c:pt idx="2926">
                  <c:v>0.74</c:v>
                </c:pt>
                <c:pt idx="2927">
                  <c:v>0.74</c:v>
                </c:pt>
                <c:pt idx="2928">
                  <c:v>0.74</c:v>
                </c:pt>
                <c:pt idx="2929">
                  <c:v>0.73</c:v>
                </c:pt>
                <c:pt idx="2930">
                  <c:v>0.73</c:v>
                </c:pt>
                <c:pt idx="2931">
                  <c:v>0.73</c:v>
                </c:pt>
                <c:pt idx="2932">
                  <c:v>0.74</c:v>
                </c:pt>
                <c:pt idx="2933">
                  <c:v>0.71</c:v>
                </c:pt>
                <c:pt idx="2934">
                  <c:v>0.72</c:v>
                </c:pt>
                <c:pt idx="2935">
                  <c:v>0.68</c:v>
                </c:pt>
                <c:pt idx="2936">
                  <c:v>0.73</c:v>
                </c:pt>
                <c:pt idx="2937">
                  <c:v>0.73</c:v>
                </c:pt>
                <c:pt idx="2938">
                  <c:v>0.73</c:v>
                </c:pt>
                <c:pt idx="2939">
                  <c:v>0.71</c:v>
                </c:pt>
                <c:pt idx="2940">
                  <c:v>0.74</c:v>
                </c:pt>
                <c:pt idx="2941">
                  <c:v>0.73</c:v>
                </c:pt>
                <c:pt idx="2942">
                  <c:v>0.73</c:v>
                </c:pt>
                <c:pt idx="2943">
                  <c:v>0.74</c:v>
                </c:pt>
                <c:pt idx="2944">
                  <c:v>0.74</c:v>
                </c:pt>
                <c:pt idx="2945">
                  <c:v>0.74</c:v>
                </c:pt>
                <c:pt idx="2946">
                  <c:v>0.72</c:v>
                </c:pt>
                <c:pt idx="2947">
                  <c:v>0.71</c:v>
                </c:pt>
                <c:pt idx="2948">
                  <c:v>0.75</c:v>
                </c:pt>
                <c:pt idx="2949">
                  <c:v>0.75</c:v>
                </c:pt>
                <c:pt idx="2950">
                  <c:v>0.76</c:v>
                </c:pt>
                <c:pt idx="2951">
                  <c:v>0.76</c:v>
                </c:pt>
                <c:pt idx="2952">
                  <c:v>0.76</c:v>
                </c:pt>
                <c:pt idx="2953">
                  <c:v>0.75</c:v>
                </c:pt>
                <c:pt idx="2954">
                  <c:v>0.79</c:v>
                </c:pt>
                <c:pt idx="2955">
                  <c:v>0.81499999999999995</c:v>
                </c:pt>
                <c:pt idx="2956">
                  <c:v>0.83</c:v>
                </c:pt>
                <c:pt idx="2957">
                  <c:v>0.83</c:v>
                </c:pt>
                <c:pt idx="2958">
                  <c:v>0.83</c:v>
                </c:pt>
                <c:pt idx="2959">
                  <c:v>0.83</c:v>
                </c:pt>
                <c:pt idx="2960">
                  <c:v>0.79</c:v>
                </c:pt>
                <c:pt idx="2961">
                  <c:v>0.74</c:v>
                </c:pt>
                <c:pt idx="2962">
                  <c:v>0.71</c:v>
                </c:pt>
                <c:pt idx="2963">
                  <c:v>0.68</c:v>
                </c:pt>
                <c:pt idx="2964">
                  <c:v>0.63</c:v>
                </c:pt>
                <c:pt idx="2965">
                  <c:v>0.63</c:v>
                </c:pt>
                <c:pt idx="2966">
                  <c:v>0.63</c:v>
                </c:pt>
                <c:pt idx="2967">
                  <c:v>0.64</c:v>
                </c:pt>
                <c:pt idx="2968">
                  <c:v>0.62</c:v>
                </c:pt>
                <c:pt idx="2969">
                  <c:v>0.6</c:v>
                </c:pt>
                <c:pt idx="2970">
                  <c:v>0.56000000000000005</c:v>
                </c:pt>
                <c:pt idx="2971">
                  <c:v>0.67</c:v>
                </c:pt>
                <c:pt idx="2972">
                  <c:v>0.67</c:v>
                </c:pt>
                <c:pt idx="2973">
                  <c:v>0.67</c:v>
                </c:pt>
                <c:pt idx="2974">
                  <c:v>0.7</c:v>
                </c:pt>
                <c:pt idx="2975">
                  <c:v>0.69</c:v>
                </c:pt>
                <c:pt idx="2976">
                  <c:v>0.68</c:v>
                </c:pt>
                <c:pt idx="2977">
                  <c:v>0.62</c:v>
                </c:pt>
                <c:pt idx="2978">
                  <c:v>0.64</c:v>
                </c:pt>
                <c:pt idx="2979">
                  <c:v>0.64</c:v>
                </c:pt>
                <c:pt idx="2980">
                  <c:v>0.64</c:v>
                </c:pt>
                <c:pt idx="2981">
                  <c:v>0.67</c:v>
                </c:pt>
                <c:pt idx="2982">
                  <c:v>0.68</c:v>
                </c:pt>
                <c:pt idx="2983">
                  <c:v>0.68</c:v>
                </c:pt>
                <c:pt idx="2984">
                  <c:v>0.71</c:v>
                </c:pt>
                <c:pt idx="2985">
                  <c:v>0.69</c:v>
                </c:pt>
                <c:pt idx="2986">
                  <c:v>0.69</c:v>
                </c:pt>
                <c:pt idx="2987">
                  <c:v>0.69</c:v>
                </c:pt>
                <c:pt idx="2988">
                  <c:v>0.71</c:v>
                </c:pt>
                <c:pt idx="2989">
                  <c:v>0.7</c:v>
                </c:pt>
                <c:pt idx="2990">
                  <c:v>0.68</c:v>
                </c:pt>
                <c:pt idx="2991">
                  <c:v>0.63</c:v>
                </c:pt>
                <c:pt idx="2992">
                  <c:v>0.63</c:v>
                </c:pt>
                <c:pt idx="2993">
                  <c:v>0.63</c:v>
                </c:pt>
                <c:pt idx="2994">
                  <c:v>0.63</c:v>
                </c:pt>
                <c:pt idx="2995">
                  <c:v>0.65</c:v>
                </c:pt>
                <c:pt idx="2996">
                  <c:v>0.64</c:v>
                </c:pt>
                <c:pt idx="2997">
                  <c:v>0.63</c:v>
                </c:pt>
                <c:pt idx="2998">
                  <c:v>0.71</c:v>
                </c:pt>
                <c:pt idx="2999">
                  <c:v>0.64</c:v>
                </c:pt>
                <c:pt idx="3000">
                  <c:v>0.64</c:v>
                </c:pt>
                <c:pt idx="3001">
                  <c:v>0.64</c:v>
                </c:pt>
                <c:pt idx="3002">
                  <c:v>0.63</c:v>
                </c:pt>
                <c:pt idx="3003">
                  <c:v>0.63</c:v>
                </c:pt>
                <c:pt idx="3004">
                  <c:v>0.68</c:v>
                </c:pt>
                <c:pt idx="3005">
                  <c:v>0.69</c:v>
                </c:pt>
                <c:pt idx="3006">
                  <c:v>0.76</c:v>
                </c:pt>
                <c:pt idx="3007">
                  <c:v>0.76</c:v>
                </c:pt>
                <c:pt idx="3008">
                  <c:v>0.76</c:v>
                </c:pt>
                <c:pt idx="3009">
                  <c:v>0.79</c:v>
                </c:pt>
                <c:pt idx="3010">
                  <c:v>0.79</c:v>
                </c:pt>
                <c:pt idx="3011">
                  <c:v>0.79</c:v>
                </c:pt>
                <c:pt idx="3012">
                  <c:v>0.78</c:v>
                </c:pt>
                <c:pt idx="3013">
                  <c:v>0.76</c:v>
                </c:pt>
                <c:pt idx="3014">
                  <c:v>0.76</c:v>
                </c:pt>
                <c:pt idx="3015">
                  <c:v>0.76</c:v>
                </c:pt>
                <c:pt idx="3016">
                  <c:v>0.78</c:v>
                </c:pt>
                <c:pt idx="3017">
                  <c:v>0.81</c:v>
                </c:pt>
                <c:pt idx="3018">
                  <c:v>0.79</c:v>
                </c:pt>
                <c:pt idx="3019">
                  <c:v>0.78</c:v>
                </c:pt>
                <c:pt idx="3020">
                  <c:v>0.72</c:v>
                </c:pt>
                <c:pt idx="3021">
                  <c:v>0.72</c:v>
                </c:pt>
                <c:pt idx="3022">
                  <c:v>0.72</c:v>
                </c:pt>
                <c:pt idx="3023">
                  <c:v>0.74</c:v>
                </c:pt>
                <c:pt idx="3024">
                  <c:v>0.74</c:v>
                </c:pt>
                <c:pt idx="3025">
                  <c:v>0.68</c:v>
                </c:pt>
                <c:pt idx="3026">
                  <c:v>0.68</c:v>
                </c:pt>
                <c:pt idx="3027">
                  <c:v>0.68</c:v>
                </c:pt>
                <c:pt idx="3028">
                  <c:v>0.68</c:v>
                </c:pt>
                <c:pt idx="3029">
                  <c:v>0.68</c:v>
                </c:pt>
                <c:pt idx="3030">
                  <c:v>0.65</c:v>
                </c:pt>
                <c:pt idx="3031">
                  <c:v>0.65</c:v>
                </c:pt>
                <c:pt idx="3032">
                  <c:v>0.7</c:v>
                </c:pt>
                <c:pt idx="3033">
                  <c:v>0.69</c:v>
                </c:pt>
                <c:pt idx="3034">
                  <c:v>0.69</c:v>
                </c:pt>
                <c:pt idx="3035">
                  <c:v>0.69</c:v>
                </c:pt>
                <c:pt idx="3036">
                  <c:v>0.69</c:v>
                </c:pt>
                <c:pt idx="3037">
                  <c:v>0.69</c:v>
                </c:pt>
                <c:pt idx="3038">
                  <c:v>0.71</c:v>
                </c:pt>
                <c:pt idx="3039">
                  <c:v>0.69</c:v>
                </c:pt>
                <c:pt idx="3040">
                  <c:v>0.69</c:v>
                </c:pt>
                <c:pt idx="3041">
                  <c:v>0.74</c:v>
                </c:pt>
                <c:pt idx="3042">
                  <c:v>0.74</c:v>
                </c:pt>
                <c:pt idx="3043">
                  <c:v>0.74</c:v>
                </c:pt>
                <c:pt idx="3044">
                  <c:v>0.81</c:v>
                </c:pt>
                <c:pt idx="3045">
                  <c:v>0.84</c:v>
                </c:pt>
                <c:pt idx="3046">
                  <c:v>0.85</c:v>
                </c:pt>
                <c:pt idx="3047">
                  <c:v>0.84</c:v>
                </c:pt>
                <c:pt idx="3048">
                  <c:v>0.81</c:v>
                </c:pt>
                <c:pt idx="3049">
                  <c:v>0.81</c:v>
                </c:pt>
                <c:pt idx="3050">
                  <c:v>0.81</c:v>
                </c:pt>
                <c:pt idx="3051">
                  <c:v>0.76</c:v>
                </c:pt>
                <c:pt idx="3052">
                  <c:v>0.75</c:v>
                </c:pt>
                <c:pt idx="3053">
                  <c:v>0.77</c:v>
                </c:pt>
                <c:pt idx="3054">
                  <c:v>0.75</c:v>
                </c:pt>
                <c:pt idx="3055">
                  <c:v>0.75</c:v>
                </c:pt>
                <c:pt idx="3056">
                  <c:v>0.75</c:v>
                </c:pt>
                <c:pt idx="3057">
                  <c:v>0.75</c:v>
                </c:pt>
                <c:pt idx="3058">
                  <c:v>0.79</c:v>
                </c:pt>
                <c:pt idx="3059">
                  <c:v>0.78</c:v>
                </c:pt>
                <c:pt idx="3060">
                  <c:v>0.78</c:v>
                </c:pt>
                <c:pt idx="3061">
                  <c:v>0.84</c:v>
                </c:pt>
                <c:pt idx="3062">
                  <c:v>0.86</c:v>
                </c:pt>
                <c:pt idx="3063">
                  <c:v>0.86</c:v>
                </c:pt>
                <c:pt idx="3064">
                  <c:v>0.86</c:v>
                </c:pt>
                <c:pt idx="3065">
                  <c:v>0.78</c:v>
                </c:pt>
                <c:pt idx="3066">
                  <c:v>0.76</c:v>
                </c:pt>
                <c:pt idx="3067">
                  <c:v>0.77</c:v>
                </c:pt>
                <c:pt idx="3068">
                  <c:v>0.72</c:v>
                </c:pt>
                <c:pt idx="3069">
                  <c:v>0.75</c:v>
                </c:pt>
                <c:pt idx="3070">
                  <c:v>0.75</c:v>
                </c:pt>
                <c:pt idx="3071">
                  <c:v>0.75</c:v>
                </c:pt>
                <c:pt idx="3072">
                  <c:v>0.77</c:v>
                </c:pt>
                <c:pt idx="3073">
                  <c:v>0.78</c:v>
                </c:pt>
                <c:pt idx="3074">
                  <c:v>0.75</c:v>
                </c:pt>
                <c:pt idx="3075">
                  <c:v>0.74</c:v>
                </c:pt>
                <c:pt idx="3076">
                  <c:v>0.67</c:v>
                </c:pt>
                <c:pt idx="3077">
                  <c:v>0.67</c:v>
                </c:pt>
                <c:pt idx="3078">
                  <c:v>0.67</c:v>
                </c:pt>
                <c:pt idx="3079">
                  <c:v>0.64</c:v>
                </c:pt>
                <c:pt idx="3080">
                  <c:v>0.56999999999999995</c:v>
                </c:pt>
                <c:pt idx="3081">
                  <c:v>0.53</c:v>
                </c:pt>
                <c:pt idx="3082">
                  <c:v>0.53</c:v>
                </c:pt>
                <c:pt idx="3083">
                  <c:v>0.51</c:v>
                </c:pt>
                <c:pt idx="3084">
                  <c:v>0.51</c:v>
                </c:pt>
                <c:pt idx="3085">
                  <c:v>0.51</c:v>
                </c:pt>
                <c:pt idx="3086">
                  <c:v>0.52</c:v>
                </c:pt>
                <c:pt idx="3087">
                  <c:v>0.52</c:v>
                </c:pt>
                <c:pt idx="3088">
                  <c:v>0.52</c:v>
                </c:pt>
                <c:pt idx="3089">
                  <c:v>0.53</c:v>
                </c:pt>
                <c:pt idx="3090">
                  <c:v>0.53</c:v>
                </c:pt>
                <c:pt idx="3091">
                  <c:v>0.53</c:v>
                </c:pt>
                <c:pt idx="3092">
                  <c:v>0.53</c:v>
                </c:pt>
                <c:pt idx="3093">
                  <c:v>0.54</c:v>
                </c:pt>
                <c:pt idx="3094">
                  <c:v>0.52</c:v>
                </c:pt>
                <c:pt idx="3095">
                  <c:v>0.5</c:v>
                </c:pt>
                <c:pt idx="3096">
                  <c:v>0.51</c:v>
                </c:pt>
                <c:pt idx="3097">
                  <c:v>0.52</c:v>
                </c:pt>
                <c:pt idx="3098">
                  <c:v>0.52</c:v>
                </c:pt>
                <c:pt idx="3099">
                  <c:v>0.52</c:v>
                </c:pt>
                <c:pt idx="3100">
                  <c:v>0.51</c:v>
                </c:pt>
                <c:pt idx="3101">
                  <c:v>0.53</c:v>
                </c:pt>
                <c:pt idx="3102">
                  <c:v>0.52</c:v>
                </c:pt>
                <c:pt idx="3103">
                  <c:v>0.52</c:v>
                </c:pt>
                <c:pt idx="3104">
                  <c:v>0.52</c:v>
                </c:pt>
                <c:pt idx="3105">
                  <c:v>0.52</c:v>
                </c:pt>
                <c:pt idx="3106">
                  <c:v>0.52</c:v>
                </c:pt>
                <c:pt idx="3107">
                  <c:v>0.52</c:v>
                </c:pt>
                <c:pt idx="3108">
                  <c:v>0.51</c:v>
                </c:pt>
                <c:pt idx="3109">
                  <c:v>0.52</c:v>
                </c:pt>
                <c:pt idx="3110">
                  <c:v>0.54</c:v>
                </c:pt>
                <c:pt idx="3111">
                  <c:v>0.56000000000000005</c:v>
                </c:pt>
                <c:pt idx="3112">
                  <c:v>0.56000000000000005</c:v>
                </c:pt>
                <c:pt idx="3113">
                  <c:v>0.56000000000000005</c:v>
                </c:pt>
                <c:pt idx="3114">
                  <c:v>0.55000000000000004</c:v>
                </c:pt>
                <c:pt idx="3115">
                  <c:v>0.54</c:v>
                </c:pt>
                <c:pt idx="3116">
                  <c:v>0.55000000000000004</c:v>
                </c:pt>
                <c:pt idx="3117">
                  <c:v>0.51</c:v>
                </c:pt>
                <c:pt idx="3118">
                  <c:v>0.53</c:v>
                </c:pt>
                <c:pt idx="3119">
                  <c:v>0.53</c:v>
                </c:pt>
                <c:pt idx="3120">
                  <c:v>0.53</c:v>
                </c:pt>
                <c:pt idx="3121">
                  <c:v>0.51</c:v>
                </c:pt>
                <c:pt idx="3122">
                  <c:v>0.54</c:v>
                </c:pt>
                <c:pt idx="3123">
                  <c:v>0.56999999999999995</c:v>
                </c:pt>
                <c:pt idx="3124">
                  <c:v>0.57999999999999996</c:v>
                </c:pt>
                <c:pt idx="3125">
                  <c:v>0.64</c:v>
                </c:pt>
                <c:pt idx="3126">
                  <c:v>0.64</c:v>
                </c:pt>
                <c:pt idx="3127">
                  <c:v>0.64</c:v>
                </c:pt>
                <c:pt idx="3128">
                  <c:v>0.61</c:v>
                </c:pt>
                <c:pt idx="3129">
                  <c:v>0.55000000000000004</c:v>
                </c:pt>
                <c:pt idx="3130">
                  <c:v>0.51</c:v>
                </c:pt>
                <c:pt idx="3131">
                  <c:v>0.5</c:v>
                </c:pt>
                <c:pt idx="3132">
                  <c:v>0.48499999999999999</c:v>
                </c:pt>
                <c:pt idx="3133">
                  <c:v>0.48499999999999999</c:v>
                </c:pt>
                <c:pt idx="3134">
                  <c:v>0.48499999999999999</c:v>
                </c:pt>
                <c:pt idx="3135">
                  <c:v>0.5</c:v>
                </c:pt>
                <c:pt idx="3136">
                  <c:v>0.52</c:v>
                </c:pt>
                <c:pt idx="3137">
                  <c:v>0.5</c:v>
                </c:pt>
                <c:pt idx="3138">
                  <c:v>0.53</c:v>
                </c:pt>
                <c:pt idx="3139">
                  <c:v>0.54</c:v>
                </c:pt>
                <c:pt idx="3140">
                  <c:v>0.54</c:v>
                </c:pt>
                <c:pt idx="3141">
                  <c:v>0.54</c:v>
                </c:pt>
                <c:pt idx="3142">
                  <c:v>0.53</c:v>
                </c:pt>
                <c:pt idx="3143">
                  <c:v>0.54</c:v>
                </c:pt>
                <c:pt idx="3144">
                  <c:v>0.56999999999999995</c:v>
                </c:pt>
                <c:pt idx="3145">
                  <c:v>0.51</c:v>
                </c:pt>
                <c:pt idx="3146">
                  <c:v>0.52</c:v>
                </c:pt>
                <c:pt idx="3147">
                  <c:v>0.52</c:v>
                </c:pt>
                <c:pt idx="3148">
                  <c:v>0.52</c:v>
                </c:pt>
                <c:pt idx="3149">
                  <c:v>0.52</c:v>
                </c:pt>
                <c:pt idx="3150">
                  <c:v>0.5</c:v>
                </c:pt>
                <c:pt idx="3151">
                  <c:v>0.52</c:v>
                </c:pt>
                <c:pt idx="3152">
                  <c:v>0.5</c:v>
                </c:pt>
                <c:pt idx="3153">
                  <c:v>0.45500000000000002</c:v>
                </c:pt>
                <c:pt idx="3154">
                  <c:v>0.45500000000000002</c:v>
                </c:pt>
                <c:pt idx="3155">
                  <c:v>0.45500000000000002</c:v>
                </c:pt>
                <c:pt idx="3156">
                  <c:v>0.45500000000000002</c:v>
                </c:pt>
                <c:pt idx="3157">
                  <c:v>0.45</c:v>
                </c:pt>
                <c:pt idx="3158">
                  <c:v>0.45</c:v>
                </c:pt>
                <c:pt idx="3159">
                  <c:v>0.44</c:v>
                </c:pt>
                <c:pt idx="3160">
                  <c:v>0.42</c:v>
                </c:pt>
                <c:pt idx="3161">
                  <c:v>0.42</c:v>
                </c:pt>
                <c:pt idx="3162">
                  <c:v>0.42</c:v>
                </c:pt>
                <c:pt idx="3163">
                  <c:v>0.41499999999999998</c:v>
                </c:pt>
                <c:pt idx="3164">
                  <c:v>0.42499999999999999</c:v>
                </c:pt>
                <c:pt idx="3165">
                  <c:v>0.44</c:v>
                </c:pt>
                <c:pt idx="3166">
                  <c:v>0.435</c:v>
                </c:pt>
                <c:pt idx="3167">
                  <c:v>0.44</c:v>
                </c:pt>
                <c:pt idx="3168">
                  <c:v>0.44</c:v>
                </c:pt>
                <c:pt idx="3169">
                  <c:v>0.44</c:v>
                </c:pt>
                <c:pt idx="3170">
                  <c:v>0.45</c:v>
                </c:pt>
                <c:pt idx="3171">
                  <c:v>0.44</c:v>
                </c:pt>
                <c:pt idx="3172">
                  <c:v>0.42499999999999999</c:v>
                </c:pt>
                <c:pt idx="3173">
                  <c:v>0.43</c:v>
                </c:pt>
                <c:pt idx="3174">
                  <c:v>0.46</c:v>
                </c:pt>
                <c:pt idx="3175">
                  <c:v>0.46</c:v>
                </c:pt>
                <c:pt idx="3176">
                  <c:v>0.46</c:v>
                </c:pt>
                <c:pt idx="3177">
                  <c:v>0.46500000000000002</c:v>
                </c:pt>
                <c:pt idx="3178">
                  <c:v>0.47499999999999998</c:v>
                </c:pt>
                <c:pt idx="3179">
                  <c:v>0.47</c:v>
                </c:pt>
                <c:pt idx="3180">
                  <c:v>0.47</c:v>
                </c:pt>
                <c:pt idx="3181">
                  <c:v>0.44500000000000001</c:v>
                </c:pt>
                <c:pt idx="3182">
                  <c:v>0.44500000000000001</c:v>
                </c:pt>
                <c:pt idx="3183">
                  <c:v>0.44500000000000001</c:v>
                </c:pt>
                <c:pt idx="3184">
                  <c:v>0.42</c:v>
                </c:pt>
                <c:pt idx="3185">
                  <c:v>0.44500000000000001</c:v>
                </c:pt>
                <c:pt idx="3186">
                  <c:v>0.38500000000000001</c:v>
                </c:pt>
                <c:pt idx="3187">
                  <c:v>0.34</c:v>
                </c:pt>
                <c:pt idx="3188">
                  <c:v>0.36</c:v>
                </c:pt>
                <c:pt idx="3189">
                  <c:v>0.36</c:v>
                </c:pt>
                <c:pt idx="3190">
                  <c:v>0.36</c:v>
                </c:pt>
                <c:pt idx="3191">
                  <c:v>0.36</c:v>
                </c:pt>
                <c:pt idx="3192">
                  <c:v>0.37</c:v>
                </c:pt>
                <c:pt idx="3193">
                  <c:v>0.38</c:v>
                </c:pt>
                <c:pt idx="3194">
                  <c:v>0.39</c:v>
                </c:pt>
                <c:pt idx="3195">
                  <c:v>0.39</c:v>
                </c:pt>
                <c:pt idx="3196">
                  <c:v>0.39</c:v>
                </c:pt>
                <c:pt idx="3197">
                  <c:v>0.39</c:v>
                </c:pt>
                <c:pt idx="3198">
                  <c:v>0.375</c:v>
                </c:pt>
                <c:pt idx="3199">
                  <c:v>0.37</c:v>
                </c:pt>
                <c:pt idx="3200">
                  <c:v>0.375</c:v>
                </c:pt>
                <c:pt idx="3201">
                  <c:v>0.36</c:v>
                </c:pt>
                <c:pt idx="3202">
                  <c:v>0.34499999999999997</c:v>
                </c:pt>
                <c:pt idx="3203">
                  <c:v>0.34499999999999997</c:v>
                </c:pt>
                <c:pt idx="3204">
                  <c:v>0.34499999999999997</c:v>
                </c:pt>
                <c:pt idx="3205">
                  <c:v>0.35</c:v>
                </c:pt>
                <c:pt idx="3206">
                  <c:v>0.35</c:v>
                </c:pt>
                <c:pt idx="3207">
                  <c:v>0.33500000000000002</c:v>
                </c:pt>
                <c:pt idx="3208">
                  <c:v>0.33500000000000002</c:v>
                </c:pt>
                <c:pt idx="3209">
                  <c:v>0.34</c:v>
                </c:pt>
                <c:pt idx="3210">
                  <c:v>0.34</c:v>
                </c:pt>
                <c:pt idx="3211">
                  <c:v>0.34</c:v>
                </c:pt>
                <c:pt idx="3212">
                  <c:v>0.35</c:v>
                </c:pt>
                <c:pt idx="3213">
                  <c:v>0.35</c:v>
                </c:pt>
                <c:pt idx="3214">
                  <c:v>0.33</c:v>
                </c:pt>
                <c:pt idx="3215">
                  <c:v>0.34</c:v>
                </c:pt>
                <c:pt idx="3216">
                  <c:v>0.32500000000000001</c:v>
                </c:pt>
                <c:pt idx="3217">
                  <c:v>0.32500000000000001</c:v>
                </c:pt>
                <c:pt idx="3218">
                  <c:v>0.32500000000000001</c:v>
                </c:pt>
                <c:pt idx="3219">
                  <c:v>0.33</c:v>
                </c:pt>
                <c:pt idx="3220">
                  <c:v>0.33</c:v>
                </c:pt>
                <c:pt idx="3221">
                  <c:v>0.34</c:v>
                </c:pt>
                <c:pt idx="3222">
                  <c:v>0.32500000000000001</c:v>
                </c:pt>
                <c:pt idx="3223">
                  <c:v>0.32500000000000001</c:v>
                </c:pt>
                <c:pt idx="3224">
                  <c:v>0.32500000000000001</c:v>
                </c:pt>
                <c:pt idx="3225">
                  <c:v>0.32500000000000001</c:v>
                </c:pt>
                <c:pt idx="3226">
                  <c:v>0.33</c:v>
                </c:pt>
                <c:pt idx="3227">
                  <c:v>0.33500000000000002</c:v>
                </c:pt>
                <c:pt idx="3228">
                  <c:v>0.33500000000000002</c:v>
                </c:pt>
                <c:pt idx="3229">
                  <c:v>0.37</c:v>
                </c:pt>
                <c:pt idx="3230">
                  <c:v>0.38</c:v>
                </c:pt>
                <c:pt idx="3231">
                  <c:v>0.38</c:v>
                </c:pt>
                <c:pt idx="3232">
                  <c:v>0.38</c:v>
                </c:pt>
                <c:pt idx="3233">
                  <c:v>0.38500000000000001</c:v>
                </c:pt>
                <c:pt idx="3234">
                  <c:v>0.375</c:v>
                </c:pt>
                <c:pt idx="3235">
                  <c:v>0.37</c:v>
                </c:pt>
                <c:pt idx="3236">
                  <c:v>0.39</c:v>
                </c:pt>
                <c:pt idx="3237">
                  <c:v>0.38</c:v>
                </c:pt>
                <c:pt idx="3238">
                  <c:v>0.38</c:v>
                </c:pt>
                <c:pt idx="3239">
                  <c:v>0.38</c:v>
                </c:pt>
                <c:pt idx="3240">
                  <c:v>0.38</c:v>
                </c:pt>
                <c:pt idx="3241">
                  <c:v>0.38</c:v>
                </c:pt>
                <c:pt idx="3242">
                  <c:v>0.35499999999999998</c:v>
                </c:pt>
                <c:pt idx="3243">
                  <c:v>0.35499999999999998</c:v>
                </c:pt>
                <c:pt idx="3244">
                  <c:v>0.37</c:v>
                </c:pt>
                <c:pt idx="3245">
                  <c:v>0.37</c:v>
                </c:pt>
                <c:pt idx="3246">
                  <c:v>0.37</c:v>
                </c:pt>
                <c:pt idx="3247">
                  <c:v>0.37</c:v>
                </c:pt>
                <c:pt idx="3248">
                  <c:v>0.37</c:v>
                </c:pt>
                <c:pt idx="3249">
                  <c:v>0.38</c:v>
                </c:pt>
                <c:pt idx="3250">
                  <c:v>0.37</c:v>
                </c:pt>
                <c:pt idx="3251">
                  <c:v>0.36</c:v>
                </c:pt>
                <c:pt idx="3252">
                  <c:v>0.36</c:v>
                </c:pt>
                <c:pt idx="3253">
                  <c:v>0.36</c:v>
                </c:pt>
                <c:pt idx="3254">
                  <c:v>0.34499999999999997</c:v>
                </c:pt>
                <c:pt idx="3255">
                  <c:v>0.34499999999999997</c:v>
                </c:pt>
                <c:pt idx="3256">
                  <c:v>0.35</c:v>
                </c:pt>
                <c:pt idx="3257">
                  <c:v>0.35</c:v>
                </c:pt>
                <c:pt idx="3258">
                  <c:v>0.375</c:v>
                </c:pt>
                <c:pt idx="3259">
                  <c:v>0.375</c:v>
                </c:pt>
                <c:pt idx="3260">
                  <c:v>0.375</c:v>
                </c:pt>
                <c:pt idx="3261">
                  <c:v>0.37</c:v>
                </c:pt>
                <c:pt idx="3262">
                  <c:v>0.35</c:v>
                </c:pt>
                <c:pt idx="3263">
                  <c:v>0.37</c:v>
                </c:pt>
                <c:pt idx="3264">
                  <c:v>0.375</c:v>
                </c:pt>
                <c:pt idx="3265">
                  <c:v>0.39500000000000002</c:v>
                </c:pt>
                <c:pt idx="3266">
                  <c:v>0.39500000000000002</c:v>
                </c:pt>
                <c:pt idx="3267">
                  <c:v>0.39500000000000002</c:v>
                </c:pt>
                <c:pt idx="3268">
                  <c:v>0.39500000000000002</c:v>
                </c:pt>
                <c:pt idx="3269">
                  <c:v>0.41</c:v>
                </c:pt>
                <c:pt idx="3270">
                  <c:v>0.41</c:v>
                </c:pt>
                <c:pt idx="3271">
                  <c:v>0.38</c:v>
                </c:pt>
                <c:pt idx="3272">
                  <c:v>0.38500000000000001</c:v>
                </c:pt>
                <c:pt idx="3273">
                  <c:v>0.38500000000000001</c:v>
                </c:pt>
                <c:pt idx="3274">
                  <c:v>0.38500000000000001</c:v>
                </c:pt>
                <c:pt idx="3275">
                  <c:v>0.4</c:v>
                </c:pt>
                <c:pt idx="3276">
                  <c:v>0.42</c:v>
                </c:pt>
                <c:pt idx="3277">
                  <c:v>0.42</c:v>
                </c:pt>
                <c:pt idx="3278">
                  <c:v>0.42</c:v>
                </c:pt>
                <c:pt idx="3279">
                  <c:v>0.41</c:v>
                </c:pt>
                <c:pt idx="3280">
                  <c:v>0.41</c:v>
                </c:pt>
                <c:pt idx="3281">
                  <c:v>0.41</c:v>
                </c:pt>
                <c:pt idx="3282">
                  <c:v>0.42</c:v>
                </c:pt>
                <c:pt idx="3283">
                  <c:v>0.41499999999999998</c:v>
                </c:pt>
                <c:pt idx="3284">
                  <c:v>0.41499999999999998</c:v>
                </c:pt>
                <c:pt idx="3285">
                  <c:v>0.42</c:v>
                </c:pt>
                <c:pt idx="3286">
                  <c:v>0.46</c:v>
                </c:pt>
                <c:pt idx="3287">
                  <c:v>0.46</c:v>
                </c:pt>
                <c:pt idx="3288">
                  <c:v>0.46</c:v>
                </c:pt>
                <c:pt idx="3289">
                  <c:v>0.45500000000000002</c:v>
                </c:pt>
                <c:pt idx="3290">
                  <c:v>0.45</c:v>
                </c:pt>
                <c:pt idx="3291">
                  <c:v>0.46</c:v>
                </c:pt>
                <c:pt idx="3292">
                  <c:v>0.42</c:v>
                </c:pt>
                <c:pt idx="3293">
                  <c:v>0.38</c:v>
                </c:pt>
                <c:pt idx="3294">
                  <c:v>0.38</c:v>
                </c:pt>
                <c:pt idx="3295">
                  <c:v>0.38</c:v>
                </c:pt>
                <c:pt idx="3296">
                  <c:v>0.33</c:v>
                </c:pt>
                <c:pt idx="3297">
                  <c:v>0.34</c:v>
                </c:pt>
                <c:pt idx="3298">
                  <c:v>0.34</c:v>
                </c:pt>
                <c:pt idx="3299">
                  <c:v>0.33500000000000002</c:v>
                </c:pt>
                <c:pt idx="3300">
                  <c:v>0.34</c:v>
                </c:pt>
                <c:pt idx="3301">
                  <c:v>0.34</c:v>
                </c:pt>
                <c:pt idx="3302">
                  <c:v>0.34</c:v>
                </c:pt>
                <c:pt idx="3303">
                  <c:v>0.32</c:v>
                </c:pt>
                <c:pt idx="3304">
                  <c:v>0.32</c:v>
                </c:pt>
                <c:pt idx="3305">
                  <c:v>0.32</c:v>
                </c:pt>
                <c:pt idx="3306">
                  <c:v>0.32500000000000001</c:v>
                </c:pt>
                <c:pt idx="3307">
                  <c:v>0.33</c:v>
                </c:pt>
                <c:pt idx="3308">
                  <c:v>0.33</c:v>
                </c:pt>
                <c:pt idx="3309">
                  <c:v>0.33</c:v>
                </c:pt>
                <c:pt idx="3310">
                  <c:v>0.33500000000000002</c:v>
                </c:pt>
                <c:pt idx="3311">
                  <c:v>0.35</c:v>
                </c:pt>
                <c:pt idx="3312">
                  <c:v>0.35</c:v>
                </c:pt>
                <c:pt idx="3313">
                  <c:v>0.36</c:v>
                </c:pt>
                <c:pt idx="3314">
                  <c:v>0.34</c:v>
                </c:pt>
                <c:pt idx="3315">
                  <c:v>0.34</c:v>
                </c:pt>
                <c:pt idx="3316">
                  <c:v>0.34</c:v>
                </c:pt>
                <c:pt idx="3317">
                  <c:v>0.315</c:v>
                </c:pt>
                <c:pt idx="3318">
                  <c:v>0.33</c:v>
                </c:pt>
                <c:pt idx="3319">
                  <c:v>0.34499999999999997</c:v>
                </c:pt>
                <c:pt idx="3320">
                  <c:v>0.375</c:v>
                </c:pt>
                <c:pt idx="3321">
                  <c:v>0.375</c:v>
                </c:pt>
                <c:pt idx="3322">
                  <c:v>0.375</c:v>
                </c:pt>
                <c:pt idx="3323">
                  <c:v>0.375</c:v>
                </c:pt>
                <c:pt idx="3324">
                  <c:v>0.36499999999999999</c:v>
                </c:pt>
                <c:pt idx="3325">
                  <c:v>0.36</c:v>
                </c:pt>
                <c:pt idx="3326">
                  <c:v>0.375</c:v>
                </c:pt>
                <c:pt idx="3327">
                  <c:v>0.38500000000000001</c:v>
                </c:pt>
                <c:pt idx="3328">
                  <c:v>0.41</c:v>
                </c:pt>
                <c:pt idx="3329">
                  <c:v>0.41</c:v>
                </c:pt>
                <c:pt idx="3330">
                  <c:v>0.41</c:v>
                </c:pt>
                <c:pt idx="3331">
                  <c:v>0.41</c:v>
                </c:pt>
                <c:pt idx="3332">
                  <c:v>0.44</c:v>
                </c:pt>
                <c:pt idx="3333">
                  <c:v>0.42</c:v>
                </c:pt>
                <c:pt idx="3334">
                  <c:v>0.40500000000000003</c:v>
                </c:pt>
                <c:pt idx="3335">
                  <c:v>0.36</c:v>
                </c:pt>
                <c:pt idx="3336">
                  <c:v>0.36</c:v>
                </c:pt>
                <c:pt idx="3337">
                  <c:v>0.36</c:v>
                </c:pt>
                <c:pt idx="3338">
                  <c:v>0.36499999999999999</c:v>
                </c:pt>
                <c:pt idx="3339">
                  <c:v>0.36499999999999999</c:v>
                </c:pt>
                <c:pt idx="3340">
                  <c:v>0.37</c:v>
                </c:pt>
                <c:pt idx="3341">
                  <c:v>0.37</c:v>
                </c:pt>
                <c:pt idx="3342">
                  <c:v>0.41</c:v>
                </c:pt>
                <c:pt idx="3343">
                  <c:v>0.41</c:v>
                </c:pt>
                <c:pt idx="3344">
                  <c:v>0.41</c:v>
                </c:pt>
                <c:pt idx="3345">
                  <c:v>0.41499999999999998</c:v>
                </c:pt>
                <c:pt idx="3346">
                  <c:v>0.41</c:v>
                </c:pt>
                <c:pt idx="3347">
                  <c:v>0.45</c:v>
                </c:pt>
                <c:pt idx="3348">
                  <c:v>0.45</c:v>
                </c:pt>
                <c:pt idx="3349">
                  <c:v>0.47</c:v>
                </c:pt>
                <c:pt idx="3350">
                  <c:v>0.47</c:v>
                </c:pt>
                <c:pt idx="3351">
                  <c:v>0.47</c:v>
                </c:pt>
                <c:pt idx="3352">
                  <c:v>0.46</c:v>
                </c:pt>
                <c:pt idx="3353">
                  <c:v>0.47</c:v>
                </c:pt>
                <c:pt idx="3354">
                  <c:v>0.48499999999999999</c:v>
                </c:pt>
                <c:pt idx="3355">
                  <c:v>0.44</c:v>
                </c:pt>
                <c:pt idx="3356">
                  <c:v>0.46500000000000002</c:v>
                </c:pt>
                <c:pt idx="3357">
                  <c:v>0.46500000000000002</c:v>
                </c:pt>
                <c:pt idx="3358">
                  <c:v>0.46500000000000002</c:v>
                </c:pt>
                <c:pt idx="3359">
                  <c:v>0.44500000000000001</c:v>
                </c:pt>
                <c:pt idx="3360">
                  <c:v>0.46</c:v>
                </c:pt>
                <c:pt idx="3361">
                  <c:v>0.5</c:v>
                </c:pt>
                <c:pt idx="3362">
                  <c:v>0.51</c:v>
                </c:pt>
                <c:pt idx="3363">
                  <c:v>0.51</c:v>
                </c:pt>
                <c:pt idx="3364">
                  <c:v>0.51</c:v>
                </c:pt>
                <c:pt idx="3365">
                  <c:v>0.51</c:v>
                </c:pt>
                <c:pt idx="3366">
                  <c:v>0.52</c:v>
                </c:pt>
                <c:pt idx="3367">
                  <c:v>0.55000000000000004</c:v>
                </c:pt>
                <c:pt idx="3368">
                  <c:v>0.54</c:v>
                </c:pt>
                <c:pt idx="3369">
                  <c:v>0.42</c:v>
                </c:pt>
                <c:pt idx="3370">
                  <c:v>0.42</c:v>
                </c:pt>
                <c:pt idx="3371">
                  <c:v>0.42</c:v>
                </c:pt>
                <c:pt idx="3372">
                  <c:v>0.42</c:v>
                </c:pt>
                <c:pt idx="3373">
                  <c:v>0.4</c:v>
                </c:pt>
                <c:pt idx="3374">
                  <c:v>0.435</c:v>
                </c:pt>
                <c:pt idx="3375">
                  <c:v>0.42</c:v>
                </c:pt>
                <c:pt idx="3376">
                  <c:v>0.41499999999999998</c:v>
                </c:pt>
                <c:pt idx="3377">
                  <c:v>0.43</c:v>
                </c:pt>
                <c:pt idx="3378">
                  <c:v>0.43</c:v>
                </c:pt>
                <c:pt idx="3379">
                  <c:v>0.43</c:v>
                </c:pt>
                <c:pt idx="3380">
                  <c:v>0.40500000000000003</c:v>
                </c:pt>
                <c:pt idx="3381">
                  <c:v>0.39500000000000002</c:v>
                </c:pt>
                <c:pt idx="3382">
                  <c:v>0.37</c:v>
                </c:pt>
                <c:pt idx="3383">
                  <c:v>0.4</c:v>
                </c:pt>
                <c:pt idx="3384">
                  <c:v>0.38</c:v>
                </c:pt>
                <c:pt idx="3385">
                  <c:v>0.38</c:v>
                </c:pt>
                <c:pt idx="3386">
                  <c:v>0.38</c:v>
                </c:pt>
                <c:pt idx="3387">
                  <c:v>0.375</c:v>
                </c:pt>
                <c:pt idx="3388">
                  <c:v>0.34</c:v>
                </c:pt>
                <c:pt idx="3389">
                  <c:v>0.31</c:v>
                </c:pt>
                <c:pt idx="3390">
                  <c:v>0.31</c:v>
                </c:pt>
                <c:pt idx="3391">
                  <c:v>0.31</c:v>
                </c:pt>
                <c:pt idx="3392">
                  <c:v>0.31</c:v>
                </c:pt>
                <c:pt idx="3393">
                  <c:v>0.31</c:v>
                </c:pt>
                <c:pt idx="3394">
                  <c:v>0.28999999999999998</c:v>
                </c:pt>
                <c:pt idx="3395">
                  <c:v>0.31</c:v>
                </c:pt>
                <c:pt idx="3396">
                  <c:v>0.3</c:v>
                </c:pt>
                <c:pt idx="3397">
                  <c:v>0.3</c:v>
                </c:pt>
                <c:pt idx="3398">
                  <c:v>0.3</c:v>
                </c:pt>
                <c:pt idx="3399">
                  <c:v>0.3</c:v>
                </c:pt>
                <c:pt idx="3400">
                  <c:v>0.3</c:v>
                </c:pt>
                <c:pt idx="3401">
                  <c:v>0.29499999999999998</c:v>
                </c:pt>
                <c:pt idx="3402">
                  <c:v>0.28999999999999998</c:v>
                </c:pt>
                <c:pt idx="3403">
                  <c:v>0.30499999999999999</c:v>
                </c:pt>
                <c:pt idx="3404">
                  <c:v>0.28999999999999998</c:v>
                </c:pt>
                <c:pt idx="3405">
                  <c:v>0.3</c:v>
                </c:pt>
                <c:pt idx="3406">
                  <c:v>0.3</c:v>
                </c:pt>
                <c:pt idx="3407">
                  <c:v>0.3</c:v>
                </c:pt>
                <c:pt idx="3408">
                  <c:v>0.29499999999999998</c:v>
                </c:pt>
                <c:pt idx="3409">
                  <c:v>0.28000000000000003</c:v>
                </c:pt>
                <c:pt idx="3410">
                  <c:v>0.27</c:v>
                </c:pt>
                <c:pt idx="3411">
                  <c:v>0.27</c:v>
                </c:pt>
                <c:pt idx="3412">
                  <c:v>0.28499999999999998</c:v>
                </c:pt>
                <c:pt idx="3413">
                  <c:v>0.28499999999999998</c:v>
                </c:pt>
                <c:pt idx="3414">
                  <c:v>0.28499999999999998</c:v>
                </c:pt>
                <c:pt idx="3415">
                  <c:v>0.26500000000000001</c:v>
                </c:pt>
                <c:pt idx="3416">
                  <c:v>0.28499999999999998</c:v>
                </c:pt>
                <c:pt idx="3417">
                  <c:v>0.3</c:v>
                </c:pt>
                <c:pt idx="3418">
                  <c:v>0.315</c:v>
                </c:pt>
                <c:pt idx="3419">
                  <c:v>0.33500000000000002</c:v>
                </c:pt>
                <c:pt idx="3420">
                  <c:v>0.33500000000000002</c:v>
                </c:pt>
                <c:pt idx="3421">
                  <c:v>0.33500000000000002</c:v>
                </c:pt>
                <c:pt idx="3422">
                  <c:v>0.34</c:v>
                </c:pt>
                <c:pt idx="3423">
                  <c:v>0.33</c:v>
                </c:pt>
                <c:pt idx="3424">
                  <c:v>0.33</c:v>
                </c:pt>
                <c:pt idx="3425">
                  <c:v>0.33</c:v>
                </c:pt>
                <c:pt idx="3426">
                  <c:v>0.35</c:v>
                </c:pt>
                <c:pt idx="3427">
                  <c:v>0.35</c:v>
                </c:pt>
                <c:pt idx="3428">
                  <c:v>0.35</c:v>
                </c:pt>
                <c:pt idx="3429">
                  <c:v>0.32</c:v>
                </c:pt>
                <c:pt idx="3430">
                  <c:v>0.32</c:v>
                </c:pt>
                <c:pt idx="3431">
                  <c:v>0.33</c:v>
                </c:pt>
                <c:pt idx="3432">
                  <c:v>0.29499999999999998</c:v>
                </c:pt>
                <c:pt idx="3433">
                  <c:v>0.31</c:v>
                </c:pt>
                <c:pt idx="3434">
                  <c:v>0.31</c:v>
                </c:pt>
                <c:pt idx="3435">
                  <c:v>0.31</c:v>
                </c:pt>
                <c:pt idx="3436">
                  <c:v>0.32</c:v>
                </c:pt>
                <c:pt idx="3437">
                  <c:v>0.32</c:v>
                </c:pt>
                <c:pt idx="3438">
                  <c:v>0.34499999999999997</c:v>
                </c:pt>
                <c:pt idx="3439">
                  <c:v>0.34</c:v>
                </c:pt>
                <c:pt idx="3440">
                  <c:v>0.35499999999999998</c:v>
                </c:pt>
                <c:pt idx="3441">
                  <c:v>0.35499999999999998</c:v>
                </c:pt>
                <c:pt idx="3442">
                  <c:v>0.35499999999999998</c:v>
                </c:pt>
                <c:pt idx="3443">
                  <c:v>0.34</c:v>
                </c:pt>
                <c:pt idx="3444">
                  <c:v>0.35</c:v>
                </c:pt>
                <c:pt idx="3445">
                  <c:v>0.315</c:v>
                </c:pt>
                <c:pt idx="3446">
                  <c:v>0.32</c:v>
                </c:pt>
                <c:pt idx="3447">
                  <c:v>0.35</c:v>
                </c:pt>
                <c:pt idx="3448">
                  <c:v>0.35</c:v>
                </c:pt>
                <c:pt idx="3449">
                  <c:v>0.35</c:v>
                </c:pt>
                <c:pt idx="3450">
                  <c:v>0.36499999999999999</c:v>
                </c:pt>
                <c:pt idx="3451">
                  <c:v>0.34</c:v>
                </c:pt>
                <c:pt idx="3452">
                  <c:v>0.33500000000000002</c:v>
                </c:pt>
                <c:pt idx="3453">
                  <c:v>0.3</c:v>
                </c:pt>
                <c:pt idx="3454">
                  <c:v>0.32</c:v>
                </c:pt>
                <c:pt idx="3455">
                  <c:v>0.32</c:v>
                </c:pt>
                <c:pt idx="3456">
                  <c:v>0.32</c:v>
                </c:pt>
                <c:pt idx="3457">
                  <c:v>0.3</c:v>
                </c:pt>
                <c:pt idx="3458">
                  <c:v>0.28000000000000003</c:v>
                </c:pt>
                <c:pt idx="3459">
                  <c:v>0.28000000000000003</c:v>
                </c:pt>
                <c:pt idx="3460">
                  <c:v>0.28000000000000003</c:v>
                </c:pt>
                <c:pt idx="3461">
                  <c:v>0.28000000000000003</c:v>
                </c:pt>
                <c:pt idx="3462">
                  <c:v>0.28000000000000003</c:v>
                </c:pt>
                <c:pt idx="3463">
                  <c:v>0.28000000000000003</c:v>
                </c:pt>
                <c:pt idx="3464">
                  <c:v>0.26</c:v>
                </c:pt>
                <c:pt idx="3465">
                  <c:v>0.26500000000000001</c:v>
                </c:pt>
                <c:pt idx="3466">
                  <c:v>0.27500000000000002</c:v>
                </c:pt>
                <c:pt idx="3467">
                  <c:v>0.26</c:v>
                </c:pt>
                <c:pt idx="3468">
                  <c:v>0.26</c:v>
                </c:pt>
                <c:pt idx="3469">
                  <c:v>0.26</c:v>
                </c:pt>
                <c:pt idx="3470">
                  <c:v>0.26</c:v>
                </c:pt>
                <c:pt idx="3471">
                  <c:v>0.28499999999999998</c:v>
                </c:pt>
                <c:pt idx="3472">
                  <c:v>0.28499999999999998</c:v>
                </c:pt>
                <c:pt idx="3473">
                  <c:v>0.28999999999999998</c:v>
                </c:pt>
                <c:pt idx="3474">
                  <c:v>0.28000000000000003</c:v>
                </c:pt>
                <c:pt idx="3475">
                  <c:v>0.28000000000000003</c:v>
                </c:pt>
                <c:pt idx="3476">
                  <c:v>0.28000000000000003</c:v>
                </c:pt>
                <c:pt idx="3477">
                  <c:v>0.28000000000000003</c:v>
                </c:pt>
                <c:pt idx="3478">
                  <c:v>0.245</c:v>
                </c:pt>
                <c:pt idx="3479">
                  <c:v>0.27500000000000002</c:v>
                </c:pt>
                <c:pt idx="3480">
                  <c:v>0.28000000000000003</c:v>
                </c:pt>
                <c:pt idx="3481">
                  <c:v>0.315</c:v>
                </c:pt>
                <c:pt idx="3482">
                  <c:v>0.33</c:v>
                </c:pt>
                <c:pt idx="3483">
                  <c:v>0.33</c:v>
                </c:pt>
                <c:pt idx="3484">
                  <c:v>0.33</c:v>
                </c:pt>
                <c:pt idx="3485">
                  <c:v>0.33</c:v>
                </c:pt>
                <c:pt idx="3486">
                  <c:v>0.32500000000000001</c:v>
                </c:pt>
                <c:pt idx="3487">
                  <c:v>0.32</c:v>
                </c:pt>
                <c:pt idx="3488">
                  <c:v>0.36499999999999999</c:v>
                </c:pt>
                <c:pt idx="3489">
                  <c:v>0.36</c:v>
                </c:pt>
                <c:pt idx="3490">
                  <c:v>0.36</c:v>
                </c:pt>
                <c:pt idx="3491">
                  <c:v>0.36</c:v>
                </c:pt>
                <c:pt idx="3492">
                  <c:v>0.34</c:v>
                </c:pt>
                <c:pt idx="3493">
                  <c:v>0.35</c:v>
                </c:pt>
                <c:pt idx="3494">
                  <c:v>0.37</c:v>
                </c:pt>
                <c:pt idx="3495">
                  <c:v>0.38</c:v>
                </c:pt>
                <c:pt idx="3496">
                  <c:v>0.38</c:v>
                </c:pt>
                <c:pt idx="3497">
                  <c:v>0.38</c:v>
                </c:pt>
                <c:pt idx="3498">
                  <c:v>0.38</c:v>
                </c:pt>
                <c:pt idx="3499">
                  <c:v>0.38</c:v>
                </c:pt>
                <c:pt idx="3500">
                  <c:v>0.38500000000000001</c:v>
                </c:pt>
                <c:pt idx="3501">
                  <c:v>0.38500000000000001</c:v>
                </c:pt>
                <c:pt idx="3502">
                  <c:v>0.38500000000000001</c:v>
                </c:pt>
                <c:pt idx="3503">
                  <c:v>0.41</c:v>
                </c:pt>
                <c:pt idx="3504">
                  <c:v>0.41</c:v>
                </c:pt>
                <c:pt idx="3505">
                  <c:v>0.41</c:v>
                </c:pt>
                <c:pt idx="3506">
                  <c:v>0.41</c:v>
                </c:pt>
                <c:pt idx="3507">
                  <c:v>0.41499999999999998</c:v>
                </c:pt>
                <c:pt idx="3508">
                  <c:v>0.42</c:v>
                </c:pt>
                <c:pt idx="3509">
                  <c:v>0.40500000000000003</c:v>
                </c:pt>
                <c:pt idx="3510">
                  <c:v>0.43</c:v>
                </c:pt>
                <c:pt idx="3511">
                  <c:v>0.43</c:v>
                </c:pt>
                <c:pt idx="3512">
                  <c:v>0.43</c:v>
                </c:pt>
                <c:pt idx="3513">
                  <c:v>0.42499999999999999</c:v>
                </c:pt>
                <c:pt idx="3514">
                  <c:v>0.42499999999999999</c:v>
                </c:pt>
                <c:pt idx="3515">
                  <c:v>0.44</c:v>
                </c:pt>
                <c:pt idx="3516">
                  <c:v>0.44500000000000001</c:v>
                </c:pt>
                <c:pt idx="3517">
                  <c:v>0.44</c:v>
                </c:pt>
                <c:pt idx="3518">
                  <c:v>0.44</c:v>
                </c:pt>
                <c:pt idx="3519">
                  <c:v>0.44</c:v>
                </c:pt>
                <c:pt idx="3520">
                  <c:v>0.42499999999999999</c:v>
                </c:pt>
                <c:pt idx="3521">
                  <c:v>0.44</c:v>
                </c:pt>
                <c:pt idx="3522">
                  <c:v>0.43</c:v>
                </c:pt>
                <c:pt idx="3523">
                  <c:v>0.435</c:v>
                </c:pt>
                <c:pt idx="3524">
                  <c:v>0.42</c:v>
                </c:pt>
                <c:pt idx="3525">
                  <c:v>0.42</c:v>
                </c:pt>
                <c:pt idx="3526">
                  <c:v>0.42</c:v>
                </c:pt>
                <c:pt idx="3527">
                  <c:v>0.43</c:v>
                </c:pt>
                <c:pt idx="3528">
                  <c:v>0.44500000000000001</c:v>
                </c:pt>
                <c:pt idx="3529">
                  <c:v>0.46</c:v>
                </c:pt>
                <c:pt idx="3530">
                  <c:v>0.47</c:v>
                </c:pt>
                <c:pt idx="3531">
                  <c:v>0.48</c:v>
                </c:pt>
                <c:pt idx="3532">
                  <c:v>0.48</c:v>
                </c:pt>
                <c:pt idx="3533">
                  <c:v>0.48</c:v>
                </c:pt>
                <c:pt idx="3534">
                  <c:v>0.52</c:v>
                </c:pt>
                <c:pt idx="3535">
                  <c:v>0.52</c:v>
                </c:pt>
                <c:pt idx="3536">
                  <c:v>0.48</c:v>
                </c:pt>
                <c:pt idx="3537">
                  <c:v>0.49</c:v>
                </c:pt>
                <c:pt idx="3538">
                  <c:v>0.49</c:v>
                </c:pt>
                <c:pt idx="3539">
                  <c:v>0.49</c:v>
                </c:pt>
                <c:pt idx="3540">
                  <c:v>0.49</c:v>
                </c:pt>
                <c:pt idx="3541">
                  <c:v>0.47</c:v>
                </c:pt>
                <c:pt idx="3542">
                  <c:v>0.47499999999999998</c:v>
                </c:pt>
                <c:pt idx="3543">
                  <c:v>0.495</c:v>
                </c:pt>
                <c:pt idx="3544">
                  <c:v>0.52</c:v>
                </c:pt>
                <c:pt idx="3545">
                  <c:v>0.49</c:v>
                </c:pt>
                <c:pt idx="3546">
                  <c:v>0.49</c:v>
                </c:pt>
                <c:pt idx="3547">
                  <c:v>0.49</c:v>
                </c:pt>
                <c:pt idx="3548">
                  <c:v>0.46500000000000002</c:v>
                </c:pt>
                <c:pt idx="3549">
                  <c:v>0.46</c:v>
                </c:pt>
                <c:pt idx="3550">
                  <c:v>0.45</c:v>
                </c:pt>
                <c:pt idx="3551">
                  <c:v>0.52</c:v>
                </c:pt>
                <c:pt idx="3552">
                  <c:v>0.53</c:v>
                </c:pt>
                <c:pt idx="3553">
                  <c:v>0.53</c:v>
                </c:pt>
                <c:pt idx="3554">
                  <c:v>0.53</c:v>
                </c:pt>
                <c:pt idx="3555">
                  <c:v>0.47</c:v>
                </c:pt>
                <c:pt idx="3556">
                  <c:v>0.43</c:v>
                </c:pt>
                <c:pt idx="3557">
                  <c:v>0.22500000000000001</c:v>
                </c:pt>
                <c:pt idx="3558">
                  <c:v>0.22500000000000001</c:v>
                </c:pt>
                <c:pt idx="3559">
                  <c:v>0.22500000000000001</c:v>
                </c:pt>
                <c:pt idx="3560">
                  <c:v>0.22500000000000001</c:v>
                </c:pt>
                <c:pt idx="3561">
                  <c:v>0.22500000000000001</c:v>
                </c:pt>
                <c:pt idx="3562">
                  <c:v>0.245</c:v>
                </c:pt>
                <c:pt idx="3563">
                  <c:v>0.25</c:v>
                </c:pt>
                <c:pt idx="3564">
                  <c:v>0.26</c:v>
                </c:pt>
                <c:pt idx="3565">
                  <c:v>0.23</c:v>
                </c:pt>
                <c:pt idx="3566">
                  <c:v>0.24</c:v>
                </c:pt>
                <c:pt idx="3567">
                  <c:v>0.24</c:v>
                </c:pt>
                <c:pt idx="3568">
                  <c:v>0.24</c:v>
                </c:pt>
                <c:pt idx="3569">
                  <c:v>0.245</c:v>
                </c:pt>
                <c:pt idx="3570">
                  <c:v>0.25</c:v>
                </c:pt>
                <c:pt idx="3571">
                  <c:v>0.25</c:v>
                </c:pt>
                <c:pt idx="3572">
                  <c:v>0.26</c:v>
                </c:pt>
                <c:pt idx="3573">
                  <c:v>0.245</c:v>
                </c:pt>
                <c:pt idx="3574">
                  <c:v>0.245</c:v>
                </c:pt>
                <c:pt idx="3575">
                  <c:v>0.245</c:v>
                </c:pt>
                <c:pt idx="3576">
                  <c:v>0.25</c:v>
                </c:pt>
                <c:pt idx="3577">
                  <c:v>0.245</c:v>
                </c:pt>
                <c:pt idx="3578">
                  <c:v>0.25</c:v>
                </c:pt>
                <c:pt idx="3579">
                  <c:v>0.25</c:v>
                </c:pt>
                <c:pt idx="3580">
                  <c:v>0.24</c:v>
                </c:pt>
                <c:pt idx="3581">
                  <c:v>0.24</c:v>
                </c:pt>
                <c:pt idx="3582">
                  <c:v>0.24</c:v>
                </c:pt>
                <c:pt idx="3583">
                  <c:v>0.25</c:v>
                </c:pt>
                <c:pt idx="3584">
                  <c:v>0.26</c:v>
                </c:pt>
                <c:pt idx="3585">
                  <c:v>0.25</c:v>
                </c:pt>
                <c:pt idx="3586">
                  <c:v>0.25</c:v>
                </c:pt>
                <c:pt idx="3587">
                  <c:v>0.25</c:v>
                </c:pt>
                <c:pt idx="3588">
                  <c:v>0.25</c:v>
                </c:pt>
                <c:pt idx="3589">
                  <c:v>0.25</c:v>
                </c:pt>
                <c:pt idx="3590">
                  <c:v>0.25</c:v>
                </c:pt>
                <c:pt idx="3591">
                  <c:v>0.25</c:v>
                </c:pt>
                <c:pt idx="3592">
                  <c:v>0.26</c:v>
                </c:pt>
                <c:pt idx="3593">
                  <c:v>0.255</c:v>
                </c:pt>
                <c:pt idx="3594">
                  <c:v>0.255</c:v>
                </c:pt>
                <c:pt idx="3595">
                  <c:v>0.255</c:v>
                </c:pt>
                <c:pt idx="3596">
                  <c:v>0.255</c:v>
                </c:pt>
                <c:pt idx="3597">
                  <c:v>0.26</c:v>
                </c:pt>
                <c:pt idx="3598">
                  <c:v>0.29499999999999998</c:v>
                </c:pt>
                <c:pt idx="3599">
                  <c:v>0.28499999999999998</c:v>
                </c:pt>
                <c:pt idx="3600">
                  <c:v>0.29499999999999998</c:v>
                </c:pt>
                <c:pt idx="3601">
                  <c:v>0.28499999999999998</c:v>
                </c:pt>
                <c:pt idx="3602">
                  <c:v>0.28499999999999998</c:v>
                </c:pt>
                <c:pt idx="3603">
                  <c:v>0.28499999999999998</c:v>
                </c:pt>
                <c:pt idx="3604">
                  <c:v>0.29499999999999998</c:v>
                </c:pt>
                <c:pt idx="3605">
                  <c:v>0.29499999999999998</c:v>
                </c:pt>
                <c:pt idx="3606">
                  <c:v>0.29499999999999998</c:v>
                </c:pt>
                <c:pt idx="3607">
                  <c:v>0.28000000000000003</c:v>
                </c:pt>
                <c:pt idx="3608">
                  <c:v>0.28000000000000003</c:v>
                </c:pt>
                <c:pt idx="3609">
                  <c:v>0.28000000000000003</c:v>
                </c:pt>
                <c:pt idx="3610">
                  <c:v>0.28000000000000003</c:v>
                </c:pt>
                <c:pt idx="3611">
                  <c:v>0.26</c:v>
                </c:pt>
                <c:pt idx="3612">
                  <c:v>0.26</c:v>
                </c:pt>
                <c:pt idx="3613">
                  <c:v>0.26</c:v>
                </c:pt>
                <c:pt idx="3614">
                  <c:v>0.28999999999999998</c:v>
                </c:pt>
                <c:pt idx="3615">
                  <c:v>0.28000000000000003</c:v>
                </c:pt>
                <c:pt idx="3616">
                  <c:v>0.28000000000000003</c:v>
                </c:pt>
                <c:pt idx="3617">
                  <c:v>0.28000000000000003</c:v>
                </c:pt>
                <c:pt idx="3618">
                  <c:v>0.28999999999999998</c:v>
                </c:pt>
                <c:pt idx="3619">
                  <c:v>0.28000000000000003</c:v>
                </c:pt>
                <c:pt idx="3620">
                  <c:v>0.28000000000000003</c:v>
                </c:pt>
                <c:pt idx="3621">
                  <c:v>0.27500000000000002</c:v>
                </c:pt>
                <c:pt idx="3622">
                  <c:v>0.30499999999999999</c:v>
                </c:pt>
                <c:pt idx="3623">
                  <c:v>0.30499999999999999</c:v>
                </c:pt>
                <c:pt idx="3624">
                  <c:v>0.30499999999999999</c:v>
                </c:pt>
                <c:pt idx="3625">
                  <c:v>0.30499999999999999</c:v>
                </c:pt>
                <c:pt idx="3626">
                  <c:v>0.34</c:v>
                </c:pt>
                <c:pt idx="3627">
                  <c:v>0.31</c:v>
                </c:pt>
                <c:pt idx="3628">
                  <c:v>0.34</c:v>
                </c:pt>
                <c:pt idx="3629">
                  <c:v>0.33500000000000002</c:v>
                </c:pt>
                <c:pt idx="3630">
                  <c:v>0.33500000000000002</c:v>
                </c:pt>
                <c:pt idx="3631">
                  <c:v>0.33500000000000002</c:v>
                </c:pt>
                <c:pt idx="3632">
                  <c:v>0.32</c:v>
                </c:pt>
                <c:pt idx="3633">
                  <c:v>0.28000000000000003</c:v>
                </c:pt>
                <c:pt idx="3634">
                  <c:v>0.26500000000000001</c:v>
                </c:pt>
                <c:pt idx="3635">
                  <c:v>0.27500000000000002</c:v>
                </c:pt>
                <c:pt idx="3636">
                  <c:v>0.27500000000000002</c:v>
                </c:pt>
                <c:pt idx="3637">
                  <c:v>0.27500000000000002</c:v>
                </c:pt>
                <c:pt idx="3638">
                  <c:v>0.27500000000000002</c:v>
                </c:pt>
                <c:pt idx="3639">
                  <c:v>0.26</c:v>
                </c:pt>
                <c:pt idx="3640">
                  <c:v>0.27</c:v>
                </c:pt>
                <c:pt idx="3641">
                  <c:v>0.28000000000000003</c:v>
                </c:pt>
                <c:pt idx="3642">
                  <c:v>0.26500000000000001</c:v>
                </c:pt>
                <c:pt idx="3643">
                  <c:v>0.26500000000000001</c:v>
                </c:pt>
                <c:pt idx="3644">
                  <c:v>0.26500000000000001</c:v>
                </c:pt>
                <c:pt idx="3645">
                  <c:v>0.26500000000000001</c:v>
                </c:pt>
                <c:pt idx="3646">
                  <c:v>0.27</c:v>
                </c:pt>
                <c:pt idx="3647">
                  <c:v>0.27</c:v>
                </c:pt>
                <c:pt idx="3648">
                  <c:v>0.27</c:v>
                </c:pt>
                <c:pt idx="3649">
                  <c:v>0.28000000000000003</c:v>
                </c:pt>
                <c:pt idx="3650">
                  <c:v>0.28000000000000003</c:v>
                </c:pt>
                <c:pt idx="3651">
                  <c:v>0.28000000000000003</c:v>
                </c:pt>
                <c:pt idx="3652">
                  <c:v>0.28000000000000003</c:v>
                </c:pt>
                <c:pt idx="3653">
                  <c:v>0.28000000000000003</c:v>
                </c:pt>
                <c:pt idx="3654">
                  <c:v>0.28999999999999998</c:v>
                </c:pt>
                <c:pt idx="3655">
                  <c:v>0.28000000000000003</c:v>
                </c:pt>
                <c:pt idx="3656">
                  <c:v>0.28499999999999998</c:v>
                </c:pt>
                <c:pt idx="3657">
                  <c:v>0.3</c:v>
                </c:pt>
                <c:pt idx="3658">
                  <c:v>0.3</c:v>
                </c:pt>
                <c:pt idx="3659">
                  <c:v>0.3</c:v>
                </c:pt>
                <c:pt idx="3660">
                  <c:v>0.28999999999999998</c:v>
                </c:pt>
                <c:pt idx="3661">
                  <c:v>0.30499999999999999</c:v>
                </c:pt>
                <c:pt idx="3662">
                  <c:v>0.29499999999999998</c:v>
                </c:pt>
                <c:pt idx="3663">
                  <c:v>0.32</c:v>
                </c:pt>
                <c:pt idx="3664">
                  <c:v>0.32</c:v>
                </c:pt>
                <c:pt idx="3665">
                  <c:v>0.32</c:v>
                </c:pt>
                <c:pt idx="3666">
                  <c:v>0.32</c:v>
                </c:pt>
                <c:pt idx="3667">
                  <c:v>0.3</c:v>
                </c:pt>
                <c:pt idx="3668">
                  <c:v>0.3</c:v>
                </c:pt>
                <c:pt idx="3669">
                  <c:v>0.3</c:v>
                </c:pt>
                <c:pt idx="3670">
                  <c:v>0.32</c:v>
                </c:pt>
                <c:pt idx="3671">
                  <c:v>0.28999999999999998</c:v>
                </c:pt>
                <c:pt idx="3672">
                  <c:v>0.28999999999999998</c:v>
                </c:pt>
                <c:pt idx="3673">
                  <c:v>0.28999999999999998</c:v>
                </c:pt>
                <c:pt idx="3674">
                  <c:v>0.28000000000000003</c:v>
                </c:pt>
                <c:pt idx="3675">
                  <c:v>0.26500000000000001</c:v>
                </c:pt>
                <c:pt idx="3676">
                  <c:v>0.27500000000000002</c:v>
                </c:pt>
                <c:pt idx="3677">
                  <c:v>0.28999999999999998</c:v>
                </c:pt>
                <c:pt idx="3678">
                  <c:v>0.28499999999999998</c:v>
                </c:pt>
                <c:pt idx="3679">
                  <c:v>0.28499999999999998</c:v>
                </c:pt>
                <c:pt idx="3680">
                  <c:v>0.28499999999999998</c:v>
                </c:pt>
                <c:pt idx="3681">
                  <c:v>0.28000000000000003</c:v>
                </c:pt>
                <c:pt idx="3682">
                  <c:v>0.3</c:v>
                </c:pt>
                <c:pt idx="3683">
                  <c:v>0.32500000000000001</c:v>
                </c:pt>
                <c:pt idx="3684">
                  <c:v>0.32</c:v>
                </c:pt>
                <c:pt idx="3685">
                  <c:v>0.32</c:v>
                </c:pt>
                <c:pt idx="3686">
                  <c:v>0.32</c:v>
                </c:pt>
                <c:pt idx="3687">
                  <c:v>0.32</c:v>
                </c:pt>
                <c:pt idx="3688">
                  <c:v>0.33</c:v>
                </c:pt>
                <c:pt idx="3689">
                  <c:v>0.31</c:v>
                </c:pt>
                <c:pt idx="3690">
                  <c:v>0.28999999999999998</c:v>
                </c:pt>
                <c:pt idx="3691">
                  <c:v>0.28999999999999998</c:v>
                </c:pt>
                <c:pt idx="3692">
                  <c:v>0.28999999999999998</c:v>
                </c:pt>
                <c:pt idx="3693">
                  <c:v>0.28999999999999998</c:v>
                </c:pt>
                <c:pt idx="3694">
                  <c:v>0.28999999999999998</c:v>
                </c:pt>
                <c:pt idx="3695">
                  <c:v>0.28999999999999998</c:v>
                </c:pt>
                <c:pt idx="3696">
                  <c:v>0.28499999999999998</c:v>
                </c:pt>
                <c:pt idx="3697">
                  <c:v>0.28999999999999998</c:v>
                </c:pt>
                <c:pt idx="3698">
                  <c:v>0.31</c:v>
                </c:pt>
                <c:pt idx="3699">
                  <c:v>0.315</c:v>
                </c:pt>
                <c:pt idx="3700">
                  <c:v>0.315</c:v>
                </c:pt>
                <c:pt idx="3701">
                  <c:v>0.315</c:v>
                </c:pt>
                <c:pt idx="3702">
                  <c:v>0.32500000000000001</c:v>
                </c:pt>
                <c:pt idx="3703">
                  <c:v>0.30499999999999999</c:v>
                </c:pt>
                <c:pt idx="3704">
                  <c:v>0.36</c:v>
                </c:pt>
                <c:pt idx="3705">
                  <c:v>0.36</c:v>
                </c:pt>
                <c:pt idx="3706">
                  <c:v>0.36</c:v>
                </c:pt>
                <c:pt idx="3707">
                  <c:v>0.36</c:v>
                </c:pt>
                <c:pt idx="3708">
                  <c:v>0.36</c:v>
                </c:pt>
                <c:pt idx="3709">
                  <c:v>0.37</c:v>
                </c:pt>
                <c:pt idx="3710">
                  <c:v>0.34499999999999997</c:v>
                </c:pt>
                <c:pt idx="3711">
                  <c:v>0.34</c:v>
                </c:pt>
                <c:pt idx="3712">
                  <c:v>0.35499999999999998</c:v>
                </c:pt>
                <c:pt idx="3713">
                  <c:v>0.39500000000000002</c:v>
                </c:pt>
                <c:pt idx="3714">
                  <c:v>0.39500000000000002</c:v>
                </c:pt>
                <c:pt idx="3715">
                  <c:v>0.39500000000000002</c:v>
                </c:pt>
                <c:pt idx="3716">
                  <c:v>0.39</c:v>
                </c:pt>
                <c:pt idx="3717">
                  <c:v>0.38</c:v>
                </c:pt>
                <c:pt idx="3718">
                  <c:v>0.36499999999999999</c:v>
                </c:pt>
                <c:pt idx="3719">
                  <c:v>0.44</c:v>
                </c:pt>
                <c:pt idx="3720">
                  <c:v>0.48</c:v>
                </c:pt>
                <c:pt idx="3721">
                  <c:v>0.48</c:v>
                </c:pt>
                <c:pt idx="3722">
                  <c:v>0.48</c:v>
                </c:pt>
                <c:pt idx="3723">
                  <c:v>0.49</c:v>
                </c:pt>
                <c:pt idx="3724">
                  <c:v>0.51</c:v>
                </c:pt>
                <c:pt idx="3725">
                  <c:v>0.45500000000000002</c:v>
                </c:pt>
                <c:pt idx="3726">
                  <c:v>0.46500000000000002</c:v>
                </c:pt>
                <c:pt idx="3727">
                  <c:v>0.46500000000000002</c:v>
                </c:pt>
                <c:pt idx="3728">
                  <c:v>0.46500000000000002</c:v>
                </c:pt>
                <c:pt idx="3729">
                  <c:v>0.46500000000000002</c:v>
                </c:pt>
                <c:pt idx="3730">
                  <c:v>0.46</c:v>
                </c:pt>
                <c:pt idx="3731">
                  <c:v>0.46</c:v>
                </c:pt>
                <c:pt idx="3732">
                  <c:v>0.47</c:v>
                </c:pt>
                <c:pt idx="3733">
                  <c:v>0.48</c:v>
                </c:pt>
                <c:pt idx="3734">
                  <c:v>0.46</c:v>
                </c:pt>
                <c:pt idx="3735">
                  <c:v>0.46</c:v>
                </c:pt>
                <c:pt idx="3736">
                  <c:v>0.46</c:v>
                </c:pt>
                <c:pt idx="3737">
                  <c:v>0.495</c:v>
                </c:pt>
                <c:pt idx="3738">
                  <c:v>0.51</c:v>
                </c:pt>
                <c:pt idx="3739">
                  <c:v>0.47</c:v>
                </c:pt>
                <c:pt idx="3740">
                  <c:v>0.5</c:v>
                </c:pt>
                <c:pt idx="3741">
                  <c:v>0.52</c:v>
                </c:pt>
                <c:pt idx="3742">
                  <c:v>0.52</c:v>
                </c:pt>
                <c:pt idx="3743">
                  <c:v>0.52</c:v>
                </c:pt>
                <c:pt idx="3744">
                  <c:v>0.4</c:v>
                </c:pt>
                <c:pt idx="3745">
                  <c:v>0.42499999999999999</c:v>
                </c:pt>
                <c:pt idx="3746">
                  <c:v>0.39500000000000002</c:v>
                </c:pt>
                <c:pt idx="3747">
                  <c:v>0.40500000000000003</c:v>
                </c:pt>
                <c:pt idx="3748">
                  <c:v>0.37</c:v>
                </c:pt>
                <c:pt idx="3749">
                  <c:v>0.37</c:v>
                </c:pt>
                <c:pt idx="3750">
                  <c:v>0.37</c:v>
                </c:pt>
                <c:pt idx="3751">
                  <c:v>0.37</c:v>
                </c:pt>
                <c:pt idx="3752">
                  <c:v>0.34</c:v>
                </c:pt>
                <c:pt idx="3753">
                  <c:v>0.34499999999999997</c:v>
                </c:pt>
                <c:pt idx="3754">
                  <c:v>0.37</c:v>
                </c:pt>
                <c:pt idx="3755">
                  <c:v>0.37</c:v>
                </c:pt>
                <c:pt idx="3756">
                  <c:v>0.37</c:v>
                </c:pt>
                <c:pt idx="3757">
                  <c:v>0.37</c:v>
                </c:pt>
                <c:pt idx="3758">
                  <c:v>0.37</c:v>
                </c:pt>
                <c:pt idx="3759">
                  <c:v>0.37</c:v>
                </c:pt>
                <c:pt idx="3760">
                  <c:v>0.35</c:v>
                </c:pt>
                <c:pt idx="3761">
                  <c:v>0.38</c:v>
                </c:pt>
                <c:pt idx="3762">
                  <c:v>0.37</c:v>
                </c:pt>
                <c:pt idx="3763">
                  <c:v>0.37</c:v>
                </c:pt>
                <c:pt idx="3764">
                  <c:v>0.37</c:v>
                </c:pt>
                <c:pt idx="3765">
                  <c:v>0.37</c:v>
                </c:pt>
                <c:pt idx="3766">
                  <c:v>0.4</c:v>
                </c:pt>
                <c:pt idx="3767">
                  <c:v>0.35</c:v>
                </c:pt>
                <c:pt idx="3768">
                  <c:v>0.34</c:v>
                </c:pt>
                <c:pt idx="3769">
                  <c:v>0.34</c:v>
                </c:pt>
                <c:pt idx="3770">
                  <c:v>0.34</c:v>
                </c:pt>
                <c:pt idx="3771">
                  <c:v>0.34</c:v>
                </c:pt>
                <c:pt idx="3772">
                  <c:v>0.34</c:v>
                </c:pt>
                <c:pt idx="3773">
                  <c:v>0.3</c:v>
                </c:pt>
                <c:pt idx="3774">
                  <c:v>0.28999999999999998</c:v>
                </c:pt>
                <c:pt idx="3775">
                  <c:v>0.27500000000000002</c:v>
                </c:pt>
                <c:pt idx="3776">
                  <c:v>0.26</c:v>
                </c:pt>
                <c:pt idx="3777">
                  <c:v>0.26</c:v>
                </c:pt>
                <c:pt idx="3778">
                  <c:v>0.26</c:v>
                </c:pt>
                <c:pt idx="3779">
                  <c:v>0.26</c:v>
                </c:pt>
                <c:pt idx="3780">
                  <c:v>0.3</c:v>
                </c:pt>
                <c:pt idx="3781">
                  <c:v>0.3</c:v>
                </c:pt>
                <c:pt idx="3782">
                  <c:v>0.3</c:v>
                </c:pt>
                <c:pt idx="3783">
                  <c:v>0.25</c:v>
                </c:pt>
                <c:pt idx="3784">
                  <c:v>0.25</c:v>
                </c:pt>
                <c:pt idx="3785">
                  <c:v>0.25</c:v>
                </c:pt>
                <c:pt idx="3786">
                  <c:v>0.25</c:v>
                </c:pt>
                <c:pt idx="3787">
                  <c:v>0.25</c:v>
                </c:pt>
                <c:pt idx="3788">
                  <c:v>0.26</c:v>
                </c:pt>
                <c:pt idx="3789">
                  <c:v>0.25</c:v>
                </c:pt>
                <c:pt idx="3790">
                  <c:v>0.25</c:v>
                </c:pt>
                <c:pt idx="3791">
                  <c:v>0.25</c:v>
                </c:pt>
                <c:pt idx="3792">
                  <c:v>0.25</c:v>
                </c:pt>
                <c:pt idx="3793">
                  <c:v>0.24</c:v>
                </c:pt>
                <c:pt idx="3794">
                  <c:v>0.245</c:v>
                </c:pt>
                <c:pt idx="3795">
                  <c:v>0.25</c:v>
                </c:pt>
                <c:pt idx="3796">
                  <c:v>0.26</c:v>
                </c:pt>
                <c:pt idx="3797">
                  <c:v>0.26500000000000001</c:v>
                </c:pt>
                <c:pt idx="3798">
                  <c:v>0.26500000000000001</c:v>
                </c:pt>
                <c:pt idx="3799">
                  <c:v>0.26500000000000001</c:v>
                </c:pt>
                <c:pt idx="3800">
                  <c:v>0.26500000000000001</c:v>
                </c:pt>
                <c:pt idx="3801">
                  <c:v>0.26500000000000001</c:v>
                </c:pt>
                <c:pt idx="3802">
                  <c:v>0.27</c:v>
                </c:pt>
                <c:pt idx="3803">
                  <c:v>0.28000000000000003</c:v>
                </c:pt>
                <c:pt idx="3804">
                  <c:v>0.28000000000000003</c:v>
                </c:pt>
                <c:pt idx="3805">
                  <c:v>0.28000000000000003</c:v>
                </c:pt>
                <c:pt idx="3806">
                  <c:v>0.28000000000000003</c:v>
                </c:pt>
                <c:pt idx="3807">
                  <c:v>0.28000000000000003</c:v>
                </c:pt>
                <c:pt idx="3808">
                  <c:v>0.28000000000000003</c:v>
                </c:pt>
                <c:pt idx="3809">
                  <c:v>0.29499999999999998</c:v>
                </c:pt>
                <c:pt idx="3810">
                  <c:v>0.31</c:v>
                </c:pt>
                <c:pt idx="3811">
                  <c:v>0.32500000000000001</c:v>
                </c:pt>
                <c:pt idx="3812">
                  <c:v>0.32500000000000001</c:v>
                </c:pt>
                <c:pt idx="3813">
                  <c:v>0.32500000000000001</c:v>
                </c:pt>
                <c:pt idx="3814">
                  <c:v>0.33500000000000002</c:v>
                </c:pt>
                <c:pt idx="3815">
                  <c:v>0.32</c:v>
                </c:pt>
                <c:pt idx="3816">
                  <c:v>0.33500000000000002</c:v>
                </c:pt>
                <c:pt idx="3817">
                  <c:v>0.3</c:v>
                </c:pt>
                <c:pt idx="3818">
                  <c:v>0.31</c:v>
                </c:pt>
                <c:pt idx="3819">
                  <c:v>0.31</c:v>
                </c:pt>
                <c:pt idx="3820">
                  <c:v>0.31</c:v>
                </c:pt>
                <c:pt idx="3821">
                  <c:v>0.3</c:v>
                </c:pt>
                <c:pt idx="3822">
                  <c:v>0.28499999999999998</c:v>
                </c:pt>
                <c:pt idx="3823">
                  <c:v>0.28499999999999998</c:v>
                </c:pt>
                <c:pt idx="3824">
                  <c:v>0.30499999999999999</c:v>
                </c:pt>
                <c:pt idx="3825">
                  <c:v>0.3</c:v>
                </c:pt>
                <c:pt idx="3826">
                  <c:v>0.3</c:v>
                </c:pt>
                <c:pt idx="3827">
                  <c:v>0.3</c:v>
                </c:pt>
                <c:pt idx="3828">
                  <c:v>0.32</c:v>
                </c:pt>
                <c:pt idx="3829">
                  <c:v>0.32500000000000001</c:v>
                </c:pt>
                <c:pt idx="3830">
                  <c:v>0.32</c:v>
                </c:pt>
                <c:pt idx="3831">
                  <c:v>0.32</c:v>
                </c:pt>
                <c:pt idx="3832">
                  <c:v>0.32</c:v>
                </c:pt>
                <c:pt idx="3833">
                  <c:v>0.32</c:v>
                </c:pt>
                <c:pt idx="3834">
                  <c:v>0.32</c:v>
                </c:pt>
                <c:pt idx="3835">
                  <c:v>0.32500000000000001</c:v>
                </c:pt>
                <c:pt idx="3836">
                  <c:v>0.34</c:v>
                </c:pt>
                <c:pt idx="3837">
                  <c:v>0.35499999999999998</c:v>
                </c:pt>
                <c:pt idx="3838">
                  <c:v>0.34</c:v>
                </c:pt>
                <c:pt idx="3839">
                  <c:v>0.35</c:v>
                </c:pt>
                <c:pt idx="3840">
                  <c:v>0.35</c:v>
                </c:pt>
                <c:pt idx="3841">
                  <c:v>0.35</c:v>
                </c:pt>
                <c:pt idx="3842">
                  <c:v>0.36</c:v>
                </c:pt>
                <c:pt idx="3843">
                  <c:v>0.38</c:v>
                </c:pt>
                <c:pt idx="3844">
                  <c:v>0.38</c:v>
                </c:pt>
                <c:pt idx="3845">
                  <c:v>0.38500000000000001</c:v>
                </c:pt>
                <c:pt idx="3846">
                  <c:v>0.36499999999999999</c:v>
                </c:pt>
                <c:pt idx="3847">
                  <c:v>0.36499999999999999</c:v>
                </c:pt>
                <c:pt idx="3848">
                  <c:v>0.36499999999999999</c:v>
                </c:pt>
                <c:pt idx="3849">
                  <c:v>0.34</c:v>
                </c:pt>
                <c:pt idx="3850">
                  <c:v>0.34</c:v>
                </c:pt>
                <c:pt idx="3851">
                  <c:v>0.34</c:v>
                </c:pt>
                <c:pt idx="3852">
                  <c:v>0.35</c:v>
                </c:pt>
                <c:pt idx="3853">
                  <c:v>0.34</c:v>
                </c:pt>
                <c:pt idx="3854">
                  <c:v>0.34</c:v>
                </c:pt>
                <c:pt idx="3855">
                  <c:v>0.34</c:v>
                </c:pt>
                <c:pt idx="3856">
                  <c:v>0.37</c:v>
                </c:pt>
                <c:pt idx="3857">
                  <c:v>0.36</c:v>
                </c:pt>
              </c:numCache>
            </c:numRef>
          </c:val>
          <c:smooth val="0"/>
          <c:extLst>
            <c:ext xmlns:c16="http://schemas.microsoft.com/office/drawing/2014/chart" uri="{C3380CC4-5D6E-409C-BE32-E72D297353CC}">
              <c16:uniqueId val="{00000000-D89A-4C6F-8E2C-8665F46B9A99}"/>
            </c:ext>
          </c:extLst>
        </c:ser>
        <c:dLbls>
          <c:showLegendKey val="0"/>
          <c:showVal val="0"/>
          <c:showCatName val="0"/>
          <c:showSerName val="0"/>
          <c:showPercent val="0"/>
          <c:showBubbleSize val="0"/>
        </c:dLbls>
        <c:smooth val="0"/>
        <c:axId val="1857845471"/>
        <c:axId val="1810101711"/>
      </c:lineChart>
      <c:dateAx>
        <c:axId val="1857845471"/>
        <c:scaling>
          <c:orientation val="minMax"/>
          <c:min val="43419"/>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01711"/>
        <c:crosses val="autoZero"/>
        <c:auto val="1"/>
        <c:lblOffset val="100"/>
        <c:baseTimeUnit val="days"/>
      </c:dateAx>
      <c:valAx>
        <c:axId val="181010171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8454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 Slide Refresh.xlsx]Single Equity Performance'!$B$1</c:f>
              <c:strCache>
                <c:ptCount val="1"/>
                <c:pt idx="0">
                  <c:v>TSX:NXE</c:v>
                </c:pt>
              </c:strCache>
            </c:strRef>
          </c:tx>
          <c:spPr>
            <a:ln w="28575" cap="rnd">
              <a:solidFill>
                <a:srgbClr val="A6192E"/>
              </a:solidFill>
              <a:round/>
            </a:ln>
            <a:effectLst/>
          </c:spPr>
          <c:marker>
            <c:symbol val="none"/>
          </c:marker>
          <c:cat>
            <c:numRef>
              <c:f>'[Master Slide Refresh.xlsx]Single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'[Master Slide Refresh.xlsx]Single Equity Performance'!$B$2:$B$3861</c:f>
              <c:numCache>
                <c:formatCode>0.00</c:formatCode>
                <c:ptCount val="3860"/>
                <c:pt idx="0">
                  <c:v>8.32</c:v>
                </c:pt>
                <c:pt idx="1">
                  <c:v>8.4</c:v>
                </c:pt>
                <c:pt idx="2">
                  <c:v>8.48</c:v>
                </c:pt>
                <c:pt idx="3">
                  <c:v>8.26</c:v>
                </c:pt>
                <c:pt idx="4">
                  <c:v>8.26</c:v>
                </c:pt>
                <c:pt idx="5">
                  <c:v>8.26</c:v>
                </c:pt>
                <c:pt idx="6">
                  <c:v>8.5</c:v>
                </c:pt>
                <c:pt idx="7">
                  <c:v>7.94</c:v>
                </c:pt>
                <c:pt idx="8">
                  <c:v>8.02</c:v>
                </c:pt>
                <c:pt idx="9">
                  <c:v>7.94</c:v>
                </c:pt>
                <c:pt idx="10">
                  <c:v>8.1999999999999993</c:v>
                </c:pt>
                <c:pt idx="11">
                  <c:v>8.1999999999999993</c:v>
                </c:pt>
                <c:pt idx="12">
                  <c:v>8.1999999999999993</c:v>
                </c:pt>
                <c:pt idx="13">
                  <c:v>8.61</c:v>
                </c:pt>
                <c:pt idx="14">
                  <c:v>8.41</c:v>
                </c:pt>
                <c:pt idx="15">
                  <c:v>8.3699999999999992</c:v>
                </c:pt>
                <c:pt idx="16">
                  <c:v>7.97</c:v>
                </c:pt>
                <c:pt idx="17">
                  <c:v>7.99</c:v>
                </c:pt>
                <c:pt idx="18">
                  <c:v>7.99</c:v>
                </c:pt>
                <c:pt idx="19">
                  <c:v>7.99</c:v>
                </c:pt>
                <c:pt idx="20">
                  <c:v>8.0299999999999994</c:v>
                </c:pt>
                <c:pt idx="21">
                  <c:v>8.15</c:v>
                </c:pt>
                <c:pt idx="22">
                  <c:v>8.1199999999999992</c:v>
                </c:pt>
                <c:pt idx="23">
                  <c:v>7.71</c:v>
                </c:pt>
                <c:pt idx="24">
                  <c:v>7.68</c:v>
                </c:pt>
                <c:pt idx="25">
                  <c:v>7.68</c:v>
                </c:pt>
                <c:pt idx="26">
                  <c:v>7.68</c:v>
                </c:pt>
                <c:pt idx="27">
                  <c:v>7.83</c:v>
                </c:pt>
                <c:pt idx="28">
                  <c:v>7.68</c:v>
                </c:pt>
                <c:pt idx="29">
                  <c:v>7.72</c:v>
                </c:pt>
                <c:pt idx="30">
                  <c:v>7.48</c:v>
                </c:pt>
                <c:pt idx="31">
                  <c:v>7.6</c:v>
                </c:pt>
                <c:pt idx="32">
                  <c:v>7.6</c:v>
                </c:pt>
                <c:pt idx="33">
                  <c:v>7.6</c:v>
                </c:pt>
                <c:pt idx="34">
                  <c:v>7.57</c:v>
                </c:pt>
                <c:pt idx="35">
                  <c:v>7.66</c:v>
                </c:pt>
                <c:pt idx="36">
                  <c:v>7.89</c:v>
                </c:pt>
                <c:pt idx="37">
                  <c:v>7.81</c:v>
                </c:pt>
                <c:pt idx="38">
                  <c:v>7.81</c:v>
                </c:pt>
                <c:pt idx="39">
                  <c:v>7.81</c:v>
                </c:pt>
                <c:pt idx="40">
                  <c:v>7.81</c:v>
                </c:pt>
                <c:pt idx="41">
                  <c:v>7.72</c:v>
                </c:pt>
                <c:pt idx="42">
                  <c:v>7.66</c:v>
                </c:pt>
                <c:pt idx="43">
                  <c:v>7.68</c:v>
                </c:pt>
                <c:pt idx="44">
                  <c:v>7.92</c:v>
                </c:pt>
                <c:pt idx="45">
                  <c:v>8.1300000000000008</c:v>
                </c:pt>
                <c:pt idx="46">
                  <c:v>8.1300000000000008</c:v>
                </c:pt>
                <c:pt idx="47">
                  <c:v>8.1300000000000008</c:v>
                </c:pt>
                <c:pt idx="48">
                  <c:v>8.4</c:v>
                </c:pt>
                <c:pt idx="49">
                  <c:v>8.06</c:v>
                </c:pt>
                <c:pt idx="50">
                  <c:v>8.26</c:v>
                </c:pt>
                <c:pt idx="51">
                  <c:v>8.56</c:v>
                </c:pt>
                <c:pt idx="52">
                  <c:v>8.23</c:v>
                </c:pt>
                <c:pt idx="53">
                  <c:v>8.23</c:v>
                </c:pt>
                <c:pt idx="54">
                  <c:v>8.23</c:v>
                </c:pt>
                <c:pt idx="55">
                  <c:v>8.01</c:v>
                </c:pt>
                <c:pt idx="56">
                  <c:v>8.2200000000000006</c:v>
                </c:pt>
                <c:pt idx="57">
                  <c:v>8.19</c:v>
                </c:pt>
                <c:pt idx="58">
                  <c:v>8.49</c:v>
                </c:pt>
                <c:pt idx="59">
                  <c:v>8.43</c:v>
                </c:pt>
                <c:pt idx="60">
                  <c:v>8.43</c:v>
                </c:pt>
                <c:pt idx="61">
                  <c:v>8.43</c:v>
                </c:pt>
                <c:pt idx="62">
                  <c:v>8.35</c:v>
                </c:pt>
                <c:pt idx="63">
                  <c:v>8.1999999999999993</c:v>
                </c:pt>
                <c:pt idx="64">
                  <c:v>7.8</c:v>
                </c:pt>
                <c:pt idx="65">
                  <c:v>7.72</c:v>
                </c:pt>
                <c:pt idx="66">
                  <c:v>7.46</c:v>
                </c:pt>
                <c:pt idx="67">
                  <c:v>7.46</c:v>
                </c:pt>
                <c:pt idx="68">
                  <c:v>7.46</c:v>
                </c:pt>
                <c:pt idx="69">
                  <c:v>7.54</c:v>
                </c:pt>
                <c:pt idx="70">
                  <c:v>7.5</c:v>
                </c:pt>
                <c:pt idx="71">
                  <c:v>7.6</c:v>
                </c:pt>
                <c:pt idx="72">
                  <c:v>7.18</c:v>
                </c:pt>
                <c:pt idx="73">
                  <c:v>7.18</c:v>
                </c:pt>
                <c:pt idx="74">
                  <c:v>7.18</c:v>
                </c:pt>
                <c:pt idx="75">
                  <c:v>7.18</c:v>
                </c:pt>
                <c:pt idx="76">
                  <c:v>7.11</c:v>
                </c:pt>
                <c:pt idx="77">
                  <c:v>7.15</c:v>
                </c:pt>
                <c:pt idx="78">
                  <c:v>7.01</c:v>
                </c:pt>
                <c:pt idx="79">
                  <c:v>7.1</c:v>
                </c:pt>
                <c:pt idx="80">
                  <c:v>7.06</c:v>
                </c:pt>
                <c:pt idx="81">
                  <c:v>7.06</c:v>
                </c:pt>
                <c:pt idx="82">
                  <c:v>7.06</c:v>
                </c:pt>
                <c:pt idx="83">
                  <c:v>6.86</c:v>
                </c:pt>
                <c:pt idx="84">
                  <c:v>7.01</c:v>
                </c:pt>
                <c:pt idx="85">
                  <c:v>7</c:v>
                </c:pt>
                <c:pt idx="86">
                  <c:v>6.99</c:v>
                </c:pt>
                <c:pt idx="87">
                  <c:v>6.59</c:v>
                </c:pt>
                <c:pt idx="88">
                  <c:v>6.59</c:v>
                </c:pt>
                <c:pt idx="89">
                  <c:v>6.59</c:v>
                </c:pt>
                <c:pt idx="90">
                  <c:v>6.43</c:v>
                </c:pt>
                <c:pt idx="91">
                  <c:v>6.42</c:v>
                </c:pt>
                <c:pt idx="92">
                  <c:v>6.43</c:v>
                </c:pt>
                <c:pt idx="93">
                  <c:v>6.75</c:v>
                </c:pt>
                <c:pt idx="94">
                  <c:v>6.63</c:v>
                </c:pt>
                <c:pt idx="95">
                  <c:v>6.63</c:v>
                </c:pt>
                <c:pt idx="96">
                  <c:v>6.63</c:v>
                </c:pt>
                <c:pt idx="97">
                  <c:v>6.28</c:v>
                </c:pt>
                <c:pt idx="98">
                  <c:v>6.52</c:v>
                </c:pt>
                <c:pt idx="99">
                  <c:v>6.55</c:v>
                </c:pt>
                <c:pt idx="100">
                  <c:v>6.42</c:v>
                </c:pt>
                <c:pt idx="101">
                  <c:v>6.42</c:v>
                </c:pt>
                <c:pt idx="102">
                  <c:v>6.42</c:v>
                </c:pt>
                <c:pt idx="103">
                  <c:v>6.42</c:v>
                </c:pt>
                <c:pt idx="104">
                  <c:v>6.34</c:v>
                </c:pt>
                <c:pt idx="105">
                  <c:v>6.33</c:v>
                </c:pt>
                <c:pt idx="106">
                  <c:v>6.46</c:v>
                </c:pt>
                <c:pt idx="107">
                  <c:v>6.47</c:v>
                </c:pt>
                <c:pt idx="108">
                  <c:v>6.25</c:v>
                </c:pt>
                <c:pt idx="109">
                  <c:v>6.25</c:v>
                </c:pt>
                <c:pt idx="110">
                  <c:v>6.25</c:v>
                </c:pt>
                <c:pt idx="111">
                  <c:v>6.06</c:v>
                </c:pt>
                <c:pt idx="112">
                  <c:v>6.19</c:v>
                </c:pt>
                <c:pt idx="113">
                  <c:v>6.29</c:v>
                </c:pt>
                <c:pt idx="114">
                  <c:v>6.12</c:v>
                </c:pt>
                <c:pt idx="115">
                  <c:v>6.15</c:v>
                </c:pt>
                <c:pt idx="116">
                  <c:v>6.15</c:v>
                </c:pt>
                <c:pt idx="117">
                  <c:v>6.15</c:v>
                </c:pt>
                <c:pt idx="118">
                  <c:v>6.18</c:v>
                </c:pt>
                <c:pt idx="119">
                  <c:v>6.28</c:v>
                </c:pt>
                <c:pt idx="120">
                  <c:v>6.3</c:v>
                </c:pt>
                <c:pt idx="121">
                  <c:v>6.12</c:v>
                </c:pt>
                <c:pt idx="122">
                  <c:v>6.07</c:v>
                </c:pt>
                <c:pt idx="123">
                  <c:v>6.07</c:v>
                </c:pt>
                <c:pt idx="124">
                  <c:v>6.07</c:v>
                </c:pt>
                <c:pt idx="125">
                  <c:v>6.28</c:v>
                </c:pt>
                <c:pt idx="126">
                  <c:v>6.19</c:v>
                </c:pt>
                <c:pt idx="127">
                  <c:v>6.16</c:v>
                </c:pt>
                <c:pt idx="128">
                  <c:v>6.12</c:v>
                </c:pt>
                <c:pt idx="129">
                  <c:v>5.97</c:v>
                </c:pt>
                <c:pt idx="130">
                  <c:v>5.97</c:v>
                </c:pt>
                <c:pt idx="131">
                  <c:v>5.97</c:v>
                </c:pt>
                <c:pt idx="132">
                  <c:v>5.86</c:v>
                </c:pt>
                <c:pt idx="133">
                  <c:v>6.22</c:v>
                </c:pt>
                <c:pt idx="134">
                  <c:v>6.29</c:v>
                </c:pt>
                <c:pt idx="135">
                  <c:v>6.25</c:v>
                </c:pt>
                <c:pt idx="136">
                  <c:v>6.25</c:v>
                </c:pt>
                <c:pt idx="137">
                  <c:v>6.25</c:v>
                </c:pt>
                <c:pt idx="138">
                  <c:v>6.25</c:v>
                </c:pt>
                <c:pt idx="139">
                  <c:v>6.17</c:v>
                </c:pt>
                <c:pt idx="140">
                  <c:v>6.05</c:v>
                </c:pt>
                <c:pt idx="141">
                  <c:v>5.95</c:v>
                </c:pt>
                <c:pt idx="142">
                  <c:v>6.01</c:v>
                </c:pt>
                <c:pt idx="143">
                  <c:v>6</c:v>
                </c:pt>
                <c:pt idx="144">
                  <c:v>6</c:v>
                </c:pt>
                <c:pt idx="145">
                  <c:v>6</c:v>
                </c:pt>
                <c:pt idx="146">
                  <c:v>6.12</c:v>
                </c:pt>
                <c:pt idx="147">
                  <c:v>6.2</c:v>
                </c:pt>
                <c:pt idx="148">
                  <c:v>6.28</c:v>
                </c:pt>
                <c:pt idx="149">
                  <c:v>6.33</c:v>
                </c:pt>
                <c:pt idx="150">
                  <c:v>6.28</c:v>
                </c:pt>
                <c:pt idx="151">
                  <c:v>6.28</c:v>
                </c:pt>
                <c:pt idx="152">
                  <c:v>6.28</c:v>
                </c:pt>
                <c:pt idx="153">
                  <c:v>6.09</c:v>
                </c:pt>
                <c:pt idx="154">
                  <c:v>6.03</c:v>
                </c:pt>
                <c:pt idx="155">
                  <c:v>6.13</c:v>
                </c:pt>
                <c:pt idx="156">
                  <c:v>6.19</c:v>
                </c:pt>
                <c:pt idx="157">
                  <c:v>5.87</c:v>
                </c:pt>
                <c:pt idx="158">
                  <c:v>5.87</c:v>
                </c:pt>
                <c:pt idx="159">
                  <c:v>5.87</c:v>
                </c:pt>
                <c:pt idx="160">
                  <c:v>5.88</c:v>
                </c:pt>
                <c:pt idx="161">
                  <c:v>5.79</c:v>
                </c:pt>
                <c:pt idx="162">
                  <c:v>5.82</c:v>
                </c:pt>
                <c:pt idx="163">
                  <c:v>5.98</c:v>
                </c:pt>
                <c:pt idx="164">
                  <c:v>5.96</c:v>
                </c:pt>
                <c:pt idx="165">
                  <c:v>5.96</c:v>
                </c:pt>
                <c:pt idx="166">
                  <c:v>5.96</c:v>
                </c:pt>
                <c:pt idx="167">
                  <c:v>5.78</c:v>
                </c:pt>
                <c:pt idx="168">
                  <c:v>5.24</c:v>
                </c:pt>
                <c:pt idx="169">
                  <c:v>5.08</c:v>
                </c:pt>
                <c:pt idx="170">
                  <c:v>5.2</c:v>
                </c:pt>
                <c:pt idx="171">
                  <c:v>5.18</c:v>
                </c:pt>
                <c:pt idx="172">
                  <c:v>5.18</c:v>
                </c:pt>
                <c:pt idx="173">
                  <c:v>5.18</c:v>
                </c:pt>
                <c:pt idx="174">
                  <c:v>5.17</c:v>
                </c:pt>
                <c:pt idx="175">
                  <c:v>5.29</c:v>
                </c:pt>
                <c:pt idx="176">
                  <c:v>5.39</c:v>
                </c:pt>
                <c:pt idx="177">
                  <c:v>5.29</c:v>
                </c:pt>
                <c:pt idx="178">
                  <c:v>5.29</c:v>
                </c:pt>
                <c:pt idx="179">
                  <c:v>5.29</c:v>
                </c:pt>
                <c:pt idx="180">
                  <c:v>5.29</c:v>
                </c:pt>
                <c:pt idx="181">
                  <c:v>5.33</c:v>
                </c:pt>
                <c:pt idx="182">
                  <c:v>5.27</c:v>
                </c:pt>
                <c:pt idx="183">
                  <c:v>5.24</c:v>
                </c:pt>
                <c:pt idx="184">
                  <c:v>5.43</c:v>
                </c:pt>
                <c:pt idx="185">
                  <c:v>5.54</c:v>
                </c:pt>
                <c:pt idx="186">
                  <c:v>5.54</c:v>
                </c:pt>
                <c:pt idx="187">
                  <c:v>5.54</c:v>
                </c:pt>
                <c:pt idx="188">
                  <c:v>5.35</c:v>
                </c:pt>
                <c:pt idx="189">
                  <c:v>5.58</c:v>
                </c:pt>
                <c:pt idx="190">
                  <c:v>5.55</c:v>
                </c:pt>
                <c:pt idx="191">
                  <c:v>5.25</c:v>
                </c:pt>
                <c:pt idx="192">
                  <c:v>5.21</c:v>
                </c:pt>
                <c:pt idx="193">
                  <c:v>5.21</c:v>
                </c:pt>
                <c:pt idx="194">
                  <c:v>5.21</c:v>
                </c:pt>
                <c:pt idx="195">
                  <c:v>5.0599999999999996</c:v>
                </c:pt>
                <c:pt idx="196">
                  <c:v>5.1100000000000003</c:v>
                </c:pt>
                <c:pt idx="197">
                  <c:v>5.15</c:v>
                </c:pt>
                <c:pt idx="198">
                  <c:v>5.18</c:v>
                </c:pt>
                <c:pt idx="199">
                  <c:v>5.27</c:v>
                </c:pt>
                <c:pt idx="200">
                  <c:v>5.27</c:v>
                </c:pt>
                <c:pt idx="201">
                  <c:v>5.27</c:v>
                </c:pt>
                <c:pt idx="202">
                  <c:v>5.12</c:v>
                </c:pt>
                <c:pt idx="203">
                  <c:v>4.9800000000000004</c:v>
                </c:pt>
                <c:pt idx="204">
                  <c:v>4.9000000000000004</c:v>
                </c:pt>
                <c:pt idx="205">
                  <c:v>4.78</c:v>
                </c:pt>
                <c:pt idx="206">
                  <c:v>4.8099999999999996</c:v>
                </c:pt>
                <c:pt idx="207">
                  <c:v>4.8099999999999996</c:v>
                </c:pt>
                <c:pt idx="208">
                  <c:v>4.8099999999999996</c:v>
                </c:pt>
                <c:pt idx="209">
                  <c:v>4.88</c:v>
                </c:pt>
                <c:pt idx="210">
                  <c:v>4.88</c:v>
                </c:pt>
                <c:pt idx="211">
                  <c:v>4.9000000000000004</c:v>
                </c:pt>
                <c:pt idx="212">
                  <c:v>4.9000000000000004</c:v>
                </c:pt>
                <c:pt idx="213">
                  <c:v>5</c:v>
                </c:pt>
                <c:pt idx="214">
                  <c:v>5</c:v>
                </c:pt>
                <c:pt idx="215">
                  <c:v>5</c:v>
                </c:pt>
                <c:pt idx="216">
                  <c:v>5.0599999999999996</c:v>
                </c:pt>
                <c:pt idx="217">
                  <c:v>4.91</c:v>
                </c:pt>
                <c:pt idx="218">
                  <c:v>4.9800000000000004</c:v>
                </c:pt>
                <c:pt idx="219">
                  <c:v>4.91</c:v>
                </c:pt>
                <c:pt idx="220">
                  <c:v>4.8099999999999996</c:v>
                </c:pt>
                <c:pt idx="221">
                  <c:v>4.8099999999999996</c:v>
                </c:pt>
                <c:pt idx="222">
                  <c:v>4.8099999999999996</c:v>
                </c:pt>
                <c:pt idx="223">
                  <c:v>4.8099999999999996</c:v>
                </c:pt>
                <c:pt idx="224">
                  <c:v>4.8899999999999997</c:v>
                </c:pt>
                <c:pt idx="225">
                  <c:v>5.01</c:v>
                </c:pt>
                <c:pt idx="226">
                  <c:v>5.17</c:v>
                </c:pt>
                <c:pt idx="227">
                  <c:v>5.19</c:v>
                </c:pt>
                <c:pt idx="228">
                  <c:v>5.19</c:v>
                </c:pt>
                <c:pt idx="229">
                  <c:v>5.19</c:v>
                </c:pt>
                <c:pt idx="230">
                  <c:v>5.28</c:v>
                </c:pt>
                <c:pt idx="231">
                  <c:v>5.18</c:v>
                </c:pt>
                <c:pt idx="232">
                  <c:v>5.09</c:v>
                </c:pt>
                <c:pt idx="233">
                  <c:v>5.05</c:v>
                </c:pt>
                <c:pt idx="234">
                  <c:v>4.9800000000000004</c:v>
                </c:pt>
                <c:pt idx="235">
                  <c:v>4.9800000000000004</c:v>
                </c:pt>
                <c:pt idx="236">
                  <c:v>4.9800000000000004</c:v>
                </c:pt>
                <c:pt idx="237">
                  <c:v>4.9800000000000004</c:v>
                </c:pt>
                <c:pt idx="238">
                  <c:v>5.08</c:v>
                </c:pt>
                <c:pt idx="239">
                  <c:v>5.21</c:v>
                </c:pt>
                <c:pt idx="240">
                  <c:v>5.0599999999999996</c:v>
                </c:pt>
                <c:pt idx="241">
                  <c:v>5.08</c:v>
                </c:pt>
                <c:pt idx="242">
                  <c:v>5.08</c:v>
                </c:pt>
                <c:pt idx="243">
                  <c:v>5.08</c:v>
                </c:pt>
                <c:pt idx="244">
                  <c:v>4.9800000000000004</c:v>
                </c:pt>
                <c:pt idx="245">
                  <c:v>5.0199999999999996</c:v>
                </c:pt>
                <c:pt idx="246">
                  <c:v>5.1100000000000003</c:v>
                </c:pt>
                <c:pt idx="247">
                  <c:v>5.17</c:v>
                </c:pt>
                <c:pt idx="248">
                  <c:v>5.39</c:v>
                </c:pt>
                <c:pt idx="249">
                  <c:v>5.39</c:v>
                </c:pt>
                <c:pt idx="250">
                  <c:v>5.39</c:v>
                </c:pt>
                <c:pt idx="251">
                  <c:v>5.41</c:v>
                </c:pt>
                <c:pt idx="252">
                  <c:v>5.42</c:v>
                </c:pt>
                <c:pt idx="253">
                  <c:v>5.51</c:v>
                </c:pt>
                <c:pt idx="254">
                  <c:v>5.74</c:v>
                </c:pt>
                <c:pt idx="255">
                  <c:v>5.97</c:v>
                </c:pt>
                <c:pt idx="256">
                  <c:v>5.97</c:v>
                </c:pt>
                <c:pt idx="257">
                  <c:v>5.97</c:v>
                </c:pt>
                <c:pt idx="258">
                  <c:v>5.96</c:v>
                </c:pt>
                <c:pt idx="259">
                  <c:v>5.97</c:v>
                </c:pt>
                <c:pt idx="260">
                  <c:v>5.75</c:v>
                </c:pt>
                <c:pt idx="261">
                  <c:v>5.62</c:v>
                </c:pt>
                <c:pt idx="262">
                  <c:v>5.59</c:v>
                </c:pt>
                <c:pt idx="263">
                  <c:v>5.59</c:v>
                </c:pt>
                <c:pt idx="264">
                  <c:v>5.59</c:v>
                </c:pt>
                <c:pt idx="265">
                  <c:v>5.63</c:v>
                </c:pt>
                <c:pt idx="266">
                  <c:v>5.65</c:v>
                </c:pt>
                <c:pt idx="267">
                  <c:v>5.68</c:v>
                </c:pt>
                <c:pt idx="268">
                  <c:v>6.24</c:v>
                </c:pt>
                <c:pt idx="269">
                  <c:v>6.24</c:v>
                </c:pt>
                <c:pt idx="270">
                  <c:v>6.24</c:v>
                </c:pt>
                <c:pt idx="271">
                  <c:v>6.24</c:v>
                </c:pt>
                <c:pt idx="272">
                  <c:v>6.35</c:v>
                </c:pt>
                <c:pt idx="273">
                  <c:v>6.36</c:v>
                </c:pt>
                <c:pt idx="274">
                  <c:v>6.34</c:v>
                </c:pt>
                <c:pt idx="275">
                  <c:v>6.17</c:v>
                </c:pt>
                <c:pt idx="276">
                  <c:v>6.26</c:v>
                </c:pt>
                <c:pt idx="277">
                  <c:v>6.26</c:v>
                </c:pt>
                <c:pt idx="278">
                  <c:v>6.26</c:v>
                </c:pt>
                <c:pt idx="279">
                  <c:v>6.4</c:v>
                </c:pt>
                <c:pt idx="280">
                  <c:v>6.21</c:v>
                </c:pt>
                <c:pt idx="281">
                  <c:v>6.17</c:v>
                </c:pt>
                <c:pt idx="282">
                  <c:v>6.09</c:v>
                </c:pt>
                <c:pt idx="283">
                  <c:v>6.2</c:v>
                </c:pt>
                <c:pt idx="284">
                  <c:v>6.2</c:v>
                </c:pt>
                <c:pt idx="285">
                  <c:v>6.2</c:v>
                </c:pt>
                <c:pt idx="286">
                  <c:v>6.36</c:v>
                </c:pt>
                <c:pt idx="287">
                  <c:v>6.53</c:v>
                </c:pt>
                <c:pt idx="288">
                  <c:v>6.42</c:v>
                </c:pt>
                <c:pt idx="289">
                  <c:v>6.55</c:v>
                </c:pt>
                <c:pt idx="290">
                  <c:v>6.44</c:v>
                </c:pt>
                <c:pt idx="291">
                  <c:v>6.44</c:v>
                </c:pt>
                <c:pt idx="292">
                  <c:v>6.44</c:v>
                </c:pt>
                <c:pt idx="293">
                  <c:v>6.18</c:v>
                </c:pt>
                <c:pt idx="294">
                  <c:v>6.27</c:v>
                </c:pt>
                <c:pt idx="295">
                  <c:v>6.25</c:v>
                </c:pt>
                <c:pt idx="296">
                  <c:v>6.25</c:v>
                </c:pt>
                <c:pt idx="297">
                  <c:v>6.22</c:v>
                </c:pt>
                <c:pt idx="298">
                  <c:v>6.22</c:v>
                </c:pt>
                <c:pt idx="299">
                  <c:v>6.22</c:v>
                </c:pt>
                <c:pt idx="300">
                  <c:v>6.03</c:v>
                </c:pt>
                <c:pt idx="301">
                  <c:v>6.03</c:v>
                </c:pt>
                <c:pt idx="302">
                  <c:v>6.23</c:v>
                </c:pt>
                <c:pt idx="303">
                  <c:v>6.3</c:v>
                </c:pt>
                <c:pt idx="304">
                  <c:v>6.26</c:v>
                </c:pt>
                <c:pt idx="305">
                  <c:v>6.26</c:v>
                </c:pt>
                <c:pt idx="306">
                  <c:v>6.26</c:v>
                </c:pt>
                <c:pt idx="307">
                  <c:v>6.32</c:v>
                </c:pt>
                <c:pt idx="308">
                  <c:v>6.24</c:v>
                </c:pt>
                <c:pt idx="309">
                  <c:v>6.3</c:v>
                </c:pt>
                <c:pt idx="310">
                  <c:v>6.05</c:v>
                </c:pt>
                <c:pt idx="311">
                  <c:v>5.93</c:v>
                </c:pt>
                <c:pt idx="312">
                  <c:v>5.93</c:v>
                </c:pt>
                <c:pt idx="313">
                  <c:v>5.93</c:v>
                </c:pt>
                <c:pt idx="314">
                  <c:v>5.75</c:v>
                </c:pt>
                <c:pt idx="315">
                  <c:v>5.63</c:v>
                </c:pt>
                <c:pt idx="316">
                  <c:v>5.99</c:v>
                </c:pt>
                <c:pt idx="317">
                  <c:v>5.99</c:v>
                </c:pt>
                <c:pt idx="318">
                  <c:v>5.99</c:v>
                </c:pt>
                <c:pt idx="319">
                  <c:v>5.99</c:v>
                </c:pt>
                <c:pt idx="320">
                  <c:v>5.99</c:v>
                </c:pt>
                <c:pt idx="321">
                  <c:v>5.88</c:v>
                </c:pt>
                <c:pt idx="322">
                  <c:v>5.79</c:v>
                </c:pt>
                <c:pt idx="323">
                  <c:v>5.91</c:v>
                </c:pt>
                <c:pt idx="324">
                  <c:v>5.91</c:v>
                </c:pt>
                <c:pt idx="325">
                  <c:v>5.91</c:v>
                </c:pt>
                <c:pt idx="326">
                  <c:v>5.91</c:v>
                </c:pt>
                <c:pt idx="327">
                  <c:v>5.91</c:v>
                </c:pt>
                <c:pt idx="328">
                  <c:v>5.74</c:v>
                </c:pt>
                <c:pt idx="329">
                  <c:v>5.75</c:v>
                </c:pt>
                <c:pt idx="330">
                  <c:v>5.48</c:v>
                </c:pt>
                <c:pt idx="331">
                  <c:v>5.43</c:v>
                </c:pt>
                <c:pt idx="332">
                  <c:v>5.57</c:v>
                </c:pt>
                <c:pt idx="333">
                  <c:v>5.57</c:v>
                </c:pt>
                <c:pt idx="334">
                  <c:v>5.57</c:v>
                </c:pt>
                <c:pt idx="335">
                  <c:v>5.53</c:v>
                </c:pt>
                <c:pt idx="336">
                  <c:v>5.63</c:v>
                </c:pt>
                <c:pt idx="337">
                  <c:v>5.7</c:v>
                </c:pt>
                <c:pt idx="338">
                  <c:v>5.68</c:v>
                </c:pt>
                <c:pt idx="339">
                  <c:v>5.55</c:v>
                </c:pt>
                <c:pt idx="340">
                  <c:v>5.55</c:v>
                </c:pt>
                <c:pt idx="341">
                  <c:v>5.55</c:v>
                </c:pt>
                <c:pt idx="342">
                  <c:v>5.62</c:v>
                </c:pt>
                <c:pt idx="343">
                  <c:v>5.5</c:v>
                </c:pt>
                <c:pt idx="344">
                  <c:v>5.52</c:v>
                </c:pt>
                <c:pt idx="345">
                  <c:v>5.68</c:v>
                </c:pt>
                <c:pt idx="346">
                  <c:v>6.04</c:v>
                </c:pt>
                <c:pt idx="347">
                  <c:v>6.04</c:v>
                </c:pt>
                <c:pt idx="348">
                  <c:v>6.04</c:v>
                </c:pt>
                <c:pt idx="349">
                  <c:v>6.14</c:v>
                </c:pt>
                <c:pt idx="350">
                  <c:v>6.38</c:v>
                </c:pt>
                <c:pt idx="351">
                  <c:v>5.91</c:v>
                </c:pt>
                <c:pt idx="352">
                  <c:v>5.78</c:v>
                </c:pt>
                <c:pt idx="353">
                  <c:v>6.1</c:v>
                </c:pt>
                <c:pt idx="354">
                  <c:v>6.1</c:v>
                </c:pt>
                <c:pt idx="355">
                  <c:v>6.1</c:v>
                </c:pt>
                <c:pt idx="356">
                  <c:v>6.2</c:v>
                </c:pt>
                <c:pt idx="357">
                  <c:v>6.13</c:v>
                </c:pt>
                <c:pt idx="358">
                  <c:v>6.03</c:v>
                </c:pt>
                <c:pt idx="359">
                  <c:v>5.67</c:v>
                </c:pt>
                <c:pt idx="360">
                  <c:v>5.81</c:v>
                </c:pt>
                <c:pt idx="361">
                  <c:v>5.81</c:v>
                </c:pt>
                <c:pt idx="362">
                  <c:v>5.81</c:v>
                </c:pt>
                <c:pt idx="363">
                  <c:v>5.78</c:v>
                </c:pt>
                <c:pt idx="364">
                  <c:v>5.85</c:v>
                </c:pt>
                <c:pt idx="365">
                  <c:v>6.18</c:v>
                </c:pt>
                <c:pt idx="366">
                  <c:v>6.04</c:v>
                </c:pt>
                <c:pt idx="367">
                  <c:v>6.11</c:v>
                </c:pt>
                <c:pt idx="368">
                  <c:v>6.11</c:v>
                </c:pt>
                <c:pt idx="369">
                  <c:v>6.11</c:v>
                </c:pt>
                <c:pt idx="370">
                  <c:v>5.79</c:v>
                </c:pt>
                <c:pt idx="371">
                  <c:v>5.51</c:v>
                </c:pt>
                <c:pt idx="372">
                  <c:v>5.83</c:v>
                </c:pt>
                <c:pt idx="373">
                  <c:v>5.77</c:v>
                </c:pt>
                <c:pt idx="374">
                  <c:v>5.56</c:v>
                </c:pt>
                <c:pt idx="375">
                  <c:v>5.56</c:v>
                </c:pt>
                <c:pt idx="376">
                  <c:v>5.56</c:v>
                </c:pt>
                <c:pt idx="377">
                  <c:v>5.61</c:v>
                </c:pt>
                <c:pt idx="378">
                  <c:v>5.47</c:v>
                </c:pt>
                <c:pt idx="379">
                  <c:v>5.71</c:v>
                </c:pt>
                <c:pt idx="380">
                  <c:v>5.72</c:v>
                </c:pt>
                <c:pt idx="381">
                  <c:v>5.79</c:v>
                </c:pt>
                <c:pt idx="382">
                  <c:v>5.79</c:v>
                </c:pt>
                <c:pt idx="383">
                  <c:v>5.79</c:v>
                </c:pt>
                <c:pt idx="384">
                  <c:v>5.64</c:v>
                </c:pt>
                <c:pt idx="385">
                  <c:v>5.73</c:v>
                </c:pt>
                <c:pt idx="386">
                  <c:v>5.66</c:v>
                </c:pt>
                <c:pt idx="387">
                  <c:v>5.41</c:v>
                </c:pt>
                <c:pt idx="388">
                  <c:v>5.52</c:v>
                </c:pt>
                <c:pt idx="389">
                  <c:v>5.52</c:v>
                </c:pt>
                <c:pt idx="390">
                  <c:v>5.52</c:v>
                </c:pt>
                <c:pt idx="391">
                  <c:v>5.32</c:v>
                </c:pt>
                <c:pt idx="392">
                  <c:v>5.3</c:v>
                </c:pt>
                <c:pt idx="393">
                  <c:v>5.43</c:v>
                </c:pt>
                <c:pt idx="394">
                  <c:v>5.36</c:v>
                </c:pt>
                <c:pt idx="395">
                  <c:v>5.04</c:v>
                </c:pt>
                <c:pt idx="396">
                  <c:v>5.04</c:v>
                </c:pt>
                <c:pt idx="397">
                  <c:v>5.04</c:v>
                </c:pt>
                <c:pt idx="398">
                  <c:v>5.24</c:v>
                </c:pt>
                <c:pt idx="399">
                  <c:v>5.03</c:v>
                </c:pt>
                <c:pt idx="400">
                  <c:v>5</c:v>
                </c:pt>
                <c:pt idx="401">
                  <c:v>5.27</c:v>
                </c:pt>
                <c:pt idx="402">
                  <c:v>5.27</c:v>
                </c:pt>
                <c:pt idx="403">
                  <c:v>5.27</c:v>
                </c:pt>
                <c:pt idx="404">
                  <c:v>5.27</c:v>
                </c:pt>
                <c:pt idx="405">
                  <c:v>5.46</c:v>
                </c:pt>
                <c:pt idx="406">
                  <c:v>5.59</c:v>
                </c:pt>
                <c:pt idx="407">
                  <c:v>5.6</c:v>
                </c:pt>
                <c:pt idx="408">
                  <c:v>5.41</c:v>
                </c:pt>
                <c:pt idx="409">
                  <c:v>5.0199999999999996</c:v>
                </c:pt>
                <c:pt idx="410">
                  <c:v>5.0199999999999996</c:v>
                </c:pt>
                <c:pt idx="411">
                  <c:v>5.0199999999999996</c:v>
                </c:pt>
                <c:pt idx="412">
                  <c:v>5.27</c:v>
                </c:pt>
                <c:pt idx="413">
                  <c:v>5.45</c:v>
                </c:pt>
                <c:pt idx="414">
                  <c:v>5.09</c:v>
                </c:pt>
                <c:pt idx="415">
                  <c:v>4.83</c:v>
                </c:pt>
                <c:pt idx="416">
                  <c:v>4.79</c:v>
                </c:pt>
                <c:pt idx="417">
                  <c:v>4.79</c:v>
                </c:pt>
                <c:pt idx="418">
                  <c:v>4.79</c:v>
                </c:pt>
                <c:pt idx="419">
                  <c:v>5.25</c:v>
                </c:pt>
                <c:pt idx="420">
                  <c:v>5.43</c:v>
                </c:pt>
                <c:pt idx="421">
                  <c:v>5.45</c:v>
                </c:pt>
                <c:pt idx="422">
                  <c:v>5.56</c:v>
                </c:pt>
                <c:pt idx="423">
                  <c:v>5.58</c:v>
                </c:pt>
                <c:pt idx="424">
                  <c:v>5.58</c:v>
                </c:pt>
                <c:pt idx="425">
                  <c:v>5.58</c:v>
                </c:pt>
                <c:pt idx="426">
                  <c:v>5.65</c:v>
                </c:pt>
                <c:pt idx="427">
                  <c:v>5.98</c:v>
                </c:pt>
                <c:pt idx="428">
                  <c:v>5.74</c:v>
                </c:pt>
                <c:pt idx="429">
                  <c:v>5.98</c:v>
                </c:pt>
                <c:pt idx="430">
                  <c:v>6</c:v>
                </c:pt>
                <c:pt idx="431">
                  <c:v>6</c:v>
                </c:pt>
                <c:pt idx="432">
                  <c:v>6</c:v>
                </c:pt>
                <c:pt idx="433">
                  <c:v>6.07</c:v>
                </c:pt>
                <c:pt idx="434">
                  <c:v>5.52</c:v>
                </c:pt>
                <c:pt idx="435">
                  <c:v>5.63</c:v>
                </c:pt>
                <c:pt idx="436">
                  <c:v>5.51</c:v>
                </c:pt>
                <c:pt idx="437">
                  <c:v>5.51</c:v>
                </c:pt>
                <c:pt idx="438">
                  <c:v>5.51</c:v>
                </c:pt>
                <c:pt idx="439">
                  <c:v>5.51</c:v>
                </c:pt>
                <c:pt idx="440">
                  <c:v>5.43</c:v>
                </c:pt>
                <c:pt idx="441">
                  <c:v>5.84</c:v>
                </c:pt>
                <c:pt idx="442">
                  <c:v>5.8</c:v>
                </c:pt>
                <c:pt idx="443">
                  <c:v>5.77</c:v>
                </c:pt>
                <c:pt idx="444">
                  <c:v>5.32</c:v>
                </c:pt>
                <c:pt idx="445">
                  <c:v>5.32</c:v>
                </c:pt>
                <c:pt idx="446">
                  <c:v>5.32</c:v>
                </c:pt>
                <c:pt idx="447">
                  <c:v>5.56</c:v>
                </c:pt>
                <c:pt idx="448">
                  <c:v>5.55</c:v>
                </c:pt>
                <c:pt idx="449">
                  <c:v>4.83</c:v>
                </c:pt>
                <c:pt idx="450">
                  <c:v>4.67</c:v>
                </c:pt>
                <c:pt idx="451">
                  <c:v>4.7</c:v>
                </c:pt>
                <c:pt idx="452">
                  <c:v>4.7</c:v>
                </c:pt>
                <c:pt idx="453">
                  <c:v>4.7</c:v>
                </c:pt>
                <c:pt idx="454">
                  <c:v>4.95</c:v>
                </c:pt>
                <c:pt idx="455">
                  <c:v>4.8600000000000003</c:v>
                </c:pt>
                <c:pt idx="456">
                  <c:v>5.31</c:v>
                </c:pt>
                <c:pt idx="457">
                  <c:v>5.16</c:v>
                </c:pt>
                <c:pt idx="458">
                  <c:v>5.25</c:v>
                </c:pt>
                <c:pt idx="459">
                  <c:v>5.25</c:v>
                </c:pt>
                <c:pt idx="460">
                  <c:v>5.25</c:v>
                </c:pt>
                <c:pt idx="461">
                  <c:v>5.33</c:v>
                </c:pt>
                <c:pt idx="462">
                  <c:v>5.36</c:v>
                </c:pt>
                <c:pt idx="463">
                  <c:v>5.25</c:v>
                </c:pt>
                <c:pt idx="464">
                  <c:v>5.48</c:v>
                </c:pt>
                <c:pt idx="465">
                  <c:v>5.46</c:v>
                </c:pt>
                <c:pt idx="466">
                  <c:v>5.46</c:v>
                </c:pt>
                <c:pt idx="467">
                  <c:v>5.46</c:v>
                </c:pt>
                <c:pt idx="468">
                  <c:v>5.37</c:v>
                </c:pt>
                <c:pt idx="469">
                  <c:v>5.37</c:v>
                </c:pt>
                <c:pt idx="470">
                  <c:v>5.44</c:v>
                </c:pt>
                <c:pt idx="471">
                  <c:v>5.58</c:v>
                </c:pt>
                <c:pt idx="472">
                  <c:v>5.58</c:v>
                </c:pt>
                <c:pt idx="473">
                  <c:v>5.58</c:v>
                </c:pt>
                <c:pt idx="474">
                  <c:v>5.58</c:v>
                </c:pt>
                <c:pt idx="475">
                  <c:v>5.46</c:v>
                </c:pt>
                <c:pt idx="476">
                  <c:v>5.36</c:v>
                </c:pt>
                <c:pt idx="477">
                  <c:v>4.97</c:v>
                </c:pt>
                <c:pt idx="478">
                  <c:v>5</c:v>
                </c:pt>
                <c:pt idx="479">
                  <c:v>4.75</c:v>
                </c:pt>
                <c:pt idx="480">
                  <c:v>4.75</c:v>
                </c:pt>
                <c:pt idx="481">
                  <c:v>4.75</c:v>
                </c:pt>
                <c:pt idx="482">
                  <c:v>5.01</c:v>
                </c:pt>
                <c:pt idx="483">
                  <c:v>5.21</c:v>
                </c:pt>
                <c:pt idx="484">
                  <c:v>5.13</c:v>
                </c:pt>
                <c:pt idx="485">
                  <c:v>4.91</c:v>
                </c:pt>
                <c:pt idx="486">
                  <c:v>4.8</c:v>
                </c:pt>
                <c:pt idx="487">
                  <c:v>4.8</c:v>
                </c:pt>
                <c:pt idx="488">
                  <c:v>4.8</c:v>
                </c:pt>
                <c:pt idx="489">
                  <c:v>4.75</c:v>
                </c:pt>
                <c:pt idx="490">
                  <c:v>4.62</c:v>
                </c:pt>
                <c:pt idx="491">
                  <c:v>4.6100000000000003</c:v>
                </c:pt>
                <c:pt idx="492">
                  <c:v>4.78</c:v>
                </c:pt>
                <c:pt idx="493">
                  <c:v>4.9800000000000004</c:v>
                </c:pt>
                <c:pt idx="494">
                  <c:v>4.9800000000000004</c:v>
                </c:pt>
                <c:pt idx="495">
                  <c:v>4.9800000000000004</c:v>
                </c:pt>
                <c:pt idx="496">
                  <c:v>5.0199999999999996</c:v>
                </c:pt>
                <c:pt idx="497">
                  <c:v>4.58</c:v>
                </c:pt>
                <c:pt idx="498">
                  <c:v>4.55</c:v>
                </c:pt>
                <c:pt idx="499">
                  <c:v>4.72</c:v>
                </c:pt>
                <c:pt idx="500">
                  <c:v>4.62</c:v>
                </c:pt>
                <c:pt idx="501">
                  <c:v>4.62</c:v>
                </c:pt>
                <c:pt idx="502">
                  <c:v>4.62</c:v>
                </c:pt>
                <c:pt idx="503">
                  <c:v>4.62</c:v>
                </c:pt>
                <c:pt idx="504">
                  <c:v>4.7300000000000004</c:v>
                </c:pt>
                <c:pt idx="505">
                  <c:v>5.03</c:v>
                </c:pt>
                <c:pt idx="506">
                  <c:v>5.12</c:v>
                </c:pt>
                <c:pt idx="507">
                  <c:v>4.96</c:v>
                </c:pt>
                <c:pt idx="508">
                  <c:v>4.96</c:v>
                </c:pt>
                <c:pt idx="509">
                  <c:v>4.96</c:v>
                </c:pt>
                <c:pt idx="510">
                  <c:v>4.55</c:v>
                </c:pt>
                <c:pt idx="511">
                  <c:v>4.6399999999999997</c:v>
                </c:pt>
                <c:pt idx="512">
                  <c:v>4.8499999999999996</c:v>
                </c:pt>
                <c:pt idx="513">
                  <c:v>4.72</c:v>
                </c:pt>
                <c:pt idx="514">
                  <c:v>4.67</c:v>
                </c:pt>
                <c:pt idx="515">
                  <c:v>4.67</c:v>
                </c:pt>
                <c:pt idx="516">
                  <c:v>4.67</c:v>
                </c:pt>
                <c:pt idx="517">
                  <c:v>4.67</c:v>
                </c:pt>
                <c:pt idx="518">
                  <c:v>5.05</c:v>
                </c:pt>
                <c:pt idx="519">
                  <c:v>4.96</c:v>
                </c:pt>
                <c:pt idx="520">
                  <c:v>5.47</c:v>
                </c:pt>
                <c:pt idx="521">
                  <c:v>5.95</c:v>
                </c:pt>
                <c:pt idx="522">
                  <c:v>5.95</c:v>
                </c:pt>
                <c:pt idx="523">
                  <c:v>5.95</c:v>
                </c:pt>
                <c:pt idx="524">
                  <c:v>6.06</c:v>
                </c:pt>
                <c:pt idx="525">
                  <c:v>6.33</c:v>
                </c:pt>
                <c:pt idx="526">
                  <c:v>6.43</c:v>
                </c:pt>
                <c:pt idx="527">
                  <c:v>5.9</c:v>
                </c:pt>
                <c:pt idx="528">
                  <c:v>5.92</c:v>
                </c:pt>
                <c:pt idx="529">
                  <c:v>5.92</c:v>
                </c:pt>
                <c:pt idx="530">
                  <c:v>5.92</c:v>
                </c:pt>
                <c:pt idx="531">
                  <c:v>6.09</c:v>
                </c:pt>
                <c:pt idx="532">
                  <c:v>5.62</c:v>
                </c:pt>
                <c:pt idx="533">
                  <c:v>6</c:v>
                </c:pt>
                <c:pt idx="534">
                  <c:v>6.42</c:v>
                </c:pt>
                <c:pt idx="535">
                  <c:v>6.2</c:v>
                </c:pt>
                <c:pt idx="536">
                  <c:v>6.2</c:v>
                </c:pt>
                <c:pt idx="537">
                  <c:v>6.2</c:v>
                </c:pt>
                <c:pt idx="538">
                  <c:v>6.05</c:v>
                </c:pt>
                <c:pt idx="539">
                  <c:v>5.83</c:v>
                </c:pt>
                <c:pt idx="540">
                  <c:v>5.91</c:v>
                </c:pt>
                <c:pt idx="541">
                  <c:v>5.81</c:v>
                </c:pt>
                <c:pt idx="542">
                  <c:v>5.81</c:v>
                </c:pt>
                <c:pt idx="543">
                  <c:v>5.81</c:v>
                </c:pt>
                <c:pt idx="544">
                  <c:v>5.81</c:v>
                </c:pt>
                <c:pt idx="545">
                  <c:v>5.76</c:v>
                </c:pt>
                <c:pt idx="546">
                  <c:v>5.77</c:v>
                </c:pt>
                <c:pt idx="547">
                  <c:v>5.95</c:v>
                </c:pt>
                <c:pt idx="548">
                  <c:v>5.51</c:v>
                </c:pt>
                <c:pt idx="549">
                  <c:v>5.35</c:v>
                </c:pt>
                <c:pt idx="550">
                  <c:v>5.35</c:v>
                </c:pt>
                <c:pt idx="551">
                  <c:v>5.35</c:v>
                </c:pt>
                <c:pt idx="552">
                  <c:v>5.0599999999999996</c:v>
                </c:pt>
                <c:pt idx="553">
                  <c:v>5.1100000000000003</c:v>
                </c:pt>
                <c:pt idx="554">
                  <c:v>5.24</c:v>
                </c:pt>
                <c:pt idx="555">
                  <c:v>5.08</c:v>
                </c:pt>
                <c:pt idx="556">
                  <c:v>5.73</c:v>
                </c:pt>
                <c:pt idx="557">
                  <c:v>5.73</c:v>
                </c:pt>
                <c:pt idx="558">
                  <c:v>5.73</c:v>
                </c:pt>
                <c:pt idx="559">
                  <c:v>5.95</c:v>
                </c:pt>
                <c:pt idx="560">
                  <c:v>6.5</c:v>
                </c:pt>
                <c:pt idx="561">
                  <c:v>6.29</c:v>
                </c:pt>
                <c:pt idx="562">
                  <c:v>6.1</c:v>
                </c:pt>
                <c:pt idx="563">
                  <c:v>6.33</c:v>
                </c:pt>
                <c:pt idx="564">
                  <c:v>6.33</c:v>
                </c:pt>
                <c:pt idx="565">
                  <c:v>6.33</c:v>
                </c:pt>
                <c:pt idx="566">
                  <c:v>6.47</c:v>
                </c:pt>
                <c:pt idx="567">
                  <c:v>6.32</c:v>
                </c:pt>
                <c:pt idx="568">
                  <c:v>6.4</c:v>
                </c:pt>
                <c:pt idx="569">
                  <c:v>6.39</c:v>
                </c:pt>
                <c:pt idx="570">
                  <c:v>6.57</c:v>
                </c:pt>
                <c:pt idx="571">
                  <c:v>6.57</c:v>
                </c:pt>
                <c:pt idx="572">
                  <c:v>6.57</c:v>
                </c:pt>
                <c:pt idx="573">
                  <c:v>6.75</c:v>
                </c:pt>
                <c:pt idx="574">
                  <c:v>7.39</c:v>
                </c:pt>
                <c:pt idx="575">
                  <c:v>7.18</c:v>
                </c:pt>
                <c:pt idx="576">
                  <c:v>7.43</c:v>
                </c:pt>
                <c:pt idx="577">
                  <c:v>7.88</c:v>
                </c:pt>
                <c:pt idx="578">
                  <c:v>7.88</c:v>
                </c:pt>
                <c:pt idx="579">
                  <c:v>7.88</c:v>
                </c:pt>
                <c:pt idx="580">
                  <c:v>7.88</c:v>
                </c:pt>
                <c:pt idx="581">
                  <c:v>7.95</c:v>
                </c:pt>
                <c:pt idx="582">
                  <c:v>7.91</c:v>
                </c:pt>
                <c:pt idx="583">
                  <c:v>7.88</c:v>
                </c:pt>
                <c:pt idx="584">
                  <c:v>7.79</c:v>
                </c:pt>
                <c:pt idx="585">
                  <c:v>7.79</c:v>
                </c:pt>
                <c:pt idx="586">
                  <c:v>7.79</c:v>
                </c:pt>
                <c:pt idx="587">
                  <c:v>7.79</c:v>
                </c:pt>
                <c:pt idx="588">
                  <c:v>6.99</c:v>
                </c:pt>
                <c:pt idx="589">
                  <c:v>6.85</c:v>
                </c:pt>
                <c:pt idx="590">
                  <c:v>6.85</c:v>
                </c:pt>
                <c:pt idx="591">
                  <c:v>7.05</c:v>
                </c:pt>
                <c:pt idx="592">
                  <c:v>7.05</c:v>
                </c:pt>
                <c:pt idx="593">
                  <c:v>7.05</c:v>
                </c:pt>
                <c:pt idx="594">
                  <c:v>7.08</c:v>
                </c:pt>
                <c:pt idx="595">
                  <c:v>6.88</c:v>
                </c:pt>
                <c:pt idx="596">
                  <c:v>6.83</c:v>
                </c:pt>
                <c:pt idx="597">
                  <c:v>6.77</c:v>
                </c:pt>
                <c:pt idx="598">
                  <c:v>7.21</c:v>
                </c:pt>
                <c:pt idx="599">
                  <c:v>7.21</c:v>
                </c:pt>
                <c:pt idx="600">
                  <c:v>7.21</c:v>
                </c:pt>
                <c:pt idx="601">
                  <c:v>7.31</c:v>
                </c:pt>
                <c:pt idx="602">
                  <c:v>7.26</c:v>
                </c:pt>
                <c:pt idx="603">
                  <c:v>7.34</c:v>
                </c:pt>
                <c:pt idx="604">
                  <c:v>7.32</c:v>
                </c:pt>
                <c:pt idx="605">
                  <c:v>7.12</c:v>
                </c:pt>
                <c:pt idx="606">
                  <c:v>7.12</c:v>
                </c:pt>
                <c:pt idx="607">
                  <c:v>7.12</c:v>
                </c:pt>
                <c:pt idx="608">
                  <c:v>6.95</c:v>
                </c:pt>
                <c:pt idx="609">
                  <c:v>6.5</c:v>
                </c:pt>
                <c:pt idx="610">
                  <c:v>6.56</c:v>
                </c:pt>
                <c:pt idx="611">
                  <c:v>6.57</c:v>
                </c:pt>
                <c:pt idx="612">
                  <c:v>7.09</c:v>
                </c:pt>
                <c:pt idx="613">
                  <c:v>7.09</c:v>
                </c:pt>
                <c:pt idx="614">
                  <c:v>7.09</c:v>
                </c:pt>
                <c:pt idx="615">
                  <c:v>7.32</c:v>
                </c:pt>
                <c:pt idx="616">
                  <c:v>7.34</c:v>
                </c:pt>
                <c:pt idx="617">
                  <c:v>6.88</c:v>
                </c:pt>
                <c:pt idx="618">
                  <c:v>6.67</c:v>
                </c:pt>
                <c:pt idx="619">
                  <c:v>6.48</c:v>
                </c:pt>
                <c:pt idx="620">
                  <c:v>6.48</c:v>
                </c:pt>
                <c:pt idx="621">
                  <c:v>6.48</c:v>
                </c:pt>
                <c:pt idx="622">
                  <c:v>6.78</c:v>
                </c:pt>
                <c:pt idx="623">
                  <c:v>6.9</c:v>
                </c:pt>
                <c:pt idx="624">
                  <c:v>6.57</c:v>
                </c:pt>
                <c:pt idx="625">
                  <c:v>6.73</c:v>
                </c:pt>
                <c:pt idx="626">
                  <c:v>6.07</c:v>
                </c:pt>
                <c:pt idx="627">
                  <c:v>6.07</c:v>
                </c:pt>
                <c:pt idx="628">
                  <c:v>6.07</c:v>
                </c:pt>
                <c:pt idx="629">
                  <c:v>5.98</c:v>
                </c:pt>
                <c:pt idx="630">
                  <c:v>5.42</c:v>
                </c:pt>
                <c:pt idx="631">
                  <c:v>5.41</c:v>
                </c:pt>
                <c:pt idx="632">
                  <c:v>5.28</c:v>
                </c:pt>
                <c:pt idx="633">
                  <c:v>5.28</c:v>
                </c:pt>
                <c:pt idx="634">
                  <c:v>5.28</c:v>
                </c:pt>
                <c:pt idx="635">
                  <c:v>5.28</c:v>
                </c:pt>
                <c:pt idx="636">
                  <c:v>5.59</c:v>
                </c:pt>
                <c:pt idx="637">
                  <c:v>5.72</c:v>
                </c:pt>
                <c:pt idx="638">
                  <c:v>5.79</c:v>
                </c:pt>
                <c:pt idx="639">
                  <c:v>5.67</c:v>
                </c:pt>
                <c:pt idx="640">
                  <c:v>5.87</c:v>
                </c:pt>
                <c:pt idx="641">
                  <c:v>5.87</c:v>
                </c:pt>
                <c:pt idx="642">
                  <c:v>5.87</c:v>
                </c:pt>
                <c:pt idx="643">
                  <c:v>5.81</c:v>
                </c:pt>
                <c:pt idx="644">
                  <c:v>5.85</c:v>
                </c:pt>
                <c:pt idx="645">
                  <c:v>5.34</c:v>
                </c:pt>
                <c:pt idx="646">
                  <c:v>5.3</c:v>
                </c:pt>
                <c:pt idx="647">
                  <c:v>5.22</c:v>
                </c:pt>
                <c:pt idx="648">
                  <c:v>5.22</c:v>
                </c:pt>
                <c:pt idx="649">
                  <c:v>5.22</c:v>
                </c:pt>
                <c:pt idx="650">
                  <c:v>5.04</c:v>
                </c:pt>
                <c:pt idx="651">
                  <c:v>5.31</c:v>
                </c:pt>
                <c:pt idx="652">
                  <c:v>5.43</c:v>
                </c:pt>
                <c:pt idx="653">
                  <c:v>5.23</c:v>
                </c:pt>
                <c:pt idx="654">
                  <c:v>4.96</c:v>
                </c:pt>
                <c:pt idx="655">
                  <c:v>4.96</c:v>
                </c:pt>
                <c:pt idx="656">
                  <c:v>4.96</c:v>
                </c:pt>
                <c:pt idx="657">
                  <c:v>4.7699999999999996</c:v>
                </c:pt>
                <c:pt idx="658">
                  <c:v>4.88</c:v>
                </c:pt>
                <c:pt idx="659">
                  <c:v>5.03</c:v>
                </c:pt>
                <c:pt idx="660">
                  <c:v>5.16</c:v>
                </c:pt>
                <c:pt idx="661">
                  <c:v>5.12</c:v>
                </c:pt>
                <c:pt idx="662">
                  <c:v>5.12</c:v>
                </c:pt>
                <c:pt idx="663">
                  <c:v>5.12</c:v>
                </c:pt>
                <c:pt idx="664">
                  <c:v>5.38</c:v>
                </c:pt>
                <c:pt idx="665">
                  <c:v>5.43</c:v>
                </c:pt>
                <c:pt idx="666">
                  <c:v>5.4</c:v>
                </c:pt>
                <c:pt idx="667">
                  <c:v>5.76</c:v>
                </c:pt>
                <c:pt idx="668">
                  <c:v>5.79</c:v>
                </c:pt>
                <c:pt idx="669">
                  <c:v>5.79</c:v>
                </c:pt>
                <c:pt idx="670">
                  <c:v>5.79</c:v>
                </c:pt>
                <c:pt idx="671">
                  <c:v>5.78</c:v>
                </c:pt>
                <c:pt idx="672">
                  <c:v>6.05</c:v>
                </c:pt>
                <c:pt idx="673">
                  <c:v>5.93</c:v>
                </c:pt>
                <c:pt idx="674">
                  <c:v>5.87</c:v>
                </c:pt>
                <c:pt idx="675">
                  <c:v>5.88</c:v>
                </c:pt>
                <c:pt idx="676">
                  <c:v>5.88</c:v>
                </c:pt>
                <c:pt idx="677">
                  <c:v>5.88</c:v>
                </c:pt>
                <c:pt idx="678">
                  <c:v>5.65</c:v>
                </c:pt>
                <c:pt idx="679">
                  <c:v>6.21</c:v>
                </c:pt>
                <c:pt idx="680">
                  <c:v>5.92</c:v>
                </c:pt>
                <c:pt idx="681">
                  <c:v>5.54</c:v>
                </c:pt>
                <c:pt idx="682">
                  <c:v>5.54</c:v>
                </c:pt>
                <c:pt idx="683">
                  <c:v>5.54</c:v>
                </c:pt>
                <c:pt idx="684">
                  <c:v>5.54</c:v>
                </c:pt>
                <c:pt idx="685">
                  <c:v>5.41</c:v>
                </c:pt>
                <c:pt idx="686">
                  <c:v>5.55</c:v>
                </c:pt>
                <c:pt idx="687">
                  <c:v>5.81</c:v>
                </c:pt>
                <c:pt idx="688">
                  <c:v>5.81</c:v>
                </c:pt>
                <c:pt idx="689">
                  <c:v>5.81</c:v>
                </c:pt>
                <c:pt idx="690">
                  <c:v>5.81</c:v>
                </c:pt>
                <c:pt idx="691">
                  <c:v>5.81</c:v>
                </c:pt>
                <c:pt idx="692">
                  <c:v>5.7</c:v>
                </c:pt>
                <c:pt idx="693">
                  <c:v>5.56</c:v>
                </c:pt>
                <c:pt idx="694">
                  <c:v>5.6</c:v>
                </c:pt>
                <c:pt idx="695">
                  <c:v>5.23</c:v>
                </c:pt>
                <c:pt idx="696">
                  <c:v>5.33</c:v>
                </c:pt>
                <c:pt idx="697">
                  <c:v>5.33</c:v>
                </c:pt>
                <c:pt idx="698">
                  <c:v>5.33</c:v>
                </c:pt>
                <c:pt idx="699">
                  <c:v>5.44</c:v>
                </c:pt>
                <c:pt idx="700">
                  <c:v>5.61</c:v>
                </c:pt>
                <c:pt idx="701">
                  <c:v>5.32</c:v>
                </c:pt>
                <c:pt idx="702">
                  <c:v>5.44</c:v>
                </c:pt>
                <c:pt idx="703">
                  <c:v>5.49</c:v>
                </c:pt>
                <c:pt idx="704">
                  <c:v>5.49</c:v>
                </c:pt>
                <c:pt idx="705">
                  <c:v>5.49</c:v>
                </c:pt>
                <c:pt idx="706">
                  <c:v>5.67</c:v>
                </c:pt>
                <c:pt idx="707">
                  <c:v>5.88</c:v>
                </c:pt>
                <c:pt idx="708">
                  <c:v>5.88</c:v>
                </c:pt>
                <c:pt idx="709">
                  <c:v>5.67</c:v>
                </c:pt>
                <c:pt idx="710">
                  <c:v>5.56</c:v>
                </c:pt>
                <c:pt idx="711">
                  <c:v>5.56</c:v>
                </c:pt>
                <c:pt idx="712">
                  <c:v>5.56</c:v>
                </c:pt>
                <c:pt idx="713">
                  <c:v>5.88</c:v>
                </c:pt>
                <c:pt idx="714">
                  <c:v>5.7</c:v>
                </c:pt>
                <c:pt idx="715">
                  <c:v>5.98</c:v>
                </c:pt>
                <c:pt idx="716">
                  <c:v>6.25</c:v>
                </c:pt>
                <c:pt idx="717">
                  <c:v>5.98</c:v>
                </c:pt>
                <c:pt idx="718">
                  <c:v>5.98</c:v>
                </c:pt>
                <c:pt idx="719">
                  <c:v>5.98</c:v>
                </c:pt>
                <c:pt idx="720">
                  <c:v>6.31</c:v>
                </c:pt>
                <c:pt idx="721">
                  <c:v>6.25</c:v>
                </c:pt>
                <c:pt idx="722">
                  <c:v>6.31</c:v>
                </c:pt>
                <c:pt idx="723">
                  <c:v>6.02</c:v>
                </c:pt>
                <c:pt idx="724">
                  <c:v>6.32</c:v>
                </c:pt>
                <c:pt idx="725">
                  <c:v>6.32</c:v>
                </c:pt>
                <c:pt idx="726">
                  <c:v>6.32</c:v>
                </c:pt>
                <c:pt idx="727">
                  <c:v>6.64</c:v>
                </c:pt>
                <c:pt idx="728">
                  <c:v>6.57</c:v>
                </c:pt>
                <c:pt idx="729">
                  <c:v>6.6</c:v>
                </c:pt>
                <c:pt idx="730">
                  <c:v>6.99</c:v>
                </c:pt>
                <c:pt idx="731">
                  <c:v>7.26</c:v>
                </c:pt>
                <c:pt idx="732">
                  <c:v>7.26</c:v>
                </c:pt>
                <c:pt idx="733">
                  <c:v>7.26</c:v>
                </c:pt>
                <c:pt idx="734">
                  <c:v>7.43</c:v>
                </c:pt>
                <c:pt idx="735">
                  <c:v>7.4</c:v>
                </c:pt>
                <c:pt idx="736">
                  <c:v>8</c:v>
                </c:pt>
                <c:pt idx="737">
                  <c:v>7.95</c:v>
                </c:pt>
                <c:pt idx="738">
                  <c:v>7.35</c:v>
                </c:pt>
                <c:pt idx="739">
                  <c:v>7.35</c:v>
                </c:pt>
                <c:pt idx="740">
                  <c:v>7.35</c:v>
                </c:pt>
                <c:pt idx="741">
                  <c:v>7.4</c:v>
                </c:pt>
                <c:pt idx="742">
                  <c:v>7.4</c:v>
                </c:pt>
                <c:pt idx="743">
                  <c:v>6.93</c:v>
                </c:pt>
                <c:pt idx="744">
                  <c:v>7.07</c:v>
                </c:pt>
                <c:pt idx="745">
                  <c:v>6.84</c:v>
                </c:pt>
                <c:pt idx="746">
                  <c:v>6.84</c:v>
                </c:pt>
                <c:pt idx="747">
                  <c:v>6.84</c:v>
                </c:pt>
                <c:pt idx="748">
                  <c:v>6.9</c:v>
                </c:pt>
                <c:pt idx="749">
                  <c:v>7.08</c:v>
                </c:pt>
                <c:pt idx="750">
                  <c:v>7.48</c:v>
                </c:pt>
                <c:pt idx="751">
                  <c:v>7.46</c:v>
                </c:pt>
                <c:pt idx="752">
                  <c:v>7.3</c:v>
                </c:pt>
                <c:pt idx="753">
                  <c:v>7.3</c:v>
                </c:pt>
                <c:pt idx="754">
                  <c:v>7.3</c:v>
                </c:pt>
                <c:pt idx="755">
                  <c:v>7.48</c:v>
                </c:pt>
                <c:pt idx="756">
                  <c:v>7.8</c:v>
                </c:pt>
                <c:pt idx="757">
                  <c:v>7.69</c:v>
                </c:pt>
                <c:pt idx="758">
                  <c:v>7.73</c:v>
                </c:pt>
                <c:pt idx="759">
                  <c:v>7.44</c:v>
                </c:pt>
                <c:pt idx="760">
                  <c:v>7.44</c:v>
                </c:pt>
                <c:pt idx="761">
                  <c:v>7.44</c:v>
                </c:pt>
                <c:pt idx="762">
                  <c:v>7.62</c:v>
                </c:pt>
                <c:pt idx="763">
                  <c:v>7.61</c:v>
                </c:pt>
                <c:pt idx="764">
                  <c:v>7.01</c:v>
                </c:pt>
                <c:pt idx="765">
                  <c:v>6.01</c:v>
                </c:pt>
                <c:pt idx="766">
                  <c:v>6.01</c:v>
                </c:pt>
                <c:pt idx="767">
                  <c:v>6.01</c:v>
                </c:pt>
                <c:pt idx="768">
                  <c:v>6.01</c:v>
                </c:pt>
                <c:pt idx="769">
                  <c:v>6.28</c:v>
                </c:pt>
                <c:pt idx="770">
                  <c:v>5.97</c:v>
                </c:pt>
                <c:pt idx="771">
                  <c:v>6.27</c:v>
                </c:pt>
                <c:pt idx="772">
                  <c:v>6.14</c:v>
                </c:pt>
                <c:pt idx="773">
                  <c:v>6.23</c:v>
                </c:pt>
                <c:pt idx="774">
                  <c:v>6.23</c:v>
                </c:pt>
                <c:pt idx="775">
                  <c:v>6.23</c:v>
                </c:pt>
                <c:pt idx="776">
                  <c:v>6.02</c:v>
                </c:pt>
                <c:pt idx="777">
                  <c:v>5.8</c:v>
                </c:pt>
                <c:pt idx="778">
                  <c:v>5.9</c:v>
                </c:pt>
                <c:pt idx="779">
                  <c:v>6.11</c:v>
                </c:pt>
                <c:pt idx="780">
                  <c:v>5.78</c:v>
                </c:pt>
                <c:pt idx="781">
                  <c:v>5.78</c:v>
                </c:pt>
                <c:pt idx="782">
                  <c:v>5.78</c:v>
                </c:pt>
                <c:pt idx="783">
                  <c:v>6.12</c:v>
                </c:pt>
                <c:pt idx="784">
                  <c:v>6.13</c:v>
                </c:pt>
                <c:pt idx="785">
                  <c:v>5.99</c:v>
                </c:pt>
                <c:pt idx="786">
                  <c:v>5.89</c:v>
                </c:pt>
                <c:pt idx="787">
                  <c:v>6.62</c:v>
                </c:pt>
                <c:pt idx="788">
                  <c:v>6.62</c:v>
                </c:pt>
                <c:pt idx="789">
                  <c:v>6.62</c:v>
                </c:pt>
                <c:pt idx="790">
                  <c:v>7.3</c:v>
                </c:pt>
                <c:pt idx="791">
                  <c:v>7.43</c:v>
                </c:pt>
                <c:pt idx="792">
                  <c:v>7.16</c:v>
                </c:pt>
                <c:pt idx="793">
                  <c:v>7.34</c:v>
                </c:pt>
                <c:pt idx="794">
                  <c:v>7.4</c:v>
                </c:pt>
                <c:pt idx="795">
                  <c:v>7.4</c:v>
                </c:pt>
                <c:pt idx="796">
                  <c:v>7.4</c:v>
                </c:pt>
                <c:pt idx="797">
                  <c:v>7.02</c:v>
                </c:pt>
                <c:pt idx="798">
                  <c:v>7.31</c:v>
                </c:pt>
                <c:pt idx="799">
                  <c:v>7.32</c:v>
                </c:pt>
                <c:pt idx="800">
                  <c:v>7.14</c:v>
                </c:pt>
                <c:pt idx="801">
                  <c:v>7.14</c:v>
                </c:pt>
                <c:pt idx="802">
                  <c:v>7.14</c:v>
                </c:pt>
                <c:pt idx="803">
                  <c:v>7.14</c:v>
                </c:pt>
                <c:pt idx="804">
                  <c:v>6.8</c:v>
                </c:pt>
                <c:pt idx="805">
                  <c:v>6.22</c:v>
                </c:pt>
                <c:pt idx="806">
                  <c:v>5.93</c:v>
                </c:pt>
                <c:pt idx="807">
                  <c:v>5.76</c:v>
                </c:pt>
                <c:pt idx="808">
                  <c:v>5.57</c:v>
                </c:pt>
                <c:pt idx="809">
                  <c:v>5.57</c:v>
                </c:pt>
                <c:pt idx="810">
                  <c:v>5.57</c:v>
                </c:pt>
                <c:pt idx="811">
                  <c:v>5.33</c:v>
                </c:pt>
                <c:pt idx="812">
                  <c:v>5.25</c:v>
                </c:pt>
                <c:pt idx="813">
                  <c:v>5.19</c:v>
                </c:pt>
                <c:pt idx="814">
                  <c:v>5.09</c:v>
                </c:pt>
                <c:pt idx="815">
                  <c:v>4.7699999999999996</c:v>
                </c:pt>
                <c:pt idx="816">
                  <c:v>4.7699999999999996</c:v>
                </c:pt>
                <c:pt idx="817">
                  <c:v>4.7699999999999996</c:v>
                </c:pt>
                <c:pt idx="818">
                  <c:v>4.63</c:v>
                </c:pt>
                <c:pt idx="819">
                  <c:v>4.8099999999999996</c:v>
                </c:pt>
                <c:pt idx="820">
                  <c:v>4.82</c:v>
                </c:pt>
                <c:pt idx="821">
                  <c:v>4.8600000000000003</c:v>
                </c:pt>
                <c:pt idx="822">
                  <c:v>5.07</c:v>
                </c:pt>
                <c:pt idx="823">
                  <c:v>5.07</c:v>
                </c:pt>
                <c:pt idx="824">
                  <c:v>5.07</c:v>
                </c:pt>
                <c:pt idx="825">
                  <c:v>5.0599999999999996</c:v>
                </c:pt>
                <c:pt idx="826">
                  <c:v>5.1100000000000003</c:v>
                </c:pt>
                <c:pt idx="827">
                  <c:v>5.09</c:v>
                </c:pt>
                <c:pt idx="828">
                  <c:v>4.95</c:v>
                </c:pt>
                <c:pt idx="829">
                  <c:v>5.05</c:v>
                </c:pt>
                <c:pt idx="830">
                  <c:v>5.05</c:v>
                </c:pt>
                <c:pt idx="831">
                  <c:v>5.05</c:v>
                </c:pt>
                <c:pt idx="832">
                  <c:v>5.01</c:v>
                </c:pt>
                <c:pt idx="833">
                  <c:v>4.99</c:v>
                </c:pt>
                <c:pt idx="834">
                  <c:v>5.23</c:v>
                </c:pt>
                <c:pt idx="835">
                  <c:v>5.27</c:v>
                </c:pt>
                <c:pt idx="836">
                  <c:v>5.27</c:v>
                </c:pt>
                <c:pt idx="837">
                  <c:v>5.27</c:v>
                </c:pt>
                <c:pt idx="838">
                  <c:v>5.27</c:v>
                </c:pt>
                <c:pt idx="839">
                  <c:v>5.32</c:v>
                </c:pt>
                <c:pt idx="840">
                  <c:v>5.23</c:v>
                </c:pt>
                <c:pt idx="841">
                  <c:v>4.87</c:v>
                </c:pt>
                <c:pt idx="842">
                  <c:v>4.96</c:v>
                </c:pt>
                <c:pt idx="843">
                  <c:v>4.87</c:v>
                </c:pt>
                <c:pt idx="844">
                  <c:v>4.87</c:v>
                </c:pt>
                <c:pt idx="845">
                  <c:v>4.87</c:v>
                </c:pt>
                <c:pt idx="846">
                  <c:v>4.8899999999999997</c:v>
                </c:pt>
                <c:pt idx="847">
                  <c:v>4.87</c:v>
                </c:pt>
                <c:pt idx="848">
                  <c:v>4.71</c:v>
                </c:pt>
                <c:pt idx="849">
                  <c:v>4.5199999999999996</c:v>
                </c:pt>
                <c:pt idx="850">
                  <c:v>4.68</c:v>
                </c:pt>
                <c:pt idx="851">
                  <c:v>4.68</c:v>
                </c:pt>
                <c:pt idx="852">
                  <c:v>4.68</c:v>
                </c:pt>
                <c:pt idx="853">
                  <c:v>4.7699999999999996</c:v>
                </c:pt>
                <c:pt idx="854">
                  <c:v>4.8899999999999997</c:v>
                </c:pt>
                <c:pt idx="855">
                  <c:v>4.9800000000000004</c:v>
                </c:pt>
                <c:pt idx="856">
                  <c:v>5.05</c:v>
                </c:pt>
                <c:pt idx="857">
                  <c:v>5.09</c:v>
                </c:pt>
                <c:pt idx="858">
                  <c:v>5.09</c:v>
                </c:pt>
                <c:pt idx="859">
                  <c:v>5.09</c:v>
                </c:pt>
                <c:pt idx="860">
                  <c:v>4.99</c:v>
                </c:pt>
                <c:pt idx="861">
                  <c:v>5.23</c:v>
                </c:pt>
                <c:pt idx="862">
                  <c:v>5.24</c:v>
                </c:pt>
                <c:pt idx="863">
                  <c:v>5.34</c:v>
                </c:pt>
                <c:pt idx="864">
                  <c:v>5.32</c:v>
                </c:pt>
                <c:pt idx="865">
                  <c:v>5.32</c:v>
                </c:pt>
                <c:pt idx="866">
                  <c:v>5.32</c:v>
                </c:pt>
                <c:pt idx="867">
                  <c:v>5.0999999999999996</c:v>
                </c:pt>
                <c:pt idx="868">
                  <c:v>5.0999999999999996</c:v>
                </c:pt>
                <c:pt idx="869">
                  <c:v>5.01</c:v>
                </c:pt>
                <c:pt idx="870">
                  <c:v>5.08</c:v>
                </c:pt>
                <c:pt idx="871">
                  <c:v>5.27</c:v>
                </c:pt>
                <c:pt idx="872">
                  <c:v>5.27</c:v>
                </c:pt>
                <c:pt idx="873">
                  <c:v>5.27</c:v>
                </c:pt>
                <c:pt idx="874">
                  <c:v>5.33</c:v>
                </c:pt>
                <c:pt idx="875">
                  <c:v>5.23</c:v>
                </c:pt>
                <c:pt idx="876">
                  <c:v>5.25</c:v>
                </c:pt>
                <c:pt idx="877">
                  <c:v>5.24</c:v>
                </c:pt>
                <c:pt idx="878">
                  <c:v>5.17</c:v>
                </c:pt>
                <c:pt idx="879">
                  <c:v>5.17</c:v>
                </c:pt>
                <c:pt idx="880">
                  <c:v>5.17</c:v>
                </c:pt>
                <c:pt idx="881">
                  <c:v>5.2</c:v>
                </c:pt>
                <c:pt idx="882">
                  <c:v>5.53</c:v>
                </c:pt>
                <c:pt idx="883">
                  <c:v>5.48</c:v>
                </c:pt>
                <c:pt idx="884">
                  <c:v>5.38</c:v>
                </c:pt>
                <c:pt idx="885">
                  <c:v>5.92</c:v>
                </c:pt>
                <c:pt idx="886">
                  <c:v>5.92</c:v>
                </c:pt>
                <c:pt idx="887">
                  <c:v>5.92</c:v>
                </c:pt>
                <c:pt idx="888">
                  <c:v>5.84</c:v>
                </c:pt>
                <c:pt idx="889">
                  <c:v>5.86</c:v>
                </c:pt>
                <c:pt idx="890">
                  <c:v>5.89</c:v>
                </c:pt>
                <c:pt idx="891">
                  <c:v>5.83</c:v>
                </c:pt>
                <c:pt idx="892">
                  <c:v>5.84</c:v>
                </c:pt>
                <c:pt idx="893">
                  <c:v>5.84</c:v>
                </c:pt>
                <c:pt idx="894">
                  <c:v>5.84</c:v>
                </c:pt>
                <c:pt idx="895">
                  <c:v>5.58</c:v>
                </c:pt>
                <c:pt idx="896">
                  <c:v>5.82</c:v>
                </c:pt>
                <c:pt idx="897">
                  <c:v>5.99</c:v>
                </c:pt>
                <c:pt idx="898">
                  <c:v>5.82</c:v>
                </c:pt>
                <c:pt idx="899">
                  <c:v>5.61</c:v>
                </c:pt>
                <c:pt idx="900">
                  <c:v>5.61</c:v>
                </c:pt>
                <c:pt idx="901">
                  <c:v>5.61</c:v>
                </c:pt>
                <c:pt idx="902">
                  <c:v>5.71</c:v>
                </c:pt>
                <c:pt idx="903">
                  <c:v>5.42</c:v>
                </c:pt>
                <c:pt idx="904">
                  <c:v>5.23</c:v>
                </c:pt>
                <c:pt idx="905">
                  <c:v>5.54</c:v>
                </c:pt>
                <c:pt idx="906">
                  <c:v>5.54</c:v>
                </c:pt>
                <c:pt idx="907">
                  <c:v>5.54</c:v>
                </c:pt>
                <c:pt idx="908">
                  <c:v>5.54</c:v>
                </c:pt>
                <c:pt idx="909">
                  <c:v>5.51</c:v>
                </c:pt>
                <c:pt idx="910">
                  <c:v>5.4</c:v>
                </c:pt>
                <c:pt idx="911">
                  <c:v>5.6</c:v>
                </c:pt>
                <c:pt idx="912">
                  <c:v>5.57</c:v>
                </c:pt>
                <c:pt idx="913">
                  <c:v>5.12</c:v>
                </c:pt>
                <c:pt idx="914">
                  <c:v>5.12</c:v>
                </c:pt>
                <c:pt idx="915">
                  <c:v>5.12</c:v>
                </c:pt>
                <c:pt idx="916">
                  <c:v>5.05</c:v>
                </c:pt>
                <c:pt idx="917">
                  <c:v>5.21</c:v>
                </c:pt>
                <c:pt idx="918">
                  <c:v>5.38</c:v>
                </c:pt>
                <c:pt idx="919">
                  <c:v>5.44</c:v>
                </c:pt>
                <c:pt idx="920">
                  <c:v>5.8</c:v>
                </c:pt>
                <c:pt idx="921">
                  <c:v>5.8</c:v>
                </c:pt>
                <c:pt idx="922">
                  <c:v>5.8</c:v>
                </c:pt>
                <c:pt idx="923">
                  <c:v>5.57</c:v>
                </c:pt>
                <c:pt idx="924">
                  <c:v>5.64</c:v>
                </c:pt>
                <c:pt idx="925">
                  <c:v>5.01</c:v>
                </c:pt>
                <c:pt idx="926">
                  <c:v>5.28</c:v>
                </c:pt>
                <c:pt idx="927">
                  <c:v>4.6399999999999997</c:v>
                </c:pt>
                <c:pt idx="928">
                  <c:v>4.6399999999999997</c:v>
                </c:pt>
                <c:pt idx="929">
                  <c:v>4.6399999999999997</c:v>
                </c:pt>
                <c:pt idx="930">
                  <c:v>4.51</c:v>
                </c:pt>
                <c:pt idx="931">
                  <c:v>4.62</c:v>
                </c:pt>
                <c:pt idx="932">
                  <c:v>4.3499999999999996</c:v>
                </c:pt>
                <c:pt idx="933">
                  <c:v>4.3499999999999996</c:v>
                </c:pt>
                <c:pt idx="934">
                  <c:v>4.49</c:v>
                </c:pt>
                <c:pt idx="935">
                  <c:v>4.49</c:v>
                </c:pt>
                <c:pt idx="936">
                  <c:v>4.49</c:v>
                </c:pt>
                <c:pt idx="937">
                  <c:v>4.5</c:v>
                </c:pt>
                <c:pt idx="938">
                  <c:v>4.57</c:v>
                </c:pt>
                <c:pt idx="939">
                  <c:v>4.5999999999999996</c:v>
                </c:pt>
                <c:pt idx="940">
                  <c:v>4.5199999999999996</c:v>
                </c:pt>
                <c:pt idx="941">
                  <c:v>4.5999999999999996</c:v>
                </c:pt>
                <c:pt idx="942">
                  <c:v>4.5999999999999996</c:v>
                </c:pt>
                <c:pt idx="943">
                  <c:v>4.5999999999999996</c:v>
                </c:pt>
                <c:pt idx="944">
                  <c:v>4.6900000000000004</c:v>
                </c:pt>
                <c:pt idx="945">
                  <c:v>4.67</c:v>
                </c:pt>
                <c:pt idx="946">
                  <c:v>4.6900000000000004</c:v>
                </c:pt>
                <c:pt idx="947">
                  <c:v>4.78</c:v>
                </c:pt>
                <c:pt idx="948">
                  <c:v>4.97</c:v>
                </c:pt>
                <c:pt idx="949">
                  <c:v>4.97</c:v>
                </c:pt>
                <c:pt idx="950">
                  <c:v>4.97</c:v>
                </c:pt>
                <c:pt idx="951">
                  <c:v>5.27</c:v>
                </c:pt>
                <c:pt idx="952">
                  <c:v>5.1100000000000003</c:v>
                </c:pt>
                <c:pt idx="953">
                  <c:v>5.35</c:v>
                </c:pt>
                <c:pt idx="954">
                  <c:v>5.26</c:v>
                </c:pt>
                <c:pt idx="955">
                  <c:v>4.7699999999999996</c:v>
                </c:pt>
                <c:pt idx="956">
                  <c:v>4.7699999999999996</c:v>
                </c:pt>
                <c:pt idx="957">
                  <c:v>4.7699999999999996</c:v>
                </c:pt>
                <c:pt idx="958">
                  <c:v>4.7699999999999996</c:v>
                </c:pt>
                <c:pt idx="959">
                  <c:v>4.53</c:v>
                </c:pt>
                <c:pt idx="960">
                  <c:v>4.41</c:v>
                </c:pt>
                <c:pt idx="961">
                  <c:v>4.38</c:v>
                </c:pt>
                <c:pt idx="962">
                  <c:v>4.41</c:v>
                </c:pt>
                <c:pt idx="963">
                  <c:v>4.41</c:v>
                </c:pt>
                <c:pt idx="964">
                  <c:v>4.41</c:v>
                </c:pt>
                <c:pt idx="965">
                  <c:v>4.2699999999999996</c:v>
                </c:pt>
                <c:pt idx="966">
                  <c:v>4.28</c:v>
                </c:pt>
                <c:pt idx="967">
                  <c:v>4.3899999999999997</c:v>
                </c:pt>
                <c:pt idx="968">
                  <c:v>4.75</c:v>
                </c:pt>
                <c:pt idx="969">
                  <c:v>4.71</c:v>
                </c:pt>
                <c:pt idx="970">
                  <c:v>4.71</c:v>
                </c:pt>
                <c:pt idx="971">
                  <c:v>4.71</c:v>
                </c:pt>
                <c:pt idx="972">
                  <c:v>4.99</c:v>
                </c:pt>
                <c:pt idx="973">
                  <c:v>5.12</c:v>
                </c:pt>
                <c:pt idx="974">
                  <c:v>4.9000000000000004</c:v>
                </c:pt>
                <c:pt idx="975">
                  <c:v>4.71</c:v>
                </c:pt>
                <c:pt idx="976">
                  <c:v>4.51</c:v>
                </c:pt>
                <c:pt idx="977">
                  <c:v>4.51</c:v>
                </c:pt>
                <c:pt idx="978">
                  <c:v>4.51</c:v>
                </c:pt>
                <c:pt idx="979">
                  <c:v>4.38</c:v>
                </c:pt>
                <c:pt idx="980">
                  <c:v>4.08</c:v>
                </c:pt>
                <c:pt idx="981">
                  <c:v>4.0999999999999996</c:v>
                </c:pt>
                <c:pt idx="982">
                  <c:v>3.94</c:v>
                </c:pt>
                <c:pt idx="983">
                  <c:v>4.33</c:v>
                </c:pt>
                <c:pt idx="984">
                  <c:v>4.33</c:v>
                </c:pt>
                <c:pt idx="985">
                  <c:v>4.33</c:v>
                </c:pt>
                <c:pt idx="986">
                  <c:v>4.43</c:v>
                </c:pt>
                <c:pt idx="987">
                  <c:v>4.9400000000000004</c:v>
                </c:pt>
                <c:pt idx="988">
                  <c:v>4.8899999999999997</c:v>
                </c:pt>
                <c:pt idx="989">
                  <c:v>4.51</c:v>
                </c:pt>
                <c:pt idx="990">
                  <c:v>4.4800000000000004</c:v>
                </c:pt>
                <c:pt idx="991">
                  <c:v>4.4800000000000004</c:v>
                </c:pt>
                <c:pt idx="992">
                  <c:v>4.4800000000000004</c:v>
                </c:pt>
                <c:pt idx="993">
                  <c:v>5.0199999999999996</c:v>
                </c:pt>
                <c:pt idx="994">
                  <c:v>4.83</c:v>
                </c:pt>
                <c:pt idx="995">
                  <c:v>4.88</c:v>
                </c:pt>
                <c:pt idx="996">
                  <c:v>5.0599999999999996</c:v>
                </c:pt>
                <c:pt idx="997">
                  <c:v>4.87</c:v>
                </c:pt>
                <c:pt idx="998">
                  <c:v>4.87</c:v>
                </c:pt>
                <c:pt idx="999">
                  <c:v>4.87</c:v>
                </c:pt>
                <c:pt idx="1000">
                  <c:v>4.6900000000000004</c:v>
                </c:pt>
                <c:pt idx="1001">
                  <c:v>4.74</c:v>
                </c:pt>
                <c:pt idx="1002">
                  <c:v>5.16</c:v>
                </c:pt>
                <c:pt idx="1003">
                  <c:v>5.07</c:v>
                </c:pt>
                <c:pt idx="1004">
                  <c:v>5.07</c:v>
                </c:pt>
                <c:pt idx="1005">
                  <c:v>5.07</c:v>
                </c:pt>
                <c:pt idx="1006">
                  <c:v>5.07</c:v>
                </c:pt>
                <c:pt idx="1007">
                  <c:v>4.92</c:v>
                </c:pt>
                <c:pt idx="1008">
                  <c:v>5.01</c:v>
                </c:pt>
                <c:pt idx="1009">
                  <c:v>5.07</c:v>
                </c:pt>
                <c:pt idx="1010">
                  <c:v>4.95</c:v>
                </c:pt>
                <c:pt idx="1011">
                  <c:v>4.71</c:v>
                </c:pt>
                <c:pt idx="1012">
                  <c:v>4.71</c:v>
                </c:pt>
                <c:pt idx="1013">
                  <c:v>4.71</c:v>
                </c:pt>
                <c:pt idx="1014">
                  <c:v>4.0999999999999996</c:v>
                </c:pt>
                <c:pt idx="1015">
                  <c:v>4.12</c:v>
                </c:pt>
                <c:pt idx="1016">
                  <c:v>4.08</c:v>
                </c:pt>
                <c:pt idx="1017">
                  <c:v>4.0999999999999996</c:v>
                </c:pt>
                <c:pt idx="1018">
                  <c:v>3.61</c:v>
                </c:pt>
                <c:pt idx="1019">
                  <c:v>3.61</c:v>
                </c:pt>
                <c:pt idx="1020">
                  <c:v>3.61</c:v>
                </c:pt>
                <c:pt idx="1021">
                  <c:v>3.62</c:v>
                </c:pt>
                <c:pt idx="1022">
                  <c:v>3.57</c:v>
                </c:pt>
                <c:pt idx="1023">
                  <c:v>3.74</c:v>
                </c:pt>
                <c:pt idx="1024">
                  <c:v>3.6</c:v>
                </c:pt>
                <c:pt idx="1025">
                  <c:v>3.57</c:v>
                </c:pt>
                <c:pt idx="1026">
                  <c:v>3.57</c:v>
                </c:pt>
                <c:pt idx="1027">
                  <c:v>3.57</c:v>
                </c:pt>
                <c:pt idx="1028">
                  <c:v>3.57</c:v>
                </c:pt>
                <c:pt idx="1029">
                  <c:v>3.52</c:v>
                </c:pt>
                <c:pt idx="1030">
                  <c:v>3.3</c:v>
                </c:pt>
                <c:pt idx="1031">
                  <c:v>3.35</c:v>
                </c:pt>
                <c:pt idx="1032">
                  <c:v>3.35</c:v>
                </c:pt>
                <c:pt idx="1033">
                  <c:v>3.35</c:v>
                </c:pt>
                <c:pt idx="1034">
                  <c:v>3.35</c:v>
                </c:pt>
                <c:pt idx="1035">
                  <c:v>3.47</c:v>
                </c:pt>
                <c:pt idx="1036">
                  <c:v>3.34</c:v>
                </c:pt>
                <c:pt idx="1037">
                  <c:v>3.44</c:v>
                </c:pt>
                <c:pt idx="1038">
                  <c:v>3.61</c:v>
                </c:pt>
                <c:pt idx="1039">
                  <c:v>3.72</c:v>
                </c:pt>
                <c:pt idx="1040">
                  <c:v>3.72</c:v>
                </c:pt>
                <c:pt idx="1041">
                  <c:v>3.72</c:v>
                </c:pt>
                <c:pt idx="1042">
                  <c:v>3.83</c:v>
                </c:pt>
                <c:pt idx="1043">
                  <c:v>3.7</c:v>
                </c:pt>
                <c:pt idx="1044">
                  <c:v>3.8</c:v>
                </c:pt>
                <c:pt idx="1045">
                  <c:v>3.43</c:v>
                </c:pt>
                <c:pt idx="1046">
                  <c:v>3.51</c:v>
                </c:pt>
                <c:pt idx="1047">
                  <c:v>3.51</c:v>
                </c:pt>
                <c:pt idx="1048">
                  <c:v>3.51</c:v>
                </c:pt>
                <c:pt idx="1049">
                  <c:v>3.51</c:v>
                </c:pt>
                <c:pt idx="1050">
                  <c:v>3.55</c:v>
                </c:pt>
                <c:pt idx="1051">
                  <c:v>3.5</c:v>
                </c:pt>
                <c:pt idx="1052">
                  <c:v>3.52</c:v>
                </c:pt>
                <c:pt idx="1053">
                  <c:v>3.52</c:v>
                </c:pt>
                <c:pt idx="1054">
                  <c:v>3.52</c:v>
                </c:pt>
                <c:pt idx="1055">
                  <c:v>3.52</c:v>
                </c:pt>
                <c:pt idx="1056">
                  <c:v>3.52</c:v>
                </c:pt>
                <c:pt idx="1057">
                  <c:v>3.54</c:v>
                </c:pt>
                <c:pt idx="1058">
                  <c:v>3.51</c:v>
                </c:pt>
                <c:pt idx="1059">
                  <c:v>3.46</c:v>
                </c:pt>
                <c:pt idx="1060">
                  <c:v>3.6</c:v>
                </c:pt>
                <c:pt idx="1061">
                  <c:v>3.6</c:v>
                </c:pt>
                <c:pt idx="1062">
                  <c:v>3.6</c:v>
                </c:pt>
                <c:pt idx="1063">
                  <c:v>3.26</c:v>
                </c:pt>
                <c:pt idx="1064">
                  <c:v>3.3</c:v>
                </c:pt>
                <c:pt idx="1065">
                  <c:v>3.36</c:v>
                </c:pt>
                <c:pt idx="1066">
                  <c:v>3.26</c:v>
                </c:pt>
                <c:pt idx="1067">
                  <c:v>3.24</c:v>
                </c:pt>
                <c:pt idx="1068">
                  <c:v>3.24</c:v>
                </c:pt>
                <c:pt idx="1069">
                  <c:v>3.24</c:v>
                </c:pt>
                <c:pt idx="1070">
                  <c:v>3.21</c:v>
                </c:pt>
                <c:pt idx="1071">
                  <c:v>2.84</c:v>
                </c:pt>
                <c:pt idx="1072">
                  <c:v>3.02</c:v>
                </c:pt>
                <c:pt idx="1073">
                  <c:v>3.19</c:v>
                </c:pt>
                <c:pt idx="1074">
                  <c:v>2.77</c:v>
                </c:pt>
                <c:pt idx="1075">
                  <c:v>2.77</c:v>
                </c:pt>
                <c:pt idx="1076">
                  <c:v>2.77</c:v>
                </c:pt>
                <c:pt idx="1077">
                  <c:v>2.42</c:v>
                </c:pt>
                <c:pt idx="1078">
                  <c:v>2.48</c:v>
                </c:pt>
                <c:pt idx="1079">
                  <c:v>2.36</c:v>
                </c:pt>
                <c:pt idx="1080">
                  <c:v>2.33</c:v>
                </c:pt>
                <c:pt idx="1081">
                  <c:v>2.37</c:v>
                </c:pt>
                <c:pt idx="1082">
                  <c:v>2.37</c:v>
                </c:pt>
                <c:pt idx="1083">
                  <c:v>2.37</c:v>
                </c:pt>
                <c:pt idx="1084">
                  <c:v>2.39</c:v>
                </c:pt>
                <c:pt idx="1085">
                  <c:v>2.4300000000000002</c:v>
                </c:pt>
                <c:pt idx="1086">
                  <c:v>2.37</c:v>
                </c:pt>
                <c:pt idx="1087">
                  <c:v>2.2400000000000002</c:v>
                </c:pt>
                <c:pt idx="1088">
                  <c:v>2.21</c:v>
                </c:pt>
                <c:pt idx="1089">
                  <c:v>2.21</c:v>
                </c:pt>
                <c:pt idx="1090">
                  <c:v>2.21</c:v>
                </c:pt>
                <c:pt idx="1091">
                  <c:v>2.2599999999999998</c:v>
                </c:pt>
                <c:pt idx="1092">
                  <c:v>2.2599999999999998</c:v>
                </c:pt>
                <c:pt idx="1093">
                  <c:v>2.27</c:v>
                </c:pt>
                <c:pt idx="1094">
                  <c:v>2.31</c:v>
                </c:pt>
                <c:pt idx="1095">
                  <c:v>2.4</c:v>
                </c:pt>
                <c:pt idx="1096">
                  <c:v>2.4</c:v>
                </c:pt>
                <c:pt idx="1097">
                  <c:v>2.4</c:v>
                </c:pt>
                <c:pt idx="1098">
                  <c:v>2.33</c:v>
                </c:pt>
                <c:pt idx="1099">
                  <c:v>2.5099999999999998</c:v>
                </c:pt>
                <c:pt idx="1100">
                  <c:v>2.4</c:v>
                </c:pt>
                <c:pt idx="1101">
                  <c:v>2.2200000000000002</c:v>
                </c:pt>
                <c:pt idx="1102">
                  <c:v>2.2200000000000002</c:v>
                </c:pt>
                <c:pt idx="1103">
                  <c:v>2.2200000000000002</c:v>
                </c:pt>
                <c:pt idx="1104">
                  <c:v>2.2200000000000002</c:v>
                </c:pt>
                <c:pt idx="1105">
                  <c:v>2.29</c:v>
                </c:pt>
                <c:pt idx="1106">
                  <c:v>2.2000000000000002</c:v>
                </c:pt>
                <c:pt idx="1107">
                  <c:v>2.21</c:v>
                </c:pt>
                <c:pt idx="1108">
                  <c:v>2.2200000000000002</c:v>
                </c:pt>
                <c:pt idx="1109">
                  <c:v>2.23</c:v>
                </c:pt>
                <c:pt idx="1110">
                  <c:v>2.23</c:v>
                </c:pt>
                <c:pt idx="1111">
                  <c:v>2.23</c:v>
                </c:pt>
                <c:pt idx="1112">
                  <c:v>2.2000000000000002</c:v>
                </c:pt>
                <c:pt idx="1113">
                  <c:v>2.21</c:v>
                </c:pt>
                <c:pt idx="1114">
                  <c:v>2.2349999999999999</c:v>
                </c:pt>
                <c:pt idx="1115">
                  <c:v>2.27</c:v>
                </c:pt>
                <c:pt idx="1116">
                  <c:v>2.33</c:v>
                </c:pt>
                <c:pt idx="1117">
                  <c:v>2.33</c:v>
                </c:pt>
                <c:pt idx="1118">
                  <c:v>2.33</c:v>
                </c:pt>
                <c:pt idx="1119">
                  <c:v>2.36</c:v>
                </c:pt>
                <c:pt idx="1120">
                  <c:v>2.37</c:v>
                </c:pt>
                <c:pt idx="1121">
                  <c:v>2.31</c:v>
                </c:pt>
                <c:pt idx="1122">
                  <c:v>2.21</c:v>
                </c:pt>
                <c:pt idx="1123">
                  <c:v>2.2000000000000002</c:v>
                </c:pt>
                <c:pt idx="1124">
                  <c:v>2.2000000000000002</c:v>
                </c:pt>
                <c:pt idx="1125">
                  <c:v>2.2000000000000002</c:v>
                </c:pt>
                <c:pt idx="1126">
                  <c:v>2.21</c:v>
                </c:pt>
                <c:pt idx="1127">
                  <c:v>2.2400000000000002</c:v>
                </c:pt>
                <c:pt idx="1128">
                  <c:v>2.2400000000000002</c:v>
                </c:pt>
                <c:pt idx="1129">
                  <c:v>2.27</c:v>
                </c:pt>
                <c:pt idx="1130">
                  <c:v>2.27</c:v>
                </c:pt>
                <c:pt idx="1131">
                  <c:v>2.27</c:v>
                </c:pt>
                <c:pt idx="1132">
                  <c:v>2.27</c:v>
                </c:pt>
                <c:pt idx="1133">
                  <c:v>2.29</c:v>
                </c:pt>
                <c:pt idx="1134">
                  <c:v>2.34</c:v>
                </c:pt>
                <c:pt idx="1135">
                  <c:v>2.2400000000000002</c:v>
                </c:pt>
                <c:pt idx="1136">
                  <c:v>2.2799999999999998</c:v>
                </c:pt>
                <c:pt idx="1137">
                  <c:v>2.27</c:v>
                </c:pt>
                <c:pt idx="1138">
                  <c:v>2.27</c:v>
                </c:pt>
                <c:pt idx="1139">
                  <c:v>2.27</c:v>
                </c:pt>
                <c:pt idx="1140">
                  <c:v>2.2799999999999998</c:v>
                </c:pt>
                <c:pt idx="1141">
                  <c:v>2.31</c:v>
                </c:pt>
                <c:pt idx="1142">
                  <c:v>2.31</c:v>
                </c:pt>
                <c:pt idx="1143">
                  <c:v>2.37</c:v>
                </c:pt>
                <c:pt idx="1144">
                  <c:v>2.29</c:v>
                </c:pt>
                <c:pt idx="1145">
                  <c:v>2.29</c:v>
                </c:pt>
                <c:pt idx="1146">
                  <c:v>2.29</c:v>
                </c:pt>
                <c:pt idx="1147">
                  <c:v>2.23</c:v>
                </c:pt>
                <c:pt idx="1148">
                  <c:v>2.16</c:v>
                </c:pt>
                <c:pt idx="1149">
                  <c:v>2.29</c:v>
                </c:pt>
                <c:pt idx="1150">
                  <c:v>2.21</c:v>
                </c:pt>
                <c:pt idx="1151">
                  <c:v>2.33</c:v>
                </c:pt>
                <c:pt idx="1152">
                  <c:v>2.33</c:v>
                </c:pt>
                <c:pt idx="1153">
                  <c:v>2.33</c:v>
                </c:pt>
                <c:pt idx="1154">
                  <c:v>2.36</c:v>
                </c:pt>
                <c:pt idx="1155">
                  <c:v>2.38</c:v>
                </c:pt>
                <c:pt idx="1156">
                  <c:v>2.36</c:v>
                </c:pt>
                <c:pt idx="1157">
                  <c:v>2.36</c:v>
                </c:pt>
                <c:pt idx="1158">
                  <c:v>2.29</c:v>
                </c:pt>
                <c:pt idx="1159">
                  <c:v>2.29</c:v>
                </c:pt>
                <c:pt idx="1160">
                  <c:v>2.29</c:v>
                </c:pt>
                <c:pt idx="1161">
                  <c:v>2.34</c:v>
                </c:pt>
                <c:pt idx="1162">
                  <c:v>2.3199999999999998</c:v>
                </c:pt>
                <c:pt idx="1163">
                  <c:v>2.2599999999999998</c:v>
                </c:pt>
                <c:pt idx="1164">
                  <c:v>2.3199999999999998</c:v>
                </c:pt>
                <c:pt idx="1165">
                  <c:v>2.3199999999999998</c:v>
                </c:pt>
                <c:pt idx="1166">
                  <c:v>2.3199999999999998</c:v>
                </c:pt>
                <c:pt idx="1167">
                  <c:v>2.3199999999999998</c:v>
                </c:pt>
                <c:pt idx="1168">
                  <c:v>2.36</c:v>
                </c:pt>
                <c:pt idx="1169">
                  <c:v>2.4300000000000002</c:v>
                </c:pt>
                <c:pt idx="1170">
                  <c:v>2.4700000000000002</c:v>
                </c:pt>
                <c:pt idx="1171">
                  <c:v>2.58</c:v>
                </c:pt>
                <c:pt idx="1172">
                  <c:v>2.6</c:v>
                </c:pt>
                <c:pt idx="1173">
                  <c:v>2.6</c:v>
                </c:pt>
                <c:pt idx="1174">
                  <c:v>2.6</c:v>
                </c:pt>
                <c:pt idx="1175">
                  <c:v>2.4900000000000002</c:v>
                </c:pt>
                <c:pt idx="1176">
                  <c:v>2.54</c:v>
                </c:pt>
                <c:pt idx="1177">
                  <c:v>2.31</c:v>
                </c:pt>
                <c:pt idx="1178">
                  <c:v>2.36</c:v>
                </c:pt>
                <c:pt idx="1179">
                  <c:v>2.2400000000000002</c:v>
                </c:pt>
                <c:pt idx="1180">
                  <c:v>2.2400000000000002</c:v>
                </c:pt>
                <c:pt idx="1181">
                  <c:v>2.2400000000000002</c:v>
                </c:pt>
                <c:pt idx="1182">
                  <c:v>2.41</c:v>
                </c:pt>
                <c:pt idx="1183">
                  <c:v>2.4</c:v>
                </c:pt>
                <c:pt idx="1184">
                  <c:v>2.21</c:v>
                </c:pt>
                <c:pt idx="1185">
                  <c:v>2.27</c:v>
                </c:pt>
                <c:pt idx="1186">
                  <c:v>2.16</c:v>
                </c:pt>
                <c:pt idx="1187">
                  <c:v>2.16</c:v>
                </c:pt>
                <c:pt idx="1188">
                  <c:v>2.16</c:v>
                </c:pt>
                <c:pt idx="1189">
                  <c:v>2.19</c:v>
                </c:pt>
                <c:pt idx="1190">
                  <c:v>2.23</c:v>
                </c:pt>
                <c:pt idx="1191">
                  <c:v>2.13</c:v>
                </c:pt>
                <c:pt idx="1192">
                  <c:v>2.2400000000000002</c:v>
                </c:pt>
                <c:pt idx="1193">
                  <c:v>2.27</c:v>
                </c:pt>
                <c:pt idx="1194">
                  <c:v>2.27</c:v>
                </c:pt>
                <c:pt idx="1195">
                  <c:v>2.27</c:v>
                </c:pt>
                <c:pt idx="1196">
                  <c:v>2.31</c:v>
                </c:pt>
                <c:pt idx="1197">
                  <c:v>2.37</c:v>
                </c:pt>
                <c:pt idx="1198">
                  <c:v>2.34</c:v>
                </c:pt>
                <c:pt idx="1199">
                  <c:v>2.38</c:v>
                </c:pt>
                <c:pt idx="1200">
                  <c:v>2.38</c:v>
                </c:pt>
                <c:pt idx="1201">
                  <c:v>2.38</c:v>
                </c:pt>
                <c:pt idx="1202">
                  <c:v>2.38</c:v>
                </c:pt>
                <c:pt idx="1203">
                  <c:v>2.19</c:v>
                </c:pt>
                <c:pt idx="1204">
                  <c:v>2.25</c:v>
                </c:pt>
                <c:pt idx="1205">
                  <c:v>2.39</c:v>
                </c:pt>
                <c:pt idx="1206">
                  <c:v>2.46</c:v>
                </c:pt>
                <c:pt idx="1207">
                  <c:v>2.46</c:v>
                </c:pt>
                <c:pt idx="1208">
                  <c:v>2.46</c:v>
                </c:pt>
                <c:pt idx="1209">
                  <c:v>2.46</c:v>
                </c:pt>
                <c:pt idx="1210">
                  <c:v>2.46</c:v>
                </c:pt>
                <c:pt idx="1211">
                  <c:v>2.38</c:v>
                </c:pt>
                <c:pt idx="1212">
                  <c:v>2.2200000000000002</c:v>
                </c:pt>
                <c:pt idx="1213">
                  <c:v>2.19</c:v>
                </c:pt>
                <c:pt idx="1214">
                  <c:v>2.08</c:v>
                </c:pt>
                <c:pt idx="1215">
                  <c:v>2.08</c:v>
                </c:pt>
                <c:pt idx="1216">
                  <c:v>2.08</c:v>
                </c:pt>
                <c:pt idx="1217">
                  <c:v>1.94</c:v>
                </c:pt>
                <c:pt idx="1218">
                  <c:v>2</c:v>
                </c:pt>
                <c:pt idx="1219">
                  <c:v>1.84</c:v>
                </c:pt>
                <c:pt idx="1220">
                  <c:v>1.89</c:v>
                </c:pt>
                <c:pt idx="1221">
                  <c:v>1.94</c:v>
                </c:pt>
                <c:pt idx="1222">
                  <c:v>1.94</c:v>
                </c:pt>
                <c:pt idx="1223">
                  <c:v>1.94</c:v>
                </c:pt>
                <c:pt idx="1224">
                  <c:v>1.93</c:v>
                </c:pt>
                <c:pt idx="1225">
                  <c:v>1.97</c:v>
                </c:pt>
                <c:pt idx="1226">
                  <c:v>1.98</c:v>
                </c:pt>
                <c:pt idx="1227">
                  <c:v>1.88</c:v>
                </c:pt>
                <c:pt idx="1228">
                  <c:v>1.8</c:v>
                </c:pt>
                <c:pt idx="1229">
                  <c:v>1.8</c:v>
                </c:pt>
                <c:pt idx="1230">
                  <c:v>1.8</c:v>
                </c:pt>
                <c:pt idx="1231">
                  <c:v>1.83</c:v>
                </c:pt>
                <c:pt idx="1232">
                  <c:v>1.77</c:v>
                </c:pt>
                <c:pt idx="1233">
                  <c:v>1.77</c:v>
                </c:pt>
                <c:pt idx="1234">
                  <c:v>1.73</c:v>
                </c:pt>
                <c:pt idx="1235">
                  <c:v>1.76</c:v>
                </c:pt>
                <c:pt idx="1236">
                  <c:v>1.76</c:v>
                </c:pt>
                <c:pt idx="1237">
                  <c:v>1.76</c:v>
                </c:pt>
                <c:pt idx="1238">
                  <c:v>1.71</c:v>
                </c:pt>
                <c:pt idx="1239">
                  <c:v>1.77</c:v>
                </c:pt>
                <c:pt idx="1240">
                  <c:v>1.75</c:v>
                </c:pt>
                <c:pt idx="1241">
                  <c:v>1.7</c:v>
                </c:pt>
                <c:pt idx="1242">
                  <c:v>1.71</c:v>
                </c:pt>
                <c:pt idx="1243">
                  <c:v>1.71</c:v>
                </c:pt>
                <c:pt idx="1244">
                  <c:v>1.71</c:v>
                </c:pt>
                <c:pt idx="1245">
                  <c:v>1.7</c:v>
                </c:pt>
                <c:pt idx="1246">
                  <c:v>1.67</c:v>
                </c:pt>
                <c:pt idx="1247">
                  <c:v>1.74</c:v>
                </c:pt>
                <c:pt idx="1248">
                  <c:v>1.79</c:v>
                </c:pt>
                <c:pt idx="1249">
                  <c:v>1.77</c:v>
                </c:pt>
                <c:pt idx="1250">
                  <c:v>1.77</c:v>
                </c:pt>
                <c:pt idx="1251">
                  <c:v>1.77</c:v>
                </c:pt>
                <c:pt idx="1252">
                  <c:v>1.75</c:v>
                </c:pt>
                <c:pt idx="1253">
                  <c:v>1.9</c:v>
                </c:pt>
                <c:pt idx="1254">
                  <c:v>1.97</c:v>
                </c:pt>
                <c:pt idx="1255">
                  <c:v>2.02</c:v>
                </c:pt>
                <c:pt idx="1256">
                  <c:v>2.06</c:v>
                </c:pt>
                <c:pt idx="1257">
                  <c:v>2.06</c:v>
                </c:pt>
                <c:pt idx="1258">
                  <c:v>2.06</c:v>
                </c:pt>
                <c:pt idx="1259">
                  <c:v>1.91</c:v>
                </c:pt>
                <c:pt idx="1260">
                  <c:v>1.88</c:v>
                </c:pt>
                <c:pt idx="1261">
                  <c:v>1.94</c:v>
                </c:pt>
                <c:pt idx="1262">
                  <c:v>1.93</c:v>
                </c:pt>
                <c:pt idx="1263">
                  <c:v>1.95</c:v>
                </c:pt>
                <c:pt idx="1264">
                  <c:v>1.95</c:v>
                </c:pt>
                <c:pt idx="1265">
                  <c:v>1.95</c:v>
                </c:pt>
                <c:pt idx="1266">
                  <c:v>1.91</c:v>
                </c:pt>
                <c:pt idx="1267">
                  <c:v>1.93</c:v>
                </c:pt>
                <c:pt idx="1268">
                  <c:v>1.93</c:v>
                </c:pt>
                <c:pt idx="1269">
                  <c:v>1.93</c:v>
                </c:pt>
                <c:pt idx="1270">
                  <c:v>1.91</c:v>
                </c:pt>
                <c:pt idx="1271">
                  <c:v>1.91</c:v>
                </c:pt>
                <c:pt idx="1272">
                  <c:v>1.91</c:v>
                </c:pt>
                <c:pt idx="1273">
                  <c:v>1.89</c:v>
                </c:pt>
                <c:pt idx="1274">
                  <c:v>1.82</c:v>
                </c:pt>
                <c:pt idx="1275">
                  <c:v>1.82</c:v>
                </c:pt>
                <c:pt idx="1276">
                  <c:v>1.83</c:v>
                </c:pt>
                <c:pt idx="1277">
                  <c:v>1.83</c:v>
                </c:pt>
                <c:pt idx="1278">
                  <c:v>1.83</c:v>
                </c:pt>
                <c:pt idx="1279">
                  <c:v>1.83</c:v>
                </c:pt>
                <c:pt idx="1280">
                  <c:v>1.81</c:v>
                </c:pt>
                <c:pt idx="1281">
                  <c:v>1.89</c:v>
                </c:pt>
                <c:pt idx="1282">
                  <c:v>2</c:v>
                </c:pt>
                <c:pt idx="1283">
                  <c:v>2.04</c:v>
                </c:pt>
                <c:pt idx="1284">
                  <c:v>1.97</c:v>
                </c:pt>
                <c:pt idx="1285">
                  <c:v>1.97</c:v>
                </c:pt>
                <c:pt idx="1286">
                  <c:v>1.97</c:v>
                </c:pt>
                <c:pt idx="1287">
                  <c:v>1.91</c:v>
                </c:pt>
                <c:pt idx="1288">
                  <c:v>1.92</c:v>
                </c:pt>
                <c:pt idx="1289">
                  <c:v>2.0299999999999998</c:v>
                </c:pt>
                <c:pt idx="1290">
                  <c:v>2.0099999999999998</c:v>
                </c:pt>
                <c:pt idx="1291">
                  <c:v>1.88</c:v>
                </c:pt>
                <c:pt idx="1292">
                  <c:v>1.88</c:v>
                </c:pt>
                <c:pt idx="1293">
                  <c:v>1.88</c:v>
                </c:pt>
                <c:pt idx="1294">
                  <c:v>1.84</c:v>
                </c:pt>
                <c:pt idx="1295">
                  <c:v>1.8</c:v>
                </c:pt>
                <c:pt idx="1296">
                  <c:v>1.94</c:v>
                </c:pt>
                <c:pt idx="1297">
                  <c:v>2</c:v>
                </c:pt>
                <c:pt idx="1298">
                  <c:v>1.95</c:v>
                </c:pt>
                <c:pt idx="1299">
                  <c:v>1.95</c:v>
                </c:pt>
                <c:pt idx="1300">
                  <c:v>1.95</c:v>
                </c:pt>
                <c:pt idx="1301">
                  <c:v>1.86</c:v>
                </c:pt>
                <c:pt idx="1302">
                  <c:v>1.67</c:v>
                </c:pt>
                <c:pt idx="1303">
                  <c:v>1.62</c:v>
                </c:pt>
                <c:pt idx="1304">
                  <c:v>1.75</c:v>
                </c:pt>
                <c:pt idx="1305">
                  <c:v>1.55</c:v>
                </c:pt>
                <c:pt idx="1306">
                  <c:v>1.55</c:v>
                </c:pt>
                <c:pt idx="1307">
                  <c:v>1.55</c:v>
                </c:pt>
                <c:pt idx="1308">
                  <c:v>1.47</c:v>
                </c:pt>
                <c:pt idx="1309">
                  <c:v>1.4</c:v>
                </c:pt>
                <c:pt idx="1310">
                  <c:v>1.43</c:v>
                </c:pt>
                <c:pt idx="1311">
                  <c:v>1.18</c:v>
                </c:pt>
                <c:pt idx="1312">
                  <c:v>1.28</c:v>
                </c:pt>
                <c:pt idx="1313">
                  <c:v>1.28</c:v>
                </c:pt>
                <c:pt idx="1314">
                  <c:v>1.28</c:v>
                </c:pt>
                <c:pt idx="1315">
                  <c:v>1.28</c:v>
                </c:pt>
                <c:pt idx="1316">
                  <c:v>1.33</c:v>
                </c:pt>
                <c:pt idx="1317">
                  <c:v>1.38</c:v>
                </c:pt>
                <c:pt idx="1318">
                  <c:v>1.3</c:v>
                </c:pt>
                <c:pt idx="1319">
                  <c:v>1.32</c:v>
                </c:pt>
                <c:pt idx="1320">
                  <c:v>1.32</c:v>
                </c:pt>
                <c:pt idx="1321">
                  <c:v>1.32</c:v>
                </c:pt>
                <c:pt idx="1322">
                  <c:v>1.3</c:v>
                </c:pt>
                <c:pt idx="1323">
                  <c:v>1.27</c:v>
                </c:pt>
                <c:pt idx="1324">
                  <c:v>1.08</c:v>
                </c:pt>
                <c:pt idx="1325">
                  <c:v>1.02</c:v>
                </c:pt>
                <c:pt idx="1326">
                  <c:v>0.91</c:v>
                </c:pt>
                <c:pt idx="1327">
                  <c:v>0.91</c:v>
                </c:pt>
                <c:pt idx="1328">
                  <c:v>0.91</c:v>
                </c:pt>
                <c:pt idx="1329">
                  <c:v>1</c:v>
                </c:pt>
                <c:pt idx="1330">
                  <c:v>1.0449999999999999</c:v>
                </c:pt>
                <c:pt idx="1331">
                  <c:v>0.94</c:v>
                </c:pt>
                <c:pt idx="1332">
                  <c:v>0.8</c:v>
                </c:pt>
                <c:pt idx="1333">
                  <c:v>0.86</c:v>
                </c:pt>
                <c:pt idx="1334">
                  <c:v>0.86</c:v>
                </c:pt>
                <c:pt idx="1335">
                  <c:v>0.86</c:v>
                </c:pt>
                <c:pt idx="1336">
                  <c:v>0.87</c:v>
                </c:pt>
                <c:pt idx="1337">
                  <c:v>0.86</c:v>
                </c:pt>
                <c:pt idx="1338">
                  <c:v>0.92</c:v>
                </c:pt>
                <c:pt idx="1339">
                  <c:v>0.86</c:v>
                </c:pt>
                <c:pt idx="1340">
                  <c:v>1.03</c:v>
                </c:pt>
                <c:pt idx="1341">
                  <c:v>1.03</c:v>
                </c:pt>
                <c:pt idx="1342">
                  <c:v>1.03</c:v>
                </c:pt>
                <c:pt idx="1343">
                  <c:v>0.93</c:v>
                </c:pt>
                <c:pt idx="1344">
                  <c:v>1</c:v>
                </c:pt>
                <c:pt idx="1345">
                  <c:v>1.1200000000000001</c:v>
                </c:pt>
                <c:pt idx="1346">
                  <c:v>1.0900000000000001</c:v>
                </c:pt>
                <c:pt idx="1347">
                  <c:v>1.21</c:v>
                </c:pt>
                <c:pt idx="1348">
                  <c:v>1.21</c:v>
                </c:pt>
                <c:pt idx="1349">
                  <c:v>1.21</c:v>
                </c:pt>
                <c:pt idx="1350">
                  <c:v>1.27</c:v>
                </c:pt>
                <c:pt idx="1351">
                  <c:v>1.34</c:v>
                </c:pt>
                <c:pt idx="1352">
                  <c:v>1.28</c:v>
                </c:pt>
                <c:pt idx="1353">
                  <c:v>1.23</c:v>
                </c:pt>
                <c:pt idx="1354">
                  <c:v>1.19</c:v>
                </c:pt>
                <c:pt idx="1355">
                  <c:v>1.19</c:v>
                </c:pt>
                <c:pt idx="1356">
                  <c:v>1.19</c:v>
                </c:pt>
                <c:pt idx="1357">
                  <c:v>1.25</c:v>
                </c:pt>
                <c:pt idx="1358">
                  <c:v>1.29</c:v>
                </c:pt>
                <c:pt idx="1359">
                  <c:v>1.37</c:v>
                </c:pt>
                <c:pt idx="1360">
                  <c:v>1.41</c:v>
                </c:pt>
                <c:pt idx="1361">
                  <c:v>1.47</c:v>
                </c:pt>
                <c:pt idx="1362">
                  <c:v>1.47</c:v>
                </c:pt>
                <c:pt idx="1363">
                  <c:v>1.47</c:v>
                </c:pt>
                <c:pt idx="1364">
                  <c:v>1.45</c:v>
                </c:pt>
                <c:pt idx="1365">
                  <c:v>1.45</c:v>
                </c:pt>
                <c:pt idx="1366">
                  <c:v>1.47</c:v>
                </c:pt>
                <c:pt idx="1367">
                  <c:v>1.51</c:v>
                </c:pt>
                <c:pt idx="1368">
                  <c:v>1.51</c:v>
                </c:pt>
                <c:pt idx="1369">
                  <c:v>1.51</c:v>
                </c:pt>
                <c:pt idx="1370">
                  <c:v>1.51</c:v>
                </c:pt>
                <c:pt idx="1371">
                  <c:v>1.55</c:v>
                </c:pt>
                <c:pt idx="1372">
                  <c:v>1.51</c:v>
                </c:pt>
                <c:pt idx="1373">
                  <c:v>1.39</c:v>
                </c:pt>
                <c:pt idx="1374">
                  <c:v>1.37</c:v>
                </c:pt>
                <c:pt idx="1375">
                  <c:v>1.41</c:v>
                </c:pt>
                <c:pt idx="1376">
                  <c:v>1.41</c:v>
                </c:pt>
                <c:pt idx="1377">
                  <c:v>1.41</c:v>
                </c:pt>
                <c:pt idx="1378">
                  <c:v>1.47</c:v>
                </c:pt>
                <c:pt idx="1379">
                  <c:v>1.52</c:v>
                </c:pt>
                <c:pt idx="1380">
                  <c:v>1.43</c:v>
                </c:pt>
                <c:pt idx="1381">
                  <c:v>1.39</c:v>
                </c:pt>
                <c:pt idx="1382">
                  <c:v>1.37</c:v>
                </c:pt>
                <c:pt idx="1383">
                  <c:v>1.37</c:v>
                </c:pt>
                <c:pt idx="1384">
                  <c:v>1.37</c:v>
                </c:pt>
                <c:pt idx="1385">
                  <c:v>1.42</c:v>
                </c:pt>
                <c:pt idx="1386">
                  <c:v>1.43</c:v>
                </c:pt>
                <c:pt idx="1387">
                  <c:v>1.43</c:v>
                </c:pt>
                <c:pt idx="1388">
                  <c:v>1.52</c:v>
                </c:pt>
                <c:pt idx="1389">
                  <c:v>1.53</c:v>
                </c:pt>
                <c:pt idx="1390">
                  <c:v>1.53</c:v>
                </c:pt>
                <c:pt idx="1391">
                  <c:v>1.53</c:v>
                </c:pt>
                <c:pt idx="1392">
                  <c:v>1.56</c:v>
                </c:pt>
                <c:pt idx="1393">
                  <c:v>1.6</c:v>
                </c:pt>
                <c:pt idx="1394">
                  <c:v>1.63</c:v>
                </c:pt>
                <c:pt idx="1395">
                  <c:v>1.63</c:v>
                </c:pt>
                <c:pt idx="1396">
                  <c:v>1.66</c:v>
                </c:pt>
                <c:pt idx="1397">
                  <c:v>1.66</c:v>
                </c:pt>
                <c:pt idx="1398">
                  <c:v>1.66</c:v>
                </c:pt>
                <c:pt idx="1399">
                  <c:v>1.64</c:v>
                </c:pt>
                <c:pt idx="1400">
                  <c:v>1.63</c:v>
                </c:pt>
                <c:pt idx="1401">
                  <c:v>1.63</c:v>
                </c:pt>
                <c:pt idx="1402">
                  <c:v>1.57</c:v>
                </c:pt>
                <c:pt idx="1403">
                  <c:v>1.55</c:v>
                </c:pt>
                <c:pt idx="1404">
                  <c:v>1.55</c:v>
                </c:pt>
                <c:pt idx="1405">
                  <c:v>1.55</c:v>
                </c:pt>
                <c:pt idx="1406">
                  <c:v>1.53</c:v>
                </c:pt>
                <c:pt idx="1407">
                  <c:v>1.57</c:v>
                </c:pt>
                <c:pt idx="1408">
                  <c:v>1.6</c:v>
                </c:pt>
                <c:pt idx="1409">
                  <c:v>1.65</c:v>
                </c:pt>
                <c:pt idx="1410">
                  <c:v>1.61</c:v>
                </c:pt>
                <c:pt idx="1411">
                  <c:v>1.61</c:v>
                </c:pt>
                <c:pt idx="1412">
                  <c:v>1.61</c:v>
                </c:pt>
                <c:pt idx="1413">
                  <c:v>1.62</c:v>
                </c:pt>
                <c:pt idx="1414">
                  <c:v>1.67</c:v>
                </c:pt>
                <c:pt idx="1415">
                  <c:v>1.67</c:v>
                </c:pt>
                <c:pt idx="1416">
                  <c:v>1.64</c:v>
                </c:pt>
                <c:pt idx="1417">
                  <c:v>1.72</c:v>
                </c:pt>
                <c:pt idx="1418">
                  <c:v>1.72</c:v>
                </c:pt>
                <c:pt idx="1419">
                  <c:v>1.72</c:v>
                </c:pt>
                <c:pt idx="1420">
                  <c:v>1.57</c:v>
                </c:pt>
                <c:pt idx="1421">
                  <c:v>1.57</c:v>
                </c:pt>
                <c:pt idx="1422">
                  <c:v>1.57</c:v>
                </c:pt>
                <c:pt idx="1423">
                  <c:v>1.59</c:v>
                </c:pt>
                <c:pt idx="1424">
                  <c:v>1.61</c:v>
                </c:pt>
                <c:pt idx="1425">
                  <c:v>1.61</c:v>
                </c:pt>
                <c:pt idx="1426">
                  <c:v>1.61</c:v>
                </c:pt>
                <c:pt idx="1427">
                  <c:v>1.59</c:v>
                </c:pt>
                <c:pt idx="1428">
                  <c:v>1.58</c:v>
                </c:pt>
                <c:pt idx="1429">
                  <c:v>1.58</c:v>
                </c:pt>
                <c:pt idx="1430">
                  <c:v>1.57</c:v>
                </c:pt>
                <c:pt idx="1431">
                  <c:v>1.57</c:v>
                </c:pt>
                <c:pt idx="1432">
                  <c:v>1.57</c:v>
                </c:pt>
                <c:pt idx="1433">
                  <c:v>1.57</c:v>
                </c:pt>
                <c:pt idx="1434">
                  <c:v>1.57</c:v>
                </c:pt>
                <c:pt idx="1435">
                  <c:v>1.6</c:v>
                </c:pt>
                <c:pt idx="1436">
                  <c:v>1.55</c:v>
                </c:pt>
                <c:pt idx="1437">
                  <c:v>1.56</c:v>
                </c:pt>
                <c:pt idx="1438">
                  <c:v>1.6</c:v>
                </c:pt>
                <c:pt idx="1439">
                  <c:v>1.6</c:v>
                </c:pt>
                <c:pt idx="1440">
                  <c:v>1.6</c:v>
                </c:pt>
                <c:pt idx="1441">
                  <c:v>1.58</c:v>
                </c:pt>
                <c:pt idx="1442">
                  <c:v>1.64</c:v>
                </c:pt>
                <c:pt idx="1443">
                  <c:v>1.64</c:v>
                </c:pt>
                <c:pt idx="1444">
                  <c:v>1.63</c:v>
                </c:pt>
                <c:pt idx="1445">
                  <c:v>1.74</c:v>
                </c:pt>
                <c:pt idx="1446">
                  <c:v>1.74</c:v>
                </c:pt>
                <c:pt idx="1447">
                  <c:v>1.74</c:v>
                </c:pt>
                <c:pt idx="1448">
                  <c:v>1.72</c:v>
                </c:pt>
                <c:pt idx="1449">
                  <c:v>1.69</c:v>
                </c:pt>
                <c:pt idx="1450">
                  <c:v>1.66</c:v>
                </c:pt>
                <c:pt idx="1451">
                  <c:v>1.73</c:v>
                </c:pt>
                <c:pt idx="1452">
                  <c:v>1.68</c:v>
                </c:pt>
                <c:pt idx="1453">
                  <c:v>1.68</c:v>
                </c:pt>
                <c:pt idx="1454">
                  <c:v>1.68</c:v>
                </c:pt>
                <c:pt idx="1455">
                  <c:v>1.68</c:v>
                </c:pt>
                <c:pt idx="1456">
                  <c:v>1.69</c:v>
                </c:pt>
                <c:pt idx="1457">
                  <c:v>1.74</c:v>
                </c:pt>
                <c:pt idx="1458">
                  <c:v>1.64</c:v>
                </c:pt>
                <c:pt idx="1459">
                  <c:v>1.67</c:v>
                </c:pt>
                <c:pt idx="1460">
                  <c:v>1.67</c:v>
                </c:pt>
                <c:pt idx="1461">
                  <c:v>1.67</c:v>
                </c:pt>
                <c:pt idx="1462">
                  <c:v>1.75</c:v>
                </c:pt>
                <c:pt idx="1463">
                  <c:v>1.75</c:v>
                </c:pt>
                <c:pt idx="1464">
                  <c:v>1.75</c:v>
                </c:pt>
                <c:pt idx="1465">
                  <c:v>1.73</c:v>
                </c:pt>
                <c:pt idx="1466">
                  <c:v>1.75</c:v>
                </c:pt>
                <c:pt idx="1467">
                  <c:v>1.75</c:v>
                </c:pt>
                <c:pt idx="1468">
                  <c:v>1.75</c:v>
                </c:pt>
                <c:pt idx="1469">
                  <c:v>1.8</c:v>
                </c:pt>
                <c:pt idx="1470">
                  <c:v>1.78</c:v>
                </c:pt>
                <c:pt idx="1471">
                  <c:v>1.77</c:v>
                </c:pt>
                <c:pt idx="1472">
                  <c:v>1.76</c:v>
                </c:pt>
                <c:pt idx="1473">
                  <c:v>1.73</c:v>
                </c:pt>
                <c:pt idx="1474">
                  <c:v>1.73</c:v>
                </c:pt>
                <c:pt idx="1475">
                  <c:v>1.73</c:v>
                </c:pt>
                <c:pt idx="1476">
                  <c:v>1.7</c:v>
                </c:pt>
                <c:pt idx="1477">
                  <c:v>1.7</c:v>
                </c:pt>
                <c:pt idx="1478">
                  <c:v>1.74</c:v>
                </c:pt>
                <c:pt idx="1479">
                  <c:v>1.77</c:v>
                </c:pt>
                <c:pt idx="1480">
                  <c:v>1.8</c:v>
                </c:pt>
                <c:pt idx="1481">
                  <c:v>1.8</c:v>
                </c:pt>
                <c:pt idx="1482">
                  <c:v>1.8</c:v>
                </c:pt>
                <c:pt idx="1483">
                  <c:v>1.79</c:v>
                </c:pt>
                <c:pt idx="1484">
                  <c:v>1.84</c:v>
                </c:pt>
                <c:pt idx="1485">
                  <c:v>1.76</c:v>
                </c:pt>
                <c:pt idx="1486">
                  <c:v>1.75</c:v>
                </c:pt>
                <c:pt idx="1487">
                  <c:v>1.77</c:v>
                </c:pt>
                <c:pt idx="1488">
                  <c:v>1.77</c:v>
                </c:pt>
                <c:pt idx="1489">
                  <c:v>1.77</c:v>
                </c:pt>
                <c:pt idx="1490">
                  <c:v>1.8</c:v>
                </c:pt>
                <c:pt idx="1491">
                  <c:v>1.78</c:v>
                </c:pt>
                <c:pt idx="1492">
                  <c:v>1.79</c:v>
                </c:pt>
                <c:pt idx="1493">
                  <c:v>1.76</c:v>
                </c:pt>
                <c:pt idx="1494">
                  <c:v>1.76</c:v>
                </c:pt>
                <c:pt idx="1495">
                  <c:v>1.76</c:v>
                </c:pt>
                <c:pt idx="1496">
                  <c:v>1.76</c:v>
                </c:pt>
                <c:pt idx="1497">
                  <c:v>1.85</c:v>
                </c:pt>
                <c:pt idx="1498">
                  <c:v>1.7</c:v>
                </c:pt>
                <c:pt idx="1499">
                  <c:v>1.69</c:v>
                </c:pt>
                <c:pt idx="1500">
                  <c:v>1.71</c:v>
                </c:pt>
                <c:pt idx="1501">
                  <c:v>1.72</c:v>
                </c:pt>
                <c:pt idx="1502">
                  <c:v>1.72</c:v>
                </c:pt>
                <c:pt idx="1503">
                  <c:v>1.72</c:v>
                </c:pt>
                <c:pt idx="1504">
                  <c:v>1.71</c:v>
                </c:pt>
                <c:pt idx="1505">
                  <c:v>1.69</c:v>
                </c:pt>
                <c:pt idx="1506">
                  <c:v>1.65</c:v>
                </c:pt>
                <c:pt idx="1507">
                  <c:v>1.72</c:v>
                </c:pt>
                <c:pt idx="1508">
                  <c:v>1.72</c:v>
                </c:pt>
                <c:pt idx="1509">
                  <c:v>1.72</c:v>
                </c:pt>
                <c:pt idx="1510">
                  <c:v>1.72</c:v>
                </c:pt>
                <c:pt idx="1511">
                  <c:v>1.77</c:v>
                </c:pt>
                <c:pt idx="1512">
                  <c:v>1.75</c:v>
                </c:pt>
                <c:pt idx="1513">
                  <c:v>1.74</c:v>
                </c:pt>
                <c:pt idx="1514">
                  <c:v>1.74</c:v>
                </c:pt>
                <c:pt idx="1515">
                  <c:v>1.77</c:v>
                </c:pt>
                <c:pt idx="1516">
                  <c:v>1.77</c:v>
                </c:pt>
                <c:pt idx="1517">
                  <c:v>1.77</c:v>
                </c:pt>
                <c:pt idx="1518">
                  <c:v>1.65</c:v>
                </c:pt>
                <c:pt idx="1519">
                  <c:v>1.65</c:v>
                </c:pt>
                <c:pt idx="1520">
                  <c:v>1.73</c:v>
                </c:pt>
                <c:pt idx="1521">
                  <c:v>1.76</c:v>
                </c:pt>
                <c:pt idx="1522">
                  <c:v>1.74</c:v>
                </c:pt>
                <c:pt idx="1523">
                  <c:v>1.74</c:v>
                </c:pt>
                <c:pt idx="1524">
                  <c:v>1.74</c:v>
                </c:pt>
                <c:pt idx="1525">
                  <c:v>1.74</c:v>
                </c:pt>
                <c:pt idx="1526">
                  <c:v>1.8</c:v>
                </c:pt>
                <c:pt idx="1527">
                  <c:v>1.79</c:v>
                </c:pt>
                <c:pt idx="1528">
                  <c:v>1.77</c:v>
                </c:pt>
                <c:pt idx="1529">
                  <c:v>1.73</c:v>
                </c:pt>
                <c:pt idx="1530">
                  <c:v>1.73</c:v>
                </c:pt>
                <c:pt idx="1531">
                  <c:v>1.73</c:v>
                </c:pt>
                <c:pt idx="1532">
                  <c:v>1.58</c:v>
                </c:pt>
                <c:pt idx="1533">
                  <c:v>1.59</c:v>
                </c:pt>
                <c:pt idx="1534">
                  <c:v>1.67</c:v>
                </c:pt>
                <c:pt idx="1535">
                  <c:v>1.74</c:v>
                </c:pt>
                <c:pt idx="1536">
                  <c:v>1.74</c:v>
                </c:pt>
                <c:pt idx="1537">
                  <c:v>1.74</c:v>
                </c:pt>
                <c:pt idx="1538">
                  <c:v>1.74</c:v>
                </c:pt>
                <c:pt idx="1539">
                  <c:v>1.69</c:v>
                </c:pt>
                <c:pt idx="1540">
                  <c:v>1.59</c:v>
                </c:pt>
                <c:pt idx="1541">
                  <c:v>1.47</c:v>
                </c:pt>
                <c:pt idx="1542">
                  <c:v>1.53</c:v>
                </c:pt>
                <c:pt idx="1543">
                  <c:v>1.59</c:v>
                </c:pt>
                <c:pt idx="1544">
                  <c:v>1.59</c:v>
                </c:pt>
                <c:pt idx="1545">
                  <c:v>1.59</c:v>
                </c:pt>
                <c:pt idx="1546">
                  <c:v>1.72</c:v>
                </c:pt>
                <c:pt idx="1547">
                  <c:v>1.69</c:v>
                </c:pt>
                <c:pt idx="1548">
                  <c:v>1.65</c:v>
                </c:pt>
                <c:pt idx="1549">
                  <c:v>1.66</c:v>
                </c:pt>
                <c:pt idx="1550">
                  <c:v>1.59</c:v>
                </c:pt>
                <c:pt idx="1551">
                  <c:v>1.59</c:v>
                </c:pt>
                <c:pt idx="1552">
                  <c:v>1.59</c:v>
                </c:pt>
                <c:pt idx="1553">
                  <c:v>1.59</c:v>
                </c:pt>
                <c:pt idx="1554">
                  <c:v>1.6</c:v>
                </c:pt>
                <c:pt idx="1555">
                  <c:v>1.69</c:v>
                </c:pt>
                <c:pt idx="1556">
                  <c:v>1.62</c:v>
                </c:pt>
                <c:pt idx="1557">
                  <c:v>1.68</c:v>
                </c:pt>
                <c:pt idx="1558">
                  <c:v>1.68</c:v>
                </c:pt>
                <c:pt idx="1559">
                  <c:v>1.68</c:v>
                </c:pt>
                <c:pt idx="1560">
                  <c:v>1.69</c:v>
                </c:pt>
                <c:pt idx="1561">
                  <c:v>1.69</c:v>
                </c:pt>
                <c:pt idx="1562">
                  <c:v>1.74</c:v>
                </c:pt>
                <c:pt idx="1563">
                  <c:v>1.81</c:v>
                </c:pt>
                <c:pt idx="1564">
                  <c:v>1.81</c:v>
                </c:pt>
                <c:pt idx="1565">
                  <c:v>1.81</c:v>
                </c:pt>
                <c:pt idx="1566">
                  <c:v>1.81</c:v>
                </c:pt>
                <c:pt idx="1567">
                  <c:v>1.84</c:v>
                </c:pt>
                <c:pt idx="1568">
                  <c:v>1.89</c:v>
                </c:pt>
                <c:pt idx="1569">
                  <c:v>1.82</c:v>
                </c:pt>
                <c:pt idx="1570">
                  <c:v>1.74</c:v>
                </c:pt>
                <c:pt idx="1571">
                  <c:v>1.83</c:v>
                </c:pt>
                <c:pt idx="1572">
                  <c:v>1.83</c:v>
                </c:pt>
                <c:pt idx="1573">
                  <c:v>1.83</c:v>
                </c:pt>
                <c:pt idx="1574">
                  <c:v>1.82</c:v>
                </c:pt>
                <c:pt idx="1575">
                  <c:v>1.94</c:v>
                </c:pt>
                <c:pt idx="1576">
                  <c:v>2.0099999999999998</c:v>
                </c:pt>
                <c:pt idx="1577">
                  <c:v>2.09</c:v>
                </c:pt>
                <c:pt idx="1578">
                  <c:v>2.15</c:v>
                </c:pt>
                <c:pt idx="1579">
                  <c:v>2.15</c:v>
                </c:pt>
                <c:pt idx="1580">
                  <c:v>2.15</c:v>
                </c:pt>
                <c:pt idx="1581">
                  <c:v>2.17</c:v>
                </c:pt>
                <c:pt idx="1582">
                  <c:v>2.13</c:v>
                </c:pt>
                <c:pt idx="1583">
                  <c:v>2.2200000000000002</c:v>
                </c:pt>
                <c:pt idx="1584">
                  <c:v>2.13</c:v>
                </c:pt>
                <c:pt idx="1585">
                  <c:v>2.31</c:v>
                </c:pt>
                <c:pt idx="1586">
                  <c:v>2.31</c:v>
                </c:pt>
                <c:pt idx="1587">
                  <c:v>2.31</c:v>
                </c:pt>
                <c:pt idx="1588">
                  <c:v>2.09</c:v>
                </c:pt>
                <c:pt idx="1589">
                  <c:v>2.14</c:v>
                </c:pt>
                <c:pt idx="1590">
                  <c:v>2</c:v>
                </c:pt>
                <c:pt idx="1591">
                  <c:v>2</c:v>
                </c:pt>
                <c:pt idx="1592">
                  <c:v>2.0699999999999998</c:v>
                </c:pt>
                <c:pt idx="1593">
                  <c:v>2.0699999999999998</c:v>
                </c:pt>
                <c:pt idx="1594">
                  <c:v>2.0699999999999998</c:v>
                </c:pt>
                <c:pt idx="1595">
                  <c:v>2.06</c:v>
                </c:pt>
                <c:pt idx="1596">
                  <c:v>2.06</c:v>
                </c:pt>
                <c:pt idx="1597">
                  <c:v>2.11</c:v>
                </c:pt>
                <c:pt idx="1598">
                  <c:v>2.04</c:v>
                </c:pt>
                <c:pt idx="1599">
                  <c:v>2.04</c:v>
                </c:pt>
                <c:pt idx="1600">
                  <c:v>2.04</c:v>
                </c:pt>
                <c:pt idx="1601">
                  <c:v>2.04</c:v>
                </c:pt>
                <c:pt idx="1602">
                  <c:v>2.06</c:v>
                </c:pt>
                <c:pt idx="1603">
                  <c:v>2.02</c:v>
                </c:pt>
                <c:pt idx="1604">
                  <c:v>1.95</c:v>
                </c:pt>
                <c:pt idx="1605">
                  <c:v>1.99</c:v>
                </c:pt>
                <c:pt idx="1606">
                  <c:v>2.0699999999999998</c:v>
                </c:pt>
                <c:pt idx="1607">
                  <c:v>2.0699999999999998</c:v>
                </c:pt>
                <c:pt idx="1608">
                  <c:v>2.0699999999999998</c:v>
                </c:pt>
                <c:pt idx="1609">
                  <c:v>2.0699999999999998</c:v>
                </c:pt>
                <c:pt idx="1610">
                  <c:v>2.02</c:v>
                </c:pt>
                <c:pt idx="1611">
                  <c:v>2.04</c:v>
                </c:pt>
                <c:pt idx="1612">
                  <c:v>2.0099999999999998</c:v>
                </c:pt>
                <c:pt idx="1613">
                  <c:v>1.99</c:v>
                </c:pt>
                <c:pt idx="1614">
                  <c:v>1.99</c:v>
                </c:pt>
                <c:pt idx="1615">
                  <c:v>1.99</c:v>
                </c:pt>
                <c:pt idx="1616">
                  <c:v>1.96</c:v>
                </c:pt>
                <c:pt idx="1617">
                  <c:v>1.97</c:v>
                </c:pt>
                <c:pt idx="1618">
                  <c:v>1.92</c:v>
                </c:pt>
                <c:pt idx="1619">
                  <c:v>1.94</c:v>
                </c:pt>
                <c:pt idx="1620">
                  <c:v>2.06</c:v>
                </c:pt>
                <c:pt idx="1621">
                  <c:v>2.06</c:v>
                </c:pt>
                <c:pt idx="1622">
                  <c:v>2.06</c:v>
                </c:pt>
                <c:pt idx="1623">
                  <c:v>2.0499999999999998</c:v>
                </c:pt>
                <c:pt idx="1624">
                  <c:v>2</c:v>
                </c:pt>
                <c:pt idx="1625">
                  <c:v>2.0299999999999998</c:v>
                </c:pt>
                <c:pt idx="1626">
                  <c:v>2.09</c:v>
                </c:pt>
                <c:pt idx="1627">
                  <c:v>2.04</c:v>
                </c:pt>
                <c:pt idx="1628">
                  <c:v>2.04</c:v>
                </c:pt>
                <c:pt idx="1629">
                  <c:v>2.04</c:v>
                </c:pt>
                <c:pt idx="1630">
                  <c:v>1.97</c:v>
                </c:pt>
                <c:pt idx="1631">
                  <c:v>1.91</c:v>
                </c:pt>
                <c:pt idx="1632">
                  <c:v>1.88</c:v>
                </c:pt>
                <c:pt idx="1633">
                  <c:v>1.85</c:v>
                </c:pt>
                <c:pt idx="1634">
                  <c:v>1.86</c:v>
                </c:pt>
                <c:pt idx="1635">
                  <c:v>1.86</c:v>
                </c:pt>
                <c:pt idx="1636">
                  <c:v>1.86</c:v>
                </c:pt>
                <c:pt idx="1637">
                  <c:v>1.83</c:v>
                </c:pt>
                <c:pt idx="1638">
                  <c:v>1.89</c:v>
                </c:pt>
                <c:pt idx="1639">
                  <c:v>1.98</c:v>
                </c:pt>
                <c:pt idx="1640">
                  <c:v>1.95</c:v>
                </c:pt>
                <c:pt idx="1641">
                  <c:v>1.95</c:v>
                </c:pt>
                <c:pt idx="1642">
                  <c:v>1.95</c:v>
                </c:pt>
                <c:pt idx="1643">
                  <c:v>1.95</c:v>
                </c:pt>
                <c:pt idx="1644">
                  <c:v>1.94</c:v>
                </c:pt>
                <c:pt idx="1645">
                  <c:v>1.85</c:v>
                </c:pt>
                <c:pt idx="1646">
                  <c:v>1.91</c:v>
                </c:pt>
                <c:pt idx="1647">
                  <c:v>1.86</c:v>
                </c:pt>
                <c:pt idx="1648">
                  <c:v>1.92</c:v>
                </c:pt>
                <c:pt idx="1649">
                  <c:v>1.92</c:v>
                </c:pt>
                <c:pt idx="1650">
                  <c:v>1.92</c:v>
                </c:pt>
                <c:pt idx="1651">
                  <c:v>1.9</c:v>
                </c:pt>
                <c:pt idx="1652">
                  <c:v>2</c:v>
                </c:pt>
                <c:pt idx="1653">
                  <c:v>2.04</c:v>
                </c:pt>
                <c:pt idx="1654">
                  <c:v>2.09</c:v>
                </c:pt>
                <c:pt idx="1655">
                  <c:v>2.19</c:v>
                </c:pt>
                <c:pt idx="1656">
                  <c:v>2.19</c:v>
                </c:pt>
                <c:pt idx="1657">
                  <c:v>2.19</c:v>
                </c:pt>
                <c:pt idx="1658">
                  <c:v>2.06</c:v>
                </c:pt>
                <c:pt idx="1659">
                  <c:v>2.09</c:v>
                </c:pt>
                <c:pt idx="1660">
                  <c:v>2.12</c:v>
                </c:pt>
                <c:pt idx="1661">
                  <c:v>2.1</c:v>
                </c:pt>
                <c:pt idx="1662">
                  <c:v>2.08</c:v>
                </c:pt>
                <c:pt idx="1663">
                  <c:v>2.08</c:v>
                </c:pt>
                <c:pt idx="1664">
                  <c:v>2.08</c:v>
                </c:pt>
                <c:pt idx="1665">
                  <c:v>2.09</c:v>
                </c:pt>
                <c:pt idx="1666">
                  <c:v>2.12</c:v>
                </c:pt>
                <c:pt idx="1667">
                  <c:v>2.17</c:v>
                </c:pt>
                <c:pt idx="1668">
                  <c:v>2.17</c:v>
                </c:pt>
                <c:pt idx="1669">
                  <c:v>2.17</c:v>
                </c:pt>
                <c:pt idx="1670">
                  <c:v>2.17</c:v>
                </c:pt>
                <c:pt idx="1671">
                  <c:v>2.17</c:v>
                </c:pt>
                <c:pt idx="1672">
                  <c:v>2.17</c:v>
                </c:pt>
                <c:pt idx="1673">
                  <c:v>2.17</c:v>
                </c:pt>
                <c:pt idx="1674">
                  <c:v>2.1800000000000002</c:v>
                </c:pt>
                <c:pt idx="1675">
                  <c:v>2.23</c:v>
                </c:pt>
                <c:pt idx="1676">
                  <c:v>2.31</c:v>
                </c:pt>
                <c:pt idx="1677">
                  <c:v>2.31</c:v>
                </c:pt>
                <c:pt idx="1678">
                  <c:v>2.31</c:v>
                </c:pt>
                <c:pt idx="1679">
                  <c:v>2.34</c:v>
                </c:pt>
                <c:pt idx="1680">
                  <c:v>2.38</c:v>
                </c:pt>
                <c:pt idx="1681">
                  <c:v>2.4</c:v>
                </c:pt>
                <c:pt idx="1682">
                  <c:v>2.3199999999999998</c:v>
                </c:pt>
                <c:pt idx="1683">
                  <c:v>2.35</c:v>
                </c:pt>
                <c:pt idx="1684">
                  <c:v>2.35</c:v>
                </c:pt>
                <c:pt idx="1685">
                  <c:v>2.35</c:v>
                </c:pt>
                <c:pt idx="1686">
                  <c:v>2.33</c:v>
                </c:pt>
                <c:pt idx="1687">
                  <c:v>2.34</c:v>
                </c:pt>
                <c:pt idx="1688">
                  <c:v>2.31</c:v>
                </c:pt>
                <c:pt idx="1689">
                  <c:v>2.2599999999999998</c:v>
                </c:pt>
                <c:pt idx="1690">
                  <c:v>2.16</c:v>
                </c:pt>
                <c:pt idx="1691">
                  <c:v>2.16</c:v>
                </c:pt>
                <c:pt idx="1692">
                  <c:v>2.16</c:v>
                </c:pt>
                <c:pt idx="1693">
                  <c:v>2.17</c:v>
                </c:pt>
                <c:pt idx="1694">
                  <c:v>2.19</c:v>
                </c:pt>
                <c:pt idx="1695">
                  <c:v>2.2200000000000002</c:v>
                </c:pt>
                <c:pt idx="1696">
                  <c:v>2.2200000000000002</c:v>
                </c:pt>
                <c:pt idx="1697">
                  <c:v>2.21</c:v>
                </c:pt>
                <c:pt idx="1698">
                  <c:v>2.21</c:v>
                </c:pt>
                <c:pt idx="1699">
                  <c:v>2.21</c:v>
                </c:pt>
                <c:pt idx="1700">
                  <c:v>2.2599999999999998</c:v>
                </c:pt>
                <c:pt idx="1701">
                  <c:v>2.27</c:v>
                </c:pt>
                <c:pt idx="1702">
                  <c:v>2.25</c:v>
                </c:pt>
                <c:pt idx="1703">
                  <c:v>2.2400000000000002</c:v>
                </c:pt>
                <c:pt idx="1704">
                  <c:v>2.27</c:v>
                </c:pt>
                <c:pt idx="1705">
                  <c:v>2.27</c:v>
                </c:pt>
                <c:pt idx="1706">
                  <c:v>2.27</c:v>
                </c:pt>
                <c:pt idx="1707">
                  <c:v>2.27</c:v>
                </c:pt>
                <c:pt idx="1708">
                  <c:v>2.2000000000000002</c:v>
                </c:pt>
                <c:pt idx="1709">
                  <c:v>2.16</c:v>
                </c:pt>
                <c:pt idx="1710">
                  <c:v>2.1</c:v>
                </c:pt>
                <c:pt idx="1711">
                  <c:v>2.08</c:v>
                </c:pt>
                <c:pt idx="1712">
                  <c:v>2.08</c:v>
                </c:pt>
                <c:pt idx="1713">
                  <c:v>2.08</c:v>
                </c:pt>
                <c:pt idx="1714">
                  <c:v>2.14</c:v>
                </c:pt>
                <c:pt idx="1715">
                  <c:v>2.15</c:v>
                </c:pt>
                <c:pt idx="1716">
                  <c:v>2.1</c:v>
                </c:pt>
                <c:pt idx="1717">
                  <c:v>2.08</c:v>
                </c:pt>
                <c:pt idx="1718">
                  <c:v>2.13</c:v>
                </c:pt>
                <c:pt idx="1719">
                  <c:v>2.13</c:v>
                </c:pt>
                <c:pt idx="1720">
                  <c:v>2.13</c:v>
                </c:pt>
                <c:pt idx="1721">
                  <c:v>2.16</c:v>
                </c:pt>
                <c:pt idx="1722">
                  <c:v>2.21</c:v>
                </c:pt>
                <c:pt idx="1723">
                  <c:v>2.2000000000000002</c:v>
                </c:pt>
                <c:pt idx="1724">
                  <c:v>2.27</c:v>
                </c:pt>
                <c:pt idx="1725">
                  <c:v>2.2999999999999998</c:v>
                </c:pt>
                <c:pt idx="1726">
                  <c:v>2.2999999999999998</c:v>
                </c:pt>
                <c:pt idx="1727">
                  <c:v>2.2999999999999998</c:v>
                </c:pt>
                <c:pt idx="1728">
                  <c:v>2.29</c:v>
                </c:pt>
                <c:pt idx="1729">
                  <c:v>2.2999999999999998</c:v>
                </c:pt>
                <c:pt idx="1730">
                  <c:v>2.31</c:v>
                </c:pt>
                <c:pt idx="1731">
                  <c:v>2.31</c:v>
                </c:pt>
                <c:pt idx="1732">
                  <c:v>2.31</c:v>
                </c:pt>
                <c:pt idx="1733">
                  <c:v>2.31</c:v>
                </c:pt>
                <c:pt idx="1734">
                  <c:v>2.31</c:v>
                </c:pt>
                <c:pt idx="1735">
                  <c:v>2.35</c:v>
                </c:pt>
                <c:pt idx="1736">
                  <c:v>2.3199999999999998</c:v>
                </c:pt>
                <c:pt idx="1737">
                  <c:v>2.3199999999999998</c:v>
                </c:pt>
                <c:pt idx="1738">
                  <c:v>2.46</c:v>
                </c:pt>
                <c:pt idx="1739">
                  <c:v>2.44</c:v>
                </c:pt>
                <c:pt idx="1740">
                  <c:v>2.44</c:v>
                </c:pt>
                <c:pt idx="1741">
                  <c:v>2.44</c:v>
                </c:pt>
                <c:pt idx="1742">
                  <c:v>2.4500000000000002</c:v>
                </c:pt>
                <c:pt idx="1743">
                  <c:v>2.46</c:v>
                </c:pt>
                <c:pt idx="1744">
                  <c:v>2.5299999999999998</c:v>
                </c:pt>
                <c:pt idx="1745">
                  <c:v>2.42</c:v>
                </c:pt>
                <c:pt idx="1746">
                  <c:v>2.29</c:v>
                </c:pt>
                <c:pt idx="1747">
                  <c:v>2.29</c:v>
                </c:pt>
                <c:pt idx="1748">
                  <c:v>2.29</c:v>
                </c:pt>
                <c:pt idx="1749">
                  <c:v>2.2799999999999998</c:v>
                </c:pt>
                <c:pt idx="1750">
                  <c:v>2.2799999999999998</c:v>
                </c:pt>
                <c:pt idx="1751">
                  <c:v>2.4500000000000002</c:v>
                </c:pt>
                <c:pt idx="1752">
                  <c:v>2.37</c:v>
                </c:pt>
                <c:pt idx="1753">
                  <c:v>2.38</c:v>
                </c:pt>
                <c:pt idx="1754">
                  <c:v>2.38</c:v>
                </c:pt>
                <c:pt idx="1755">
                  <c:v>2.38</c:v>
                </c:pt>
                <c:pt idx="1756">
                  <c:v>2.31</c:v>
                </c:pt>
                <c:pt idx="1757">
                  <c:v>2.25</c:v>
                </c:pt>
                <c:pt idx="1758">
                  <c:v>2.2999999999999998</c:v>
                </c:pt>
                <c:pt idx="1759">
                  <c:v>2.33</c:v>
                </c:pt>
                <c:pt idx="1760">
                  <c:v>2.34</c:v>
                </c:pt>
                <c:pt idx="1761">
                  <c:v>2.34</c:v>
                </c:pt>
                <c:pt idx="1762">
                  <c:v>2.34</c:v>
                </c:pt>
                <c:pt idx="1763">
                  <c:v>2.38</c:v>
                </c:pt>
                <c:pt idx="1764">
                  <c:v>2.34</c:v>
                </c:pt>
                <c:pt idx="1765">
                  <c:v>2.37</c:v>
                </c:pt>
                <c:pt idx="1766">
                  <c:v>2.4</c:v>
                </c:pt>
                <c:pt idx="1767">
                  <c:v>2.48</c:v>
                </c:pt>
                <c:pt idx="1768">
                  <c:v>2.48</c:v>
                </c:pt>
                <c:pt idx="1769">
                  <c:v>2.48</c:v>
                </c:pt>
                <c:pt idx="1770">
                  <c:v>2.61</c:v>
                </c:pt>
                <c:pt idx="1771">
                  <c:v>2.57</c:v>
                </c:pt>
                <c:pt idx="1772">
                  <c:v>2.5</c:v>
                </c:pt>
                <c:pt idx="1773">
                  <c:v>2.46</c:v>
                </c:pt>
                <c:pt idx="1774">
                  <c:v>2.42</c:v>
                </c:pt>
                <c:pt idx="1775">
                  <c:v>2.42</c:v>
                </c:pt>
                <c:pt idx="1776">
                  <c:v>2.42</c:v>
                </c:pt>
                <c:pt idx="1777">
                  <c:v>2.2999999999999998</c:v>
                </c:pt>
                <c:pt idx="1778">
                  <c:v>2.38</c:v>
                </c:pt>
                <c:pt idx="1779">
                  <c:v>2.41</c:v>
                </c:pt>
                <c:pt idx="1780">
                  <c:v>2.41</c:v>
                </c:pt>
                <c:pt idx="1781">
                  <c:v>2.37</c:v>
                </c:pt>
                <c:pt idx="1782">
                  <c:v>2.37</c:v>
                </c:pt>
                <c:pt idx="1783">
                  <c:v>2.37</c:v>
                </c:pt>
                <c:pt idx="1784">
                  <c:v>2.23</c:v>
                </c:pt>
                <c:pt idx="1785">
                  <c:v>2.15</c:v>
                </c:pt>
                <c:pt idx="1786">
                  <c:v>2.15</c:v>
                </c:pt>
                <c:pt idx="1787">
                  <c:v>2.15</c:v>
                </c:pt>
                <c:pt idx="1788">
                  <c:v>2.23</c:v>
                </c:pt>
                <c:pt idx="1789">
                  <c:v>2.23</c:v>
                </c:pt>
                <c:pt idx="1790">
                  <c:v>2.23</c:v>
                </c:pt>
                <c:pt idx="1791">
                  <c:v>2.27</c:v>
                </c:pt>
                <c:pt idx="1792">
                  <c:v>2.34</c:v>
                </c:pt>
                <c:pt idx="1793">
                  <c:v>2.37</c:v>
                </c:pt>
                <c:pt idx="1794">
                  <c:v>2.42</c:v>
                </c:pt>
                <c:pt idx="1795">
                  <c:v>2.58</c:v>
                </c:pt>
                <c:pt idx="1796">
                  <c:v>2.58</c:v>
                </c:pt>
                <c:pt idx="1797">
                  <c:v>2.58</c:v>
                </c:pt>
                <c:pt idx="1798">
                  <c:v>2.69</c:v>
                </c:pt>
                <c:pt idx="1799">
                  <c:v>2.74</c:v>
                </c:pt>
                <c:pt idx="1800">
                  <c:v>2.68</c:v>
                </c:pt>
                <c:pt idx="1801">
                  <c:v>2.73</c:v>
                </c:pt>
                <c:pt idx="1802">
                  <c:v>2.73</c:v>
                </c:pt>
                <c:pt idx="1803">
                  <c:v>2.73</c:v>
                </c:pt>
                <c:pt idx="1804">
                  <c:v>2.73</c:v>
                </c:pt>
                <c:pt idx="1805">
                  <c:v>2.76</c:v>
                </c:pt>
                <c:pt idx="1806">
                  <c:v>2.81</c:v>
                </c:pt>
                <c:pt idx="1807">
                  <c:v>2.84</c:v>
                </c:pt>
                <c:pt idx="1808">
                  <c:v>2.92</c:v>
                </c:pt>
                <c:pt idx="1809">
                  <c:v>2.84</c:v>
                </c:pt>
                <c:pt idx="1810">
                  <c:v>2.84</c:v>
                </c:pt>
                <c:pt idx="1811">
                  <c:v>2.84</c:v>
                </c:pt>
                <c:pt idx="1812">
                  <c:v>2.92</c:v>
                </c:pt>
                <c:pt idx="1813">
                  <c:v>2.95</c:v>
                </c:pt>
                <c:pt idx="1814">
                  <c:v>2.71</c:v>
                </c:pt>
                <c:pt idx="1815">
                  <c:v>2.76</c:v>
                </c:pt>
                <c:pt idx="1816">
                  <c:v>2.73</c:v>
                </c:pt>
                <c:pt idx="1817">
                  <c:v>2.73</c:v>
                </c:pt>
                <c:pt idx="1818">
                  <c:v>2.73</c:v>
                </c:pt>
                <c:pt idx="1819">
                  <c:v>2.87</c:v>
                </c:pt>
                <c:pt idx="1820">
                  <c:v>2.99</c:v>
                </c:pt>
                <c:pt idx="1821">
                  <c:v>2.9</c:v>
                </c:pt>
                <c:pt idx="1822">
                  <c:v>2.92</c:v>
                </c:pt>
                <c:pt idx="1823">
                  <c:v>2.82</c:v>
                </c:pt>
                <c:pt idx="1824">
                  <c:v>2.82</c:v>
                </c:pt>
                <c:pt idx="1825">
                  <c:v>2.82</c:v>
                </c:pt>
                <c:pt idx="1826">
                  <c:v>2.91</c:v>
                </c:pt>
                <c:pt idx="1827">
                  <c:v>2.73</c:v>
                </c:pt>
                <c:pt idx="1828">
                  <c:v>2.79</c:v>
                </c:pt>
                <c:pt idx="1829">
                  <c:v>2.81</c:v>
                </c:pt>
                <c:pt idx="1830">
                  <c:v>2.98</c:v>
                </c:pt>
                <c:pt idx="1831">
                  <c:v>2.98</c:v>
                </c:pt>
                <c:pt idx="1832">
                  <c:v>2.98</c:v>
                </c:pt>
                <c:pt idx="1833">
                  <c:v>3.09</c:v>
                </c:pt>
                <c:pt idx="1834">
                  <c:v>3.23</c:v>
                </c:pt>
                <c:pt idx="1835">
                  <c:v>3.06</c:v>
                </c:pt>
                <c:pt idx="1836">
                  <c:v>3.23</c:v>
                </c:pt>
                <c:pt idx="1837">
                  <c:v>2.84</c:v>
                </c:pt>
                <c:pt idx="1838">
                  <c:v>2.84</c:v>
                </c:pt>
                <c:pt idx="1839">
                  <c:v>2.84</c:v>
                </c:pt>
                <c:pt idx="1840">
                  <c:v>2.74</c:v>
                </c:pt>
                <c:pt idx="1841">
                  <c:v>2.7</c:v>
                </c:pt>
                <c:pt idx="1842">
                  <c:v>2.52</c:v>
                </c:pt>
                <c:pt idx="1843">
                  <c:v>2.5</c:v>
                </c:pt>
                <c:pt idx="1844">
                  <c:v>2.44</c:v>
                </c:pt>
                <c:pt idx="1845">
                  <c:v>2.44</c:v>
                </c:pt>
                <c:pt idx="1846">
                  <c:v>2.44</c:v>
                </c:pt>
                <c:pt idx="1847">
                  <c:v>2.4</c:v>
                </c:pt>
                <c:pt idx="1848">
                  <c:v>2.4300000000000002</c:v>
                </c:pt>
                <c:pt idx="1849">
                  <c:v>2.5499999999999998</c:v>
                </c:pt>
                <c:pt idx="1850">
                  <c:v>2.6</c:v>
                </c:pt>
                <c:pt idx="1851">
                  <c:v>2.61</c:v>
                </c:pt>
                <c:pt idx="1852">
                  <c:v>2.61</c:v>
                </c:pt>
                <c:pt idx="1853">
                  <c:v>2.61</c:v>
                </c:pt>
                <c:pt idx="1854">
                  <c:v>2.61</c:v>
                </c:pt>
                <c:pt idx="1855">
                  <c:v>2.72</c:v>
                </c:pt>
                <c:pt idx="1856">
                  <c:v>2.73</c:v>
                </c:pt>
                <c:pt idx="1857">
                  <c:v>2.69</c:v>
                </c:pt>
                <c:pt idx="1858">
                  <c:v>2.59</c:v>
                </c:pt>
                <c:pt idx="1859">
                  <c:v>2.59</c:v>
                </c:pt>
                <c:pt idx="1860">
                  <c:v>2.59</c:v>
                </c:pt>
                <c:pt idx="1861">
                  <c:v>2.61</c:v>
                </c:pt>
                <c:pt idx="1862">
                  <c:v>2.68</c:v>
                </c:pt>
                <c:pt idx="1863">
                  <c:v>2.77</c:v>
                </c:pt>
                <c:pt idx="1864">
                  <c:v>2.89</c:v>
                </c:pt>
                <c:pt idx="1865">
                  <c:v>2.89</c:v>
                </c:pt>
                <c:pt idx="1866">
                  <c:v>2.89</c:v>
                </c:pt>
                <c:pt idx="1867">
                  <c:v>2.89</c:v>
                </c:pt>
                <c:pt idx="1868">
                  <c:v>2.87</c:v>
                </c:pt>
                <c:pt idx="1869">
                  <c:v>2.93</c:v>
                </c:pt>
                <c:pt idx="1870">
                  <c:v>2.75</c:v>
                </c:pt>
                <c:pt idx="1871">
                  <c:v>2.75</c:v>
                </c:pt>
                <c:pt idx="1872">
                  <c:v>2.62</c:v>
                </c:pt>
                <c:pt idx="1873">
                  <c:v>2.62</c:v>
                </c:pt>
                <c:pt idx="1874">
                  <c:v>2.62</c:v>
                </c:pt>
                <c:pt idx="1875">
                  <c:v>2.57</c:v>
                </c:pt>
                <c:pt idx="1876">
                  <c:v>2.56</c:v>
                </c:pt>
                <c:pt idx="1877">
                  <c:v>2.71</c:v>
                </c:pt>
                <c:pt idx="1878">
                  <c:v>2.67</c:v>
                </c:pt>
                <c:pt idx="1879">
                  <c:v>2.7</c:v>
                </c:pt>
                <c:pt idx="1880">
                  <c:v>2.7</c:v>
                </c:pt>
                <c:pt idx="1881">
                  <c:v>2.7</c:v>
                </c:pt>
                <c:pt idx="1882">
                  <c:v>2.69</c:v>
                </c:pt>
                <c:pt idx="1883">
                  <c:v>2.69</c:v>
                </c:pt>
                <c:pt idx="1884">
                  <c:v>2.78</c:v>
                </c:pt>
                <c:pt idx="1885">
                  <c:v>2.7</c:v>
                </c:pt>
                <c:pt idx="1886">
                  <c:v>2.56</c:v>
                </c:pt>
                <c:pt idx="1887">
                  <c:v>2.56</c:v>
                </c:pt>
                <c:pt idx="1888">
                  <c:v>2.56</c:v>
                </c:pt>
                <c:pt idx="1889">
                  <c:v>2.6</c:v>
                </c:pt>
                <c:pt idx="1890">
                  <c:v>2.5</c:v>
                </c:pt>
                <c:pt idx="1891">
                  <c:v>2.39</c:v>
                </c:pt>
                <c:pt idx="1892">
                  <c:v>2.38</c:v>
                </c:pt>
                <c:pt idx="1893">
                  <c:v>2.37</c:v>
                </c:pt>
                <c:pt idx="1894">
                  <c:v>2.37</c:v>
                </c:pt>
                <c:pt idx="1895">
                  <c:v>2.37</c:v>
                </c:pt>
                <c:pt idx="1896">
                  <c:v>2.36</c:v>
                </c:pt>
                <c:pt idx="1897">
                  <c:v>2.38</c:v>
                </c:pt>
                <c:pt idx="1898">
                  <c:v>2.52</c:v>
                </c:pt>
                <c:pt idx="1899">
                  <c:v>2.54</c:v>
                </c:pt>
                <c:pt idx="1900">
                  <c:v>2.54</c:v>
                </c:pt>
                <c:pt idx="1901">
                  <c:v>2.54</c:v>
                </c:pt>
                <c:pt idx="1902">
                  <c:v>2.54</c:v>
                </c:pt>
                <c:pt idx="1903">
                  <c:v>2.48</c:v>
                </c:pt>
                <c:pt idx="1904">
                  <c:v>2.4300000000000002</c:v>
                </c:pt>
                <c:pt idx="1905">
                  <c:v>2.44</c:v>
                </c:pt>
                <c:pt idx="1906">
                  <c:v>2.48</c:v>
                </c:pt>
                <c:pt idx="1907">
                  <c:v>2.4500000000000002</c:v>
                </c:pt>
                <c:pt idx="1908">
                  <c:v>2.4500000000000002</c:v>
                </c:pt>
                <c:pt idx="1909">
                  <c:v>2.4500000000000002</c:v>
                </c:pt>
                <c:pt idx="1910">
                  <c:v>2.5</c:v>
                </c:pt>
                <c:pt idx="1911">
                  <c:v>2.48</c:v>
                </c:pt>
                <c:pt idx="1912">
                  <c:v>2.44</c:v>
                </c:pt>
                <c:pt idx="1913">
                  <c:v>2.4900000000000002</c:v>
                </c:pt>
                <c:pt idx="1914">
                  <c:v>2.5099999999999998</c:v>
                </c:pt>
                <c:pt idx="1915">
                  <c:v>2.5099999999999998</c:v>
                </c:pt>
                <c:pt idx="1916">
                  <c:v>2.5099999999999998</c:v>
                </c:pt>
                <c:pt idx="1917">
                  <c:v>2.56</c:v>
                </c:pt>
                <c:pt idx="1918">
                  <c:v>2.54</c:v>
                </c:pt>
                <c:pt idx="1919">
                  <c:v>2.56</c:v>
                </c:pt>
                <c:pt idx="1920">
                  <c:v>2.4900000000000002</c:v>
                </c:pt>
                <c:pt idx="1921">
                  <c:v>2.64</c:v>
                </c:pt>
                <c:pt idx="1922">
                  <c:v>2.64</c:v>
                </c:pt>
                <c:pt idx="1923">
                  <c:v>2.64</c:v>
                </c:pt>
                <c:pt idx="1924">
                  <c:v>2.7</c:v>
                </c:pt>
                <c:pt idx="1925">
                  <c:v>2.61</c:v>
                </c:pt>
                <c:pt idx="1926">
                  <c:v>2.68</c:v>
                </c:pt>
                <c:pt idx="1927">
                  <c:v>2.67</c:v>
                </c:pt>
                <c:pt idx="1928">
                  <c:v>2.67</c:v>
                </c:pt>
                <c:pt idx="1929">
                  <c:v>2.67</c:v>
                </c:pt>
                <c:pt idx="1930">
                  <c:v>2.67</c:v>
                </c:pt>
                <c:pt idx="1931">
                  <c:v>2.66</c:v>
                </c:pt>
                <c:pt idx="1932">
                  <c:v>2.57</c:v>
                </c:pt>
                <c:pt idx="1933">
                  <c:v>2.65</c:v>
                </c:pt>
                <c:pt idx="1934">
                  <c:v>2.5099999999999998</c:v>
                </c:pt>
                <c:pt idx="1935">
                  <c:v>2.5499999999999998</c:v>
                </c:pt>
                <c:pt idx="1936">
                  <c:v>2.5499999999999998</c:v>
                </c:pt>
                <c:pt idx="1937">
                  <c:v>2.5499999999999998</c:v>
                </c:pt>
                <c:pt idx="1938">
                  <c:v>2.58</c:v>
                </c:pt>
                <c:pt idx="1939">
                  <c:v>2.38</c:v>
                </c:pt>
                <c:pt idx="1940">
                  <c:v>2.34</c:v>
                </c:pt>
                <c:pt idx="1941">
                  <c:v>2.42</c:v>
                </c:pt>
                <c:pt idx="1942">
                  <c:v>2.41</c:v>
                </c:pt>
                <c:pt idx="1943">
                  <c:v>2.41</c:v>
                </c:pt>
                <c:pt idx="1944">
                  <c:v>2.41</c:v>
                </c:pt>
                <c:pt idx="1945">
                  <c:v>2.42</c:v>
                </c:pt>
                <c:pt idx="1946">
                  <c:v>2.48</c:v>
                </c:pt>
                <c:pt idx="1947">
                  <c:v>2.5299999999999998</c:v>
                </c:pt>
                <c:pt idx="1948">
                  <c:v>2.52</c:v>
                </c:pt>
                <c:pt idx="1949">
                  <c:v>2.52</c:v>
                </c:pt>
                <c:pt idx="1950">
                  <c:v>2.52</c:v>
                </c:pt>
                <c:pt idx="1951">
                  <c:v>2.52</c:v>
                </c:pt>
                <c:pt idx="1952">
                  <c:v>2.5499999999999998</c:v>
                </c:pt>
                <c:pt idx="1953">
                  <c:v>2.56</c:v>
                </c:pt>
                <c:pt idx="1954">
                  <c:v>2.58</c:v>
                </c:pt>
                <c:pt idx="1955">
                  <c:v>2.58</c:v>
                </c:pt>
                <c:pt idx="1956">
                  <c:v>2.59</c:v>
                </c:pt>
                <c:pt idx="1957">
                  <c:v>2.59</c:v>
                </c:pt>
                <c:pt idx="1958">
                  <c:v>2.59</c:v>
                </c:pt>
                <c:pt idx="1959">
                  <c:v>2.6</c:v>
                </c:pt>
                <c:pt idx="1960">
                  <c:v>2.5299999999999998</c:v>
                </c:pt>
                <c:pt idx="1961">
                  <c:v>2.5099999999999998</c:v>
                </c:pt>
                <c:pt idx="1962">
                  <c:v>2.4300000000000002</c:v>
                </c:pt>
                <c:pt idx="1963">
                  <c:v>2.4300000000000002</c:v>
                </c:pt>
                <c:pt idx="1964">
                  <c:v>2.4300000000000002</c:v>
                </c:pt>
                <c:pt idx="1965">
                  <c:v>2.4300000000000002</c:v>
                </c:pt>
                <c:pt idx="1966">
                  <c:v>2.37</c:v>
                </c:pt>
                <c:pt idx="1967">
                  <c:v>2.42</c:v>
                </c:pt>
                <c:pt idx="1968">
                  <c:v>2.4700000000000002</c:v>
                </c:pt>
                <c:pt idx="1969">
                  <c:v>2.52</c:v>
                </c:pt>
                <c:pt idx="1970">
                  <c:v>2.64</c:v>
                </c:pt>
                <c:pt idx="1971">
                  <c:v>2.64</c:v>
                </c:pt>
                <c:pt idx="1972">
                  <c:v>2.64</c:v>
                </c:pt>
                <c:pt idx="1973">
                  <c:v>2.6</c:v>
                </c:pt>
                <c:pt idx="1974">
                  <c:v>2.66</c:v>
                </c:pt>
                <c:pt idx="1975">
                  <c:v>2.66</c:v>
                </c:pt>
                <c:pt idx="1976">
                  <c:v>2.7</c:v>
                </c:pt>
                <c:pt idx="1977">
                  <c:v>2.76</c:v>
                </c:pt>
                <c:pt idx="1978">
                  <c:v>2.76</c:v>
                </c:pt>
                <c:pt idx="1979">
                  <c:v>2.76</c:v>
                </c:pt>
                <c:pt idx="1980">
                  <c:v>2.84</c:v>
                </c:pt>
                <c:pt idx="1981">
                  <c:v>2.96</c:v>
                </c:pt>
                <c:pt idx="1982">
                  <c:v>2.89</c:v>
                </c:pt>
                <c:pt idx="1983">
                  <c:v>2.89</c:v>
                </c:pt>
                <c:pt idx="1984">
                  <c:v>2.95</c:v>
                </c:pt>
                <c:pt idx="1985">
                  <c:v>2.95</c:v>
                </c:pt>
                <c:pt idx="1986">
                  <c:v>2.95</c:v>
                </c:pt>
                <c:pt idx="1987">
                  <c:v>2.85</c:v>
                </c:pt>
                <c:pt idx="1988">
                  <c:v>2.98</c:v>
                </c:pt>
                <c:pt idx="1989">
                  <c:v>2.85</c:v>
                </c:pt>
                <c:pt idx="1990">
                  <c:v>2.87</c:v>
                </c:pt>
                <c:pt idx="1991">
                  <c:v>2.63</c:v>
                </c:pt>
                <c:pt idx="1992">
                  <c:v>2.63</c:v>
                </c:pt>
                <c:pt idx="1993">
                  <c:v>2.63</c:v>
                </c:pt>
                <c:pt idx="1994">
                  <c:v>2.4500000000000002</c:v>
                </c:pt>
                <c:pt idx="1995">
                  <c:v>2.5</c:v>
                </c:pt>
                <c:pt idx="1996">
                  <c:v>2.44</c:v>
                </c:pt>
                <c:pt idx="1997">
                  <c:v>2.42</c:v>
                </c:pt>
                <c:pt idx="1998">
                  <c:v>2.5099999999999998</c:v>
                </c:pt>
                <c:pt idx="1999">
                  <c:v>2.5099999999999998</c:v>
                </c:pt>
                <c:pt idx="2000">
                  <c:v>2.5099999999999998</c:v>
                </c:pt>
                <c:pt idx="2001">
                  <c:v>2.5099999999999998</c:v>
                </c:pt>
                <c:pt idx="2002">
                  <c:v>2.48</c:v>
                </c:pt>
                <c:pt idx="2003">
                  <c:v>2.5</c:v>
                </c:pt>
                <c:pt idx="2004">
                  <c:v>2.4500000000000002</c:v>
                </c:pt>
                <c:pt idx="2005">
                  <c:v>2.4500000000000002</c:v>
                </c:pt>
                <c:pt idx="2006">
                  <c:v>2.4500000000000002</c:v>
                </c:pt>
                <c:pt idx="2007">
                  <c:v>2.4500000000000002</c:v>
                </c:pt>
                <c:pt idx="2008">
                  <c:v>2.4</c:v>
                </c:pt>
                <c:pt idx="2009">
                  <c:v>2.42</c:v>
                </c:pt>
                <c:pt idx="2010">
                  <c:v>2.4300000000000002</c:v>
                </c:pt>
                <c:pt idx="2011">
                  <c:v>2.5099999999999998</c:v>
                </c:pt>
                <c:pt idx="2012">
                  <c:v>2.5499999999999998</c:v>
                </c:pt>
                <c:pt idx="2013">
                  <c:v>2.5499999999999998</c:v>
                </c:pt>
                <c:pt idx="2014">
                  <c:v>2.5499999999999998</c:v>
                </c:pt>
                <c:pt idx="2015">
                  <c:v>2.5299999999999998</c:v>
                </c:pt>
                <c:pt idx="2016">
                  <c:v>2.5099999999999998</c:v>
                </c:pt>
                <c:pt idx="2017">
                  <c:v>2.5</c:v>
                </c:pt>
                <c:pt idx="2018">
                  <c:v>2.5299999999999998</c:v>
                </c:pt>
                <c:pt idx="2019">
                  <c:v>2.63</c:v>
                </c:pt>
                <c:pt idx="2020">
                  <c:v>2.63</c:v>
                </c:pt>
                <c:pt idx="2021">
                  <c:v>2.63</c:v>
                </c:pt>
                <c:pt idx="2022">
                  <c:v>2.61</c:v>
                </c:pt>
                <c:pt idx="2023">
                  <c:v>2.75</c:v>
                </c:pt>
                <c:pt idx="2024">
                  <c:v>2.54</c:v>
                </c:pt>
                <c:pt idx="2025">
                  <c:v>2.56</c:v>
                </c:pt>
                <c:pt idx="2026">
                  <c:v>2.57</c:v>
                </c:pt>
                <c:pt idx="2027">
                  <c:v>2.57</c:v>
                </c:pt>
                <c:pt idx="2028">
                  <c:v>2.57</c:v>
                </c:pt>
                <c:pt idx="2029">
                  <c:v>2.59</c:v>
                </c:pt>
                <c:pt idx="2030">
                  <c:v>2.59</c:v>
                </c:pt>
                <c:pt idx="2031">
                  <c:v>2.62</c:v>
                </c:pt>
                <c:pt idx="2032">
                  <c:v>2.74</c:v>
                </c:pt>
                <c:pt idx="2033">
                  <c:v>2.74</c:v>
                </c:pt>
                <c:pt idx="2034">
                  <c:v>2.74</c:v>
                </c:pt>
                <c:pt idx="2035">
                  <c:v>2.74</c:v>
                </c:pt>
                <c:pt idx="2036">
                  <c:v>2.58</c:v>
                </c:pt>
                <c:pt idx="2037">
                  <c:v>2.54</c:v>
                </c:pt>
                <c:pt idx="2038">
                  <c:v>2.67</c:v>
                </c:pt>
                <c:pt idx="2039">
                  <c:v>2.48</c:v>
                </c:pt>
                <c:pt idx="2040">
                  <c:v>2.31</c:v>
                </c:pt>
                <c:pt idx="2041">
                  <c:v>2.31</c:v>
                </c:pt>
                <c:pt idx="2042">
                  <c:v>2.31</c:v>
                </c:pt>
                <c:pt idx="2043">
                  <c:v>2.39</c:v>
                </c:pt>
                <c:pt idx="2044">
                  <c:v>2.4300000000000002</c:v>
                </c:pt>
                <c:pt idx="2045">
                  <c:v>2.42</c:v>
                </c:pt>
                <c:pt idx="2046">
                  <c:v>2.34</c:v>
                </c:pt>
                <c:pt idx="2047">
                  <c:v>2.3199999999999998</c:v>
                </c:pt>
                <c:pt idx="2048">
                  <c:v>2.3199999999999998</c:v>
                </c:pt>
                <c:pt idx="2049">
                  <c:v>2.3199999999999998</c:v>
                </c:pt>
                <c:pt idx="2050">
                  <c:v>2.54</c:v>
                </c:pt>
                <c:pt idx="2051">
                  <c:v>2.2999999999999998</c:v>
                </c:pt>
                <c:pt idx="2052">
                  <c:v>2.2599999999999998</c:v>
                </c:pt>
                <c:pt idx="2053">
                  <c:v>2.1800000000000002</c:v>
                </c:pt>
                <c:pt idx="2054">
                  <c:v>2.2200000000000002</c:v>
                </c:pt>
                <c:pt idx="2055">
                  <c:v>2.2200000000000002</c:v>
                </c:pt>
                <c:pt idx="2056">
                  <c:v>2.2200000000000002</c:v>
                </c:pt>
                <c:pt idx="2057">
                  <c:v>2.2200000000000002</c:v>
                </c:pt>
                <c:pt idx="2058">
                  <c:v>2.25</c:v>
                </c:pt>
                <c:pt idx="2059">
                  <c:v>2.33</c:v>
                </c:pt>
                <c:pt idx="2060">
                  <c:v>2.52</c:v>
                </c:pt>
                <c:pt idx="2061">
                  <c:v>2.5</c:v>
                </c:pt>
                <c:pt idx="2062">
                  <c:v>2.5</c:v>
                </c:pt>
                <c:pt idx="2063">
                  <c:v>2.5</c:v>
                </c:pt>
                <c:pt idx="2064">
                  <c:v>2.63</c:v>
                </c:pt>
                <c:pt idx="2065">
                  <c:v>2.66</c:v>
                </c:pt>
                <c:pt idx="2066">
                  <c:v>2.64</c:v>
                </c:pt>
                <c:pt idx="2067">
                  <c:v>2.66</c:v>
                </c:pt>
                <c:pt idx="2068">
                  <c:v>2.68</c:v>
                </c:pt>
                <c:pt idx="2069">
                  <c:v>2.68</c:v>
                </c:pt>
                <c:pt idx="2070">
                  <c:v>2.68</c:v>
                </c:pt>
                <c:pt idx="2071">
                  <c:v>2.68</c:v>
                </c:pt>
                <c:pt idx="2072">
                  <c:v>2.69</c:v>
                </c:pt>
                <c:pt idx="2073">
                  <c:v>2.69</c:v>
                </c:pt>
                <c:pt idx="2074">
                  <c:v>2.68</c:v>
                </c:pt>
                <c:pt idx="2075">
                  <c:v>2.69</c:v>
                </c:pt>
                <c:pt idx="2076">
                  <c:v>2.69</c:v>
                </c:pt>
                <c:pt idx="2077">
                  <c:v>2.69</c:v>
                </c:pt>
                <c:pt idx="2078">
                  <c:v>2.68</c:v>
                </c:pt>
                <c:pt idx="2079">
                  <c:v>2.69</c:v>
                </c:pt>
                <c:pt idx="2080">
                  <c:v>2.72</c:v>
                </c:pt>
                <c:pt idx="2081">
                  <c:v>2.7</c:v>
                </c:pt>
                <c:pt idx="2082">
                  <c:v>2.73</c:v>
                </c:pt>
                <c:pt idx="2083">
                  <c:v>2.73</c:v>
                </c:pt>
                <c:pt idx="2084">
                  <c:v>2.73</c:v>
                </c:pt>
                <c:pt idx="2085">
                  <c:v>2.72</c:v>
                </c:pt>
                <c:pt idx="2086">
                  <c:v>2.69</c:v>
                </c:pt>
                <c:pt idx="2087">
                  <c:v>2.71</c:v>
                </c:pt>
                <c:pt idx="2088">
                  <c:v>2.7</c:v>
                </c:pt>
                <c:pt idx="2089">
                  <c:v>2.72</c:v>
                </c:pt>
                <c:pt idx="2090">
                  <c:v>2.72</c:v>
                </c:pt>
                <c:pt idx="2091">
                  <c:v>2.72</c:v>
                </c:pt>
                <c:pt idx="2092">
                  <c:v>2.71</c:v>
                </c:pt>
                <c:pt idx="2093">
                  <c:v>2.7</c:v>
                </c:pt>
                <c:pt idx="2094">
                  <c:v>2.64</c:v>
                </c:pt>
                <c:pt idx="2095">
                  <c:v>2.73</c:v>
                </c:pt>
                <c:pt idx="2096">
                  <c:v>2.73</c:v>
                </c:pt>
                <c:pt idx="2097">
                  <c:v>2.73</c:v>
                </c:pt>
                <c:pt idx="2098">
                  <c:v>2.73</c:v>
                </c:pt>
                <c:pt idx="2099">
                  <c:v>2.72</c:v>
                </c:pt>
                <c:pt idx="2100">
                  <c:v>2.83</c:v>
                </c:pt>
                <c:pt idx="2101">
                  <c:v>2.79</c:v>
                </c:pt>
                <c:pt idx="2102">
                  <c:v>2.63</c:v>
                </c:pt>
                <c:pt idx="2103">
                  <c:v>2.67</c:v>
                </c:pt>
                <c:pt idx="2104">
                  <c:v>2.67</c:v>
                </c:pt>
                <c:pt idx="2105">
                  <c:v>2.67</c:v>
                </c:pt>
                <c:pt idx="2106">
                  <c:v>2.63</c:v>
                </c:pt>
                <c:pt idx="2107">
                  <c:v>2.64</c:v>
                </c:pt>
                <c:pt idx="2108">
                  <c:v>2.66</c:v>
                </c:pt>
                <c:pt idx="2109">
                  <c:v>2.65</c:v>
                </c:pt>
                <c:pt idx="2110">
                  <c:v>2.78</c:v>
                </c:pt>
                <c:pt idx="2111">
                  <c:v>2.78</c:v>
                </c:pt>
                <c:pt idx="2112">
                  <c:v>2.78</c:v>
                </c:pt>
                <c:pt idx="2113">
                  <c:v>2.83</c:v>
                </c:pt>
                <c:pt idx="2114">
                  <c:v>2.82</c:v>
                </c:pt>
                <c:pt idx="2115">
                  <c:v>2.8</c:v>
                </c:pt>
                <c:pt idx="2116">
                  <c:v>2.85</c:v>
                </c:pt>
                <c:pt idx="2117">
                  <c:v>2.87</c:v>
                </c:pt>
                <c:pt idx="2118">
                  <c:v>2.87</c:v>
                </c:pt>
                <c:pt idx="2119">
                  <c:v>2.87</c:v>
                </c:pt>
                <c:pt idx="2120">
                  <c:v>2.86</c:v>
                </c:pt>
                <c:pt idx="2121">
                  <c:v>2.91</c:v>
                </c:pt>
                <c:pt idx="2122">
                  <c:v>2.84</c:v>
                </c:pt>
                <c:pt idx="2123">
                  <c:v>2.88</c:v>
                </c:pt>
                <c:pt idx="2124">
                  <c:v>2.9</c:v>
                </c:pt>
                <c:pt idx="2125">
                  <c:v>2.9</c:v>
                </c:pt>
                <c:pt idx="2126">
                  <c:v>2.9</c:v>
                </c:pt>
                <c:pt idx="2127">
                  <c:v>2.83</c:v>
                </c:pt>
                <c:pt idx="2128">
                  <c:v>2.95</c:v>
                </c:pt>
                <c:pt idx="2129">
                  <c:v>2.87</c:v>
                </c:pt>
                <c:pt idx="2130">
                  <c:v>3.08</c:v>
                </c:pt>
                <c:pt idx="2131">
                  <c:v>3.14</c:v>
                </c:pt>
                <c:pt idx="2132">
                  <c:v>3.14</c:v>
                </c:pt>
                <c:pt idx="2133">
                  <c:v>3.14</c:v>
                </c:pt>
                <c:pt idx="2134">
                  <c:v>3.17</c:v>
                </c:pt>
                <c:pt idx="2135">
                  <c:v>3.25</c:v>
                </c:pt>
                <c:pt idx="2136">
                  <c:v>3.22</c:v>
                </c:pt>
                <c:pt idx="2137">
                  <c:v>3.38</c:v>
                </c:pt>
                <c:pt idx="2138">
                  <c:v>3.48</c:v>
                </c:pt>
                <c:pt idx="2139">
                  <c:v>3.48</c:v>
                </c:pt>
                <c:pt idx="2140">
                  <c:v>3.48</c:v>
                </c:pt>
                <c:pt idx="2141">
                  <c:v>3.49</c:v>
                </c:pt>
                <c:pt idx="2142">
                  <c:v>3.37</c:v>
                </c:pt>
                <c:pt idx="2143">
                  <c:v>3.4</c:v>
                </c:pt>
                <c:pt idx="2144">
                  <c:v>3.21</c:v>
                </c:pt>
                <c:pt idx="2145">
                  <c:v>3.21</c:v>
                </c:pt>
                <c:pt idx="2146">
                  <c:v>3.21</c:v>
                </c:pt>
                <c:pt idx="2147">
                  <c:v>3.21</c:v>
                </c:pt>
                <c:pt idx="2148">
                  <c:v>3.25</c:v>
                </c:pt>
                <c:pt idx="2149">
                  <c:v>3.2</c:v>
                </c:pt>
                <c:pt idx="2150">
                  <c:v>3.21</c:v>
                </c:pt>
                <c:pt idx="2151">
                  <c:v>3.21</c:v>
                </c:pt>
                <c:pt idx="2152">
                  <c:v>3.21</c:v>
                </c:pt>
                <c:pt idx="2153">
                  <c:v>3.21</c:v>
                </c:pt>
                <c:pt idx="2154">
                  <c:v>3.21</c:v>
                </c:pt>
                <c:pt idx="2155">
                  <c:v>3.36</c:v>
                </c:pt>
                <c:pt idx="2156">
                  <c:v>3.37</c:v>
                </c:pt>
                <c:pt idx="2157">
                  <c:v>3.42</c:v>
                </c:pt>
                <c:pt idx="2158">
                  <c:v>3.45</c:v>
                </c:pt>
                <c:pt idx="2159">
                  <c:v>3.49</c:v>
                </c:pt>
                <c:pt idx="2160">
                  <c:v>3.49</c:v>
                </c:pt>
                <c:pt idx="2161">
                  <c:v>3.49</c:v>
                </c:pt>
                <c:pt idx="2162">
                  <c:v>3.51</c:v>
                </c:pt>
                <c:pt idx="2163">
                  <c:v>3.39</c:v>
                </c:pt>
                <c:pt idx="2164">
                  <c:v>3.39</c:v>
                </c:pt>
                <c:pt idx="2165">
                  <c:v>3.52</c:v>
                </c:pt>
                <c:pt idx="2166">
                  <c:v>3.33</c:v>
                </c:pt>
                <c:pt idx="2167">
                  <c:v>3.33</c:v>
                </c:pt>
                <c:pt idx="2168">
                  <c:v>3.33</c:v>
                </c:pt>
                <c:pt idx="2169">
                  <c:v>3.19</c:v>
                </c:pt>
                <c:pt idx="2170">
                  <c:v>3.16</c:v>
                </c:pt>
                <c:pt idx="2171">
                  <c:v>3.41</c:v>
                </c:pt>
                <c:pt idx="2172">
                  <c:v>3.46</c:v>
                </c:pt>
                <c:pt idx="2173">
                  <c:v>2.97</c:v>
                </c:pt>
                <c:pt idx="2174">
                  <c:v>2.97</c:v>
                </c:pt>
                <c:pt idx="2175">
                  <c:v>2.97</c:v>
                </c:pt>
                <c:pt idx="2176">
                  <c:v>3.13</c:v>
                </c:pt>
                <c:pt idx="2177">
                  <c:v>3</c:v>
                </c:pt>
                <c:pt idx="2178">
                  <c:v>3.14</c:v>
                </c:pt>
                <c:pt idx="2179">
                  <c:v>3.01</c:v>
                </c:pt>
                <c:pt idx="2180">
                  <c:v>3.19</c:v>
                </c:pt>
                <c:pt idx="2181">
                  <c:v>3.19</c:v>
                </c:pt>
                <c:pt idx="2182">
                  <c:v>3.19</c:v>
                </c:pt>
                <c:pt idx="2183">
                  <c:v>3.32</c:v>
                </c:pt>
                <c:pt idx="2184">
                  <c:v>3.38</c:v>
                </c:pt>
                <c:pt idx="2185">
                  <c:v>3.13</c:v>
                </c:pt>
                <c:pt idx="2186">
                  <c:v>2.95</c:v>
                </c:pt>
                <c:pt idx="2187">
                  <c:v>2.99</c:v>
                </c:pt>
                <c:pt idx="2188">
                  <c:v>2.99</c:v>
                </c:pt>
                <c:pt idx="2189">
                  <c:v>2.99</c:v>
                </c:pt>
                <c:pt idx="2190">
                  <c:v>2.75</c:v>
                </c:pt>
                <c:pt idx="2191">
                  <c:v>2.65</c:v>
                </c:pt>
                <c:pt idx="2192">
                  <c:v>2.76</c:v>
                </c:pt>
                <c:pt idx="2193">
                  <c:v>2.83</c:v>
                </c:pt>
                <c:pt idx="2194">
                  <c:v>2.93</c:v>
                </c:pt>
                <c:pt idx="2195">
                  <c:v>2.93</c:v>
                </c:pt>
                <c:pt idx="2196">
                  <c:v>2.93</c:v>
                </c:pt>
                <c:pt idx="2197">
                  <c:v>3.04</c:v>
                </c:pt>
                <c:pt idx="2198">
                  <c:v>2.4500000000000002</c:v>
                </c:pt>
                <c:pt idx="2199">
                  <c:v>2.4700000000000002</c:v>
                </c:pt>
                <c:pt idx="2200">
                  <c:v>2.4900000000000002</c:v>
                </c:pt>
                <c:pt idx="2201">
                  <c:v>2.4500000000000002</c:v>
                </c:pt>
                <c:pt idx="2202">
                  <c:v>2.4500000000000002</c:v>
                </c:pt>
                <c:pt idx="2203">
                  <c:v>2.4500000000000002</c:v>
                </c:pt>
                <c:pt idx="2204">
                  <c:v>2.4700000000000002</c:v>
                </c:pt>
                <c:pt idx="2205">
                  <c:v>2.5499999999999998</c:v>
                </c:pt>
                <c:pt idx="2206">
                  <c:v>2.42</c:v>
                </c:pt>
                <c:pt idx="2207">
                  <c:v>2.48</c:v>
                </c:pt>
                <c:pt idx="2208">
                  <c:v>2.4900000000000002</c:v>
                </c:pt>
                <c:pt idx="2209">
                  <c:v>2.4900000000000002</c:v>
                </c:pt>
                <c:pt idx="2210">
                  <c:v>2.4900000000000002</c:v>
                </c:pt>
                <c:pt idx="2211">
                  <c:v>2.68</c:v>
                </c:pt>
                <c:pt idx="2212">
                  <c:v>2.69</c:v>
                </c:pt>
                <c:pt idx="2213">
                  <c:v>2.69</c:v>
                </c:pt>
                <c:pt idx="2214">
                  <c:v>2.67</c:v>
                </c:pt>
                <c:pt idx="2215">
                  <c:v>2.71</c:v>
                </c:pt>
                <c:pt idx="2216">
                  <c:v>2.71</c:v>
                </c:pt>
                <c:pt idx="2217">
                  <c:v>2.71</c:v>
                </c:pt>
                <c:pt idx="2218">
                  <c:v>2.73</c:v>
                </c:pt>
                <c:pt idx="2219">
                  <c:v>2.78</c:v>
                </c:pt>
                <c:pt idx="2220">
                  <c:v>2.71</c:v>
                </c:pt>
                <c:pt idx="2221">
                  <c:v>2.69</c:v>
                </c:pt>
                <c:pt idx="2222">
                  <c:v>2.74</c:v>
                </c:pt>
                <c:pt idx="2223">
                  <c:v>2.74</c:v>
                </c:pt>
                <c:pt idx="2224">
                  <c:v>2.74</c:v>
                </c:pt>
                <c:pt idx="2225">
                  <c:v>2.76</c:v>
                </c:pt>
                <c:pt idx="2226">
                  <c:v>2.73</c:v>
                </c:pt>
                <c:pt idx="2227">
                  <c:v>2.77</c:v>
                </c:pt>
                <c:pt idx="2228">
                  <c:v>2.75</c:v>
                </c:pt>
                <c:pt idx="2229">
                  <c:v>2.75</c:v>
                </c:pt>
                <c:pt idx="2230">
                  <c:v>2.75</c:v>
                </c:pt>
                <c:pt idx="2231">
                  <c:v>2.75</c:v>
                </c:pt>
                <c:pt idx="2232">
                  <c:v>2.75</c:v>
                </c:pt>
                <c:pt idx="2233">
                  <c:v>2.76</c:v>
                </c:pt>
                <c:pt idx="2234">
                  <c:v>2.75</c:v>
                </c:pt>
                <c:pt idx="2235">
                  <c:v>2.8</c:v>
                </c:pt>
                <c:pt idx="2236">
                  <c:v>2.77</c:v>
                </c:pt>
                <c:pt idx="2237">
                  <c:v>2.77</c:v>
                </c:pt>
                <c:pt idx="2238">
                  <c:v>2.77</c:v>
                </c:pt>
                <c:pt idx="2239">
                  <c:v>2.8</c:v>
                </c:pt>
                <c:pt idx="2240">
                  <c:v>2.73</c:v>
                </c:pt>
                <c:pt idx="2241">
                  <c:v>2.75</c:v>
                </c:pt>
                <c:pt idx="2242">
                  <c:v>2.77</c:v>
                </c:pt>
                <c:pt idx="2243">
                  <c:v>2.85</c:v>
                </c:pt>
                <c:pt idx="2244">
                  <c:v>2.85</c:v>
                </c:pt>
                <c:pt idx="2245">
                  <c:v>2.85</c:v>
                </c:pt>
                <c:pt idx="2246">
                  <c:v>2.84</c:v>
                </c:pt>
                <c:pt idx="2247">
                  <c:v>2.87</c:v>
                </c:pt>
                <c:pt idx="2248">
                  <c:v>2.91</c:v>
                </c:pt>
                <c:pt idx="2249">
                  <c:v>3</c:v>
                </c:pt>
                <c:pt idx="2250">
                  <c:v>3</c:v>
                </c:pt>
                <c:pt idx="2251">
                  <c:v>3</c:v>
                </c:pt>
                <c:pt idx="2252">
                  <c:v>3</c:v>
                </c:pt>
                <c:pt idx="2253">
                  <c:v>2.99</c:v>
                </c:pt>
                <c:pt idx="2254">
                  <c:v>3.06</c:v>
                </c:pt>
                <c:pt idx="2255">
                  <c:v>2.95</c:v>
                </c:pt>
                <c:pt idx="2256">
                  <c:v>2.95</c:v>
                </c:pt>
                <c:pt idx="2257">
                  <c:v>2.92</c:v>
                </c:pt>
                <c:pt idx="2258">
                  <c:v>2.92</c:v>
                </c:pt>
                <c:pt idx="2259">
                  <c:v>2.92</c:v>
                </c:pt>
                <c:pt idx="2260">
                  <c:v>2.96</c:v>
                </c:pt>
                <c:pt idx="2261">
                  <c:v>2.93</c:v>
                </c:pt>
                <c:pt idx="2262">
                  <c:v>2.86</c:v>
                </c:pt>
                <c:pt idx="2263">
                  <c:v>2.92</c:v>
                </c:pt>
                <c:pt idx="2264">
                  <c:v>2.92</c:v>
                </c:pt>
                <c:pt idx="2265">
                  <c:v>2.92</c:v>
                </c:pt>
                <c:pt idx="2266">
                  <c:v>2.92</c:v>
                </c:pt>
                <c:pt idx="2267">
                  <c:v>2.92</c:v>
                </c:pt>
                <c:pt idx="2268">
                  <c:v>2.83</c:v>
                </c:pt>
                <c:pt idx="2269">
                  <c:v>2.88</c:v>
                </c:pt>
                <c:pt idx="2270">
                  <c:v>2.83</c:v>
                </c:pt>
                <c:pt idx="2271">
                  <c:v>2.85</c:v>
                </c:pt>
                <c:pt idx="2272">
                  <c:v>2.85</c:v>
                </c:pt>
                <c:pt idx="2273">
                  <c:v>2.85</c:v>
                </c:pt>
                <c:pt idx="2274">
                  <c:v>2.84</c:v>
                </c:pt>
                <c:pt idx="2275">
                  <c:v>2.78</c:v>
                </c:pt>
                <c:pt idx="2276">
                  <c:v>2.68</c:v>
                </c:pt>
                <c:pt idx="2277">
                  <c:v>2.72</c:v>
                </c:pt>
                <c:pt idx="2278">
                  <c:v>2.73</c:v>
                </c:pt>
                <c:pt idx="2279">
                  <c:v>2.73</c:v>
                </c:pt>
                <c:pt idx="2280">
                  <c:v>2.73</c:v>
                </c:pt>
                <c:pt idx="2281">
                  <c:v>2.8</c:v>
                </c:pt>
                <c:pt idx="2282">
                  <c:v>2.78</c:v>
                </c:pt>
                <c:pt idx="2283">
                  <c:v>2.7</c:v>
                </c:pt>
                <c:pt idx="2284">
                  <c:v>2.73</c:v>
                </c:pt>
                <c:pt idx="2285">
                  <c:v>2.8</c:v>
                </c:pt>
                <c:pt idx="2286">
                  <c:v>2.8</c:v>
                </c:pt>
                <c:pt idx="2287">
                  <c:v>2.8</c:v>
                </c:pt>
                <c:pt idx="2288">
                  <c:v>2.75</c:v>
                </c:pt>
                <c:pt idx="2289">
                  <c:v>2.91</c:v>
                </c:pt>
                <c:pt idx="2290">
                  <c:v>2.97</c:v>
                </c:pt>
                <c:pt idx="2291">
                  <c:v>3.07</c:v>
                </c:pt>
                <c:pt idx="2292">
                  <c:v>3.07</c:v>
                </c:pt>
                <c:pt idx="2293">
                  <c:v>3.07</c:v>
                </c:pt>
                <c:pt idx="2294">
                  <c:v>3.07</c:v>
                </c:pt>
                <c:pt idx="2295">
                  <c:v>2.94</c:v>
                </c:pt>
                <c:pt idx="2296">
                  <c:v>3.13</c:v>
                </c:pt>
                <c:pt idx="2297">
                  <c:v>3.29</c:v>
                </c:pt>
                <c:pt idx="2298">
                  <c:v>3.15</c:v>
                </c:pt>
                <c:pt idx="2299">
                  <c:v>3.04</c:v>
                </c:pt>
                <c:pt idx="2300">
                  <c:v>3.04</c:v>
                </c:pt>
                <c:pt idx="2301">
                  <c:v>3.04</c:v>
                </c:pt>
                <c:pt idx="2302">
                  <c:v>3</c:v>
                </c:pt>
                <c:pt idx="2303">
                  <c:v>3</c:v>
                </c:pt>
                <c:pt idx="2304">
                  <c:v>3.01</c:v>
                </c:pt>
                <c:pt idx="2305">
                  <c:v>2.95</c:v>
                </c:pt>
                <c:pt idx="2306">
                  <c:v>3.04</c:v>
                </c:pt>
                <c:pt idx="2307">
                  <c:v>3.04</c:v>
                </c:pt>
                <c:pt idx="2308">
                  <c:v>3.04</c:v>
                </c:pt>
                <c:pt idx="2309">
                  <c:v>3.12</c:v>
                </c:pt>
                <c:pt idx="2310">
                  <c:v>3.16</c:v>
                </c:pt>
                <c:pt idx="2311">
                  <c:v>3.12</c:v>
                </c:pt>
                <c:pt idx="2312">
                  <c:v>3.18</c:v>
                </c:pt>
                <c:pt idx="2313">
                  <c:v>2.96</c:v>
                </c:pt>
                <c:pt idx="2314">
                  <c:v>2.96</c:v>
                </c:pt>
                <c:pt idx="2315">
                  <c:v>2.96</c:v>
                </c:pt>
                <c:pt idx="2316">
                  <c:v>2.99</c:v>
                </c:pt>
                <c:pt idx="2317">
                  <c:v>2.98</c:v>
                </c:pt>
                <c:pt idx="2318">
                  <c:v>3.06</c:v>
                </c:pt>
                <c:pt idx="2319">
                  <c:v>2.94</c:v>
                </c:pt>
                <c:pt idx="2320">
                  <c:v>2.87</c:v>
                </c:pt>
                <c:pt idx="2321">
                  <c:v>2.87</c:v>
                </c:pt>
                <c:pt idx="2322">
                  <c:v>2.87</c:v>
                </c:pt>
                <c:pt idx="2323">
                  <c:v>2.97</c:v>
                </c:pt>
                <c:pt idx="2324">
                  <c:v>3.07</c:v>
                </c:pt>
                <c:pt idx="2325">
                  <c:v>3.02</c:v>
                </c:pt>
                <c:pt idx="2326">
                  <c:v>2.87</c:v>
                </c:pt>
                <c:pt idx="2327">
                  <c:v>2.87</c:v>
                </c:pt>
                <c:pt idx="2328">
                  <c:v>2.87</c:v>
                </c:pt>
                <c:pt idx="2329">
                  <c:v>2.87</c:v>
                </c:pt>
                <c:pt idx="2330">
                  <c:v>2.64</c:v>
                </c:pt>
                <c:pt idx="2331">
                  <c:v>2.67</c:v>
                </c:pt>
                <c:pt idx="2332">
                  <c:v>2.72</c:v>
                </c:pt>
                <c:pt idx="2333">
                  <c:v>2.7</c:v>
                </c:pt>
                <c:pt idx="2334">
                  <c:v>2.73</c:v>
                </c:pt>
                <c:pt idx="2335">
                  <c:v>2.73</c:v>
                </c:pt>
                <c:pt idx="2336">
                  <c:v>2.73</c:v>
                </c:pt>
                <c:pt idx="2337">
                  <c:v>2.64</c:v>
                </c:pt>
                <c:pt idx="2338">
                  <c:v>2.59</c:v>
                </c:pt>
                <c:pt idx="2339">
                  <c:v>2.6</c:v>
                </c:pt>
                <c:pt idx="2340">
                  <c:v>2.4900000000000002</c:v>
                </c:pt>
                <c:pt idx="2341">
                  <c:v>2.7</c:v>
                </c:pt>
                <c:pt idx="2342">
                  <c:v>2.7</c:v>
                </c:pt>
                <c:pt idx="2343">
                  <c:v>2.7</c:v>
                </c:pt>
                <c:pt idx="2344">
                  <c:v>2.89</c:v>
                </c:pt>
                <c:pt idx="2345">
                  <c:v>2.97</c:v>
                </c:pt>
                <c:pt idx="2346">
                  <c:v>2.97</c:v>
                </c:pt>
                <c:pt idx="2347">
                  <c:v>2.94</c:v>
                </c:pt>
                <c:pt idx="2348">
                  <c:v>2.95</c:v>
                </c:pt>
                <c:pt idx="2349">
                  <c:v>2.95</c:v>
                </c:pt>
                <c:pt idx="2350">
                  <c:v>2.95</c:v>
                </c:pt>
                <c:pt idx="2351">
                  <c:v>2.97</c:v>
                </c:pt>
                <c:pt idx="2352">
                  <c:v>2.95</c:v>
                </c:pt>
                <c:pt idx="2353">
                  <c:v>2.92</c:v>
                </c:pt>
                <c:pt idx="2354">
                  <c:v>2.92</c:v>
                </c:pt>
                <c:pt idx="2355">
                  <c:v>2.96</c:v>
                </c:pt>
                <c:pt idx="2356">
                  <c:v>2.96</c:v>
                </c:pt>
                <c:pt idx="2357">
                  <c:v>2.96</c:v>
                </c:pt>
                <c:pt idx="2358">
                  <c:v>3.08</c:v>
                </c:pt>
                <c:pt idx="2359">
                  <c:v>3.06</c:v>
                </c:pt>
                <c:pt idx="2360">
                  <c:v>2.95</c:v>
                </c:pt>
                <c:pt idx="2361">
                  <c:v>3.03</c:v>
                </c:pt>
                <c:pt idx="2362">
                  <c:v>3.1</c:v>
                </c:pt>
                <c:pt idx="2363">
                  <c:v>3.1</c:v>
                </c:pt>
                <c:pt idx="2364">
                  <c:v>3.1</c:v>
                </c:pt>
                <c:pt idx="2365">
                  <c:v>3.04</c:v>
                </c:pt>
                <c:pt idx="2366">
                  <c:v>3.07</c:v>
                </c:pt>
                <c:pt idx="2367">
                  <c:v>3.2</c:v>
                </c:pt>
                <c:pt idx="2368">
                  <c:v>3.23</c:v>
                </c:pt>
                <c:pt idx="2369">
                  <c:v>3.23</c:v>
                </c:pt>
                <c:pt idx="2370">
                  <c:v>3.23</c:v>
                </c:pt>
                <c:pt idx="2371">
                  <c:v>3.23</c:v>
                </c:pt>
                <c:pt idx="2372">
                  <c:v>3.11</c:v>
                </c:pt>
                <c:pt idx="2373">
                  <c:v>3.12</c:v>
                </c:pt>
                <c:pt idx="2374">
                  <c:v>3.29</c:v>
                </c:pt>
                <c:pt idx="2375">
                  <c:v>3.19</c:v>
                </c:pt>
                <c:pt idx="2376">
                  <c:v>3.2</c:v>
                </c:pt>
                <c:pt idx="2377">
                  <c:v>3.2</c:v>
                </c:pt>
                <c:pt idx="2378">
                  <c:v>3.2</c:v>
                </c:pt>
                <c:pt idx="2379">
                  <c:v>3.32</c:v>
                </c:pt>
                <c:pt idx="2380">
                  <c:v>3.23</c:v>
                </c:pt>
                <c:pt idx="2381">
                  <c:v>3.15</c:v>
                </c:pt>
                <c:pt idx="2382">
                  <c:v>3.26</c:v>
                </c:pt>
                <c:pt idx="2383">
                  <c:v>3</c:v>
                </c:pt>
                <c:pt idx="2384">
                  <c:v>3</c:v>
                </c:pt>
                <c:pt idx="2385">
                  <c:v>3</c:v>
                </c:pt>
                <c:pt idx="2386">
                  <c:v>2.88</c:v>
                </c:pt>
                <c:pt idx="2387">
                  <c:v>2.91</c:v>
                </c:pt>
                <c:pt idx="2388">
                  <c:v>2.92</c:v>
                </c:pt>
                <c:pt idx="2389">
                  <c:v>2.94</c:v>
                </c:pt>
                <c:pt idx="2390">
                  <c:v>2.95</c:v>
                </c:pt>
                <c:pt idx="2391">
                  <c:v>2.95</c:v>
                </c:pt>
                <c:pt idx="2392">
                  <c:v>2.95</c:v>
                </c:pt>
                <c:pt idx="2393">
                  <c:v>3.09</c:v>
                </c:pt>
                <c:pt idx="2394">
                  <c:v>3.11</c:v>
                </c:pt>
                <c:pt idx="2395">
                  <c:v>3.1</c:v>
                </c:pt>
                <c:pt idx="2396">
                  <c:v>3.14</c:v>
                </c:pt>
                <c:pt idx="2397">
                  <c:v>3.11</c:v>
                </c:pt>
                <c:pt idx="2398">
                  <c:v>3.11</c:v>
                </c:pt>
                <c:pt idx="2399">
                  <c:v>3.11</c:v>
                </c:pt>
                <c:pt idx="2400">
                  <c:v>3.11</c:v>
                </c:pt>
                <c:pt idx="2401">
                  <c:v>3.13</c:v>
                </c:pt>
                <c:pt idx="2402">
                  <c:v>3.2</c:v>
                </c:pt>
                <c:pt idx="2403">
                  <c:v>3.2</c:v>
                </c:pt>
                <c:pt idx="2404">
                  <c:v>3.22</c:v>
                </c:pt>
                <c:pt idx="2405">
                  <c:v>3.22</c:v>
                </c:pt>
                <c:pt idx="2406">
                  <c:v>3.22</c:v>
                </c:pt>
                <c:pt idx="2407">
                  <c:v>3.22</c:v>
                </c:pt>
                <c:pt idx="2408">
                  <c:v>3.31</c:v>
                </c:pt>
                <c:pt idx="2409">
                  <c:v>3.37</c:v>
                </c:pt>
                <c:pt idx="2410">
                  <c:v>3.45</c:v>
                </c:pt>
                <c:pt idx="2411">
                  <c:v>3.23</c:v>
                </c:pt>
                <c:pt idx="2412">
                  <c:v>3.23</c:v>
                </c:pt>
                <c:pt idx="2413">
                  <c:v>3.23</c:v>
                </c:pt>
                <c:pt idx="2414">
                  <c:v>3.16</c:v>
                </c:pt>
                <c:pt idx="2415">
                  <c:v>3.15</c:v>
                </c:pt>
                <c:pt idx="2416">
                  <c:v>3.15</c:v>
                </c:pt>
                <c:pt idx="2417">
                  <c:v>3.16</c:v>
                </c:pt>
                <c:pt idx="2418">
                  <c:v>3.15</c:v>
                </c:pt>
                <c:pt idx="2419">
                  <c:v>3.15</c:v>
                </c:pt>
                <c:pt idx="2420">
                  <c:v>3.15</c:v>
                </c:pt>
                <c:pt idx="2421">
                  <c:v>3.15</c:v>
                </c:pt>
                <c:pt idx="2422">
                  <c:v>3.13</c:v>
                </c:pt>
                <c:pt idx="2423">
                  <c:v>3.22</c:v>
                </c:pt>
                <c:pt idx="2424">
                  <c:v>3.12</c:v>
                </c:pt>
                <c:pt idx="2425">
                  <c:v>3.13</c:v>
                </c:pt>
                <c:pt idx="2426">
                  <c:v>3.13</c:v>
                </c:pt>
                <c:pt idx="2427">
                  <c:v>3.13</c:v>
                </c:pt>
                <c:pt idx="2428">
                  <c:v>3.16</c:v>
                </c:pt>
                <c:pt idx="2429">
                  <c:v>3.13</c:v>
                </c:pt>
                <c:pt idx="2430">
                  <c:v>3.27</c:v>
                </c:pt>
                <c:pt idx="2431">
                  <c:v>3.4</c:v>
                </c:pt>
                <c:pt idx="2432">
                  <c:v>3.53</c:v>
                </c:pt>
                <c:pt idx="2433">
                  <c:v>3.53</c:v>
                </c:pt>
                <c:pt idx="2434">
                  <c:v>3.53</c:v>
                </c:pt>
                <c:pt idx="2435">
                  <c:v>3.53</c:v>
                </c:pt>
                <c:pt idx="2436">
                  <c:v>3.41</c:v>
                </c:pt>
                <c:pt idx="2437">
                  <c:v>3.33</c:v>
                </c:pt>
                <c:pt idx="2438">
                  <c:v>3.4</c:v>
                </c:pt>
                <c:pt idx="2439">
                  <c:v>3.32</c:v>
                </c:pt>
                <c:pt idx="2440">
                  <c:v>3.32</c:v>
                </c:pt>
                <c:pt idx="2441">
                  <c:v>3.32</c:v>
                </c:pt>
                <c:pt idx="2442">
                  <c:v>3.29</c:v>
                </c:pt>
                <c:pt idx="2443">
                  <c:v>3.36</c:v>
                </c:pt>
                <c:pt idx="2444">
                  <c:v>3.5</c:v>
                </c:pt>
                <c:pt idx="2445">
                  <c:v>3.22</c:v>
                </c:pt>
                <c:pt idx="2446">
                  <c:v>3.57</c:v>
                </c:pt>
                <c:pt idx="2447">
                  <c:v>3.57</c:v>
                </c:pt>
                <c:pt idx="2448">
                  <c:v>3.57</c:v>
                </c:pt>
                <c:pt idx="2449">
                  <c:v>3.78</c:v>
                </c:pt>
                <c:pt idx="2450">
                  <c:v>3.94</c:v>
                </c:pt>
                <c:pt idx="2451">
                  <c:v>3.83</c:v>
                </c:pt>
                <c:pt idx="2452">
                  <c:v>4.03</c:v>
                </c:pt>
                <c:pt idx="2453">
                  <c:v>3.87</c:v>
                </c:pt>
                <c:pt idx="2454">
                  <c:v>3.87</c:v>
                </c:pt>
                <c:pt idx="2455">
                  <c:v>3.87</c:v>
                </c:pt>
                <c:pt idx="2456">
                  <c:v>3.89</c:v>
                </c:pt>
                <c:pt idx="2457">
                  <c:v>3.98</c:v>
                </c:pt>
                <c:pt idx="2458">
                  <c:v>4.03</c:v>
                </c:pt>
                <c:pt idx="2459">
                  <c:v>4.0199999999999996</c:v>
                </c:pt>
                <c:pt idx="2460">
                  <c:v>4.0199999999999996</c:v>
                </c:pt>
                <c:pt idx="2461">
                  <c:v>4.0199999999999996</c:v>
                </c:pt>
                <c:pt idx="2462">
                  <c:v>4.0199999999999996</c:v>
                </c:pt>
                <c:pt idx="2463">
                  <c:v>3.9</c:v>
                </c:pt>
                <c:pt idx="2464">
                  <c:v>4.05</c:v>
                </c:pt>
                <c:pt idx="2465">
                  <c:v>4.1900000000000004</c:v>
                </c:pt>
                <c:pt idx="2466">
                  <c:v>4.21</c:v>
                </c:pt>
                <c:pt idx="2467">
                  <c:v>3.91</c:v>
                </c:pt>
                <c:pt idx="2468">
                  <c:v>3.91</c:v>
                </c:pt>
                <c:pt idx="2469">
                  <c:v>3.91</c:v>
                </c:pt>
                <c:pt idx="2470">
                  <c:v>3.77</c:v>
                </c:pt>
                <c:pt idx="2471">
                  <c:v>3.68</c:v>
                </c:pt>
                <c:pt idx="2472">
                  <c:v>3.51</c:v>
                </c:pt>
                <c:pt idx="2473">
                  <c:v>3.38</c:v>
                </c:pt>
                <c:pt idx="2474">
                  <c:v>3.36</c:v>
                </c:pt>
                <c:pt idx="2475">
                  <c:v>3.36</c:v>
                </c:pt>
                <c:pt idx="2476">
                  <c:v>3.36</c:v>
                </c:pt>
                <c:pt idx="2477">
                  <c:v>3.4</c:v>
                </c:pt>
                <c:pt idx="2478">
                  <c:v>3.37</c:v>
                </c:pt>
                <c:pt idx="2479">
                  <c:v>3.57</c:v>
                </c:pt>
                <c:pt idx="2480">
                  <c:v>3.41</c:v>
                </c:pt>
                <c:pt idx="2481">
                  <c:v>3.62</c:v>
                </c:pt>
                <c:pt idx="2482">
                  <c:v>3.62</c:v>
                </c:pt>
                <c:pt idx="2483">
                  <c:v>3.62</c:v>
                </c:pt>
                <c:pt idx="2484">
                  <c:v>3.58</c:v>
                </c:pt>
                <c:pt idx="2485">
                  <c:v>3.6</c:v>
                </c:pt>
                <c:pt idx="2486">
                  <c:v>3.67</c:v>
                </c:pt>
                <c:pt idx="2487">
                  <c:v>3.39</c:v>
                </c:pt>
                <c:pt idx="2488">
                  <c:v>3.27</c:v>
                </c:pt>
                <c:pt idx="2489">
                  <c:v>3.27</c:v>
                </c:pt>
                <c:pt idx="2490">
                  <c:v>3.27</c:v>
                </c:pt>
                <c:pt idx="2491">
                  <c:v>3.3</c:v>
                </c:pt>
                <c:pt idx="2492">
                  <c:v>3.05</c:v>
                </c:pt>
                <c:pt idx="2493">
                  <c:v>3.2</c:v>
                </c:pt>
                <c:pt idx="2494">
                  <c:v>3.26</c:v>
                </c:pt>
                <c:pt idx="2495">
                  <c:v>3.33</c:v>
                </c:pt>
                <c:pt idx="2496">
                  <c:v>3.33</c:v>
                </c:pt>
                <c:pt idx="2497">
                  <c:v>3.33</c:v>
                </c:pt>
                <c:pt idx="2498">
                  <c:v>3.17</c:v>
                </c:pt>
                <c:pt idx="2499">
                  <c:v>2.93</c:v>
                </c:pt>
                <c:pt idx="2500">
                  <c:v>2.97</c:v>
                </c:pt>
                <c:pt idx="2501">
                  <c:v>2.84</c:v>
                </c:pt>
                <c:pt idx="2502">
                  <c:v>2.7</c:v>
                </c:pt>
                <c:pt idx="2503">
                  <c:v>2.7</c:v>
                </c:pt>
                <c:pt idx="2504">
                  <c:v>2.7</c:v>
                </c:pt>
                <c:pt idx="2505">
                  <c:v>2.63</c:v>
                </c:pt>
                <c:pt idx="2506">
                  <c:v>2.5099999999999998</c:v>
                </c:pt>
                <c:pt idx="2507">
                  <c:v>2.5099999999999998</c:v>
                </c:pt>
                <c:pt idx="2508">
                  <c:v>2.33</c:v>
                </c:pt>
                <c:pt idx="2509">
                  <c:v>2.33</c:v>
                </c:pt>
                <c:pt idx="2510">
                  <c:v>2.33</c:v>
                </c:pt>
                <c:pt idx="2511">
                  <c:v>2.33</c:v>
                </c:pt>
                <c:pt idx="2512">
                  <c:v>2.2999999999999998</c:v>
                </c:pt>
                <c:pt idx="2513">
                  <c:v>2.27</c:v>
                </c:pt>
                <c:pt idx="2514">
                  <c:v>2.2999999999999998</c:v>
                </c:pt>
                <c:pt idx="2515">
                  <c:v>2.2999999999999998</c:v>
                </c:pt>
                <c:pt idx="2516">
                  <c:v>2.2999999999999998</c:v>
                </c:pt>
                <c:pt idx="2517">
                  <c:v>2.2999999999999998</c:v>
                </c:pt>
                <c:pt idx="2518">
                  <c:v>2.2999999999999998</c:v>
                </c:pt>
                <c:pt idx="2519">
                  <c:v>2.3199999999999998</c:v>
                </c:pt>
                <c:pt idx="2520">
                  <c:v>2.2400000000000002</c:v>
                </c:pt>
                <c:pt idx="2521">
                  <c:v>2.23</c:v>
                </c:pt>
                <c:pt idx="2522">
                  <c:v>2.13</c:v>
                </c:pt>
                <c:pt idx="2523">
                  <c:v>2.2200000000000002</c:v>
                </c:pt>
                <c:pt idx="2524">
                  <c:v>2.2200000000000002</c:v>
                </c:pt>
                <c:pt idx="2525">
                  <c:v>2.2200000000000002</c:v>
                </c:pt>
                <c:pt idx="2526">
                  <c:v>2.2400000000000002</c:v>
                </c:pt>
                <c:pt idx="2527">
                  <c:v>2.2400000000000002</c:v>
                </c:pt>
                <c:pt idx="2528">
                  <c:v>2.29</c:v>
                </c:pt>
                <c:pt idx="2529">
                  <c:v>2.16</c:v>
                </c:pt>
                <c:pt idx="2530">
                  <c:v>2.3199999999999998</c:v>
                </c:pt>
                <c:pt idx="2531">
                  <c:v>2.3199999999999998</c:v>
                </c:pt>
                <c:pt idx="2532">
                  <c:v>2.3199999999999998</c:v>
                </c:pt>
                <c:pt idx="2533">
                  <c:v>2.2000000000000002</c:v>
                </c:pt>
                <c:pt idx="2534">
                  <c:v>2.14</c:v>
                </c:pt>
                <c:pt idx="2535">
                  <c:v>2.04</c:v>
                </c:pt>
                <c:pt idx="2536">
                  <c:v>2.06</c:v>
                </c:pt>
                <c:pt idx="2537">
                  <c:v>2.0299999999999998</c:v>
                </c:pt>
                <c:pt idx="2538">
                  <c:v>2.0299999999999998</c:v>
                </c:pt>
                <c:pt idx="2539">
                  <c:v>2.0299999999999998</c:v>
                </c:pt>
                <c:pt idx="2540">
                  <c:v>1.93</c:v>
                </c:pt>
                <c:pt idx="2541">
                  <c:v>1.93</c:v>
                </c:pt>
                <c:pt idx="2542">
                  <c:v>1.9</c:v>
                </c:pt>
                <c:pt idx="2543">
                  <c:v>1.87</c:v>
                </c:pt>
                <c:pt idx="2544">
                  <c:v>1.76</c:v>
                </c:pt>
                <c:pt idx="2545">
                  <c:v>1.76</c:v>
                </c:pt>
                <c:pt idx="2546">
                  <c:v>1.76</c:v>
                </c:pt>
                <c:pt idx="2547">
                  <c:v>1.77</c:v>
                </c:pt>
                <c:pt idx="2548">
                  <c:v>1.78</c:v>
                </c:pt>
                <c:pt idx="2549">
                  <c:v>1.86</c:v>
                </c:pt>
                <c:pt idx="2550">
                  <c:v>1.89</c:v>
                </c:pt>
                <c:pt idx="2551">
                  <c:v>1.88</c:v>
                </c:pt>
                <c:pt idx="2552">
                  <c:v>1.88</c:v>
                </c:pt>
                <c:pt idx="2553">
                  <c:v>1.88</c:v>
                </c:pt>
                <c:pt idx="2554">
                  <c:v>1.93</c:v>
                </c:pt>
                <c:pt idx="2555">
                  <c:v>1.7</c:v>
                </c:pt>
                <c:pt idx="2556">
                  <c:v>1.61</c:v>
                </c:pt>
                <c:pt idx="2557">
                  <c:v>1.55</c:v>
                </c:pt>
                <c:pt idx="2558">
                  <c:v>1.6</c:v>
                </c:pt>
                <c:pt idx="2559">
                  <c:v>1.6</c:v>
                </c:pt>
                <c:pt idx="2560">
                  <c:v>1.6</c:v>
                </c:pt>
                <c:pt idx="2561">
                  <c:v>1.64</c:v>
                </c:pt>
                <c:pt idx="2562">
                  <c:v>1.48</c:v>
                </c:pt>
                <c:pt idx="2563">
                  <c:v>1.51</c:v>
                </c:pt>
                <c:pt idx="2564">
                  <c:v>1.44</c:v>
                </c:pt>
                <c:pt idx="2565">
                  <c:v>1.47</c:v>
                </c:pt>
                <c:pt idx="2566">
                  <c:v>1.47</c:v>
                </c:pt>
                <c:pt idx="2567">
                  <c:v>1.47</c:v>
                </c:pt>
                <c:pt idx="2568">
                  <c:v>1.46</c:v>
                </c:pt>
                <c:pt idx="2569">
                  <c:v>1.52</c:v>
                </c:pt>
                <c:pt idx="2570">
                  <c:v>1.54</c:v>
                </c:pt>
                <c:pt idx="2571">
                  <c:v>1.61</c:v>
                </c:pt>
                <c:pt idx="2572">
                  <c:v>1.61</c:v>
                </c:pt>
                <c:pt idx="2573">
                  <c:v>1.61</c:v>
                </c:pt>
                <c:pt idx="2574">
                  <c:v>1.61</c:v>
                </c:pt>
                <c:pt idx="2575">
                  <c:v>1.65</c:v>
                </c:pt>
                <c:pt idx="2576">
                  <c:v>1.57</c:v>
                </c:pt>
                <c:pt idx="2577">
                  <c:v>1.54</c:v>
                </c:pt>
                <c:pt idx="2578">
                  <c:v>1.6</c:v>
                </c:pt>
                <c:pt idx="2579">
                  <c:v>1.67</c:v>
                </c:pt>
                <c:pt idx="2580">
                  <c:v>1.67</c:v>
                </c:pt>
                <c:pt idx="2581">
                  <c:v>1.67</c:v>
                </c:pt>
                <c:pt idx="2582">
                  <c:v>1.72</c:v>
                </c:pt>
                <c:pt idx="2583">
                  <c:v>1.76</c:v>
                </c:pt>
                <c:pt idx="2584">
                  <c:v>1.75</c:v>
                </c:pt>
                <c:pt idx="2585">
                  <c:v>1.77</c:v>
                </c:pt>
                <c:pt idx="2586">
                  <c:v>1.79</c:v>
                </c:pt>
                <c:pt idx="2587">
                  <c:v>1.79</c:v>
                </c:pt>
                <c:pt idx="2588">
                  <c:v>1.79</c:v>
                </c:pt>
                <c:pt idx="2589">
                  <c:v>1.71</c:v>
                </c:pt>
                <c:pt idx="2590">
                  <c:v>1.74</c:v>
                </c:pt>
                <c:pt idx="2591">
                  <c:v>1.75</c:v>
                </c:pt>
                <c:pt idx="2592">
                  <c:v>1.83</c:v>
                </c:pt>
                <c:pt idx="2593">
                  <c:v>1.83</c:v>
                </c:pt>
                <c:pt idx="2594">
                  <c:v>1.83</c:v>
                </c:pt>
                <c:pt idx="2595">
                  <c:v>1.83</c:v>
                </c:pt>
                <c:pt idx="2596">
                  <c:v>1.67</c:v>
                </c:pt>
                <c:pt idx="2597">
                  <c:v>1.77</c:v>
                </c:pt>
                <c:pt idx="2598">
                  <c:v>1.8</c:v>
                </c:pt>
                <c:pt idx="2599">
                  <c:v>1.87</c:v>
                </c:pt>
                <c:pt idx="2600">
                  <c:v>2</c:v>
                </c:pt>
                <c:pt idx="2601">
                  <c:v>2</c:v>
                </c:pt>
                <c:pt idx="2602">
                  <c:v>2</c:v>
                </c:pt>
                <c:pt idx="2603">
                  <c:v>2.0099999999999998</c:v>
                </c:pt>
                <c:pt idx="2604">
                  <c:v>1.94</c:v>
                </c:pt>
                <c:pt idx="2605">
                  <c:v>1.88</c:v>
                </c:pt>
                <c:pt idx="2606">
                  <c:v>1.93</c:v>
                </c:pt>
                <c:pt idx="2607">
                  <c:v>2</c:v>
                </c:pt>
                <c:pt idx="2608">
                  <c:v>2</c:v>
                </c:pt>
                <c:pt idx="2609">
                  <c:v>2</c:v>
                </c:pt>
                <c:pt idx="2610">
                  <c:v>2.0699999999999998</c:v>
                </c:pt>
                <c:pt idx="2611">
                  <c:v>2.0699999999999998</c:v>
                </c:pt>
                <c:pt idx="2612">
                  <c:v>2.0699999999999998</c:v>
                </c:pt>
                <c:pt idx="2613">
                  <c:v>1.99</c:v>
                </c:pt>
                <c:pt idx="2614">
                  <c:v>1.91</c:v>
                </c:pt>
                <c:pt idx="2615">
                  <c:v>1.91</c:v>
                </c:pt>
                <c:pt idx="2616">
                  <c:v>1.91</c:v>
                </c:pt>
                <c:pt idx="2617">
                  <c:v>1.97</c:v>
                </c:pt>
                <c:pt idx="2618">
                  <c:v>2.0699999999999998</c:v>
                </c:pt>
                <c:pt idx="2619">
                  <c:v>2.14</c:v>
                </c:pt>
                <c:pt idx="2620">
                  <c:v>2.19</c:v>
                </c:pt>
                <c:pt idx="2621">
                  <c:v>2.1800000000000002</c:v>
                </c:pt>
                <c:pt idx="2622">
                  <c:v>2.1800000000000002</c:v>
                </c:pt>
                <c:pt idx="2623">
                  <c:v>2.1800000000000002</c:v>
                </c:pt>
                <c:pt idx="2624">
                  <c:v>2.2200000000000002</c:v>
                </c:pt>
                <c:pt idx="2625">
                  <c:v>2.2799999999999998</c:v>
                </c:pt>
                <c:pt idx="2626">
                  <c:v>2.2999999999999998</c:v>
                </c:pt>
                <c:pt idx="2627">
                  <c:v>2.31</c:v>
                </c:pt>
                <c:pt idx="2628">
                  <c:v>2.31</c:v>
                </c:pt>
                <c:pt idx="2629">
                  <c:v>2.31</c:v>
                </c:pt>
                <c:pt idx="2630">
                  <c:v>2.31</c:v>
                </c:pt>
                <c:pt idx="2631">
                  <c:v>2.31</c:v>
                </c:pt>
                <c:pt idx="2632">
                  <c:v>2.3199999999999998</c:v>
                </c:pt>
                <c:pt idx="2633">
                  <c:v>2.33</c:v>
                </c:pt>
                <c:pt idx="2634">
                  <c:v>2.35</c:v>
                </c:pt>
                <c:pt idx="2635">
                  <c:v>2.3199999999999998</c:v>
                </c:pt>
                <c:pt idx="2636">
                  <c:v>2.3199999999999998</c:v>
                </c:pt>
                <c:pt idx="2637">
                  <c:v>2.3199999999999998</c:v>
                </c:pt>
                <c:pt idx="2638">
                  <c:v>2.29</c:v>
                </c:pt>
                <c:pt idx="2639">
                  <c:v>2.31</c:v>
                </c:pt>
                <c:pt idx="2640">
                  <c:v>2.37</c:v>
                </c:pt>
                <c:pt idx="2641">
                  <c:v>2.37</c:v>
                </c:pt>
                <c:pt idx="2642">
                  <c:v>2.44</c:v>
                </c:pt>
                <c:pt idx="2643">
                  <c:v>2.44</c:v>
                </c:pt>
                <c:pt idx="2644">
                  <c:v>2.44</c:v>
                </c:pt>
                <c:pt idx="2645">
                  <c:v>2.46</c:v>
                </c:pt>
                <c:pt idx="2646">
                  <c:v>2.4700000000000002</c:v>
                </c:pt>
                <c:pt idx="2647">
                  <c:v>2.48</c:v>
                </c:pt>
                <c:pt idx="2648">
                  <c:v>2.4500000000000002</c:v>
                </c:pt>
                <c:pt idx="2649">
                  <c:v>2.5</c:v>
                </c:pt>
                <c:pt idx="2650">
                  <c:v>2.5</c:v>
                </c:pt>
                <c:pt idx="2651">
                  <c:v>2.5</c:v>
                </c:pt>
                <c:pt idx="2652">
                  <c:v>2.56</c:v>
                </c:pt>
                <c:pt idx="2653">
                  <c:v>2.38</c:v>
                </c:pt>
                <c:pt idx="2654">
                  <c:v>2.31</c:v>
                </c:pt>
                <c:pt idx="2655">
                  <c:v>2.4300000000000002</c:v>
                </c:pt>
                <c:pt idx="2656">
                  <c:v>2.35</c:v>
                </c:pt>
                <c:pt idx="2657">
                  <c:v>2.35</c:v>
                </c:pt>
                <c:pt idx="2658">
                  <c:v>2.35</c:v>
                </c:pt>
                <c:pt idx="2659">
                  <c:v>2.33</c:v>
                </c:pt>
                <c:pt idx="2660">
                  <c:v>2.34</c:v>
                </c:pt>
                <c:pt idx="2661">
                  <c:v>2.2999999999999998</c:v>
                </c:pt>
                <c:pt idx="2662">
                  <c:v>2.3199999999999998</c:v>
                </c:pt>
                <c:pt idx="2663">
                  <c:v>2.3199999999999998</c:v>
                </c:pt>
                <c:pt idx="2664">
                  <c:v>2.3199999999999998</c:v>
                </c:pt>
                <c:pt idx="2665">
                  <c:v>2.3199999999999998</c:v>
                </c:pt>
                <c:pt idx="2666">
                  <c:v>2.27</c:v>
                </c:pt>
                <c:pt idx="2667">
                  <c:v>2.27</c:v>
                </c:pt>
                <c:pt idx="2668">
                  <c:v>2.2799999999999998</c:v>
                </c:pt>
                <c:pt idx="2669">
                  <c:v>2.25</c:v>
                </c:pt>
                <c:pt idx="2670">
                  <c:v>2.37</c:v>
                </c:pt>
                <c:pt idx="2671">
                  <c:v>2.37</c:v>
                </c:pt>
                <c:pt idx="2672">
                  <c:v>2.37</c:v>
                </c:pt>
                <c:pt idx="2673">
                  <c:v>2.34</c:v>
                </c:pt>
                <c:pt idx="2674">
                  <c:v>2.39</c:v>
                </c:pt>
                <c:pt idx="2675">
                  <c:v>2.39</c:v>
                </c:pt>
                <c:pt idx="2676">
                  <c:v>2.41</c:v>
                </c:pt>
                <c:pt idx="2677">
                  <c:v>2.5099999999999998</c:v>
                </c:pt>
                <c:pt idx="2678">
                  <c:v>2.5099999999999998</c:v>
                </c:pt>
                <c:pt idx="2679">
                  <c:v>2.5099999999999998</c:v>
                </c:pt>
                <c:pt idx="2680">
                  <c:v>2.5099999999999998</c:v>
                </c:pt>
                <c:pt idx="2681">
                  <c:v>2.57</c:v>
                </c:pt>
                <c:pt idx="2682">
                  <c:v>2.54</c:v>
                </c:pt>
                <c:pt idx="2683">
                  <c:v>2.4900000000000002</c:v>
                </c:pt>
                <c:pt idx="2684">
                  <c:v>2.4700000000000002</c:v>
                </c:pt>
                <c:pt idx="2685">
                  <c:v>2.4700000000000002</c:v>
                </c:pt>
                <c:pt idx="2686">
                  <c:v>2.4700000000000002</c:v>
                </c:pt>
                <c:pt idx="2687">
                  <c:v>2.5</c:v>
                </c:pt>
                <c:pt idx="2688">
                  <c:v>2.54</c:v>
                </c:pt>
                <c:pt idx="2689">
                  <c:v>2.5499999999999998</c:v>
                </c:pt>
                <c:pt idx="2690">
                  <c:v>2.65</c:v>
                </c:pt>
                <c:pt idx="2691">
                  <c:v>2.66</c:v>
                </c:pt>
                <c:pt idx="2692">
                  <c:v>2.66</c:v>
                </c:pt>
                <c:pt idx="2693">
                  <c:v>2.66</c:v>
                </c:pt>
                <c:pt idx="2694">
                  <c:v>2.66</c:v>
                </c:pt>
                <c:pt idx="2695">
                  <c:v>2.5499999999999998</c:v>
                </c:pt>
                <c:pt idx="2696">
                  <c:v>2.52</c:v>
                </c:pt>
                <c:pt idx="2697">
                  <c:v>2.38</c:v>
                </c:pt>
                <c:pt idx="2698">
                  <c:v>2.4900000000000002</c:v>
                </c:pt>
                <c:pt idx="2699">
                  <c:v>2.4900000000000002</c:v>
                </c:pt>
                <c:pt idx="2700">
                  <c:v>2.4900000000000002</c:v>
                </c:pt>
                <c:pt idx="2701">
                  <c:v>2.64</c:v>
                </c:pt>
                <c:pt idx="2702">
                  <c:v>2.65</c:v>
                </c:pt>
                <c:pt idx="2703">
                  <c:v>2.7</c:v>
                </c:pt>
                <c:pt idx="2704">
                  <c:v>2.71</c:v>
                </c:pt>
                <c:pt idx="2705">
                  <c:v>2.72</c:v>
                </c:pt>
                <c:pt idx="2706">
                  <c:v>2.72</c:v>
                </c:pt>
                <c:pt idx="2707">
                  <c:v>2.72</c:v>
                </c:pt>
                <c:pt idx="2708">
                  <c:v>2.57</c:v>
                </c:pt>
                <c:pt idx="2709">
                  <c:v>2.58</c:v>
                </c:pt>
                <c:pt idx="2710">
                  <c:v>2.6</c:v>
                </c:pt>
                <c:pt idx="2711">
                  <c:v>2.72</c:v>
                </c:pt>
                <c:pt idx="2712">
                  <c:v>2.71</c:v>
                </c:pt>
                <c:pt idx="2713">
                  <c:v>2.71</c:v>
                </c:pt>
                <c:pt idx="2714">
                  <c:v>2.71</c:v>
                </c:pt>
                <c:pt idx="2715">
                  <c:v>2.83</c:v>
                </c:pt>
                <c:pt idx="2716">
                  <c:v>2.85</c:v>
                </c:pt>
                <c:pt idx="2717">
                  <c:v>2.69</c:v>
                </c:pt>
                <c:pt idx="2718">
                  <c:v>2.59</c:v>
                </c:pt>
                <c:pt idx="2719">
                  <c:v>2.5099999999999998</c:v>
                </c:pt>
                <c:pt idx="2720">
                  <c:v>2.5099999999999998</c:v>
                </c:pt>
                <c:pt idx="2721">
                  <c:v>2.5099999999999998</c:v>
                </c:pt>
                <c:pt idx="2722">
                  <c:v>2.5</c:v>
                </c:pt>
                <c:pt idx="2723">
                  <c:v>2.38</c:v>
                </c:pt>
                <c:pt idx="2724">
                  <c:v>2.38</c:v>
                </c:pt>
                <c:pt idx="2725">
                  <c:v>2.2400000000000002</c:v>
                </c:pt>
                <c:pt idx="2726">
                  <c:v>2.2400000000000002</c:v>
                </c:pt>
                <c:pt idx="2727">
                  <c:v>2.2400000000000002</c:v>
                </c:pt>
                <c:pt idx="2728">
                  <c:v>2.2400000000000002</c:v>
                </c:pt>
                <c:pt idx="2729">
                  <c:v>2.16</c:v>
                </c:pt>
                <c:pt idx="2730">
                  <c:v>2.1800000000000002</c:v>
                </c:pt>
                <c:pt idx="2731">
                  <c:v>2.27</c:v>
                </c:pt>
                <c:pt idx="2732">
                  <c:v>2.37</c:v>
                </c:pt>
                <c:pt idx="2733">
                  <c:v>2.37</c:v>
                </c:pt>
                <c:pt idx="2734">
                  <c:v>2.37</c:v>
                </c:pt>
                <c:pt idx="2735">
                  <c:v>2.37</c:v>
                </c:pt>
                <c:pt idx="2736">
                  <c:v>2.36</c:v>
                </c:pt>
                <c:pt idx="2737">
                  <c:v>2.2999999999999998</c:v>
                </c:pt>
                <c:pt idx="2738">
                  <c:v>2.44</c:v>
                </c:pt>
                <c:pt idx="2739">
                  <c:v>2.4500000000000002</c:v>
                </c:pt>
                <c:pt idx="2740">
                  <c:v>2.4</c:v>
                </c:pt>
                <c:pt idx="2741">
                  <c:v>2.4</c:v>
                </c:pt>
                <c:pt idx="2742">
                  <c:v>2.4</c:v>
                </c:pt>
                <c:pt idx="2743">
                  <c:v>2.14</c:v>
                </c:pt>
                <c:pt idx="2744">
                  <c:v>2.17</c:v>
                </c:pt>
                <c:pt idx="2745">
                  <c:v>2.29</c:v>
                </c:pt>
                <c:pt idx="2746">
                  <c:v>2.41</c:v>
                </c:pt>
                <c:pt idx="2747">
                  <c:v>2.48</c:v>
                </c:pt>
                <c:pt idx="2748">
                  <c:v>2.48</c:v>
                </c:pt>
                <c:pt idx="2749">
                  <c:v>2.48</c:v>
                </c:pt>
                <c:pt idx="2750">
                  <c:v>2.37</c:v>
                </c:pt>
                <c:pt idx="2751">
                  <c:v>2.25</c:v>
                </c:pt>
                <c:pt idx="2752">
                  <c:v>2.21</c:v>
                </c:pt>
                <c:pt idx="2753">
                  <c:v>2.2400000000000002</c:v>
                </c:pt>
                <c:pt idx="2754">
                  <c:v>2.25</c:v>
                </c:pt>
                <c:pt idx="2755">
                  <c:v>2.25</c:v>
                </c:pt>
                <c:pt idx="2756">
                  <c:v>2.25</c:v>
                </c:pt>
                <c:pt idx="2757">
                  <c:v>2.19</c:v>
                </c:pt>
                <c:pt idx="2758">
                  <c:v>2.21</c:v>
                </c:pt>
                <c:pt idx="2759">
                  <c:v>2.23</c:v>
                </c:pt>
                <c:pt idx="2760">
                  <c:v>2.11</c:v>
                </c:pt>
                <c:pt idx="2761">
                  <c:v>2.2000000000000002</c:v>
                </c:pt>
                <c:pt idx="2762">
                  <c:v>2.2000000000000002</c:v>
                </c:pt>
                <c:pt idx="2763">
                  <c:v>2.2000000000000002</c:v>
                </c:pt>
                <c:pt idx="2764">
                  <c:v>2.4</c:v>
                </c:pt>
                <c:pt idx="2765">
                  <c:v>2.41</c:v>
                </c:pt>
                <c:pt idx="2766">
                  <c:v>2.27</c:v>
                </c:pt>
                <c:pt idx="2767">
                  <c:v>2.4</c:v>
                </c:pt>
                <c:pt idx="2768">
                  <c:v>2.63</c:v>
                </c:pt>
                <c:pt idx="2769">
                  <c:v>2.63</c:v>
                </c:pt>
                <c:pt idx="2770">
                  <c:v>2.63</c:v>
                </c:pt>
                <c:pt idx="2771">
                  <c:v>2.74</c:v>
                </c:pt>
                <c:pt idx="2772">
                  <c:v>2.42</c:v>
                </c:pt>
                <c:pt idx="2773">
                  <c:v>2.5</c:v>
                </c:pt>
                <c:pt idx="2774">
                  <c:v>2.27</c:v>
                </c:pt>
                <c:pt idx="2775">
                  <c:v>2.0499999999999998</c:v>
                </c:pt>
                <c:pt idx="2776">
                  <c:v>2.0499999999999998</c:v>
                </c:pt>
                <c:pt idx="2777">
                  <c:v>2.0499999999999998</c:v>
                </c:pt>
                <c:pt idx="2778">
                  <c:v>1.95</c:v>
                </c:pt>
                <c:pt idx="2779">
                  <c:v>1.96</c:v>
                </c:pt>
                <c:pt idx="2780">
                  <c:v>1.88</c:v>
                </c:pt>
                <c:pt idx="2781">
                  <c:v>1.98</c:v>
                </c:pt>
                <c:pt idx="2782">
                  <c:v>1.93</c:v>
                </c:pt>
                <c:pt idx="2783">
                  <c:v>1.93</c:v>
                </c:pt>
                <c:pt idx="2784">
                  <c:v>1.93</c:v>
                </c:pt>
                <c:pt idx="2785">
                  <c:v>1.75</c:v>
                </c:pt>
                <c:pt idx="2786">
                  <c:v>1.7</c:v>
                </c:pt>
                <c:pt idx="2787">
                  <c:v>1.48</c:v>
                </c:pt>
                <c:pt idx="2788">
                  <c:v>1.45</c:v>
                </c:pt>
                <c:pt idx="2789">
                  <c:v>1.42</c:v>
                </c:pt>
                <c:pt idx="2790">
                  <c:v>1.42</c:v>
                </c:pt>
                <c:pt idx="2791">
                  <c:v>1.42</c:v>
                </c:pt>
                <c:pt idx="2792">
                  <c:v>1.42</c:v>
                </c:pt>
                <c:pt idx="2793">
                  <c:v>1.34</c:v>
                </c:pt>
                <c:pt idx="2794">
                  <c:v>1.33</c:v>
                </c:pt>
                <c:pt idx="2795">
                  <c:v>1.4</c:v>
                </c:pt>
                <c:pt idx="2796">
                  <c:v>1.4</c:v>
                </c:pt>
                <c:pt idx="2797">
                  <c:v>1.4</c:v>
                </c:pt>
                <c:pt idx="2798">
                  <c:v>1.4</c:v>
                </c:pt>
                <c:pt idx="2799">
                  <c:v>1.47</c:v>
                </c:pt>
                <c:pt idx="2800">
                  <c:v>1.32</c:v>
                </c:pt>
                <c:pt idx="2801">
                  <c:v>1.33</c:v>
                </c:pt>
                <c:pt idx="2802">
                  <c:v>1.37</c:v>
                </c:pt>
                <c:pt idx="2803">
                  <c:v>1.42</c:v>
                </c:pt>
                <c:pt idx="2804">
                  <c:v>1.42</c:v>
                </c:pt>
                <c:pt idx="2805">
                  <c:v>1.42</c:v>
                </c:pt>
                <c:pt idx="2806">
                  <c:v>1.35</c:v>
                </c:pt>
                <c:pt idx="2807">
                  <c:v>1.34</c:v>
                </c:pt>
                <c:pt idx="2808">
                  <c:v>1.48</c:v>
                </c:pt>
                <c:pt idx="2809">
                  <c:v>1.43</c:v>
                </c:pt>
                <c:pt idx="2810">
                  <c:v>1.28</c:v>
                </c:pt>
                <c:pt idx="2811">
                  <c:v>1.28</c:v>
                </c:pt>
                <c:pt idx="2812">
                  <c:v>1.28</c:v>
                </c:pt>
                <c:pt idx="2813">
                  <c:v>1.24</c:v>
                </c:pt>
                <c:pt idx="2814">
                  <c:v>0.97</c:v>
                </c:pt>
                <c:pt idx="2815">
                  <c:v>0.95</c:v>
                </c:pt>
                <c:pt idx="2816">
                  <c:v>0.98</c:v>
                </c:pt>
                <c:pt idx="2817">
                  <c:v>0.98</c:v>
                </c:pt>
                <c:pt idx="2818">
                  <c:v>0.98</c:v>
                </c:pt>
                <c:pt idx="2819">
                  <c:v>0.98</c:v>
                </c:pt>
                <c:pt idx="2820">
                  <c:v>1</c:v>
                </c:pt>
                <c:pt idx="2821">
                  <c:v>1</c:v>
                </c:pt>
                <c:pt idx="2822">
                  <c:v>0.98</c:v>
                </c:pt>
                <c:pt idx="2823">
                  <c:v>1.03</c:v>
                </c:pt>
                <c:pt idx="2824">
                  <c:v>0.95</c:v>
                </c:pt>
                <c:pt idx="2825">
                  <c:v>0.95</c:v>
                </c:pt>
                <c:pt idx="2826">
                  <c:v>0.95</c:v>
                </c:pt>
                <c:pt idx="2827">
                  <c:v>0.9</c:v>
                </c:pt>
                <c:pt idx="2828">
                  <c:v>0.9</c:v>
                </c:pt>
                <c:pt idx="2829">
                  <c:v>0.89</c:v>
                </c:pt>
                <c:pt idx="2830">
                  <c:v>0.91</c:v>
                </c:pt>
                <c:pt idx="2831">
                  <c:v>0.91</c:v>
                </c:pt>
                <c:pt idx="2832">
                  <c:v>0.91</c:v>
                </c:pt>
                <c:pt idx="2833">
                  <c:v>0.91</c:v>
                </c:pt>
                <c:pt idx="2834">
                  <c:v>0.9</c:v>
                </c:pt>
                <c:pt idx="2835">
                  <c:v>0.92</c:v>
                </c:pt>
                <c:pt idx="2836">
                  <c:v>0.96</c:v>
                </c:pt>
                <c:pt idx="2837">
                  <c:v>0.89</c:v>
                </c:pt>
                <c:pt idx="2838">
                  <c:v>0.84</c:v>
                </c:pt>
                <c:pt idx="2839">
                  <c:v>0.84</c:v>
                </c:pt>
                <c:pt idx="2840">
                  <c:v>0.84</c:v>
                </c:pt>
                <c:pt idx="2841">
                  <c:v>0.84</c:v>
                </c:pt>
                <c:pt idx="2842">
                  <c:v>0.84</c:v>
                </c:pt>
                <c:pt idx="2843">
                  <c:v>0.85</c:v>
                </c:pt>
                <c:pt idx="2844">
                  <c:v>0.79</c:v>
                </c:pt>
                <c:pt idx="2845">
                  <c:v>0.79</c:v>
                </c:pt>
                <c:pt idx="2846">
                  <c:v>0.79</c:v>
                </c:pt>
                <c:pt idx="2847">
                  <c:v>0.79</c:v>
                </c:pt>
                <c:pt idx="2848">
                  <c:v>0.8</c:v>
                </c:pt>
                <c:pt idx="2849">
                  <c:v>0.81</c:v>
                </c:pt>
                <c:pt idx="2850">
                  <c:v>0.8</c:v>
                </c:pt>
                <c:pt idx="2851">
                  <c:v>0.76</c:v>
                </c:pt>
                <c:pt idx="2852">
                  <c:v>0.76</c:v>
                </c:pt>
                <c:pt idx="2853">
                  <c:v>0.76</c:v>
                </c:pt>
                <c:pt idx="2854">
                  <c:v>0.76</c:v>
                </c:pt>
                <c:pt idx="2855">
                  <c:v>0.74</c:v>
                </c:pt>
                <c:pt idx="2856">
                  <c:v>0.74</c:v>
                </c:pt>
                <c:pt idx="2857">
                  <c:v>0.75</c:v>
                </c:pt>
                <c:pt idx="2858">
                  <c:v>0.76</c:v>
                </c:pt>
                <c:pt idx="2859">
                  <c:v>0.71</c:v>
                </c:pt>
                <c:pt idx="2860">
                  <c:v>0.71</c:v>
                </c:pt>
                <c:pt idx="2861">
                  <c:v>0.71</c:v>
                </c:pt>
                <c:pt idx="2862">
                  <c:v>0.76</c:v>
                </c:pt>
                <c:pt idx="2863">
                  <c:v>0.77</c:v>
                </c:pt>
                <c:pt idx="2864">
                  <c:v>0.77</c:v>
                </c:pt>
                <c:pt idx="2865">
                  <c:v>0.76</c:v>
                </c:pt>
                <c:pt idx="2866">
                  <c:v>0.79</c:v>
                </c:pt>
                <c:pt idx="2867">
                  <c:v>0.79</c:v>
                </c:pt>
                <c:pt idx="2868">
                  <c:v>0.79</c:v>
                </c:pt>
                <c:pt idx="2869">
                  <c:v>0.74</c:v>
                </c:pt>
                <c:pt idx="2870">
                  <c:v>0.73</c:v>
                </c:pt>
                <c:pt idx="2871">
                  <c:v>0.74</c:v>
                </c:pt>
                <c:pt idx="2872">
                  <c:v>0.72</c:v>
                </c:pt>
                <c:pt idx="2873">
                  <c:v>0.72</c:v>
                </c:pt>
                <c:pt idx="2874">
                  <c:v>0.72</c:v>
                </c:pt>
                <c:pt idx="2875">
                  <c:v>0.72</c:v>
                </c:pt>
                <c:pt idx="2876">
                  <c:v>0.72</c:v>
                </c:pt>
                <c:pt idx="2877">
                  <c:v>0.69</c:v>
                </c:pt>
                <c:pt idx="2878">
                  <c:v>0.68</c:v>
                </c:pt>
                <c:pt idx="2879">
                  <c:v>0.69</c:v>
                </c:pt>
                <c:pt idx="2880">
                  <c:v>0.69</c:v>
                </c:pt>
                <c:pt idx="2881">
                  <c:v>0.69</c:v>
                </c:pt>
                <c:pt idx="2882">
                  <c:v>0.69</c:v>
                </c:pt>
                <c:pt idx="2883">
                  <c:v>0.69</c:v>
                </c:pt>
                <c:pt idx="2884">
                  <c:v>0.68</c:v>
                </c:pt>
                <c:pt idx="2885">
                  <c:v>0.69</c:v>
                </c:pt>
                <c:pt idx="2886">
                  <c:v>0.68</c:v>
                </c:pt>
                <c:pt idx="2887">
                  <c:v>0.66</c:v>
                </c:pt>
                <c:pt idx="2888">
                  <c:v>0.66</c:v>
                </c:pt>
                <c:pt idx="2889">
                  <c:v>0.66</c:v>
                </c:pt>
                <c:pt idx="2890">
                  <c:v>0.66</c:v>
                </c:pt>
                <c:pt idx="2891">
                  <c:v>0.64</c:v>
                </c:pt>
                <c:pt idx="2892">
                  <c:v>0.62</c:v>
                </c:pt>
                <c:pt idx="2893">
                  <c:v>0.59</c:v>
                </c:pt>
                <c:pt idx="2894">
                  <c:v>0.6</c:v>
                </c:pt>
                <c:pt idx="2895">
                  <c:v>0.6</c:v>
                </c:pt>
                <c:pt idx="2896">
                  <c:v>0.6</c:v>
                </c:pt>
                <c:pt idx="2897">
                  <c:v>0.57999999999999996</c:v>
                </c:pt>
                <c:pt idx="2898">
                  <c:v>0.59</c:v>
                </c:pt>
                <c:pt idx="2899">
                  <c:v>0.6</c:v>
                </c:pt>
                <c:pt idx="2900">
                  <c:v>0.61</c:v>
                </c:pt>
                <c:pt idx="2901">
                  <c:v>0.64</c:v>
                </c:pt>
                <c:pt idx="2902">
                  <c:v>0.64</c:v>
                </c:pt>
                <c:pt idx="2903">
                  <c:v>0.64</c:v>
                </c:pt>
                <c:pt idx="2904">
                  <c:v>0.64</c:v>
                </c:pt>
                <c:pt idx="2905">
                  <c:v>0.64</c:v>
                </c:pt>
                <c:pt idx="2906">
                  <c:v>0.63</c:v>
                </c:pt>
                <c:pt idx="2907">
                  <c:v>0.64</c:v>
                </c:pt>
                <c:pt idx="2908">
                  <c:v>0.62</c:v>
                </c:pt>
                <c:pt idx="2909">
                  <c:v>0.62</c:v>
                </c:pt>
                <c:pt idx="2910">
                  <c:v>0.62</c:v>
                </c:pt>
                <c:pt idx="2911">
                  <c:v>0.64</c:v>
                </c:pt>
                <c:pt idx="2912">
                  <c:v>0.64</c:v>
                </c:pt>
                <c:pt idx="2913">
                  <c:v>0.64</c:v>
                </c:pt>
                <c:pt idx="2914">
                  <c:v>0.64</c:v>
                </c:pt>
                <c:pt idx="2915">
                  <c:v>0.64</c:v>
                </c:pt>
                <c:pt idx="2916">
                  <c:v>0.64</c:v>
                </c:pt>
                <c:pt idx="2917">
                  <c:v>0.64</c:v>
                </c:pt>
                <c:pt idx="2918">
                  <c:v>0.63</c:v>
                </c:pt>
                <c:pt idx="2919">
                  <c:v>0.69</c:v>
                </c:pt>
                <c:pt idx="2920">
                  <c:v>0.7</c:v>
                </c:pt>
                <c:pt idx="2921">
                  <c:v>0.71</c:v>
                </c:pt>
                <c:pt idx="2922">
                  <c:v>0.71</c:v>
                </c:pt>
                <c:pt idx="2923">
                  <c:v>0.71</c:v>
                </c:pt>
                <c:pt idx="2924">
                  <c:v>0.71</c:v>
                </c:pt>
                <c:pt idx="2925">
                  <c:v>0.7</c:v>
                </c:pt>
                <c:pt idx="2926">
                  <c:v>0.74</c:v>
                </c:pt>
                <c:pt idx="2927">
                  <c:v>0.74</c:v>
                </c:pt>
                <c:pt idx="2928">
                  <c:v>0.74</c:v>
                </c:pt>
                <c:pt idx="2929">
                  <c:v>0.73</c:v>
                </c:pt>
                <c:pt idx="2930">
                  <c:v>0.73</c:v>
                </c:pt>
                <c:pt idx="2931">
                  <c:v>0.73</c:v>
                </c:pt>
                <c:pt idx="2932">
                  <c:v>0.74</c:v>
                </c:pt>
                <c:pt idx="2933">
                  <c:v>0.71</c:v>
                </c:pt>
                <c:pt idx="2934">
                  <c:v>0.72</c:v>
                </c:pt>
                <c:pt idx="2935">
                  <c:v>0.68</c:v>
                </c:pt>
                <c:pt idx="2936">
                  <c:v>0.73</c:v>
                </c:pt>
                <c:pt idx="2937">
                  <c:v>0.73</c:v>
                </c:pt>
                <c:pt idx="2938">
                  <c:v>0.73</c:v>
                </c:pt>
                <c:pt idx="2939">
                  <c:v>0.71</c:v>
                </c:pt>
                <c:pt idx="2940">
                  <c:v>0.74</c:v>
                </c:pt>
                <c:pt idx="2941">
                  <c:v>0.73</c:v>
                </c:pt>
                <c:pt idx="2942">
                  <c:v>0.73</c:v>
                </c:pt>
                <c:pt idx="2943">
                  <c:v>0.74</c:v>
                </c:pt>
                <c:pt idx="2944">
                  <c:v>0.74</c:v>
                </c:pt>
                <c:pt idx="2945">
                  <c:v>0.74</c:v>
                </c:pt>
                <c:pt idx="2946">
                  <c:v>0.72</c:v>
                </c:pt>
                <c:pt idx="2947">
                  <c:v>0.71</c:v>
                </c:pt>
                <c:pt idx="2948">
                  <c:v>0.75</c:v>
                </c:pt>
                <c:pt idx="2949">
                  <c:v>0.75</c:v>
                </c:pt>
                <c:pt idx="2950">
                  <c:v>0.76</c:v>
                </c:pt>
                <c:pt idx="2951">
                  <c:v>0.76</c:v>
                </c:pt>
                <c:pt idx="2952">
                  <c:v>0.76</c:v>
                </c:pt>
                <c:pt idx="2953">
                  <c:v>0.75</c:v>
                </c:pt>
                <c:pt idx="2954">
                  <c:v>0.79</c:v>
                </c:pt>
                <c:pt idx="2955">
                  <c:v>0.81499999999999995</c:v>
                </c:pt>
                <c:pt idx="2956">
                  <c:v>0.83</c:v>
                </c:pt>
                <c:pt idx="2957">
                  <c:v>0.83</c:v>
                </c:pt>
                <c:pt idx="2958">
                  <c:v>0.83</c:v>
                </c:pt>
                <c:pt idx="2959">
                  <c:v>0.83</c:v>
                </c:pt>
                <c:pt idx="2960">
                  <c:v>0.79</c:v>
                </c:pt>
                <c:pt idx="2961">
                  <c:v>0.74</c:v>
                </c:pt>
                <c:pt idx="2962">
                  <c:v>0.71</c:v>
                </c:pt>
                <c:pt idx="2963">
                  <c:v>0.68</c:v>
                </c:pt>
                <c:pt idx="2964">
                  <c:v>0.63</c:v>
                </c:pt>
                <c:pt idx="2965">
                  <c:v>0.63</c:v>
                </c:pt>
                <c:pt idx="2966">
                  <c:v>0.63</c:v>
                </c:pt>
                <c:pt idx="2967">
                  <c:v>0.64</c:v>
                </c:pt>
                <c:pt idx="2968">
                  <c:v>0.62</c:v>
                </c:pt>
                <c:pt idx="2969">
                  <c:v>0.6</c:v>
                </c:pt>
                <c:pt idx="2970">
                  <c:v>0.56000000000000005</c:v>
                </c:pt>
                <c:pt idx="2971">
                  <c:v>0.67</c:v>
                </c:pt>
                <c:pt idx="2972">
                  <c:v>0.67</c:v>
                </c:pt>
                <c:pt idx="2973">
                  <c:v>0.67</c:v>
                </c:pt>
                <c:pt idx="2974">
                  <c:v>0.7</c:v>
                </c:pt>
                <c:pt idx="2975">
                  <c:v>0.69</c:v>
                </c:pt>
                <c:pt idx="2976">
                  <c:v>0.68</c:v>
                </c:pt>
                <c:pt idx="2977">
                  <c:v>0.62</c:v>
                </c:pt>
                <c:pt idx="2978">
                  <c:v>0.64</c:v>
                </c:pt>
                <c:pt idx="2979">
                  <c:v>0.64</c:v>
                </c:pt>
                <c:pt idx="2980">
                  <c:v>0.64</c:v>
                </c:pt>
                <c:pt idx="2981">
                  <c:v>0.67</c:v>
                </c:pt>
                <c:pt idx="2982">
                  <c:v>0.68</c:v>
                </c:pt>
                <c:pt idx="2983">
                  <c:v>0.68</c:v>
                </c:pt>
                <c:pt idx="2984">
                  <c:v>0.71</c:v>
                </c:pt>
                <c:pt idx="2985">
                  <c:v>0.69</c:v>
                </c:pt>
                <c:pt idx="2986">
                  <c:v>0.69</c:v>
                </c:pt>
                <c:pt idx="2987">
                  <c:v>0.69</c:v>
                </c:pt>
                <c:pt idx="2988">
                  <c:v>0.71</c:v>
                </c:pt>
                <c:pt idx="2989">
                  <c:v>0.7</c:v>
                </c:pt>
                <c:pt idx="2990">
                  <c:v>0.68</c:v>
                </c:pt>
                <c:pt idx="2991">
                  <c:v>0.63</c:v>
                </c:pt>
                <c:pt idx="2992">
                  <c:v>0.63</c:v>
                </c:pt>
                <c:pt idx="2993">
                  <c:v>0.63</c:v>
                </c:pt>
                <c:pt idx="2994">
                  <c:v>0.63</c:v>
                </c:pt>
                <c:pt idx="2995">
                  <c:v>0.65</c:v>
                </c:pt>
                <c:pt idx="2996">
                  <c:v>0.64</c:v>
                </c:pt>
                <c:pt idx="2997">
                  <c:v>0.63</c:v>
                </c:pt>
                <c:pt idx="2998">
                  <c:v>0.71</c:v>
                </c:pt>
                <c:pt idx="2999">
                  <c:v>0.64</c:v>
                </c:pt>
                <c:pt idx="3000">
                  <c:v>0.64</c:v>
                </c:pt>
                <c:pt idx="3001">
                  <c:v>0.64</c:v>
                </c:pt>
                <c:pt idx="3002">
                  <c:v>0.63</c:v>
                </c:pt>
                <c:pt idx="3003">
                  <c:v>0.63</c:v>
                </c:pt>
                <c:pt idx="3004">
                  <c:v>0.68</c:v>
                </c:pt>
                <c:pt idx="3005">
                  <c:v>0.69</c:v>
                </c:pt>
                <c:pt idx="3006">
                  <c:v>0.76</c:v>
                </c:pt>
                <c:pt idx="3007">
                  <c:v>0.76</c:v>
                </c:pt>
                <c:pt idx="3008">
                  <c:v>0.76</c:v>
                </c:pt>
                <c:pt idx="3009">
                  <c:v>0.79</c:v>
                </c:pt>
                <c:pt idx="3010">
                  <c:v>0.79</c:v>
                </c:pt>
                <c:pt idx="3011">
                  <c:v>0.79</c:v>
                </c:pt>
                <c:pt idx="3012">
                  <c:v>0.78</c:v>
                </c:pt>
                <c:pt idx="3013">
                  <c:v>0.76</c:v>
                </c:pt>
                <c:pt idx="3014">
                  <c:v>0.76</c:v>
                </c:pt>
                <c:pt idx="3015">
                  <c:v>0.76</c:v>
                </c:pt>
                <c:pt idx="3016">
                  <c:v>0.78</c:v>
                </c:pt>
                <c:pt idx="3017">
                  <c:v>0.81</c:v>
                </c:pt>
                <c:pt idx="3018">
                  <c:v>0.79</c:v>
                </c:pt>
                <c:pt idx="3019">
                  <c:v>0.78</c:v>
                </c:pt>
                <c:pt idx="3020">
                  <c:v>0.72</c:v>
                </c:pt>
                <c:pt idx="3021">
                  <c:v>0.72</c:v>
                </c:pt>
                <c:pt idx="3022">
                  <c:v>0.72</c:v>
                </c:pt>
                <c:pt idx="3023">
                  <c:v>0.74</c:v>
                </c:pt>
                <c:pt idx="3024">
                  <c:v>0.74</c:v>
                </c:pt>
                <c:pt idx="3025">
                  <c:v>0.68</c:v>
                </c:pt>
                <c:pt idx="3026">
                  <c:v>0.68</c:v>
                </c:pt>
                <c:pt idx="3027">
                  <c:v>0.68</c:v>
                </c:pt>
                <c:pt idx="3028">
                  <c:v>0.68</c:v>
                </c:pt>
                <c:pt idx="3029">
                  <c:v>0.68</c:v>
                </c:pt>
                <c:pt idx="3030">
                  <c:v>0.65</c:v>
                </c:pt>
                <c:pt idx="3031">
                  <c:v>0.65</c:v>
                </c:pt>
                <c:pt idx="3032">
                  <c:v>0.7</c:v>
                </c:pt>
                <c:pt idx="3033">
                  <c:v>0.69</c:v>
                </c:pt>
                <c:pt idx="3034">
                  <c:v>0.69</c:v>
                </c:pt>
                <c:pt idx="3035">
                  <c:v>0.69</c:v>
                </c:pt>
                <c:pt idx="3036">
                  <c:v>0.69</c:v>
                </c:pt>
                <c:pt idx="3037">
                  <c:v>0.69</c:v>
                </c:pt>
                <c:pt idx="3038">
                  <c:v>0.71</c:v>
                </c:pt>
                <c:pt idx="3039">
                  <c:v>0.69</c:v>
                </c:pt>
                <c:pt idx="3040">
                  <c:v>0.69</c:v>
                </c:pt>
                <c:pt idx="3041">
                  <c:v>0.74</c:v>
                </c:pt>
                <c:pt idx="3042">
                  <c:v>0.74</c:v>
                </c:pt>
                <c:pt idx="3043">
                  <c:v>0.74</c:v>
                </c:pt>
                <c:pt idx="3044">
                  <c:v>0.81</c:v>
                </c:pt>
                <c:pt idx="3045">
                  <c:v>0.84</c:v>
                </c:pt>
                <c:pt idx="3046">
                  <c:v>0.85</c:v>
                </c:pt>
                <c:pt idx="3047">
                  <c:v>0.84</c:v>
                </c:pt>
                <c:pt idx="3048">
                  <c:v>0.81</c:v>
                </c:pt>
                <c:pt idx="3049">
                  <c:v>0.81</c:v>
                </c:pt>
                <c:pt idx="3050">
                  <c:v>0.81</c:v>
                </c:pt>
                <c:pt idx="3051">
                  <c:v>0.76</c:v>
                </c:pt>
                <c:pt idx="3052">
                  <c:v>0.75</c:v>
                </c:pt>
                <c:pt idx="3053">
                  <c:v>0.77</c:v>
                </c:pt>
                <c:pt idx="3054">
                  <c:v>0.75</c:v>
                </c:pt>
                <c:pt idx="3055">
                  <c:v>0.75</c:v>
                </c:pt>
                <c:pt idx="3056">
                  <c:v>0.75</c:v>
                </c:pt>
                <c:pt idx="3057">
                  <c:v>0.75</c:v>
                </c:pt>
                <c:pt idx="3058">
                  <c:v>0.79</c:v>
                </c:pt>
                <c:pt idx="3059">
                  <c:v>0.78</c:v>
                </c:pt>
                <c:pt idx="3060">
                  <c:v>0.78</c:v>
                </c:pt>
                <c:pt idx="3061">
                  <c:v>0.84</c:v>
                </c:pt>
                <c:pt idx="3062">
                  <c:v>0.86</c:v>
                </c:pt>
                <c:pt idx="3063">
                  <c:v>0.86</c:v>
                </c:pt>
                <c:pt idx="3064">
                  <c:v>0.86</c:v>
                </c:pt>
                <c:pt idx="3065">
                  <c:v>0.78</c:v>
                </c:pt>
                <c:pt idx="3066">
                  <c:v>0.76</c:v>
                </c:pt>
                <c:pt idx="3067">
                  <c:v>0.77</c:v>
                </c:pt>
                <c:pt idx="3068">
                  <c:v>0.72</c:v>
                </c:pt>
                <c:pt idx="3069">
                  <c:v>0.75</c:v>
                </c:pt>
                <c:pt idx="3070">
                  <c:v>0.75</c:v>
                </c:pt>
                <c:pt idx="3071">
                  <c:v>0.75</c:v>
                </c:pt>
                <c:pt idx="3072">
                  <c:v>0.77</c:v>
                </c:pt>
                <c:pt idx="3073">
                  <c:v>0.78</c:v>
                </c:pt>
                <c:pt idx="3074">
                  <c:v>0.75</c:v>
                </c:pt>
                <c:pt idx="3075">
                  <c:v>0.74</c:v>
                </c:pt>
                <c:pt idx="3076">
                  <c:v>0.67</c:v>
                </c:pt>
                <c:pt idx="3077">
                  <c:v>0.67</c:v>
                </c:pt>
                <c:pt idx="3078">
                  <c:v>0.67</c:v>
                </c:pt>
                <c:pt idx="3079">
                  <c:v>0.64</c:v>
                </c:pt>
                <c:pt idx="3080">
                  <c:v>0.56999999999999995</c:v>
                </c:pt>
                <c:pt idx="3081">
                  <c:v>0.53</c:v>
                </c:pt>
                <c:pt idx="3082">
                  <c:v>0.53</c:v>
                </c:pt>
                <c:pt idx="3083">
                  <c:v>0.51</c:v>
                </c:pt>
                <c:pt idx="3084">
                  <c:v>0.51</c:v>
                </c:pt>
                <c:pt idx="3085">
                  <c:v>0.51</c:v>
                </c:pt>
                <c:pt idx="3086">
                  <c:v>0.52</c:v>
                </c:pt>
                <c:pt idx="3087">
                  <c:v>0.52</c:v>
                </c:pt>
                <c:pt idx="3088">
                  <c:v>0.52</c:v>
                </c:pt>
                <c:pt idx="3089">
                  <c:v>0.53</c:v>
                </c:pt>
                <c:pt idx="3090">
                  <c:v>0.53</c:v>
                </c:pt>
                <c:pt idx="3091">
                  <c:v>0.53</c:v>
                </c:pt>
                <c:pt idx="3092">
                  <c:v>0.53</c:v>
                </c:pt>
                <c:pt idx="3093">
                  <c:v>0.54</c:v>
                </c:pt>
                <c:pt idx="3094">
                  <c:v>0.52</c:v>
                </c:pt>
                <c:pt idx="3095">
                  <c:v>0.5</c:v>
                </c:pt>
                <c:pt idx="3096">
                  <c:v>0.51</c:v>
                </c:pt>
                <c:pt idx="3097">
                  <c:v>0.52</c:v>
                </c:pt>
                <c:pt idx="3098">
                  <c:v>0.52</c:v>
                </c:pt>
                <c:pt idx="3099">
                  <c:v>0.52</c:v>
                </c:pt>
                <c:pt idx="3100">
                  <c:v>0.51</c:v>
                </c:pt>
                <c:pt idx="3101">
                  <c:v>0.53</c:v>
                </c:pt>
                <c:pt idx="3102">
                  <c:v>0.52</c:v>
                </c:pt>
                <c:pt idx="3103">
                  <c:v>0.52</c:v>
                </c:pt>
                <c:pt idx="3104">
                  <c:v>0.52</c:v>
                </c:pt>
                <c:pt idx="3105">
                  <c:v>0.52</c:v>
                </c:pt>
                <c:pt idx="3106">
                  <c:v>0.52</c:v>
                </c:pt>
                <c:pt idx="3107">
                  <c:v>0.52</c:v>
                </c:pt>
                <c:pt idx="3108">
                  <c:v>0.51</c:v>
                </c:pt>
                <c:pt idx="3109">
                  <c:v>0.52</c:v>
                </c:pt>
                <c:pt idx="3110">
                  <c:v>0.54</c:v>
                </c:pt>
                <c:pt idx="3111">
                  <c:v>0.56000000000000005</c:v>
                </c:pt>
                <c:pt idx="3112">
                  <c:v>0.56000000000000005</c:v>
                </c:pt>
                <c:pt idx="3113">
                  <c:v>0.56000000000000005</c:v>
                </c:pt>
                <c:pt idx="3114">
                  <c:v>0.55000000000000004</c:v>
                </c:pt>
                <c:pt idx="3115">
                  <c:v>0.54</c:v>
                </c:pt>
                <c:pt idx="3116">
                  <c:v>0.55000000000000004</c:v>
                </c:pt>
                <c:pt idx="3117">
                  <c:v>0.51</c:v>
                </c:pt>
                <c:pt idx="3118">
                  <c:v>0.53</c:v>
                </c:pt>
                <c:pt idx="3119">
                  <c:v>0.53</c:v>
                </c:pt>
                <c:pt idx="3120">
                  <c:v>0.53</c:v>
                </c:pt>
                <c:pt idx="3121">
                  <c:v>0.51</c:v>
                </c:pt>
                <c:pt idx="3122">
                  <c:v>0.54</c:v>
                </c:pt>
                <c:pt idx="3123">
                  <c:v>0.56999999999999995</c:v>
                </c:pt>
                <c:pt idx="3124">
                  <c:v>0.57999999999999996</c:v>
                </c:pt>
                <c:pt idx="3125">
                  <c:v>0.64</c:v>
                </c:pt>
                <c:pt idx="3126">
                  <c:v>0.64</c:v>
                </c:pt>
                <c:pt idx="3127">
                  <c:v>0.64</c:v>
                </c:pt>
                <c:pt idx="3128">
                  <c:v>0.61</c:v>
                </c:pt>
                <c:pt idx="3129">
                  <c:v>0.55000000000000004</c:v>
                </c:pt>
                <c:pt idx="3130">
                  <c:v>0.51</c:v>
                </c:pt>
                <c:pt idx="3131">
                  <c:v>0.5</c:v>
                </c:pt>
                <c:pt idx="3132">
                  <c:v>0.48499999999999999</c:v>
                </c:pt>
                <c:pt idx="3133">
                  <c:v>0.48499999999999999</c:v>
                </c:pt>
                <c:pt idx="3134">
                  <c:v>0.48499999999999999</c:v>
                </c:pt>
                <c:pt idx="3135">
                  <c:v>0.5</c:v>
                </c:pt>
                <c:pt idx="3136">
                  <c:v>0.52</c:v>
                </c:pt>
                <c:pt idx="3137">
                  <c:v>0.5</c:v>
                </c:pt>
                <c:pt idx="3138">
                  <c:v>0.53</c:v>
                </c:pt>
                <c:pt idx="3139">
                  <c:v>0.54</c:v>
                </c:pt>
                <c:pt idx="3140">
                  <c:v>0.54</c:v>
                </c:pt>
                <c:pt idx="3141">
                  <c:v>0.54</c:v>
                </c:pt>
                <c:pt idx="3142">
                  <c:v>0.53</c:v>
                </c:pt>
                <c:pt idx="3143">
                  <c:v>0.54</c:v>
                </c:pt>
                <c:pt idx="3144">
                  <c:v>0.56999999999999995</c:v>
                </c:pt>
                <c:pt idx="3145">
                  <c:v>0.51</c:v>
                </c:pt>
                <c:pt idx="3146">
                  <c:v>0.52</c:v>
                </c:pt>
                <c:pt idx="3147">
                  <c:v>0.52</c:v>
                </c:pt>
                <c:pt idx="3148">
                  <c:v>0.52</c:v>
                </c:pt>
                <c:pt idx="3149">
                  <c:v>0.52</c:v>
                </c:pt>
                <c:pt idx="3150">
                  <c:v>0.5</c:v>
                </c:pt>
                <c:pt idx="3151">
                  <c:v>0.52</c:v>
                </c:pt>
                <c:pt idx="3152">
                  <c:v>0.5</c:v>
                </c:pt>
                <c:pt idx="3153">
                  <c:v>0.45500000000000002</c:v>
                </c:pt>
                <c:pt idx="3154">
                  <c:v>0.45500000000000002</c:v>
                </c:pt>
                <c:pt idx="3155">
                  <c:v>0.45500000000000002</c:v>
                </c:pt>
                <c:pt idx="3156">
                  <c:v>0.45500000000000002</c:v>
                </c:pt>
                <c:pt idx="3157">
                  <c:v>0.45</c:v>
                </c:pt>
                <c:pt idx="3158">
                  <c:v>0.45</c:v>
                </c:pt>
                <c:pt idx="3159">
                  <c:v>0.44</c:v>
                </c:pt>
                <c:pt idx="3160">
                  <c:v>0.42</c:v>
                </c:pt>
                <c:pt idx="3161">
                  <c:v>0.42</c:v>
                </c:pt>
                <c:pt idx="3162">
                  <c:v>0.42</c:v>
                </c:pt>
                <c:pt idx="3163">
                  <c:v>0.41499999999999998</c:v>
                </c:pt>
                <c:pt idx="3164">
                  <c:v>0.42499999999999999</c:v>
                </c:pt>
                <c:pt idx="3165">
                  <c:v>0.44</c:v>
                </c:pt>
                <c:pt idx="3166">
                  <c:v>0.435</c:v>
                </c:pt>
                <c:pt idx="3167">
                  <c:v>0.44</c:v>
                </c:pt>
                <c:pt idx="3168">
                  <c:v>0.44</c:v>
                </c:pt>
                <c:pt idx="3169">
                  <c:v>0.44</c:v>
                </c:pt>
                <c:pt idx="3170">
                  <c:v>0.45</c:v>
                </c:pt>
                <c:pt idx="3171">
                  <c:v>0.44</c:v>
                </c:pt>
                <c:pt idx="3172">
                  <c:v>0.42499999999999999</c:v>
                </c:pt>
                <c:pt idx="3173">
                  <c:v>0.43</c:v>
                </c:pt>
                <c:pt idx="3174">
                  <c:v>0.46</c:v>
                </c:pt>
                <c:pt idx="3175">
                  <c:v>0.46</c:v>
                </c:pt>
                <c:pt idx="3176">
                  <c:v>0.46</c:v>
                </c:pt>
                <c:pt idx="3177">
                  <c:v>0.46500000000000002</c:v>
                </c:pt>
                <c:pt idx="3178">
                  <c:v>0.47499999999999998</c:v>
                </c:pt>
                <c:pt idx="3179">
                  <c:v>0.47</c:v>
                </c:pt>
                <c:pt idx="3180">
                  <c:v>0.47</c:v>
                </c:pt>
                <c:pt idx="3181">
                  <c:v>0.44500000000000001</c:v>
                </c:pt>
                <c:pt idx="3182">
                  <c:v>0.44500000000000001</c:v>
                </c:pt>
                <c:pt idx="3183">
                  <c:v>0.44500000000000001</c:v>
                </c:pt>
                <c:pt idx="3184">
                  <c:v>0.42</c:v>
                </c:pt>
                <c:pt idx="3185">
                  <c:v>0.44500000000000001</c:v>
                </c:pt>
                <c:pt idx="3186">
                  <c:v>0.38500000000000001</c:v>
                </c:pt>
                <c:pt idx="3187">
                  <c:v>0.34</c:v>
                </c:pt>
                <c:pt idx="3188">
                  <c:v>0.36</c:v>
                </c:pt>
                <c:pt idx="3189">
                  <c:v>0.36</c:v>
                </c:pt>
                <c:pt idx="3190">
                  <c:v>0.36</c:v>
                </c:pt>
                <c:pt idx="3191">
                  <c:v>0.36</c:v>
                </c:pt>
                <c:pt idx="3192">
                  <c:v>0.37</c:v>
                </c:pt>
                <c:pt idx="3193">
                  <c:v>0.38</c:v>
                </c:pt>
                <c:pt idx="3194">
                  <c:v>0.39</c:v>
                </c:pt>
                <c:pt idx="3195">
                  <c:v>0.39</c:v>
                </c:pt>
                <c:pt idx="3196">
                  <c:v>0.39</c:v>
                </c:pt>
                <c:pt idx="3197">
                  <c:v>0.39</c:v>
                </c:pt>
                <c:pt idx="3198">
                  <c:v>0.375</c:v>
                </c:pt>
                <c:pt idx="3199">
                  <c:v>0.37</c:v>
                </c:pt>
                <c:pt idx="3200">
                  <c:v>0.375</c:v>
                </c:pt>
                <c:pt idx="3201">
                  <c:v>0.36</c:v>
                </c:pt>
                <c:pt idx="3202">
                  <c:v>0.34499999999999997</c:v>
                </c:pt>
                <c:pt idx="3203">
                  <c:v>0.34499999999999997</c:v>
                </c:pt>
                <c:pt idx="3204">
                  <c:v>0.34499999999999997</c:v>
                </c:pt>
                <c:pt idx="3205">
                  <c:v>0.35</c:v>
                </c:pt>
                <c:pt idx="3206">
                  <c:v>0.35</c:v>
                </c:pt>
                <c:pt idx="3207">
                  <c:v>0.33500000000000002</c:v>
                </c:pt>
                <c:pt idx="3208">
                  <c:v>0.33500000000000002</c:v>
                </c:pt>
                <c:pt idx="3209">
                  <c:v>0.34</c:v>
                </c:pt>
                <c:pt idx="3210">
                  <c:v>0.34</c:v>
                </c:pt>
                <c:pt idx="3211">
                  <c:v>0.34</c:v>
                </c:pt>
                <c:pt idx="3212">
                  <c:v>0.35</c:v>
                </c:pt>
                <c:pt idx="3213">
                  <c:v>0.35</c:v>
                </c:pt>
                <c:pt idx="3214">
                  <c:v>0.33</c:v>
                </c:pt>
                <c:pt idx="3215">
                  <c:v>0.34</c:v>
                </c:pt>
                <c:pt idx="3216">
                  <c:v>0.32500000000000001</c:v>
                </c:pt>
                <c:pt idx="3217">
                  <c:v>0.32500000000000001</c:v>
                </c:pt>
                <c:pt idx="3218">
                  <c:v>0.32500000000000001</c:v>
                </c:pt>
                <c:pt idx="3219">
                  <c:v>0.33</c:v>
                </c:pt>
                <c:pt idx="3220">
                  <c:v>0.33</c:v>
                </c:pt>
                <c:pt idx="3221">
                  <c:v>0.34</c:v>
                </c:pt>
                <c:pt idx="3222">
                  <c:v>0.32500000000000001</c:v>
                </c:pt>
                <c:pt idx="3223">
                  <c:v>0.32500000000000001</c:v>
                </c:pt>
                <c:pt idx="3224">
                  <c:v>0.32500000000000001</c:v>
                </c:pt>
                <c:pt idx="3225">
                  <c:v>0.32500000000000001</c:v>
                </c:pt>
                <c:pt idx="3226">
                  <c:v>0.33</c:v>
                </c:pt>
                <c:pt idx="3227">
                  <c:v>0.33500000000000002</c:v>
                </c:pt>
                <c:pt idx="3228">
                  <c:v>0.33500000000000002</c:v>
                </c:pt>
                <c:pt idx="3229">
                  <c:v>0.37</c:v>
                </c:pt>
                <c:pt idx="3230">
                  <c:v>0.38</c:v>
                </c:pt>
                <c:pt idx="3231">
                  <c:v>0.38</c:v>
                </c:pt>
                <c:pt idx="3232">
                  <c:v>0.38</c:v>
                </c:pt>
                <c:pt idx="3233">
                  <c:v>0.38500000000000001</c:v>
                </c:pt>
                <c:pt idx="3234">
                  <c:v>0.375</c:v>
                </c:pt>
                <c:pt idx="3235">
                  <c:v>0.37</c:v>
                </c:pt>
                <c:pt idx="3236">
                  <c:v>0.39</c:v>
                </c:pt>
                <c:pt idx="3237">
                  <c:v>0.38</c:v>
                </c:pt>
                <c:pt idx="3238">
                  <c:v>0.38</c:v>
                </c:pt>
                <c:pt idx="3239">
                  <c:v>0.38</c:v>
                </c:pt>
                <c:pt idx="3240">
                  <c:v>0.38</c:v>
                </c:pt>
                <c:pt idx="3241">
                  <c:v>0.38</c:v>
                </c:pt>
                <c:pt idx="3242">
                  <c:v>0.35499999999999998</c:v>
                </c:pt>
                <c:pt idx="3243">
                  <c:v>0.35499999999999998</c:v>
                </c:pt>
                <c:pt idx="3244">
                  <c:v>0.37</c:v>
                </c:pt>
                <c:pt idx="3245">
                  <c:v>0.37</c:v>
                </c:pt>
                <c:pt idx="3246">
                  <c:v>0.37</c:v>
                </c:pt>
                <c:pt idx="3247">
                  <c:v>0.37</c:v>
                </c:pt>
                <c:pt idx="3248">
                  <c:v>0.37</c:v>
                </c:pt>
                <c:pt idx="3249">
                  <c:v>0.38</c:v>
                </c:pt>
                <c:pt idx="3250">
                  <c:v>0.37</c:v>
                </c:pt>
                <c:pt idx="3251">
                  <c:v>0.36</c:v>
                </c:pt>
                <c:pt idx="3252">
                  <c:v>0.36</c:v>
                </c:pt>
                <c:pt idx="3253">
                  <c:v>0.36</c:v>
                </c:pt>
                <c:pt idx="3254">
                  <c:v>0.34499999999999997</c:v>
                </c:pt>
                <c:pt idx="3255">
                  <c:v>0.34499999999999997</c:v>
                </c:pt>
                <c:pt idx="3256">
                  <c:v>0.35</c:v>
                </c:pt>
                <c:pt idx="3257">
                  <c:v>0.35</c:v>
                </c:pt>
                <c:pt idx="3258">
                  <c:v>0.375</c:v>
                </c:pt>
                <c:pt idx="3259">
                  <c:v>0.375</c:v>
                </c:pt>
                <c:pt idx="3260">
                  <c:v>0.375</c:v>
                </c:pt>
                <c:pt idx="3261">
                  <c:v>0.37</c:v>
                </c:pt>
                <c:pt idx="3262">
                  <c:v>0.35</c:v>
                </c:pt>
                <c:pt idx="3263">
                  <c:v>0.37</c:v>
                </c:pt>
                <c:pt idx="3264">
                  <c:v>0.375</c:v>
                </c:pt>
                <c:pt idx="3265">
                  <c:v>0.39500000000000002</c:v>
                </c:pt>
                <c:pt idx="3266">
                  <c:v>0.39500000000000002</c:v>
                </c:pt>
                <c:pt idx="3267">
                  <c:v>0.39500000000000002</c:v>
                </c:pt>
                <c:pt idx="3268">
                  <c:v>0.39500000000000002</c:v>
                </c:pt>
                <c:pt idx="3269">
                  <c:v>0.41</c:v>
                </c:pt>
                <c:pt idx="3270">
                  <c:v>0.41</c:v>
                </c:pt>
                <c:pt idx="3271">
                  <c:v>0.38</c:v>
                </c:pt>
                <c:pt idx="3272">
                  <c:v>0.38500000000000001</c:v>
                </c:pt>
                <c:pt idx="3273">
                  <c:v>0.38500000000000001</c:v>
                </c:pt>
                <c:pt idx="3274">
                  <c:v>0.38500000000000001</c:v>
                </c:pt>
                <c:pt idx="3275">
                  <c:v>0.4</c:v>
                </c:pt>
                <c:pt idx="3276">
                  <c:v>0.42</c:v>
                </c:pt>
                <c:pt idx="3277">
                  <c:v>0.42</c:v>
                </c:pt>
                <c:pt idx="3278">
                  <c:v>0.42</c:v>
                </c:pt>
                <c:pt idx="3279">
                  <c:v>0.41</c:v>
                </c:pt>
                <c:pt idx="3280">
                  <c:v>0.41</c:v>
                </c:pt>
                <c:pt idx="3281">
                  <c:v>0.41</c:v>
                </c:pt>
                <c:pt idx="3282">
                  <c:v>0.42</c:v>
                </c:pt>
                <c:pt idx="3283">
                  <c:v>0.41499999999999998</c:v>
                </c:pt>
                <c:pt idx="3284">
                  <c:v>0.41499999999999998</c:v>
                </c:pt>
                <c:pt idx="3285">
                  <c:v>0.42</c:v>
                </c:pt>
                <c:pt idx="3286">
                  <c:v>0.46</c:v>
                </c:pt>
                <c:pt idx="3287">
                  <c:v>0.46</c:v>
                </c:pt>
                <c:pt idx="3288">
                  <c:v>0.46</c:v>
                </c:pt>
                <c:pt idx="3289">
                  <c:v>0.45500000000000002</c:v>
                </c:pt>
                <c:pt idx="3290">
                  <c:v>0.45</c:v>
                </c:pt>
                <c:pt idx="3291">
                  <c:v>0.46</c:v>
                </c:pt>
                <c:pt idx="3292">
                  <c:v>0.42</c:v>
                </c:pt>
                <c:pt idx="3293">
                  <c:v>0.38</c:v>
                </c:pt>
                <c:pt idx="3294">
                  <c:v>0.38</c:v>
                </c:pt>
                <c:pt idx="3295">
                  <c:v>0.38</c:v>
                </c:pt>
                <c:pt idx="3296">
                  <c:v>0.33</c:v>
                </c:pt>
                <c:pt idx="3297">
                  <c:v>0.34</c:v>
                </c:pt>
                <c:pt idx="3298">
                  <c:v>0.34</c:v>
                </c:pt>
                <c:pt idx="3299">
                  <c:v>0.33500000000000002</c:v>
                </c:pt>
                <c:pt idx="3300">
                  <c:v>0.34</c:v>
                </c:pt>
                <c:pt idx="3301">
                  <c:v>0.34</c:v>
                </c:pt>
                <c:pt idx="3302">
                  <c:v>0.34</c:v>
                </c:pt>
                <c:pt idx="3303">
                  <c:v>0.32</c:v>
                </c:pt>
                <c:pt idx="3304">
                  <c:v>0.32</c:v>
                </c:pt>
                <c:pt idx="3305">
                  <c:v>0.32</c:v>
                </c:pt>
                <c:pt idx="3306">
                  <c:v>0.32500000000000001</c:v>
                </c:pt>
                <c:pt idx="3307">
                  <c:v>0.33</c:v>
                </c:pt>
                <c:pt idx="3308">
                  <c:v>0.33</c:v>
                </c:pt>
                <c:pt idx="3309">
                  <c:v>0.33</c:v>
                </c:pt>
                <c:pt idx="3310">
                  <c:v>0.33500000000000002</c:v>
                </c:pt>
                <c:pt idx="3311">
                  <c:v>0.35</c:v>
                </c:pt>
                <c:pt idx="3312">
                  <c:v>0.35</c:v>
                </c:pt>
                <c:pt idx="3313">
                  <c:v>0.36</c:v>
                </c:pt>
                <c:pt idx="3314">
                  <c:v>0.34</c:v>
                </c:pt>
                <c:pt idx="3315">
                  <c:v>0.34</c:v>
                </c:pt>
                <c:pt idx="3316">
                  <c:v>0.34</c:v>
                </c:pt>
                <c:pt idx="3317">
                  <c:v>0.315</c:v>
                </c:pt>
                <c:pt idx="3318">
                  <c:v>0.33</c:v>
                </c:pt>
                <c:pt idx="3319">
                  <c:v>0.34499999999999997</c:v>
                </c:pt>
                <c:pt idx="3320">
                  <c:v>0.375</c:v>
                </c:pt>
                <c:pt idx="3321">
                  <c:v>0.375</c:v>
                </c:pt>
                <c:pt idx="3322">
                  <c:v>0.375</c:v>
                </c:pt>
                <c:pt idx="3323">
                  <c:v>0.375</c:v>
                </c:pt>
                <c:pt idx="3324">
                  <c:v>0.36499999999999999</c:v>
                </c:pt>
                <c:pt idx="3325">
                  <c:v>0.36</c:v>
                </c:pt>
                <c:pt idx="3326">
                  <c:v>0.375</c:v>
                </c:pt>
                <c:pt idx="3327">
                  <c:v>0.38500000000000001</c:v>
                </c:pt>
                <c:pt idx="3328">
                  <c:v>0.41</c:v>
                </c:pt>
                <c:pt idx="3329">
                  <c:v>0.41</c:v>
                </c:pt>
                <c:pt idx="3330">
                  <c:v>0.41</c:v>
                </c:pt>
                <c:pt idx="3331">
                  <c:v>0.41</c:v>
                </c:pt>
                <c:pt idx="3332">
                  <c:v>0.44</c:v>
                </c:pt>
                <c:pt idx="3333">
                  <c:v>0.42</c:v>
                </c:pt>
                <c:pt idx="3334">
                  <c:v>0.40500000000000003</c:v>
                </c:pt>
                <c:pt idx="3335">
                  <c:v>0.36</c:v>
                </c:pt>
                <c:pt idx="3336">
                  <c:v>0.36</c:v>
                </c:pt>
                <c:pt idx="3337">
                  <c:v>0.36</c:v>
                </c:pt>
                <c:pt idx="3338">
                  <c:v>0.36499999999999999</c:v>
                </c:pt>
                <c:pt idx="3339">
                  <c:v>0.36499999999999999</c:v>
                </c:pt>
                <c:pt idx="3340">
                  <c:v>0.37</c:v>
                </c:pt>
                <c:pt idx="3341">
                  <c:v>0.37</c:v>
                </c:pt>
                <c:pt idx="3342">
                  <c:v>0.41</c:v>
                </c:pt>
                <c:pt idx="3343">
                  <c:v>0.41</c:v>
                </c:pt>
                <c:pt idx="3344">
                  <c:v>0.41</c:v>
                </c:pt>
                <c:pt idx="3345">
                  <c:v>0.41499999999999998</c:v>
                </c:pt>
                <c:pt idx="3346">
                  <c:v>0.41</c:v>
                </c:pt>
                <c:pt idx="3347">
                  <c:v>0.45</c:v>
                </c:pt>
                <c:pt idx="3348">
                  <c:v>0.45</c:v>
                </c:pt>
                <c:pt idx="3349">
                  <c:v>0.47</c:v>
                </c:pt>
                <c:pt idx="3350">
                  <c:v>0.47</c:v>
                </c:pt>
                <c:pt idx="3351">
                  <c:v>0.47</c:v>
                </c:pt>
                <c:pt idx="3352">
                  <c:v>0.46</c:v>
                </c:pt>
                <c:pt idx="3353">
                  <c:v>0.47</c:v>
                </c:pt>
                <c:pt idx="3354">
                  <c:v>0.48499999999999999</c:v>
                </c:pt>
                <c:pt idx="3355">
                  <c:v>0.44</c:v>
                </c:pt>
                <c:pt idx="3356">
                  <c:v>0.46500000000000002</c:v>
                </c:pt>
                <c:pt idx="3357">
                  <c:v>0.46500000000000002</c:v>
                </c:pt>
                <c:pt idx="3358">
                  <c:v>0.46500000000000002</c:v>
                </c:pt>
                <c:pt idx="3359">
                  <c:v>0.44500000000000001</c:v>
                </c:pt>
                <c:pt idx="3360">
                  <c:v>0.46</c:v>
                </c:pt>
                <c:pt idx="3361">
                  <c:v>0.5</c:v>
                </c:pt>
                <c:pt idx="3362">
                  <c:v>0.51</c:v>
                </c:pt>
                <c:pt idx="3363">
                  <c:v>0.51</c:v>
                </c:pt>
                <c:pt idx="3364">
                  <c:v>0.51</c:v>
                </c:pt>
                <c:pt idx="3365">
                  <c:v>0.51</c:v>
                </c:pt>
                <c:pt idx="3366">
                  <c:v>0.52</c:v>
                </c:pt>
                <c:pt idx="3367">
                  <c:v>0.55000000000000004</c:v>
                </c:pt>
                <c:pt idx="3368">
                  <c:v>0.54</c:v>
                </c:pt>
                <c:pt idx="3369">
                  <c:v>0.42</c:v>
                </c:pt>
                <c:pt idx="3370">
                  <c:v>0.42</c:v>
                </c:pt>
                <c:pt idx="3371">
                  <c:v>0.42</c:v>
                </c:pt>
                <c:pt idx="3372">
                  <c:v>0.42</c:v>
                </c:pt>
                <c:pt idx="3373">
                  <c:v>0.4</c:v>
                </c:pt>
                <c:pt idx="3374">
                  <c:v>0.435</c:v>
                </c:pt>
                <c:pt idx="3375">
                  <c:v>0.42</c:v>
                </c:pt>
                <c:pt idx="3376">
                  <c:v>0.41499999999999998</c:v>
                </c:pt>
                <c:pt idx="3377">
                  <c:v>0.43</c:v>
                </c:pt>
                <c:pt idx="3378">
                  <c:v>0.43</c:v>
                </c:pt>
                <c:pt idx="3379">
                  <c:v>0.43</c:v>
                </c:pt>
                <c:pt idx="3380">
                  <c:v>0.40500000000000003</c:v>
                </c:pt>
                <c:pt idx="3381">
                  <c:v>0.39500000000000002</c:v>
                </c:pt>
                <c:pt idx="3382">
                  <c:v>0.37</c:v>
                </c:pt>
                <c:pt idx="3383">
                  <c:v>0.4</c:v>
                </c:pt>
                <c:pt idx="3384">
                  <c:v>0.38</c:v>
                </c:pt>
                <c:pt idx="3385">
                  <c:v>0.38</c:v>
                </c:pt>
                <c:pt idx="3386">
                  <c:v>0.38</c:v>
                </c:pt>
                <c:pt idx="3387">
                  <c:v>0.375</c:v>
                </c:pt>
                <c:pt idx="3388">
                  <c:v>0.34</c:v>
                </c:pt>
                <c:pt idx="3389">
                  <c:v>0.31</c:v>
                </c:pt>
                <c:pt idx="3390">
                  <c:v>0.31</c:v>
                </c:pt>
                <c:pt idx="3391">
                  <c:v>0.31</c:v>
                </c:pt>
                <c:pt idx="3392">
                  <c:v>0.31</c:v>
                </c:pt>
                <c:pt idx="3393">
                  <c:v>0.31</c:v>
                </c:pt>
                <c:pt idx="3394">
                  <c:v>0.28999999999999998</c:v>
                </c:pt>
                <c:pt idx="3395">
                  <c:v>0.31</c:v>
                </c:pt>
                <c:pt idx="3396">
                  <c:v>0.3</c:v>
                </c:pt>
                <c:pt idx="3397">
                  <c:v>0.3</c:v>
                </c:pt>
                <c:pt idx="3398">
                  <c:v>0.3</c:v>
                </c:pt>
                <c:pt idx="3399">
                  <c:v>0.3</c:v>
                </c:pt>
                <c:pt idx="3400">
                  <c:v>0.3</c:v>
                </c:pt>
                <c:pt idx="3401">
                  <c:v>0.29499999999999998</c:v>
                </c:pt>
                <c:pt idx="3402">
                  <c:v>0.28999999999999998</c:v>
                </c:pt>
                <c:pt idx="3403">
                  <c:v>0.30499999999999999</c:v>
                </c:pt>
                <c:pt idx="3404">
                  <c:v>0.28999999999999998</c:v>
                </c:pt>
                <c:pt idx="3405">
                  <c:v>0.3</c:v>
                </c:pt>
                <c:pt idx="3406">
                  <c:v>0.3</c:v>
                </c:pt>
                <c:pt idx="3407">
                  <c:v>0.3</c:v>
                </c:pt>
                <c:pt idx="3408">
                  <c:v>0.29499999999999998</c:v>
                </c:pt>
                <c:pt idx="3409">
                  <c:v>0.28000000000000003</c:v>
                </c:pt>
                <c:pt idx="3410">
                  <c:v>0.27</c:v>
                </c:pt>
                <c:pt idx="3411">
                  <c:v>0.27</c:v>
                </c:pt>
                <c:pt idx="3412">
                  <c:v>0.28499999999999998</c:v>
                </c:pt>
                <c:pt idx="3413">
                  <c:v>0.28499999999999998</c:v>
                </c:pt>
                <c:pt idx="3414">
                  <c:v>0.28499999999999998</c:v>
                </c:pt>
                <c:pt idx="3415">
                  <c:v>0.26500000000000001</c:v>
                </c:pt>
                <c:pt idx="3416">
                  <c:v>0.28499999999999998</c:v>
                </c:pt>
                <c:pt idx="3417">
                  <c:v>0.3</c:v>
                </c:pt>
                <c:pt idx="3418">
                  <c:v>0.315</c:v>
                </c:pt>
                <c:pt idx="3419">
                  <c:v>0.33500000000000002</c:v>
                </c:pt>
                <c:pt idx="3420">
                  <c:v>0.33500000000000002</c:v>
                </c:pt>
                <c:pt idx="3421">
                  <c:v>0.33500000000000002</c:v>
                </c:pt>
                <c:pt idx="3422">
                  <c:v>0.34</c:v>
                </c:pt>
                <c:pt idx="3423">
                  <c:v>0.33</c:v>
                </c:pt>
                <c:pt idx="3424">
                  <c:v>0.33</c:v>
                </c:pt>
                <c:pt idx="3425">
                  <c:v>0.33</c:v>
                </c:pt>
                <c:pt idx="3426">
                  <c:v>0.35</c:v>
                </c:pt>
                <c:pt idx="3427">
                  <c:v>0.35</c:v>
                </c:pt>
                <c:pt idx="3428">
                  <c:v>0.35</c:v>
                </c:pt>
                <c:pt idx="3429">
                  <c:v>0.32</c:v>
                </c:pt>
                <c:pt idx="3430">
                  <c:v>0.32</c:v>
                </c:pt>
                <c:pt idx="3431">
                  <c:v>0.33</c:v>
                </c:pt>
                <c:pt idx="3432">
                  <c:v>0.29499999999999998</c:v>
                </c:pt>
                <c:pt idx="3433">
                  <c:v>0.31</c:v>
                </c:pt>
                <c:pt idx="3434">
                  <c:v>0.31</c:v>
                </c:pt>
                <c:pt idx="3435">
                  <c:v>0.31</c:v>
                </c:pt>
                <c:pt idx="3436">
                  <c:v>0.32</c:v>
                </c:pt>
                <c:pt idx="3437">
                  <c:v>0.32</c:v>
                </c:pt>
                <c:pt idx="3438">
                  <c:v>0.34499999999999997</c:v>
                </c:pt>
                <c:pt idx="3439">
                  <c:v>0.34</c:v>
                </c:pt>
                <c:pt idx="3440">
                  <c:v>0.35499999999999998</c:v>
                </c:pt>
                <c:pt idx="3441">
                  <c:v>0.35499999999999998</c:v>
                </c:pt>
                <c:pt idx="3442">
                  <c:v>0.35499999999999998</c:v>
                </c:pt>
                <c:pt idx="3443">
                  <c:v>0.34</c:v>
                </c:pt>
                <c:pt idx="3444">
                  <c:v>0.35</c:v>
                </c:pt>
                <c:pt idx="3445">
                  <c:v>0.315</c:v>
                </c:pt>
                <c:pt idx="3446">
                  <c:v>0.32</c:v>
                </c:pt>
                <c:pt idx="3447">
                  <c:v>0.35</c:v>
                </c:pt>
                <c:pt idx="3448">
                  <c:v>0.35</c:v>
                </c:pt>
                <c:pt idx="3449">
                  <c:v>0.35</c:v>
                </c:pt>
                <c:pt idx="3450">
                  <c:v>0.36499999999999999</c:v>
                </c:pt>
                <c:pt idx="3451">
                  <c:v>0.34</c:v>
                </c:pt>
                <c:pt idx="3452">
                  <c:v>0.33500000000000002</c:v>
                </c:pt>
                <c:pt idx="3453">
                  <c:v>0.3</c:v>
                </c:pt>
                <c:pt idx="3454">
                  <c:v>0.32</c:v>
                </c:pt>
                <c:pt idx="3455">
                  <c:v>0.32</c:v>
                </c:pt>
                <c:pt idx="3456">
                  <c:v>0.32</c:v>
                </c:pt>
                <c:pt idx="3457">
                  <c:v>0.3</c:v>
                </c:pt>
                <c:pt idx="3458">
                  <c:v>0.28000000000000003</c:v>
                </c:pt>
                <c:pt idx="3459">
                  <c:v>0.28000000000000003</c:v>
                </c:pt>
                <c:pt idx="3460">
                  <c:v>0.28000000000000003</c:v>
                </c:pt>
                <c:pt idx="3461">
                  <c:v>0.28000000000000003</c:v>
                </c:pt>
                <c:pt idx="3462">
                  <c:v>0.28000000000000003</c:v>
                </c:pt>
                <c:pt idx="3463">
                  <c:v>0.28000000000000003</c:v>
                </c:pt>
                <c:pt idx="3464">
                  <c:v>0.26</c:v>
                </c:pt>
                <c:pt idx="3465">
                  <c:v>0.26500000000000001</c:v>
                </c:pt>
                <c:pt idx="3466">
                  <c:v>0.27500000000000002</c:v>
                </c:pt>
                <c:pt idx="3467">
                  <c:v>0.26</c:v>
                </c:pt>
                <c:pt idx="3468">
                  <c:v>0.26</c:v>
                </c:pt>
                <c:pt idx="3469">
                  <c:v>0.26</c:v>
                </c:pt>
                <c:pt idx="3470">
                  <c:v>0.26</c:v>
                </c:pt>
                <c:pt idx="3471">
                  <c:v>0.28499999999999998</c:v>
                </c:pt>
                <c:pt idx="3472">
                  <c:v>0.28499999999999998</c:v>
                </c:pt>
                <c:pt idx="3473">
                  <c:v>0.28999999999999998</c:v>
                </c:pt>
                <c:pt idx="3474">
                  <c:v>0.28000000000000003</c:v>
                </c:pt>
                <c:pt idx="3475">
                  <c:v>0.28000000000000003</c:v>
                </c:pt>
                <c:pt idx="3476">
                  <c:v>0.28000000000000003</c:v>
                </c:pt>
                <c:pt idx="3477">
                  <c:v>0.28000000000000003</c:v>
                </c:pt>
                <c:pt idx="3478">
                  <c:v>0.245</c:v>
                </c:pt>
                <c:pt idx="3479">
                  <c:v>0.27500000000000002</c:v>
                </c:pt>
                <c:pt idx="3480">
                  <c:v>0.28000000000000003</c:v>
                </c:pt>
                <c:pt idx="3481">
                  <c:v>0.315</c:v>
                </c:pt>
                <c:pt idx="3482">
                  <c:v>0.33</c:v>
                </c:pt>
                <c:pt idx="3483">
                  <c:v>0.33</c:v>
                </c:pt>
                <c:pt idx="3484">
                  <c:v>0.33</c:v>
                </c:pt>
                <c:pt idx="3485">
                  <c:v>0.33</c:v>
                </c:pt>
                <c:pt idx="3486">
                  <c:v>0.32500000000000001</c:v>
                </c:pt>
                <c:pt idx="3487">
                  <c:v>0.32</c:v>
                </c:pt>
                <c:pt idx="3488">
                  <c:v>0.36499999999999999</c:v>
                </c:pt>
                <c:pt idx="3489">
                  <c:v>0.36</c:v>
                </c:pt>
                <c:pt idx="3490">
                  <c:v>0.36</c:v>
                </c:pt>
                <c:pt idx="3491">
                  <c:v>0.36</c:v>
                </c:pt>
                <c:pt idx="3492">
                  <c:v>0.34</c:v>
                </c:pt>
                <c:pt idx="3493">
                  <c:v>0.35</c:v>
                </c:pt>
                <c:pt idx="3494">
                  <c:v>0.37</c:v>
                </c:pt>
                <c:pt idx="3495">
                  <c:v>0.38</c:v>
                </c:pt>
                <c:pt idx="3496">
                  <c:v>0.38</c:v>
                </c:pt>
                <c:pt idx="3497">
                  <c:v>0.38</c:v>
                </c:pt>
                <c:pt idx="3498">
                  <c:v>0.38</c:v>
                </c:pt>
                <c:pt idx="3499">
                  <c:v>0.38</c:v>
                </c:pt>
                <c:pt idx="3500">
                  <c:v>0.38500000000000001</c:v>
                </c:pt>
                <c:pt idx="3501">
                  <c:v>0.38500000000000001</c:v>
                </c:pt>
                <c:pt idx="3502">
                  <c:v>0.38500000000000001</c:v>
                </c:pt>
                <c:pt idx="3503">
                  <c:v>0.41</c:v>
                </c:pt>
                <c:pt idx="3504">
                  <c:v>0.41</c:v>
                </c:pt>
                <c:pt idx="3505">
                  <c:v>0.41</c:v>
                </c:pt>
                <c:pt idx="3506">
                  <c:v>0.41</c:v>
                </c:pt>
                <c:pt idx="3507">
                  <c:v>0.41499999999999998</c:v>
                </c:pt>
                <c:pt idx="3508">
                  <c:v>0.42</c:v>
                </c:pt>
                <c:pt idx="3509">
                  <c:v>0.40500000000000003</c:v>
                </c:pt>
                <c:pt idx="3510">
                  <c:v>0.43</c:v>
                </c:pt>
                <c:pt idx="3511">
                  <c:v>0.43</c:v>
                </c:pt>
                <c:pt idx="3512">
                  <c:v>0.43</c:v>
                </c:pt>
                <c:pt idx="3513">
                  <c:v>0.42499999999999999</c:v>
                </c:pt>
                <c:pt idx="3514">
                  <c:v>0.42499999999999999</c:v>
                </c:pt>
                <c:pt idx="3515">
                  <c:v>0.44</c:v>
                </c:pt>
                <c:pt idx="3516">
                  <c:v>0.44500000000000001</c:v>
                </c:pt>
                <c:pt idx="3517">
                  <c:v>0.44</c:v>
                </c:pt>
                <c:pt idx="3518">
                  <c:v>0.44</c:v>
                </c:pt>
                <c:pt idx="3519">
                  <c:v>0.44</c:v>
                </c:pt>
                <c:pt idx="3520">
                  <c:v>0.42499999999999999</c:v>
                </c:pt>
                <c:pt idx="3521">
                  <c:v>0.44</c:v>
                </c:pt>
                <c:pt idx="3522">
                  <c:v>0.43</c:v>
                </c:pt>
                <c:pt idx="3523">
                  <c:v>0.435</c:v>
                </c:pt>
                <c:pt idx="3524">
                  <c:v>0.42</c:v>
                </c:pt>
                <c:pt idx="3525">
                  <c:v>0.42</c:v>
                </c:pt>
                <c:pt idx="3526">
                  <c:v>0.42</c:v>
                </c:pt>
                <c:pt idx="3527">
                  <c:v>0.43</c:v>
                </c:pt>
                <c:pt idx="3528">
                  <c:v>0.44500000000000001</c:v>
                </c:pt>
                <c:pt idx="3529">
                  <c:v>0.46</c:v>
                </c:pt>
                <c:pt idx="3530">
                  <c:v>0.47</c:v>
                </c:pt>
                <c:pt idx="3531">
                  <c:v>0.48</c:v>
                </c:pt>
                <c:pt idx="3532">
                  <c:v>0.48</c:v>
                </c:pt>
                <c:pt idx="3533">
                  <c:v>0.48</c:v>
                </c:pt>
                <c:pt idx="3534">
                  <c:v>0.52</c:v>
                </c:pt>
                <c:pt idx="3535">
                  <c:v>0.52</c:v>
                </c:pt>
                <c:pt idx="3536">
                  <c:v>0.48</c:v>
                </c:pt>
                <c:pt idx="3537">
                  <c:v>0.49</c:v>
                </c:pt>
                <c:pt idx="3538">
                  <c:v>0.49</c:v>
                </c:pt>
                <c:pt idx="3539">
                  <c:v>0.49</c:v>
                </c:pt>
                <c:pt idx="3540">
                  <c:v>0.49</c:v>
                </c:pt>
                <c:pt idx="3541">
                  <c:v>0.47</c:v>
                </c:pt>
                <c:pt idx="3542">
                  <c:v>0.47499999999999998</c:v>
                </c:pt>
                <c:pt idx="3543">
                  <c:v>0.495</c:v>
                </c:pt>
                <c:pt idx="3544">
                  <c:v>0.52</c:v>
                </c:pt>
                <c:pt idx="3545">
                  <c:v>0.49</c:v>
                </c:pt>
                <c:pt idx="3546">
                  <c:v>0.49</c:v>
                </c:pt>
                <c:pt idx="3547">
                  <c:v>0.49</c:v>
                </c:pt>
                <c:pt idx="3548">
                  <c:v>0.46500000000000002</c:v>
                </c:pt>
                <c:pt idx="3549">
                  <c:v>0.46</c:v>
                </c:pt>
                <c:pt idx="3550">
                  <c:v>0.45</c:v>
                </c:pt>
                <c:pt idx="3551">
                  <c:v>0.52</c:v>
                </c:pt>
                <c:pt idx="3552">
                  <c:v>0.53</c:v>
                </c:pt>
                <c:pt idx="3553">
                  <c:v>0.53</c:v>
                </c:pt>
                <c:pt idx="3554">
                  <c:v>0.53</c:v>
                </c:pt>
                <c:pt idx="3555">
                  <c:v>0.47</c:v>
                </c:pt>
                <c:pt idx="3556">
                  <c:v>0.43</c:v>
                </c:pt>
                <c:pt idx="3557">
                  <c:v>0.22500000000000001</c:v>
                </c:pt>
                <c:pt idx="3558">
                  <c:v>0.22500000000000001</c:v>
                </c:pt>
                <c:pt idx="3559">
                  <c:v>0.22500000000000001</c:v>
                </c:pt>
                <c:pt idx="3560">
                  <c:v>0.22500000000000001</c:v>
                </c:pt>
                <c:pt idx="3561">
                  <c:v>0.22500000000000001</c:v>
                </c:pt>
                <c:pt idx="3562">
                  <c:v>0.245</c:v>
                </c:pt>
                <c:pt idx="3563">
                  <c:v>0.25</c:v>
                </c:pt>
                <c:pt idx="3564">
                  <c:v>0.26</c:v>
                </c:pt>
                <c:pt idx="3565">
                  <c:v>0.23</c:v>
                </c:pt>
                <c:pt idx="3566">
                  <c:v>0.24</c:v>
                </c:pt>
                <c:pt idx="3567">
                  <c:v>0.24</c:v>
                </c:pt>
                <c:pt idx="3568">
                  <c:v>0.24</c:v>
                </c:pt>
                <c:pt idx="3569">
                  <c:v>0.245</c:v>
                </c:pt>
                <c:pt idx="3570">
                  <c:v>0.25</c:v>
                </c:pt>
                <c:pt idx="3571">
                  <c:v>0.25</c:v>
                </c:pt>
                <c:pt idx="3572">
                  <c:v>0.26</c:v>
                </c:pt>
                <c:pt idx="3573">
                  <c:v>0.245</c:v>
                </c:pt>
                <c:pt idx="3574">
                  <c:v>0.245</c:v>
                </c:pt>
                <c:pt idx="3575">
                  <c:v>0.245</c:v>
                </c:pt>
                <c:pt idx="3576">
                  <c:v>0.25</c:v>
                </c:pt>
                <c:pt idx="3577">
                  <c:v>0.245</c:v>
                </c:pt>
                <c:pt idx="3578">
                  <c:v>0.25</c:v>
                </c:pt>
                <c:pt idx="3579">
                  <c:v>0.25</c:v>
                </c:pt>
                <c:pt idx="3580">
                  <c:v>0.24</c:v>
                </c:pt>
                <c:pt idx="3581">
                  <c:v>0.24</c:v>
                </c:pt>
                <c:pt idx="3582">
                  <c:v>0.24</c:v>
                </c:pt>
                <c:pt idx="3583">
                  <c:v>0.25</c:v>
                </c:pt>
                <c:pt idx="3584">
                  <c:v>0.26</c:v>
                </c:pt>
                <c:pt idx="3585">
                  <c:v>0.25</c:v>
                </c:pt>
                <c:pt idx="3586">
                  <c:v>0.25</c:v>
                </c:pt>
                <c:pt idx="3587">
                  <c:v>0.25</c:v>
                </c:pt>
                <c:pt idx="3588">
                  <c:v>0.25</c:v>
                </c:pt>
                <c:pt idx="3589">
                  <c:v>0.25</c:v>
                </c:pt>
                <c:pt idx="3590">
                  <c:v>0.25</c:v>
                </c:pt>
                <c:pt idx="3591">
                  <c:v>0.25</c:v>
                </c:pt>
                <c:pt idx="3592">
                  <c:v>0.26</c:v>
                </c:pt>
                <c:pt idx="3593">
                  <c:v>0.255</c:v>
                </c:pt>
                <c:pt idx="3594">
                  <c:v>0.255</c:v>
                </c:pt>
                <c:pt idx="3595">
                  <c:v>0.255</c:v>
                </c:pt>
                <c:pt idx="3596">
                  <c:v>0.255</c:v>
                </c:pt>
                <c:pt idx="3597">
                  <c:v>0.26</c:v>
                </c:pt>
                <c:pt idx="3598">
                  <c:v>0.29499999999999998</c:v>
                </c:pt>
                <c:pt idx="3599">
                  <c:v>0.28499999999999998</c:v>
                </c:pt>
                <c:pt idx="3600">
                  <c:v>0.29499999999999998</c:v>
                </c:pt>
                <c:pt idx="3601">
                  <c:v>0.28499999999999998</c:v>
                </c:pt>
                <c:pt idx="3602">
                  <c:v>0.28499999999999998</c:v>
                </c:pt>
                <c:pt idx="3603">
                  <c:v>0.28499999999999998</c:v>
                </c:pt>
                <c:pt idx="3604">
                  <c:v>0.29499999999999998</c:v>
                </c:pt>
                <c:pt idx="3605">
                  <c:v>0.29499999999999998</c:v>
                </c:pt>
                <c:pt idx="3606">
                  <c:v>0.29499999999999998</c:v>
                </c:pt>
                <c:pt idx="3607">
                  <c:v>0.28000000000000003</c:v>
                </c:pt>
                <c:pt idx="3608">
                  <c:v>0.28000000000000003</c:v>
                </c:pt>
                <c:pt idx="3609">
                  <c:v>0.28000000000000003</c:v>
                </c:pt>
                <c:pt idx="3610">
                  <c:v>0.28000000000000003</c:v>
                </c:pt>
                <c:pt idx="3611">
                  <c:v>0.26</c:v>
                </c:pt>
                <c:pt idx="3612">
                  <c:v>0.26</c:v>
                </c:pt>
                <c:pt idx="3613">
                  <c:v>0.26</c:v>
                </c:pt>
                <c:pt idx="3614">
                  <c:v>0.28999999999999998</c:v>
                </c:pt>
                <c:pt idx="3615">
                  <c:v>0.28000000000000003</c:v>
                </c:pt>
                <c:pt idx="3616">
                  <c:v>0.28000000000000003</c:v>
                </c:pt>
                <c:pt idx="3617">
                  <c:v>0.28000000000000003</c:v>
                </c:pt>
                <c:pt idx="3618">
                  <c:v>0.28999999999999998</c:v>
                </c:pt>
                <c:pt idx="3619">
                  <c:v>0.28000000000000003</c:v>
                </c:pt>
                <c:pt idx="3620">
                  <c:v>0.28000000000000003</c:v>
                </c:pt>
                <c:pt idx="3621">
                  <c:v>0.27500000000000002</c:v>
                </c:pt>
                <c:pt idx="3622">
                  <c:v>0.30499999999999999</c:v>
                </c:pt>
                <c:pt idx="3623">
                  <c:v>0.30499999999999999</c:v>
                </c:pt>
                <c:pt idx="3624">
                  <c:v>0.30499999999999999</c:v>
                </c:pt>
                <c:pt idx="3625">
                  <c:v>0.30499999999999999</c:v>
                </c:pt>
                <c:pt idx="3626">
                  <c:v>0.34</c:v>
                </c:pt>
                <c:pt idx="3627">
                  <c:v>0.31</c:v>
                </c:pt>
                <c:pt idx="3628">
                  <c:v>0.34</c:v>
                </c:pt>
                <c:pt idx="3629">
                  <c:v>0.33500000000000002</c:v>
                </c:pt>
                <c:pt idx="3630">
                  <c:v>0.33500000000000002</c:v>
                </c:pt>
                <c:pt idx="3631">
                  <c:v>0.33500000000000002</c:v>
                </c:pt>
                <c:pt idx="3632">
                  <c:v>0.32</c:v>
                </c:pt>
                <c:pt idx="3633">
                  <c:v>0.28000000000000003</c:v>
                </c:pt>
                <c:pt idx="3634">
                  <c:v>0.26500000000000001</c:v>
                </c:pt>
                <c:pt idx="3635">
                  <c:v>0.27500000000000002</c:v>
                </c:pt>
                <c:pt idx="3636">
                  <c:v>0.27500000000000002</c:v>
                </c:pt>
                <c:pt idx="3637">
                  <c:v>0.27500000000000002</c:v>
                </c:pt>
                <c:pt idx="3638">
                  <c:v>0.27500000000000002</c:v>
                </c:pt>
                <c:pt idx="3639">
                  <c:v>0.26</c:v>
                </c:pt>
                <c:pt idx="3640">
                  <c:v>0.27</c:v>
                </c:pt>
                <c:pt idx="3641">
                  <c:v>0.28000000000000003</c:v>
                </c:pt>
                <c:pt idx="3642">
                  <c:v>0.26500000000000001</c:v>
                </c:pt>
                <c:pt idx="3643">
                  <c:v>0.26500000000000001</c:v>
                </c:pt>
                <c:pt idx="3644">
                  <c:v>0.26500000000000001</c:v>
                </c:pt>
                <c:pt idx="3645">
                  <c:v>0.26500000000000001</c:v>
                </c:pt>
                <c:pt idx="3646">
                  <c:v>0.27</c:v>
                </c:pt>
                <c:pt idx="3647">
                  <c:v>0.27</c:v>
                </c:pt>
                <c:pt idx="3648">
                  <c:v>0.27</c:v>
                </c:pt>
                <c:pt idx="3649">
                  <c:v>0.28000000000000003</c:v>
                </c:pt>
                <c:pt idx="3650">
                  <c:v>0.28000000000000003</c:v>
                </c:pt>
                <c:pt idx="3651">
                  <c:v>0.28000000000000003</c:v>
                </c:pt>
                <c:pt idx="3652">
                  <c:v>0.28000000000000003</c:v>
                </c:pt>
                <c:pt idx="3653">
                  <c:v>0.28000000000000003</c:v>
                </c:pt>
                <c:pt idx="3654">
                  <c:v>0.28999999999999998</c:v>
                </c:pt>
                <c:pt idx="3655">
                  <c:v>0.28000000000000003</c:v>
                </c:pt>
                <c:pt idx="3656">
                  <c:v>0.28499999999999998</c:v>
                </c:pt>
                <c:pt idx="3657">
                  <c:v>0.3</c:v>
                </c:pt>
                <c:pt idx="3658">
                  <c:v>0.3</c:v>
                </c:pt>
                <c:pt idx="3659">
                  <c:v>0.3</c:v>
                </c:pt>
                <c:pt idx="3660">
                  <c:v>0.28999999999999998</c:v>
                </c:pt>
                <c:pt idx="3661">
                  <c:v>0.30499999999999999</c:v>
                </c:pt>
                <c:pt idx="3662">
                  <c:v>0.29499999999999998</c:v>
                </c:pt>
                <c:pt idx="3663">
                  <c:v>0.32</c:v>
                </c:pt>
                <c:pt idx="3664">
                  <c:v>0.32</c:v>
                </c:pt>
                <c:pt idx="3665">
                  <c:v>0.32</c:v>
                </c:pt>
                <c:pt idx="3666">
                  <c:v>0.32</c:v>
                </c:pt>
                <c:pt idx="3667">
                  <c:v>0.3</c:v>
                </c:pt>
                <c:pt idx="3668">
                  <c:v>0.3</c:v>
                </c:pt>
                <c:pt idx="3669">
                  <c:v>0.3</c:v>
                </c:pt>
                <c:pt idx="3670">
                  <c:v>0.32</c:v>
                </c:pt>
                <c:pt idx="3671">
                  <c:v>0.28999999999999998</c:v>
                </c:pt>
                <c:pt idx="3672">
                  <c:v>0.28999999999999998</c:v>
                </c:pt>
                <c:pt idx="3673">
                  <c:v>0.28999999999999998</c:v>
                </c:pt>
                <c:pt idx="3674">
                  <c:v>0.28000000000000003</c:v>
                </c:pt>
                <c:pt idx="3675">
                  <c:v>0.26500000000000001</c:v>
                </c:pt>
                <c:pt idx="3676">
                  <c:v>0.27500000000000002</c:v>
                </c:pt>
                <c:pt idx="3677">
                  <c:v>0.28999999999999998</c:v>
                </c:pt>
                <c:pt idx="3678">
                  <c:v>0.28499999999999998</c:v>
                </c:pt>
                <c:pt idx="3679">
                  <c:v>0.28499999999999998</c:v>
                </c:pt>
                <c:pt idx="3680">
                  <c:v>0.28499999999999998</c:v>
                </c:pt>
                <c:pt idx="3681">
                  <c:v>0.28000000000000003</c:v>
                </c:pt>
                <c:pt idx="3682">
                  <c:v>0.3</c:v>
                </c:pt>
                <c:pt idx="3683">
                  <c:v>0.32500000000000001</c:v>
                </c:pt>
                <c:pt idx="3684">
                  <c:v>0.32</c:v>
                </c:pt>
                <c:pt idx="3685">
                  <c:v>0.32</c:v>
                </c:pt>
                <c:pt idx="3686">
                  <c:v>0.32</c:v>
                </c:pt>
                <c:pt idx="3687">
                  <c:v>0.32</c:v>
                </c:pt>
                <c:pt idx="3688">
                  <c:v>0.33</c:v>
                </c:pt>
                <c:pt idx="3689">
                  <c:v>0.31</c:v>
                </c:pt>
                <c:pt idx="3690">
                  <c:v>0.28999999999999998</c:v>
                </c:pt>
                <c:pt idx="3691">
                  <c:v>0.28999999999999998</c:v>
                </c:pt>
                <c:pt idx="3692">
                  <c:v>0.28999999999999998</c:v>
                </c:pt>
                <c:pt idx="3693">
                  <c:v>0.28999999999999998</c:v>
                </c:pt>
                <c:pt idx="3694">
                  <c:v>0.28999999999999998</c:v>
                </c:pt>
                <c:pt idx="3695">
                  <c:v>0.28999999999999998</c:v>
                </c:pt>
                <c:pt idx="3696">
                  <c:v>0.28499999999999998</c:v>
                </c:pt>
                <c:pt idx="3697">
                  <c:v>0.28999999999999998</c:v>
                </c:pt>
                <c:pt idx="3698">
                  <c:v>0.31</c:v>
                </c:pt>
                <c:pt idx="3699">
                  <c:v>0.315</c:v>
                </c:pt>
                <c:pt idx="3700">
                  <c:v>0.315</c:v>
                </c:pt>
                <c:pt idx="3701">
                  <c:v>0.315</c:v>
                </c:pt>
                <c:pt idx="3702">
                  <c:v>0.32500000000000001</c:v>
                </c:pt>
                <c:pt idx="3703">
                  <c:v>0.30499999999999999</c:v>
                </c:pt>
                <c:pt idx="3704">
                  <c:v>0.36</c:v>
                </c:pt>
                <c:pt idx="3705">
                  <c:v>0.36</c:v>
                </c:pt>
                <c:pt idx="3706">
                  <c:v>0.36</c:v>
                </c:pt>
                <c:pt idx="3707">
                  <c:v>0.36</c:v>
                </c:pt>
                <c:pt idx="3708">
                  <c:v>0.36</c:v>
                </c:pt>
                <c:pt idx="3709">
                  <c:v>0.37</c:v>
                </c:pt>
                <c:pt idx="3710">
                  <c:v>0.34499999999999997</c:v>
                </c:pt>
                <c:pt idx="3711">
                  <c:v>0.34</c:v>
                </c:pt>
                <c:pt idx="3712">
                  <c:v>0.35499999999999998</c:v>
                </c:pt>
                <c:pt idx="3713">
                  <c:v>0.39500000000000002</c:v>
                </c:pt>
                <c:pt idx="3714">
                  <c:v>0.39500000000000002</c:v>
                </c:pt>
                <c:pt idx="3715">
                  <c:v>0.39500000000000002</c:v>
                </c:pt>
                <c:pt idx="3716">
                  <c:v>0.39</c:v>
                </c:pt>
                <c:pt idx="3717">
                  <c:v>0.38</c:v>
                </c:pt>
                <c:pt idx="3718">
                  <c:v>0.36499999999999999</c:v>
                </c:pt>
                <c:pt idx="3719">
                  <c:v>0.44</c:v>
                </c:pt>
                <c:pt idx="3720">
                  <c:v>0.48</c:v>
                </c:pt>
                <c:pt idx="3721">
                  <c:v>0.48</c:v>
                </c:pt>
                <c:pt idx="3722">
                  <c:v>0.48</c:v>
                </c:pt>
                <c:pt idx="3723">
                  <c:v>0.49</c:v>
                </c:pt>
                <c:pt idx="3724">
                  <c:v>0.51</c:v>
                </c:pt>
                <c:pt idx="3725">
                  <c:v>0.45500000000000002</c:v>
                </c:pt>
                <c:pt idx="3726">
                  <c:v>0.46500000000000002</c:v>
                </c:pt>
                <c:pt idx="3727">
                  <c:v>0.46500000000000002</c:v>
                </c:pt>
                <c:pt idx="3728">
                  <c:v>0.46500000000000002</c:v>
                </c:pt>
                <c:pt idx="3729">
                  <c:v>0.46500000000000002</c:v>
                </c:pt>
                <c:pt idx="3730">
                  <c:v>0.46</c:v>
                </c:pt>
                <c:pt idx="3731">
                  <c:v>0.46</c:v>
                </c:pt>
                <c:pt idx="3732">
                  <c:v>0.47</c:v>
                </c:pt>
                <c:pt idx="3733">
                  <c:v>0.48</c:v>
                </c:pt>
                <c:pt idx="3734">
                  <c:v>0.46</c:v>
                </c:pt>
                <c:pt idx="3735">
                  <c:v>0.46</c:v>
                </c:pt>
                <c:pt idx="3736">
                  <c:v>0.46</c:v>
                </c:pt>
                <c:pt idx="3737">
                  <c:v>0.495</c:v>
                </c:pt>
                <c:pt idx="3738">
                  <c:v>0.51</c:v>
                </c:pt>
                <c:pt idx="3739">
                  <c:v>0.47</c:v>
                </c:pt>
                <c:pt idx="3740">
                  <c:v>0.5</c:v>
                </c:pt>
                <c:pt idx="3741">
                  <c:v>0.52</c:v>
                </c:pt>
                <c:pt idx="3742">
                  <c:v>0.52</c:v>
                </c:pt>
                <c:pt idx="3743">
                  <c:v>0.52</c:v>
                </c:pt>
                <c:pt idx="3744">
                  <c:v>0.4</c:v>
                </c:pt>
                <c:pt idx="3745">
                  <c:v>0.42499999999999999</c:v>
                </c:pt>
                <c:pt idx="3746">
                  <c:v>0.39500000000000002</c:v>
                </c:pt>
                <c:pt idx="3747">
                  <c:v>0.40500000000000003</c:v>
                </c:pt>
                <c:pt idx="3748">
                  <c:v>0.37</c:v>
                </c:pt>
                <c:pt idx="3749">
                  <c:v>0.37</c:v>
                </c:pt>
                <c:pt idx="3750">
                  <c:v>0.37</c:v>
                </c:pt>
                <c:pt idx="3751">
                  <c:v>0.37</c:v>
                </c:pt>
                <c:pt idx="3752">
                  <c:v>0.34</c:v>
                </c:pt>
                <c:pt idx="3753">
                  <c:v>0.34499999999999997</c:v>
                </c:pt>
                <c:pt idx="3754">
                  <c:v>0.37</c:v>
                </c:pt>
                <c:pt idx="3755">
                  <c:v>0.37</c:v>
                </c:pt>
                <c:pt idx="3756">
                  <c:v>0.37</c:v>
                </c:pt>
                <c:pt idx="3757">
                  <c:v>0.37</c:v>
                </c:pt>
                <c:pt idx="3758">
                  <c:v>0.37</c:v>
                </c:pt>
                <c:pt idx="3759">
                  <c:v>0.37</c:v>
                </c:pt>
                <c:pt idx="3760">
                  <c:v>0.35</c:v>
                </c:pt>
                <c:pt idx="3761">
                  <c:v>0.38</c:v>
                </c:pt>
                <c:pt idx="3762">
                  <c:v>0.37</c:v>
                </c:pt>
                <c:pt idx="3763">
                  <c:v>0.37</c:v>
                </c:pt>
                <c:pt idx="3764">
                  <c:v>0.37</c:v>
                </c:pt>
                <c:pt idx="3765">
                  <c:v>0.37</c:v>
                </c:pt>
                <c:pt idx="3766">
                  <c:v>0.4</c:v>
                </c:pt>
                <c:pt idx="3767">
                  <c:v>0.35</c:v>
                </c:pt>
                <c:pt idx="3768">
                  <c:v>0.34</c:v>
                </c:pt>
                <c:pt idx="3769">
                  <c:v>0.34</c:v>
                </c:pt>
                <c:pt idx="3770">
                  <c:v>0.34</c:v>
                </c:pt>
                <c:pt idx="3771">
                  <c:v>0.34</c:v>
                </c:pt>
                <c:pt idx="3772">
                  <c:v>0.34</c:v>
                </c:pt>
                <c:pt idx="3773">
                  <c:v>0.3</c:v>
                </c:pt>
                <c:pt idx="3774">
                  <c:v>0.28999999999999998</c:v>
                </c:pt>
                <c:pt idx="3775">
                  <c:v>0.27500000000000002</c:v>
                </c:pt>
                <c:pt idx="3776">
                  <c:v>0.26</c:v>
                </c:pt>
                <c:pt idx="3777">
                  <c:v>0.26</c:v>
                </c:pt>
                <c:pt idx="3778">
                  <c:v>0.26</c:v>
                </c:pt>
                <c:pt idx="3779">
                  <c:v>0.26</c:v>
                </c:pt>
                <c:pt idx="3780">
                  <c:v>0.3</c:v>
                </c:pt>
                <c:pt idx="3781">
                  <c:v>0.3</c:v>
                </c:pt>
                <c:pt idx="3782">
                  <c:v>0.3</c:v>
                </c:pt>
                <c:pt idx="3783">
                  <c:v>0.25</c:v>
                </c:pt>
                <c:pt idx="3784">
                  <c:v>0.25</c:v>
                </c:pt>
                <c:pt idx="3785">
                  <c:v>0.25</c:v>
                </c:pt>
                <c:pt idx="3786">
                  <c:v>0.25</c:v>
                </c:pt>
                <c:pt idx="3787">
                  <c:v>0.25</c:v>
                </c:pt>
                <c:pt idx="3788">
                  <c:v>0.26</c:v>
                </c:pt>
                <c:pt idx="3789">
                  <c:v>0.25</c:v>
                </c:pt>
                <c:pt idx="3790">
                  <c:v>0.25</c:v>
                </c:pt>
                <c:pt idx="3791">
                  <c:v>0.25</c:v>
                </c:pt>
                <c:pt idx="3792">
                  <c:v>0.25</c:v>
                </c:pt>
                <c:pt idx="3793">
                  <c:v>0.24</c:v>
                </c:pt>
                <c:pt idx="3794">
                  <c:v>0.245</c:v>
                </c:pt>
                <c:pt idx="3795">
                  <c:v>0.25</c:v>
                </c:pt>
                <c:pt idx="3796">
                  <c:v>0.26</c:v>
                </c:pt>
                <c:pt idx="3797">
                  <c:v>0.26500000000000001</c:v>
                </c:pt>
                <c:pt idx="3798">
                  <c:v>0.26500000000000001</c:v>
                </c:pt>
                <c:pt idx="3799">
                  <c:v>0.26500000000000001</c:v>
                </c:pt>
                <c:pt idx="3800">
                  <c:v>0.26500000000000001</c:v>
                </c:pt>
                <c:pt idx="3801">
                  <c:v>0.26500000000000001</c:v>
                </c:pt>
                <c:pt idx="3802">
                  <c:v>0.27</c:v>
                </c:pt>
                <c:pt idx="3803">
                  <c:v>0.28000000000000003</c:v>
                </c:pt>
                <c:pt idx="3804">
                  <c:v>0.28000000000000003</c:v>
                </c:pt>
                <c:pt idx="3805">
                  <c:v>0.28000000000000003</c:v>
                </c:pt>
                <c:pt idx="3806">
                  <c:v>0.28000000000000003</c:v>
                </c:pt>
                <c:pt idx="3807">
                  <c:v>0.28000000000000003</c:v>
                </c:pt>
                <c:pt idx="3808">
                  <c:v>0.28000000000000003</c:v>
                </c:pt>
                <c:pt idx="3809">
                  <c:v>0.29499999999999998</c:v>
                </c:pt>
                <c:pt idx="3810">
                  <c:v>0.31</c:v>
                </c:pt>
                <c:pt idx="3811">
                  <c:v>0.32500000000000001</c:v>
                </c:pt>
                <c:pt idx="3812">
                  <c:v>0.32500000000000001</c:v>
                </c:pt>
                <c:pt idx="3813">
                  <c:v>0.32500000000000001</c:v>
                </c:pt>
                <c:pt idx="3814">
                  <c:v>0.33500000000000002</c:v>
                </c:pt>
                <c:pt idx="3815">
                  <c:v>0.32</c:v>
                </c:pt>
                <c:pt idx="3816">
                  <c:v>0.33500000000000002</c:v>
                </c:pt>
                <c:pt idx="3817">
                  <c:v>0.3</c:v>
                </c:pt>
                <c:pt idx="3818">
                  <c:v>0.31</c:v>
                </c:pt>
                <c:pt idx="3819">
                  <c:v>0.31</c:v>
                </c:pt>
                <c:pt idx="3820">
                  <c:v>0.31</c:v>
                </c:pt>
                <c:pt idx="3821">
                  <c:v>0.3</c:v>
                </c:pt>
                <c:pt idx="3822">
                  <c:v>0.28499999999999998</c:v>
                </c:pt>
                <c:pt idx="3823">
                  <c:v>0.28499999999999998</c:v>
                </c:pt>
                <c:pt idx="3824">
                  <c:v>0.30499999999999999</c:v>
                </c:pt>
                <c:pt idx="3825">
                  <c:v>0.3</c:v>
                </c:pt>
                <c:pt idx="3826">
                  <c:v>0.3</c:v>
                </c:pt>
                <c:pt idx="3827">
                  <c:v>0.3</c:v>
                </c:pt>
                <c:pt idx="3828">
                  <c:v>0.32</c:v>
                </c:pt>
                <c:pt idx="3829">
                  <c:v>0.32500000000000001</c:v>
                </c:pt>
                <c:pt idx="3830">
                  <c:v>0.32</c:v>
                </c:pt>
                <c:pt idx="3831">
                  <c:v>0.32</c:v>
                </c:pt>
                <c:pt idx="3832">
                  <c:v>0.32</c:v>
                </c:pt>
                <c:pt idx="3833">
                  <c:v>0.32</c:v>
                </c:pt>
                <c:pt idx="3834">
                  <c:v>0.32</c:v>
                </c:pt>
                <c:pt idx="3835">
                  <c:v>0.32500000000000001</c:v>
                </c:pt>
                <c:pt idx="3836">
                  <c:v>0.34</c:v>
                </c:pt>
                <c:pt idx="3837">
                  <c:v>0.35499999999999998</c:v>
                </c:pt>
                <c:pt idx="3838">
                  <c:v>0.34</c:v>
                </c:pt>
                <c:pt idx="3839">
                  <c:v>0.35</c:v>
                </c:pt>
                <c:pt idx="3840">
                  <c:v>0.35</c:v>
                </c:pt>
                <c:pt idx="3841">
                  <c:v>0.35</c:v>
                </c:pt>
                <c:pt idx="3842">
                  <c:v>0.36</c:v>
                </c:pt>
                <c:pt idx="3843">
                  <c:v>0.38</c:v>
                </c:pt>
                <c:pt idx="3844">
                  <c:v>0.38</c:v>
                </c:pt>
                <c:pt idx="3845">
                  <c:v>0.38500000000000001</c:v>
                </c:pt>
                <c:pt idx="3846">
                  <c:v>0.36499999999999999</c:v>
                </c:pt>
                <c:pt idx="3847">
                  <c:v>0.36499999999999999</c:v>
                </c:pt>
                <c:pt idx="3848">
                  <c:v>0.36499999999999999</c:v>
                </c:pt>
                <c:pt idx="3849">
                  <c:v>0.34</c:v>
                </c:pt>
                <c:pt idx="3850">
                  <c:v>0.34</c:v>
                </c:pt>
                <c:pt idx="3851">
                  <c:v>0.34</c:v>
                </c:pt>
                <c:pt idx="3852">
                  <c:v>0.35</c:v>
                </c:pt>
                <c:pt idx="3853">
                  <c:v>0.34</c:v>
                </c:pt>
                <c:pt idx="3854">
                  <c:v>0.34</c:v>
                </c:pt>
                <c:pt idx="3855">
                  <c:v>0.34</c:v>
                </c:pt>
                <c:pt idx="3856">
                  <c:v>0.37</c:v>
                </c:pt>
                <c:pt idx="3857">
                  <c:v>0.36</c:v>
                </c:pt>
              </c:numCache>
            </c:numRef>
          </c:val>
          <c:smooth val="0"/>
          <c:extLst>
            <c:ext xmlns:c16="http://schemas.microsoft.com/office/drawing/2014/chart" uri="{C3380CC4-5D6E-409C-BE32-E72D297353CC}">
              <c16:uniqueId val="{00000000-D89A-4C6F-8E2C-8665F46B9A99}"/>
            </c:ext>
          </c:extLst>
        </c:ser>
        <c:dLbls>
          <c:showLegendKey val="0"/>
          <c:showVal val="0"/>
          <c:showCatName val="0"/>
          <c:showSerName val="0"/>
          <c:showPercent val="0"/>
          <c:showBubbleSize val="0"/>
        </c:dLbls>
        <c:smooth val="0"/>
        <c:axId val="1857845471"/>
        <c:axId val="1810101711"/>
      </c:lineChart>
      <c:dateAx>
        <c:axId val="185784547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01711"/>
        <c:crosses val="autoZero"/>
        <c:auto val="1"/>
        <c:lblOffset val="100"/>
        <c:baseTimeUnit val="days"/>
      </c:dateAx>
      <c:valAx>
        <c:axId val="181010171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78454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00218808626793E-2"/>
          <c:y val="2.9836590038314178E-2"/>
          <c:w val="0.8753367164560194"/>
          <c:h val="0.85053716475095786"/>
        </c:manualLayout>
      </c:layout>
      <c:lineChart>
        <c:grouping val="standard"/>
        <c:varyColors val="0"/>
        <c:ser>
          <c:idx val="0"/>
          <c:order val="0"/>
          <c:tx>
            <c:strRef>
              <c:f>'Pane 1'!$B$36</c:f>
              <c:strCache>
                <c:ptCount val="1"/>
                <c:pt idx="0">
                  <c:v>S&amp;P/TSX</c:v>
                </c:pt>
              </c:strCache>
            </c:strRef>
          </c:tx>
          <c:spPr>
            <a:ln w="28575">
              <a:solidFill>
                <a:srgbClr val="8C8C8C"/>
              </a:solidFill>
              <a:prstDash val="solid"/>
            </a:ln>
          </c:spPr>
          <c:marker>
            <c:symbol val="none"/>
          </c:marker>
          <c:cat>
            <c:numRef>
              <c:f>'Pane 1'!$A$37:$A$1291</c:f>
              <c:numCache>
                <c:formatCode>[$-409]mmm\-dd\-yyyy;@</c:formatCode>
                <c:ptCount val="1255"/>
                <c:pt idx="0">
                  <c:v>43420</c:v>
                </c:pt>
                <c:pt idx="1">
                  <c:v>43423</c:v>
                </c:pt>
                <c:pt idx="2">
                  <c:v>43424</c:v>
                </c:pt>
                <c:pt idx="3">
                  <c:v>43425</c:v>
                </c:pt>
                <c:pt idx="4">
                  <c:v>43426</c:v>
                </c:pt>
                <c:pt idx="5">
                  <c:v>43427</c:v>
                </c:pt>
                <c:pt idx="6">
                  <c:v>43430</c:v>
                </c:pt>
                <c:pt idx="7">
                  <c:v>43431</c:v>
                </c:pt>
                <c:pt idx="8">
                  <c:v>43432</c:v>
                </c:pt>
                <c:pt idx="9">
                  <c:v>43433</c:v>
                </c:pt>
                <c:pt idx="10">
                  <c:v>43434</c:v>
                </c:pt>
                <c:pt idx="11">
                  <c:v>43437</c:v>
                </c:pt>
                <c:pt idx="12">
                  <c:v>43438</c:v>
                </c:pt>
                <c:pt idx="13">
                  <c:v>43439</c:v>
                </c:pt>
                <c:pt idx="14">
                  <c:v>43440</c:v>
                </c:pt>
                <c:pt idx="15">
                  <c:v>43441</c:v>
                </c:pt>
                <c:pt idx="16">
                  <c:v>43444</c:v>
                </c:pt>
                <c:pt idx="17">
                  <c:v>43445</c:v>
                </c:pt>
                <c:pt idx="18">
                  <c:v>43446</c:v>
                </c:pt>
                <c:pt idx="19">
                  <c:v>43447</c:v>
                </c:pt>
                <c:pt idx="20">
                  <c:v>43448</c:v>
                </c:pt>
                <c:pt idx="21">
                  <c:v>43451</c:v>
                </c:pt>
                <c:pt idx="22">
                  <c:v>43452</c:v>
                </c:pt>
                <c:pt idx="23">
                  <c:v>43453</c:v>
                </c:pt>
                <c:pt idx="24">
                  <c:v>43454</c:v>
                </c:pt>
                <c:pt idx="25">
                  <c:v>43455</c:v>
                </c:pt>
                <c:pt idx="26">
                  <c:v>43458</c:v>
                </c:pt>
                <c:pt idx="27">
                  <c:v>43461</c:v>
                </c:pt>
                <c:pt idx="28">
                  <c:v>43462</c:v>
                </c:pt>
                <c:pt idx="29">
                  <c:v>43465</c:v>
                </c:pt>
                <c:pt idx="30">
                  <c:v>43467</c:v>
                </c:pt>
                <c:pt idx="31">
                  <c:v>43468</c:v>
                </c:pt>
                <c:pt idx="32">
                  <c:v>43469</c:v>
                </c:pt>
                <c:pt idx="33">
                  <c:v>43472</c:v>
                </c:pt>
                <c:pt idx="34">
                  <c:v>43473</c:v>
                </c:pt>
                <c:pt idx="35">
                  <c:v>43474</c:v>
                </c:pt>
                <c:pt idx="36">
                  <c:v>43475</c:v>
                </c:pt>
                <c:pt idx="37">
                  <c:v>43476</c:v>
                </c:pt>
                <c:pt idx="38">
                  <c:v>43479</c:v>
                </c:pt>
                <c:pt idx="39">
                  <c:v>43480</c:v>
                </c:pt>
                <c:pt idx="40">
                  <c:v>43481</c:v>
                </c:pt>
                <c:pt idx="41">
                  <c:v>43482</c:v>
                </c:pt>
                <c:pt idx="42">
                  <c:v>43483</c:v>
                </c:pt>
                <c:pt idx="43">
                  <c:v>43486</c:v>
                </c:pt>
                <c:pt idx="44">
                  <c:v>43487</c:v>
                </c:pt>
                <c:pt idx="45">
                  <c:v>43488</c:v>
                </c:pt>
                <c:pt idx="46">
                  <c:v>43489</c:v>
                </c:pt>
                <c:pt idx="47">
                  <c:v>43490</c:v>
                </c:pt>
                <c:pt idx="48">
                  <c:v>43493</c:v>
                </c:pt>
                <c:pt idx="49">
                  <c:v>43494</c:v>
                </c:pt>
                <c:pt idx="50">
                  <c:v>43495</c:v>
                </c:pt>
                <c:pt idx="51">
                  <c:v>43496</c:v>
                </c:pt>
                <c:pt idx="52">
                  <c:v>43497</c:v>
                </c:pt>
                <c:pt idx="53">
                  <c:v>43500</c:v>
                </c:pt>
                <c:pt idx="54">
                  <c:v>43501</c:v>
                </c:pt>
                <c:pt idx="55">
                  <c:v>43502</c:v>
                </c:pt>
                <c:pt idx="56">
                  <c:v>43503</c:v>
                </c:pt>
                <c:pt idx="57">
                  <c:v>43504</c:v>
                </c:pt>
                <c:pt idx="58">
                  <c:v>43507</c:v>
                </c:pt>
                <c:pt idx="59">
                  <c:v>43508</c:v>
                </c:pt>
                <c:pt idx="60">
                  <c:v>43509</c:v>
                </c:pt>
                <c:pt idx="61">
                  <c:v>43510</c:v>
                </c:pt>
                <c:pt idx="62">
                  <c:v>43511</c:v>
                </c:pt>
                <c:pt idx="63">
                  <c:v>43515</c:v>
                </c:pt>
                <c:pt idx="64">
                  <c:v>43516</c:v>
                </c:pt>
                <c:pt idx="65">
                  <c:v>43517</c:v>
                </c:pt>
                <c:pt idx="66">
                  <c:v>43518</c:v>
                </c:pt>
                <c:pt idx="67">
                  <c:v>43521</c:v>
                </c:pt>
                <c:pt idx="68">
                  <c:v>43522</c:v>
                </c:pt>
                <c:pt idx="69">
                  <c:v>43523</c:v>
                </c:pt>
                <c:pt idx="70">
                  <c:v>43524</c:v>
                </c:pt>
                <c:pt idx="71">
                  <c:v>43525</c:v>
                </c:pt>
                <c:pt idx="72">
                  <c:v>43528</c:v>
                </c:pt>
                <c:pt idx="73">
                  <c:v>43529</c:v>
                </c:pt>
                <c:pt idx="74">
                  <c:v>43530</c:v>
                </c:pt>
                <c:pt idx="75">
                  <c:v>43531</c:v>
                </c:pt>
                <c:pt idx="76">
                  <c:v>43532</c:v>
                </c:pt>
                <c:pt idx="77">
                  <c:v>43535</c:v>
                </c:pt>
                <c:pt idx="78">
                  <c:v>43536</c:v>
                </c:pt>
                <c:pt idx="79">
                  <c:v>43537</c:v>
                </c:pt>
                <c:pt idx="80">
                  <c:v>43538</c:v>
                </c:pt>
                <c:pt idx="81">
                  <c:v>43539</c:v>
                </c:pt>
                <c:pt idx="82">
                  <c:v>43542</c:v>
                </c:pt>
                <c:pt idx="83">
                  <c:v>43543</c:v>
                </c:pt>
                <c:pt idx="84">
                  <c:v>43544</c:v>
                </c:pt>
                <c:pt idx="85">
                  <c:v>43545</c:v>
                </c:pt>
                <c:pt idx="86">
                  <c:v>43546</c:v>
                </c:pt>
                <c:pt idx="87">
                  <c:v>43549</c:v>
                </c:pt>
                <c:pt idx="88">
                  <c:v>43550</c:v>
                </c:pt>
                <c:pt idx="89">
                  <c:v>43551</c:v>
                </c:pt>
                <c:pt idx="90">
                  <c:v>43552</c:v>
                </c:pt>
                <c:pt idx="91">
                  <c:v>43553</c:v>
                </c:pt>
                <c:pt idx="92">
                  <c:v>43556</c:v>
                </c:pt>
                <c:pt idx="93">
                  <c:v>43557</c:v>
                </c:pt>
                <c:pt idx="94">
                  <c:v>43558</c:v>
                </c:pt>
                <c:pt idx="95">
                  <c:v>43559</c:v>
                </c:pt>
                <c:pt idx="96">
                  <c:v>43560</c:v>
                </c:pt>
                <c:pt idx="97">
                  <c:v>43563</c:v>
                </c:pt>
                <c:pt idx="98">
                  <c:v>43564</c:v>
                </c:pt>
                <c:pt idx="99">
                  <c:v>43565</c:v>
                </c:pt>
                <c:pt idx="100">
                  <c:v>43566</c:v>
                </c:pt>
                <c:pt idx="101">
                  <c:v>43567</c:v>
                </c:pt>
                <c:pt idx="102">
                  <c:v>43570</c:v>
                </c:pt>
                <c:pt idx="103">
                  <c:v>43571</c:v>
                </c:pt>
                <c:pt idx="104">
                  <c:v>43572</c:v>
                </c:pt>
                <c:pt idx="105">
                  <c:v>43573</c:v>
                </c:pt>
                <c:pt idx="106">
                  <c:v>43577</c:v>
                </c:pt>
                <c:pt idx="107">
                  <c:v>43578</c:v>
                </c:pt>
                <c:pt idx="108">
                  <c:v>43579</c:v>
                </c:pt>
                <c:pt idx="109">
                  <c:v>43580</c:v>
                </c:pt>
                <c:pt idx="110">
                  <c:v>43581</c:v>
                </c:pt>
                <c:pt idx="111">
                  <c:v>43584</c:v>
                </c:pt>
                <c:pt idx="112">
                  <c:v>43585</c:v>
                </c:pt>
                <c:pt idx="113">
                  <c:v>43586</c:v>
                </c:pt>
                <c:pt idx="114">
                  <c:v>43587</c:v>
                </c:pt>
                <c:pt idx="115">
                  <c:v>43588</c:v>
                </c:pt>
                <c:pt idx="116">
                  <c:v>43591</c:v>
                </c:pt>
                <c:pt idx="117">
                  <c:v>43592</c:v>
                </c:pt>
                <c:pt idx="118">
                  <c:v>43593</c:v>
                </c:pt>
                <c:pt idx="119">
                  <c:v>43594</c:v>
                </c:pt>
                <c:pt idx="120">
                  <c:v>43595</c:v>
                </c:pt>
                <c:pt idx="121">
                  <c:v>43598</c:v>
                </c:pt>
                <c:pt idx="122">
                  <c:v>43599</c:v>
                </c:pt>
                <c:pt idx="123">
                  <c:v>43600</c:v>
                </c:pt>
                <c:pt idx="124">
                  <c:v>43601</c:v>
                </c:pt>
                <c:pt idx="125">
                  <c:v>43602</c:v>
                </c:pt>
                <c:pt idx="126">
                  <c:v>43606</c:v>
                </c:pt>
                <c:pt idx="127">
                  <c:v>43607</c:v>
                </c:pt>
                <c:pt idx="128">
                  <c:v>43608</c:v>
                </c:pt>
                <c:pt idx="129">
                  <c:v>43609</c:v>
                </c:pt>
                <c:pt idx="130">
                  <c:v>43612</c:v>
                </c:pt>
                <c:pt idx="131">
                  <c:v>43613</c:v>
                </c:pt>
                <c:pt idx="132">
                  <c:v>43614</c:v>
                </c:pt>
                <c:pt idx="133">
                  <c:v>43615</c:v>
                </c:pt>
                <c:pt idx="134">
                  <c:v>43616</c:v>
                </c:pt>
                <c:pt idx="135">
                  <c:v>43619</c:v>
                </c:pt>
                <c:pt idx="136">
                  <c:v>43620</c:v>
                </c:pt>
                <c:pt idx="137">
                  <c:v>43621</c:v>
                </c:pt>
                <c:pt idx="138">
                  <c:v>43622</c:v>
                </c:pt>
                <c:pt idx="139">
                  <c:v>43623</c:v>
                </c:pt>
                <c:pt idx="140">
                  <c:v>43626</c:v>
                </c:pt>
                <c:pt idx="141">
                  <c:v>43627</c:v>
                </c:pt>
                <c:pt idx="142">
                  <c:v>43628</c:v>
                </c:pt>
                <c:pt idx="143">
                  <c:v>43629</c:v>
                </c:pt>
                <c:pt idx="144">
                  <c:v>43630</c:v>
                </c:pt>
                <c:pt idx="145">
                  <c:v>43633</c:v>
                </c:pt>
                <c:pt idx="146">
                  <c:v>43634</c:v>
                </c:pt>
                <c:pt idx="147">
                  <c:v>43635</c:v>
                </c:pt>
                <c:pt idx="148">
                  <c:v>43636</c:v>
                </c:pt>
                <c:pt idx="149">
                  <c:v>43637</c:v>
                </c:pt>
                <c:pt idx="150">
                  <c:v>43640</c:v>
                </c:pt>
                <c:pt idx="151">
                  <c:v>43641</c:v>
                </c:pt>
                <c:pt idx="152">
                  <c:v>43642</c:v>
                </c:pt>
                <c:pt idx="153">
                  <c:v>43643</c:v>
                </c:pt>
                <c:pt idx="154">
                  <c:v>43644</c:v>
                </c:pt>
                <c:pt idx="155">
                  <c:v>43648</c:v>
                </c:pt>
                <c:pt idx="156">
                  <c:v>43649</c:v>
                </c:pt>
                <c:pt idx="157">
                  <c:v>43650</c:v>
                </c:pt>
                <c:pt idx="158">
                  <c:v>43651</c:v>
                </c:pt>
                <c:pt idx="159">
                  <c:v>43654</c:v>
                </c:pt>
                <c:pt idx="160">
                  <c:v>43655</c:v>
                </c:pt>
                <c:pt idx="161">
                  <c:v>43656</c:v>
                </c:pt>
                <c:pt idx="162">
                  <c:v>43657</c:v>
                </c:pt>
                <c:pt idx="163">
                  <c:v>43658</c:v>
                </c:pt>
                <c:pt idx="164">
                  <c:v>43661</c:v>
                </c:pt>
                <c:pt idx="165">
                  <c:v>43662</c:v>
                </c:pt>
                <c:pt idx="166">
                  <c:v>43663</c:v>
                </c:pt>
                <c:pt idx="167">
                  <c:v>43664</c:v>
                </c:pt>
                <c:pt idx="168">
                  <c:v>43665</c:v>
                </c:pt>
                <c:pt idx="169">
                  <c:v>43668</c:v>
                </c:pt>
                <c:pt idx="170">
                  <c:v>43669</c:v>
                </c:pt>
                <c:pt idx="171">
                  <c:v>43670</c:v>
                </c:pt>
                <c:pt idx="172">
                  <c:v>43671</c:v>
                </c:pt>
                <c:pt idx="173">
                  <c:v>43672</c:v>
                </c:pt>
                <c:pt idx="174">
                  <c:v>43675</c:v>
                </c:pt>
                <c:pt idx="175">
                  <c:v>43676</c:v>
                </c:pt>
                <c:pt idx="176">
                  <c:v>43677</c:v>
                </c:pt>
                <c:pt idx="177">
                  <c:v>43678</c:v>
                </c:pt>
                <c:pt idx="178">
                  <c:v>43679</c:v>
                </c:pt>
                <c:pt idx="179">
                  <c:v>43683</c:v>
                </c:pt>
                <c:pt idx="180">
                  <c:v>43684</c:v>
                </c:pt>
                <c:pt idx="181">
                  <c:v>43685</c:v>
                </c:pt>
                <c:pt idx="182">
                  <c:v>43686</c:v>
                </c:pt>
                <c:pt idx="183">
                  <c:v>43689</c:v>
                </c:pt>
                <c:pt idx="184">
                  <c:v>43690</c:v>
                </c:pt>
                <c:pt idx="185">
                  <c:v>43691</c:v>
                </c:pt>
                <c:pt idx="186">
                  <c:v>43692</c:v>
                </c:pt>
                <c:pt idx="187">
                  <c:v>43693</c:v>
                </c:pt>
                <c:pt idx="188">
                  <c:v>43696</c:v>
                </c:pt>
                <c:pt idx="189">
                  <c:v>43697</c:v>
                </c:pt>
                <c:pt idx="190">
                  <c:v>43698</c:v>
                </c:pt>
                <c:pt idx="191">
                  <c:v>43699</c:v>
                </c:pt>
                <c:pt idx="192">
                  <c:v>43700</c:v>
                </c:pt>
                <c:pt idx="193">
                  <c:v>43703</c:v>
                </c:pt>
                <c:pt idx="194">
                  <c:v>43704</c:v>
                </c:pt>
                <c:pt idx="195">
                  <c:v>43705</c:v>
                </c:pt>
                <c:pt idx="196">
                  <c:v>43706</c:v>
                </c:pt>
                <c:pt idx="197">
                  <c:v>43707</c:v>
                </c:pt>
                <c:pt idx="198">
                  <c:v>43711</c:v>
                </c:pt>
                <c:pt idx="199">
                  <c:v>43712</c:v>
                </c:pt>
                <c:pt idx="200">
                  <c:v>43713</c:v>
                </c:pt>
                <c:pt idx="201">
                  <c:v>43714</c:v>
                </c:pt>
                <c:pt idx="202">
                  <c:v>43717</c:v>
                </c:pt>
                <c:pt idx="203">
                  <c:v>43718</c:v>
                </c:pt>
                <c:pt idx="204">
                  <c:v>43719</c:v>
                </c:pt>
                <c:pt idx="205">
                  <c:v>43720</c:v>
                </c:pt>
                <c:pt idx="206">
                  <c:v>43721</c:v>
                </c:pt>
                <c:pt idx="207">
                  <c:v>43724</c:v>
                </c:pt>
                <c:pt idx="208">
                  <c:v>43725</c:v>
                </c:pt>
                <c:pt idx="209">
                  <c:v>43726</c:v>
                </c:pt>
                <c:pt idx="210">
                  <c:v>43727</c:v>
                </c:pt>
                <c:pt idx="211">
                  <c:v>43728</c:v>
                </c:pt>
                <c:pt idx="212">
                  <c:v>43731</c:v>
                </c:pt>
                <c:pt idx="213">
                  <c:v>43732</c:v>
                </c:pt>
                <c:pt idx="214">
                  <c:v>43733</c:v>
                </c:pt>
                <c:pt idx="215">
                  <c:v>43734</c:v>
                </c:pt>
                <c:pt idx="216">
                  <c:v>43735</c:v>
                </c:pt>
                <c:pt idx="217">
                  <c:v>43738</c:v>
                </c:pt>
                <c:pt idx="218">
                  <c:v>43739</c:v>
                </c:pt>
                <c:pt idx="219">
                  <c:v>43740</c:v>
                </c:pt>
                <c:pt idx="220">
                  <c:v>43741</c:v>
                </c:pt>
                <c:pt idx="221">
                  <c:v>43742</c:v>
                </c:pt>
                <c:pt idx="222">
                  <c:v>43745</c:v>
                </c:pt>
                <c:pt idx="223">
                  <c:v>43746</c:v>
                </c:pt>
                <c:pt idx="224">
                  <c:v>43747</c:v>
                </c:pt>
                <c:pt idx="225">
                  <c:v>43748</c:v>
                </c:pt>
                <c:pt idx="226">
                  <c:v>43749</c:v>
                </c:pt>
                <c:pt idx="227">
                  <c:v>43753</c:v>
                </c:pt>
                <c:pt idx="228">
                  <c:v>43754</c:v>
                </c:pt>
                <c:pt idx="229">
                  <c:v>43755</c:v>
                </c:pt>
                <c:pt idx="230">
                  <c:v>43756</c:v>
                </c:pt>
                <c:pt idx="231">
                  <c:v>43759</c:v>
                </c:pt>
                <c:pt idx="232">
                  <c:v>43760</c:v>
                </c:pt>
                <c:pt idx="233">
                  <c:v>43761</c:v>
                </c:pt>
                <c:pt idx="234">
                  <c:v>43762</c:v>
                </c:pt>
                <c:pt idx="235">
                  <c:v>43763</c:v>
                </c:pt>
                <c:pt idx="236">
                  <c:v>43766</c:v>
                </c:pt>
                <c:pt idx="237">
                  <c:v>43767</c:v>
                </c:pt>
                <c:pt idx="238">
                  <c:v>43768</c:v>
                </c:pt>
                <c:pt idx="239">
                  <c:v>43769</c:v>
                </c:pt>
                <c:pt idx="240">
                  <c:v>43770</c:v>
                </c:pt>
                <c:pt idx="241">
                  <c:v>43773</c:v>
                </c:pt>
                <c:pt idx="242">
                  <c:v>43774</c:v>
                </c:pt>
                <c:pt idx="243">
                  <c:v>43775</c:v>
                </c:pt>
                <c:pt idx="244">
                  <c:v>43776</c:v>
                </c:pt>
                <c:pt idx="245">
                  <c:v>43777</c:v>
                </c:pt>
                <c:pt idx="246">
                  <c:v>43780</c:v>
                </c:pt>
                <c:pt idx="247">
                  <c:v>43781</c:v>
                </c:pt>
                <c:pt idx="248">
                  <c:v>43782</c:v>
                </c:pt>
                <c:pt idx="249">
                  <c:v>43783</c:v>
                </c:pt>
                <c:pt idx="250">
                  <c:v>43784</c:v>
                </c:pt>
                <c:pt idx="251">
                  <c:v>43787</c:v>
                </c:pt>
                <c:pt idx="252">
                  <c:v>43788</c:v>
                </c:pt>
                <c:pt idx="253">
                  <c:v>43789</c:v>
                </c:pt>
                <c:pt idx="254">
                  <c:v>43790</c:v>
                </c:pt>
                <c:pt idx="255">
                  <c:v>43791</c:v>
                </c:pt>
                <c:pt idx="256">
                  <c:v>43794</c:v>
                </c:pt>
                <c:pt idx="257">
                  <c:v>43795</c:v>
                </c:pt>
                <c:pt idx="258">
                  <c:v>43796</c:v>
                </c:pt>
                <c:pt idx="259">
                  <c:v>43797</c:v>
                </c:pt>
                <c:pt idx="260">
                  <c:v>43798</c:v>
                </c:pt>
                <c:pt idx="261">
                  <c:v>43801</c:v>
                </c:pt>
                <c:pt idx="262">
                  <c:v>43802</c:v>
                </c:pt>
                <c:pt idx="263">
                  <c:v>43803</c:v>
                </c:pt>
                <c:pt idx="264">
                  <c:v>43804</c:v>
                </c:pt>
                <c:pt idx="265">
                  <c:v>43805</c:v>
                </c:pt>
                <c:pt idx="266">
                  <c:v>43808</c:v>
                </c:pt>
                <c:pt idx="267">
                  <c:v>43809</c:v>
                </c:pt>
                <c:pt idx="268">
                  <c:v>43810</c:v>
                </c:pt>
                <c:pt idx="269">
                  <c:v>43811</c:v>
                </c:pt>
                <c:pt idx="270">
                  <c:v>43812</c:v>
                </c:pt>
                <c:pt idx="271">
                  <c:v>43815</c:v>
                </c:pt>
                <c:pt idx="272">
                  <c:v>43816</c:v>
                </c:pt>
                <c:pt idx="273">
                  <c:v>43817</c:v>
                </c:pt>
                <c:pt idx="274">
                  <c:v>43818</c:v>
                </c:pt>
                <c:pt idx="275">
                  <c:v>43819</c:v>
                </c:pt>
                <c:pt idx="276">
                  <c:v>43822</c:v>
                </c:pt>
                <c:pt idx="277">
                  <c:v>43823</c:v>
                </c:pt>
                <c:pt idx="278">
                  <c:v>43826</c:v>
                </c:pt>
                <c:pt idx="279">
                  <c:v>43829</c:v>
                </c:pt>
                <c:pt idx="280">
                  <c:v>43830</c:v>
                </c:pt>
                <c:pt idx="281">
                  <c:v>43832</c:v>
                </c:pt>
                <c:pt idx="282">
                  <c:v>43833</c:v>
                </c:pt>
                <c:pt idx="283">
                  <c:v>43836</c:v>
                </c:pt>
                <c:pt idx="284">
                  <c:v>43837</c:v>
                </c:pt>
                <c:pt idx="285">
                  <c:v>43838</c:v>
                </c:pt>
                <c:pt idx="286">
                  <c:v>43839</c:v>
                </c:pt>
                <c:pt idx="287">
                  <c:v>43840</c:v>
                </c:pt>
                <c:pt idx="288">
                  <c:v>43843</c:v>
                </c:pt>
                <c:pt idx="289">
                  <c:v>43844</c:v>
                </c:pt>
                <c:pt idx="290">
                  <c:v>43845</c:v>
                </c:pt>
                <c:pt idx="291">
                  <c:v>43846</c:v>
                </c:pt>
                <c:pt idx="292">
                  <c:v>43847</c:v>
                </c:pt>
                <c:pt idx="293">
                  <c:v>43850</c:v>
                </c:pt>
                <c:pt idx="294">
                  <c:v>43851</c:v>
                </c:pt>
                <c:pt idx="295">
                  <c:v>43852</c:v>
                </c:pt>
                <c:pt idx="296">
                  <c:v>43853</c:v>
                </c:pt>
                <c:pt idx="297">
                  <c:v>43854</c:v>
                </c:pt>
                <c:pt idx="298">
                  <c:v>43857</c:v>
                </c:pt>
                <c:pt idx="299">
                  <c:v>43858</c:v>
                </c:pt>
                <c:pt idx="300">
                  <c:v>43859</c:v>
                </c:pt>
                <c:pt idx="301">
                  <c:v>43860</c:v>
                </c:pt>
                <c:pt idx="302">
                  <c:v>43861</c:v>
                </c:pt>
                <c:pt idx="303">
                  <c:v>43864</c:v>
                </c:pt>
                <c:pt idx="304">
                  <c:v>43865</c:v>
                </c:pt>
                <c:pt idx="305">
                  <c:v>43866</c:v>
                </c:pt>
                <c:pt idx="306">
                  <c:v>43867</c:v>
                </c:pt>
                <c:pt idx="307">
                  <c:v>43868</c:v>
                </c:pt>
                <c:pt idx="308">
                  <c:v>43871</c:v>
                </c:pt>
                <c:pt idx="309">
                  <c:v>43872</c:v>
                </c:pt>
                <c:pt idx="310">
                  <c:v>43873</c:v>
                </c:pt>
                <c:pt idx="311">
                  <c:v>43874</c:v>
                </c:pt>
                <c:pt idx="312">
                  <c:v>43875</c:v>
                </c:pt>
                <c:pt idx="313">
                  <c:v>43879</c:v>
                </c:pt>
                <c:pt idx="314">
                  <c:v>43880</c:v>
                </c:pt>
                <c:pt idx="315">
                  <c:v>43881</c:v>
                </c:pt>
                <c:pt idx="316">
                  <c:v>43882</c:v>
                </c:pt>
                <c:pt idx="317">
                  <c:v>43885</c:v>
                </c:pt>
                <c:pt idx="318">
                  <c:v>43886</c:v>
                </c:pt>
                <c:pt idx="319">
                  <c:v>43887</c:v>
                </c:pt>
                <c:pt idx="320">
                  <c:v>43888</c:v>
                </c:pt>
                <c:pt idx="321">
                  <c:v>43889</c:v>
                </c:pt>
                <c:pt idx="322">
                  <c:v>43892</c:v>
                </c:pt>
                <c:pt idx="323">
                  <c:v>43893</c:v>
                </c:pt>
                <c:pt idx="324">
                  <c:v>43894</c:v>
                </c:pt>
                <c:pt idx="325">
                  <c:v>43895</c:v>
                </c:pt>
                <c:pt idx="326">
                  <c:v>43896</c:v>
                </c:pt>
                <c:pt idx="327">
                  <c:v>43899</c:v>
                </c:pt>
                <c:pt idx="328">
                  <c:v>43900</c:v>
                </c:pt>
                <c:pt idx="329">
                  <c:v>43901</c:v>
                </c:pt>
                <c:pt idx="330">
                  <c:v>43902</c:v>
                </c:pt>
                <c:pt idx="331">
                  <c:v>43903</c:v>
                </c:pt>
                <c:pt idx="332">
                  <c:v>43906</c:v>
                </c:pt>
                <c:pt idx="333">
                  <c:v>43907</c:v>
                </c:pt>
                <c:pt idx="334">
                  <c:v>43908</c:v>
                </c:pt>
                <c:pt idx="335">
                  <c:v>43909</c:v>
                </c:pt>
                <c:pt idx="336">
                  <c:v>43910</c:v>
                </c:pt>
                <c:pt idx="337">
                  <c:v>43913</c:v>
                </c:pt>
                <c:pt idx="338">
                  <c:v>43914</c:v>
                </c:pt>
                <c:pt idx="339">
                  <c:v>43915</c:v>
                </c:pt>
                <c:pt idx="340">
                  <c:v>43916</c:v>
                </c:pt>
                <c:pt idx="341">
                  <c:v>43917</c:v>
                </c:pt>
                <c:pt idx="342">
                  <c:v>43920</c:v>
                </c:pt>
                <c:pt idx="343">
                  <c:v>43921</c:v>
                </c:pt>
                <c:pt idx="344">
                  <c:v>43922</c:v>
                </c:pt>
                <c:pt idx="345">
                  <c:v>43923</c:v>
                </c:pt>
                <c:pt idx="346">
                  <c:v>43924</c:v>
                </c:pt>
                <c:pt idx="347">
                  <c:v>43927</c:v>
                </c:pt>
                <c:pt idx="348">
                  <c:v>43928</c:v>
                </c:pt>
                <c:pt idx="349">
                  <c:v>43929</c:v>
                </c:pt>
                <c:pt idx="350">
                  <c:v>43930</c:v>
                </c:pt>
                <c:pt idx="351">
                  <c:v>43934</c:v>
                </c:pt>
                <c:pt idx="352">
                  <c:v>43935</c:v>
                </c:pt>
                <c:pt idx="353">
                  <c:v>43936</c:v>
                </c:pt>
                <c:pt idx="354">
                  <c:v>43937</c:v>
                </c:pt>
                <c:pt idx="355">
                  <c:v>43938</c:v>
                </c:pt>
                <c:pt idx="356">
                  <c:v>43941</c:v>
                </c:pt>
                <c:pt idx="357">
                  <c:v>43942</c:v>
                </c:pt>
                <c:pt idx="358">
                  <c:v>43943</c:v>
                </c:pt>
                <c:pt idx="359">
                  <c:v>43944</c:v>
                </c:pt>
                <c:pt idx="360">
                  <c:v>43945</c:v>
                </c:pt>
                <c:pt idx="361">
                  <c:v>43948</c:v>
                </c:pt>
                <c:pt idx="362">
                  <c:v>43949</c:v>
                </c:pt>
                <c:pt idx="363">
                  <c:v>43950</c:v>
                </c:pt>
                <c:pt idx="364">
                  <c:v>43951</c:v>
                </c:pt>
                <c:pt idx="365">
                  <c:v>43952</c:v>
                </c:pt>
                <c:pt idx="366">
                  <c:v>43955</c:v>
                </c:pt>
                <c:pt idx="367">
                  <c:v>43956</c:v>
                </c:pt>
                <c:pt idx="368">
                  <c:v>43957</c:v>
                </c:pt>
                <c:pt idx="369">
                  <c:v>43958</c:v>
                </c:pt>
                <c:pt idx="370">
                  <c:v>43959</c:v>
                </c:pt>
                <c:pt idx="371">
                  <c:v>43962</c:v>
                </c:pt>
                <c:pt idx="372">
                  <c:v>43963</c:v>
                </c:pt>
                <c:pt idx="373">
                  <c:v>43964</c:v>
                </c:pt>
                <c:pt idx="374">
                  <c:v>43965</c:v>
                </c:pt>
                <c:pt idx="375">
                  <c:v>43966</c:v>
                </c:pt>
                <c:pt idx="376">
                  <c:v>43970</c:v>
                </c:pt>
                <c:pt idx="377">
                  <c:v>43971</c:v>
                </c:pt>
                <c:pt idx="378">
                  <c:v>43972</c:v>
                </c:pt>
                <c:pt idx="379">
                  <c:v>43973</c:v>
                </c:pt>
                <c:pt idx="380">
                  <c:v>43976</c:v>
                </c:pt>
                <c:pt idx="381">
                  <c:v>43977</c:v>
                </c:pt>
                <c:pt idx="382">
                  <c:v>43978</c:v>
                </c:pt>
                <c:pt idx="383">
                  <c:v>43979</c:v>
                </c:pt>
                <c:pt idx="384">
                  <c:v>43980</c:v>
                </c:pt>
                <c:pt idx="385">
                  <c:v>43983</c:v>
                </c:pt>
                <c:pt idx="386">
                  <c:v>43984</c:v>
                </c:pt>
                <c:pt idx="387">
                  <c:v>43985</c:v>
                </c:pt>
                <c:pt idx="388">
                  <c:v>43986</c:v>
                </c:pt>
                <c:pt idx="389">
                  <c:v>43987</c:v>
                </c:pt>
                <c:pt idx="390">
                  <c:v>43990</c:v>
                </c:pt>
                <c:pt idx="391">
                  <c:v>43991</c:v>
                </c:pt>
                <c:pt idx="392">
                  <c:v>43992</c:v>
                </c:pt>
                <c:pt idx="393">
                  <c:v>43993</c:v>
                </c:pt>
                <c:pt idx="394">
                  <c:v>43994</c:v>
                </c:pt>
                <c:pt idx="395">
                  <c:v>43997</c:v>
                </c:pt>
                <c:pt idx="396">
                  <c:v>43998</c:v>
                </c:pt>
                <c:pt idx="397">
                  <c:v>43999</c:v>
                </c:pt>
                <c:pt idx="398">
                  <c:v>44000</c:v>
                </c:pt>
                <c:pt idx="399">
                  <c:v>44001</c:v>
                </c:pt>
                <c:pt idx="400">
                  <c:v>44004</c:v>
                </c:pt>
                <c:pt idx="401">
                  <c:v>44005</c:v>
                </c:pt>
                <c:pt idx="402">
                  <c:v>44006</c:v>
                </c:pt>
                <c:pt idx="403">
                  <c:v>44007</c:v>
                </c:pt>
                <c:pt idx="404">
                  <c:v>44008</c:v>
                </c:pt>
                <c:pt idx="405">
                  <c:v>44011</c:v>
                </c:pt>
                <c:pt idx="406">
                  <c:v>44012</c:v>
                </c:pt>
                <c:pt idx="407">
                  <c:v>44014</c:v>
                </c:pt>
                <c:pt idx="408">
                  <c:v>44015</c:v>
                </c:pt>
                <c:pt idx="409">
                  <c:v>44018</c:v>
                </c:pt>
                <c:pt idx="410">
                  <c:v>44019</c:v>
                </c:pt>
                <c:pt idx="411">
                  <c:v>44020</c:v>
                </c:pt>
                <c:pt idx="412">
                  <c:v>44021</c:v>
                </c:pt>
                <c:pt idx="413">
                  <c:v>44022</c:v>
                </c:pt>
                <c:pt idx="414">
                  <c:v>44025</c:v>
                </c:pt>
                <c:pt idx="415">
                  <c:v>44026</c:v>
                </c:pt>
                <c:pt idx="416">
                  <c:v>44027</c:v>
                </c:pt>
                <c:pt idx="417">
                  <c:v>44028</c:v>
                </c:pt>
                <c:pt idx="418">
                  <c:v>44029</c:v>
                </c:pt>
                <c:pt idx="419">
                  <c:v>44032</c:v>
                </c:pt>
                <c:pt idx="420">
                  <c:v>44033</c:v>
                </c:pt>
                <c:pt idx="421">
                  <c:v>44034</c:v>
                </c:pt>
                <c:pt idx="422">
                  <c:v>44035</c:v>
                </c:pt>
                <c:pt idx="423">
                  <c:v>44036</c:v>
                </c:pt>
                <c:pt idx="424">
                  <c:v>44039</c:v>
                </c:pt>
                <c:pt idx="425">
                  <c:v>44040</c:v>
                </c:pt>
                <c:pt idx="426">
                  <c:v>44041</c:v>
                </c:pt>
                <c:pt idx="427">
                  <c:v>44042</c:v>
                </c:pt>
                <c:pt idx="428">
                  <c:v>44043</c:v>
                </c:pt>
                <c:pt idx="429">
                  <c:v>44047</c:v>
                </c:pt>
                <c:pt idx="430">
                  <c:v>44048</c:v>
                </c:pt>
                <c:pt idx="431">
                  <c:v>44049</c:v>
                </c:pt>
                <c:pt idx="432">
                  <c:v>44050</c:v>
                </c:pt>
                <c:pt idx="433">
                  <c:v>44053</c:v>
                </c:pt>
                <c:pt idx="434">
                  <c:v>44054</c:v>
                </c:pt>
                <c:pt idx="435">
                  <c:v>44055</c:v>
                </c:pt>
                <c:pt idx="436">
                  <c:v>44056</c:v>
                </c:pt>
                <c:pt idx="437">
                  <c:v>44057</c:v>
                </c:pt>
                <c:pt idx="438">
                  <c:v>44060</c:v>
                </c:pt>
                <c:pt idx="439">
                  <c:v>44061</c:v>
                </c:pt>
                <c:pt idx="440">
                  <c:v>44062</c:v>
                </c:pt>
                <c:pt idx="441">
                  <c:v>44063</c:v>
                </c:pt>
                <c:pt idx="442">
                  <c:v>44064</c:v>
                </c:pt>
                <c:pt idx="443">
                  <c:v>44067</c:v>
                </c:pt>
                <c:pt idx="444">
                  <c:v>44068</c:v>
                </c:pt>
                <c:pt idx="445">
                  <c:v>44069</c:v>
                </c:pt>
                <c:pt idx="446">
                  <c:v>44070</c:v>
                </c:pt>
                <c:pt idx="447">
                  <c:v>44071</c:v>
                </c:pt>
                <c:pt idx="448">
                  <c:v>44074</c:v>
                </c:pt>
                <c:pt idx="449">
                  <c:v>44075</c:v>
                </c:pt>
                <c:pt idx="450">
                  <c:v>44076</c:v>
                </c:pt>
                <c:pt idx="451">
                  <c:v>44077</c:v>
                </c:pt>
                <c:pt idx="452">
                  <c:v>44078</c:v>
                </c:pt>
                <c:pt idx="453">
                  <c:v>44082</c:v>
                </c:pt>
                <c:pt idx="454">
                  <c:v>44083</c:v>
                </c:pt>
                <c:pt idx="455">
                  <c:v>44084</c:v>
                </c:pt>
                <c:pt idx="456">
                  <c:v>44085</c:v>
                </c:pt>
                <c:pt idx="457">
                  <c:v>44088</c:v>
                </c:pt>
                <c:pt idx="458">
                  <c:v>44089</c:v>
                </c:pt>
                <c:pt idx="459">
                  <c:v>44090</c:v>
                </c:pt>
                <c:pt idx="460">
                  <c:v>44091</c:v>
                </c:pt>
                <c:pt idx="461">
                  <c:v>44092</c:v>
                </c:pt>
                <c:pt idx="462">
                  <c:v>44095</c:v>
                </c:pt>
                <c:pt idx="463">
                  <c:v>44096</c:v>
                </c:pt>
                <c:pt idx="464">
                  <c:v>44097</c:v>
                </c:pt>
                <c:pt idx="465">
                  <c:v>44098</c:v>
                </c:pt>
                <c:pt idx="466">
                  <c:v>44099</c:v>
                </c:pt>
                <c:pt idx="467">
                  <c:v>44102</c:v>
                </c:pt>
                <c:pt idx="468">
                  <c:v>44103</c:v>
                </c:pt>
                <c:pt idx="469">
                  <c:v>44104</c:v>
                </c:pt>
                <c:pt idx="470">
                  <c:v>44105</c:v>
                </c:pt>
                <c:pt idx="471">
                  <c:v>44106</c:v>
                </c:pt>
                <c:pt idx="472">
                  <c:v>44109</c:v>
                </c:pt>
                <c:pt idx="473">
                  <c:v>44110</c:v>
                </c:pt>
                <c:pt idx="474">
                  <c:v>44111</c:v>
                </c:pt>
                <c:pt idx="475">
                  <c:v>44112</c:v>
                </c:pt>
                <c:pt idx="476">
                  <c:v>44113</c:v>
                </c:pt>
                <c:pt idx="477">
                  <c:v>44117</c:v>
                </c:pt>
                <c:pt idx="478">
                  <c:v>44118</c:v>
                </c:pt>
                <c:pt idx="479">
                  <c:v>44119</c:v>
                </c:pt>
                <c:pt idx="480">
                  <c:v>44120</c:v>
                </c:pt>
                <c:pt idx="481">
                  <c:v>44123</c:v>
                </c:pt>
                <c:pt idx="482">
                  <c:v>44124</c:v>
                </c:pt>
                <c:pt idx="483">
                  <c:v>44125</c:v>
                </c:pt>
                <c:pt idx="484">
                  <c:v>44126</c:v>
                </c:pt>
                <c:pt idx="485">
                  <c:v>44127</c:v>
                </c:pt>
                <c:pt idx="486">
                  <c:v>44130</c:v>
                </c:pt>
                <c:pt idx="487">
                  <c:v>44131</c:v>
                </c:pt>
                <c:pt idx="488">
                  <c:v>44132</c:v>
                </c:pt>
                <c:pt idx="489">
                  <c:v>44133</c:v>
                </c:pt>
                <c:pt idx="490">
                  <c:v>44134</c:v>
                </c:pt>
                <c:pt idx="491">
                  <c:v>44137</c:v>
                </c:pt>
                <c:pt idx="492">
                  <c:v>44138</c:v>
                </c:pt>
                <c:pt idx="493">
                  <c:v>44139</c:v>
                </c:pt>
                <c:pt idx="494">
                  <c:v>44140</c:v>
                </c:pt>
                <c:pt idx="495">
                  <c:v>44141</c:v>
                </c:pt>
                <c:pt idx="496">
                  <c:v>44144</c:v>
                </c:pt>
                <c:pt idx="497">
                  <c:v>44145</c:v>
                </c:pt>
                <c:pt idx="498">
                  <c:v>44146</c:v>
                </c:pt>
                <c:pt idx="499">
                  <c:v>44147</c:v>
                </c:pt>
                <c:pt idx="500">
                  <c:v>44148</c:v>
                </c:pt>
                <c:pt idx="501">
                  <c:v>44151</c:v>
                </c:pt>
                <c:pt idx="502">
                  <c:v>44152</c:v>
                </c:pt>
                <c:pt idx="503">
                  <c:v>44153</c:v>
                </c:pt>
                <c:pt idx="504">
                  <c:v>44154</c:v>
                </c:pt>
                <c:pt idx="505">
                  <c:v>44155</c:v>
                </c:pt>
                <c:pt idx="506">
                  <c:v>44158</c:v>
                </c:pt>
                <c:pt idx="507">
                  <c:v>44159</c:v>
                </c:pt>
                <c:pt idx="508">
                  <c:v>44160</c:v>
                </c:pt>
                <c:pt idx="509">
                  <c:v>44161</c:v>
                </c:pt>
                <c:pt idx="510">
                  <c:v>44162</c:v>
                </c:pt>
                <c:pt idx="511">
                  <c:v>44165</c:v>
                </c:pt>
                <c:pt idx="512">
                  <c:v>44166</c:v>
                </c:pt>
                <c:pt idx="513">
                  <c:v>44167</c:v>
                </c:pt>
                <c:pt idx="514">
                  <c:v>44168</c:v>
                </c:pt>
                <c:pt idx="515">
                  <c:v>44169</c:v>
                </c:pt>
                <c:pt idx="516">
                  <c:v>44172</c:v>
                </c:pt>
                <c:pt idx="517">
                  <c:v>44173</c:v>
                </c:pt>
                <c:pt idx="518">
                  <c:v>44174</c:v>
                </c:pt>
                <c:pt idx="519">
                  <c:v>44175</c:v>
                </c:pt>
                <c:pt idx="520">
                  <c:v>44176</c:v>
                </c:pt>
                <c:pt idx="521">
                  <c:v>44179</c:v>
                </c:pt>
                <c:pt idx="522">
                  <c:v>44180</c:v>
                </c:pt>
                <c:pt idx="523">
                  <c:v>44181</c:v>
                </c:pt>
                <c:pt idx="524">
                  <c:v>44182</c:v>
                </c:pt>
                <c:pt idx="525">
                  <c:v>44183</c:v>
                </c:pt>
                <c:pt idx="526">
                  <c:v>44186</c:v>
                </c:pt>
                <c:pt idx="527">
                  <c:v>44187</c:v>
                </c:pt>
                <c:pt idx="528">
                  <c:v>44188</c:v>
                </c:pt>
                <c:pt idx="529">
                  <c:v>44189</c:v>
                </c:pt>
                <c:pt idx="530">
                  <c:v>44194</c:v>
                </c:pt>
                <c:pt idx="531">
                  <c:v>44195</c:v>
                </c:pt>
                <c:pt idx="532">
                  <c:v>44196</c:v>
                </c:pt>
                <c:pt idx="533">
                  <c:v>44200</c:v>
                </c:pt>
                <c:pt idx="534">
                  <c:v>44201</c:v>
                </c:pt>
                <c:pt idx="535">
                  <c:v>44202</c:v>
                </c:pt>
                <c:pt idx="536">
                  <c:v>44203</c:v>
                </c:pt>
                <c:pt idx="537">
                  <c:v>44204</c:v>
                </c:pt>
                <c:pt idx="538">
                  <c:v>44207</c:v>
                </c:pt>
                <c:pt idx="539">
                  <c:v>44208</c:v>
                </c:pt>
                <c:pt idx="540">
                  <c:v>44209</c:v>
                </c:pt>
                <c:pt idx="541">
                  <c:v>44210</c:v>
                </c:pt>
                <c:pt idx="542">
                  <c:v>44211</c:v>
                </c:pt>
                <c:pt idx="543">
                  <c:v>44214</c:v>
                </c:pt>
                <c:pt idx="544">
                  <c:v>44215</c:v>
                </c:pt>
                <c:pt idx="545">
                  <c:v>44216</c:v>
                </c:pt>
                <c:pt idx="546">
                  <c:v>44217</c:v>
                </c:pt>
                <c:pt idx="547">
                  <c:v>44218</c:v>
                </c:pt>
                <c:pt idx="548">
                  <c:v>44221</c:v>
                </c:pt>
                <c:pt idx="549">
                  <c:v>44222</c:v>
                </c:pt>
                <c:pt idx="550">
                  <c:v>44223</c:v>
                </c:pt>
                <c:pt idx="551">
                  <c:v>44224</c:v>
                </c:pt>
                <c:pt idx="552">
                  <c:v>44225</c:v>
                </c:pt>
                <c:pt idx="553">
                  <c:v>44228</c:v>
                </c:pt>
                <c:pt idx="554">
                  <c:v>44229</c:v>
                </c:pt>
                <c:pt idx="555">
                  <c:v>44230</c:v>
                </c:pt>
                <c:pt idx="556">
                  <c:v>44231</c:v>
                </c:pt>
                <c:pt idx="557">
                  <c:v>44232</c:v>
                </c:pt>
                <c:pt idx="558">
                  <c:v>44235</c:v>
                </c:pt>
                <c:pt idx="559">
                  <c:v>44236</c:v>
                </c:pt>
                <c:pt idx="560">
                  <c:v>44237</c:v>
                </c:pt>
                <c:pt idx="561">
                  <c:v>44238</c:v>
                </c:pt>
                <c:pt idx="562">
                  <c:v>44239</c:v>
                </c:pt>
                <c:pt idx="563">
                  <c:v>44243</c:v>
                </c:pt>
                <c:pt idx="564">
                  <c:v>44244</c:v>
                </c:pt>
                <c:pt idx="565">
                  <c:v>44245</c:v>
                </c:pt>
                <c:pt idx="566">
                  <c:v>44246</c:v>
                </c:pt>
                <c:pt idx="567">
                  <c:v>44249</c:v>
                </c:pt>
                <c:pt idx="568">
                  <c:v>44250</c:v>
                </c:pt>
                <c:pt idx="569">
                  <c:v>44251</c:v>
                </c:pt>
                <c:pt idx="570">
                  <c:v>44252</c:v>
                </c:pt>
                <c:pt idx="571">
                  <c:v>44253</c:v>
                </c:pt>
                <c:pt idx="572">
                  <c:v>44256</c:v>
                </c:pt>
                <c:pt idx="573">
                  <c:v>44257</c:v>
                </c:pt>
                <c:pt idx="574">
                  <c:v>44258</c:v>
                </c:pt>
                <c:pt idx="575">
                  <c:v>44259</c:v>
                </c:pt>
                <c:pt idx="576">
                  <c:v>44260</c:v>
                </c:pt>
                <c:pt idx="577">
                  <c:v>44263</c:v>
                </c:pt>
                <c:pt idx="578">
                  <c:v>44264</c:v>
                </c:pt>
                <c:pt idx="579">
                  <c:v>44265</c:v>
                </c:pt>
                <c:pt idx="580">
                  <c:v>44266</c:v>
                </c:pt>
                <c:pt idx="581">
                  <c:v>44267</c:v>
                </c:pt>
                <c:pt idx="582">
                  <c:v>44270</c:v>
                </c:pt>
                <c:pt idx="583">
                  <c:v>44271</c:v>
                </c:pt>
                <c:pt idx="584">
                  <c:v>44272</c:v>
                </c:pt>
                <c:pt idx="585">
                  <c:v>44273</c:v>
                </c:pt>
                <c:pt idx="586">
                  <c:v>44274</c:v>
                </c:pt>
                <c:pt idx="587">
                  <c:v>44277</c:v>
                </c:pt>
                <c:pt idx="588">
                  <c:v>44278</c:v>
                </c:pt>
                <c:pt idx="589">
                  <c:v>44279</c:v>
                </c:pt>
                <c:pt idx="590">
                  <c:v>44280</c:v>
                </c:pt>
                <c:pt idx="591">
                  <c:v>44281</c:v>
                </c:pt>
                <c:pt idx="592">
                  <c:v>44284</c:v>
                </c:pt>
                <c:pt idx="593">
                  <c:v>44285</c:v>
                </c:pt>
                <c:pt idx="594">
                  <c:v>44286</c:v>
                </c:pt>
                <c:pt idx="595">
                  <c:v>44287</c:v>
                </c:pt>
                <c:pt idx="596">
                  <c:v>44291</c:v>
                </c:pt>
                <c:pt idx="597">
                  <c:v>44292</c:v>
                </c:pt>
                <c:pt idx="598">
                  <c:v>44293</c:v>
                </c:pt>
                <c:pt idx="599">
                  <c:v>44294</c:v>
                </c:pt>
                <c:pt idx="600">
                  <c:v>44295</c:v>
                </c:pt>
                <c:pt idx="601">
                  <c:v>44298</c:v>
                </c:pt>
                <c:pt idx="602">
                  <c:v>44299</c:v>
                </c:pt>
                <c:pt idx="603">
                  <c:v>44300</c:v>
                </c:pt>
                <c:pt idx="604">
                  <c:v>44301</c:v>
                </c:pt>
                <c:pt idx="605">
                  <c:v>44302</c:v>
                </c:pt>
                <c:pt idx="606">
                  <c:v>44305</c:v>
                </c:pt>
                <c:pt idx="607">
                  <c:v>44306</c:v>
                </c:pt>
                <c:pt idx="608">
                  <c:v>44307</c:v>
                </c:pt>
                <c:pt idx="609">
                  <c:v>44308</c:v>
                </c:pt>
                <c:pt idx="610">
                  <c:v>44309</c:v>
                </c:pt>
                <c:pt idx="611">
                  <c:v>44312</c:v>
                </c:pt>
                <c:pt idx="612">
                  <c:v>44313</c:v>
                </c:pt>
                <c:pt idx="613">
                  <c:v>44314</c:v>
                </c:pt>
                <c:pt idx="614">
                  <c:v>44315</c:v>
                </c:pt>
                <c:pt idx="615">
                  <c:v>44316</c:v>
                </c:pt>
                <c:pt idx="616">
                  <c:v>44319</c:v>
                </c:pt>
                <c:pt idx="617">
                  <c:v>44320</c:v>
                </c:pt>
                <c:pt idx="618">
                  <c:v>44321</c:v>
                </c:pt>
                <c:pt idx="619">
                  <c:v>44322</c:v>
                </c:pt>
                <c:pt idx="620">
                  <c:v>44323</c:v>
                </c:pt>
                <c:pt idx="621">
                  <c:v>44326</c:v>
                </c:pt>
                <c:pt idx="622">
                  <c:v>44327</c:v>
                </c:pt>
                <c:pt idx="623">
                  <c:v>44328</c:v>
                </c:pt>
                <c:pt idx="624">
                  <c:v>44329</c:v>
                </c:pt>
                <c:pt idx="625">
                  <c:v>44330</c:v>
                </c:pt>
                <c:pt idx="626">
                  <c:v>44333</c:v>
                </c:pt>
                <c:pt idx="627">
                  <c:v>44334</c:v>
                </c:pt>
                <c:pt idx="628">
                  <c:v>44335</c:v>
                </c:pt>
                <c:pt idx="629">
                  <c:v>44336</c:v>
                </c:pt>
                <c:pt idx="630">
                  <c:v>44337</c:v>
                </c:pt>
                <c:pt idx="631">
                  <c:v>44341</c:v>
                </c:pt>
                <c:pt idx="632">
                  <c:v>44342</c:v>
                </c:pt>
                <c:pt idx="633">
                  <c:v>44343</c:v>
                </c:pt>
                <c:pt idx="634">
                  <c:v>44344</c:v>
                </c:pt>
                <c:pt idx="635">
                  <c:v>44347</c:v>
                </c:pt>
                <c:pt idx="636">
                  <c:v>44348</c:v>
                </c:pt>
                <c:pt idx="637">
                  <c:v>44349</c:v>
                </c:pt>
                <c:pt idx="638">
                  <c:v>44350</c:v>
                </c:pt>
                <c:pt idx="639">
                  <c:v>44351</c:v>
                </c:pt>
                <c:pt idx="640">
                  <c:v>44354</c:v>
                </c:pt>
                <c:pt idx="641">
                  <c:v>44355</c:v>
                </c:pt>
                <c:pt idx="642">
                  <c:v>44356</c:v>
                </c:pt>
                <c:pt idx="643">
                  <c:v>44357</c:v>
                </c:pt>
                <c:pt idx="644">
                  <c:v>44358</c:v>
                </c:pt>
                <c:pt idx="645">
                  <c:v>44361</c:v>
                </c:pt>
                <c:pt idx="646">
                  <c:v>44362</c:v>
                </c:pt>
                <c:pt idx="647">
                  <c:v>44363</c:v>
                </c:pt>
                <c:pt idx="648">
                  <c:v>44364</c:v>
                </c:pt>
                <c:pt idx="649">
                  <c:v>44365</c:v>
                </c:pt>
                <c:pt idx="650">
                  <c:v>44368</c:v>
                </c:pt>
                <c:pt idx="651">
                  <c:v>44369</c:v>
                </c:pt>
                <c:pt idx="652">
                  <c:v>44370</c:v>
                </c:pt>
                <c:pt idx="653">
                  <c:v>44371</c:v>
                </c:pt>
                <c:pt idx="654">
                  <c:v>44372</c:v>
                </c:pt>
                <c:pt idx="655">
                  <c:v>44375</c:v>
                </c:pt>
                <c:pt idx="656">
                  <c:v>44376</c:v>
                </c:pt>
                <c:pt idx="657">
                  <c:v>44377</c:v>
                </c:pt>
                <c:pt idx="658">
                  <c:v>44379</c:v>
                </c:pt>
                <c:pt idx="659">
                  <c:v>44382</c:v>
                </c:pt>
                <c:pt idx="660">
                  <c:v>44383</c:v>
                </c:pt>
                <c:pt idx="661">
                  <c:v>44384</c:v>
                </c:pt>
                <c:pt idx="662">
                  <c:v>44385</c:v>
                </c:pt>
                <c:pt idx="663">
                  <c:v>44386</c:v>
                </c:pt>
                <c:pt idx="664">
                  <c:v>44389</c:v>
                </c:pt>
                <c:pt idx="665">
                  <c:v>44390</c:v>
                </c:pt>
                <c:pt idx="666">
                  <c:v>44391</c:v>
                </c:pt>
                <c:pt idx="667">
                  <c:v>44392</c:v>
                </c:pt>
                <c:pt idx="668">
                  <c:v>44393</c:v>
                </c:pt>
                <c:pt idx="669">
                  <c:v>44396</c:v>
                </c:pt>
                <c:pt idx="670">
                  <c:v>44397</c:v>
                </c:pt>
                <c:pt idx="671">
                  <c:v>44398</c:v>
                </c:pt>
                <c:pt idx="672">
                  <c:v>44399</c:v>
                </c:pt>
                <c:pt idx="673">
                  <c:v>44400</c:v>
                </c:pt>
                <c:pt idx="674">
                  <c:v>44403</c:v>
                </c:pt>
                <c:pt idx="675">
                  <c:v>44404</c:v>
                </c:pt>
                <c:pt idx="676">
                  <c:v>44405</c:v>
                </c:pt>
                <c:pt idx="677">
                  <c:v>44406</c:v>
                </c:pt>
                <c:pt idx="678">
                  <c:v>44407</c:v>
                </c:pt>
                <c:pt idx="679">
                  <c:v>44411</c:v>
                </c:pt>
                <c:pt idx="680">
                  <c:v>44412</c:v>
                </c:pt>
                <c:pt idx="681">
                  <c:v>44413</c:v>
                </c:pt>
                <c:pt idx="682">
                  <c:v>44414</c:v>
                </c:pt>
                <c:pt idx="683">
                  <c:v>44417</c:v>
                </c:pt>
                <c:pt idx="684">
                  <c:v>44418</c:v>
                </c:pt>
                <c:pt idx="685">
                  <c:v>44419</c:v>
                </c:pt>
                <c:pt idx="686">
                  <c:v>44420</c:v>
                </c:pt>
                <c:pt idx="687">
                  <c:v>44421</c:v>
                </c:pt>
                <c:pt idx="688">
                  <c:v>44424</c:v>
                </c:pt>
                <c:pt idx="689">
                  <c:v>44425</c:v>
                </c:pt>
                <c:pt idx="690">
                  <c:v>44426</c:v>
                </c:pt>
                <c:pt idx="691">
                  <c:v>44427</c:v>
                </c:pt>
                <c:pt idx="692">
                  <c:v>44428</c:v>
                </c:pt>
                <c:pt idx="693">
                  <c:v>44431</c:v>
                </c:pt>
                <c:pt idx="694">
                  <c:v>44432</c:v>
                </c:pt>
                <c:pt idx="695">
                  <c:v>44433</c:v>
                </c:pt>
                <c:pt idx="696">
                  <c:v>44434</c:v>
                </c:pt>
                <c:pt idx="697">
                  <c:v>44435</c:v>
                </c:pt>
                <c:pt idx="698">
                  <c:v>44438</c:v>
                </c:pt>
                <c:pt idx="699">
                  <c:v>44439</c:v>
                </c:pt>
                <c:pt idx="700">
                  <c:v>44440</c:v>
                </c:pt>
                <c:pt idx="701">
                  <c:v>44441</c:v>
                </c:pt>
                <c:pt idx="702">
                  <c:v>44442</c:v>
                </c:pt>
                <c:pt idx="703">
                  <c:v>44446</c:v>
                </c:pt>
                <c:pt idx="704">
                  <c:v>44447</c:v>
                </c:pt>
                <c:pt idx="705">
                  <c:v>44448</c:v>
                </c:pt>
                <c:pt idx="706">
                  <c:v>44449</c:v>
                </c:pt>
                <c:pt idx="707">
                  <c:v>44452</c:v>
                </c:pt>
                <c:pt idx="708">
                  <c:v>44453</c:v>
                </c:pt>
                <c:pt idx="709">
                  <c:v>44454</c:v>
                </c:pt>
                <c:pt idx="710">
                  <c:v>44455</c:v>
                </c:pt>
                <c:pt idx="711">
                  <c:v>44456</c:v>
                </c:pt>
                <c:pt idx="712">
                  <c:v>44459</c:v>
                </c:pt>
                <c:pt idx="713">
                  <c:v>44460</c:v>
                </c:pt>
                <c:pt idx="714">
                  <c:v>44461</c:v>
                </c:pt>
                <c:pt idx="715">
                  <c:v>44462</c:v>
                </c:pt>
                <c:pt idx="716">
                  <c:v>44463</c:v>
                </c:pt>
                <c:pt idx="717">
                  <c:v>44466</c:v>
                </c:pt>
                <c:pt idx="718">
                  <c:v>44467</c:v>
                </c:pt>
                <c:pt idx="719">
                  <c:v>44468</c:v>
                </c:pt>
                <c:pt idx="720">
                  <c:v>44469</c:v>
                </c:pt>
                <c:pt idx="721">
                  <c:v>44470</c:v>
                </c:pt>
                <c:pt idx="722">
                  <c:v>44473</c:v>
                </c:pt>
                <c:pt idx="723">
                  <c:v>44474</c:v>
                </c:pt>
                <c:pt idx="724">
                  <c:v>44475</c:v>
                </c:pt>
                <c:pt idx="725">
                  <c:v>44476</c:v>
                </c:pt>
                <c:pt idx="726">
                  <c:v>44477</c:v>
                </c:pt>
                <c:pt idx="727">
                  <c:v>44481</c:v>
                </c:pt>
                <c:pt idx="728">
                  <c:v>44482</c:v>
                </c:pt>
                <c:pt idx="729">
                  <c:v>44483</c:v>
                </c:pt>
                <c:pt idx="730">
                  <c:v>44484</c:v>
                </c:pt>
                <c:pt idx="731">
                  <c:v>44487</c:v>
                </c:pt>
                <c:pt idx="732">
                  <c:v>44488</c:v>
                </c:pt>
                <c:pt idx="733">
                  <c:v>44489</c:v>
                </c:pt>
                <c:pt idx="734">
                  <c:v>44490</c:v>
                </c:pt>
                <c:pt idx="735">
                  <c:v>44491</c:v>
                </c:pt>
                <c:pt idx="736">
                  <c:v>44494</c:v>
                </c:pt>
                <c:pt idx="737">
                  <c:v>44495</c:v>
                </c:pt>
                <c:pt idx="738">
                  <c:v>44496</c:v>
                </c:pt>
                <c:pt idx="739">
                  <c:v>44497</c:v>
                </c:pt>
                <c:pt idx="740">
                  <c:v>44498</c:v>
                </c:pt>
                <c:pt idx="741">
                  <c:v>44501</c:v>
                </c:pt>
                <c:pt idx="742">
                  <c:v>44502</c:v>
                </c:pt>
                <c:pt idx="743">
                  <c:v>44503</c:v>
                </c:pt>
                <c:pt idx="744">
                  <c:v>44504</c:v>
                </c:pt>
                <c:pt idx="745">
                  <c:v>44505</c:v>
                </c:pt>
                <c:pt idx="746">
                  <c:v>44508</c:v>
                </c:pt>
                <c:pt idx="747">
                  <c:v>44509</c:v>
                </c:pt>
                <c:pt idx="748">
                  <c:v>44510</c:v>
                </c:pt>
                <c:pt idx="749">
                  <c:v>44511</c:v>
                </c:pt>
                <c:pt idx="750">
                  <c:v>44512</c:v>
                </c:pt>
                <c:pt idx="751">
                  <c:v>44515</c:v>
                </c:pt>
                <c:pt idx="752">
                  <c:v>44516</c:v>
                </c:pt>
                <c:pt idx="753">
                  <c:v>44517</c:v>
                </c:pt>
                <c:pt idx="754">
                  <c:v>44518</c:v>
                </c:pt>
                <c:pt idx="755">
                  <c:v>44519</c:v>
                </c:pt>
                <c:pt idx="756">
                  <c:v>44522</c:v>
                </c:pt>
                <c:pt idx="757">
                  <c:v>44523</c:v>
                </c:pt>
                <c:pt idx="758">
                  <c:v>44524</c:v>
                </c:pt>
                <c:pt idx="759">
                  <c:v>44525</c:v>
                </c:pt>
                <c:pt idx="760">
                  <c:v>44526</c:v>
                </c:pt>
                <c:pt idx="761">
                  <c:v>44529</c:v>
                </c:pt>
                <c:pt idx="762">
                  <c:v>44530</c:v>
                </c:pt>
                <c:pt idx="763">
                  <c:v>44531</c:v>
                </c:pt>
                <c:pt idx="764">
                  <c:v>44532</c:v>
                </c:pt>
                <c:pt idx="765">
                  <c:v>44533</c:v>
                </c:pt>
                <c:pt idx="766">
                  <c:v>44536</c:v>
                </c:pt>
                <c:pt idx="767">
                  <c:v>44537</c:v>
                </c:pt>
                <c:pt idx="768">
                  <c:v>44538</c:v>
                </c:pt>
                <c:pt idx="769">
                  <c:v>44539</c:v>
                </c:pt>
                <c:pt idx="770">
                  <c:v>44540</c:v>
                </c:pt>
                <c:pt idx="771">
                  <c:v>44543</c:v>
                </c:pt>
                <c:pt idx="772">
                  <c:v>44544</c:v>
                </c:pt>
                <c:pt idx="773">
                  <c:v>44545</c:v>
                </c:pt>
                <c:pt idx="774">
                  <c:v>44546</c:v>
                </c:pt>
                <c:pt idx="775">
                  <c:v>44547</c:v>
                </c:pt>
                <c:pt idx="776">
                  <c:v>44550</c:v>
                </c:pt>
                <c:pt idx="777">
                  <c:v>44551</c:v>
                </c:pt>
                <c:pt idx="778">
                  <c:v>44552</c:v>
                </c:pt>
                <c:pt idx="779">
                  <c:v>44553</c:v>
                </c:pt>
                <c:pt idx="780">
                  <c:v>44554</c:v>
                </c:pt>
                <c:pt idx="781">
                  <c:v>44559</c:v>
                </c:pt>
                <c:pt idx="782">
                  <c:v>44560</c:v>
                </c:pt>
                <c:pt idx="783">
                  <c:v>44561</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44614</c:v>
                </c:pt>
                <c:pt idx="819">
                  <c:v>44615</c:v>
                </c:pt>
                <c:pt idx="820">
                  <c:v>44616</c:v>
                </c:pt>
                <c:pt idx="821">
                  <c:v>44617</c:v>
                </c:pt>
                <c:pt idx="822">
                  <c:v>44620</c:v>
                </c:pt>
                <c:pt idx="823">
                  <c:v>44621</c:v>
                </c:pt>
                <c:pt idx="824">
                  <c:v>44622</c:v>
                </c:pt>
                <c:pt idx="825">
                  <c:v>44623</c:v>
                </c:pt>
                <c:pt idx="826">
                  <c:v>44624</c:v>
                </c:pt>
                <c:pt idx="827">
                  <c:v>44627</c:v>
                </c:pt>
                <c:pt idx="828">
                  <c:v>44628</c:v>
                </c:pt>
                <c:pt idx="829">
                  <c:v>44629</c:v>
                </c:pt>
                <c:pt idx="830">
                  <c:v>44630</c:v>
                </c:pt>
                <c:pt idx="831">
                  <c:v>44631</c:v>
                </c:pt>
                <c:pt idx="832">
                  <c:v>44634</c:v>
                </c:pt>
                <c:pt idx="833">
                  <c:v>44635</c:v>
                </c:pt>
                <c:pt idx="834">
                  <c:v>44636</c:v>
                </c:pt>
                <c:pt idx="835">
                  <c:v>44637</c:v>
                </c:pt>
                <c:pt idx="836">
                  <c:v>44638</c:v>
                </c:pt>
                <c:pt idx="837">
                  <c:v>44641</c:v>
                </c:pt>
                <c:pt idx="838">
                  <c:v>44642</c:v>
                </c:pt>
                <c:pt idx="839">
                  <c:v>44643</c:v>
                </c:pt>
                <c:pt idx="840">
                  <c:v>44644</c:v>
                </c:pt>
                <c:pt idx="841">
                  <c:v>44645</c:v>
                </c:pt>
                <c:pt idx="842">
                  <c:v>44648</c:v>
                </c:pt>
                <c:pt idx="843">
                  <c:v>44649</c:v>
                </c:pt>
                <c:pt idx="844">
                  <c:v>44650</c:v>
                </c:pt>
                <c:pt idx="845">
                  <c:v>44651</c:v>
                </c:pt>
                <c:pt idx="846">
                  <c:v>44652</c:v>
                </c:pt>
                <c:pt idx="847">
                  <c:v>44655</c:v>
                </c:pt>
                <c:pt idx="848">
                  <c:v>44656</c:v>
                </c:pt>
                <c:pt idx="849">
                  <c:v>44657</c:v>
                </c:pt>
                <c:pt idx="850">
                  <c:v>44658</c:v>
                </c:pt>
                <c:pt idx="851">
                  <c:v>44659</c:v>
                </c:pt>
                <c:pt idx="852">
                  <c:v>44662</c:v>
                </c:pt>
                <c:pt idx="853">
                  <c:v>44663</c:v>
                </c:pt>
                <c:pt idx="854">
                  <c:v>44664</c:v>
                </c:pt>
                <c:pt idx="855">
                  <c:v>44665</c:v>
                </c:pt>
                <c:pt idx="856">
                  <c:v>44669</c:v>
                </c:pt>
                <c:pt idx="857">
                  <c:v>44670</c:v>
                </c:pt>
                <c:pt idx="858">
                  <c:v>44671</c:v>
                </c:pt>
                <c:pt idx="859">
                  <c:v>44672</c:v>
                </c:pt>
                <c:pt idx="860">
                  <c:v>44673</c:v>
                </c:pt>
                <c:pt idx="861">
                  <c:v>44676</c:v>
                </c:pt>
                <c:pt idx="862">
                  <c:v>44677</c:v>
                </c:pt>
                <c:pt idx="863">
                  <c:v>44678</c:v>
                </c:pt>
                <c:pt idx="864">
                  <c:v>44679</c:v>
                </c:pt>
                <c:pt idx="865">
                  <c:v>44680</c:v>
                </c:pt>
                <c:pt idx="866">
                  <c:v>44683</c:v>
                </c:pt>
                <c:pt idx="867">
                  <c:v>44684</c:v>
                </c:pt>
                <c:pt idx="868">
                  <c:v>44685</c:v>
                </c:pt>
                <c:pt idx="869">
                  <c:v>44686</c:v>
                </c:pt>
                <c:pt idx="870">
                  <c:v>44687</c:v>
                </c:pt>
                <c:pt idx="871">
                  <c:v>44690</c:v>
                </c:pt>
                <c:pt idx="872">
                  <c:v>44691</c:v>
                </c:pt>
                <c:pt idx="873">
                  <c:v>44692</c:v>
                </c:pt>
                <c:pt idx="874">
                  <c:v>44693</c:v>
                </c:pt>
                <c:pt idx="875">
                  <c:v>44694</c:v>
                </c:pt>
                <c:pt idx="876">
                  <c:v>44697</c:v>
                </c:pt>
                <c:pt idx="877">
                  <c:v>44698</c:v>
                </c:pt>
                <c:pt idx="878">
                  <c:v>44699</c:v>
                </c:pt>
                <c:pt idx="879">
                  <c:v>44700</c:v>
                </c:pt>
                <c:pt idx="880">
                  <c:v>44701</c:v>
                </c:pt>
                <c:pt idx="881">
                  <c:v>44705</c:v>
                </c:pt>
                <c:pt idx="882">
                  <c:v>44706</c:v>
                </c:pt>
                <c:pt idx="883">
                  <c:v>44707</c:v>
                </c:pt>
                <c:pt idx="884">
                  <c:v>44708</c:v>
                </c:pt>
                <c:pt idx="885">
                  <c:v>44711</c:v>
                </c:pt>
                <c:pt idx="886">
                  <c:v>44712</c:v>
                </c:pt>
                <c:pt idx="887">
                  <c:v>44713</c:v>
                </c:pt>
                <c:pt idx="888">
                  <c:v>44714</c:v>
                </c:pt>
                <c:pt idx="889">
                  <c:v>44715</c:v>
                </c:pt>
                <c:pt idx="890">
                  <c:v>44718</c:v>
                </c:pt>
                <c:pt idx="891">
                  <c:v>44719</c:v>
                </c:pt>
                <c:pt idx="892">
                  <c:v>44720</c:v>
                </c:pt>
                <c:pt idx="893">
                  <c:v>44721</c:v>
                </c:pt>
                <c:pt idx="894">
                  <c:v>44722</c:v>
                </c:pt>
                <c:pt idx="895">
                  <c:v>44725</c:v>
                </c:pt>
                <c:pt idx="896">
                  <c:v>44726</c:v>
                </c:pt>
                <c:pt idx="897">
                  <c:v>44727</c:v>
                </c:pt>
                <c:pt idx="898">
                  <c:v>44728</c:v>
                </c:pt>
                <c:pt idx="899">
                  <c:v>44729</c:v>
                </c:pt>
                <c:pt idx="900">
                  <c:v>44732</c:v>
                </c:pt>
                <c:pt idx="901">
                  <c:v>44733</c:v>
                </c:pt>
                <c:pt idx="902">
                  <c:v>44734</c:v>
                </c:pt>
                <c:pt idx="903">
                  <c:v>44735</c:v>
                </c:pt>
                <c:pt idx="904">
                  <c:v>44736</c:v>
                </c:pt>
                <c:pt idx="905">
                  <c:v>44739</c:v>
                </c:pt>
                <c:pt idx="906">
                  <c:v>44740</c:v>
                </c:pt>
                <c:pt idx="907">
                  <c:v>44741</c:v>
                </c:pt>
                <c:pt idx="908">
                  <c:v>44742</c:v>
                </c:pt>
                <c:pt idx="909">
                  <c:v>44746</c:v>
                </c:pt>
                <c:pt idx="910">
                  <c:v>44747</c:v>
                </c:pt>
                <c:pt idx="911">
                  <c:v>44748</c:v>
                </c:pt>
                <c:pt idx="912">
                  <c:v>44749</c:v>
                </c:pt>
                <c:pt idx="913">
                  <c:v>44750</c:v>
                </c:pt>
                <c:pt idx="914">
                  <c:v>44753</c:v>
                </c:pt>
                <c:pt idx="915">
                  <c:v>44754</c:v>
                </c:pt>
                <c:pt idx="916">
                  <c:v>44755</c:v>
                </c:pt>
                <c:pt idx="917">
                  <c:v>44756</c:v>
                </c:pt>
                <c:pt idx="918">
                  <c:v>44757</c:v>
                </c:pt>
                <c:pt idx="919">
                  <c:v>44760</c:v>
                </c:pt>
                <c:pt idx="920">
                  <c:v>44761</c:v>
                </c:pt>
                <c:pt idx="921">
                  <c:v>44762</c:v>
                </c:pt>
                <c:pt idx="922">
                  <c:v>44763</c:v>
                </c:pt>
                <c:pt idx="923">
                  <c:v>44764</c:v>
                </c:pt>
                <c:pt idx="924">
                  <c:v>44767</c:v>
                </c:pt>
                <c:pt idx="925">
                  <c:v>44768</c:v>
                </c:pt>
                <c:pt idx="926">
                  <c:v>44769</c:v>
                </c:pt>
                <c:pt idx="927">
                  <c:v>44770</c:v>
                </c:pt>
                <c:pt idx="928">
                  <c:v>44771</c:v>
                </c:pt>
                <c:pt idx="929">
                  <c:v>44775</c:v>
                </c:pt>
                <c:pt idx="930">
                  <c:v>44776</c:v>
                </c:pt>
                <c:pt idx="931">
                  <c:v>44777</c:v>
                </c:pt>
                <c:pt idx="932">
                  <c:v>44778</c:v>
                </c:pt>
                <c:pt idx="933">
                  <c:v>44781</c:v>
                </c:pt>
                <c:pt idx="934">
                  <c:v>44782</c:v>
                </c:pt>
                <c:pt idx="935">
                  <c:v>44783</c:v>
                </c:pt>
                <c:pt idx="936">
                  <c:v>44784</c:v>
                </c:pt>
                <c:pt idx="937">
                  <c:v>44785</c:v>
                </c:pt>
                <c:pt idx="938">
                  <c:v>44788</c:v>
                </c:pt>
                <c:pt idx="939">
                  <c:v>44789</c:v>
                </c:pt>
                <c:pt idx="940">
                  <c:v>44790</c:v>
                </c:pt>
                <c:pt idx="941">
                  <c:v>44791</c:v>
                </c:pt>
                <c:pt idx="942">
                  <c:v>44792</c:v>
                </c:pt>
                <c:pt idx="943">
                  <c:v>44795</c:v>
                </c:pt>
                <c:pt idx="944">
                  <c:v>44796</c:v>
                </c:pt>
                <c:pt idx="945">
                  <c:v>44797</c:v>
                </c:pt>
                <c:pt idx="946">
                  <c:v>44798</c:v>
                </c:pt>
                <c:pt idx="947">
                  <c:v>44799</c:v>
                </c:pt>
                <c:pt idx="948">
                  <c:v>44802</c:v>
                </c:pt>
                <c:pt idx="949">
                  <c:v>44803</c:v>
                </c:pt>
                <c:pt idx="950">
                  <c:v>44804</c:v>
                </c:pt>
                <c:pt idx="951">
                  <c:v>44805</c:v>
                </c:pt>
                <c:pt idx="952">
                  <c:v>44806</c:v>
                </c:pt>
                <c:pt idx="953">
                  <c:v>44810</c:v>
                </c:pt>
                <c:pt idx="954">
                  <c:v>44811</c:v>
                </c:pt>
                <c:pt idx="955">
                  <c:v>44812</c:v>
                </c:pt>
                <c:pt idx="956">
                  <c:v>44813</c:v>
                </c:pt>
                <c:pt idx="957">
                  <c:v>44816</c:v>
                </c:pt>
                <c:pt idx="958">
                  <c:v>44817</c:v>
                </c:pt>
                <c:pt idx="959">
                  <c:v>44818</c:v>
                </c:pt>
                <c:pt idx="960">
                  <c:v>44819</c:v>
                </c:pt>
                <c:pt idx="961">
                  <c:v>44820</c:v>
                </c:pt>
                <c:pt idx="962">
                  <c:v>44823</c:v>
                </c:pt>
                <c:pt idx="963">
                  <c:v>44824</c:v>
                </c:pt>
                <c:pt idx="964">
                  <c:v>44825</c:v>
                </c:pt>
                <c:pt idx="965">
                  <c:v>44826</c:v>
                </c:pt>
                <c:pt idx="966">
                  <c:v>44827</c:v>
                </c:pt>
                <c:pt idx="967">
                  <c:v>44830</c:v>
                </c:pt>
                <c:pt idx="968">
                  <c:v>44831</c:v>
                </c:pt>
                <c:pt idx="969">
                  <c:v>44832</c:v>
                </c:pt>
                <c:pt idx="970">
                  <c:v>44833</c:v>
                </c:pt>
                <c:pt idx="971">
                  <c:v>44834</c:v>
                </c:pt>
                <c:pt idx="972">
                  <c:v>44837</c:v>
                </c:pt>
                <c:pt idx="973">
                  <c:v>44838</c:v>
                </c:pt>
                <c:pt idx="974">
                  <c:v>44839</c:v>
                </c:pt>
                <c:pt idx="975">
                  <c:v>44840</c:v>
                </c:pt>
                <c:pt idx="976">
                  <c:v>44841</c:v>
                </c:pt>
                <c:pt idx="977">
                  <c:v>44845</c:v>
                </c:pt>
                <c:pt idx="978">
                  <c:v>44846</c:v>
                </c:pt>
                <c:pt idx="979">
                  <c:v>44847</c:v>
                </c:pt>
                <c:pt idx="980">
                  <c:v>44848</c:v>
                </c:pt>
                <c:pt idx="981">
                  <c:v>44851</c:v>
                </c:pt>
                <c:pt idx="982">
                  <c:v>44852</c:v>
                </c:pt>
                <c:pt idx="983">
                  <c:v>44853</c:v>
                </c:pt>
                <c:pt idx="984">
                  <c:v>44854</c:v>
                </c:pt>
                <c:pt idx="985">
                  <c:v>44855</c:v>
                </c:pt>
                <c:pt idx="986">
                  <c:v>44858</c:v>
                </c:pt>
                <c:pt idx="987">
                  <c:v>44859</c:v>
                </c:pt>
                <c:pt idx="988">
                  <c:v>44860</c:v>
                </c:pt>
                <c:pt idx="989">
                  <c:v>44861</c:v>
                </c:pt>
                <c:pt idx="990">
                  <c:v>44862</c:v>
                </c:pt>
                <c:pt idx="991">
                  <c:v>44865</c:v>
                </c:pt>
                <c:pt idx="992">
                  <c:v>44866</c:v>
                </c:pt>
                <c:pt idx="993">
                  <c:v>44867</c:v>
                </c:pt>
                <c:pt idx="994">
                  <c:v>44868</c:v>
                </c:pt>
                <c:pt idx="995">
                  <c:v>44869</c:v>
                </c:pt>
                <c:pt idx="996">
                  <c:v>44872</c:v>
                </c:pt>
                <c:pt idx="997">
                  <c:v>44873</c:v>
                </c:pt>
                <c:pt idx="998">
                  <c:v>44874</c:v>
                </c:pt>
                <c:pt idx="999">
                  <c:v>44875</c:v>
                </c:pt>
                <c:pt idx="1000">
                  <c:v>44876</c:v>
                </c:pt>
                <c:pt idx="1001">
                  <c:v>44879</c:v>
                </c:pt>
                <c:pt idx="1002">
                  <c:v>44880</c:v>
                </c:pt>
                <c:pt idx="1003">
                  <c:v>44881</c:v>
                </c:pt>
                <c:pt idx="1004">
                  <c:v>44882</c:v>
                </c:pt>
                <c:pt idx="1005">
                  <c:v>44883</c:v>
                </c:pt>
                <c:pt idx="1006">
                  <c:v>44886</c:v>
                </c:pt>
                <c:pt idx="1007">
                  <c:v>44887</c:v>
                </c:pt>
                <c:pt idx="1008">
                  <c:v>44888</c:v>
                </c:pt>
                <c:pt idx="1009">
                  <c:v>44889</c:v>
                </c:pt>
                <c:pt idx="1010">
                  <c:v>44890</c:v>
                </c:pt>
                <c:pt idx="1011">
                  <c:v>44893</c:v>
                </c:pt>
                <c:pt idx="1012">
                  <c:v>44894</c:v>
                </c:pt>
                <c:pt idx="1013">
                  <c:v>44895</c:v>
                </c:pt>
                <c:pt idx="1014">
                  <c:v>44896</c:v>
                </c:pt>
                <c:pt idx="1015">
                  <c:v>44897</c:v>
                </c:pt>
                <c:pt idx="1016">
                  <c:v>44900</c:v>
                </c:pt>
                <c:pt idx="1017">
                  <c:v>44901</c:v>
                </c:pt>
                <c:pt idx="1018">
                  <c:v>44902</c:v>
                </c:pt>
                <c:pt idx="1019">
                  <c:v>44903</c:v>
                </c:pt>
                <c:pt idx="1020">
                  <c:v>44904</c:v>
                </c:pt>
                <c:pt idx="1021">
                  <c:v>44907</c:v>
                </c:pt>
                <c:pt idx="1022">
                  <c:v>44908</c:v>
                </c:pt>
                <c:pt idx="1023">
                  <c:v>44909</c:v>
                </c:pt>
                <c:pt idx="1024">
                  <c:v>44910</c:v>
                </c:pt>
                <c:pt idx="1025">
                  <c:v>44911</c:v>
                </c:pt>
                <c:pt idx="1026">
                  <c:v>44914</c:v>
                </c:pt>
                <c:pt idx="1027">
                  <c:v>44915</c:v>
                </c:pt>
                <c:pt idx="1028">
                  <c:v>44916</c:v>
                </c:pt>
                <c:pt idx="1029">
                  <c:v>44917</c:v>
                </c:pt>
                <c:pt idx="1030">
                  <c:v>44918</c:v>
                </c:pt>
                <c:pt idx="1031">
                  <c:v>44923</c:v>
                </c:pt>
                <c:pt idx="1032">
                  <c:v>44924</c:v>
                </c:pt>
                <c:pt idx="1033">
                  <c:v>44925</c:v>
                </c:pt>
                <c:pt idx="1034">
                  <c:v>44929</c:v>
                </c:pt>
                <c:pt idx="1035">
                  <c:v>44930</c:v>
                </c:pt>
                <c:pt idx="1036">
                  <c:v>44931</c:v>
                </c:pt>
                <c:pt idx="1037">
                  <c:v>44932</c:v>
                </c:pt>
                <c:pt idx="1038">
                  <c:v>44935</c:v>
                </c:pt>
                <c:pt idx="1039">
                  <c:v>44936</c:v>
                </c:pt>
                <c:pt idx="1040">
                  <c:v>44937</c:v>
                </c:pt>
                <c:pt idx="1041">
                  <c:v>44938</c:v>
                </c:pt>
                <c:pt idx="1042">
                  <c:v>44939</c:v>
                </c:pt>
                <c:pt idx="1043">
                  <c:v>44942</c:v>
                </c:pt>
                <c:pt idx="1044">
                  <c:v>44943</c:v>
                </c:pt>
                <c:pt idx="1045">
                  <c:v>44944</c:v>
                </c:pt>
                <c:pt idx="1046">
                  <c:v>44945</c:v>
                </c:pt>
                <c:pt idx="1047">
                  <c:v>44946</c:v>
                </c:pt>
                <c:pt idx="1048">
                  <c:v>44949</c:v>
                </c:pt>
                <c:pt idx="1049">
                  <c:v>44950</c:v>
                </c:pt>
                <c:pt idx="1050">
                  <c:v>44951</c:v>
                </c:pt>
                <c:pt idx="1051">
                  <c:v>44952</c:v>
                </c:pt>
                <c:pt idx="1052">
                  <c:v>44953</c:v>
                </c:pt>
                <c:pt idx="1053">
                  <c:v>44956</c:v>
                </c:pt>
                <c:pt idx="1054">
                  <c:v>44957</c:v>
                </c:pt>
                <c:pt idx="1055">
                  <c:v>44958</c:v>
                </c:pt>
                <c:pt idx="1056">
                  <c:v>44959</c:v>
                </c:pt>
                <c:pt idx="1057">
                  <c:v>44960</c:v>
                </c:pt>
                <c:pt idx="1058">
                  <c:v>44963</c:v>
                </c:pt>
                <c:pt idx="1059">
                  <c:v>44964</c:v>
                </c:pt>
                <c:pt idx="1060">
                  <c:v>44965</c:v>
                </c:pt>
                <c:pt idx="1061">
                  <c:v>44966</c:v>
                </c:pt>
                <c:pt idx="1062">
                  <c:v>44967</c:v>
                </c:pt>
                <c:pt idx="1063">
                  <c:v>44970</c:v>
                </c:pt>
                <c:pt idx="1064">
                  <c:v>44971</c:v>
                </c:pt>
                <c:pt idx="1065">
                  <c:v>44972</c:v>
                </c:pt>
                <c:pt idx="1066">
                  <c:v>44973</c:v>
                </c:pt>
                <c:pt idx="1067">
                  <c:v>44974</c:v>
                </c:pt>
                <c:pt idx="1068">
                  <c:v>44978</c:v>
                </c:pt>
                <c:pt idx="1069">
                  <c:v>44979</c:v>
                </c:pt>
                <c:pt idx="1070">
                  <c:v>44980</c:v>
                </c:pt>
                <c:pt idx="1071">
                  <c:v>44981</c:v>
                </c:pt>
                <c:pt idx="1072">
                  <c:v>44984</c:v>
                </c:pt>
                <c:pt idx="1073">
                  <c:v>44985</c:v>
                </c:pt>
                <c:pt idx="1074">
                  <c:v>44986</c:v>
                </c:pt>
                <c:pt idx="1075">
                  <c:v>44987</c:v>
                </c:pt>
                <c:pt idx="1076">
                  <c:v>44988</c:v>
                </c:pt>
                <c:pt idx="1077">
                  <c:v>44991</c:v>
                </c:pt>
                <c:pt idx="1078">
                  <c:v>44992</c:v>
                </c:pt>
                <c:pt idx="1079">
                  <c:v>44993</c:v>
                </c:pt>
                <c:pt idx="1080">
                  <c:v>44994</c:v>
                </c:pt>
                <c:pt idx="1081">
                  <c:v>44995</c:v>
                </c:pt>
                <c:pt idx="1082">
                  <c:v>44998</c:v>
                </c:pt>
                <c:pt idx="1083">
                  <c:v>44999</c:v>
                </c:pt>
                <c:pt idx="1084">
                  <c:v>45000</c:v>
                </c:pt>
                <c:pt idx="1085">
                  <c:v>45001</c:v>
                </c:pt>
                <c:pt idx="1086">
                  <c:v>45002</c:v>
                </c:pt>
                <c:pt idx="1087">
                  <c:v>45005</c:v>
                </c:pt>
                <c:pt idx="1088">
                  <c:v>45006</c:v>
                </c:pt>
                <c:pt idx="1089">
                  <c:v>45007</c:v>
                </c:pt>
                <c:pt idx="1090">
                  <c:v>45008</c:v>
                </c:pt>
                <c:pt idx="1091">
                  <c:v>45009</c:v>
                </c:pt>
                <c:pt idx="1092">
                  <c:v>45012</c:v>
                </c:pt>
                <c:pt idx="1093">
                  <c:v>45013</c:v>
                </c:pt>
                <c:pt idx="1094">
                  <c:v>45014</c:v>
                </c:pt>
                <c:pt idx="1095">
                  <c:v>45015</c:v>
                </c:pt>
                <c:pt idx="1096">
                  <c:v>45016</c:v>
                </c:pt>
                <c:pt idx="1097">
                  <c:v>45019</c:v>
                </c:pt>
                <c:pt idx="1098">
                  <c:v>45020</c:v>
                </c:pt>
                <c:pt idx="1099">
                  <c:v>45021</c:v>
                </c:pt>
                <c:pt idx="1100">
                  <c:v>45022</c:v>
                </c:pt>
                <c:pt idx="1101">
                  <c:v>45026</c:v>
                </c:pt>
                <c:pt idx="1102">
                  <c:v>45027</c:v>
                </c:pt>
                <c:pt idx="1103">
                  <c:v>45028</c:v>
                </c:pt>
                <c:pt idx="1104">
                  <c:v>45029</c:v>
                </c:pt>
                <c:pt idx="1105">
                  <c:v>45030</c:v>
                </c:pt>
                <c:pt idx="1106">
                  <c:v>45033</c:v>
                </c:pt>
                <c:pt idx="1107">
                  <c:v>45034</c:v>
                </c:pt>
                <c:pt idx="1108">
                  <c:v>45035</c:v>
                </c:pt>
                <c:pt idx="1109">
                  <c:v>45036</c:v>
                </c:pt>
                <c:pt idx="1110">
                  <c:v>45037</c:v>
                </c:pt>
                <c:pt idx="1111">
                  <c:v>45040</c:v>
                </c:pt>
                <c:pt idx="1112">
                  <c:v>45041</c:v>
                </c:pt>
                <c:pt idx="1113">
                  <c:v>45042</c:v>
                </c:pt>
                <c:pt idx="1114">
                  <c:v>45043</c:v>
                </c:pt>
                <c:pt idx="1115">
                  <c:v>45044</c:v>
                </c:pt>
                <c:pt idx="1116">
                  <c:v>45047</c:v>
                </c:pt>
                <c:pt idx="1117">
                  <c:v>45048</c:v>
                </c:pt>
                <c:pt idx="1118">
                  <c:v>45049</c:v>
                </c:pt>
                <c:pt idx="1119">
                  <c:v>45050</c:v>
                </c:pt>
                <c:pt idx="1120">
                  <c:v>45051</c:v>
                </c:pt>
                <c:pt idx="1121">
                  <c:v>45054</c:v>
                </c:pt>
                <c:pt idx="1122">
                  <c:v>45055</c:v>
                </c:pt>
                <c:pt idx="1123">
                  <c:v>45056</c:v>
                </c:pt>
                <c:pt idx="1124">
                  <c:v>45057</c:v>
                </c:pt>
                <c:pt idx="1125">
                  <c:v>45058</c:v>
                </c:pt>
                <c:pt idx="1126">
                  <c:v>45061</c:v>
                </c:pt>
                <c:pt idx="1127">
                  <c:v>45062</c:v>
                </c:pt>
                <c:pt idx="1128">
                  <c:v>45063</c:v>
                </c:pt>
                <c:pt idx="1129">
                  <c:v>45064</c:v>
                </c:pt>
                <c:pt idx="1130">
                  <c:v>45065</c:v>
                </c:pt>
                <c:pt idx="1131">
                  <c:v>45069</c:v>
                </c:pt>
                <c:pt idx="1132">
                  <c:v>45070</c:v>
                </c:pt>
                <c:pt idx="1133">
                  <c:v>45071</c:v>
                </c:pt>
                <c:pt idx="1134">
                  <c:v>45072</c:v>
                </c:pt>
                <c:pt idx="1135">
                  <c:v>45075</c:v>
                </c:pt>
                <c:pt idx="1136">
                  <c:v>45076</c:v>
                </c:pt>
                <c:pt idx="1137">
                  <c:v>45077</c:v>
                </c:pt>
                <c:pt idx="1138">
                  <c:v>45078</c:v>
                </c:pt>
                <c:pt idx="1139">
                  <c:v>45079</c:v>
                </c:pt>
                <c:pt idx="1140">
                  <c:v>45082</c:v>
                </c:pt>
                <c:pt idx="1141">
                  <c:v>45083</c:v>
                </c:pt>
                <c:pt idx="1142">
                  <c:v>45084</c:v>
                </c:pt>
                <c:pt idx="1143">
                  <c:v>45085</c:v>
                </c:pt>
                <c:pt idx="1144">
                  <c:v>45086</c:v>
                </c:pt>
                <c:pt idx="1145">
                  <c:v>45089</c:v>
                </c:pt>
                <c:pt idx="1146">
                  <c:v>45090</c:v>
                </c:pt>
                <c:pt idx="1147">
                  <c:v>45091</c:v>
                </c:pt>
                <c:pt idx="1148">
                  <c:v>45092</c:v>
                </c:pt>
                <c:pt idx="1149">
                  <c:v>45093</c:v>
                </c:pt>
                <c:pt idx="1150">
                  <c:v>45096</c:v>
                </c:pt>
                <c:pt idx="1151">
                  <c:v>45097</c:v>
                </c:pt>
                <c:pt idx="1152">
                  <c:v>45098</c:v>
                </c:pt>
                <c:pt idx="1153">
                  <c:v>45099</c:v>
                </c:pt>
                <c:pt idx="1154">
                  <c:v>45100</c:v>
                </c:pt>
                <c:pt idx="1155">
                  <c:v>45103</c:v>
                </c:pt>
                <c:pt idx="1156">
                  <c:v>45104</c:v>
                </c:pt>
                <c:pt idx="1157">
                  <c:v>45105</c:v>
                </c:pt>
                <c:pt idx="1158">
                  <c:v>45106</c:v>
                </c:pt>
                <c:pt idx="1159">
                  <c:v>45107</c:v>
                </c:pt>
                <c:pt idx="1160">
                  <c:v>45111</c:v>
                </c:pt>
                <c:pt idx="1161">
                  <c:v>45112</c:v>
                </c:pt>
                <c:pt idx="1162">
                  <c:v>45113</c:v>
                </c:pt>
                <c:pt idx="1163">
                  <c:v>45114</c:v>
                </c:pt>
                <c:pt idx="1164">
                  <c:v>45117</c:v>
                </c:pt>
                <c:pt idx="1165">
                  <c:v>45118</c:v>
                </c:pt>
                <c:pt idx="1166">
                  <c:v>45119</c:v>
                </c:pt>
                <c:pt idx="1167">
                  <c:v>45120</c:v>
                </c:pt>
                <c:pt idx="1168">
                  <c:v>45121</c:v>
                </c:pt>
                <c:pt idx="1169">
                  <c:v>45124</c:v>
                </c:pt>
                <c:pt idx="1170">
                  <c:v>45125</c:v>
                </c:pt>
                <c:pt idx="1171">
                  <c:v>45126</c:v>
                </c:pt>
                <c:pt idx="1172">
                  <c:v>45127</c:v>
                </c:pt>
                <c:pt idx="1173">
                  <c:v>45128</c:v>
                </c:pt>
                <c:pt idx="1174">
                  <c:v>45131</c:v>
                </c:pt>
                <c:pt idx="1175">
                  <c:v>45132</c:v>
                </c:pt>
                <c:pt idx="1176">
                  <c:v>45133</c:v>
                </c:pt>
                <c:pt idx="1177">
                  <c:v>45134</c:v>
                </c:pt>
                <c:pt idx="1178">
                  <c:v>45135</c:v>
                </c:pt>
                <c:pt idx="1179">
                  <c:v>45138</c:v>
                </c:pt>
                <c:pt idx="1180">
                  <c:v>45139</c:v>
                </c:pt>
                <c:pt idx="1181">
                  <c:v>45140</c:v>
                </c:pt>
                <c:pt idx="1182">
                  <c:v>45141</c:v>
                </c:pt>
                <c:pt idx="1183">
                  <c:v>45142</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45174</c:v>
                </c:pt>
                <c:pt idx="1204">
                  <c:v>45175</c:v>
                </c:pt>
                <c:pt idx="1205">
                  <c:v>45176</c:v>
                </c:pt>
                <c:pt idx="1206">
                  <c:v>45177</c:v>
                </c:pt>
                <c:pt idx="1207">
                  <c:v>45180</c:v>
                </c:pt>
                <c:pt idx="1208">
                  <c:v>45181</c:v>
                </c:pt>
                <c:pt idx="1209">
                  <c:v>45182</c:v>
                </c:pt>
                <c:pt idx="1210">
                  <c:v>45183</c:v>
                </c:pt>
                <c:pt idx="1211">
                  <c:v>45184</c:v>
                </c:pt>
                <c:pt idx="1212">
                  <c:v>45187</c:v>
                </c:pt>
                <c:pt idx="1213">
                  <c:v>45188</c:v>
                </c:pt>
                <c:pt idx="1214">
                  <c:v>45189</c:v>
                </c:pt>
                <c:pt idx="1215">
                  <c:v>45190</c:v>
                </c:pt>
                <c:pt idx="1216">
                  <c:v>45191</c:v>
                </c:pt>
                <c:pt idx="1217">
                  <c:v>45194</c:v>
                </c:pt>
                <c:pt idx="1218">
                  <c:v>45195</c:v>
                </c:pt>
                <c:pt idx="1219">
                  <c:v>45196</c:v>
                </c:pt>
                <c:pt idx="1220">
                  <c:v>45197</c:v>
                </c:pt>
                <c:pt idx="1221">
                  <c:v>45198</c:v>
                </c:pt>
                <c:pt idx="1222">
                  <c:v>45201</c:v>
                </c:pt>
                <c:pt idx="1223">
                  <c:v>45202</c:v>
                </c:pt>
                <c:pt idx="1224">
                  <c:v>45203</c:v>
                </c:pt>
                <c:pt idx="1225">
                  <c:v>45204</c:v>
                </c:pt>
                <c:pt idx="1226">
                  <c:v>45205</c:v>
                </c:pt>
                <c:pt idx="1227">
                  <c:v>45209</c:v>
                </c:pt>
                <c:pt idx="1228">
                  <c:v>45210</c:v>
                </c:pt>
                <c:pt idx="1229">
                  <c:v>45211</c:v>
                </c:pt>
                <c:pt idx="1230">
                  <c:v>45212</c:v>
                </c:pt>
                <c:pt idx="1231">
                  <c:v>45215</c:v>
                </c:pt>
                <c:pt idx="1232">
                  <c:v>45216</c:v>
                </c:pt>
                <c:pt idx="1233">
                  <c:v>45217</c:v>
                </c:pt>
                <c:pt idx="1234">
                  <c:v>45218</c:v>
                </c:pt>
                <c:pt idx="1235">
                  <c:v>45219</c:v>
                </c:pt>
                <c:pt idx="1236">
                  <c:v>45222</c:v>
                </c:pt>
                <c:pt idx="1237">
                  <c:v>45223</c:v>
                </c:pt>
                <c:pt idx="1238">
                  <c:v>45224</c:v>
                </c:pt>
                <c:pt idx="1239">
                  <c:v>45225</c:v>
                </c:pt>
                <c:pt idx="1240">
                  <c:v>45226</c:v>
                </c:pt>
                <c:pt idx="1241">
                  <c:v>45229</c:v>
                </c:pt>
                <c:pt idx="1242">
                  <c:v>45230</c:v>
                </c:pt>
                <c:pt idx="1243">
                  <c:v>45231</c:v>
                </c:pt>
                <c:pt idx="1244">
                  <c:v>45232</c:v>
                </c:pt>
                <c:pt idx="1245">
                  <c:v>45233</c:v>
                </c:pt>
                <c:pt idx="1246">
                  <c:v>45236</c:v>
                </c:pt>
                <c:pt idx="1247">
                  <c:v>45237</c:v>
                </c:pt>
                <c:pt idx="1248">
                  <c:v>45238</c:v>
                </c:pt>
                <c:pt idx="1249">
                  <c:v>45239</c:v>
                </c:pt>
                <c:pt idx="1250">
                  <c:v>45240</c:v>
                </c:pt>
                <c:pt idx="1251">
                  <c:v>45243</c:v>
                </c:pt>
                <c:pt idx="1252">
                  <c:v>45244</c:v>
                </c:pt>
                <c:pt idx="1253">
                  <c:v>45245</c:v>
                </c:pt>
                <c:pt idx="1254">
                  <c:v>45246</c:v>
                </c:pt>
              </c:numCache>
            </c:numRef>
          </c:cat>
          <c:val>
            <c:numRef>
              <c:f>'Pane 1'!$B$37:$B$1291</c:f>
              <c:numCache>
                <c:formatCode>0.00\%</c:formatCode>
                <c:ptCount val="1255"/>
                <c:pt idx="0">
                  <c:v>0</c:v>
                </c:pt>
                <c:pt idx="1">
                  <c:v>-0.56000000000000005</c:v>
                </c:pt>
                <c:pt idx="2">
                  <c:v>-1.84</c:v>
                </c:pt>
                <c:pt idx="3">
                  <c:v>-0.4</c:v>
                </c:pt>
                <c:pt idx="4">
                  <c:v>-0.42</c:v>
                </c:pt>
                <c:pt idx="5">
                  <c:v>-0.96</c:v>
                </c:pt>
                <c:pt idx="6">
                  <c:v>-0.94</c:v>
                </c:pt>
                <c:pt idx="7">
                  <c:v>-1.39</c:v>
                </c:pt>
                <c:pt idx="8">
                  <c:v>0.1</c:v>
                </c:pt>
                <c:pt idx="9">
                  <c:v>0.25</c:v>
                </c:pt>
                <c:pt idx="10">
                  <c:v>0.28000000000000003</c:v>
                </c:pt>
                <c:pt idx="11">
                  <c:v>0.79</c:v>
                </c:pt>
                <c:pt idx="12">
                  <c:v>-0.61</c:v>
                </c:pt>
                <c:pt idx="13">
                  <c:v>0.18</c:v>
                </c:pt>
                <c:pt idx="14">
                  <c:v>-1.44</c:v>
                </c:pt>
                <c:pt idx="15">
                  <c:v>-2.38</c:v>
                </c:pt>
                <c:pt idx="16">
                  <c:v>-2.82</c:v>
                </c:pt>
                <c:pt idx="17">
                  <c:v>-3.22</c:v>
                </c:pt>
                <c:pt idx="18">
                  <c:v>-2.46</c:v>
                </c:pt>
                <c:pt idx="19">
                  <c:v>-2.67</c:v>
                </c:pt>
                <c:pt idx="20">
                  <c:v>-3.7</c:v>
                </c:pt>
                <c:pt idx="21">
                  <c:v>-5.23</c:v>
                </c:pt>
                <c:pt idx="22">
                  <c:v>-4.87</c:v>
                </c:pt>
                <c:pt idx="23">
                  <c:v>-5.88</c:v>
                </c:pt>
                <c:pt idx="24">
                  <c:v>-6.69</c:v>
                </c:pt>
                <c:pt idx="25">
                  <c:v>-8.0500000000000007</c:v>
                </c:pt>
                <c:pt idx="26">
                  <c:v>-9.07</c:v>
                </c:pt>
                <c:pt idx="27">
                  <c:v>-6.53</c:v>
                </c:pt>
                <c:pt idx="28">
                  <c:v>-6.16</c:v>
                </c:pt>
                <c:pt idx="29">
                  <c:v>-5.49</c:v>
                </c:pt>
                <c:pt idx="30">
                  <c:v>-5.33</c:v>
                </c:pt>
                <c:pt idx="31">
                  <c:v>-6.22</c:v>
                </c:pt>
                <c:pt idx="32">
                  <c:v>-4.8099999999999996</c:v>
                </c:pt>
                <c:pt idx="33">
                  <c:v>-4.3</c:v>
                </c:pt>
                <c:pt idx="34">
                  <c:v>-3.63</c:v>
                </c:pt>
                <c:pt idx="35">
                  <c:v>-2.31</c:v>
                </c:pt>
                <c:pt idx="36">
                  <c:v>-1.66</c:v>
                </c:pt>
                <c:pt idx="37">
                  <c:v>-1.43</c:v>
                </c:pt>
                <c:pt idx="38">
                  <c:v>-1.19</c:v>
                </c:pt>
                <c:pt idx="39">
                  <c:v>-0.72</c:v>
                </c:pt>
                <c:pt idx="40">
                  <c:v>-0.28999999999999998</c:v>
                </c:pt>
                <c:pt idx="41">
                  <c:v>0.37</c:v>
                </c:pt>
                <c:pt idx="42">
                  <c:v>0.98</c:v>
                </c:pt>
                <c:pt idx="43">
                  <c:v>1.31</c:v>
                </c:pt>
                <c:pt idx="44">
                  <c:v>0.52</c:v>
                </c:pt>
                <c:pt idx="45">
                  <c:v>0.35</c:v>
                </c:pt>
                <c:pt idx="46">
                  <c:v>0.83</c:v>
                </c:pt>
                <c:pt idx="47">
                  <c:v>1.39</c:v>
                </c:pt>
                <c:pt idx="48">
                  <c:v>1.47</c:v>
                </c:pt>
                <c:pt idx="49">
                  <c:v>2.0299999999999998</c:v>
                </c:pt>
                <c:pt idx="50">
                  <c:v>2.17</c:v>
                </c:pt>
                <c:pt idx="51">
                  <c:v>2.54</c:v>
                </c:pt>
                <c:pt idx="52">
                  <c:v>2.31</c:v>
                </c:pt>
                <c:pt idx="53">
                  <c:v>2.95</c:v>
                </c:pt>
                <c:pt idx="54">
                  <c:v>3.61</c:v>
                </c:pt>
                <c:pt idx="55">
                  <c:v>3.67</c:v>
                </c:pt>
                <c:pt idx="56">
                  <c:v>3.61</c:v>
                </c:pt>
                <c:pt idx="57">
                  <c:v>3.15</c:v>
                </c:pt>
                <c:pt idx="58">
                  <c:v>2.73</c:v>
                </c:pt>
                <c:pt idx="59">
                  <c:v>3.21</c:v>
                </c:pt>
                <c:pt idx="60">
                  <c:v>3.11</c:v>
                </c:pt>
                <c:pt idx="61">
                  <c:v>3.57</c:v>
                </c:pt>
                <c:pt idx="62">
                  <c:v>4.5</c:v>
                </c:pt>
                <c:pt idx="63">
                  <c:v>5.16</c:v>
                </c:pt>
                <c:pt idx="64">
                  <c:v>5.78</c:v>
                </c:pt>
                <c:pt idx="65">
                  <c:v>5.58</c:v>
                </c:pt>
                <c:pt idx="66">
                  <c:v>5.66</c:v>
                </c:pt>
                <c:pt idx="67">
                  <c:v>5.95</c:v>
                </c:pt>
                <c:pt idx="68">
                  <c:v>6.02</c:v>
                </c:pt>
                <c:pt idx="69">
                  <c:v>6.06</c:v>
                </c:pt>
                <c:pt idx="70">
                  <c:v>5.57</c:v>
                </c:pt>
                <c:pt idx="71">
                  <c:v>6.02</c:v>
                </c:pt>
                <c:pt idx="72">
                  <c:v>5.82</c:v>
                </c:pt>
                <c:pt idx="73">
                  <c:v>6.14</c:v>
                </c:pt>
                <c:pt idx="74">
                  <c:v>6.18</c:v>
                </c:pt>
                <c:pt idx="75">
                  <c:v>5.95</c:v>
                </c:pt>
                <c:pt idx="76">
                  <c:v>5.55</c:v>
                </c:pt>
                <c:pt idx="77">
                  <c:v>6.27</c:v>
                </c:pt>
                <c:pt idx="78">
                  <c:v>6.47</c:v>
                </c:pt>
                <c:pt idx="79">
                  <c:v>6.56</c:v>
                </c:pt>
                <c:pt idx="80">
                  <c:v>6.15</c:v>
                </c:pt>
                <c:pt idx="81">
                  <c:v>6.5</c:v>
                </c:pt>
                <c:pt idx="82">
                  <c:v>7.23</c:v>
                </c:pt>
                <c:pt idx="83">
                  <c:v>6.81</c:v>
                </c:pt>
                <c:pt idx="84">
                  <c:v>6.68</c:v>
                </c:pt>
                <c:pt idx="85">
                  <c:v>7.19</c:v>
                </c:pt>
                <c:pt idx="86">
                  <c:v>6.16</c:v>
                </c:pt>
                <c:pt idx="87">
                  <c:v>6.01</c:v>
                </c:pt>
                <c:pt idx="88">
                  <c:v>6.6</c:v>
                </c:pt>
                <c:pt idx="89">
                  <c:v>6.45</c:v>
                </c:pt>
                <c:pt idx="90">
                  <c:v>6.6</c:v>
                </c:pt>
                <c:pt idx="91">
                  <c:v>6.25</c:v>
                </c:pt>
                <c:pt idx="92">
                  <c:v>7.08</c:v>
                </c:pt>
                <c:pt idx="93">
                  <c:v>7.31</c:v>
                </c:pt>
                <c:pt idx="94">
                  <c:v>7.42</c:v>
                </c:pt>
                <c:pt idx="95">
                  <c:v>7.63</c:v>
                </c:pt>
                <c:pt idx="96">
                  <c:v>8.19</c:v>
                </c:pt>
                <c:pt idx="97">
                  <c:v>8.26</c:v>
                </c:pt>
                <c:pt idx="98">
                  <c:v>7.79</c:v>
                </c:pt>
                <c:pt idx="99">
                  <c:v>8.19</c:v>
                </c:pt>
                <c:pt idx="100">
                  <c:v>8.2100000000000009</c:v>
                </c:pt>
                <c:pt idx="101">
                  <c:v>8.74</c:v>
                </c:pt>
                <c:pt idx="102">
                  <c:v>8.9700000000000006</c:v>
                </c:pt>
                <c:pt idx="103">
                  <c:v>8.89</c:v>
                </c:pt>
                <c:pt idx="104">
                  <c:v>9.16</c:v>
                </c:pt>
                <c:pt idx="105">
                  <c:v>9.6199999999999992</c:v>
                </c:pt>
                <c:pt idx="106">
                  <c:v>9.3800000000000008</c:v>
                </c:pt>
                <c:pt idx="107">
                  <c:v>9.99</c:v>
                </c:pt>
                <c:pt idx="108">
                  <c:v>9.44</c:v>
                </c:pt>
                <c:pt idx="109">
                  <c:v>9.3699999999999992</c:v>
                </c:pt>
                <c:pt idx="110">
                  <c:v>9.6199999999999992</c:v>
                </c:pt>
                <c:pt idx="111">
                  <c:v>9.5299999999999994</c:v>
                </c:pt>
                <c:pt idx="112">
                  <c:v>9.4</c:v>
                </c:pt>
                <c:pt idx="113">
                  <c:v>8.89</c:v>
                </c:pt>
                <c:pt idx="114">
                  <c:v>8.2799999999999994</c:v>
                </c:pt>
                <c:pt idx="115">
                  <c:v>8.83</c:v>
                </c:pt>
                <c:pt idx="116">
                  <c:v>8.83</c:v>
                </c:pt>
                <c:pt idx="117">
                  <c:v>7.93</c:v>
                </c:pt>
                <c:pt idx="118">
                  <c:v>8.19</c:v>
                </c:pt>
                <c:pt idx="119">
                  <c:v>7.7</c:v>
                </c:pt>
                <c:pt idx="120">
                  <c:v>7.54</c:v>
                </c:pt>
                <c:pt idx="121">
                  <c:v>6.85</c:v>
                </c:pt>
                <c:pt idx="122">
                  <c:v>7.45</c:v>
                </c:pt>
                <c:pt idx="123">
                  <c:v>7.67</c:v>
                </c:pt>
                <c:pt idx="124">
                  <c:v>8.5</c:v>
                </c:pt>
                <c:pt idx="125">
                  <c:v>8.2200000000000006</c:v>
                </c:pt>
                <c:pt idx="126">
                  <c:v>8.39</c:v>
                </c:pt>
                <c:pt idx="127">
                  <c:v>7.73</c:v>
                </c:pt>
                <c:pt idx="128">
                  <c:v>6.66</c:v>
                </c:pt>
                <c:pt idx="129">
                  <c:v>7.09</c:v>
                </c:pt>
                <c:pt idx="130">
                  <c:v>7.86</c:v>
                </c:pt>
                <c:pt idx="131">
                  <c:v>7.53</c:v>
                </c:pt>
                <c:pt idx="132">
                  <c:v>6.44</c:v>
                </c:pt>
                <c:pt idx="133">
                  <c:v>6.16</c:v>
                </c:pt>
                <c:pt idx="134">
                  <c:v>5.82</c:v>
                </c:pt>
                <c:pt idx="135">
                  <c:v>5.68</c:v>
                </c:pt>
                <c:pt idx="136">
                  <c:v>6.67</c:v>
                </c:pt>
                <c:pt idx="137">
                  <c:v>6.98</c:v>
                </c:pt>
                <c:pt idx="138">
                  <c:v>7.08</c:v>
                </c:pt>
                <c:pt idx="139">
                  <c:v>7.1</c:v>
                </c:pt>
                <c:pt idx="140">
                  <c:v>7</c:v>
                </c:pt>
                <c:pt idx="141">
                  <c:v>7.21</c:v>
                </c:pt>
                <c:pt idx="142">
                  <c:v>7.07</c:v>
                </c:pt>
                <c:pt idx="143">
                  <c:v>7.15</c:v>
                </c:pt>
                <c:pt idx="144">
                  <c:v>7.56</c:v>
                </c:pt>
                <c:pt idx="145">
                  <c:v>7.9</c:v>
                </c:pt>
                <c:pt idx="146">
                  <c:v>8.89</c:v>
                </c:pt>
                <c:pt idx="147">
                  <c:v>8.9499999999999993</c:v>
                </c:pt>
                <c:pt idx="148">
                  <c:v>9.3699999999999992</c:v>
                </c:pt>
                <c:pt idx="149">
                  <c:v>9.0399999999999991</c:v>
                </c:pt>
                <c:pt idx="150">
                  <c:v>9.0299999999999994</c:v>
                </c:pt>
                <c:pt idx="151">
                  <c:v>8.02</c:v>
                </c:pt>
                <c:pt idx="152">
                  <c:v>7.63</c:v>
                </c:pt>
                <c:pt idx="153">
                  <c:v>7.6</c:v>
                </c:pt>
                <c:pt idx="154">
                  <c:v>8.09</c:v>
                </c:pt>
                <c:pt idx="155">
                  <c:v>8.68</c:v>
                </c:pt>
                <c:pt idx="156">
                  <c:v>9.3699999999999992</c:v>
                </c:pt>
                <c:pt idx="157">
                  <c:v>9.4600000000000009</c:v>
                </c:pt>
                <c:pt idx="158">
                  <c:v>9.15</c:v>
                </c:pt>
                <c:pt idx="159">
                  <c:v>8.6300000000000008</c:v>
                </c:pt>
                <c:pt idx="160">
                  <c:v>9.17</c:v>
                </c:pt>
                <c:pt idx="161">
                  <c:v>9.2899999999999991</c:v>
                </c:pt>
                <c:pt idx="162">
                  <c:v>9.06</c:v>
                </c:pt>
                <c:pt idx="163">
                  <c:v>8.7899999999999991</c:v>
                </c:pt>
                <c:pt idx="164">
                  <c:v>8.94</c:v>
                </c:pt>
                <c:pt idx="165">
                  <c:v>8.89</c:v>
                </c:pt>
                <c:pt idx="166">
                  <c:v>8.77</c:v>
                </c:pt>
                <c:pt idx="167">
                  <c:v>8.83</c:v>
                </c:pt>
                <c:pt idx="168">
                  <c:v>8.7799999999999994</c:v>
                </c:pt>
                <c:pt idx="169">
                  <c:v>9</c:v>
                </c:pt>
                <c:pt idx="170">
                  <c:v>9.35</c:v>
                </c:pt>
                <c:pt idx="171">
                  <c:v>9.61</c:v>
                </c:pt>
                <c:pt idx="172">
                  <c:v>8.7899999999999991</c:v>
                </c:pt>
                <c:pt idx="173">
                  <c:v>9.08</c:v>
                </c:pt>
                <c:pt idx="174">
                  <c:v>8.82</c:v>
                </c:pt>
                <c:pt idx="175">
                  <c:v>8.65</c:v>
                </c:pt>
                <c:pt idx="176">
                  <c:v>8.25</c:v>
                </c:pt>
                <c:pt idx="177">
                  <c:v>8.06</c:v>
                </c:pt>
                <c:pt idx="178">
                  <c:v>7.36</c:v>
                </c:pt>
                <c:pt idx="179">
                  <c:v>6.56</c:v>
                </c:pt>
                <c:pt idx="180">
                  <c:v>7.32</c:v>
                </c:pt>
                <c:pt idx="181">
                  <c:v>8.24</c:v>
                </c:pt>
                <c:pt idx="182">
                  <c:v>7.82</c:v>
                </c:pt>
                <c:pt idx="183">
                  <c:v>7.14</c:v>
                </c:pt>
                <c:pt idx="184">
                  <c:v>7.89</c:v>
                </c:pt>
                <c:pt idx="185">
                  <c:v>5.88</c:v>
                </c:pt>
                <c:pt idx="186">
                  <c:v>5.65</c:v>
                </c:pt>
                <c:pt idx="187">
                  <c:v>6.56</c:v>
                </c:pt>
                <c:pt idx="188">
                  <c:v>7.58</c:v>
                </c:pt>
                <c:pt idx="189">
                  <c:v>6.98</c:v>
                </c:pt>
                <c:pt idx="190">
                  <c:v>7.61</c:v>
                </c:pt>
                <c:pt idx="191">
                  <c:v>7.24</c:v>
                </c:pt>
                <c:pt idx="192">
                  <c:v>5.82</c:v>
                </c:pt>
                <c:pt idx="193">
                  <c:v>6.22</c:v>
                </c:pt>
                <c:pt idx="194">
                  <c:v>6.78</c:v>
                </c:pt>
                <c:pt idx="195">
                  <c:v>7.36</c:v>
                </c:pt>
                <c:pt idx="196">
                  <c:v>8.11</c:v>
                </c:pt>
                <c:pt idx="197">
                  <c:v>8.49</c:v>
                </c:pt>
                <c:pt idx="198">
                  <c:v>8.2100000000000009</c:v>
                </c:pt>
                <c:pt idx="199">
                  <c:v>8.5299999999999994</c:v>
                </c:pt>
                <c:pt idx="200">
                  <c:v>9.3699999999999992</c:v>
                </c:pt>
                <c:pt idx="201">
                  <c:v>9.1</c:v>
                </c:pt>
                <c:pt idx="202">
                  <c:v>8.84</c:v>
                </c:pt>
                <c:pt idx="203">
                  <c:v>9.1199999999999992</c:v>
                </c:pt>
                <c:pt idx="204">
                  <c:v>9.6</c:v>
                </c:pt>
                <c:pt idx="205">
                  <c:v>9.82</c:v>
                </c:pt>
                <c:pt idx="206">
                  <c:v>10.08</c:v>
                </c:pt>
                <c:pt idx="207">
                  <c:v>10.53</c:v>
                </c:pt>
                <c:pt idx="208">
                  <c:v>11.08</c:v>
                </c:pt>
                <c:pt idx="209">
                  <c:v>10.85</c:v>
                </c:pt>
                <c:pt idx="210">
                  <c:v>11.24</c:v>
                </c:pt>
                <c:pt idx="211">
                  <c:v>11.51</c:v>
                </c:pt>
                <c:pt idx="212">
                  <c:v>11.29</c:v>
                </c:pt>
                <c:pt idx="213">
                  <c:v>10.84</c:v>
                </c:pt>
                <c:pt idx="214">
                  <c:v>10.75</c:v>
                </c:pt>
                <c:pt idx="215">
                  <c:v>10.79</c:v>
                </c:pt>
                <c:pt idx="216">
                  <c:v>10.15</c:v>
                </c:pt>
                <c:pt idx="217">
                  <c:v>9.92</c:v>
                </c:pt>
                <c:pt idx="218">
                  <c:v>8.5299999999999994</c:v>
                </c:pt>
                <c:pt idx="219">
                  <c:v>7.62</c:v>
                </c:pt>
                <c:pt idx="220">
                  <c:v>8.01</c:v>
                </c:pt>
                <c:pt idx="221">
                  <c:v>8.5399999999999991</c:v>
                </c:pt>
                <c:pt idx="222">
                  <c:v>8.3699999999999992</c:v>
                </c:pt>
                <c:pt idx="223">
                  <c:v>7.51</c:v>
                </c:pt>
                <c:pt idx="224">
                  <c:v>8.08</c:v>
                </c:pt>
                <c:pt idx="225">
                  <c:v>8.36</c:v>
                </c:pt>
                <c:pt idx="226">
                  <c:v>8.31</c:v>
                </c:pt>
                <c:pt idx="227">
                  <c:v>8.33</c:v>
                </c:pt>
                <c:pt idx="228">
                  <c:v>8.39</c:v>
                </c:pt>
                <c:pt idx="229">
                  <c:v>8.39</c:v>
                </c:pt>
                <c:pt idx="230">
                  <c:v>8.06</c:v>
                </c:pt>
                <c:pt idx="231">
                  <c:v>8.33</c:v>
                </c:pt>
                <c:pt idx="232">
                  <c:v>8.16</c:v>
                </c:pt>
                <c:pt idx="233">
                  <c:v>7.79</c:v>
                </c:pt>
                <c:pt idx="234">
                  <c:v>8.01</c:v>
                </c:pt>
                <c:pt idx="235">
                  <c:v>8.24</c:v>
                </c:pt>
                <c:pt idx="236">
                  <c:v>8.1300000000000008</c:v>
                </c:pt>
                <c:pt idx="237">
                  <c:v>8.33</c:v>
                </c:pt>
                <c:pt idx="238">
                  <c:v>8.8800000000000008</c:v>
                </c:pt>
                <c:pt idx="239">
                  <c:v>8.76</c:v>
                </c:pt>
                <c:pt idx="240">
                  <c:v>9.49</c:v>
                </c:pt>
                <c:pt idx="241">
                  <c:v>9.99</c:v>
                </c:pt>
                <c:pt idx="242">
                  <c:v>10.07</c:v>
                </c:pt>
                <c:pt idx="243">
                  <c:v>10.49</c:v>
                </c:pt>
                <c:pt idx="244">
                  <c:v>10.89</c:v>
                </c:pt>
                <c:pt idx="245">
                  <c:v>11.36</c:v>
                </c:pt>
                <c:pt idx="246">
                  <c:v>11.4</c:v>
                </c:pt>
                <c:pt idx="247">
                  <c:v>11.57</c:v>
                </c:pt>
                <c:pt idx="248">
                  <c:v>11.89</c:v>
                </c:pt>
                <c:pt idx="249">
                  <c:v>11.99</c:v>
                </c:pt>
                <c:pt idx="250">
                  <c:v>12.36</c:v>
                </c:pt>
                <c:pt idx="251">
                  <c:v>12.34</c:v>
                </c:pt>
                <c:pt idx="252">
                  <c:v>12.25</c:v>
                </c:pt>
                <c:pt idx="253">
                  <c:v>12.21</c:v>
                </c:pt>
                <c:pt idx="254">
                  <c:v>12.17</c:v>
                </c:pt>
                <c:pt idx="255">
                  <c:v>11.87</c:v>
                </c:pt>
                <c:pt idx="256">
                  <c:v>12.39</c:v>
                </c:pt>
                <c:pt idx="257">
                  <c:v>12.41</c:v>
                </c:pt>
                <c:pt idx="258">
                  <c:v>12.83</c:v>
                </c:pt>
                <c:pt idx="259">
                  <c:v>12.93</c:v>
                </c:pt>
                <c:pt idx="260">
                  <c:v>12.44</c:v>
                </c:pt>
                <c:pt idx="261">
                  <c:v>12.05</c:v>
                </c:pt>
                <c:pt idx="262">
                  <c:v>11.46</c:v>
                </c:pt>
                <c:pt idx="263">
                  <c:v>11.49</c:v>
                </c:pt>
                <c:pt idx="264">
                  <c:v>11.21</c:v>
                </c:pt>
                <c:pt idx="265">
                  <c:v>12.15</c:v>
                </c:pt>
                <c:pt idx="266">
                  <c:v>11.85</c:v>
                </c:pt>
                <c:pt idx="267">
                  <c:v>11.85</c:v>
                </c:pt>
                <c:pt idx="268">
                  <c:v>11.77</c:v>
                </c:pt>
                <c:pt idx="269">
                  <c:v>11.82</c:v>
                </c:pt>
                <c:pt idx="270">
                  <c:v>12.19</c:v>
                </c:pt>
                <c:pt idx="271">
                  <c:v>12.54</c:v>
                </c:pt>
                <c:pt idx="272">
                  <c:v>12.67</c:v>
                </c:pt>
                <c:pt idx="273">
                  <c:v>12.38</c:v>
                </c:pt>
                <c:pt idx="274">
                  <c:v>12.59</c:v>
                </c:pt>
                <c:pt idx="275">
                  <c:v>12.95</c:v>
                </c:pt>
                <c:pt idx="276">
                  <c:v>13.02</c:v>
                </c:pt>
                <c:pt idx="277">
                  <c:v>13.36</c:v>
                </c:pt>
                <c:pt idx="278">
                  <c:v>13.28</c:v>
                </c:pt>
                <c:pt idx="279">
                  <c:v>12.82</c:v>
                </c:pt>
                <c:pt idx="280">
                  <c:v>12.59</c:v>
                </c:pt>
                <c:pt idx="281">
                  <c:v>12.83</c:v>
                </c:pt>
                <c:pt idx="282">
                  <c:v>12.61</c:v>
                </c:pt>
                <c:pt idx="283">
                  <c:v>12.87</c:v>
                </c:pt>
                <c:pt idx="284">
                  <c:v>13.28</c:v>
                </c:pt>
                <c:pt idx="285">
                  <c:v>13.28</c:v>
                </c:pt>
                <c:pt idx="286">
                  <c:v>13.72</c:v>
                </c:pt>
                <c:pt idx="287">
                  <c:v>13.72</c:v>
                </c:pt>
                <c:pt idx="288">
                  <c:v>14.11</c:v>
                </c:pt>
                <c:pt idx="289">
                  <c:v>14.5</c:v>
                </c:pt>
                <c:pt idx="290">
                  <c:v>14.91</c:v>
                </c:pt>
                <c:pt idx="291">
                  <c:v>15.37</c:v>
                </c:pt>
                <c:pt idx="292">
                  <c:v>15.86</c:v>
                </c:pt>
                <c:pt idx="293">
                  <c:v>16.11</c:v>
                </c:pt>
                <c:pt idx="294">
                  <c:v>15.95</c:v>
                </c:pt>
                <c:pt idx="295">
                  <c:v>16.13</c:v>
                </c:pt>
                <c:pt idx="296">
                  <c:v>16.27</c:v>
                </c:pt>
                <c:pt idx="297">
                  <c:v>15.9</c:v>
                </c:pt>
                <c:pt idx="298">
                  <c:v>15.09</c:v>
                </c:pt>
                <c:pt idx="299">
                  <c:v>15.48</c:v>
                </c:pt>
                <c:pt idx="300">
                  <c:v>15.55</c:v>
                </c:pt>
                <c:pt idx="301">
                  <c:v>15.41</c:v>
                </c:pt>
                <c:pt idx="302">
                  <c:v>14.27</c:v>
                </c:pt>
                <c:pt idx="303">
                  <c:v>14.68</c:v>
                </c:pt>
                <c:pt idx="304">
                  <c:v>15.55</c:v>
                </c:pt>
                <c:pt idx="305">
                  <c:v>16.47</c:v>
                </c:pt>
                <c:pt idx="306">
                  <c:v>17.170000000000002</c:v>
                </c:pt>
                <c:pt idx="307">
                  <c:v>16.5</c:v>
                </c:pt>
                <c:pt idx="308">
                  <c:v>17.059999999999999</c:v>
                </c:pt>
                <c:pt idx="309">
                  <c:v>17.3</c:v>
                </c:pt>
                <c:pt idx="310">
                  <c:v>17.670000000000002</c:v>
                </c:pt>
                <c:pt idx="311">
                  <c:v>17.59</c:v>
                </c:pt>
                <c:pt idx="312">
                  <c:v>17.77</c:v>
                </c:pt>
                <c:pt idx="313">
                  <c:v>17.829999999999998</c:v>
                </c:pt>
                <c:pt idx="314">
                  <c:v>18.28</c:v>
                </c:pt>
                <c:pt idx="315">
                  <c:v>18.399999999999999</c:v>
                </c:pt>
                <c:pt idx="316">
                  <c:v>17.739999999999998</c:v>
                </c:pt>
                <c:pt idx="317">
                  <c:v>15.88</c:v>
                </c:pt>
                <c:pt idx="318">
                  <c:v>13.34</c:v>
                </c:pt>
                <c:pt idx="319">
                  <c:v>12.45</c:v>
                </c:pt>
                <c:pt idx="320">
                  <c:v>10.29</c:v>
                </c:pt>
                <c:pt idx="321">
                  <c:v>7.31</c:v>
                </c:pt>
                <c:pt idx="322">
                  <c:v>9.2200000000000006</c:v>
                </c:pt>
                <c:pt idx="323">
                  <c:v>8.3699999999999992</c:v>
                </c:pt>
                <c:pt idx="324">
                  <c:v>10.72</c:v>
                </c:pt>
                <c:pt idx="325">
                  <c:v>9.23</c:v>
                </c:pt>
                <c:pt idx="326">
                  <c:v>6.73</c:v>
                </c:pt>
                <c:pt idx="327">
                  <c:v>-4.2300000000000004</c:v>
                </c:pt>
                <c:pt idx="328">
                  <c:v>-1.3</c:v>
                </c:pt>
                <c:pt idx="329">
                  <c:v>-5.84</c:v>
                </c:pt>
                <c:pt idx="330">
                  <c:v>-17.47</c:v>
                </c:pt>
                <c:pt idx="331">
                  <c:v>-9.5</c:v>
                </c:pt>
                <c:pt idx="332">
                  <c:v>-18.440000000000001</c:v>
                </c:pt>
                <c:pt idx="333">
                  <c:v>-16.3</c:v>
                </c:pt>
                <c:pt idx="334">
                  <c:v>-22.66</c:v>
                </c:pt>
                <c:pt idx="335">
                  <c:v>-19.7</c:v>
                </c:pt>
                <c:pt idx="336">
                  <c:v>-21.8</c:v>
                </c:pt>
                <c:pt idx="337">
                  <c:v>-25.91</c:v>
                </c:pt>
                <c:pt idx="338">
                  <c:v>-17.05</c:v>
                </c:pt>
                <c:pt idx="339">
                  <c:v>-13.3</c:v>
                </c:pt>
                <c:pt idx="340">
                  <c:v>-11.77</c:v>
                </c:pt>
                <c:pt idx="341">
                  <c:v>-16.28</c:v>
                </c:pt>
                <c:pt idx="342">
                  <c:v>-13.97</c:v>
                </c:pt>
                <c:pt idx="343">
                  <c:v>-11.72</c:v>
                </c:pt>
                <c:pt idx="344">
                  <c:v>-15.04</c:v>
                </c:pt>
                <c:pt idx="345">
                  <c:v>-13.58</c:v>
                </c:pt>
                <c:pt idx="346">
                  <c:v>-14.63</c:v>
                </c:pt>
                <c:pt idx="347">
                  <c:v>-10.31</c:v>
                </c:pt>
                <c:pt idx="348">
                  <c:v>-10.17</c:v>
                </c:pt>
                <c:pt idx="349">
                  <c:v>-8.11</c:v>
                </c:pt>
                <c:pt idx="350">
                  <c:v>-6.52</c:v>
                </c:pt>
                <c:pt idx="351">
                  <c:v>-7.12</c:v>
                </c:pt>
                <c:pt idx="352">
                  <c:v>-5.92</c:v>
                </c:pt>
                <c:pt idx="353">
                  <c:v>-7.9</c:v>
                </c:pt>
                <c:pt idx="354">
                  <c:v>-8.2899999999999991</c:v>
                </c:pt>
                <c:pt idx="355">
                  <c:v>-5.25</c:v>
                </c:pt>
                <c:pt idx="356">
                  <c:v>-5.0599999999999996</c:v>
                </c:pt>
                <c:pt idx="357">
                  <c:v>-8.02</c:v>
                </c:pt>
                <c:pt idx="358">
                  <c:v>-5.72</c:v>
                </c:pt>
                <c:pt idx="359">
                  <c:v>-5.97</c:v>
                </c:pt>
                <c:pt idx="360">
                  <c:v>-4.8499999999999996</c:v>
                </c:pt>
                <c:pt idx="361">
                  <c:v>-3.39</c:v>
                </c:pt>
                <c:pt idx="362">
                  <c:v>-2.36</c:v>
                </c:pt>
                <c:pt idx="363">
                  <c:v>0.48</c:v>
                </c:pt>
                <c:pt idx="364">
                  <c:v>-2.4700000000000002</c:v>
                </c:pt>
                <c:pt idx="365">
                  <c:v>-3.53</c:v>
                </c:pt>
                <c:pt idx="366">
                  <c:v>-2.71</c:v>
                </c:pt>
                <c:pt idx="367">
                  <c:v>-2.27</c:v>
                </c:pt>
                <c:pt idx="368">
                  <c:v>-2.14</c:v>
                </c:pt>
                <c:pt idx="369">
                  <c:v>-2.12</c:v>
                </c:pt>
                <c:pt idx="370">
                  <c:v>-1.25</c:v>
                </c:pt>
                <c:pt idx="371">
                  <c:v>-0.34</c:v>
                </c:pt>
                <c:pt idx="372">
                  <c:v>-1.81</c:v>
                </c:pt>
                <c:pt idx="373">
                  <c:v>-4.3</c:v>
                </c:pt>
                <c:pt idx="374">
                  <c:v>-4.26</c:v>
                </c:pt>
                <c:pt idx="375">
                  <c:v>-3.41</c:v>
                </c:pt>
                <c:pt idx="376">
                  <c:v>-1.78</c:v>
                </c:pt>
                <c:pt idx="377">
                  <c:v>-1.04</c:v>
                </c:pt>
                <c:pt idx="378">
                  <c:v>-1.79</c:v>
                </c:pt>
                <c:pt idx="379">
                  <c:v>-1.6</c:v>
                </c:pt>
                <c:pt idx="380">
                  <c:v>-0.53</c:v>
                </c:pt>
                <c:pt idx="381">
                  <c:v>-0.05</c:v>
                </c:pt>
                <c:pt idx="382">
                  <c:v>0.77</c:v>
                </c:pt>
                <c:pt idx="383">
                  <c:v>0.71</c:v>
                </c:pt>
                <c:pt idx="384">
                  <c:v>0.25</c:v>
                </c:pt>
                <c:pt idx="385">
                  <c:v>0.53</c:v>
                </c:pt>
                <c:pt idx="386">
                  <c:v>1.58</c:v>
                </c:pt>
                <c:pt idx="387">
                  <c:v>2.77</c:v>
                </c:pt>
                <c:pt idx="388">
                  <c:v>2.46</c:v>
                </c:pt>
                <c:pt idx="389">
                  <c:v>4.6100000000000003</c:v>
                </c:pt>
                <c:pt idx="390">
                  <c:v>5.41</c:v>
                </c:pt>
                <c:pt idx="391">
                  <c:v>4.4800000000000004</c:v>
                </c:pt>
                <c:pt idx="392">
                  <c:v>3.6</c:v>
                </c:pt>
                <c:pt idx="393">
                  <c:v>-0.69</c:v>
                </c:pt>
                <c:pt idx="394">
                  <c:v>0.67</c:v>
                </c:pt>
                <c:pt idx="395">
                  <c:v>1.35</c:v>
                </c:pt>
                <c:pt idx="396">
                  <c:v>2.38</c:v>
                </c:pt>
                <c:pt idx="397">
                  <c:v>1.8</c:v>
                </c:pt>
                <c:pt idx="398">
                  <c:v>2.14</c:v>
                </c:pt>
                <c:pt idx="399">
                  <c:v>2.1</c:v>
                </c:pt>
                <c:pt idx="400">
                  <c:v>2.38</c:v>
                </c:pt>
                <c:pt idx="401">
                  <c:v>2.7</c:v>
                </c:pt>
                <c:pt idx="402">
                  <c:v>0.92</c:v>
                </c:pt>
                <c:pt idx="403">
                  <c:v>1.92</c:v>
                </c:pt>
                <c:pt idx="404">
                  <c:v>0.22</c:v>
                </c:pt>
                <c:pt idx="405">
                  <c:v>1.55</c:v>
                </c:pt>
                <c:pt idx="406">
                  <c:v>2.37</c:v>
                </c:pt>
                <c:pt idx="407">
                  <c:v>3.08</c:v>
                </c:pt>
                <c:pt idx="408">
                  <c:v>2.91</c:v>
                </c:pt>
                <c:pt idx="409">
                  <c:v>3.39</c:v>
                </c:pt>
                <c:pt idx="410">
                  <c:v>2.9</c:v>
                </c:pt>
                <c:pt idx="411">
                  <c:v>3.13</c:v>
                </c:pt>
                <c:pt idx="412">
                  <c:v>2.73</c:v>
                </c:pt>
                <c:pt idx="413">
                  <c:v>3.68</c:v>
                </c:pt>
                <c:pt idx="414">
                  <c:v>3.19</c:v>
                </c:pt>
                <c:pt idx="415">
                  <c:v>4.97</c:v>
                </c:pt>
                <c:pt idx="416">
                  <c:v>5.99</c:v>
                </c:pt>
                <c:pt idx="417">
                  <c:v>5.73</c:v>
                </c:pt>
                <c:pt idx="418">
                  <c:v>6.39</c:v>
                </c:pt>
                <c:pt idx="419">
                  <c:v>6.78</c:v>
                </c:pt>
                <c:pt idx="420">
                  <c:v>6.65</c:v>
                </c:pt>
                <c:pt idx="421">
                  <c:v>6.7</c:v>
                </c:pt>
                <c:pt idx="422">
                  <c:v>5.7</c:v>
                </c:pt>
                <c:pt idx="423">
                  <c:v>5.55</c:v>
                </c:pt>
                <c:pt idx="424">
                  <c:v>6.64</c:v>
                </c:pt>
                <c:pt idx="425">
                  <c:v>6.37</c:v>
                </c:pt>
                <c:pt idx="426">
                  <c:v>7.52</c:v>
                </c:pt>
                <c:pt idx="427">
                  <c:v>7.55</c:v>
                </c:pt>
                <c:pt idx="428">
                  <c:v>6.69</c:v>
                </c:pt>
                <c:pt idx="429">
                  <c:v>8</c:v>
                </c:pt>
                <c:pt idx="430">
                  <c:v>8.8800000000000008</c:v>
                </c:pt>
                <c:pt idx="431">
                  <c:v>9.39</c:v>
                </c:pt>
                <c:pt idx="432">
                  <c:v>9.16</c:v>
                </c:pt>
                <c:pt idx="433">
                  <c:v>9.57</c:v>
                </c:pt>
                <c:pt idx="434">
                  <c:v>8.85</c:v>
                </c:pt>
                <c:pt idx="435">
                  <c:v>9.3699999999999992</c:v>
                </c:pt>
                <c:pt idx="436">
                  <c:v>9.07</c:v>
                </c:pt>
                <c:pt idx="437">
                  <c:v>8.9700000000000006</c:v>
                </c:pt>
                <c:pt idx="438">
                  <c:v>9.9</c:v>
                </c:pt>
                <c:pt idx="439">
                  <c:v>9.6999999999999993</c:v>
                </c:pt>
                <c:pt idx="440">
                  <c:v>9.3800000000000008</c:v>
                </c:pt>
                <c:pt idx="441">
                  <c:v>9.58</c:v>
                </c:pt>
                <c:pt idx="442">
                  <c:v>8.99</c:v>
                </c:pt>
                <c:pt idx="443">
                  <c:v>9.7100000000000009</c:v>
                </c:pt>
                <c:pt idx="444">
                  <c:v>9.65</c:v>
                </c:pt>
                <c:pt idx="445">
                  <c:v>10.78</c:v>
                </c:pt>
                <c:pt idx="446">
                  <c:v>10.4</c:v>
                </c:pt>
                <c:pt idx="447">
                  <c:v>10.23</c:v>
                </c:pt>
                <c:pt idx="448">
                  <c:v>8.9700000000000006</c:v>
                </c:pt>
                <c:pt idx="449">
                  <c:v>9.83</c:v>
                </c:pt>
                <c:pt idx="450">
                  <c:v>10.18</c:v>
                </c:pt>
                <c:pt idx="451">
                  <c:v>8.5299999999999994</c:v>
                </c:pt>
                <c:pt idx="452">
                  <c:v>7.01</c:v>
                </c:pt>
                <c:pt idx="453">
                  <c:v>6.23</c:v>
                </c:pt>
                <c:pt idx="454">
                  <c:v>8.1</c:v>
                </c:pt>
                <c:pt idx="455">
                  <c:v>6.8</c:v>
                </c:pt>
                <c:pt idx="456">
                  <c:v>7.04</c:v>
                </c:pt>
                <c:pt idx="457">
                  <c:v>7.95</c:v>
                </c:pt>
                <c:pt idx="458">
                  <c:v>8.42</c:v>
                </c:pt>
                <c:pt idx="459">
                  <c:v>7.52</c:v>
                </c:pt>
                <c:pt idx="460">
                  <c:v>7.2</c:v>
                </c:pt>
                <c:pt idx="461">
                  <c:v>6.89</c:v>
                </c:pt>
                <c:pt idx="462">
                  <c:v>5.45</c:v>
                </c:pt>
                <c:pt idx="463">
                  <c:v>6.52</c:v>
                </c:pt>
                <c:pt idx="464">
                  <c:v>4.37</c:v>
                </c:pt>
                <c:pt idx="465">
                  <c:v>4.99</c:v>
                </c:pt>
                <c:pt idx="466">
                  <c:v>6</c:v>
                </c:pt>
                <c:pt idx="467">
                  <c:v>7.17</c:v>
                </c:pt>
                <c:pt idx="468">
                  <c:v>6.97</c:v>
                </c:pt>
                <c:pt idx="469">
                  <c:v>6.37</c:v>
                </c:pt>
                <c:pt idx="470">
                  <c:v>6.79</c:v>
                </c:pt>
                <c:pt idx="471">
                  <c:v>6.89</c:v>
                </c:pt>
                <c:pt idx="472">
                  <c:v>8.2799999999999994</c:v>
                </c:pt>
                <c:pt idx="473">
                  <c:v>7.13</c:v>
                </c:pt>
                <c:pt idx="474">
                  <c:v>8.4</c:v>
                </c:pt>
                <c:pt idx="475">
                  <c:v>9.1</c:v>
                </c:pt>
                <c:pt idx="476">
                  <c:v>9.2899999999999991</c:v>
                </c:pt>
                <c:pt idx="477">
                  <c:v>8.94</c:v>
                </c:pt>
                <c:pt idx="478">
                  <c:v>8.58</c:v>
                </c:pt>
                <c:pt idx="479">
                  <c:v>8.8800000000000008</c:v>
                </c:pt>
                <c:pt idx="480">
                  <c:v>8.4700000000000006</c:v>
                </c:pt>
                <c:pt idx="481">
                  <c:v>7.38</c:v>
                </c:pt>
                <c:pt idx="482">
                  <c:v>7.38</c:v>
                </c:pt>
                <c:pt idx="483">
                  <c:v>7.09</c:v>
                </c:pt>
                <c:pt idx="484">
                  <c:v>7.42</c:v>
                </c:pt>
                <c:pt idx="485">
                  <c:v>7.58</c:v>
                </c:pt>
                <c:pt idx="486">
                  <c:v>6.1</c:v>
                </c:pt>
                <c:pt idx="487">
                  <c:v>5.71</c:v>
                </c:pt>
                <c:pt idx="488">
                  <c:v>2.84</c:v>
                </c:pt>
                <c:pt idx="489">
                  <c:v>3.4</c:v>
                </c:pt>
                <c:pt idx="490">
                  <c:v>2.81</c:v>
                </c:pt>
                <c:pt idx="491">
                  <c:v>3.57</c:v>
                </c:pt>
                <c:pt idx="492">
                  <c:v>5.17</c:v>
                </c:pt>
                <c:pt idx="493">
                  <c:v>5.56</c:v>
                </c:pt>
                <c:pt idx="494">
                  <c:v>7.54</c:v>
                </c:pt>
                <c:pt idx="495">
                  <c:v>7.44</c:v>
                </c:pt>
                <c:pt idx="496">
                  <c:v>8.7100000000000009</c:v>
                </c:pt>
                <c:pt idx="497">
                  <c:v>9.6300000000000008</c:v>
                </c:pt>
                <c:pt idx="498">
                  <c:v>10.68</c:v>
                </c:pt>
                <c:pt idx="499">
                  <c:v>9.41</c:v>
                </c:pt>
                <c:pt idx="500">
                  <c:v>10.029999999999999</c:v>
                </c:pt>
                <c:pt idx="501">
                  <c:v>11.44</c:v>
                </c:pt>
                <c:pt idx="502">
                  <c:v>11.83</c:v>
                </c:pt>
                <c:pt idx="503">
                  <c:v>11.44</c:v>
                </c:pt>
                <c:pt idx="504">
                  <c:v>11.58</c:v>
                </c:pt>
                <c:pt idx="505">
                  <c:v>12.3</c:v>
                </c:pt>
                <c:pt idx="506">
                  <c:v>12.79</c:v>
                </c:pt>
                <c:pt idx="507">
                  <c:v>13.98</c:v>
                </c:pt>
                <c:pt idx="508">
                  <c:v>14.24</c:v>
                </c:pt>
                <c:pt idx="509">
                  <c:v>14.49</c:v>
                </c:pt>
                <c:pt idx="510">
                  <c:v>14.79</c:v>
                </c:pt>
                <c:pt idx="511">
                  <c:v>13.43</c:v>
                </c:pt>
                <c:pt idx="512">
                  <c:v>14.13</c:v>
                </c:pt>
                <c:pt idx="513">
                  <c:v>14.53</c:v>
                </c:pt>
                <c:pt idx="514">
                  <c:v>14.8</c:v>
                </c:pt>
                <c:pt idx="515">
                  <c:v>15.61</c:v>
                </c:pt>
                <c:pt idx="516">
                  <c:v>16.010000000000002</c:v>
                </c:pt>
                <c:pt idx="517">
                  <c:v>16.39</c:v>
                </c:pt>
                <c:pt idx="518">
                  <c:v>15.86</c:v>
                </c:pt>
                <c:pt idx="519">
                  <c:v>16.09</c:v>
                </c:pt>
                <c:pt idx="520">
                  <c:v>15.79</c:v>
                </c:pt>
                <c:pt idx="521">
                  <c:v>14.73</c:v>
                </c:pt>
                <c:pt idx="522">
                  <c:v>15.51</c:v>
                </c:pt>
                <c:pt idx="523">
                  <c:v>15.91</c:v>
                </c:pt>
                <c:pt idx="524">
                  <c:v>16.48</c:v>
                </c:pt>
                <c:pt idx="525">
                  <c:v>15.7</c:v>
                </c:pt>
                <c:pt idx="526">
                  <c:v>15.48</c:v>
                </c:pt>
                <c:pt idx="527">
                  <c:v>15.82</c:v>
                </c:pt>
                <c:pt idx="528">
                  <c:v>16.09</c:v>
                </c:pt>
                <c:pt idx="529">
                  <c:v>16.29</c:v>
                </c:pt>
                <c:pt idx="530">
                  <c:v>15.76</c:v>
                </c:pt>
                <c:pt idx="531">
                  <c:v>15.77</c:v>
                </c:pt>
                <c:pt idx="532">
                  <c:v>15.03</c:v>
                </c:pt>
                <c:pt idx="533">
                  <c:v>15.65</c:v>
                </c:pt>
                <c:pt idx="534">
                  <c:v>16.670000000000002</c:v>
                </c:pt>
                <c:pt idx="535">
                  <c:v>17.63</c:v>
                </c:pt>
                <c:pt idx="536">
                  <c:v>18.95</c:v>
                </c:pt>
                <c:pt idx="537">
                  <c:v>19.05</c:v>
                </c:pt>
                <c:pt idx="538">
                  <c:v>18.34</c:v>
                </c:pt>
                <c:pt idx="539">
                  <c:v>18.68</c:v>
                </c:pt>
                <c:pt idx="540">
                  <c:v>18.34</c:v>
                </c:pt>
                <c:pt idx="541">
                  <c:v>18.489999999999998</c:v>
                </c:pt>
                <c:pt idx="542">
                  <c:v>18.170000000000002</c:v>
                </c:pt>
                <c:pt idx="543">
                  <c:v>18.41</c:v>
                </c:pt>
                <c:pt idx="544">
                  <c:v>18.489999999999998</c:v>
                </c:pt>
                <c:pt idx="545">
                  <c:v>18.87</c:v>
                </c:pt>
                <c:pt idx="546">
                  <c:v>18.22</c:v>
                </c:pt>
                <c:pt idx="547">
                  <c:v>17.75</c:v>
                </c:pt>
                <c:pt idx="548">
                  <c:v>18.149999999999999</c:v>
                </c:pt>
                <c:pt idx="549">
                  <c:v>17.309999999999999</c:v>
                </c:pt>
                <c:pt idx="550">
                  <c:v>14.97</c:v>
                </c:pt>
                <c:pt idx="551">
                  <c:v>16.510000000000002</c:v>
                </c:pt>
                <c:pt idx="552">
                  <c:v>14.39</c:v>
                </c:pt>
                <c:pt idx="553">
                  <c:v>16.739999999999998</c:v>
                </c:pt>
                <c:pt idx="554">
                  <c:v>17.940000000000001</c:v>
                </c:pt>
                <c:pt idx="555">
                  <c:v>18.21</c:v>
                </c:pt>
                <c:pt idx="556">
                  <c:v>19.05</c:v>
                </c:pt>
                <c:pt idx="557">
                  <c:v>19.670000000000002</c:v>
                </c:pt>
                <c:pt idx="558">
                  <c:v>20.95</c:v>
                </c:pt>
                <c:pt idx="559">
                  <c:v>21.46</c:v>
                </c:pt>
                <c:pt idx="560">
                  <c:v>21.79</c:v>
                </c:pt>
                <c:pt idx="561">
                  <c:v>21.36</c:v>
                </c:pt>
                <c:pt idx="562">
                  <c:v>21.81</c:v>
                </c:pt>
                <c:pt idx="563">
                  <c:v>22.02</c:v>
                </c:pt>
                <c:pt idx="564">
                  <c:v>21.24</c:v>
                </c:pt>
                <c:pt idx="565">
                  <c:v>20.58</c:v>
                </c:pt>
                <c:pt idx="566">
                  <c:v>21.3</c:v>
                </c:pt>
                <c:pt idx="567">
                  <c:v>21.52</c:v>
                </c:pt>
                <c:pt idx="568">
                  <c:v>20.95</c:v>
                </c:pt>
                <c:pt idx="569">
                  <c:v>21.97</c:v>
                </c:pt>
                <c:pt idx="570">
                  <c:v>20.239999999999998</c:v>
                </c:pt>
                <c:pt idx="571">
                  <c:v>19.170000000000002</c:v>
                </c:pt>
                <c:pt idx="572">
                  <c:v>20.75</c:v>
                </c:pt>
                <c:pt idx="573">
                  <c:v>21.55</c:v>
                </c:pt>
                <c:pt idx="574">
                  <c:v>20.88</c:v>
                </c:pt>
                <c:pt idx="575">
                  <c:v>19.600000000000001</c:v>
                </c:pt>
                <c:pt idx="576">
                  <c:v>21.28</c:v>
                </c:pt>
                <c:pt idx="577">
                  <c:v>21.79</c:v>
                </c:pt>
                <c:pt idx="578">
                  <c:v>22.72</c:v>
                </c:pt>
                <c:pt idx="579">
                  <c:v>23.32</c:v>
                </c:pt>
                <c:pt idx="580">
                  <c:v>24.34</c:v>
                </c:pt>
                <c:pt idx="581">
                  <c:v>24.39</c:v>
                </c:pt>
                <c:pt idx="582">
                  <c:v>25.07</c:v>
                </c:pt>
                <c:pt idx="583">
                  <c:v>24.54</c:v>
                </c:pt>
                <c:pt idx="584">
                  <c:v>25.26</c:v>
                </c:pt>
                <c:pt idx="585">
                  <c:v>24.29</c:v>
                </c:pt>
                <c:pt idx="586">
                  <c:v>24.4</c:v>
                </c:pt>
                <c:pt idx="587">
                  <c:v>24.15</c:v>
                </c:pt>
                <c:pt idx="588">
                  <c:v>23.19</c:v>
                </c:pt>
                <c:pt idx="589">
                  <c:v>22.91</c:v>
                </c:pt>
                <c:pt idx="590">
                  <c:v>23.06</c:v>
                </c:pt>
                <c:pt idx="591">
                  <c:v>23.73</c:v>
                </c:pt>
                <c:pt idx="592">
                  <c:v>23.51</c:v>
                </c:pt>
                <c:pt idx="593">
                  <c:v>23.42</c:v>
                </c:pt>
                <c:pt idx="594">
                  <c:v>23.39</c:v>
                </c:pt>
                <c:pt idx="595">
                  <c:v>25.3</c:v>
                </c:pt>
                <c:pt idx="596">
                  <c:v>25.54</c:v>
                </c:pt>
                <c:pt idx="597">
                  <c:v>26.05</c:v>
                </c:pt>
                <c:pt idx="598">
                  <c:v>26.22</c:v>
                </c:pt>
                <c:pt idx="599">
                  <c:v>26.88</c:v>
                </c:pt>
                <c:pt idx="600">
                  <c:v>26.87</c:v>
                </c:pt>
                <c:pt idx="601">
                  <c:v>26.7</c:v>
                </c:pt>
                <c:pt idx="602">
                  <c:v>26.71</c:v>
                </c:pt>
                <c:pt idx="603">
                  <c:v>26.5</c:v>
                </c:pt>
                <c:pt idx="604">
                  <c:v>27.49</c:v>
                </c:pt>
                <c:pt idx="605">
                  <c:v>27.69</c:v>
                </c:pt>
                <c:pt idx="606">
                  <c:v>26.72</c:v>
                </c:pt>
                <c:pt idx="607">
                  <c:v>25.64</c:v>
                </c:pt>
                <c:pt idx="608">
                  <c:v>26.31</c:v>
                </c:pt>
                <c:pt idx="609">
                  <c:v>25.58</c:v>
                </c:pt>
                <c:pt idx="610">
                  <c:v>26.04</c:v>
                </c:pt>
                <c:pt idx="611">
                  <c:v>26.49</c:v>
                </c:pt>
                <c:pt idx="612">
                  <c:v>26.52</c:v>
                </c:pt>
                <c:pt idx="613">
                  <c:v>27.72</c:v>
                </c:pt>
                <c:pt idx="614">
                  <c:v>27.06</c:v>
                </c:pt>
                <c:pt idx="615">
                  <c:v>26.08</c:v>
                </c:pt>
                <c:pt idx="616">
                  <c:v>26.77</c:v>
                </c:pt>
                <c:pt idx="617">
                  <c:v>26.61</c:v>
                </c:pt>
                <c:pt idx="618">
                  <c:v>27.42</c:v>
                </c:pt>
                <c:pt idx="619">
                  <c:v>27.29</c:v>
                </c:pt>
                <c:pt idx="620">
                  <c:v>28.49</c:v>
                </c:pt>
                <c:pt idx="621">
                  <c:v>27.75</c:v>
                </c:pt>
                <c:pt idx="622">
                  <c:v>27.18</c:v>
                </c:pt>
                <c:pt idx="623">
                  <c:v>26.08</c:v>
                </c:pt>
                <c:pt idx="624">
                  <c:v>26.26</c:v>
                </c:pt>
                <c:pt idx="625">
                  <c:v>27.79</c:v>
                </c:pt>
                <c:pt idx="626">
                  <c:v>28.5</c:v>
                </c:pt>
                <c:pt idx="627">
                  <c:v>28.71</c:v>
                </c:pt>
                <c:pt idx="628">
                  <c:v>28.12</c:v>
                </c:pt>
                <c:pt idx="629">
                  <c:v>28.95</c:v>
                </c:pt>
                <c:pt idx="630">
                  <c:v>28.85</c:v>
                </c:pt>
                <c:pt idx="631">
                  <c:v>29.09</c:v>
                </c:pt>
                <c:pt idx="632">
                  <c:v>30.29</c:v>
                </c:pt>
                <c:pt idx="633">
                  <c:v>30.48</c:v>
                </c:pt>
                <c:pt idx="634">
                  <c:v>30.99</c:v>
                </c:pt>
                <c:pt idx="635">
                  <c:v>30.19</c:v>
                </c:pt>
                <c:pt idx="636">
                  <c:v>31.81</c:v>
                </c:pt>
                <c:pt idx="637">
                  <c:v>31.77</c:v>
                </c:pt>
                <c:pt idx="638">
                  <c:v>31.58</c:v>
                </c:pt>
                <c:pt idx="639">
                  <c:v>32.159999999999997</c:v>
                </c:pt>
                <c:pt idx="640">
                  <c:v>32.200000000000003</c:v>
                </c:pt>
                <c:pt idx="641">
                  <c:v>32.4</c:v>
                </c:pt>
                <c:pt idx="642">
                  <c:v>31.98</c:v>
                </c:pt>
                <c:pt idx="643">
                  <c:v>32.29</c:v>
                </c:pt>
                <c:pt idx="644">
                  <c:v>32.880000000000003</c:v>
                </c:pt>
                <c:pt idx="645">
                  <c:v>33.01</c:v>
                </c:pt>
                <c:pt idx="646">
                  <c:v>33.49</c:v>
                </c:pt>
                <c:pt idx="647">
                  <c:v>33.49</c:v>
                </c:pt>
                <c:pt idx="648">
                  <c:v>32.92</c:v>
                </c:pt>
                <c:pt idx="649">
                  <c:v>31.96</c:v>
                </c:pt>
                <c:pt idx="650">
                  <c:v>33</c:v>
                </c:pt>
                <c:pt idx="651">
                  <c:v>33.29</c:v>
                </c:pt>
                <c:pt idx="652">
                  <c:v>33.049999999999997</c:v>
                </c:pt>
                <c:pt idx="653">
                  <c:v>33.380000000000003</c:v>
                </c:pt>
                <c:pt idx="654">
                  <c:v>33.479999999999997</c:v>
                </c:pt>
                <c:pt idx="655">
                  <c:v>32.92</c:v>
                </c:pt>
                <c:pt idx="656">
                  <c:v>33.090000000000003</c:v>
                </c:pt>
                <c:pt idx="657">
                  <c:v>33.06</c:v>
                </c:pt>
                <c:pt idx="658">
                  <c:v>33.46</c:v>
                </c:pt>
                <c:pt idx="659">
                  <c:v>33.82</c:v>
                </c:pt>
                <c:pt idx="660">
                  <c:v>33.950000000000003</c:v>
                </c:pt>
                <c:pt idx="661">
                  <c:v>33.880000000000003</c:v>
                </c:pt>
                <c:pt idx="662">
                  <c:v>32.369999999999997</c:v>
                </c:pt>
                <c:pt idx="663">
                  <c:v>33.67</c:v>
                </c:pt>
                <c:pt idx="664">
                  <c:v>33.5</c:v>
                </c:pt>
                <c:pt idx="665">
                  <c:v>33.75</c:v>
                </c:pt>
                <c:pt idx="666">
                  <c:v>32.94</c:v>
                </c:pt>
                <c:pt idx="667">
                  <c:v>33.18</c:v>
                </c:pt>
                <c:pt idx="668">
                  <c:v>31.87</c:v>
                </c:pt>
                <c:pt idx="669">
                  <c:v>30.16</c:v>
                </c:pt>
                <c:pt idx="670">
                  <c:v>31.59</c:v>
                </c:pt>
                <c:pt idx="671">
                  <c:v>32.69</c:v>
                </c:pt>
                <c:pt idx="672">
                  <c:v>32.61</c:v>
                </c:pt>
                <c:pt idx="673">
                  <c:v>33.21</c:v>
                </c:pt>
                <c:pt idx="674">
                  <c:v>33.049999999999997</c:v>
                </c:pt>
                <c:pt idx="675">
                  <c:v>33.11</c:v>
                </c:pt>
                <c:pt idx="676">
                  <c:v>33.49</c:v>
                </c:pt>
                <c:pt idx="677">
                  <c:v>34.020000000000003</c:v>
                </c:pt>
                <c:pt idx="678">
                  <c:v>33.86</c:v>
                </c:pt>
                <c:pt idx="679">
                  <c:v>34.380000000000003</c:v>
                </c:pt>
                <c:pt idx="680">
                  <c:v>34.14</c:v>
                </c:pt>
                <c:pt idx="681">
                  <c:v>34.44</c:v>
                </c:pt>
                <c:pt idx="682">
                  <c:v>35.1</c:v>
                </c:pt>
                <c:pt idx="683">
                  <c:v>34.85</c:v>
                </c:pt>
                <c:pt idx="684">
                  <c:v>35.24</c:v>
                </c:pt>
                <c:pt idx="685">
                  <c:v>35.619999999999997</c:v>
                </c:pt>
                <c:pt idx="686">
                  <c:v>35.4</c:v>
                </c:pt>
                <c:pt idx="687">
                  <c:v>35.380000000000003</c:v>
                </c:pt>
                <c:pt idx="688">
                  <c:v>35.159999999999997</c:v>
                </c:pt>
                <c:pt idx="689">
                  <c:v>34.36</c:v>
                </c:pt>
                <c:pt idx="690">
                  <c:v>33.96</c:v>
                </c:pt>
                <c:pt idx="691">
                  <c:v>33.39</c:v>
                </c:pt>
                <c:pt idx="692">
                  <c:v>34.200000000000003</c:v>
                </c:pt>
                <c:pt idx="693">
                  <c:v>35.11</c:v>
                </c:pt>
                <c:pt idx="694">
                  <c:v>35.58</c:v>
                </c:pt>
                <c:pt idx="695">
                  <c:v>35.840000000000003</c:v>
                </c:pt>
                <c:pt idx="696">
                  <c:v>35.29</c:v>
                </c:pt>
                <c:pt idx="697">
                  <c:v>36.22</c:v>
                </c:pt>
                <c:pt idx="698">
                  <c:v>35.89</c:v>
                </c:pt>
                <c:pt idx="699">
                  <c:v>35.81</c:v>
                </c:pt>
                <c:pt idx="700">
                  <c:v>36.520000000000003</c:v>
                </c:pt>
                <c:pt idx="701">
                  <c:v>37.21</c:v>
                </c:pt>
                <c:pt idx="702">
                  <c:v>37.39</c:v>
                </c:pt>
                <c:pt idx="703">
                  <c:v>37.29</c:v>
                </c:pt>
                <c:pt idx="704">
                  <c:v>36.86</c:v>
                </c:pt>
                <c:pt idx="705">
                  <c:v>36.619999999999997</c:v>
                </c:pt>
                <c:pt idx="706">
                  <c:v>36.14</c:v>
                </c:pt>
                <c:pt idx="707">
                  <c:v>36.36</c:v>
                </c:pt>
                <c:pt idx="708">
                  <c:v>35.619999999999997</c:v>
                </c:pt>
                <c:pt idx="709">
                  <c:v>36.54</c:v>
                </c:pt>
                <c:pt idx="710">
                  <c:v>35.94</c:v>
                </c:pt>
                <c:pt idx="711">
                  <c:v>35.200000000000003</c:v>
                </c:pt>
                <c:pt idx="712">
                  <c:v>32.99</c:v>
                </c:pt>
                <c:pt idx="713">
                  <c:v>33.58</c:v>
                </c:pt>
                <c:pt idx="714">
                  <c:v>34.61</c:v>
                </c:pt>
                <c:pt idx="715">
                  <c:v>35.01</c:v>
                </c:pt>
                <c:pt idx="716">
                  <c:v>34.619999999999997</c:v>
                </c:pt>
                <c:pt idx="717">
                  <c:v>35.020000000000003</c:v>
                </c:pt>
                <c:pt idx="718">
                  <c:v>33.11</c:v>
                </c:pt>
                <c:pt idx="719">
                  <c:v>33.01</c:v>
                </c:pt>
                <c:pt idx="720">
                  <c:v>32.43</c:v>
                </c:pt>
                <c:pt idx="721">
                  <c:v>32.96</c:v>
                </c:pt>
                <c:pt idx="722">
                  <c:v>32.31</c:v>
                </c:pt>
                <c:pt idx="723">
                  <c:v>33.18</c:v>
                </c:pt>
                <c:pt idx="724">
                  <c:v>33.229999999999997</c:v>
                </c:pt>
                <c:pt idx="725">
                  <c:v>34.71</c:v>
                </c:pt>
                <c:pt idx="726">
                  <c:v>34.71</c:v>
                </c:pt>
                <c:pt idx="727">
                  <c:v>34.85</c:v>
                </c:pt>
                <c:pt idx="728">
                  <c:v>36.049999999999997</c:v>
                </c:pt>
                <c:pt idx="729">
                  <c:v>37.380000000000003</c:v>
                </c:pt>
                <c:pt idx="730">
                  <c:v>38.090000000000003</c:v>
                </c:pt>
                <c:pt idx="731">
                  <c:v>38.47</c:v>
                </c:pt>
                <c:pt idx="732">
                  <c:v>39.14</c:v>
                </c:pt>
                <c:pt idx="733">
                  <c:v>39.81</c:v>
                </c:pt>
                <c:pt idx="734">
                  <c:v>39.97</c:v>
                </c:pt>
                <c:pt idx="735">
                  <c:v>39.99</c:v>
                </c:pt>
                <c:pt idx="736">
                  <c:v>40.44</c:v>
                </c:pt>
                <c:pt idx="737">
                  <c:v>39.71</c:v>
                </c:pt>
                <c:pt idx="738">
                  <c:v>38.270000000000003</c:v>
                </c:pt>
                <c:pt idx="739">
                  <c:v>39.869999999999997</c:v>
                </c:pt>
                <c:pt idx="740">
                  <c:v>38.81</c:v>
                </c:pt>
                <c:pt idx="741">
                  <c:v>40.19</c:v>
                </c:pt>
                <c:pt idx="742">
                  <c:v>39.69</c:v>
                </c:pt>
                <c:pt idx="743">
                  <c:v>40.31</c:v>
                </c:pt>
                <c:pt idx="744">
                  <c:v>40.82</c:v>
                </c:pt>
                <c:pt idx="745">
                  <c:v>41.57</c:v>
                </c:pt>
                <c:pt idx="746">
                  <c:v>42.24</c:v>
                </c:pt>
                <c:pt idx="747">
                  <c:v>42.49</c:v>
                </c:pt>
                <c:pt idx="748">
                  <c:v>41.61</c:v>
                </c:pt>
                <c:pt idx="749">
                  <c:v>42.4</c:v>
                </c:pt>
                <c:pt idx="750">
                  <c:v>43.63</c:v>
                </c:pt>
                <c:pt idx="751">
                  <c:v>43.07</c:v>
                </c:pt>
                <c:pt idx="752">
                  <c:v>43.3</c:v>
                </c:pt>
                <c:pt idx="753">
                  <c:v>42.87</c:v>
                </c:pt>
                <c:pt idx="754">
                  <c:v>42.77</c:v>
                </c:pt>
                <c:pt idx="755">
                  <c:v>42.23</c:v>
                </c:pt>
                <c:pt idx="756">
                  <c:v>41.34</c:v>
                </c:pt>
                <c:pt idx="757">
                  <c:v>41.56</c:v>
                </c:pt>
                <c:pt idx="758">
                  <c:v>42.18</c:v>
                </c:pt>
                <c:pt idx="759">
                  <c:v>42.61</c:v>
                </c:pt>
                <c:pt idx="760">
                  <c:v>39.39</c:v>
                </c:pt>
                <c:pt idx="761">
                  <c:v>39.549999999999997</c:v>
                </c:pt>
                <c:pt idx="762">
                  <c:v>36.32</c:v>
                </c:pt>
                <c:pt idx="763">
                  <c:v>35.03</c:v>
                </c:pt>
                <c:pt idx="764">
                  <c:v>36.99</c:v>
                </c:pt>
                <c:pt idx="765">
                  <c:v>36.14</c:v>
                </c:pt>
                <c:pt idx="766">
                  <c:v>37.65</c:v>
                </c:pt>
                <c:pt idx="767">
                  <c:v>39.64</c:v>
                </c:pt>
                <c:pt idx="768">
                  <c:v>39.07</c:v>
                </c:pt>
                <c:pt idx="769">
                  <c:v>38.07</c:v>
                </c:pt>
                <c:pt idx="770">
                  <c:v>37.840000000000003</c:v>
                </c:pt>
                <c:pt idx="771">
                  <c:v>36.9</c:v>
                </c:pt>
                <c:pt idx="772">
                  <c:v>36.24</c:v>
                </c:pt>
                <c:pt idx="773">
                  <c:v>37.04</c:v>
                </c:pt>
                <c:pt idx="774">
                  <c:v>36.85</c:v>
                </c:pt>
                <c:pt idx="775">
                  <c:v>36.840000000000003</c:v>
                </c:pt>
                <c:pt idx="776">
                  <c:v>35.520000000000003</c:v>
                </c:pt>
                <c:pt idx="777">
                  <c:v>38.07</c:v>
                </c:pt>
                <c:pt idx="778">
                  <c:v>39.03</c:v>
                </c:pt>
                <c:pt idx="779">
                  <c:v>40.01</c:v>
                </c:pt>
                <c:pt idx="780">
                  <c:v>40.08</c:v>
                </c:pt>
                <c:pt idx="781">
                  <c:v>40.840000000000003</c:v>
                </c:pt>
                <c:pt idx="782">
                  <c:v>40.51</c:v>
                </c:pt>
                <c:pt idx="783">
                  <c:v>40.03</c:v>
                </c:pt>
                <c:pt idx="784">
                  <c:v>40.119999999999997</c:v>
                </c:pt>
                <c:pt idx="785">
                  <c:v>38.83</c:v>
                </c:pt>
                <c:pt idx="786">
                  <c:v>39.04</c:v>
                </c:pt>
                <c:pt idx="787">
                  <c:v>39.119999999999997</c:v>
                </c:pt>
                <c:pt idx="788">
                  <c:v>39.04</c:v>
                </c:pt>
                <c:pt idx="789">
                  <c:v>40.380000000000003</c:v>
                </c:pt>
                <c:pt idx="790">
                  <c:v>41.17</c:v>
                </c:pt>
                <c:pt idx="791">
                  <c:v>40.5</c:v>
                </c:pt>
                <c:pt idx="792">
                  <c:v>40.92</c:v>
                </c:pt>
                <c:pt idx="793">
                  <c:v>42.11</c:v>
                </c:pt>
                <c:pt idx="794">
                  <c:v>40.380000000000003</c:v>
                </c:pt>
                <c:pt idx="795">
                  <c:v>39.92</c:v>
                </c:pt>
                <c:pt idx="796">
                  <c:v>38.950000000000003</c:v>
                </c:pt>
                <c:pt idx="797">
                  <c:v>36.07</c:v>
                </c:pt>
                <c:pt idx="798">
                  <c:v>35.729999999999997</c:v>
                </c:pt>
                <c:pt idx="799">
                  <c:v>35.86</c:v>
                </c:pt>
                <c:pt idx="800">
                  <c:v>35.9</c:v>
                </c:pt>
                <c:pt idx="801">
                  <c:v>35.56</c:v>
                </c:pt>
                <c:pt idx="802">
                  <c:v>36.86</c:v>
                </c:pt>
                <c:pt idx="803">
                  <c:v>39.21</c:v>
                </c:pt>
                <c:pt idx="804">
                  <c:v>40.67</c:v>
                </c:pt>
                <c:pt idx="805">
                  <c:v>40.950000000000003</c:v>
                </c:pt>
                <c:pt idx="806">
                  <c:v>39.18</c:v>
                </c:pt>
                <c:pt idx="807">
                  <c:v>40.36</c:v>
                </c:pt>
                <c:pt idx="808">
                  <c:v>40.119999999999997</c:v>
                </c:pt>
                <c:pt idx="809">
                  <c:v>41.05</c:v>
                </c:pt>
                <c:pt idx="810">
                  <c:v>42.55</c:v>
                </c:pt>
                <c:pt idx="811">
                  <c:v>42.07</c:v>
                </c:pt>
                <c:pt idx="812">
                  <c:v>42.18</c:v>
                </c:pt>
                <c:pt idx="813">
                  <c:v>40.89</c:v>
                </c:pt>
                <c:pt idx="814">
                  <c:v>41.88</c:v>
                </c:pt>
                <c:pt idx="815">
                  <c:v>41.09</c:v>
                </c:pt>
                <c:pt idx="816">
                  <c:v>39.729999999999997</c:v>
                </c:pt>
                <c:pt idx="817">
                  <c:v>38.619999999999997</c:v>
                </c:pt>
                <c:pt idx="818">
                  <c:v>37.96</c:v>
                </c:pt>
                <c:pt idx="819">
                  <c:v>36.880000000000003</c:v>
                </c:pt>
                <c:pt idx="820">
                  <c:v>36.99</c:v>
                </c:pt>
                <c:pt idx="821">
                  <c:v>39.26</c:v>
                </c:pt>
                <c:pt idx="822">
                  <c:v>39.4</c:v>
                </c:pt>
                <c:pt idx="823">
                  <c:v>38.590000000000003</c:v>
                </c:pt>
                <c:pt idx="824">
                  <c:v>40.25</c:v>
                </c:pt>
                <c:pt idx="825">
                  <c:v>40.22</c:v>
                </c:pt>
                <c:pt idx="826">
                  <c:v>41.22</c:v>
                </c:pt>
                <c:pt idx="827">
                  <c:v>40.57</c:v>
                </c:pt>
                <c:pt idx="828">
                  <c:v>40.090000000000003</c:v>
                </c:pt>
                <c:pt idx="829">
                  <c:v>41.82</c:v>
                </c:pt>
                <c:pt idx="830">
                  <c:v>42.4</c:v>
                </c:pt>
                <c:pt idx="831">
                  <c:v>41.61</c:v>
                </c:pt>
                <c:pt idx="832">
                  <c:v>39.76</c:v>
                </c:pt>
                <c:pt idx="833">
                  <c:v>39.799999999999997</c:v>
                </c:pt>
                <c:pt idx="834">
                  <c:v>41.66</c:v>
                </c:pt>
                <c:pt idx="835">
                  <c:v>43.65</c:v>
                </c:pt>
                <c:pt idx="836">
                  <c:v>43.96</c:v>
                </c:pt>
                <c:pt idx="837">
                  <c:v>45.22</c:v>
                </c:pt>
                <c:pt idx="838">
                  <c:v>45.65</c:v>
                </c:pt>
                <c:pt idx="839">
                  <c:v>44.71</c:v>
                </c:pt>
                <c:pt idx="840">
                  <c:v>44.75</c:v>
                </c:pt>
                <c:pt idx="841">
                  <c:v>45.2</c:v>
                </c:pt>
                <c:pt idx="842">
                  <c:v>45.02</c:v>
                </c:pt>
                <c:pt idx="843">
                  <c:v>45.74</c:v>
                </c:pt>
                <c:pt idx="844">
                  <c:v>45.66</c:v>
                </c:pt>
                <c:pt idx="845">
                  <c:v>44.44</c:v>
                </c:pt>
                <c:pt idx="846">
                  <c:v>44.85</c:v>
                </c:pt>
                <c:pt idx="847">
                  <c:v>45.73</c:v>
                </c:pt>
                <c:pt idx="848">
                  <c:v>44.71</c:v>
                </c:pt>
                <c:pt idx="849">
                  <c:v>43.77</c:v>
                </c:pt>
                <c:pt idx="850">
                  <c:v>44.07</c:v>
                </c:pt>
                <c:pt idx="851">
                  <c:v>44.33</c:v>
                </c:pt>
                <c:pt idx="852">
                  <c:v>43.78</c:v>
                </c:pt>
                <c:pt idx="853">
                  <c:v>43.28</c:v>
                </c:pt>
                <c:pt idx="854">
                  <c:v>44.09</c:v>
                </c:pt>
                <c:pt idx="855">
                  <c:v>44.21</c:v>
                </c:pt>
                <c:pt idx="856">
                  <c:v>44.36</c:v>
                </c:pt>
                <c:pt idx="857">
                  <c:v>45.29</c:v>
                </c:pt>
                <c:pt idx="858">
                  <c:v>45.15</c:v>
                </c:pt>
                <c:pt idx="859">
                  <c:v>42.86</c:v>
                </c:pt>
                <c:pt idx="860">
                  <c:v>39.79</c:v>
                </c:pt>
                <c:pt idx="861">
                  <c:v>38.64</c:v>
                </c:pt>
                <c:pt idx="862">
                  <c:v>36.520000000000003</c:v>
                </c:pt>
                <c:pt idx="863">
                  <c:v>36.880000000000003</c:v>
                </c:pt>
                <c:pt idx="864">
                  <c:v>39.36</c:v>
                </c:pt>
                <c:pt idx="865">
                  <c:v>36.99</c:v>
                </c:pt>
                <c:pt idx="866">
                  <c:v>36.53</c:v>
                </c:pt>
                <c:pt idx="867">
                  <c:v>37.94</c:v>
                </c:pt>
                <c:pt idx="868">
                  <c:v>39.78</c:v>
                </c:pt>
                <c:pt idx="869">
                  <c:v>36.56</c:v>
                </c:pt>
                <c:pt idx="870">
                  <c:v>36.14</c:v>
                </c:pt>
                <c:pt idx="871">
                  <c:v>31.96</c:v>
                </c:pt>
                <c:pt idx="872">
                  <c:v>31.24</c:v>
                </c:pt>
                <c:pt idx="873">
                  <c:v>30.89</c:v>
                </c:pt>
                <c:pt idx="874">
                  <c:v>29.98</c:v>
                </c:pt>
                <c:pt idx="875">
                  <c:v>32.619999999999997</c:v>
                </c:pt>
                <c:pt idx="876">
                  <c:v>33.33</c:v>
                </c:pt>
                <c:pt idx="877">
                  <c:v>35.21</c:v>
                </c:pt>
                <c:pt idx="878">
                  <c:v>32.630000000000003</c:v>
                </c:pt>
                <c:pt idx="879">
                  <c:v>33.17</c:v>
                </c:pt>
                <c:pt idx="880">
                  <c:v>33.270000000000003</c:v>
                </c:pt>
                <c:pt idx="881">
                  <c:v>33.85</c:v>
                </c:pt>
                <c:pt idx="882">
                  <c:v>34.5</c:v>
                </c:pt>
                <c:pt idx="883">
                  <c:v>35.479999999999997</c:v>
                </c:pt>
                <c:pt idx="884">
                  <c:v>36.9</c:v>
                </c:pt>
                <c:pt idx="885">
                  <c:v>38.03</c:v>
                </c:pt>
                <c:pt idx="886">
                  <c:v>36.78</c:v>
                </c:pt>
                <c:pt idx="887">
                  <c:v>36.67</c:v>
                </c:pt>
                <c:pt idx="888">
                  <c:v>38.770000000000003</c:v>
                </c:pt>
                <c:pt idx="889">
                  <c:v>37.18</c:v>
                </c:pt>
                <c:pt idx="890">
                  <c:v>37.369999999999997</c:v>
                </c:pt>
                <c:pt idx="891">
                  <c:v>38.090000000000003</c:v>
                </c:pt>
                <c:pt idx="892">
                  <c:v>37.19</c:v>
                </c:pt>
                <c:pt idx="893">
                  <c:v>35.69</c:v>
                </c:pt>
                <c:pt idx="894">
                  <c:v>33.78</c:v>
                </c:pt>
                <c:pt idx="895">
                  <c:v>30.27</c:v>
                </c:pt>
                <c:pt idx="896">
                  <c:v>28.99</c:v>
                </c:pt>
                <c:pt idx="897">
                  <c:v>29.4</c:v>
                </c:pt>
                <c:pt idx="898">
                  <c:v>25.39</c:v>
                </c:pt>
                <c:pt idx="899">
                  <c:v>24.91</c:v>
                </c:pt>
                <c:pt idx="900">
                  <c:v>26.58</c:v>
                </c:pt>
                <c:pt idx="901">
                  <c:v>27.06</c:v>
                </c:pt>
                <c:pt idx="902">
                  <c:v>25.39</c:v>
                </c:pt>
                <c:pt idx="903">
                  <c:v>23.5</c:v>
                </c:pt>
                <c:pt idx="904">
                  <c:v>25.78</c:v>
                </c:pt>
                <c:pt idx="905">
                  <c:v>27.07</c:v>
                </c:pt>
                <c:pt idx="906">
                  <c:v>26.84</c:v>
                </c:pt>
                <c:pt idx="907">
                  <c:v>25.89</c:v>
                </c:pt>
                <c:pt idx="908">
                  <c:v>24.45</c:v>
                </c:pt>
                <c:pt idx="909">
                  <c:v>25.56</c:v>
                </c:pt>
                <c:pt idx="910">
                  <c:v>24.27</c:v>
                </c:pt>
                <c:pt idx="911">
                  <c:v>23.58</c:v>
                </c:pt>
                <c:pt idx="912">
                  <c:v>25.78</c:v>
                </c:pt>
                <c:pt idx="913">
                  <c:v>25.52</c:v>
                </c:pt>
                <c:pt idx="914">
                  <c:v>24.16</c:v>
                </c:pt>
                <c:pt idx="915">
                  <c:v>23.25</c:v>
                </c:pt>
                <c:pt idx="916">
                  <c:v>22.83</c:v>
                </c:pt>
                <c:pt idx="917">
                  <c:v>20.94</c:v>
                </c:pt>
                <c:pt idx="918">
                  <c:v>21.37</c:v>
                </c:pt>
                <c:pt idx="919">
                  <c:v>22.7</c:v>
                </c:pt>
                <c:pt idx="920">
                  <c:v>24.96</c:v>
                </c:pt>
                <c:pt idx="921">
                  <c:v>25.5</c:v>
                </c:pt>
                <c:pt idx="922">
                  <c:v>25.78</c:v>
                </c:pt>
                <c:pt idx="923">
                  <c:v>25.25</c:v>
                </c:pt>
                <c:pt idx="924">
                  <c:v>26.06</c:v>
                </c:pt>
                <c:pt idx="925">
                  <c:v>25.19</c:v>
                </c:pt>
                <c:pt idx="926">
                  <c:v>27.05</c:v>
                </c:pt>
                <c:pt idx="927">
                  <c:v>28.38</c:v>
                </c:pt>
                <c:pt idx="928">
                  <c:v>29.94</c:v>
                </c:pt>
                <c:pt idx="929">
                  <c:v>28.7</c:v>
                </c:pt>
                <c:pt idx="930">
                  <c:v>28.97</c:v>
                </c:pt>
                <c:pt idx="931">
                  <c:v>29.17</c:v>
                </c:pt>
                <c:pt idx="932">
                  <c:v>29.46</c:v>
                </c:pt>
                <c:pt idx="933">
                  <c:v>29.78</c:v>
                </c:pt>
                <c:pt idx="934">
                  <c:v>29.18</c:v>
                </c:pt>
                <c:pt idx="935">
                  <c:v>31.21</c:v>
                </c:pt>
                <c:pt idx="936">
                  <c:v>31.91</c:v>
                </c:pt>
                <c:pt idx="937">
                  <c:v>33.15</c:v>
                </c:pt>
                <c:pt idx="938">
                  <c:v>33.159999999999997</c:v>
                </c:pt>
                <c:pt idx="939">
                  <c:v>33.75</c:v>
                </c:pt>
                <c:pt idx="940">
                  <c:v>33.159999999999997</c:v>
                </c:pt>
                <c:pt idx="941">
                  <c:v>33.72</c:v>
                </c:pt>
                <c:pt idx="942">
                  <c:v>32.700000000000003</c:v>
                </c:pt>
                <c:pt idx="943">
                  <c:v>31.8</c:v>
                </c:pt>
                <c:pt idx="944">
                  <c:v>31.87</c:v>
                </c:pt>
                <c:pt idx="945">
                  <c:v>32.11</c:v>
                </c:pt>
                <c:pt idx="946">
                  <c:v>33.1</c:v>
                </c:pt>
                <c:pt idx="947">
                  <c:v>31.13</c:v>
                </c:pt>
                <c:pt idx="948">
                  <c:v>30.88</c:v>
                </c:pt>
                <c:pt idx="949">
                  <c:v>28.75</c:v>
                </c:pt>
                <c:pt idx="950">
                  <c:v>27.55</c:v>
                </c:pt>
                <c:pt idx="951">
                  <c:v>26.31</c:v>
                </c:pt>
                <c:pt idx="952">
                  <c:v>27.15</c:v>
                </c:pt>
                <c:pt idx="953">
                  <c:v>25.95</c:v>
                </c:pt>
                <c:pt idx="954">
                  <c:v>26.96</c:v>
                </c:pt>
                <c:pt idx="955">
                  <c:v>28.09</c:v>
                </c:pt>
                <c:pt idx="956">
                  <c:v>30.47</c:v>
                </c:pt>
                <c:pt idx="957">
                  <c:v>31.88</c:v>
                </c:pt>
                <c:pt idx="958">
                  <c:v>29.63</c:v>
                </c:pt>
                <c:pt idx="959">
                  <c:v>30.16</c:v>
                </c:pt>
                <c:pt idx="960">
                  <c:v>29.06</c:v>
                </c:pt>
                <c:pt idx="961">
                  <c:v>27.91</c:v>
                </c:pt>
                <c:pt idx="962">
                  <c:v>29.08</c:v>
                </c:pt>
                <c:pt idx="963">
                  <c:v>27.8</c:v>
                </c:pt>
                <c:pt idx="964">
                  <c:v>26.58</c:v>
                </c:pt>
                <c:pt idx="965">
                  <c:v>25.38</c:v>
                </c:pt>
                <c:pt idx="966">
                  <c:v>21.94</c:v>
                </c:pt>
                <c:pt idx="967">
                  <c:v>20.93</c:v>
                </c:pt>
                <c:pt idx="968">
                  <c:v>20.8</c:v>
                </c:pt>
                <c:pt idx="969">
                  <c:v>23.05</c:v>
                </c:pt>
                <c:pt idx="970">
                  <c:v>21.68</c:v>
                </c:pt>
                <c:pt idx="971">
                  <c:v>21.7</c:v>
                </c:pt>
                <c:pt idx="972">
                  <c:v>24.58</c:v>
                </c:pt>
                <c:pt idx="973">
                  <c:v>27.81</c:v>
                </c:pt>
                <c:pt idx="974">
                  <c:v>26.92</c:v>
                </c:pt>
                <c:pt idx="975">
                  <c:v>25.23</c:v>
                </c:pt>
                <c:pt idx="976">
                  <c:v>22.62</c:v>
                </c:pt>
                <c:pt idx="977">
                  <c:v>20.2</c:v>
                </c:pt>
                <c:pt idx="978">
                  <c:v>20.13</c:v>
                </c:pt>
                <c:pt idx="979">
                  <c:v>22.82</c:v>
                </c:pt>
                <c:pt idx="980">
                  <c:v>20.92</c:v>
                </c:pt>
                <c:pt idx="981">
                  <c:v>22.87</c:v>
                </c:pt>
                <c:pt idx="982">
                  <c:v>24.04</c:v>
                </c:pt>
                <c:pt idx="983">
                  <c:v>23.22</c:v>
                </c:pt>
                <c:pt idx="984">
                  <c:v>22.59</c:v>
                </c:pt>
                <c:pt idx="985">
                  <c:v>24.45</c:v>
                </c:pt>
                <c:pt idx="986">
                  <c:v>24.83</c:v>
                </c:pt>
                <c:pt idx="987">
                  <c:v>26.01</c:v>
                </c:pt>
                <c:pt idx="988">
                  <c:v>27.21</c:v>
                </c:pt>
                <c:pt idx="989">
                  <c:v>27.69</c:v>
                </c:pt>
                <c:pt idx="990">
                  <c:v>28.48</c:v>
                </c:pt>
                <c:pt idx="991">
                  <c:v>28.18</c:v>
                </c:pt>
                <c:pt idx="992">
                  <c:v>28.78</c:v>
                </c:pt>
                <c:pt idx="993">
                  <c:v>27.19</c:v>
                </c:pt>
                <c:pt idx="994">
                  <c:v>26.96</c:v>
                </c:pt>
                <c:pt idx="995">
                  <c:v>28.34</c:v>
                </c:pt>
                <c:pt idx="996">
                  <c:v>28.97</c:v>
                </c:pt>
                <c:pt idx="997">
                  <c:v>29.72</c:v>
                </c:pt>
                <c:pt idx="998">
                  <c:v>27.64</c:v>
                </c:pt>
                <c:pt idx="999">
                  <c:v>31.9</c:v>
                </c:pt>
                <c:pt idx="1000">
                  <c:v>32.700000000000003</c:v>
                </c:pt>
                <c:pt idx="1001">
                  <c:v>31.45</c:v>
                </c:pt>
                <c:pt idx="1002">
                  <c:v>31.93</c:v>
                </c:pt>
                <c:pt idx="1003">
                  <c:v>31.69</c:v>
                </c:pt>
                <c:pt idx="1004">
                  <c:v>31.2</c:v>
                </c:pt>
                <c:pt idx="1005">
                  <c:v>31.84</c:v>
                </c:pt>
                <c:pt idx="1006">
                  <c:v>31.81</c:v>
                </c:pt>
                <c:pt idx="1007">
                  <c:v>33.42</c:v>
                </c:pt>
                <c:pt idx="1008">
                  <c:v>33.83</c:v>
                </c:pt>
                <c:pt idx="1009">
                  <c:v>34.24</c:v>
                </c:pt>
                <c:pt idx="1010">
                  <c:v>34.5</c:v>
                </c:pt>
                <c:pt idx="1011">
                  <c:v>33.42</c:v>
                </c:pt>
                <c:pt idx="1012">
                  <c:v>33.799999999999997</c:v>
                </c:pt>
                <c:pt idx="1013">
                  <c:v>34.96</c:v>
                </c:pt>
                <c:pt idx="1014">
                  <c:v>35.43</c:v>
                </c:pt>
                <c:pt idx="1015">
                  <c:v>35.17</c:v>
                </c:pt>
                <c:pt idx="1016">
                  <c:v>33.56</c:v>
                </c:pt>
                <c:pt idx="1017">
                  <c:v>31.9</c:v>
                </c:pt>
                <c:pt idx="1018">
                  <c:v>31.79</c:v>
                </c:pt>
                <c:pt idx="1019">
                  <c:v>31.76</c:v>
                </c:pt>
                <c:pt idx="1020">
                  <c:v>31.62</c:v>
                </c:pt>
                <c:pt idx="1021">
                  <c:v>32.1</c:v>
                </c:pt>
                <c:pt idx="1022">
                  <c:v>32.119999999999997</c:v>
                </c:pt>
                <c:pt idx="1023">
                  <c:v>31.25</c:v>
                </c:pt>
                <c:pt idx="1024">
                  <c:v>29.33</c:v>
                </c:pt>
                <c:pt idx="1025">
                  <c:v>28.29</c:v>
                </c:pt>
                <c:pt idx="1026">
                  <c:v>26.69</c:v>
                </c:pt>
                <c:pt idx="1027">
                  <c:v>27.39</c:v>
                </c:pt>
                <c:pt idx="1028">
                  <c:v>29.14</c:v>
                </c:pt>
                <c:pt idx="1029">
                  <c:v>27.67</c:v>
                </c:pt>
                <c:pt idx="1030">
                  <c:v>28.71</c:v>
                </c:pt>
                <c:pt idx="1031">
                  <c:v>27.24</c:v>
                </c:pt>
                <c:pt idx="1032">
                  <c:v>28.57</c:v>
                </c:pt>
                <c:pt idx="1033">
                  <c:v>27.91</c:v>
                </c:pt>
                <c:pt idx="1034">
                  <c:v>28.3</c:v>
                </c:pt>
                <c:pt idx="1035">
                  <c:v>29.25</c:v>
                </c:pt>
                <c:pt idx="1036">
                  <c:v>28.71</c:v>
                </c:pt>
                <c:pt idx="1037">
                  <c:v>30.74</c:v>
                </c:pt>
                <c:pt idx="1038">
                  <c:v>31.02</c:v>
                </c:pt>
                <c:pt idx="1039">
                  <c:v>31.3</c:v>
                </c:pt>
                <c:pt idx="1040">
                  <c:v>32.130000000000003</c:v>
                </c:pt>
                <c:pt idx="1041">
                  <c:v>33.36</c:v>
                </c:pt>
                <c:pt idx="1042">
                  <c:v>34.340000000000003</c:v>
                </c:pt>
                <c:pt idx="1043">
                  <c:v>34.54</c:v>
                </c:pt>
                <c:pt idx="1044">
                  <c:v>34.979999999999997</c:v>
                </c:pt>
                <c:pt idx="1045">
                  <c:v>34.450000000000003</c:v>
                </c:pt>
                <c:pt idx="1046">
                  <c:v>34.22</c:v>
                </c:pt>
                <c:pt idx="1047">
                  <c:v>35.29</c:v>
                </c:pt>
                <c:pt idx="1048">
                  <c:v>36.130000000000003</c:v>
                </c:pt>
                <c:pt idx="1049">
                  <c:v>36.119999999999997</c:v>
                </c:pt>
                <c:pt idx="1050">
                  <c:v>35.92</c:v>
                </c:pt>
                <c:pt idx="1051">
                  <c:v>36.590000000000003</c:v>
                </c:pt>
                <c:pt idx="1052">
                  <c:v>36.68</c:v>
                </c:pt>
                <c:pt idx="1053">
                  <c:v>35.74</c:v>
                </c:pt>
                <c:pt idx="1054">
                  <c:v>37.03</c:v>
                </c:pt>
                <c:pt idx="1055">
                  <c:v>36.92</c:v>
                </c:pt>
                <c:pt idx="1056">
                  <c:v>36.85</c:v>
                </c:pt>
                <c:pt idx="1057">
                  <c:v>36.97</c:v>
                </c:pt>
                <c:pt idx="1058">
                  <c:v>36.119999999999997</c:v>
                </c:pt>
                <c:pt idx="1059">
                  <c:v>36.75</c:v>
                </c:pt>
                <c:pt idx="1060">
                  <c:v>36.450000000000003</c:v>
                </c:pt>
                <c:pt idx="1061">
                  <c:v>35.909999999999997</c:v>
                </c:pt>
                <c:pt idx="1062">
                  <c:v>36</c:v>
                </c:pt>
                <c:pt idx="1063">
                  <c:v>36.6</c:v>
                </c:pt>
                <c:pt idx="1064">
                  <c:v>36.619999999999997</c:v>
                </c:pt>
                <c:pt idx="1065">
                  <c:v>36.72</c:v>
                </c:pt>
                <c:pt idx="1066">
                  <c:v>35.97</c:v>
                </c:pt>
                <c:pt idx="1067">
                  <c:v>35.369999999999997</c:v>
                </c:pt>
                <c:pt idx="1068">
                  <c:v>33.630000000000003</c:v>
                </c:pt>
                <c:pt idx="1069">
                  <c:v>33.24</c:v>
                </c:pt>
                <c:pt idx="1070">
                  <c:v>33.21</c:v>
                </c:pt>
                <c:pt idx="1071">
                  <c:v>33.409999999999997</c:v>
                </c:pt>
                <c:pt idx="1072">
                  <c:v>33.68</c:v>
                </c:pt>
                <c:pt idx="1073">
                  <c:v>33.42</c:v>
                </c:pt>
                <c:pt idx="1074">
                  <c:v>33.68</c:v>
                </c:pt>
                <c:pt idx="1075">
                  <c:v>34.19</c:v>
                </c:pt>
                <c:pt idx="1076">
                  <c:v>35.799999999999997</c:v>
                </c:pt>
                <c:pt idx="1077">
                  <c:v>35.36</c:v>
                </c:pt>
                <c:pt idx="1078">
                  <c:v>33.78</c:v>
                </c:pt>
                <c:pt idx="1079">
                  <c:v>34.25</c:v>
                </c:pt>
                <c:pt idx="1080">
                  <c:v>32.54</c:v>
                </c:pt>
                <c:pt idx="1081">
                  <c:v>30.48</c:v>
                </c:pt>
                <c:pt idx="1082">
                  <c:v>29.25</c:v>
                </c:pt>
                <c:pt idx="1083">
                  <c:v>29.95</c:v>
                </c:pt>
                <c:pt idx="1084">
                  <c:v>27.87</c:v>
                </c:pt>
                <c:pt idx="1085">
                  <c:v>28.92</c:v>
                </c:pt>
                <c:pt idx="1086">
                  <c:v>27.93</c:v>
                </c:pt>
                <c:pt idx="1087">
                  <c:v>28.79</c:v>
                </c:pt>
                <c:pt idx="1088">
                  <c:v>29.69</c:v>
                </c:pt>
                <c:pt idx="1089">
                  <c:v>28.88</c:v>
                </c:pt>
                <c:pt idx="1090">
                  <c:v>28.4</c:v>
                </c:pt>
                <c:pt idx="1091">
                  <c:v>28.68</c:v>
                </c:pt>
                <c:pt idx="1092">
                  <c:v>29.49</c:v>
                </c:pt>
                <c:pt idx="1093">
                  <c:v>29.71</c:v>
                </c:pt>
                <c:pt idx="1094">
                  <c:v>30.89</c:v>
                </c:pt>
                <c:pt idx="1095">
                  <c:v>31.58</c:v>
                </c:pt>
                <c:pt idx="1096">
                  <c:v>32.619999999999997</c:v>
                </c:pt>
                <c:pt idx="1097">
                  <c:v>33.799999999999997</c:v>
                </c:pt>
                <c:pt idx="1098">
                  <c:v>33.78</c:v>
                </c:pt>
                <c:pt idx="1099">
                  <c:v>33.020000000000003</c:v>
                </c:pt>
                <c:pt idx="1100">
                  <c:v>33.26</c:v>
                </c:pt>
                <c:pt idx="1101">
                  <c:v>33.79</c:v>
                </c:pt>
                <c:pt idx="1102">
                  <c:v>34.75</c:v>
                </c:pt>
                <c:pt idx="1103">
                  <c:v>34.96</c:v>
                </c:pt>
                <c:pt idx="1104">
                  <c:v>35.69</c:v>
                </c:pt>
                <c:pt idx="1105">
                  <c:v>35.79</c:v>
                </c:pt>
                <c:pt idx="1106">
                  <c:v>36.200000000000003</c:v>
                </c:pt>
                <c:pt idx="1107">
                  <c:v>36.479999999999997</c:v>
                </c:pt>
                <c:pt idx="1108">
                  <c:v>36.46</c:v>
                </c:pt>
                <c:pt idx="1109">
                  <c:v>36.130000000000003</c:v>
                </c:pt>
                <c:pt idx="1110">
                  <c:v>36.54</c:v>
                </c:pt>
                <c:pt idx="1111">
                  <c:v>36.43</c:v>
                </c:pt>
                <c:pt idx="1112">
                  <c:v>34.869999999999997</c:v>
                </c:pt>
                <c:pt idx="1113">
                  <c:v>34.39</c:v>
                </c:pt>
                <c:pt idx="1114">
                  <c:v>35.409999999999997</c:v>
                </c:pt>
                <c:pt idx="1115">
                  <c:v>36.17</c:v>
                </c:pt>
                <c:pt idx="1116">
                  <c:v>36.020000000000003</c:v>
                </c:pt>
                <c:pt idx="1117">
                  <c:v>34.65</c:v>
                </c:pt>
                <c:pt idx="1118">
                  <c:v>34.31</c:v>
                </c:pt>
                <c:pt idx="1119">
                  <c:v>33.54</c:v>
                </c:pt>
                <c:pt idx="1120">
                  <c:v>35.54</c:v>
                </c:pt>
                <c:pt idx="1121">
                  <c:v>35.83</c:v>
                </c:pt>
                <c:pt idx="1122">
                  <c:v>35.83</c:v>
                </c:pt>
                <c:pt idx="1123">
                  <c:v>35.26</c:v>
                </c:pt>
                <c:pt idx="1124">
                  <c:v>34.72</c:v>
                </c:pt>
                <c:pt idx="1125">
                  <c:v>34.729999999999997</c:v>
                </c:pt>
                <c:pt idx="1126">
                  <c:v>35.53</c:v>
                </c:pt>
                <c:pt idx="1127">
                  <c:v>33.56</c:v>
                </c:pt>
                <c:pt idx="1128">
                  <c:v>33.92</c:v>
                </c:pt>
                <c:pt idx="1129">
                  <c:v>33.93</c:v>
                </c:pt>
                <c:pt idx="1130">
                  <c:v>34.28</c:v>
                </c:pt>
                <c:pt idx="1131">
                  <c:v>32.93</c:v>
                </c:pt>
                <c:pt idx="1132">
                  <c:v>31.49</c:v>
                </c:pt>
                <c:pt idx="1133">
                  <c:v>30.47</c:v>
                </c:pt>
                <c:pt idx="1134">
                  <c:v>31.44</c:v>
                </c:pt>
                <c:pt idx="1135">
                  <c:v>31.75</c:v>
                </c:pt>
                <c:pt idx="1136">
                  <c:v>30.25</c:v>
                </c:pt>
                <c:pt idx="1137">
                  <c:v>29.14</c:v>
                </c:pt>
                <c:pt idx="1138">
                  <c:v>29.8</c:v>
                </c:pt>
                <c:pt idx="1139">
                  <c:v>32.130000000000003</c:v>
                </c:pt>
                <c:pt idx="1140">
                  <c:v>31.51</c:v>
                </c:pt>
                <c:pt idx="1141">
                  <c:v>32.33</c:v>
                </c:pt>
                <c:pt idx="1142">
                  <c:v>31.86</c:v>
                </c:pt>
                <c:pt idx="1143">
                  <c:v>31.59</c:v>
                </c:pt>
                <c:pt idx="1144">
                  <c:v>31.25</c:v>
                </c:pt>
                <c:pt idx="1145">
                  <c:v>31.45</c:v>
                </c:pt>
                <c:pt idx="1146">
                  <c:v>31.9</c:v>
                </c:pt>
                <c:pt idx="1147">
                  <c:v>32.06</c:v>
                </c:pt>
                <c:pt idx="1148">
                  <c:v>32.15</c:v>
                </c:pt>
                <c:pt idx="1149">
                  <c:v>31.8</c:v>
                </c:pt>
                <c:pt idx="1150">
                  <c:v>31.53</c:v>
                </c:pt>
                <c:pt idx="1151">
                  <c:v>30.34</c:v>
                </c:pt>
                <c:pt idx="1152">
                  <c:v>30.03</c:v>
                </c:pt>
                <c:pt idx="1153">
                  <c:v>29.2</c:v>
                </c:pt>
                <c:pt idx="1154">
                  <c:v>28.13</c:v>
                </c:pt>
                <c:pt idx="1155">
                  <c:v>29.24</c:v>
                </c:pt>
                <c:pt idx="1156">
                  <c:v>30.2</c:v>
                </c:pt>
                <c:pt idx="1157">
                  <c:v>30.77</c:v>
                </c:pt>
                <c:pt idx="1158">
                  <c:v>31.39</c:v>
                </c:pt>
                <c:pt idx="1159">
                  <c:v>32.99</c:v>
                </c:pt>
                <c:pt idx="1160">
                  <c:v>33.32</c:v>
                </c:pt>
                <c:pt idx="1161">
                  <c:v>32.65</c:v>
                </c:pt>
                <c:pt idx="1162">
                  <c:v>30.72</c:v>
                </c:pt>
                <c:pt idx="1163">
                  <c:v>30.85</c:v>
                </c:pt>
                <c:pt idx="1164">
                  <c:v>30.79</c:v>
                </c:pt>
                <c:pt idx="1165">
                  <c:v>31.16</c:v>
                </c:pt>
                <c:pt idx="1166">
                  <c:v>32.43</c:v>
                </c:pt>
                <c:pt idx="1167">
                  <c:v>33.799999999999997</c:v>
                </c:pt>
                <c:pt idx="1168">
                  <c:v>33.69</c:v>
                </c:pt>
                <c:pt idx="1169">
                  <c:v>33.46</c:v>
                </c:pt>
                <c:pt idx="1170">
                  <c:v>34.450000000000003</c:v>
                </c:pt>
                <c:pt idx="1171">
                  <c:v>35.21</c:v>
                </c:pt>
                <c:pt idx="1172">
                  <c:v>34.85</c:v>
                </c:pt>
                <c:pt idx="1173">
                  <c:v>35.58</c:v>
                </c:pt>
                <c:pt idx="1174">
                  <c:v>35.81</c:v>
                </c:pt>
                <c:pt idx="1175">
                  <c:v>35.6</c:v>
                </c:pt>
                <c:pt idx="1176">
                  <c:v>35.67</c:v>
                </c:pt>
                <c:pt idx="1177">
                  <c:v>34.51</c:v>
                </c:pt>
                <c:pt idx="1178">
                  <c:v>35.39</c:v>
                </c:pt>
                <c:pt idx="1179">
                  <c:v>36.1</c:v>
                </c:pt>
                <c:pt idx="1180">
                  <c:v>35.479999999999997</c:v>
                </c:pt>
                <c:pt idx="1181">
                  <c:v>33.409999999999997</c:v>
                </c:pt>
                <c:pt idx="1182">
                  <c:v>32.76</c:v>
                </c:pt>
                <c:pt idx="1183">
                  <c:v>33.520000000000003</c:v>
                </c:pt>
                <c:pt idx="1184">
                  <c:v>33.32</c:v>
                </c:pt>
                <c:pt idx="1185">
                  <c:v>33.78</c:v>
                </c:pt>
                <c:pt idx="1186">
                  <c:v>34.229999999999997</c:v>
                </c:pt>
                <c:pt idx="1187">
                  <c:v>34.65</c:v>
                </c:pt>
                <c:pt idx="1188">
                  <c:v>33.880000000000003</c:v>
                </c:pt>
                <c:pt idx="1189">
                  <c:v>31.3</c:v>
                </c:pt>
                <c:pt idx="1190">
                  <c:v>31.3</c:v>
                </c:pt>
                <c:pt idx="1191">
                  <c:v>30.73</c:v>
                </c:pt>
                <c:pt idx="1192">
                  <c:v>30.77</c:v>
                </c:pt>
                <c:pt idx="1193">
                  <c:v>30.55</c:v>
                </c:pt>
                <c:pt idx="1194">
                  <c:v>29.93</c:v>
                </c:pt>
                <c:pt idx="1195">
                  <c:v>31.17</c:v>
                </c:pt>
                <c:pt idx="1196">
                  <c:v>30.49</c:v>
                </c:pt>
                <c:pt idx="1197">
                  <c:v>30.88</c:v>
                </c:pt>
                <c:pt idx="1198">
                  <c:v>32.130000000000003</c:v>
                </c:pt>
                <c:pt idx="1199">
                  <c:v>33.880000000000003</c:v>
                </c:pt>
                <c:pt idx="1200">
                  <c:v>34.14</c:v>
                </c:pt>
                <c:pt idx="1201">
                  <c:v>33.9</c:v>
                </c:pt>
                <c:pt idx="1202">
                  <c:v>35.56</c:v>
                </c:pt>
                <c:pt idx="1203">
                  <c:v>34.700000000000003</c:v>
                </c:pt>
                <c:pt idx="1204">
                  <c:v>33.46</c:v>
                </c:pt>
                <c:pt idx="1205">
                  <c:v>32.840000000000003</c:v>
                </c:pt>
                <c:pt idx="1206">
                  <c:v>32.46</c:v>
                </c:pt>
                <c:pt idx="1207">
                  <c:v>33.17</c:v>
                </c:pt>
                <c:pt idx="1208">
                  <c:v>33.44</c:v>
                </c:pt>
                <c:pt idx="1209">
                  <c:v>33.81</c:v>
                </c:pt>
                <c:pt idx="1210">
                  <c:v>35.71</c:v>
                </c:pt>
                <c:pt idx="1211">
                  <c:v>36.07</c:v>
                </c:pt>
                <c:pt idx="1212">
                  <c:v>35.22</c:v>
                </c:pt>
                <c:pt idx="1213">
                  <c:v>33.409999999999997</c:v>
                </c:pt>
                <c:pt idx="1214">
                  <c:v>33.380000000000003</c:v>
                </c:pt>
                <c:pt idx="1215">
                  <c:v>30.59</c:v>
                </c:pt>
                <c:pt idx="1216">
                  <c:v>30.51</c:v>
                </c:pt>
                <c:pt idx="1217">
                  <c:v>30.65</c:v>
                </c:pt>
                <c:pt idx="1218">
                  <c:v>29.04</c:v>
                </c:pt>
                <c:pt idx="1219">
                  <c:v>28.24</c:v>
                </c:pt>
                <c:pt idx="1220">
                  <c:v>29.26</c:v>
                </c:pt>
                <c:pt idx="1221">
                  <c:v>28.94</c:v>
                </c:pt>
                <c:pt idx="1222">
                  <c:v>26.54</c:v>
                </c:pt>
                <c:pt idx="1223">
                  <c:v>25.51</c:v>
                </c:pt>
                <c:pt idx="1224">
                  <c:v>25.6</c:v>
                </c:pt>
                <c:pt idx="1225">
                  <c:v>26.28</c:v>
                </c:pt>
                <c:pt idx="1226">
                  <c:v>26.99</c:v>
                </c:pt>
                <c:pt idx="1227">
                  <c:v>28.67</c:v>
                </c:pt>
                <c:pt idx="1228">
                  <c:v>29.75</c:v>
                </c:pt>
                <c:pt idx="1229">
                  <c:v>28.67</c:v>
                </c:pt>
                <c:pt idx="1230">
                  <c:v>28.42</c:v>
                </c:pt>
                <c:pt idx="1231">
                  <c:v>29.46</c:v>
                </c:pt>
                <c:pt idx="1232">
                  <c:v>29.94</c:v>
                </c:pt>
                <c:pt idx="1233">
                  <c:v>28.34</c:v>
                </c:pt>
                <c:pt idx="1234">
                  <c:v>27.67</c:v>
                </c:pt>
                <c:pt idx="1235">
                  <c:v>26.13</c:v>
                </c:pt>
                <c:pt idx="1236">
                  <c:v>25.68</c:v>
                </c:pt>
                <c:pt idx="1237">
                  <c:v>25.28</c:v>
                </c:pt>
                <c:pt idx="1238">
                  <c:v>25.02</c:v>
                </c:pt>
                <c:pt idx="1239">
                  <c:v>24.54</c:v>
                </c:pt>
                <c:pt idx="1240">
                  <c:v>23.63</c:v>
                </c:pt>
                <c:pt idx="1241">
                  <c:v>24.42</c:v>
                </c:pt>
                <c:pt idx="1242">
                  <c:v>24.53</c:v>
                </c:pt>
                <c:pt idx="1243">
                  <c:v>25.89</c:v>
                </c:pt>
                <c:pt idx="1244">
                  <c:v>29.5</c:v>
                </c:pt>
                <c:pt idx="1245">
                  <c:v>30.81</c:v>
                </c:pt>
                <c:pt idx="1246">
                  <c:v>30.28</c:v>
                </c:pt>
                <c:pt idx="1247">
                  <c:v>29.16</c:v>
                </c:pt>
                <c:pt idx="1248">
                  <c:v>28.87</c:v>
                </c:pt>
                <c:pt idx="1249">
                  <c:v>29.24</c:v>
                </c:pt>
                <c:pt idx="1250">
                  <c:v>29.69</c:v>
                </c:pt>
                <c:pt idx="1251">
                  <c:v>30.05</c:v>
                </c:pt>
                <c:pt idx="1252">
                  <c:v>32.119999999999997</c:v>
                </c:pt>
                <c:pt idx="1253">
                  <c:v>32.35</c:v>
                </c:pt>
                <c:pt idx="1254" formatCode="General">
                  <c:v>#N/A</c:v>
                </c:pt>
              </c:numCache>
            </c:numRef>
          </c:val>
          <c:smooth val="0"/>
          <c:extLst>
            <c:ext xmlns:c16="http://schemas.microsoft.com/office/drawing/2014/chart" uri="{C3380CC4-5D6E-409C-BE32-E72D297353CC}">
              <c16:uniqueId val="{00000000-C5B3-4E70-BB94-D49704C11447}"/>
            </c:ext>
          </c:extLst>
        </c:ser>
        <c:ser>
          <c:idx val="1"/>
          <c:order val="1"/>
          <c:tx>
            <c:strRef>
              <c:f>'Pane 1'!$C$36</c:f>
              <c:strCache>
                <c:ptCount val="1"/>
                <c:pt idx="0">
                  <c:v>NXE</c:v>
                </c:pt>
              </c:strCache>
            </c:strRef>
          </c:tx>
          <c:spPr>
            <a:ln w="28575">
              <a:solidFill>
                <a:srgbClr val="A6192E"/>
              </a:solidFill>
              <a:prstDash val="solid"/>
            </a:ln>
          </c:spPr>
          <c:marker>
            <c:symbol val="none"/>
          </c:marker>
          <c:cat>
            <c:numRef>
              <c:f>'Pane 1'!$A$37:$A$1291</c:f>
              <c:numCache>
                <c:formatCode>[$-409]mmm\-dd\-yyyy;@</c:formatCode>
                <c:ptCount val="1255"/>
                <c:pt idx="0">
                  <c:v>43420</c:v>
                </c:pt>
                <c:pt idx="1">
                  <c:v>43423</c:v>
                </c:pt>
                <c:pt idx="2">
                  <c:v>43424</c:v>
                </c:pt>
                <c:pt idx="3">
                  <c:v>43425</c:v>
                </c:pt>
                <c:pt idx="4">
                  <c:v>43426</c:v>
                </c:pt>
                <c:pt idx="5">
                  <c:v>43427</c:v>
                </c:pt>
                <c:pt idx="6">
                  <c:v>43430</c:v>
                </c:pt>
                <c:pt idx="7">
                  <c:v>43431</c:v>
                </c:pt>
                <c:pt idx="8">
                  <c:v>43432</c:v>
                </c:pt>
                <c:pt idx="9">
                  <c:v>43433</c:v>
                </c:pt>
                <c:pt idx="10">
                  <c:v>43434</c:v>
                </c:pt>
                <c:pt idx="11">
                  <c:v>43437</c:v>
                </c:pt>
                <c:pt idx="12">
                  <c:v>43438</c:v>
                </c:pt>
                <c:pt idx="13">
                  <c:v>43439</c:v>
                </c:pt>
                <c:pt idx="14">
                  <c:v>43440</c:v>
                </c:pt>
                <c:pt idx="15">
                  <c:v>43441</c:v>
                </c:pt>
                <c:pt idx="16">
                  <c:v>43444</c:v>
                </c:pt>
                <c:pt idx="17">
                  <c:v>43445</c:v>
                </c:pt>
                <c:pt idx="18">
                  <c:v>43446</c:v>
                </c:pt>
                <c:pt idx="19">
                  <c:v>43447</c:v>
                </c:pt>
                <c:pt idx="20">
                  <c:v>43448</c:v>
                </c:pt>
                <c:pt idx="21">
                  <c:v>43451</c:v>
                </c:pt>
                <c:pt idx="22">
                  <c:v>43452</c:v>
                </c:pt>
                <c:pt idx="23">
                  <c:v>43453</c:v>
                </c:pt>
                <c:pt idx="24">
                  <c:v>43454</c:v>
                </c:pt>
                <c:pt idx="25">
                  <c:v>43455</c:v>
                </c:pt>
                <c:pt idx="26">
                  <c:v>43458</c:v>
                </c:pt>
                <c:pt idx="27">
                  <c:v>43461</c:v>
                </c:pt>
                <c:pt idx="28">
                  <c:v>43462</c:v>
                </c:pt>
                <c:pt idx="29">
                  <c:v>43465</c:v>
                </c:pt>
                <c:pt idx="30">
                  <c:v>43467</c:v>
                </c:pt>
                <c:pt idx="31">
                  <c:v>43468</c:v>
                </c:pt>
                <c:pt idx="32">
                  <c:v>43469</c:v>
                </c:pt>
                <c:pt idx="33">
                  <c:v>43472</c:v>
                </c:pt>
                <c:pt idx="34">
                  <c:v>43473</c:v>
                </c:pt>
                <c:pt idx="35">
                  <c:v>43474</c:v>
                </c:pt>
                <c:pt idx="36">
                  <c:v>43475</c:v>
                </c:pt>
                <c:pt idx="37">
                  <c:v>43476</c:v>
                </c:pt>
                <c:pt idx="38">
                  <c:v>43479</c:v>
                </c:pt>
                <c:pt idx="39">
                  <c:v>43480</c:v>
                </c:pt>
                <c:pt idx="40">
                  <c:v>43481</c:v>
                </c:pt>
                <c:pt idx="41">
                  <c:v>43482</c:v>
                </c:pt>
                <c:pt idx="42">
                  <c:v>43483</c:v>
                </c:pt>
                <c:pt idx="43">
                  <c:v>43486</c:v>
                </c:pt>
                <c:pt idx="44">
                  <c:v>43487</c:v>
                </c:pt>
                <c:pt idx="45">
                  <c:v>43488</c:v>
                </c:pt>
                <c:pt idx="46">
                  <c:v>43489</c:v>
                </c:pt>
                <c:pt idx="47">
                  <c:v>43490</c:v>
                </c:pt>
                <c:pt idx="48">
                  <c:v>43493</c:v>
                </c:pt>
                <c:pt idx="49">
                  <c:v>43494</c:v>
                </c:pt>
                <c:pt idx="50">
                  <c:v>43495</c:v>
                </c:pt>
                <c:pt idx="51">
                  <c:v>43496</c:v>
                </c:pt>
                <c:pt idx="52">
                  <c:v>43497</c:v>
                </c:pt>
                <c:pt idx="53">
                  <c:v>43500</c:v>
                </c:pt>
                <c:pt idx="54">
                  <c:v>43501</c:v>
                </c:pt>
                <c:pt idx="55">
                  <c:v>43502</c:v>
                </c:pt>
                <c:pt idx="56">
                  <c:v>43503</c:v>
                </c:pt>
                <c:pt idx="57">
                  <c:v>43504</c:v>
                </c:pt>
                <c:pt idx="58">
                  <c:v>43507</c:v>
                </c:pt>
                <c:pt idx="59">
                  <c:v>43508</c:v>
                </c:pt>
                <c:pt idx="60">
                  <c:v>43509</c:v>
                </c:pt>
                <c:pt idx="61">
                  <c:v>43510</c:v>
                </c:pt>
                <c:pt idx="62">
                  <c:v>43511</c:v>
                </c:pt>
                <c:pt idx="63">
                  <c:v>43515</c:v>
                </c:pt>
                <c:pt idx="64">
                  <c:v>43516</c:v>
                </c:pt>
                <c:pt idx="65">
                  <c:v>43517</c:v>
                </c:pt>
                <c:pt idx="66">
                  <c:v>43518</c:v>
                </c:pt>
                <c:pt idx="67">
                  <c:v>43521</c:v>
                </c:pt>
                <c:pt idx="68">
                  <c:v>43522</c:v>
                </c:pt>
                <c:pt idx="69">
                  <c:v>43523</c:v>
                </c:pt>
                <c:pt idx="70">
                  <c:v>43524</c:v>
                </c:pt>
                <c:pt idx="71">
                  <c:v>43525</c:v>
                </c:pt>
                <c:pt idx="72">
                  <c:v>43528</c:v>
                </c:pt>
                <c:pt idx="73">
                  <c:v>43529</c:v>
                </c:pt>
                <c:pt idx="74">
                  <c:v>43530</c:v>
                </c:pt>
                <c:pt idx="75">
                  <c:v>43531</c:v>
                </c:pt>
                <c:pt idx="76">
                  <c:v>43532</c:v>
                </c:pt>
                <c:pt idx="77">
                  <c:v>43535</c:v>
                </c:pt>
                <c:pt idx="78">
                  <c:v>43536</c:v>
                </c:pt>
                <c:pt idx="79">
                  <c:v>43537</c:v>
                </c:pt>
                <c:pt idx="80">
                  <c:v>43538</c:v>
                </c:pt>
                <c:pt idx="81">
                  <c:v>43539</c:v>
                </c:pt>
                <c:pt idx="82">
                  <c:v>43542</c:v>
                </c:pt>
                <c:pt idx="83">
                  <c:v>43543</c:v>
                </c:pt>
                <c:pt idx="84">
                  <c:v>43544</c:v>
                </c:pt>
                <c:pt idx="85">
                  <c:v>43545</c:v>
                </c:pt>
                <c:pt idx="86">
                  <c:v>43546</c:v>
                </c:pt>
                <c:pt idx="87">
                  <c:v>43549</c:v>
                </c:pt>
                <c:pt idx="88">
                  <c:v>43550</c:v>
                </c:pt>
                <c:pt idx="89">
                  <c:v>43551</c:v>
                </c:pt>
                <c:pt idx="90">
                  <c:v>43552</c:v>
                </c:pt>
                <c:pt idx="91">
                  <c:v>43553</c:v>
                </c:pt>
                <c:pt idx="92">
                  <c:v>43556</c:v>
                </c:pt>
                <c:pt idx="93">
                  <c:v>43557</c:v>
                </c:pt>
                <c:pt idx="94">
                  <c:v>43558</c:v>
                </c:pt>
                <c:pt idx="95">
                  <c:v>43559</c:v>
                </c:pt>
                <c:pt idx="96">
                  <c:v>43560</c:v>
                </c:pt>
                <c:pt idx="97">
                  <c:v>43563</c:v>
                </c:pt>
                <c:pt idx="98">
                  <c:v>43564</c:v>
                </c:pt>
                <c:pt idx="99">
                  <c:v>43565</c:v>
                </c:pt>
                <c:pt idx="100">
                  <c:v>43566</c:v>
                </c:pt>
                <c:pt idx="101">
                  <c:v>43567</c:v>
                </c:pt>
                <c:pt idx="102">
                  <c:v>43570</c:v>
                </c:pt>
                <c:pt idx="103">
                  <c:v>43571</c:v>
                </c:pt>
                <c:pt idx="104">
                  <c:v>43572</c:v>
                </c:pt>
                <c:pt idx="105">
                  <c:v>43573</c:v>
                </c:pt>
                <c:pt idx="106">
                  <c:v>43577</c:v>
                </c:pt>
                <c:pt idx="107">
                  <c:v>43578</c:v>
                </c:pt>
                <c:pt idx="108">
                  <c:v>43579</c:v>
                </c:pt>
                <c:pt idx="109">
                  <c:v>43580</c:v>
                </c:pt>
                <c:pt idx="110">
                  <c:v>43581</c:v>
                </c:pt>
                <c:pt idx="111">
                  <c:v>43584</c:v>
                </c:pt>
                <c:pt idx="112">
                  <c:v>43585</c:v>
                </c:pt>
                <c:pt idx="113">
                  <c:v>43586</c:v>
                </c:pt>
                <c:pt idx="114">
                  <c:v>43587</c:v>
                </c:pt>
                <c:pt idx="115">
                  <c:v>43588</c:v>
                </c:pt>
                <c:pt idx="116">
                  <c:v>43591</c:v>
                </c:pt>
                <c:pt idx="117">
                  <c:v>43592</c:v>
                </c:pt>
                <c:pt idx="118">
                  <c:v>43593</c:v>
                </c:pt>
                <c:pt idx="119">
                  <c:v>43594</c:v>
                </c:pt>
                <c:pt idx="120">
                  <c:v>43595</c:v>
                </c:pt>
                <c:pt idx="121">
                  <c:v>43598</c:v>
                </c:pt>
                <c:pt idx="122">
                  <c:v>43599</c:v>
                </c:pt>
                <c:pt idx="123">
                  <c:v>43600</c:v>
                </c:pt>
                <c:pt idx="124">
                  <c:v>43601</c:v>
                </c:pt>
                <c:pt idx="125">
                  <c:v>43602</c:v>
                </c:pt>
                <c:pt idx="126">
                  <c:v>43606</c:v>
                </c:pt>
                <c:pt idx="127">
                  <c:v>43607</c:v>
                </c:pt>
                <c:pt idx="128">
                  <c:v>43608</c:v>
                </c:pt>
                <c:pt idx="129">
                  <c:v>43609</c:v>
                </c:pt>
                <c:pt idx="130">
                  <c:v>43612</c:v>
                </c:pt>
                <c:pt idx="131">
                  <c:v>43613</c:v>
                </c:pt>
                <c:pt idx="132">
                  <c:v>43614</c:v>
                </c:pt>
                <c:pt idx="133">
                  <c:v>43615</c:v>
                </c:pt>
                <c:pt idx="134">
                  <c:v>43616</c:v>
                </c:pt>
                <c:pt idx="135">
                  <c:v>43619</c:v>
                </c:pt>
                <c:pt idx="136">
                  <c:v>43620</c:v>
                </c:pt>
                <c:pt idx="137">
                  <c:v>43621</c:v>
                </c:pt>
                <c:pt idx="138">
                  <c:v>43622</c:v>
                </c:pt>
                <c:pt idx="139">
                  <c:v>43623</c:v>
                </c:pt>
                <c:pt idx="140">
                  <c:v>43626</c:v>
                </c:pt>
                <c:pt idx="141">
                  <c:v>43627</c:v>
                </c:pt>
                <c:pt idx="142">
                  <c:v>43628</c:v>
                </c:pt>
                <c:pt idx="143">
                  <c:v>43629</c:v>
                </c:pt>
                <c:pt idx="144">
                  <c:v>43630</c:v>
                </c:pt>
                <c:pt idx="145">
                  <c:v>43633</c:v>
                </c:pt>
                <c:pt idx="146">
                  <c:v>43634</c:v>
                </c:pt>
                <c:pt idx="147">
                  <c:v>43635</c:v>
                </c:pt>
                <c:pt idx="148">
                  <c:v>43636</c:v>
                </c:pt>
                <c:pt idx="149">
                  <c:v>43637</c:v>
                </c:pt>
                <c:pt idx="150">
                  <c:v>43640</c:v>
                </c:pt>
                <c:pt idx="151">
                  <c:v>43641</c:v>
                </c:pt>
                <c:pt idx="152">
                  <c:v>43642</c:v>
                </c:pt>
                <c:pt idx="153">
                  <c:v>43643</c:v>
                </c:pt>
                <c:pt idx="154">
                  <c:v>43644</c:v>
                </c:pt>
                <c:pt idx="155">
                  <c:v>43648</c:v>
                </c:pt>
                <c:pt idx="156">
                  <c:v>43649</c:v>
                </c:pt>
                <c:pt idx="157">
                  <c:v>43650</c:v>
                </c:pt>
                <c:pt idx="158">
                  <c:v>43651</c:v>
                </c:pt>
                <c:pt idx="159">
                  <c:v>43654</c:v>
                </c:pt>
                <c:pt idx="160">
                  <c:v>43655</c:v>
                </c:pt>
                <c:pt idx="161">
                  <c:v>43656</c:v>
                </c:pt>
                <c:pt idx="162">
                  <c:v>43657</c:v>
                </c:pt>
                <c:pt idx="163">
                  <c:v>43658</c:v>
                </c:pt>
                <c:pt idx="164">
                  <c:v>43661</c:v>
                </c:pt>
                <c:pt idx="165">
                  <c:v>43662</c:v>
                </c:pt>
                <c:pt idx="166">
                  <c:v>43663</c:v>
                </c:pt>
                <c:pt idx="167">
                  <c:v>43664</c:v>
                </c:pt>
                <c:pt idx="168">
                  <c:v>43665</c:v>
                </c:pt>
                <c:pt idx="169">
                  <c:v>43668</c:v>
                </c:pt>
                <c:pt idx="170">
                  <c:v>43669</c:v>
                </c:pt>
                <c:pt idx="171">
                  <c:v>43670</c:v>
                </c:pt>
                <c:pt idx="172">
                  <c:v>43671</c:v>
                </c:pt>
                <c:pt idx="173">
                  <c:v>43672</c:v>
                </c:pt>
                <c:pt idx="174">
                  <c:v>43675</c:v>
                </c:pt>
                <c:pt idx="175">
                  <c:v>43676</c:v>
                </c:pt>
                <c:pt idx="176">
                  <c:v>43677</c:v>
                </c:pt>
                <c:pt idx="177">
                  <c:v>43678</c:v>
                </c:pt>
                <c:pt idx="178">
                  <c:v>43679</c:v>
                </c:pt>
                <c:pt idx="179">
                  <c:v>43683</c:v>
                </c:pt>
                <c:pt idx="180">
                  <c:v>43684</c:v>
                </c:pt>
                <c:pt idx="181">
                  <c:v>43685</c:v>
                </c:pt>
                <c:pt idx="182">
                  <c:v>43686</c:v>
                </c:pt>
                <c:pt idx="183">
                  <c:v>43689</c:v>
                </c:pt>
                <c:pt idx="184">
                  <c:v>43690</c:v>
                </c:pt>
                <c:pt idx="185">
                  <c:v>43691</c:v>
                </c:pt>
                <c:pt idx="186">
                  <c:v>43692</c:v>
                </c:pt>
                <c:pt idx="187">
                  <c:v>43693</c:v>
                </c:pt>
                <c:pt idx="188">
                  <c:v>43696</c:v>
                </c:pt>
                <c:pt idx="189">
                  <c:v>43697</c:v>
                </c:pt>
                <c:pt idx="190">
                  <c:v>43698</c:v>
                </c:pt>
                <c:pt idx="191">
                  <c:v>43699</c:v>
                </c:pt>
                <c:pt idx="192">
                  <c:v>43700</c:v>
                </c:pt>
                <c:pt idx="193">
                  <c:v>43703</c:v>
                </c:pt>
                <c:pt idx="194">
                  <c:v>43704</c:v>
                </c:pt>
                <c:pt idx="195">
                  <c:v>43705</c:v>
                </c:pt>
                <c:pt idx="196">
                  <c:v>43706</c:v>
                </c:pt>
                <c:pt idx="197">
                  <c:v>43707</c:v>
                </c:pt>
                <c:pt idx="198">
                  <c:v>43711</c:v>
                </c:pt>
                <c:pt idx="199">
                  <c:v>43712</c:v>
                </c:pt>
                <c:pt idx="200">
                  <c:v>43713</c:v>
                </c:pt>
                <c:pt idx="201">
                  <c:v>43714</c:v>
                </c:pt>
                <c:pt idx="202">
                  <c:v>43717</c:v>
                </c:pt>
                <c:pt idx="203">
                  <c:v>43718</c:v>
                </c:pt>
                <c:pt idx="204">
                  <c:v>43719</c:v>
                </c:pt>
                <c:pt idx="205">
                  <c:v>43720</c:v>
                </c:pt>
                <c:pt idx="206">
                  <c:v>43721</c:v>
                </c:pt>
                <c:pt idx="207">
                  <c:v>43724</c:v>
                </c:pt>
                <c:pt idx="208">
                  <c:v>43725</c:v>
                </c:pt>
                <c:pt idx="209">
                  <c:v>43726</c:v>
                </c:pt>
                <c:pt idx="210">
                  <c:v>43727</c:v>
                </c:pt>
                <c:pt idx="211">
                  <c:v>43728</c:v>
                </c:pt>
                <c:pt idx="212">
                  <c:v>43731</c:v>
                </c:pt>
                <c:pt idx="213">
                  <c:v>43732</c:v>
                </c:pt>
                <c:pt idx="214">
                  <c:v>43733</c:v>
                </c:pt>
                <c:pt idx="215">
                  <c:v>43734</c:v>
                </c:pt>
                <c:pt idx="216">
                  <c:v>43735</c:v>
                </c:pt>
                <c:pt idx="217">
                  <c:v>43738</c:v>
                </c:pt>
                <c:pt idx="218">
                  <c:v>43739</c:v>
                </c:pt>
                <c:pt idx="219">
                  <c:v>43740</c:v>
                </c:pt>
                <c:pt idx="220">
                  <c:v>43741</c:v>
                </c:pt>
                <c:pt idx="221">
                  <c:v>43742</c:v>
                </c:pt>
                <c:pt idx="222">
                  <c:v>43745</c:v>
                </c:pt>
                <c:pt idx="223">
                  <c:v>43746</c:v>
                </c:pt>
                <c:pt idx="224">
                  <c:v>43747</c:v>
                </c:pt>
                <c:pt idx="225">
                  <c:v>43748</c:v>
                </c:pt>
                <c:pt idx="226">
                  <c:v>43749</c:v>
                </c:pt>
                <c:pt idx="227">
                  <c:v>43753</c:v>
                </c:pt>
                <c:pt idx="228">
                  <c:v>43754</c:v>
                </c:pt>
                <c:pt idx="229">
                  <c:v>43755</c:v>
                </c:pt>
                <c:pt idx="230">
                  <c:v>43756</c:v>
                </c:pt>
                <c:pt idx="231">
                  <c:v>43759</c:v>
                </c:pt>
                <c:pt idx="232">
                  <c:v>43760</c:v>
                </c:pt>
                <c:pt idx="233">
                  <c:v>43761</c:v>
                </c:pt>
                <c:pt idx="234">
                  <c:v>43762</c:v>
                </c:pt>
                <c:pt idx="235">
                  <c:v>43763</c:v>
                </c:pt>
                <c:pt idx="236">
                  <c:v>43766</c:v>
                </c:pt>
                <c:pt idx="237">
                  <c:v>43767</c:v>
                </c:pt>
                <c:pt idx="238">
                  <c:v>43768</c:v>
                </c:pt>
                <c:pt idx="239">
                  <c:v>43769</c:v>
                </c:pt>
                <c:pt idx="240">
                  <c:v>43770</c:v>
                </c:pt>
                <c:pt idx="241">
                  <c:v>43773</c:v>
                </c:pt>
                <c:pt idx="242">
                  <c:v>43774</c:v>
                </c:pt>
                <c:pt idx="243">
                  <c:v>43775</c:v>
                </c:pt>
                <c:pt idx="244">
                  <c:v>43776</c:v>
                </c:pt>
                <c:pt idx="245">
                  <c:v>43777</c:v>
                </c:pt>
                <c:pt idx="246">
                  <c:v>43780</c:v>
                </c:pt>
                <c:pt idx="247">
                  <c:v>43781</c:v>
                </c:pt>
                <c:pt idx="248">
                  <c:v>43782</c:v>
                </c:pt>
                <c:pt idx="249">
                  <c:v>43783</c:v>
                </c:pt>
                <c:pt idx="250">
                  <c:v>43784</c:v>
                </c:pt>
                <c:pt idx="251">
                  <c:v>43787</c:v>
                </c:pt>
                <c:pt idx="252">
                  <c:v>43788</c:v>
                </c:pt>
                <c:pt idx="253">
                  <c:v>43789</c:v>
                </c:pt>
                <c:pt idx="254">
                  <c:v>43790</c:v>
                </c:pt>
                <c:pt idx="255">
                  <c:v>43791</c:v>
                </c:pt>
                <c:pt idx="256">
                  <c:v>43794</c:v>
                </c:pt>
                <c:pt idx="257">
                  <c:v>43795</c:v>
                </c:pt>
                <c:pt idx="258">
                  <c:v>43796</c:v>
                </c:pt>
                <c:pt idx="259">
                  <c:v>43797</c:v>
                </c:pt>
                <c:pt idx="260">
                  <c:v>43798</c:v>
                </c:pt>
                <c:pt idx="261">
                  <c:v>43801</c:v>
                </c:pt>
                <c:pt idx="262">
                  <c:v>43802</c:v>
                </c:pt>
                <c:pt idx="263">
                  <c:v>43803</c:v>
                </c:pt>
                <c:pt idx="264">
                  <c:v>43804</c:v>
                </c:pt>
                <c:pt idx="265">
                  <c:v>43805</c:v>
                </c:pt>
                <c:pt idx="266">
                  <c:v>43808</c:v>
                </c:pt>
                <c:pt idx="267">
                  <c:v>43809</c:v>
                </c:pt>
                <c:pt idx="268">
                  <c:v>43810</c:v>
                </c:pt>
                <c:pt idx="269">
                  <c:v>43811</c:v>
                </c:pt>
                <c:pt idx="270">
                  <c:v>43812</c:v>
                </c:pt>
                <c:pt idx="271">
                  <c:v>43815</c:v>
                </c:pt>
                <c:pt idx="272">
                  <c:v>43816</c:v>
                </c:pt>
                <c:pt idx="273">
                  <c:v>43817</c:v>
                </c:pt>
                <c:pt idx="274">
                  <c:v>43818</c:v>
                </c:pt>
                <c:pt idx="275">
                  <c:v>43819</c:v>
                </c:pt>
                <c:pt idx="276">
                  <c:v>43822</c:v>
                </c:pt>
                <c:pt idx="277">
                  <c:v>43823</c:v>
                </c:pt>
                <c:pt idx="278">
                  <c:v>43826</c:v>
                </c:pt>
                <c:pt idx="279">
                  <c:v>43829</c:v>
                </c:pt>
                <c:pt idx="280">
                  <c:v>43830</c:v>
                </c:pt>
                <c:pt idx="281">
                  <c:v>43832</c:v>
                </c:pt>
                <c:pt idx="282">
                  <c:v>43833</c:v>
                </c:pt>
                <c:pt idx="283">
                  <c:v>43836</c:v>
                </c:pt>
                <c:pt idx="284">
                  <c:v>43837</c:v>
                </c:pt>
                <c:pt idx="285">
                  <c:v>43838</c:v>
                </c:pt>
                <c:pt idx="286">
                  <c:v>43839</c:v>
                </c:pt>
                <c:pt idx="287">
                  <c:v>43840</c:v>
                </c:pt>
                <c:pt idx="288">
                  <c:v>43843</c:v>
                </c:pt>
                <c:pt idx="289">
                  <c:v>43844</c:v>
                </c:pt>
                <c:pt idx="290">
                  <c:v>43845</c:v>
                </c:pt>
                <c:pt idx="291">
                  <c:v>43846</c:v>
                </c:pt>
                <c:pt idx="292">
                  <c:v>43847</c:v>
                </c:pt>
                <c:pt idx="293">
                  <c:v>43850</c:v>
                </c:pt>
                <c:pt idx="294">
                  <c:v>43851</c:v>
                </c:pt>
                <c:pt idx="295">
                  <c:v>43852</c:v>
                </c:pt>
                <c:pt idx="296">
                  <c:v>43853</c:v>
                </c:pt>
                <c:pt idx="297">
                  <c:v>43854</c:v>
                </c:pt>
                <c:pt idx="298">
                  <c:v>43857</c:v>
                </c:pt>
                <c:pt idx="299">
                  <c:v>43858</c:v>
                </c:pt>
                <c:pt idx="300">
                  <c:v>43859</c:v>
                </c:pt>
                <c:pt idx="301">
                  <c:v>43860</c:v>
                </c:pt>
                <c:pt idx="302">
                  <c:v>43861</c:v>
                </c:pt>
                <c:pt idx="303">
                  <c:v>43864</c:v>
                </c:pt>
                <c:pt idx="304">
                  <c:v>43865</c:v>
                </c:pt>
                <c:pt idx="305">
                  <c:v>43866</c:v>
                </c:pt>
                <c:pt idx="306">
                  <c:v>43867</c:v>
                </c:pt>
                <c:pt idx="307">
                  <c:v>43868</c:v>
                </c:pt>
                <c:pt idx="308">
                  <c:v>43871</c:v>
                </c:pt>
                <c:pt idx="309">
                  <c:v>43872</c:v>
                </c:pt>
                <c:pt idx="310">
                  <c:v>43873</c:v>
                </c:pt>
                <c:pt idx="311">
                  <c:v>43874</c:v>
                </c:pt>
                <c:pt idx="312">
                  <c:v>43875</c:v>
                </c:pt>
                <c:pt idx="313">
                  <c:v>43879</c:v>
                </c:pt>
                <c:pt idx="314">
                  <c:v>43880</c:v>
                </c:pt>
                <c:pt idx="315">
                  <c:v>43881</c:v>
                </c:pt>
                <c:pt idx="316">
                  <c:v>43882</c:v>
                </c:pt>
                <c:pt idx="317">
                  <c:v>43885</c:v>
                </c:pt>
                <c:pt idx="318">
                  <c:v>43886</c:v>
                </c:pt>
                <c:pt idx="319">
                  <c:v>43887</c:v>
                </c:pt>
                <c:pt idx="320">
                  <c:v>43888</c:v>
                </c:pt>
                <c:pt idx="321">
                  <c:v>43889</c:v>
                </c:pt>
                <c:pt idx="322">
                  <c:v>43892</c:v>
                </c:pt>
                <c:pt idx="323">
                  <c:v>43893</c:v>
                </c:pt>
                <c:pt idx="324">
                  <c:v>43894</c:v>
                </c:pt>
                <c:pt idx="325">
                  <c:v>43895</c:v>
                </c:pt>
                <c:pt idx="326">
                  <c:v>43896</c:v>
                </c:pt>
                <c:pt idx="327">
                  <c:v>43899</c:v>
                </c:pt>
                <c:pt idx="328">
                  <c:v>43900</c:v>
                </c:pt>
                <c:pt idx="329">
                  <c:v>43901</c:v>
                </c:pt>
                <c:pt idx="330">
                  <c:v>43902</c:v>
                </c:pt>
                <c:pt idx="331">
                  <c:v>43903</c:v>
                </c:pt>
                <c:pt idx="332">
                  <c:v>43906</c:v>
                </c:pt>
                <c:pt idx="333">
                  <c:v>43907</c:v>
                </c:pt>
                <c:pt idx="334">
                  <c:v>43908</c:v>
                </c:pt>
                <c:pt idx="335">
                  <c:v>43909</c:v>
                </c:pt>
                <c:pt idx="336">
                  <c:v>43910</c:v>
                </c:pt>
                <c:pt idx="337">
                  <c:v>43913</c:v>
                </c:pt>
                <c:pt idx="338">
                  <c:v>43914</c:v>
                </c:pt>
                <c:pt idx="339">
                  <c:v>43915</c:v>
                </c:pt>
                <c:pt idx="340">
                  <c:v>43916</c:v>
                </c:pt>
                <c:pt idx="341">
                  <c:v>43917</c:v>
                </c:pt>
                <c:pt idx="342">
                  <c:v>43920</c:v>
                </c:pt>
                <c:pt idx="343">
                  <c:v>43921</c:v>
                </c:pt>
                <c:pt idx="344">
                  <c:v>43922</c:v>
                </c:pt>
                <c:pt idx="345">
                  <c:v>43923</c:v>
                </c:pt>
                <c:pt idx="346">
                  <c:v>43924</c:v>
                </c:pt>
                <c:pt idx="347">
                  <c:v>43927</c:v>
                </c:pt>
                <c:pt idx="348">
                  <c:v>43928</c:v>
                </c:pt>
                <c:pt idx="349">
                  <c:v>43929</c:v>
                </c:pt>
                <c:pt idx="350">
                  <c:v>43930</c:v>
                </c:pt>
                <c:pt idx="351">
                  <c:v>43934</c:v>
                </c:pt>
                <c:pt idx="352">
                  <c:v>43935</c:v>
                </c:pt>
                <c:pt idx="353">
                  <c:v>43936</c:v>
                </c:pt>
                <c:pt idx="354">
                  <c:v>43937</c:v>
                </c:pt>
                <c:pt idx="355">
                  <c:v>43938</c:v>
                </c:pt>
                <c:pt idx="356">
                  <c:v>43941</c:v>
                </c:pt>
                <c:pt idx="357">
                  <c:v>43942</c:v>
                </c:pt>
                <c:pt idx="358">
                  <c:v>43943</c:v>
                </c:pt>
                <c:pt idx="359">
                  <c:v>43944</c:v>
                </c:pt>
                <c:pt idx="360">
                  <c:v>43945</c:v>
                </c:pt>
                <c:pt idx="361">
                  <c:v>43948</c:v>
                </c:pt>
                <c:pt idx="362">
                  <c:v>43949</c:v>
                </c:pt>
                <c:pt idx="363">
                  <c:v>43950</c:v>
                </c:pt>
                <c:pt idx="364">
                  <c:v>43951</c:v>
                </c:pt>
                <c:pt idx="365">
                  <c:v>43952</c:v>
                </c:pt>
                <c:pt idx="366">
                  <c:v>43955</c:v>
                </c:pt>
                <c:pt idx="367">
                  <c:v>43956</c:v>
                </c:pt>
                <c:pt idx="368">
                  <c:v>43957</c:v>
                </c:pt>
                <c:pt idx="369">
                  <c:v>43958</c:v>
                </c:pt>
                <c:pt idx="370">
                  <c:v>43959</c:v>
                </c:pt>
                <c:pt idx="371">
                  <c:v>43962</c:v>
                </c:pt>
                <c:pt idx="372">
                  <c:v>43963</c:v>
                </c:pt>
                <c:pt idx="373">
                  <c:v>43964</c:v>
                </c:pt>
                <c:pt idx="374">
                  <c:v>43965</c:v>
                </c:pt>
                <c:pt idx="375">
                  <c:v>43966</c:v>
                </c:pt>
                <c:pt idx="376">
                  <c:v>43970</c:v>
                </c:pt>
                <c:pt idx="377">
                  <c:v>43971</c:v>
                </c:pt>
                <c:pt idx="378">
                  <c:v>43972</c:v>
                </c:pt>
                <c:pt idx="379">
                  <c:v>43973</c:v>
                </c:pt>
                <c:pt idx="380">
                  <c:v>43976</c:v>
                </c:pt>
                <c:pt idx="381">
                  <c:v>43977</c:v>
                </c:pt>
                <c:pt idx="382">
                  <c:v>43978</c:v>
                </c:pt>
                <c:pt idx="383">
                  <c:v>43979</c:v>
                </c:pt>
                <c:pt idx="384">
                  <c:v>43980</c:v>
                </c:pt>
                <c:pt idx="385">
                  <c:v>43983</c:v>
                </c:pt>
                <c:pt idx="386">
                  <c:v>43984</c:v>
                </c:pt>
                <c:pt idx="387">
                  <c:v>43985</c:v>
                </c:pt>
                <c:pt idx="388">
                  <c:v>43986</c:v>
                </c:pt>
                <c:pt idx="389">
                  <c:v>43987</c:v>
                </c:pt>
                <c:pt idx="390">
                  <c:v>43990</c:v>
                </c:pt>
                <c:pt idx="391">
                  <c:v>43991</c:v>
                </c:pt>
                <c:pt idx="392">
                  <c:v>43992</c:v>
                </c:pt>
                <c:pt idx="393">
                  <c:v>43993</c:v>
                </c:pt>
                <c:pt idx="394">
                  <c:v>43994</c:v>
                </c:pt>
                <c:pt idx="395">
                  <c:v>43997</c:v>
                </c:pt>
                <c:pt idx="396">
                  <c:v>43998</c:v>
                </c:pt>
                <c:pt idx="397">
                  <c:v>43999</c:v>
                </c:pt>
                <c:pt idx="398">
                  <c:v>44000</c:v>
                </c:pt>
                <c:pt idx="399">
                  <c:v>44001</c:v>
                </c:pt>
                <c:pt idx="400">
                  <c:v>44004</c:v>
                </c:pt>
                <c:pt idx="401">
                  <c:v>44005</c:v>
                </c:pt>
                <c:pt idx="402">
                  <c:v>44006</c:v>
                </c:pt>
                <c:pt idx="403">
                  <c:v>44007</c:v>
                </c:pt>
                <c:pt idx="404">
                  <c:v>44008</c:v>
                </c:pt>
                <c:pt idx="405">
                  <c:v>44011</c:v>
                </c:pt>
                <c:pt idx="406">
                  <c:v>44012</c:v>
                </c:pt>
                <c:pt idx="407">
                  <c:v>44014</c:v>
                </c:pt>
                <c:pt idx="408">
                  <c:v>44015</c:v>
                </c:pt>
                <c:pt idx="409">
                  <c:v>44018</c:v>
                </c:pt>
                <c:pt idx="410">
                  <c:v>44019</c:v>
                </c:pt>
                <c:pt idx="411">
                  <c:v>44020</c:v>
                </c:pt>
                <c:pt idx="412">
                  <c:v>44021</c:v>
                </c:pt>
                <c:pt idx="413">
                  <c:v>44022</c:v>
                </c:pt>
                <c:pt idx="414">
                  <c:v>44025</c:v>
                </c:pt>
                <c:pt idx="415">
                  <c:v>44026</c:v>
                </c:pt>
                <c:pt idx="416">
                  <c:v>44027</c:v>
                </c:pt>
                <c:pt idx="417">
                  <c:v>44028</c:v>
                </c:pt>
                <c:pt idx="418">
                  <c:v>44029</c:v>
                </c:pt>
                <c:pt idx="419">
                  <c:v>44032</c:v>
                </c:pt>
                <c:pt idx="420">
                  <c:v>44033</c:v>
                </c:pt>
                <c:pt idx="421">
                  <c:v>44034</c:v>
                </c:pt>
                <c:pt idx="422">
                  <c:v>44035</c:v>
                </c:pt>
                <c:pt idx="423">
                  <c:v>44036</c:v>
                </c:pt>
                <c:pt idx="424">
                  <c:v>44039</c:v>
                </c:pt>
                <c:pt idx="425">
                  <c:v>44040</c:v>
                </c:pt>
                <c:pt idx="426">
                  <c:v>44041</c:v>
                </c:pt>
                <c:pt idx="427">
                  <c:v>44042</c:v>
                </c:pt>
                <c:pt idx="428">
                  <c:v>44043</c:v>
                </c:pt>
                <c:pt idx="429">
                  <c:v>44047</c:v>
                </c:pt>
                <c:pt idx="430">
                  <c:v>44048</c:v>
                </c:pt>
                <c:pt idx="431">
                  <c:v>44049</c:v>
                </c:pt>
                <c:pt idx="432">
                  <c:v>44050</c:v>
                </c:pt>
                <c:pt idx="433">
                  <c:v>44053</c:v>
                </c:pt>
                <c:pt idx="434">
                  <c:v>44054</c:v>
                </c:pt>
                <c:pt idx="435">
                  <c:v>44055</c:v>
                </c:pt>
                <c:pt idx="436">
                  <c:v>44056</c:v>
                </c:pt>
                <c:pt idx="437">
                  <c:v>44057</c:v>
                </c:pt>
                <c:pt idx="438">
                  <c:v>44060</c:v>
                </c:pt>
                <c:pt idx="439">
                  <c:v>44061</c:v>
                </c:pt>
                <c:pt idx="440">
                  <c:v>44062</c:v>
                </c:pt>
                <c:pt idx="441">
                  <c:v>44063</c:v>
                </c:pt>
                <c:pt idx="442">
                  <c:v>44064</c:v>
                </c:pt>
                <c:pt idx="443">
                  <c:v>44067</c:v>
                </c:pt>
                <c:pt idx="444">
                  <c:v>44068</c:v>
                </c:pt>
                <c:pt idx="445">
                  <c:v>44069</c:v>
                </c:pt>
                <c:pt idx="446">
                  <c:v>44070</c:v>
                </c:pt>
                <c:pt idx="447">
                  <c:v>44071</c:v>
                </c:pt>
                <c:pt idx="448">
                  <c:v>44074</c:v>
                </c:pt>
                <c:pt idx="449">
                  <c:v>44075</c:v>
                </c:pt>
                <c:pt idx="450">
                  <c:v>44076</c:v>
                </c:pt>
                <c:pt idx="451">
                  <c:v>44077</c:v>
                </c:pt>
                <c:pt idx="452">
                  <c:v>44078</c:v>
                </c:pt>
                <c:pt idx="453">
                  <c:v>44082</c:v>
                </c:pt>
                <c:pt idx="454">
                  <c:v>44083</c:v>
                </c:pt>
                <c:pt idx="455">
                  <c:v>44084</c:v>
                </c:pt>
                <c:pt idx="456">
                  <c:v>44085</c:v>
                </c:pt>
                <c:pt idx="457">
                  <c:v>44088</c:v>
                </c:pt>
                <c:pt idx="458">
                  <c:v>44089</c:v>
                </c:pt>
                <c:pt idx="459">
                  <c:v>44090</c:v>
                </c:pt>
                <c:pt idx="460">
                  <c:v>44091</c:v>
                </c:pt>
                <c:pt idx="461">
                  <c:v>44092</c:v>
                </c:pt>
                <c:pt idx="462">
                  <c:v>44095</c:v>
                </c:pt>
                <c:pt idx="463">
                  <c:v>44096</c:v>
                </c:pt>
                <c:pt idx="464">
                  <c:v>44097</c:v>
                </c:pt>
                <c:pt idx="465">
                  <c:v>44098</c:v>
                </c:pt>
                <c:pt idx="466">
                  <c:v>44099</c:v>
                </c:pt>
                <c:pt idx="467">
                  <c:v>44102</c:v>
                </c:pt>
                <c:pt idx="468">
                  <c:v>44103</c:v>
                </c:pt>
                <c:pt idx="469">
                  <c:v>44104</c:v>
                </c:pt>
                <c:pt idx="470">
                  <c:v>44105</c:v>
                </c:pt>
                <c:pt idx="471">
                  <c:v>44106</c:v>
                </c:pt>
                <c:pt idx="472">
                  <c:v>44109</c:v>
                </c:pt>
                <c:pt idx="473">
                  <c:v>44110</c:v>
                </c:pt>
                <c:pt idx="474">
                  <c:v>44111</c:v>
                </c:pt>
                <c:pt idx="475">
                  <c:v>44112</c:v>
                </c:pt>
                <c:pt idx="476">
                  <c:v>44113</c:v>
                </c:pt>
                <c:pt idx="477">
                  <c:v>44117</c:v>
                </c:pt>
                <c:pt idx="478">
                  <c:v>44118</c:v>
                </c:pt>
                <c:pt idx="479">
                  <c:v>44119</c:v>
                </c:pt>
                <c:pt idx="480">
                  <c:v>44120</c:v>
                </c:pt>
                <c:pt idx="481">
                  <c:v>44123</c:v>
                </c:pt>
                <c:pt idx="482">
                  <c:v>44124</c:v>
                </c:pt>
                <c:pt idx="483">
                  <c:v>44125</c:v>
                </c:pt>
                <c:pt idx="484">
                  <c:v>44126</c:v>
                </c:pt>
                <c:pt idx="485">
                  <c:v>44127</c:v>
                </c:pt>
                <c:pt idx="486">
                  <c:v>44130</c:v>
                </c:pt>
                <c:pt idx="487">
                  <c:v>44131</c:v>
                </c:pt>
                <c:pt idx="488">
                  <c:v>44132</c:v>
                </c:pt>
                <c:pt idx="489">
                  <c:v>44133</c:v>
                </c:pt>
                <c:pt idx="490">
                  <c:v>44134</c:v>
                </c:pt>
                <c:pt idx="491">
                  <c:v>44137</c:v>
                </c:pt>
                <c:pt idx="492">
                  <c:v>44138</c:v>
                </c:pt>
                <c:pt idx="493">
                  <c:v>44139</c:v>
                </c:pt>
                <c:pt idx="494">
                  <c:v>44140</c:v>
                </c:pt>
                <c:pt idx="495">
                  <c:v>44141</c:v>
                </c:pt>
                <c:pt idx="496">
                  <c:v>44144</c:v>
                </c:pt>
                <c:pt idx="497">
                  <c:v>44145</c:v>
                </c:pt>
                <c:pt idx="498">
                  <c:v>44146</c:v>
                </c:pt>
                <c:pt idx="499">
                  <c:v>44147</c:v>
                </c:pt>
                <c:pt idx="500">
                  <c:v>44148</c:v>
                </c:pt>
                <c:pt idx="501">
                  <c:v>44151</c:v>
                </c:pt>
                <c:pt idx="502">
                  <c:v>44152</c:v>
                </c:pt>
                <c:pt idx="503">
                  <c:v>44153</c:v>
                </c:pt>
                <c:pt idx="504">
                  <c:v>44154</c:v>
                </c:pt>
                <c:pt idx="505">
                  <c:v>44155</c:v>
                </c:pt>
                <c:pt idx="506">
                  <c:v>44158</c:v>
                </c:pt>
                <c:pt idx="507">
                  <c:v>44159</c:v>
                </c:pt>
                <c:pt idx="508">
                  <c:v>44160</c:v>
                </c:pt>
                <c:pt idx="509">
                  <c:v>44161</c:v>
                </c:pt>
                <c:pt idx="510">
                  <c:v>44162</c:v>
                </c:pt>
                <c:pt idx="511">
                  <c:v>44165</c:v>
                </c:pt>
                <c:pt idx="512">
                  <c:v>44166</c:v>
                </c:pt>
                <c:pt idx="513">
                  <c:v>44167</c:v>
                </c:pt>
                <c:pt idx="514">
                  <c:v>44168</c:v>
                </c:pt>
                <c:pt idx="515">
                  <c:v>44169</c:v>
                </c:pt>
                <c:pt idx="516">
                  <c:v>44172</c:v>
                </c:pt>
                <c:pt idx="517">
                  <c:v>44173</c:v>
                </c:pt>
                <c:pt idx="518">
                  <c:v>44174</c:v>
                </c:pt>
                <c:pt idx="519">
                  <c:v>44175</c:v>
                </c:pt>
                <c:pt idx="520">
                  <c:v>44176</c:v>
                </c:pt>
                <c:pt idx="521">
                  <c:v>44179</c:v>
                </c:pt>
                <c:pt idx="522">
                  <c:v>44180</c:v>
                </c:pt>
                <c:pt idx="523">
                  <c:v>44181</c:v>
                </c:pt>
                <c:pt idx="524">
                  <c:v>44182</c:v>
                </c:pt>
                <c:pt idx="525">
                  <c:v>44183</c:v>
                </c:pt>
                <c:pt idx="526">
                  <c:v>44186</c:v>
                </c:pt>
                <c:pt idx="527">
                  <c:v>44187</c:v>
                </c:pt>
                <c:pt idx="528">
                  <c:v>44188</c:v>
                </c:pt>
                <c:pt idx="529">
                  <c:v>44189</c:v>
                </c:pt>
                <c:pt idx="530">
                  <c:v>44194</c:v>
                </c:pt>
                <c:pt idx="531">
                  <c:v>44195</c:v>
                </c:pt>
                <c:pt idx="532">
                  <c:v>44196</c:v>
                </c:pt>
                <c:pt idx="533">
                  <c:v>44200</c:v>
                </c:pt>
                <c:pt idx="534">
                  <c:v>44201</c:v>
                </c:pt>
                <c:pt idx="535">
                  <c:v>44202</c:v>
                </c:pt>
                <c:pt idx="536">
                  <c:v>44203</c:v>
                </c:pt>
                <c:pt idx="537">
                  <c:v>44204</c:v>
                </c:pt>
                <c:pt idx="538">
                  <c:v>44207</c:v>
                </c:pt>
                <c:pt idx="539">
                  <c:v>44208</c:v>
                </c:pt>
                <c:pt idx="540">
                  <c:v>44209</c:v>
                </c:pt>
                <c:pt idx="541">
                  <c:v>44210</c:v>
                </c:pt>
                <c:pt idx="542">
                  <c:v>44211</c:v>
                </c:pt>
                <c:pt idx="543">
                  <c:v>44214</c:v>
                </c:pt>
                <c:pt idx="544">
                  <c:v>44215</c:v>
                </c:pt>
                <c:pt idx="545">
                  <c:v>44216</c:v>
                </c:pt>
                <c:pt idx="546">
                  <c:v>44217</c:v>
                </c:pt>
                <c:pt idx="547">
                  <c:v>44218</c:v>
                </c:pt>
                <c:pt idx="548">
                  <c:v>44221</c:v>
                </c:pt>
                <c:pt idx="549">
                  <c:v>44222</c:v>
                </c:pt>
                <c:pt idx="550">
                  <c:v>44223</c:v>
                </c:pt>
                <c:pt idx="551">
                  <c:v>44224</c:v>
                </c:pt>
                <c:pt idx="552">
                  <c:v>44225</c:v>
                </c:pt>
                <c:pt idx="553">
                  <c:v>44228</c:v>
                </c:pt>
                <c:pt idx="554">
                  <c:v>44229</c:v>
                </c:pt>
                <c:pt idx="555">
                  <c:v>44230</c:v>
                </c:pt>
                <c:pt idx="556">
                  <c:v>44231</c:v>
                </c:pt>
                <c:pt idx="557">
                  <c:v>44232</c:v>
                </c:pt>
                <c:pt idx="558">
                  <c:v>44235</c:v>
                </c:pt>
                <c:pt idx="559">
                  <c:v>44236</c:v>
                </c:pt>
                <c:pt idx="560">
                  <c:v>44237</c:v>
                </c:pt>
                <c:pt idx="561">
                  <c:v>44238</c:v>
                </c:pt>
                <c:pt idx="562">
                  <c:v>44239</c:v>
                </c:pt>
                <c:pt idx="563">
                  <c:v>44243</c:v>
                </c:pt>
                <c:pt idx="564">
                  <c:v>44244</c:v>
                </c:pt>
                <c:pt idx="565">
                  <c:v>44245</c:v>
                </c:pt>
                <c:pt idx="566">
                  <c:v>44246</c:v>
                </c:pt>
                <c:pt idx="567">
                  <c:v>44249</c:v>
                </c:pt>
                <c:pt idx="568">
                  <c:v>44250</c:v>
                </c:pt>
                <c:pt idx="569">
                  <c:v>44251</c:v>
                </c:pt>
                <c:pt idx="570">
                  <c:v>44252</c:v>
                </c:pt>
                <c:pt idx="571">
                  <c:v>44253</c:v>
                </c:pt>
                <c:pt idx="572">
                  <c:v>44256</c:v>
                </c:pt>
                <c:pt idx="573">
                  <c:v>44257</c:v>
                </c:pt>
                <c:pt idx="574">
                  <c:v>44258</c:v>
                </c:pt>
                <c:pt idx="575">
                  <c:v>44259</c:v>
                </c:pt>
                <c:pt idx="576">
                  <c:v>44260</c:v>
                </c:pt>
                <c:pt idx="577">
                  <c:v>44263</c:v>
                </c:pt>
                <c:pt idx="578">
                  <c:v>44264</c:v>
                </c:pt>
                <c:pt idx="579">
                  <c:v>44265</c:v>
                </c:pt>
                <c:pt idx="580">
                  <c:v>44266</c:v>
                </c:pt>
                <c:pt idx="581">
                  <c:v>44267</c:v>
                </c:pt>
                <c:pt idx="582">
                  <c:v>44270</c:v>
                </c:pt>
                <c:pt idx="583">
                  <c:v>44271</c:v>
                </c:pt>
                <c:pt idx="584">
                  <c:v>44272</c:v>
                </c:pt>
                <c:pt idx="585">
                  <c:v>44273</c:v>
                </c:pt>
                <c:pt idx="586">
                  <c:v>44274</c:v>
                </c:pt>
                <c:pt idx="587">
                  <c:v>44277</c:v>
                </c:pt>
                <c:pt idx="588">
                  <c:v>44278</c:v>
                </c:pt>
                <c:pt idx="589">
                  <c:v>44279</c:v>
                </c:pt>
                <c:pt idx="590">
                  <c:v>44280</c:v>
                </c:pt>
                <c:pt idx="591">
                  <c:v>44281</c:v>
                </c:pt>
                <c:pt idx="592">
                  <c:v>44284</c:v>
                </c:pt>
                <c:pt idx="593">
                  <c:v>44285</c:v>
                </c:pt>
                <c:pt idx="594">
                  <c:v>44286</c:v>
                </c:pt>
                <c:pt idx="595">
                  <c:v>44287</c:v>
                </c:pt>
                <c:pt idx="596">
                  <c:v>44291</c:v>
                </c:pt>
                <c:pt idx="597">
                  <c:v>44292</c:v>
                </c:pt>
                <c:pt idx="598">
                  <c:v>44293</c:v>
                </c:pt>
                <c:pt idx="599">
                  <c:v>44294</c:v>
                </c:pt>
                <c:pt idx="600">
                  <c:v>44295</c:v>
                </c:pt>
                <c:pt idx="601">
                  <c:v>44298</c:v>
                </c:pt>
                <c:pt idx="602">
                  <c:v>44299</c:v>
                </c:pt>
                <c:pt idx="603">
                  <c:v>44300</c:v>
                </c:pt>
                <c:pt idx="604">
                  <c:v>44301</c:v>
                </c:pt>
                <c:pt idx="605">
                  <c:v>44302</c:v>
                </c:pt>
                <c:pt idx="606">
                  <c:v>44305</c:v>
                </c:pt>
                <c:pt idx="607">
                  <c:v>44306</c:v>
                </c:pt>
                <c:pt idx="608">
                  <c:v>44307</c:v>
                </c:pt>
                <c:pt idx="609">
                  <c:v>44308</c:v>
                </c:pt>
                <c:pt idx="610">
                  <c:v>44309</c:v>
                </c:pt>
                <c:pt idx="611">
                  <c:v>44312</c:v>
                </c:pt>
                <c:pt idx="612">
                  <c:v>44313</c:v>
                </c:pt>
                <c:pt idx="613">
                  <c:v>44314</c:v>
                </c:pt>
                <c:pt idx="614">
                  <c:v>44315</c:v>
                </c:pt>
                <c:pt idx="615">
                  <c:v>44316</c:v>
                </c:pt>
                <c:pt idx="616">
                  <c:v>44319</c:v>
                </c:pt>
                <c:pt idx="617">
                  <c:v>44320</c:v>
                </c:pt>
                <c:pt idx="618">
                  <c:v>44321</c:v>
                </c:pt>
                <c:pt idx="619">
                  <c:v>44322</c:v>
                </c:pt>
                <c:pt idx="620">
                  <c:v>44323</c:v>
                </c:pt>
                <c:pt idx="621">
                  <c:v>44326</c:v>
                </c:pt>
                <c:pt idx="622">
                  <c:v>44327</c:v>
                </c:pt>
                <c:pt idx="623">
                  <c:v>44328</c:v>
                </c:pt>
                <c:pt idx="624">
                  <c:v>44329</c:v>
                </c:pt>
                <c:pt idx="625">
                  <c:v>44330</c:v>
                </c:pt>
                <c:pt idx="626">
                  <c:v>44333</c:v>
                </c:pt>
                <c:pt idx="627">
                  <c:v>44334</c:v>
                </c:pt>
                <c:pt idx="628">
                  <c:v>44335</c:v>
                </c:pt>
                <c:pt idx="629">
                  <c:v>44336</c:v>
                </c:pt>
                <c:pt idx="630">
                  <c:v>44337</c:v>
                </c:pt>
                <c:pt idx="631">
                  <c:v>44341</c:v>
                </c:pt>
                <c:pt idx="632">
                  <c:v>44342</c:v>
                </c:pt>
                <c:pt idx="633">
                  <c:v>44343</c:v>
                </c:pt>
                <c:pt idx="634">
                  <c:v>44344</c:v>
                </c:pt>
                <c:pt idx="635">
                  <c:v>44347</c:v>
                </c:pt>
                <c:pt idx="636">
                  <c:v>44348</c:v>
                </c:pt>
                <c:pt idx="637">
                  <c:v>44349</c:v>
                </c:pt>
                <c:pt idx="638">
                  <c:v>44350</c:v>
                </c:pt>
                <c:pt idx="639">
                  <c:v>44351</c:v>
                </c:pt>
                <c:pt idx="640">
                  <c:v>44354</c:v>
                </c:pt>
                <c:pt idx="641">
                  <c:v>44355</c:v>
                </c:pt>
                <c:pt idx="642">
                  <c:v>44356</c:v>
                </c:pt>
                <c:pt idx="643">
                  <c:v>44357</c:v>
                </c:pt>
                <c:pt idx="644">
                  <c:v>44358</c:v>
                </c:pt>
                <c:pt idx="645">
                  <c:v>44361</c:v>
                </c:pt>
                <c:pt idx="646">
                  <c:v>44362</c:v>
                </c:pt>
                <c:pt idx="647">
                  <c:v>44363</c:v>
                </c:pt>
                <c:pt idx="648">
                  <c:v>44364</c:v>
                </c:pt>
                <c:pt idx="649">
                  <c:v>44365</c:v>
                </c:pt>
                <c:pt idx="650">
                  <c:v>44368</c:v>
                </c:pt>
                <c:pt idx="651">
                  <c:v>44369</c:v>
                </c:pt>
                <c:pt idx="652">
                  <c:v>44370</c:v>
                </c:pt>
                <c:pt idx="653">
                  <c:v>44371</c:v>
                </c:pt>
                <c:pt idx="654">
                  <c:v>44372</c:v>
                </c:pt>
                <c:pt idx="655">
                  <c:v>44375</c:v>
                </c:pt>
                <c:pt idx="656">
                  <c:v>44376</c:v>
                </c:pt>
                <c:pt idx="657">
                  <c:v>44377</c:v>
                </c:pt>
                <c:pt idx="658">
                  <c:v>44379</c:v>
                </c:pt>
                <c:pt idx="659">
                  <c:v>44382</c:v>
                </c:pt>
                <c:pt idx="660">
                  <c:v>44383</c:v>
                </c:pt>
                <c:pt idx="661">
                  <c:v>44384</c:v>
                </c:pt>
                <c:pt idx="662">
                  <c:v>44385</c:v>
                </c:pt>
                <c:pt idx="663">
                  <c:v>44386</c:v>
                </c:pt>
                <c:pt idx="664">
                  <c:v>44389</c:v>
                </c:pt>
                <c:pt idx="665">
                  <c:v>44390</c:v>
                </c:pt>
                <c:pt idx="666">
                  <c:v>44391</c:v>
                </c:pt>
                <c:pt idx="667">
                  <c:v>44392</c:v>
                </c:pt>
                <c:pt idx="668">
                  <c:v>44393</c:v>
                </c:pt>
                <c:pt idx="669">
                  <c:v>44396</c:v>
                </c:pt>
                <c:pt idx="670">
                  <c:v>44397</c:v>
                </c:pt>
                <c:pt idx="671">
                  <c:v>44398</c:v>
                </c:pt>
                <c:pt idx="672">
                  <c:v>44399</c:v>
                </c:pt>
                <c:pt idx="673">
                  <c:v>44400</c:v>
                </c:pt>
                <c:pt idx="674">
                  <c:v>44403</c:v>
                </c:pt>
                <c:pt idx="675">
                  <c:v>44404</c:v>
                </c:pt>
                <c:pt idx="676">
                  <c:v>44405</c:v>
                </c:pt>
                <c:pt idx="677">
                  <c:v>44406</c:v>
                </c:pt>
                <c:pt idx="678">
                  <c:v>44407</c:v>
                </c:pt>
                <c:pt idx="679">
                  <c:v>44411</c:v>
                </c:pt>
                <c:pt idx="680">
                  <c:v>44412</c:v>
                </c:pt>
                <c:pt idx="681">
                  <c:v>44413</c:v>
                </c:pt>
                <c:pt idx="682">
                  <c:v>44414</c:v>
                </c:pt>
                <c:pt idx="683">
                  <c:v>44417</c:v>
                </c:pt>
                <c:pt idx="684">
                  <c:v>44418</c:v>
                </c:pt>
                <c:pt idx="685">
                  <c:v>44419</c:v>
                </c:pt>
                <c:pt idx="686">
                  <c:v>44420</c:v>
                </c:pt>
                <c:pt idx="687">
                  <c:v>44421</c:v>
                </c:pt>
                <c:pt idx="688">
                  <c:v>44424</c:v>
                </c:pt>
                <c:pt idx="689">
                  <c:v>44425</c:v>
                </c:pt>
                <c:pt idx="690">
                  <c:v>44426</c:v>
                </c:pt>
                <c:pt idx="691">
                  <c:v>44427</c:v>
                </c:pt>
                <c:pt idx="692">
                  <c:v>44428</c:v>
                </c:pt>
                <c:pt idx="693">
                  <c:v>44431</c:v>
                </c:pt>
                <c:pt idx="694">
                  <c:v>44432</c:v>
                </c:pt>
                <c:pt idx="695">
                  <c:v>44433</c:v>
                </c:pt>
                <c:pt idx="696">
                  <c:v>44434</c:v>
                </c:pt>
                <c:pt idx="697">
                  <c:v>44435</c:v>
                </c:pt>
                <c:pt idx="698">
                  <c:v>44438</c:v>
                </c:pt>
                <c:pt idx="699">
                  <c:v>44439</c:v>
                </c:pt>
                <c:pt idx="700">
                  <c:v>44440</c:v>
                </c:pt>
                <c:pt idx="701">
                  <c:v>44441</c:v>
                </c:pt>
                <c:pt idx="702">
                  <c:v>44442</c:v>
                </c:pt>
                <c:pt idx="703">
                  <c:v>44446</c:v>
                </c:pt>
                <c:pt idx="704">
                  <c:v>44447</c:v>
                </c:pt>
                <c:pt idx="705">
                  <c:v>44448</c:v>
                </c:pt>
                <c:pt idx="706">
                  <c:v>44449</c:v>
                </c:pt>
                <c:pt idx="707">
                  <c:v>44452</c:v>
                </c:pt>
                <c:pt idx="708">
                  <c:v>44453</c:v>
                </c:pt>
                <c:pt idx="709">
                  <c:v>44454</c:v>
                </c:pt>
                <c:pt idx="710">
                  <c:v>44455</c:v>
                </c:pt>
                <c:pt idx="711">
                  <c:v>44456</c:v>
                </c:pt>
                <c:pt idx="712">
                  <c:v>44459</c:v>
                </c:pt>
                <c:pt idx="713">
                  <c:v>44460</c:v>
                </c:pt>
                <c:pt idx="714">
                  <c:v>44461</c:v>
                </c:pt>
                <c:pt idx="715">
                  <c:v>44462</c:v>
                </c:pt>
                <c:pt idx="716">
                  <c:v>44463</c:v>
                </c:pt>
                <c:pt idx="717">
                  <c:v>44466</c:v>
                </c:pt>
                <c:pt idx="718">
                  <c:v>44467</c:v>
                </c:pt>
                <c:pt idx="719">
                  <c:v>44468</c:v>
                </c:pt>
                <c:pt idx="720">
                  <c:v>44469</c:v>
                </c:pt>
                <c:pt idx="721">
                  <c:v>44470</c:v>
                </c:pt>
                <c:pt idx="722">
                  <c:v>44473</c:v>
                </c:pt>
                <c:pt idx="723">
                  <c:v>44474</c:v>
                </c:pt>
                <c:pt idx="724">
                  <c:v>44475</c:v>
                </c:pt>
                <c:pt idx="725">
                  <c:v>44476</c:v>
                </c:pt>
                <c:pt idx="726">
                  <c:v>44477</c:v>
                </c:pt>
                <c:pt idx="727">
                  <c:v>44481</c:v>
                </c:pt>
                <c:pt idx="728">
                  <c:v>44482</c:v>
                </c:pt>
                <c:pt idx="729">
                  <c:v>44483</c:v>
                </c:pt>
                <c:pt idx="730">
                  <c:v>44484</c:v>
                </c:pt>
                <c:pt idx="731">
                  <c:v>44487</c:v>
                </c:pt>
                <c:pt idx="732">
                  <c:v>44488</c:v>
                </c:pt>
                <c:pt idx="733">
                  <c:v>44489</c:v>
                </c:pt>
                <c:pt idx="734">
                  <c:v>44490</c:v>
                </c:pt>
                <c:pt idx="735">
                  <c:v>44491</c:v>
                </c:pt>
                <c:pt idx="736">
                  <c:v>44494</c:v>
                </c:pt>
                <c:pt idx="737">
                  <c:v>44495</c:v>
                </c:pt>
                <c:pt idx="738">
                  <c:v>44496</c:v>
                </c:pt>
                <c:pt idx="739">
                  <c:v>44497</c:v>
                </c:pt>
                <c:pt idx="740">
                  <c:v>44498</c:v>
                </c:pt>
                <c:pt idx="741">
                  <c:v>44501</c:v>
                </c:pt>
                <c:pt idx="742">
                  <c:v>44502</c:v>
                </c:pt>
                <c:pt idx="743">
                  <c:v>44503</c:v>
                </c:pt>
                <c:pt idx="744">
                  <c:v>44504</c:v>
                </c:pt>
                <c:pt idx="745">
                  <c:v>44505</c:v>
                </c:pt>
                <c:pt idx="746">
                  <c:v>44508</c:v>
                </c:pt>
                <c:pt idx="747">
                  <c:v>44509</c:v>
                </c:pt>
                <c:pt idx="748">
                  <c:v>44510</c:v>
                </c:pt>
                <c:pt idx="749">
                  <c:v>44511</c:v>
                </c:pt>
                <c:pt idx="750">
                  <c:v>44512</c:v>
                </c:pt>
                <c:pt idx="751">
                  <c:v>44515</c:v>
                </c:pt>
                <c:pt idx="752">
                  <c:v>44516</c:v>
                </c:pt>
                <c:pt idx="753">
                  <c:v>44517</c:v>
                </c:pt>
                <c:pt idx="754">
                  <c:v>44518</c:v>
                </c:pt>
                <c:pt idx="755">
                  <c:v>44519</c:v>
                </c:pt>
                <c:pt idx="756">
                  <c:v>44522</c:v>
                </c:pt>
                <c:pt idx="757">
                  <c:v>44523</c:v>
                </c:pt>
                <c:pt idx="758">
                  <c:v>44524</c:v>
                </c:pt>
                <c:pt idx="759">
                  <c:v>44525</c:v>
                </c:pt>
                <c:pt idx="760">
                  <c:v>44526</c:v>
                </c:pt>
                <c:pt idx="761">
                  <c:v>44529</c:v>
                </c:pt>
                <c:pt idx="762">
                  <c:v>44530</c:v>
                </c:pt>
                <c:pt idx="763">
                  <c:v>44531</c:v>
                </c:pt>
                <c:pt idx="764">
                  <c:v>44532</c:v>
                </c:pt>
                <c:pt idx="765">
                  <c:v>44533</c:v>
                </c:pt>
                <c:pt idx="766">
                  <c:v>44536</c:v>
                </c:pt>
                <c:pt idx="767">
                  <c:v>44537</c:v>
                </c:pt>
                <c:pt idx="768">
                  <c:v>44538</c:v>
                </c:pt>
                <c:pt idx="769">
                  <c:v>44539</c:v>
                </c:pt>
                <c:pt idx="770">
                  <c:v>44540</c:v>
                </c:pt>
                <c:pt idx="771">
                  <c:v>44543</c:v>
                </c:pt>
                <c:pt idx="772">
                  <c:v>44544</c:v>
                </c:pt>
                <c:pt idx="773">
                  <c:v>44545</c:v>
                </c:pt>
                <c:pt idx="774">
                  <c:v>44546</c:v>
                </c:pt>
                <c:pt idx="775">
                  <c:v>44547</c:v>
                </c:pt>
                <c:pt idx="776">
                  <c:v>44550</c:v>
                </c:pt>
                <c:pt idx="777">
                  <c:v>44551</c:v>
                </c:pt>
                <c:pt idx="778">
                  <c:v>44552</c:v>
                </c:pt>
                <c:pt idx="779">
                  <c:v>44553</c:v>
                </c:pt>
                <c:pt idx="780">
                  <c:v>44554</c:v>
                </c:pt>
                <c:pt idx="781">
                  <c:v>44559</c:v>
                </c:pt>
                <c:pt idx="782">
                  <c:v>44560</c:v>
                </c:pt>
                <c:pt idx="783">
                  <c:v>44561</c:v>
                </c:pt>
                <c:pt idx="784">
                  <c:v>44565</c:v>
                </c:pt>
                <c:pt idx="785">
                  <c:v>44566</c:v>
                </c:pt>
                <c:pt idx="786">
                  <c:v>44567</c:v>
                </c:pt>
                <c:pt idx="787">
                  <c:v>44568</c:v>
                </c:pt>
                <c:pt idx="788">
                  <c:v>44571</c:v>
                </c:pt>
                <c:pt idx="789">
                  <c:v>44572</c:v>
                </c:pt>
                <c:pt idx="790">
                  <c:v>44573</c:v>
                </c:pt>
                <c:pt idx="791">
                  <c:v>44574</c:v>
                </c:pt>
                <c:pt idx="792">
                  <c:v>44575</c:v>
                </c:pt>
                <c:pt idx="793">
                  <c:v>44578</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44614</c:v>
                </c:pt>
                <c:pt idx="819">
                  <c:v>44615</c:v>
                </c:pt>
                <c:pt idx="820">
                  <c:v>44616</c:v>
                </c:pt>
                <c:pt idx="821">
                  <c:v>44617</c:v>
                </c:pt>
                <c:pt idx="822">
                  <c:v>44620</c:v>
                </c:pt>
                <c:pt idx="823">
                  <c:v>44621</c:v>
                </c:pt>
                <c:pt idx="824">
                  <c:v>44622</c:v>
                </c:pt>
                <c:pt idx="825">
                  <c:v>44623</c:v>
                </c:pt>
                <c:pt idx="826">
                  <c:v>44624</c:v>
                </c:pt>
                <c:pt idx="827">
                  <c:v>44627</c:v>
                </c:pt>
                <c:pt idx="828">
                  <c:v>44628</c:v>
                </c:pt>
                <c:pt idx="829">
                  <c:v>44629</c:v>
                </c:pt>
                <c:pt idx="830">
                  <c:v>44630</c:v>
                </c:pt>
                <c:pt idx="831">
                  <c:v>44631</c:v>
                </c:pt>
                <c:pt idx="832">
                  <c:v>44634</c:v>
                </c:pt>
                <c:pt idx="833">
                  <c:v>44635</c:v>
                </c:pt>
                <c:pt idx="834">
                  <c:v>44636</c:v>
                </c:pt>
                <c:pt idx="835">
                  <c:v>44637</c:v>
                </c:pt>
                <c:pt idx="836">
                  <c:v>44638</c:v>
                </c:pt>
                <c:pt idx="837">
                  <c:v>44641</c:v>
                </c:pt>
                <c:pt idx="838">
                  <c:v>44642</c:v>
                </c:pt>
                <c:pt idx="839">
                  <c:v>44643</c:v>
                </c:pt>
                <c:pt idx="840">
                  <c:v>44644</c:v>
                </c:pt>
                <c:pt idx="841">
                  <c:v>44645</c:v>
                </c:pt>
                <c:pt idx="842">
                  <c:v>44648</c:v>
                </c:pt>
                <c:pt idx="843">
                  <c:v>44649</c:v>
                </c:pt>
                <c:pt idx="844">
                  <c:v>44650</c:v>
                </c:pt>
                <c:pt idx="845">
                  <c:v>44651</c:v>
                </c:pt>
                <c:pt idx="846">
                  <c:v>44652</c:v>
                </c:pt>
                <c:pt idx="847">
                  <c:v>44655</c:v>
                </c:pt>
                <c:pt idx="848">
                  <c:v>44656</c:v>
                </c:pt>
                <c:pt idx="849">
                  <c:v>44657</c:v>
                </c:pt>
                <c:pt idx="850">
                  <c:v>44658</c:v>
                </c:pt>
                <c:pt idx="851">
                  <c:v>44659</c:v>
                </c:pt>
                <c:pt idx="852">
                  <c:v>44662</c:v>
                </c:pt>
                <c:pt idx="853">
                  <c:v>44663</c:v>
                </c:pt>
                <c:pt idx="854">
                  <c:v>44664</c:v>
                </c:pt>
                <c:pt idx="855">
                  <c:v>44665</c:v>
                </c:pt>
                <c:pt idx="856">
                  <c:v>44669</c:v>
                </c:pt>
                <c:pt idx="857">
                  <c:v>44670</c:v>
                </c:pt>
                <c:pt idx="858">
                  <c:v>44671</c:v>
                </c:pt>
                <c:pt idx="859">
                  <c:v>44672</c:v>
                </c:pt>
                <c:pt idx="860">
                  <c:v>44673</c:v>
                </c:pt>
                <c:pt idx="861">
                  <c:v>44676</c:v>
                </c:pt>
                <c:pt idx="862">
                  <c:v>44677</c:v>
                </c:pt>
                <c:pt idx="863">
                  <c:v>44678</c:v>
                </c:pt>
                <c:pt idx="864">
                  <c:v>44679</c:v>
                </c:pt>
                <c:pt idx="865">
                  <c:v>44680</c:v>
                </c:pt>
                <c:pt idx="866">
                  <c:v>44683</c:v>
                </c:pt>
                <c:pt idx="867">
                  <c:v>44684</c:v>
                </c:pt>
                <c:pt idx="868">
                  <c:v>44685</c:v>
                </c:pt>
                <c:pt idx="869">
                  <c:v>44686</c:v>
                </c:pt>
                <c:pt idx="870">
                  <c:v>44687</c:v>
                </c:pt>
                <c:pt idx="871">
                  <c:v>44690</c:v>
                </c:pt>
                <c:pt idx="872">
                  <c:v>44691</c:v>
                </c:pt>
                <c:pt idx="873">
                  <c:v>44692</c:v>
                </c:pt>
                <c:pt idx="874">
                  <c:v>44693</c:v>
                </c:pt>
                <c:pt idx="875">
                  <c:v>44694</c:v>
                </c:pt>
                <c:pt idx="876">
                  <c:v>44697</c:v>
                </c:pt>
                <c:pt idx="877">
                  <c:v>44698</c:v>
                </c:pt>
                <c:pt idx="878">
                  <c:v>44699</c:v>
                </c:pt>
                <c:pt idx="879">
                  <c:v>44700</c:v>
                </c:pt>
                <c:pt idx="880">
                  <c:v>44701</c:v>
                </c:pt>
                <c:pt idx="881">
                  <c:v>44705</c:v>
                </c:pt>
                <c:pt idx="882">
                  <c:v>44706</c:v>
                </c:pt>
                <c:pt idx="883">
                  <c:v>44707</c:v>
                </c:pt>
                <c:pt idx="884">
                  <c:v>44708</c:v>
                </c:pt>
                <c:pt idx="885">
                  <c:v>44711</c:v>
                </c:pt>
                <c:pt idx="886">
                  <c:v>44712</c:v>
                </c:pt>
                <c:pt idx="887">
                  <c:v>44713</c:v>
                </c:pt>
                <c:pt idx="888">
                  <c:v>44714</c:v>
                </c:pt>
                <c:pt idx="889">
                  <c:v>44715</c:v>
                </c:pt>
                <c:pt idx="890">
                  <c:v>44718</c:v>
                </c:pt>
                <c:pt idx="891">
                  <c:v>44719</c:v>
                </c:pt>
                <c:pt idx="892">
                  <c:v>44720</c:v>
                </c:pt>
                <c:pt idx="893">
                  <c:v>44721</c:v>
                </c:pt>
                <c:pt idx="894">
                  <c:v>44722</c:v>
                </c:pt>
                <c:pt idx="895">
                  <c:v>44725</c:v>
                </c:pt>
                <c:pt idx="896">
                  <c:v>44726</c:v>
                </c:pt>
                <c:pt idx="897">
                  <c:v>44727</c:v>
                </c:pt>
                <c:pt idx="898">
                  <c:v>44728</c:v>
                </c:pt>
                <c:pt idx="899">
                  <c:v>44729</c:v>
                </c:pt>
                <c:pt idx="900">
                  <c:v>44732</c:v>
                </c:pt>
                <c:pt idx="901">
                  <c:v>44733</c:v>
                </c:pt>
                <c:pt idx="902">
                  <c:v>44734</c:v>
                </c:pt>
                <c:pt idx="903">
                  <c:v>44735</c:v>
                </c:pt>
                <c:pt idx="904">
                  <c:v>44736</c:v>
                </c:pt>
                <c:pt idx="905">
                  <c:v>44739</c:v>
                </c:pt>
                <c:pt idx="906">
                  <c:v>44740</c:v>
                </c:pt>
                <c:pt idx="907">
                  <c:v>44741</c:v>
                </c:pt>
                <c:pt idx="908">
                  <c:v>44742</c:v>
                </c:pt>
                <c:pt idx="909">
                  <c:v>44746</c:v>
                </c:pt>
                <c:pt idx="910">
                  <c:v>44747</c:v>
                </c:pt>
                <c:pt idx="911">
                  <c:v>44748</c:v>
                </c:pt>
                <c:pt idx="912">
                  <c:v>44749</c:v>
                </c:pt>
                <c:pt idx="913">
                  <c:v>44750</c:v>
                </c:pt>
                <c:pt idx="914">
                  <c:v>44753</c:v>
                </c:pt>
                <c:pt idx="915">
                  <c:v>44754</c:v>
                </c:pt>
                <c:pt idx="916">
                  <c:v>44755</c:v>
                </c:pt>
                <c:pt idx="917">
                  <c:v>44756</c:v>
                </c:pt>
                <c:pt idx="918">
                  <c:v>44757</c:v>
                </c:pt>
                <c:pt idx="919">
                  <c:v>44760</c:v>
                </c:pt>
                <c:pt idx="920">
                  <c:v>44761</c:v>
                </c:pt>
                <c:pt idx="921">
                  <c:v>44762</c:v>
                </c:pt>
                <c:pt idx="922">
                  <c:v>44763</c:v>
                </c:pt>
                <c:pt idx="923">
                  <c:v>44764</c:v>
                </c:pt>
                <c:pt idx="924">
                  <c:v>44767</c:v>
                </c:pt>
                <c:pt idx="925">
                  <c:v>44768</c:v>
                </c:pt>
                <c:pt idx="926">
                  <c:v>44769</c:v>
                </c:pt>
                <c:pt idx="927">
                  <c:v>44770</c:v>
                </c:pt>
                <c:pt idx="928">
                  <c:v>44771</c:v>
                </c:pt>
                <c:pt idx="929">
                  <c:v>44775</c:v>
                </c:pt>
                <c:pt idx="930">
                  <c:v>44776</c:v>
                </c:pt>
                <c:pt idx="931">
                  <c:v>44777</c:v>
                </c:pt>
                <c:pt idx="932">
                  <c:v>44778</c:v>
                </c:pt>
                <c:pt idx="933">
                  <c:v>44781</c:v>
                </c:pt>
                <c:pt idx="934">
                  <c:v>44782</c:v>
                </c:pt>
                <c:pt idx="935">
                  <c:v>44783</c:v>
                </c:pt>
                <c:pt idx="936">
                  <c:v>44784</c:v>
                </c:pt>
                <c:pt idx="937">
                  <c:v>44785</c:v>
                </c:pt>
                <c:pt idx="938">
                  <c:v>44788</c:v>
                </c:pt>
                <c:pt idx="939">
                  <c:v>44789</c:v>
                </c:pt>
                <c:pt idx="940">
                  <c:v>44790</c:v>
                </c:pt>
                <c:pt idx="941">
                  <c:v>44791</c:v>
                </c:pt>
                <c:pt idx="942">
                  <c:v>44792</c:v>
                </c:pt>
                <c:pt idx="943">
                  <c:v>44795</c:v>
                </c:pt>
                <c:pt idx="944">
                  <c:v>44796</c:v>
                </c:pt>
                <c:pt idx="945">
                  <c:v>44797</c:v>
                </c:pt>
                <c:pt idx="946">
                  <c:v>44798</c:v>
                </c:pt>
                <c:pt idx="947">
                  <c:v>44799</c:v>
                </c:pt>
                <c:pt idx="948">
                  <c:v>44802</c:v>
                </c:pt>
                <c:pt idx="949">
                  <c:v>44803</c:v>
                </c:pt>
                <c:pt idx="950">
                  <c:v>44804</c:v>
                </c:pt>
                <c:pt idx="951">
                  <c:v>44805</c:v>
                </c:pt>
                <c:pt idx="952">
                  <c:v>44806</c:v>
                </c:pt>
                <c:pt idx="953">
                  <c:v>44810</c:v>
                </c:pt>
                <c:pt idx="954">
                  <c:v>44811</c:v>
                </c:pt>
                <c:pt idx="955">
                  <c:v>44812</c:v>
                </c:pt>
                <c:pt idx="956">
                  <c:v>44813</c:v>
                </c:pt>
                <c:pt idx="957">
                  <c:v>44816</c:v>
                </c:pt>
                <c:pt idx="958">
                  <c:v>44817</c:v>
                </c:pt>
                <c:pt idx="959">
                  <c:v>44818</c:v>
                </c:pt>
                <c:pt idx="960">
                  <c:v>44819</c:v>
                </c:pt>
                <c:pt idx="961">
                  <c:v>44820</c:v>
                </c:pt>
                <c:pt idx="962">
                  <c:v>44823</c:v>
                </c:pt>
                <c:pt idx="963">
                  <c:v>44824</c:v>
                </c:pt>
                <c:pt idx="964">
                  <c:v>44825</c:v>
                </c:pt>
                <c:pt idx="965">
                  <c:v>44826</c:v>
                </c:pt>
                <c:pt idx="966">
                  <c:v>44827</c:v>
                </c:pt>
                <c:pt idx="967">
                  <c:v>44830</c:v>
                </c:pt>
                <c:pt idx="968">
                  <c:v>44831</c:v>
                </c:pt>
                <c:pt idx="969">
                  <c:v>44832</c:v>
                </c:pt>
                <c:pt idx="970">
                  <c:v>44833</c:v>
                </c:pt>
                <c:pt idx="971">
                  <c:v>44834</c:v>
                </c:pt>
                <c:pt idx="972">
                  <c:v>44837</c:v>
                </c:pt>
                <c:pt idx="973">
                  <c:v>44838</c:v>
                </c:pt>
                <c:pt idx="974">
                  <c:v>44839</c:v>
                </c:pt>
                <c:pt idx="975">
                  <c:v>44840</c:v>
                </c:pt>
                <c:pt idx="976">
                  <c:v>44841</c:v>
                </c:pt>
                <c:pt idx="977">
                  <c:v>44845</c:v>
                </c:pt>
                <c:pt idx="978">
                  <c:v>44846</c:v>
                </c:pt>
                <c:pt idx="979">
                  <c:v>44847</c:v>
                </c:pt>
                <c:pt idx="980">
                  <c:v>44848</c:v>
                </c:pt>
                <c:pt idx="981">
                  <c:v>44851</c:v>
                </c:pt>
                <c:pt idx="982">
                  <c:v>44852</c:v>
                </c:pt>
                <c:pt idx="983">
                  <c:v>44853</c:v>
                </c:pt>
                <c:pt idx="984">
                  <c:v>44854</c:v>
                </c:pt>
                <c:pt idx="985">
                  <c:v>44855</c:v>
                </c:pt>
                <c:pt idx="986">
                  <c:v>44858</c:v>
                </c:pt>
                <c:pt idx="987">
                  <c:v>44859</c:v>
                </c:pt>
                <c:pt idx="988">
                  <c:v>44860</c:v>
                </c:pt>
                <c:pt idx="989">
                  <c:v>44861</c:v>
                </c:pt>
                <c:pt idx="990">
                  <c:v>44862</c:v>
                </c:pt>
                <c:pt idx="991">
                  <c:v>44865</c:v>
                </c:pt>
                <c:pt idx="992">
                  <c:v>44866</c:v>
                </c:pt>
                <c:pt idx="993">
                  <c:v>44867</c:v>
                </c:pt>
                <c:pt idx="994">
                  <c:v>44868</c:v>
                </c:pt>
                <c:pt idx="995">
                  <c:v>44869</c:v>
                </c:pt>
                <c:pt idx="996">
                  <c:v>44872</c:v>
                </c:pt>
                <c:pt idx="997">
                  <c:v>44873</c:v>
                </c:pt>
                <c:pt idx="998">
                  <c:v>44874</c:v>
                </c:pt>
                <c:pt idx="999">
                  <c:v>44875</c:v>
                </c:pt>
                <c:pt idx="1000">
                  <c:v>44876</c:v>
                </c:pt>
                <c:pt idx="1001">
                  <c:v>44879</c:v>
                </c:pt>
                <c:pt idx="1002">
                  <c:v>44880</c:v>
                </c:pt>
                <c:pt idx="1003">
                  <c:v>44881</c:v>
                </c:pt>
                <c:pt idx="1004">
                  <c:v>44882</c:v>
                </c:pt>
                <c:pt idx="1005">
                  <c:v>44883</c:v>
                </c:pt>
                <c:pt idx="1006">
                  <c:v>44886</c:v>
                </c:pt>
                <c:pt idx="1007">
                  <c:v>44887</c:v>
                </c:pt>
                <c:pt idx="1008">
                  <c:v>44888</c:v>
                </c:pt>
                <c:pt idx="1009">
                  <c:v>44889</c:v>
                </c:pt>
                <c:pt idx="1010">
                  <c:v>44890</c:v>
                </c:pt>
                <c:pt idx="1011">
                  <c:v>44893</c:v>
                </c:pt>
                <c:pt idx="1012">
                  <c:v>44894</c:v>
                </c:pt>
                <c:pt idx="1013">
                  <c:v>44895</c:v>
                </c:pt>
                <c:pt idx="1014">
                  <c:v>44896</c:v>
                </c:pt>
                <c:pt idx="1015">
                  <c:v>44897</c:v>
                </c:pt>
                <c:pt idx="1016">
                  <c:v>44900</c:v>
                </c:pt>
                <c:pt idx="1017">
                  <c:v>44901</c:v>
                </c:pt>
                <c:pt idx="1018">
                  <c:v>44902</c:v>
                </c:pt>
                <c:pt idx="1019">
                  <c:v>44903</c:v>
                </c:pt>
                <c:pt idx="1020">
                  <c:v>44904</c:v>
                </c:pt>
                <c:pt idx="1021">
                  <c:v>44907</c:v>
                </c:pt>
                <c:pt idx="1022">
                  <c:v>44908</c:v>
                </c:pt>
                <c:pt idx="1023">
                  <c:v>44909</c:v>
                </c:pt>
                <c:pt idx="1024">
                  <c:v>44910</c:v>
                </c:pt>
                <c:pt idx="1025">
                  <c:v>44911</c:v>
                </c:pt>
                <c:pt idx="1026">
                  <c:v>44914</c:v>
                </c:pt>
                <c:pt idx="1027">
                  <c:v>44915</c:v>
                </c:pt>
                <c:pt idx="1028">
                  <c:v>44916</c:v>
                </c:pt>
                <c:pt idx="1029">
                  <c:v>44917</c:v>
                </c:pt>
                <c:pt idx="1030">
                  <c:v>44918</c:v>
                </c:pt>
                <c:pt idx="1031">
                  <c:v>44923</c:v>
                </c:pt>
                <c:pt idx="1032">
                  <c:v>44924</c:v>
                </c:pt>
                <c:pt idx="1033">
                  <c:v>44925</c:v>
                </c:pt>
                <c:pt idx="1034">
                  <c:v>44929</c:v>
                </c:pt>
                <c:pt idx="1035">
                  <c:v>44930</c:v>
                </c:pt>
                <c:pt idx="1036">
                  <c:v>44931</c:v>
                </c:pt>
                <c:pt idx="1037">
                  <c:v>44932</c:v>
                </c:pt>
                <c:pt idx="1038">
                  <c:v>44935</c:v>
                </c:pt>
                <c:pt idx="1039">
                  <c:v>44936</c:v>
                </c:pt>
                <c:pt idx="1040">
                  <c:v>44937</c:v>
                </c:pt>
                <c:pt idx="1041">
                  <c:v>44938</c:v>
                </c:pt>
                <c:pt idx="1042">
                  <c:v>44939</c:v>
                </c:pt>
                <c:pt idx="1043">
                  <c:v>44942</c:v>
                </c:pt>
                <c:pt idx="1044">
                  <c:v>44943</c:v>
                </c:pt>
                <c:pt idx="1045">
                  <c:v>44944</c:v>
                </c:pt>
                <c:pt idx="1046">
                  <c:v>44945</c:v>
                </c:pt>
                <c:pt idx="1047">
                  <c:v>44946</c:v>
                </c:pt>
                <c:pt idx="1048">
                  <c:v>44949</c:v>
                </c:pt>
                <c:pt idx="1049">
                  <c:v>44950</c:v>
                </c:pt>
                <c:pt idx="1050">
                  <c:v>44951</c:v>
                </c:pt>
                <c:pt idx="1051">
                  <c:v>44952</c:v>
                </c:pt>
                <c:pt idx="1052">
                  <c:v>44953</c:v>
                </c:pt>
                <c:pt idx="1053">
                  <c:v>44956</c:v>
                </c:pt>
                <c:pt idx="1054">
                  <c:v>44957</c:v>
                </c:pt>
                <c:pt idx="1055">
                  <c:v>44958</c:v>
                </c:pt>
                <c:pt idx="1056">
                  <c:v>44959</c:v>
                </c:pt>
                <c:pt idx="1057">
                  <c:v>44960</c:v>
                </c:pt>
                <c:pt idx="1058">
                  <c:v>44963</c:v>
                </c:pt>
                <c:pt idx="1059">
                  <c:v>44964</c:v>
                </c:pt>
                <c:pt idx="1060">
                  <c:v>44965</c:v>
                </c:pt>
                <c:pt idx="1061">
                  <c:v>44966</c:v>
                </c:pt>
                <c:pt idx="1062">
                  <c:v>44967</c:v>
                </c:pt>
                <c:pt idx="1063">
                  <c:v>44970</c:v>
                </c:pt>
                <c:pt idx="1064">
                  <c:v>44971</c:v>
                </c:pt>
                <c:pt idx="1065">
                  <c:v>44972</c:v>
                </c:pt>
                <c:pt idx="1066">
                  <c:v>44973</c:v>
                </c:pt>
                <c:pt idx="1067">
                  <c:v>44974</c:v>
                </c:pt>
                <c:pt idx="1068">
                  <c:v>44978</c:v>
                </c:pt>
                <c:pt idx="1069">
                  <c:v>44979</c:v>
                </c:pt>
                <c:pt idx="1070">
                  <c:v>44980</c:v>
                </c:pt>
                <c:pt idx="1071">
                  <c:v>44981</c:v>
                </c:pt>
                <c:pt idx="1072">
                  <c:v>44984</c:v>
                </c:pt>
                <c:pt idx="1073">
                  <c:v>44985</c:v>
                </c:pt>
                <c:pt idx="1074">
                  <c:v>44986</c:v>
                </c:pt>
                <c:pt idx="1075">
                  <c:v>44987</c:v>
                </c:pt>
                <c:pt idx="1076">
                  <c:v>44988</c:v>
                </c:pt>
                <c:pt idx="1077">
                  <c:v>44991</c:v>
                </c:pt>
                <c:pt idx="1078">
                  <c:v>44992</c:v>
                </c:pt>
                <c:pt idx="1079">
                  <c:v>44993</c:v>
                </c:pt>
                <c:pt idx="1080">
                  <c:v>44994</c:v>
                </c:pt>
                <c:pt idx="1081">
                  <c:v>44995</c:v>
                </c:pt>
                <c:pt idx="1082">
                  <c:v>44998</c:v>
                </c:pt>
                <c:pt idx="1083">
                  <c:v>44999</c:v>
                </c:pt>
                <c:pt idx="1084">
                  <c:v>45000</c:v>
                </c:pt>
                <c:pt idx="1085">
                  <c:v>45001</c:v>
                </c:pt>
                <c:pt idx="1086">
                  <c:v>45002</c:v>
                </c:pt>
                <c:pt idx="1087">
                  <c:v>45005</c:v>
                </c:pt>
                <c:pt idx="1088">
                  <c:v>45006</c:v>
                </c:pt>
                <c:pt idx="1089">
                  <c:v>45007</c:v>
                </c:pt>
                <c:pt idx="1090">
                  <c:v>45008</c:v>
                </c:pt>
                <c:pt idx="1091">
                  <c:v>45009</c:v>
                </c:pt>
                <c:pt idx="1092">
                  <c:v>45012</c:v>
                </c:pt>
                <c:pt idx="1093">
                  <c:v>45013</c:v>
                </c:pt>
                <c:pt idx="1094">
                  <c:v>45014</c:v>
                </c:pt>
                <c:pt idx="1095">
                  <c:v>45015</c:v>
                </c:pt>
                <c:pt idx="1096">
                  <c:v>45016</c:v>
                </c:pt>
                <c:pt idx="1097">
                  <c:v>45019</c:v>
                </c:pt>
                <c:pt idx="1098">
                  <c:v>45020</c:v>
                </c:pt>
                <c:pt idx="1099">
                  <c:v>45021</c:v>
                </c:pt>
                <c:pt idx="1100">
                  <c:v>45022</c:v>
                </c:pt>
                <c:pt idx="1101">
                  <c:v>45026</c:v>
                </c:pt>
                <c:pt idx="1102">
                  <c:v>45027</c:v>
                </c:pt>
                <c:pt idx="1103">
                  <c:v>45028</c:v>
                </c:pt>
                <c:pt idx="1104">
                  <c:v>45029</c:v>
                </c:pt>
                <c:pt idx="1105">
                  <c:v>45030</c:v>
                </c:pt>
                <c:pt idx="1106">
                  <c:v>45033</c:v>
                </c:pt>
                <c:pt idx="1107">
                  <c:v>45034</c:v>
                </c:pt>
                <c:pt idx="1108">
                  <c:v>45035</c:v>
                </c:pt>
                <c:pt idx="1109">
                  <c:v>45036</c:v>
                </c:pt>
                <c:pt idx="1110">
                  <c:v>45037</c:v>
                </c:pt>
                <c:pt idx="1111">
                  <c:v>45040</c:v>
                </c:pt>
                <c:pt idx="1112">
                  <c:v>45041</c:v>
                </c:pt>
                <c:pt idx="1113">
                  <c:v>45042</c:v>
                </c:pt>
                <c:pt idx="1114">
                  <c:v>45043</c:v>
                </c:pt>
                <c:pt idx="1115">
                  <c:v>45044</c:v>
                </c:pt>
                <c:pt idx="1116">
                  <c:v>45047</c:v>
                </c:pt>
                <c:pt idx="1117">
                  <c:v>45048</c:v>
                </c:pt>
                <c:pt idx="1118">
                  <c:v>45049</c:v>
                </c:pt>
                <c:pt idx="1119">
                  <c:v>45050</c:v>
                </c:pt>
                <c:pt idx="1120">
                  <c:v>45051</c:v>
                </c:pt>
                <c:pt idx="1121">
                  <c:v>45054</c:v>
                </c:pt>
                <c:pt idx="1122">
                  <c:v>45055</c:v>
                </c:pt>
                <c:pt idx="1123">
                  <c:v>45056</c:v>
                </c:pt>
                <c:pt idx="1124">
                  <c:v>45057</c:v>
                </c:pt>
                <c:pt idx="1125">
                  <c:v>45058</c:v>
                </c:pt>
                <c:pt idx="1126">
                  <c:v>45061</c:v>
                </c:pt>
                <c:pt idx="1127">
                  <c:v>45062</c:v>
                </c:pt>
                <c:pt idx="1128">
                  <c:v>45063</c:v>
                </c:pt>
                <c:pt idx="1129">
                  <c:v>45064</c:v>
                </c:pt>
                <c:pt idx="1130">
                  <c:v>45065</c:v>
                </c:pt>
                <c:pt idx="1131">
                  <c:v>45069</c:v>
                </c:pt>
                <c:pt idx="1132">
                  <c:v>45070</c:v>
                </c:pt>
                <c:pt idx="1133">
                  <c:v>45071</c:v>
                </c:pt>
                <c:pt idx="1134">
                  <c:v>45072</c:v>
                </c:pt>
                <c:pt idx="1135">
                  <c:v>45075</c:v>
                </c:pt>
                <c:pt idx="1136">
                  <c:v>45076</c:v>
                </c:pt>
                <c:pt idx="1137">
                  <c:v>45077</c:v>
                </c:pt>
                <c:pt idx="1138">
                  <c:v>45078</c:v>
                </c:pt>
                <c:pt idx="1139">
                  <c:v>45079</c:v>
                </c:pt>
                <c:pt idx="1140">
                  <c:v>45082</c:v>
                </c:pt>
                <c:pt idx="1141">
                  <c:v>45083</c:v>
                </c:pt>
                <c:pt idx="1142">
                  <c:v>45084</c:v>
                </c:pt>
                <c:pt idx="1143">
                  <c:v>45085</c:v>
                </c:pt>
                <c:pt idx="1144">
                  <c:v>45086</c:v>
                </c:pt>
                <c:pt idx="1145">
                  <c:v>45089</c:v>
                </c:pt>
                <c:pt idx="1146">
                  <c:v>45090</c:v>
                </c:pt>
                <c:pt idx="1147">
                  <c:v>45091</c:v>
                </c:pt>
                <c:pt idx="1148">
                  <c:v>45092</c:v>
                </c:pt>
                <c:pt idx="1149">
                  <c:v>45093</c:v>
                </c:pt>
                <c:pt idx="1150">
                  <c:v>45096</c:v>
                </c:pt>
                <c:pt idx="1151">
                  <c:v>45097</c:v>
                </c:pt>
                <c:pt idx="1152">
                  <c:v>45098</c:v>
                </c:pt>
                <c:pt idx="1153">
                  <c:v>45099</c:v>
                </c:pt>
                <c:pt idx="1154">
                  <c:v>45100</c:v>
                </c:pt>
                <c:pt idx="1155">
                  <c:v>45103</c:v>
                </c:pt>
                <c:pt idx="1156">
                  <c:v>45104</c:v>
                </c:pt>
                <c:pt idx="1157">
                  <c:v>45105</c:v>
                </c:pt>
                <c:pt idx="1158">
                  <c:v>45106</c:v>
                </c:pt>
                <c:pt idx="1159">
                  <c:v>45107</c:v>
                </c:pt>
                <c:pt idx="1160">
                  <c:v>45111</c:v>
                </c:pt>
                <c:pt idx="1161">
                  <c:v>45112</c:v>
                </c:pt>
                <c:pt idx="1162">
                  <c:v>45113</c:v>
                </c:pt>
                <c:pt idx="1163">
                  <c:v>45114</c:v>
                </c:pt>
                <c:pt idx="1164">
                  <c:v>45117</c:v>
                </c:pt>
                <c:pt idx="1165">
                  <c:v>45118</c:v>
                </c:pt>
                <c:pt idx="1166">
                  <c:v>45119</c:v>
                </c:pt>
                <c:pt idx="1167">
                  <c:v>45120</c:v>
                </c:pt>
                <c:pt idx="1168">
                  <c:v>45121</c:v>
                </c:pt>
                <c:pt idx="1169">
                  <c:v>45124</c:v>
                </c:pt>
                <c:pt idx="1170">
                  <c:v>45125</c:v>
                </c:pt>
                <c:pt idx="1171">
                  <c:v>45126</c:v>
                </c:pt>
                <c:pt idx="1172">
                  <c:v>45127</c:v>
                </c:pt>
                <c:pt idx="1173">
                  <c:v>45128</c:v>
                </c:pt>
                <c:pt idx="1174">
                  <c:v>45131</c:v>
                </c:pt>
                <c:pt idx="1175">
                  <c:v>45132</c:v>
                </c:pt>
                <c:pt idx="1176">
                  <c:v>45133</c:v>
                </c:pt>
                <c:pt idx="1177">
                  <c:v>45134</c:v>
                </c:pt>
                <c:pt idx="1178">
                  <c:v>45135</c:v>
                </c:pt>
                <c:pt idx="1179">
                  <c:v>45138</c:v>
                </c:pt>
                <c:pt idx="1180">
                  <c:v>45139</c:v>
                </c:pt>
                <c:pt idx="1181">
                  <c:v>45140</c:v>
                </c:pt>
                <c:pt idx="1182">
                  <c:v>45141</c:v>
                </c:pt>
                <c:pt idx="1183">
                  <c:v>45142</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45174</c:v>
                </c:pt>
                <c:pt idx="1204">
                  <c:v>45175</c:v>
                </c:pt>
                <c:pt idx="1205">
                  <c:v>45176</c:v>
                </c:pt>
                <c:pt idx="1206">
                  <c:v>45177</c:v>
                </c:pt>
                <c:pt idx="1207">
                  <c:v>45180</c:v>
                </c:pt>
                <c:pt idx="1208">
                  <c:v>45181</c:v>
                </c:pt>
                <c:pt idx="1209">
                  <c:v>45182</c:v>
                </c:pt>
                <c:pt idx="1210">
                  <c:v>45183</c:v>
                </c:pt>
                <c:pt idx="1211">
                  <c:v>45184</c:v>
                </c:pt>
                <c:pt idx="1212">
                  <c:v>45187</c:v>
                </c:pt>
                <c:pt idx="1213">
                  <c:v>45188</c:v>
                </c:pt>
                <c:pt idx="1214">
                  <c:v>45189</c:v>
                </c:pt>
                <c:pt idx="1215">
                  <c:v>45190</c:v>
                </c:pt>
                <c:pt idx="1216">
                  <c:v>45191</c:v>
                </c:pt>
                <c:pt idx="1217">
                  <c:v>45194</c:v>
                </c:pt>
                <c:pt idx="1218">
                  <c:v>45195</c:v>
                </c:pt>
                <c:pt idx="1219">
                  <c:v>45196</c:v>
                </c:pt>
                <c:pt idx="1220">
                  <c:v>45197</c:v>
                </c:pt>
                <c:pt idx="1221">
                  <c:v>45198</c:v>
                </c:pt>
                <c:pt idx="1222">
                  <c:v>45201</c:v>
                </c:pt>
                <c:pt idx="1223">
                  <c:v>45202</c:v>
                </c:pt>
                <c:pt idx="1224">
                  <c:v>45203</c:v>
                </c:pt>
                <c:pt idx="1225">
                  <c:v>45204</c:v>
                </c:pt>
                <c:pt idx="1226">
                  <c:v>45205</c:v>
                </c:pt>
                <c:pt idx="1227">
                  <c:v>45209</c:v>
                </c:pt>
                <c:pt idx="1228">
                  <c:v>45210</c:v>
                </c:pt>
                <c:pt idx="1229">
                  <c:v>45211</c:v>
                </c:pt>
                <c:pt idx="1230">
                  <c:v>45212</c:v>
                </c:pt>
                <c:pt idx="1231">
                  <c:v>45215</c:v>
                </c:pt>
                <c:pt idx="1232">
                  <c:v>45216</c:v>
                </c:pt>
                <c:pt idx="1233">
                  <c:v>45217</c:v>
                </c:pt>
                <c:pt idx="1234">
                  <c:v>45218</c:v>
                </c:pt>
                <c:pt idx="1235">
                  <c:v>45219</c:v>
                </c:pt>
                <c:pt idx="1236">
                  <c:v>45222</c:v>
                </c:pt>
                <c:pt idx="1237">
                  <c:v>45223</c:v>
                </c:pt>
                <c:pt idx="1238">
                  <c:v>45224</c:v>
                </c:pt>
                <c:pt idx="1239">
                  <c:v>45225</c:v>
                </c:pt>
                <c:pt idx="1240">
                  <c:v>45226</c:v>
                </c:pt>
                <c:pt idx="1241">
                  <c:v>45229</c:v>
                </c:pt>
                <c:pt idx="1242">
                  <c:v>45230</c:v>
                </c:pt>
                <c:pt idx="1243">
                  <c:v>45231</c:v>
                </c:pt>
                <c:pt idx="1244">
                  <c:v>45232</c:v>
                </c:pt>
                <c:pt idx="1245">
                  <c:v>45233</c:v>
                </c:pt>
                <c:pt idx="1246">
                  <c:v>45236</c:v>
                </c:pt>
                <c:pt idx="1247">
                  <c:v>45237</c:v>
                </c:pt>
                <c:pt idx="1248">
                  <c:v>45238</c:v>
                </c:pt>
                <c:pt idx="1249">
                  <c:v>45239</c:v>
                </c:pt>
                <c:pt idx="1250">
                  <c:v>45240</c:v>
                </c:pt>
                <c:pt idx="1251">
                  <c:v>45243</c:v>
                </c:pt>
                <c:pt idx="1252">
                  <c:v>45244</c:v>
                </c:pt>
                <c:pt idx="1253">
                  <c:v>45245</c:v>
                </c:pt>
                <c:pt idx="1254">
                  <c:v>45246</c:v>
                </c:pt>
              </c:numCache>
            </c:numRef>
          </c:cat>
          <c:val>
            <c:numRef>
              <c:f>'Pane 1'!$C$37:$C$1291</c:f>
              <c:numCache>
                <c:formatCode>0.00\%</c:formatCode>
                <c:ptCount val="1255"/>
                <c:pt idx="0">
                  <c:v>0</c:v>
                </c:pt>
                <c:pt idx="1">
                  <c:v>3.55</c:v>
                </c:pt>
                <c:pt idx="2">
                  <c:v>2.84</c:v>
                </c:pt>
                <c:pt idx="3">
                  <c:v>6.03</c:v>
                </c:pt>
                <c:pt idx="4">
                  <c:v>1.77</c:v>
                </c:pt>
                <c:pt idx="5">
                  <c:v>-3.19</c:v>
                </c:pt>
                <c:pt idx="6">
                  <c:v>-2.13</c:v>
                </c:pt>
                <c:pt idx="7">
                  <c:v>-3.9</c:v>
                </c:pt>
                <c:pt idx="8">
                  <c:v>4.6100000000000003</c:v>
                </c:pt>
                <c:pt idx="9">
                  <c:v>3.55</c:v>
                </c:pt>
                <c:pt idx="10">
                  <c:v>0.71</c:v>
                </c:pt>
                <c:pt idx="11">
                  <c:v>3.55</c:v>
                </c:pt>
                <c:pt idx="12">
                  <c:v>0.71</c:v>
                </c:pt>
                <c:pt idx="13">
                  <c:v>-0.35</c:v>
                </c:pt>
                <c:pt idx="14">
                  <c:v>-2.13</c:v>
                </c:pt>
                <c:pt idx="15">
                  <c:v>-3.19</c:v>
                </c:pt>
                <c:pt idx="16">
                  <c:v>-3.19</c:v>
                </c:pt>
                <c:pt idx="17">
                  <c:v>-4.96</c:v>
                </c:pt>
                <c:pt idx="18">
                  <c:v>-2.84</c:v>
                </c:pt>
                <c:pt idx="19">
                  <c:v>-4.6100000000000003</c:v>
                </c:pt>
                <c:pt idx="20">
                  <c:v>-8.51</c:v>
                </c:pt>
                <c:pt idx="21">
                  <c:v>-14.18</c:v>
                </c:pt>
                <c:pt idx="22">
                  <c:v>-15.96</c:v>
                </c:pt>
                <c:pt idx="23">
                  <c:v>-17.02</c:v>
                </c:pt>
                <c:pt idx="24">
                  <c:v>-19.5</c:v>
                </c:pt>
                <c:pt idx="25">
                  <c:v>-20.92</c:v>
                </c:pt>
                <c:pt idx="26">
                  <c:v>-23.76</c:v>
                </c:pt>
                <c:pt idx="27">
                  <c:v>-20.92</c:v>
                </c:pt>
                <c:pt idx="28">
                  <c:v>-15.96</c:v>
                </c:pt>
                <c:pt idx="29">
                  <c:v>-14.54</c:v>
                </c:pt>
                <c:pt idx="30">
                  <c:v>-15.6</c:v>
                </c:pt>
                <c:pt idx="31">
                  <c:v>-18.440000000000001</c:v>
                </c:pt>
                <c:pt idx="32">
                  <c:v>-14.18</c:v>
                </c:pt>
                <c:pt idx="33">
                  <c:v>-12.77</c:v>
                </c:pt>
                <c:pt idx="34">
                  <c:v>-11.35</c:v>
                </c:pt>
                <c:pt idx="35">
                  <c:v>-8.8699999999999992</c:v>
                </c:pt>
                <c:pt idx="36">
                  <c:v>-7.45</c:v>
                </c:pt>
                <c:pt idx="37">
                  <c:v>-12.06</c:v>
                </c:pt>
                <c:pt idx="38">
                  <c:v>-14.89</c:v>
                </c:pt>
                <c:pt idx="39">
                  <c:v>-15.96</c:v>
                </c:pt>
                <c:pt idx="40">
                  <c:v>-17.02</c:v>
                </c:pt>
                <c:pt idx="41">
                  <c:v>-15.6</c:v>
                </c:pt>
                <c:pt idx="42">
                  <c:v>-17.02</c:v>
                </c:pt>
                <c:pt idx="43">
                  <c:v>-17.38</c:v>
                </c:pt>
                <c:pt idx="44">
                  <c:v>-18.440000000000001</c:v>
                </c:pt>
                <c:pt idx="45">
                  <c:v>-20.21</c:v>
                </c:pt>
                <c:pt idx="46">
                  <c:v>-18.09</c:v>
                </c:pt>
                <c:pt idx="47">
                  <c:v>-15.6</c:v>
                </c:pt>
                <c:pt idx="48">
                  <c:v>-15.96</c:v>
                </c:pt>
                <c:pt idx="49">
                  <c:v>-13.12</c:v>
                </c:pt>
                <c:pt idx="50">
                  <c:v>-19.149999999999999</c:v>
                </c:pt>
                <c:pt idx="51">
                  <c:v>-19.149999999999999</c:v>
                </c:pt>
                <c:pt idx="52">
                  <c:v>-18.79</c:v>
                </c:pt>
                <c:pt idx="53">
                  <c:v>-14.18</c:v>
                </c:pt>
                <c:pt idx="54">
                  <c:v>-10.28</c:v>
                </c:pt>
                <c:pt idx="55">
                  <c:v>-12.77</c:v>
                </c:pt>
                <c:pt idx="56">
                  <c:v>-13.12</c:v>
                </c:pt>
                <c:pt idx="57">
                  <c:v>-13.48</c:v>
                </c:pt>
                <c:pt idx="58">
                  <c:v>-12.77</c:v>
                </c:pt>
                <c:pt idx="59">
                  <c:v>-17.73</c:v>
                </c:pt>
                <c:pt idx="60">
                  <c:v>-17.73</c:v>
                </c:pt>
                <c:pt idx="61">
                  <c:v>-16.670000000000002</c:v>
                </c:pt>
                <c:pt idx="62">
                  <c:v>-18.09</c:v>
                </c:pt>
                <c:pt idx="63">
                  <c:v>-18.09</c:v>
                </c:pt>
                <c:pt idx="64">
                  <c:v>-18.440000000000001</c:v>
                </c:pt>
                <c:pt idx="65">
                  <c:v>-18.79</c:v>
                </c:pt>
                <c:pt idx="66">
                  <c:v>-18.440000000000001</c:v>
                </c:pt>
                <c:pt idx="67">
                  <c:v>-19.5</c:v>
                </c:pt>
                <c:pt idx="68">
                  <c:v>-21.99</c:v>
                </c:pt>
                <c:pt idx="69">
                  <c:v>-21.63</c:v>
                </c:pt>
                <c:pt idx="70">
                  <c:v>-23.4</c:v>
                </c:pt>
                <c:pt idx="71">
                  <c:v>-24.47</c:v>
                </c:pt>
                <c:pt idx="72">
                  <c:v>-26.24</c:v>
                </c:pt>
                <c:pt idx="73">
                  <c:v>-25.53</c:v>
                </c:pt>
                <c:pt idx="74">
                  <c:v>-23.76</c:v>
                </c:pt>
                <c:pt idx="75">
                  <c:v>-24.11</c:v>
                </c:pt>
                <c:pt idx="76">
                  <c:v>-26.24</c:v>
                </c:pt>
                <c:pt idx="77">
                  <c:v>-25.53</c:v>
                </c:pt>
                <c:pt idx="78">
                  <c:v>-23.4</c:v>
                </c:pt>
                <c:pt idx="79">
                  <c:v>-21.99</c:v>
                </c:pt>
                <c:pt idx="80">
                  <c:v>-19.5</c:v>
                </c:pt>
                <c:pt idx="81">
                  <c:v>-19.5</c:v>
                </c:pt>
                <c:pt idx="82">
                  <c:v>-20.57</c:v>
                </c:pt>
                <c:pt idx="83">
                  <c:v>-20.21</c:v>
                </c:pt>
                <c:pt idx="84">
                  <c:v>-19.5</c:v>
                </c:pt>
                <c:pt idx="85">
                  <c:v>-19.86</c:v>
                </c:pt>
                <c:pt idx="86">
                  <c:v>-21.63</c:v>
                </c:pt>
                <c:pt idx="87">
                  <c:v>-21.28</c:v>
                </c:pt>
                <c:pt idx="88">
                  <c:v>-21.28</c:v>
                </c:pt>
                <c:pt idx="89">
                  <c:v>-22.34</c:v>
                </c:pt>
                <c:pt idx="90">
                  <c:v>-23.05</c:v>
                </c:pt>
                <c:pt idx="91">
                  <c:v>-23.4</c:v>
                </c:pt>
                <c:pt idx="92">
                  <c:v>-19.86</c:v>
                </c:pt>
                <c:pt idx="93">
                  <c:v>-18.09</c:v>
                </c:pt>
                <c:pt idx="94">
                  <c:v>-17.02</c:v>
                </c:pt>
                <c:pt idx="95">
                  <c:v>-17.38</c:v>
                </c:pt>
                <c:pt idx="96">
                  <c:v>-16.670000000000002</c:v>
                </c:pt>
                <c:pt idx="97">
                  <c:v>-17.73</c:v>
                </c:pt>
                <c:pt idx="98">
                  <c:v>-14.89</c:v>
                </c:pt>
                <c:pt idx="99">
                  <c:v>-15.6</c:v>
                </c:pt>
                <c:pt idx="100">
                  <c:v>-17.02</c:v>
                </c:pt>
                <c:pt idx="101">
                  <c:v>-18.09</c:v>
                </c:pt>
                <c:pt idx="102">
                  <c:v>-20.92</c:v>
                </c:pt>
                <c:pt idx="103">
                  <c:v>-22.7</c:v>
                </c:pt>
                <c:pt idx="104">
                  <c:v>-23.05</c:v>
                </c:pt>
                <c:pt idx="105">
                  <c:v>-23.05</c:v>
                </c:pt>
                <c:pt idx="106">
                  <c:v>-23.05</c:v>
                </c:pt>
                <c:pt idx="107">
                  <c:v>-23.05</c:v>
                </c:pt>
                <c:pt idx="108">
                  <c:v>-24.82</c:v>
                </c:pt>
                <c:pt idx="109">
                  <c:v>-25.89</c:v>
                </c:pt>
                <c:pt idx="110">
                  <c:v>-26.24</c:v>
                </c:pt>
                <c:pt idx="111">
                  <c:v>-25.53</c:v>
                </c:pt>
                <c:pt idx="112">
                  <c:v>-24.82</c:v>
                </c:pt>
                <c:pt idx="113">
                  <c:v>-25.89</c:v>
                </c:pt>
                <c:pt idx="114">
                  <c:v>-26.95</c:v>
                </c:pt>
                <c:pt idx="115">
                  <c:v>-22.34</c:v>
                </c:pt>
                <c:pt idx="116">
                  <c:v>-25.89</c:v>
                </c:pt>
                <c:pt idx="117">
                  <c:v>-27.66</c:v>
                </c:pt>
                <c:pt idx="118">
                  <c:v>-29.08</c:v>
                </c:pt>
                <c:pt idx="119">
                  <c:v>-32.619999999999997</c:v>
                </c:pt>
                <c:pt idx="120">
                  <c:v>-31.91</c:v>
                </c:pt>
                <c:pt idx="121">
                  <c:v>-34.04</c:v>
                </c:pt>
                <c:pt idx="122">
                  <c:v>-32.270000000000003</c:v>
                </c:pt>
                <c:pt idx="123">
                  <c:v>-34.4</c:v>
                </c:pt>
                <c:pt idx="124">
                  <c:v>-31.21</c:v>
                </c:pt>
                <c:pt idx="125">
                  <c:v>-30.85</c:v>
                </c:pt>
                <c:pt idx="126">
                  <c:v>-29.79</c:v>
                </c:pt>
                <c:pt idx="127">
                  <c:v>-32.979999999999997</c:v>
                </c:pt>
                <c:pt idx="128">
                  <c:v>-35.11</c:v>
                </c:pt>
                <c:pt idx="129">
                  <c:v>-34.04</c:v>
                </c:pt>
                <c:pt idx="130">
                  <c:v>-34.4</c:v>
                </c:pt>
                <c:pt idx="131">
                  <c:v>-33.33</c:v>
                </c:pt>
                <c:pt idx="132">
                  <c:v>-32.270000000000003</c:v>
                </c:pt>
                <c:pt idx="133">
                  <c:v>-30.14</c:v>
                </c:pt>
                <c:pt idx="134">
                  <c:v>-27.66</c:v>
                </c:pt>
                <c:pt idx="135">
                  <c:v>-25.89</c:v>
                </c:pt>
                <c:pt idx="136">
                  <c:v>-28.01</c:v>
                </c:pt>
                <c:pt idx="137">
                  <c:v>-29.08</c:v>
                </c:pt>
                <c:pt idx="138">
                  <c:v>-27.3</c:v>
                </c:pt>
                <c:pt idx="139">
                  <c:v>-26.95</c:v>
                </c:pt>
                <c:pt idx="140">
                  <c:v>-31.21</c:v>
                </c:pt>
                <c:pt idx="141">
                  <c:v>-31.91</c:v>
                </c:pt>
                <c:pt idx="142">
                  <c:v>-30.14</c:v>
                </c:pt>
                <c:pt idx="143">
                  <c:v>-30.5</c:v>
                </c:pt>
                <c:pt idx="144">
                  <c:v>-29.43</c:v>
                </c:pt>
                <c:pt idx="145">
                  <c:v>-28.72</c:v>
                </c:pt>
                <c:pt idx="146">
                  <c:v>-27.66</c:v>
                </c:pt>
                <c:pt idx="147">
                  <c:v>-28.37</c:v>
                </c:pt>
                <c:pt idx="148">
                  <c:v>-26.6</c:v>
                </c:pt>
                <c:pt idx="149">
                  <c:v>-26.6</c:v>
                </c:pt>
                <c:pt idx="150">
                  <c:v>-29.43</c:v>
                </c:pt>
                <c:pt idx="151">
                  <c:v>-30.85</c:v>
                </c:pt>
                <c:pt idx="152">
                  <c:v>-28.37</c:v>
                </c:pt>
                <c:pt idx="153">
                  <c:v>-26.95</c:v>
                </c:pt>
                <c:pt idx="154">
                  <c:v>-27.66</c:v>
                </c:pt>
                <c:pt idx="155">
                  <c:v>-25.18</c:v>
                </c:pt>
                <c:pt idx="156">
                  <c:v>-26.95</c:v>
                </c:pt>
                <c:pt idx="157">
                  <c:v>-26.95</c:v>
                </c:pt>
                <c:pt idx="158">
                  <c:v>-26.6</c:v>
                </c:pt>
                <c:pt idx="159">
                  <c:v>-29.08</c:v>
                </c:pt>
                <c:pt idx="160">
                  <c:v>-29.08</c:v>
                </c:pt>
                <c:pt idx="161">
                  <c:v>-24.11</c:v>
                </c:pt>
                <c:pt idx="162">
                  <c:v>-25.89</c:v>
                </c:pt>
                <c:pt idx="163">
                  <c:v>-18.09</c:v>
                </c:pt>
                <c:pt idx="164">
                  <c:v>-24.47</c:v>
                </c:pt>
                <c:pt idx="165">
                  <c:v>-21.28</c:v>
                </c:pt>
                <c:pt idx="166">
                  <c:v>-24.47</c:v>
                </c:pt>
                <c:pt idx="167">
                  <c:v>-23.05</c:v>
                </c:pt>
                <c:pt idx="168">
                  <c:v>-23.76</c:v>
                </c:pt>
                <c:pt idx="169">
                  <c:v>-25.89</c:v>
                </c:pt>
                <c:pt idx="170">
                  <c:v>-28.72</c:v>
                </c:pt>
                <c:pt idx="171">
                  <c:v>-31.21</c:v>
                </c:pt>
                <c:pt idx="172">
                  <c:v>-35.46</c:v>
                </c:pt>
                <c:pt idx="173">
                  <c:v>-35.11</c:v>
                </c:pt>
                <c:pt idx="174">
                  <c:v>-38.299999999999997</c:v>
                </c:pt>
                <c:pt idx="175">
                  <c:v>-35.46</c:v>
                </c:pt>
                <c:pt idx="176">
                  <c:v>-32.979999999999997</c:v>
                </c:pt>
                <c:pt idx="177">
                  <c:v>-34.75</c:v>
                </c:pt>
                <c:pt idx="178">
                  <c:v>-35.82</c:v>
                </c:pt>
                <c:pt idx="179">
                  <c:v>-38.299999999999997</c:v>
                </c:pt>
                <c:pt idx="180">
                  <c:v>-40.07</c:v>
                </c:pt>
                <c:pt idx="181">
                  <c:v>-40.07</c:v>
                </c:pt>
                <c:pt idx="182">
                  <c:v>-40.43</c:v>
                </c:pt>
                <c:pt idx="183">
                  <c:v>-42.55</c:v>
                </c:pt>
                <c:pt idx="184">
                  <c:v>-40.07</c:v>
                </c:pt>
                <c:pt idx="185">
                  <c:v>-43.26</c:v>
                </c:pt>
                <c:pt idx="186">
                  <c:v>-43.62</c:v>
                </c:pt>
                <c:pt idx="187">
                  <c:v>-43.62</c:v>
                </c:pt>
                <c:pt idx="188">
                  <c:v>-41.13</c:v>
                </c:pt>
                <c:pt idx="189">
                  <c:v>-41.49</c:v>
                </c:pt>
                <c:pt idx="190">
                  <c:v>-40.07</c:v>
                </c:pt>
                <c:pt idx="191">
                  <c:v>-39.01</c:v>
                </c:pt>
                <c:pt idx="192">
                  <c:v>-43.62</c:v>
                </c:pt>
                <c:pt idx="193">
                  <c:v>-45.74</c:v>
                </c:pt>
                <c:pt idx="194">
                  <c:v>-47.87</c:v>
                </c:pt>
                <c:pt idx="195">
                  <c:v>-43.62</c:v>
                </c:pt>
                <c:pt idx="196">
                  <c:v>-40.07</c:v>
                </c:pt>
                <c:pt idx="197">
                  <c:v>-38.299999999999997</c:v>
                </c:pt>
                <c:pt idx="198">
                  <c:v>-40.78</c:v>
                </c:pt>
                <c:pt idx="199">
                  <c:v>-43.62</c:v>
                </c:pt>
                <c:pt idx="200">
                  <c:v>-43.97</c:v>
                </c:pt>
                <c:pt idx="201">
                  <c:v>-38.65</c:v>
                </c:pt>
                <c:pt idx="202">
                  <c:v>-37.229999999999997</c:v>
                </c:pt>
                <c:pt idx="203">
                  <c:v>-36.520000000000003</c:v>
                </c:pt>
                <c:pt idx="204">
                  <c:v>-36.17</c:v>
                </c:pt>
                <c:pt idx="205">
                  <c:v>-38.299999999999997</c:v>
                </c:pt>
                <c:pt idx="206">
                  <c:v>-38.299999999999997</c:v>
                </c:pt>
                <c:pt idx="207">
                  <c:v>-37.590000000000003</c:v>
                </c:pt>
                <c:pt idx="208">
                  <c:v>-38.65</c:v>
                </c:pt>
                <c:pt idx="209">
                  <c:v>-41.49</c:v>
                </c:pt>
                <c:pt idx="210">
                  <c:v>-41.49</c:v>
                </c:pt>
                <c:pt idx="211">
                  <c:v>-37.229999999999997</c:v>
                </c:pt>
                <c:pt idx="212">
                  <c:v>-38.299999999999997</c:v>
                </c:pt>
                <c:pt idx="213">
                  <c:v>-38.299999999999997</c:v>
                </c:pt>
                <c:pt idx="214">
                  <c:v>-37.94</c:v>
                </c:pt>
                <c:pt idx="215">
                  <c:v>-37.229999999999997</c:v>
                </c:pt>
                <c:pt idx="216">
                  <c:v>-39.01</c:v>
                </c:pt>
                <c:pt idx="217">
                  <c:v>-39.01</c:v>
                </c:pt>
                <c:pt idx="218">
                  <c:v>-41.49</c:v>
                </c:pt>
                <c:pt idx="219">
                  <c:v>-40.07</c:v>
                </c:pt>
                <c:pt idx="220">
                  <c:v>-39.36</c:v>
                </c:pt>
                <c:pt idx="221">
                  <c:v>-39.01</c:v>
                </c:pt>
                <c:pt idx="222">
                  <c:v>-39.36</c:v>
                </c:pt>
                <c:pt idx="223">
                  <c:v>-40.07</c:v>
                </c:pt>
                <c:pt idx="224">
                  <c:v>-39.72</c:v>
                </c:pt>
                <c:pt idx="225">
                  <c:v>-34.4</c:v>
                </c:pt>
                <c:pt idx="226">
                  <c:v>-37.590000000000003</c:v>
                </c:pt>
                <c:pt idx="227">
                  <c:v>-36.520000000000003</c:v>
                </c:pt>
                <c:pt idx="228">
                  <c:v>-36.880000000000003</c:v>
                </c:pt>
                <c:pt idx="229">
                  <c:v>-36.17</c:v>
                </c:pt>
                <c:pt idx="230">
                  <c:v>-37.229999999999997</c:v>
                </c:pt>
                <c:pt idx="231">
                  <c:v>-37.94</c:v>
                </c:pt>
                <c:pt idx="232">
                  <c:v>-37.590000000000003</c:v>
                </c:pt>
                <c:pt idx="233">
                  <c:v>-34.75</c:v>
                </c:pt>
                <c:pt idx="234">
                  <c:v>-36.520000000000003</c:v>
                </c:pt>
                <c:pt idx="235">
                  <c:v>-36.17</c:v>
                </c:pt>
                <c:pt idx="236">
                  <c:v>-37.229999999999997</c:v>
                </c:pt>
                <c:pt idx="237">
                  <c:v>-38.299999999999997</c:v>
                </c:pt>
                <c:pt idx="238">
                  <c:v>-39.72</c:v>
                </c:pt>
                <c:pt idx="239">
                  <c:v>-39.72</c:v>
                </c:pt>
                <c:pt idx="240">
                  <c:v>-38.65</c:v>
                </c:pt>
                <c:pt idx="241">
                  <c:v>-37.590000000000003</c:v>
                </c:pt>
                <c:pt idx="242">
                  <c:v>-37.229999999999997</c:v>
                </c:pt>
                <c:pt idx="243">
                  <c:v>-36.880000000000003</c:v>
                </c:pt>
                <c:pt idx="244">
                  <c:v>-36.17</c:v>
                </c:pt>
                <c:pt idx="245">
                  <c:v>-37.94</c:v>
                </c:pt>
                <c:pt idx="246">
                  <c:v>-38.65</c:v>
                </c:pt>
                <c:pt idx="247">
                  <c:v>-37.94</c:v>
                </c:pt>
                <c:pt idx="248">
                  <c:v>-37.94</c:v>
                </c:pt>
                <c:pt idx="249">
                  <c:v>-37.94</c:v>
                </c:pt>
                <c:pt idx="250">
                  <c:v>-40.78</c:v>
                </c:pt>
                <c:pt idx="251">
                  <c:v>-41.84</c:v>
                </c:pt>
                <c:pt idx="252">
                  <c:v>-38.299999999999997</c:v>
                </c:pt>
                <c:pt idx="253">
                  <c:v>-40.07</c:v>
                </c:pt>
                <c:pt idx="254">
                  <c:v>-40.43</c:v>
                </c:pt>
                <c:pt idx="255">
                  <c:v>-40.43</c:v>
                </c:pt>
                <c:pt idx="256">
                  <c:v>-38.65</c:v>
                </c:pt>
                <c:pt idx="257">
                  <c:v>-41.13</c:v>
                </c:pt>
                <c:pt idx="258">
                  <c:v>-40.07</c:v>
                </c:pt>
                <c:pt idx="259">
                  <c:v>-39.01</c:v>
                </c:pt>
                <c:pt idx="260">
                  <c:v>-38.299999999999997</c:v>
                </c:pt>
                <c:pt idx="261">
                  <c:v>-42.2</c:v>
                </c:pt>
                <c:pt idx="262">
                  <c:v>-41.84</c:v>
                </c:pt>
                <c:pt idx="263">
                  <c:v>-41.84</c:v>
                </c:pt>
                <c:pt idx="264">
                  <c:v>-43.97</c:v>
                </c:pt>
                <c:pt idx="265">
                  <c:v>-43.26</c:v>
                </c:pt>
                <c:pt idx="266">
                  <c:v>-44.68</c:v>
                </c:pt>
                <c:pt idx="267">
                  <c:v>-45.04</c:v>
                </c:pt>
                <c:pt idx="268">
                  <c:v>-43.26</c:v>
                </c:pt>
                <c:pt idx="269">
                  <c:v>-44.33</c:v>
                </c:pt>
                <c:pt idx="270">
                  <c:v>-44.33</c:v>
                </c:pt>
                <c:pt idx="271">
                  <c:v>-44.33</c:v>
                </c:pt>
                <c:pt idx="272">
                  <c:v>-43.97</c:v>
                </c:pt>
                <c:pt idx="273">
                  <c:v>-43.97</c:v>
                </c:pt>
                <c:pt idx="274">
                  <c:v>-43.62</c:v>
                </c:pt>
                <c:pt idx="275">
                  <c:v>-42.91</c:v>
                </c:pt>
                <c:pt idx="276">
                  <c:v>-43.62</c:v>
                </c:pt>
                <c:pt idx="277">
                  <c:v>-44.33</c:v>
                </c:pt>
                <c:pt idx="278">
                  <c:v>-39.01</c:v>
                </c:pt>
                <c:pt idx="279">
                  <c:v>-41.84</c:v>
                </c:pt>
                <c:pt idx="280">
                  <c:v>-40.78</c:v>
                </c:pt>
                <c:pt idx="281">
                  <c:v>-42.55</c:v>
                </c:pt>
                <c:pt idx="282">
                  <c:v>-42.91</c:v>
                </c:pt>
                <c:pt idx="283">
                  <c:v>-41.49</c:v>
                </c:pt>
                <c:pt idx="284">
                  <c:v>-43.26</c:v>
                </c:pt>
                <c:pt idx="285">
                  <c:v>-44.33</c:v>
                </c:pt>
                <c:pt idx="286">
                  <c:v>-45.74</c:v>
                </c:pt>
                <c:pt idx="287">
                  <c:v>-45.04</c:v>
                </c:pt>
                <c:pt idx="288">
                  <c:v>-44.33</c:v>
                </c:pt>
                <c:pt idx="289">
                  <c:v>-42.2</c:v>
                </c:pt>
                <c:pt idx="290">
                  <c:v>-42.2</c:v>
                </c:pt>
                <c:pt idx="291">
                  <c:v>-41.84</c:v>
                </c:pt>
                <c:pt idx="292">
                  <c:v>-41.13</c:v>
                </c:pt>
                <c:pt idx="293">
                  <c:v>-42.2</c:v>
                </c:pt>
                <c:pt idx="294">
                  <c:v>-42.2</c:v>
                </c:pt>
                <c:pt idx="295">
                  <c:v>-43.26</c:v>
                </c:pt>
                <c:pt idx="296">
                  <c:v>-44.68</c:v>
                </c:pt>
                <c:pt idx="297">
                  <c:v>-45.74</c:v>
                </c:pt>
                <c:pt idx="298">
                  <c:v>-46.1</c:v>
                </c:pt>
                <c:pt idx="299">
                  <c:v>-49.29</c:v>
                </c:pt>
                <c:pt idx="300">
                  <c:v>-49.29</c:v>
                </c:pt>
                <c:pt idx="301">
                  <c:v>-49.65</c:v>
                </c:pt>
                <c:pt idx="302">
                  <c:v>-51.42</c:v>
                </c:pt>
                <c:pt idx="303">
                  <c:v>-50.71</c:v>
                </c:pt>
                <c:pt idx="304">
                  <c:v>-49.29</c:v>
                </c:pt>
                <c:pt idx="305">
                  <c:v>-46.1</c:v>
                </c:pt>
                <c:pt idx="306">
                  <c:v>-47.87</c:v>
                </c:pt>
                <c:pt idx="307">
                  <c:v>-50</c:v>
                </c:pt>
                <c:pt idx="308">
                  <c:v>-51.42</c:v>
                </c:pt>
                <c:pt idx="309">
                  <c:v>-50.71</c:v>
                </c:pt>
                <c:pt idx="310">
                  <c:v>-46.45</c:v>
                </c:pt>
                <c:pt idx="311">
                  <c:v>-45.04</c:v>
                </c:pt>
                <c:pt idx="312">
                  <c:v>-46.45</c:v>
                </c:pt>
                <c:pt idx="313">
                  <c:v>-47.87</c:v>
                </c:pt>
                <c:pt idx="314">
                  <c:v>-48.58</c:v>
                </c:pt>
                <c:pt idx="315">
                  <c:v>-48.58</c:v>
                </c:pt>
                <c:pt idx="316">
                  <c:v>-47.87</c:v>
                </c:pt>
                <c:pt idx="317">
                  <c:v>-50</c:v>
                </c:pt>
                <c:pt idx="318">
                  <c:v>-51.42</c:v>
                </c:pt>
                <c:pt idx="319">
                  <c:v>-54.26</c:v>
                </c:pt>
                <c:pt idx="320">
                  <c:v>-55.67</c:v>
                </c:pt>
                <c:pt idx="321">
                  <c:v>-57.8</c:v>
                </c:pt>
                <c:pt idx="322">
                  <c:v>-56.38</c:v>
                </c:pt>
                <c:pt idx="323">
                  <c:v>-54.61</c:v>
                </c:pt>
                <c:pt idx="324">
                  <c:v>-52.48</c:v>
                </c:pt>
                <c:pt idx="325">
                  <c:v>-54.96</c:v>
                </c:pt>
                <c:pt idx="326">
                  <c:v>-57.09</c:v>
                </c:pt>
                <c:pt idx="327">
                  <c:v>-61.35</c:v>
                </c:pt>
                <c:pt idx="328">
                  <c:v>-60.28</c:v>
                </c:pt>
                <c:pt idx="329">
                  <c:v>-64.540000000000006</c:v>
                </c:pt>
                <c:pt idx="330">
                  <c:v>-67.02</c:v>
                </c:pt>
                <c:pt idx="331">
                  <c:v>-63.48</c:v>
                </c:pt>
                <c:pt idx="332">
                  <c:v>-69.5</c:v>
                </c:pt>
                <c:pt idx="333">
                  <c:v>-67.38</c:v>
                </c:pt>
                <c:pt idx="334">
                  <c:v>-69.5</c:v>
                </c:pt>
                <c:pt idx="335">
                  <c:v>-69.150000000000006</c:v>
                </c:pt>
                <c:pt idx="336">
                  <c:v>-69.5</c:v>
                </c:pt>
                <c:pt idx="337">
                  <c:v>-71.63</c:v>
                </c:pt>
                <c:pt idx="338">
                  <c:v>-66.67</c:v>
                </c:pt>
                <c:pt idx="339">
                  <c:v>-62.94</c:v>
                </c:pt>
                <c:pt idx="340">
                  <c:v>-64.540000000000006</c:v>
                </c:pt>
                <c:pt idx="341">
                  <c:v>-67.73</c:v>
                </c:pt>
                <c:pt idx="342">
                  <c:v>-63.83</c:v>
                </c:pt>
                <c:pt idx="343">
                  <c:v>-61.7</c:v>
                </c:pt>
                <c:pt idx="344">
                  <c:v>-54.96</c:v>
                </c:pt>
                <c:pt idx="345">
                  <c:v>-53.9</c:v>
                </c:pt>
                <c:pt idx="346">
                  <c:v>-53.19</c:v>
                </c:pt>
                <c:pt idx="347">
                  <c:v>-53.9</c:v>
                </c:pt>
                <c:pt idx="348">
                  <c:v>-51.06</c:v>
                </c:pt>
                <c:pt idx="349">
                  <c:v>-52.84</c:v>
                </c:pt>
                <c:pt idx="350">
                  <c:v>-54.61</c:v>
                </c:pt>
                <c:pt idx="351">
                  <c:v>-58.16</c:v>
                </c:pt>
                <c:pt idx="352">
                  <c:v>-49.29</c:v>
                </c:pt>
                <c:pt idx="353">
                  <c:v>-50.35</c:v>
                </c:pt>
                <c:pt idx="354">
                  <c:v>-47.87</c:v>
                </c:pt>
                <c:pt idx="355">
                  <c:v>-45.04</c:v>
                </c:pt>
                <c:pt idx="356">
                  <c:v>-37.94</c:v>
                </c:pt>
                <c:pt idx="357">
                  <c:v>-42.55</c:v>
                </c:pt>
                <c:pt idx="358">
                  <c:v>-40.78</c:v>
                </c:pt>
                <c:pt idx="359">
                  <c:v>-34.04</c:v>
                </c:pt>
                <c:pt idx="360">
                  <c:v>-30.85</c:v>
                </c:pt>
                <c:pt idx="361">
                  <c:v>-29.08</c:v>
                </c:pt>
                <c:pt idx="362">
                  <c:v>-31.21</c:v>
                </c:pt>
                <c:pt idx="363">
                  <c:v>-36.17</c:v>
                </c:pt>
                <c:pt idx="364">
                  <c:v>-34.75</c:v>
                </c:pt>
                <c:pt idx="365">
                  <c:v>-33.33</c:v>
                </c:pt>
                <c:pt idx="366">
                  <c:v>-28.72</c:v>
                </c:pt>
                <c:pt idx="367">
                  <c:v>-28.01</c:v>
                </c:pt>
                <c:pt idx="368">
                  <c:v>-31.91</c:v>
                </c:pt>
                <c:pt idx="369">
                  <c:v>-32.270000000000003</c:v>
                </c:pt>
                <c:pt idx="370">
                  <c:v>-30.14</c:v>
                </c:pt>
                <c:pt idx="371">
                  <c:v>-27.66</c:v>
                </c:pt>
                <c:pt idx="372">
                  <c:v>-29.08</c:v>
                </c:pt>
                <c:pt idx="373">
                  <c:v>-32.979999999999997</c:v>
                </c:pt>
                <c:pt idx="374">
                  <c:v>-35.82</c:v>
                </c:pt>
                <c:pt idx="375">
                  <c:v>-35.11</c:v>
                </c:pt>
                <c:pt idx="376">
                  <c:v>-35.46</c:v>
                </c:pt>
                <c:pt idx="377">
                  <c:v>-35.46</c:v>
                </c:pt>
                <c:pt idx="378">
                  <c:v>-32.979999999999997</c:v>
                </c:pt>
                <c:pt idx="379">
                  <c:v>-32.270000000000003</c:v>
                </c:pt>
                <c:pt idx="380">
                  <c:v>-31.56</c:v>
                </c:pt>
                <c:pt idx="381">
                  <c:v>-31.56</c:v>
                </c:pt>
                <c:pt idx="382">
                  <c:v>-31.56</c:v>
                </c:pt>
                <c:pt idx="383">
                  <c:v>-32.270000000000003</c:v>
                </c:pt>
                <c:pt idx="384">
                  <c:v>-30.85</c:v>
                </c:pt>
                <c:pt idx="385">
                  <c:v>-31.56</c:v>
                </c:pt>
                <c:pt idx="386">
                  <c:v>-31.21</c:v>
                </c:pt>
                <c:pt idx="387">
                  <c:v>-33.33</c:v>
                </c:pt>
                <c:pt idx="388">
                  <c:v>-32.270000000000003</c:v>
                </c:pt>
                <c:pt idx="389">
                  <c:v>-26.95</c:v>
                </c:pt>
                <c:pt idx="390">
                  <c:v>-28.37</c:v>
                </c:pt>
                <c:pt idx="391">
                  <c:v>-30.14</c:v>
                </c:pt>
                <c:pt idx="392">
                  <c:v>-32.619999999999997</c:v>
                </c:pt>
                <c:pt idx="393">
                  <c:v>-37.94</c:v>
                </c:pt>
                <c:pt idx="394">
                  <c:v>-37.229999999999997</c:v>
                </c:pt>
                <c:pt idx="395">
                  <c:v>-36.520000000000003</c:v>
                </c:pt>
                <c:pt idx="396">
                  <c:v>-38.299999999999997</c:v>
                </c:pt>
                <c:pt idx="397">
                  <c:v>-40.78</c:v>
                </c:pt>
                <c:pt idx="398">
                  <c:v>-39.72</c:v>
                </c:pt>
                <c:pt idx="399">
                  <c:v>-39.36</c:v>
                </c:pt>
                <c:pt idx="400">
                  <c:v>-39.72</c:v>
                </c:pt>
                <c:pt idx="401">
                  <c:v>-37.94</c:v>
                </c:pt>
                <c:pt idx="402">
                  <c:v>-37.229999999999997</c:v>
                </c:pt>
                <c:pt idx="403">
                  <c:v>-39.36</c:v>
                </c:pt>
                <c:pt idx="404">
                  <c:v>-37.590000000000003</c:v>
                </c:pt>
                <c:pt idx="405">
                  <c:v>-38.65</c:v>
                </c:pt>
                <c:pt idx="406">
                  <c:v>-37.229999999999997</c:v>
                </c:pt>
                <c:pt idx="407">
                  <c:v>-35.11</c:v>
                </c:pt>
                <c:pt idx="408">
                  <c:v>-36.17</c:v>
                </c:pt>
                <c:pt idx="409">
                  <c:v>-33.33</c:v>
                </c:pt>
                <c:pt idx="410">
                  <c:v>-29.79</c:v>
                </c:pt>
                <c:pt idx="411">
                  <c:v>-30.14</c:v>
                </c:pt>
                <c:pt idx="412">
                  <c:v>-31.56</c:v>
                </c:pt>
                <c:pt idx="413">
                  <c:v>-31.21</c:v>
                </c:pt>
                <c:pt idx="414">
                  <c:v>-32.979999999999997</c:v>
                </c:pt>
                <c:pt idx="415">
                  <c:v>-34.75</c:v>
                </c:pt>
                <c:pt idx="416">
                  <c:v>-29.08</c:v>
                </c:pt>
                <c:pt idx="417">
                  <c:v>-31.21</c:v>
                </c:pt>
                <c:pt idx="418">
                  <c:v>-26.24</c:v>
                </c:pt>
                <c:pt idx="419">
                  <c:v>-22.34</c:v>
                </c:pt>
                <c:pt idx="420">
                  <c:v>-21.28</c:v>
                </c:pt>
                <c:pt idx="421">
                  <c:v>-15.6</c:v>
                </c:pt>
                <c:pt idx="422">
                  <c:v>-12.77</c:v>
                </c:pt>
                <c:pt idx="423">
                  <c:v>-12.77</c:v>
                </c:pt>
                <c:pt idx="424">
                  <c:v>-12.77</c:v>
                </c:pt>
                <c:pt idx="425">
                  <c:v>-15.25</c:v>
                </c:pt>
                <c:pt idx="426">
                  <c:v>-20.21</c:v>
                </c:pt>
                <c:pt idx="427">
                  <c:v>-22.34</c:v>
                </c:pt>
                <c:pt idx="428">
                  <c:v>-15.6</c:v>
                </c:pt>
                <c:pt idx="429">
                  <c:v>-17.02</c:v>
                </c:pt>
                <c:pt idx="430">
                  <c:v>-15.96</c:v>
                </c:pt>
                <c:pt idx="431">
                  <c:v>-18.09</c:v>
                </c:pt>
                <c:pt idx="432">
                  <c:v>-19.5</c:v>
                </c:pt>
                <c:pt idx="433">
                  <c:v>-20.57</c:v>
                </c:pt>
                <c:pt idx="434">
                  <c:v>-24.47</c:v>
                </c:pt>
                <c:pt idx="435">
                  <c:v>-20.92</c:v>
                </c:pt>
                <c:pt idx="436">
                  <c:v>-22.34</c:v>
                </c:pt>
                <c:pt idx="437">
                  <c:v>-23.4</c:v>
                </c:pt>
                <c:pt idx="438">
                  <c:v>-19.5</c:v>
                </c:pt>
                <c:pt idx="439">
                  <c:v>-21.63</c:v>
                </c:pt>
                <c:pt idx="440">
                  <c:v>-14.89</c:v>
                </c:pt>
                <c:pt idx="441">
                  <c:v>-14.54</c:v>
                </c:pt>
                <c:pt idx="442">
                  <c:v>-20.57</c:v>
                </c:pt>
                <c:pt idx="443">
                  <c:v>-16.309999999999999</c:v>
                </c:pt>
                <c:pt idx="444">
                  <c:v>-18.09</c:v>
                </c:pt>
                <c:pt idx="445">
                  <c:v>-9.93</c:v>
                </c:pt>
                <c:pt idx="446">
                  <c:v>-11.7</c:v>
                </c:pt>
                <c:pt idx="447">
                  <c:v>-7.8</c:v>
                </c:pt>
                <c:pt idx="448">
                  <c:v>-8.51</c:v>
                </c:pt>
                <c:pt idx="449">
                  <c:v>-12.41</c:v>
                </c:pt>
                <c:pt idx="450">
                  <c:v>-13.83</c:v>
                </c:pt>
                <c:pt idx="451">
                  <c:v>-16.309999999999999</c:v>
                </c:pt>
                <c:pt idx="452">
                  <c:v>-17.73</c:v>
                </c:pt>
                <c:pt idx="453">
                  <c:v>-19.86</c:v>
                </c:pt>
                <c:pt idx="454">
                  <c:v>-17.73</c:v>
                </c:pt>
                <c:pt idx="455">
                  <c:v>-17.02</c:v>
                </c:pt>
                <c:pt idx="456">
                  <c:v>-18.79</c:v>
                </c:pt>
                <c:pt idx="457">
                  <c:v>-16.309999999999999</c:v>
                </c:pt>
                <c:pt idx="458">
                  <c:v>-16.309999999999999</c:v>
                </c:pt>
                <c:pt idx="459">
                  <c:v>-15.6</c:v>
                </c:pt>
                <c:pt idx="460">
                  <c:v>-16.309999999999999</c:v>
                </c:pt>
                <c:pt idx="461">
                  <c:v>-17.38</c:v>
                </c:pt>
                <c:pt idx="462">
                  <c:v>-21.63</c:v>
                </c:pt>
                <c:pt idx="463">
                  <c:v>-18.79</c:v>
                </c:pt>
                <c:pt idx="464">
                  <c:v>-23.4</c:v>
                </c:pt>
                <c:pt idx="465">
                  <c:v>-20.92</c:v>
                </c:pt>
                <c:pt idx="466">
                  <c:v>-18.79</c:v>
                </c:pt>
                <c:pt idx="467">
                  <c:v>-15.96</c:v>
                </c:pt>
                <c:pt idx="468">
                  <c:v>-18.09</c:v>
                </c:pt>
                <c:pt idx="469">
                  <c:v>-18.09</c:v>
                </c:pt>
                <c:pt idx="470">
                  <c:v>-19.149999999999999</c:v>
                </c:pt>
                <c:pt idx="471">
                  <c:v>-19.5</c:v>
                </c:pt>
                <c:pt idx="472">
                  <c:v>-19.149999999999999</c:v>
                </c:pt>
                <c:pt idx="473">
                  <c:v>-20.57</c:v>
                </c:pt>
                <c:pt idx="474">
                  <c:v>-17.02</c:v>
                </c:pt>
                <c:pt idx="475">
                  <c:v>-18.79</c:v>
                </c:pt>
                <c:pt idx="476">
                  <c:v>-19.5</c:v>
                </c:pt>
                <c:pt idx="477">
                  <c:v>-20.57</c:v>
                </c:pt>
                <c:pt idx="478">
                  <c:v>-20.57</c:v>
                </c:pt>
                <c:pt idx="479">
                  <c:v>-21.63</c:v>
                </c:pt>
                <c:pt idx="480">
                  <c:v>-21.99</c:v>
                </c:pt>
                <c:pt idx="481">
                  <c:v>-21.63</c:v>
                </c:pt>
                <c:pt idx="482">
                  <c:v>-18.09</c:v>
                </c:pt>
                <c:pt idx="483">
                  <c:v>-15.96</c:v>
                </c:pt>
                <c:pt idx="484">
                  <c:v>-16.309999999999999</c:v>
                </c:pt>
                <c:pt idx="485">
                  <c:v>-17.38</c:v>
                </c:pt>
                <c:pt idx="486">
                  <c:v>-19.5</c:v>
                </c:pt>
                <c:pt idx="487">
                  <c:v>-20.74</c:v>
                </c:pt>
                <c:pt idx="488">
                  <c:v>-21.63</c:v>
                </c:pt>
                <c:pt idx="489">
                  <c:v>-21.99</c:v>
                </c:pt>
                <c:pt idx="490">
                  <c:v>-20.92</c:v>
                </c:pt>
                <c:pt idx="491">
                  <c:v>-21.28</c:v>
                </c:pt>
                <c:pt idx="492">
                  <c:v>-21.63</c:v>
                </c:pt>
                <c:pt idx="493">
                  <c:v>-21.99</c:v>
                </c:pt>
                <c:pt idx="494">
                  <c:v>-18.79</c:v>
                </c:pt>
                <c:pt idx="495">
                  <c:v>-21.28</c:v>
                </c:pt>
                <c:pt idx="496">
                  <c:v>-21.28</c:v>
                </c:pt>
                <c:pt idx="497">
                  <c:v>-14.89</c:v>
                </c:pt>
                <c:pt idx="498">
                  <c:v>-10.99</c:v>
                </c:pt>
                <c:pt idx="499">
                  <c:v>-17.38</c:v>
                </c:pt>
                <c:pt idx="500">
                  <c:v>-14.89</c:v>
                </c:pt>
                <c:pt idx="501">
                  <c:v>-18.09</c:v>
                </c:pt>
                <c:pt idx="502">
                  <c:v>-19.5</c:v>
                </c:pt>
                <c:pt idx="503">
                  <c:v>-19.86</c:v>
                </c:pt>
                <c:pt idx="504">
                  <c:v>-19.86</c:v>
                </c:pt>
                <c:pt idx="505">
                  <c:v>-21.63</c:v>
                </c:pt>
                <c:pt idx="506">
                  <c:v>-20.57</c:v>
                </c:pt>
                <c:pt idx="507">
                  <c:v>-15.96</c:v>
                </c:pt>
                <c:pt idx="508">
                  <c:v>-13.83</c:v>
                </c:pt>
                <c:pt idx="509">
                  <c:v>-15.25</c:v>
                </c:pt>
                <c:pt idx="510">
                  <c:v>-15.96</c:v>
                </c:pt>
                <c:pt idx="511">
                  <c:v>-17.38</c:v>
                </c:pt>
                <c:pt idx="512">
                  <c:v>-16.309999999999999</c:v>
                </c:pt>
                <c:pt idx="513">
                  <c:v>-12.06</c:v>
                </c:pt>
                <c:pt idx="514">
                  <c:v>-14.18</c:v>
                </c:pt>
                <c:pt idx="515">
                  <c:v>-1.77</c:v>
                </c:pt>
                <c:pt idx="516">
                  <c:v>13.12</c:v>
                </c:pt>
                <c:pt idx="517">
                  <c:v>7.09</c:v>
                </c:pt>
                <c:pt idx="518">
                  <c:v>0.71</c:v>
                </c:pt>
                <c:pt idx="519">
                  <c:v>13.83</c:v>
                </c:pt>
                <c:pt idx="520">
                  <c:v>14.89</c:v>
                </c:pt>
                <c:pt idx="521">
                  <c:v>15.6</c:v>
                </c:pt>
                <c:pt idx="522">
                  <c:v>19.149999999999999</c:v>
                </c:pt>
                <c:pt idx="523">
                  <c:v>17.02</c:v>
                </c:pt>
                <c:pt idx="524">
                  <c:v>15.6</c:v>
                </c:pt>
                <c:pt idx="525">
                  <c:v>27.66</c:v>
                </c:pt>
                <c:pt idx="526">
                  <c:v>22.7</c:v>
                </c:pt>
                <c:pt idx="527">
                  <c:v>24.47</c:v>
                </c:pt>
                <c:pt idx="528">
                  <c:v>25.53</c:v>
                </c:pt>
                <c:pt idx="529">
                  <c:v>24.82</c:v>
                </c:pt>
                <c:pt idx="530">
                  <c:v>24.11</c:v>
                </c:pt>
                <c:pt idx="531">
                  <c:v>25.89</c:v>
                </c:pt>
                <c:pt idx="532">
                  <c:v>24.47</c:v>
                </c:pt>
                <c:pt idx="533">
                  <c:v>21.63</c:v>
                </c:pt>
                <c:pt idx="534">
                  <c:v>34.75</c:v>
                </c:pt>
                <c:pt idx="535">
                  <c:v>31.21</c:v>
                </c:pt>
                <c:pt idx="536">
                  <c:v>35.82</c:v>
                </c:pt>
                <c:pt idx="537">
                  <c:v>31.91</c:v>
                </c:pt>
                <c:pt idx="538">
                  <c:v>28.01</c:v>
                </c:pt>
                <c:pt idx="539">
                  <c:v>21.99</c:v>
                </c:pt>
                <c:pt idx="540">
                  <c:v>18.440000000000001</c:v>
                </c:pt>
                <c:pt idx="541">
                  <c:v>23.05</c:v>
                </c:pt>
                <c:pt idx="542">
                  <c:v>18.79</c:v>
                </c:pt>
                <c:pt idx="543">
                  <c:v>18.79</c:v>
                </c:pt>
                <c:pt idx="544">
                  <c:v>17.02</c:v>
                </c:pt>
                <c:pt idx="545">
                  <c:v>24.82</c:v>
                </c:pt>
                <c:pt idx="546">
                  <c:v>26.6</c:v>
                </c:pt>
                <c:pt idx="547">
                  <c:v>26.6</c:v>
                </c:pt>
                <c:pt idx="548">
                  <c:v>27.66</c:v>
                </c:pt>
                <c:pt idx="549">
                  <c:v>32.619999999999997</c:v>
                </c:pt>
                <c:pt idx="550">
                  <c:v>26.6</c:v>
                </c:pt>
                <c:pt idx="551">
                  <c:v>28.37</c:v>
                </c:pt>
                <c:pt idx="552">
                  <c:v>28.01</c:v>
                </c:pt>
                <c:pt idx="553">
                  <c:v>45.39</c:v>
                </c:pt>
                <c:pt idx="554">
                  <c:v>44.68</c:v>
                </c:pt>
                <c:pt idx="555">
                  <c:v>46.1</c:v>
                </c:pt>
                <c:pt idx="556">
                  <c:v>45.39</c:v>
                </c:pt>
                <c:pt idx="557">
                  <c:v>67.02</c:v>
                </c:pt>
                <c:pt idx="558">
                  <c:v>75.53</c:v>
                </c:pt>
                <c:pt idx="559">
                  <c:v>79.790000000000006</c:v>
                </c:pt>
                <c:pt idx="560">
                  <c:v>77.66</c:v>
                </c:pt>
                <c:pt idx="561">
                  <c:v>74.47</c:v>
                </c:pt>
                <c:pt idx="562">
                  <c:v>79.790000000000006</c:v>
                </c:pt>
                <c:pt idx="563">
                  <c:v>82.98</c:v>
                </c:pt>
                <c:pt idx="564">
                  <c:v>68.09</c:v>
                </c:pt>
                <c:pt idx="565">
                  <c:v>66.31</c:v>
                </c:pt>
                <c:pt idx="566">
                  <c:v>72.7</c:v>
                </c:pt>
                <c:pt idx="567">
                  <c:v>79.430000000000007</c:v>
                </c:pt>
                <c:pt idx="568">
                  <c:v>73.05</c:v>
                </c:pt>
                <c:pt idx="569">
                  <c:v>71.28</c:v>
                </c:pt>
                <c:pt idx="570">
                  <c:v>78.010000000000005</c:v>
                </c:pt>
                <c:pt idx="571">
                  <c:v>58.87</c:v>
                </c:pt>
                <c:pt idx="572">
                  <c:v>59.93</c:v>
                </c:pt>
                <c:pt idx="573">
                  <c:v>73.400000000000006</c:v>
                </c:pt>
                <c:pt idx="574">
                  <c:v>75.180000000000007</c:v>
                </c:pt>
                <c:pt idx="575">
                  <c:v>57.09</c:v>
                </c:pt>
                <c:pt idx="576">
                  <c:v>53.55</c:v>
                </c:pt>
                <c:pt idx="577">
                  <c:v>39.72</c:v>
                </c:pt>
                <c:pt idx="578">
                  <c:v>45.39</c:v>
                </c:pt>
                <c:pt idx="579">
                  <c:v>44.68</c:v>
                </c:pt>
                <c:pt idx="580">
                  <c:v>55.32</c:v>
                </c:pt>
                <c:pt idx="581">
                  <c:v>59.93</c:v>
                </c:pt>
                <c:pt idx="582">
                  <c:v>67.02</c:v>
                </c:pt>
                <c:pt idx="583">
                  <c:v>73.760000000000005</c:v>
                </c:pt>
                <c:pt idx="584">
                  <c:v>81.56</c:v>
                </c:pt>
                <c:pt idx="585">
                  <c:v>76.95</c:v>
                </c:pt>
                <c:pt idx="586">
                  <c:v>67.02</c:v>
                </c:pt>
                <c:pt idx="587">
                  <c:v>68.44</c:v>
                </c:pt>
                <c:pt idx="588">
                  <c:v>55.67</c:v>
                </c:pt>
                <c:pt idx="589">
                  <c:v>51.77</c:v>
                </c:pt>
                <c:pt idx="590">
                  <c:v>51.42</c:v>
                </c:pt>
                <c:pt idx="591">
                  <c:v>56.38</c:v>
                </c:pt>
                <c:pt idx="592">
                  <c:v>55.32</c:v>
                </c:pt>
                <c:pt idx="593">
                  <c:v>56.38</c:v>
                </c:pt>
                <c:pt idx="594">
                  <c:v>60.64</c:v>
                </c:pt>
                <c:pt idx="595">
                  <c:v>69.150000000000006</c:v>
                </c:pt>
                <c:pt idx="596">
                  <c:v>86.52</c:v>
                </c:pt>
                <c:pt idx="597">
                  <c:v>89.72</c:v>
                </c:pt>
                <c:pt idx="598">
                  <c:v>81.209999999999994</c:v>
                </c:pt>
                <c:pt idx="599">
                  <c:v>86.88</c:v>
                </c:pt>
                <c:pt idx="600">
                  <c:v>76.239999999999995</c:v>
                </c:pt>
                <c:pt idx="601">
                  <c:v>69.5</c:v>
                </c:pt>
                <c:pt idx="602">
                  <c:v>66.31</c:v>
                </c:pt>
                <c:pt idx="603">
                  <c:v>65.599999999999994</c:v>
                </c:pt>
                <c:pt idx="604">
                  <c:v>66.31</c:v>
                </c:pt>
                <c:pt idx="605">
                  <c:v>63.12</c:v>
                </c:pt>
                <c:pt idx="606">
                  <c:v>60.28</c:v>
                </c:pt>
                <c:pt idx="607">
                  <c:v>63.12</c:v>
                </c:pt>
                <c:pt idx="608">
                  <c:v>62.06</c:v>
                </c:pt>
                <c:pt idx="609">
                  <c:v>59.57</c:v>
                </c:pt>
                <c:pt idx="610">
                  <c:v>59.22</c:v>
                </c:pt>
                <c:pt idx="611">
                  <c:v>54.26</c:v>
                </c:pt>
                <c:pt idx="612">
                  <c:v>54.26</c:v>
                </c:pt>
                <c:pt idx="613">
                  <c:v>63.83</c:v>
                </c:pt>
                <c:pt idx="614">
                  <c:v>59.93</c:v>
                </c:pt>
                <c:pt idx="615">
                  <c:v>64.540000000000006</c:v>
                </c:pt>
                <c:pt idx="616">
                  <c:v>87.23</c:v>
                </c:pt>
                <c:pt idx="617">
                  <c:v>77.66</c:v>
                </c:pt>
                <c:pt idx="618">
                  <c:v>100</c:v>
                </c:pt>
                <c:pt idx="619">
                  <c:v>97.52</c:v>
                </c:pt>
                <c:pt idx="620">
                  <c:v>105.67</c:v>
                </c:pt>
                <c:pt idx="621">
                  <c:v>92.91</c:v>
                </c:pt>
                <c:pt idx="622">
                  <c:v>90.78</c:v>
                </c:pt>
                <c:pt idx="623">
                  <c:v>84.75</c:v>
                </c:pt>
                <c:pt idx="624">
                  <c:v>79.08</c:v>
                </c:pt>
                <c:pt idx="625">
                  <c:v>81.56</c:v>
                </c:pt>
                <c:pt idx="626">
                  <c:v>97.52</c:v>
                </c:pt>
                <c:pt idx="627">
                  <c:v>98.58</c:v>
                </c:pt>
                <c:pt idx="628">
                  <c:v>91.49</c:v>
                </c:pt>
                <c:pt idx="629">
                  <c:v>95.39</c:v>
                </c:pt>
                <c:pt idx="630">
                  <c:v>96.45</c:v>
                </c:pt>
                <c:pt idx="631">
                  <c:v>85.46</c:v>
                </c:pt>
                <c:pt idx="632">
                  <c:v>92.2</c:v>
                </c:pt>
                <c:pt idx="633">
                  <c:v>102.48</c:v>
                </c:pt>
                <c:pt idx="634">
                  <c:v>98.94</c:v>
                </c:pt>
                <c:pt idx="635">
                  <c:v>106.38</c:v>
                </c:pt>
                <c:pt idx="636">
                  <c:v>112.41</c:v>
                </c:pt>
                <c:pt idx="637">
                  <c:v>106.38</c:v>
                </c:pt>
                <c:pt idx="638">
                  <c:v>97.87</c:v>
                </c:pt>
                <c:pt idx="639">
                  <c:v>107.09</c:v>
                </c:pt>
                <c:pt idx="640">
                  <c:v>106.74</c:v>
                </c:pt>
                <c:pt idx="641">
                  <c:v>108.87</c:v>
                </c:pt>
                <c:pt idx="642">
                  <c:v>107.8</c:v>
                </c:pt>
                <c:pt idx="643">
                  <c:v>107.09</c:v>
                </c:pt>
                <c:pt idx="644">
                  <c:v>109.93</c:v>
                </c:pt>
                <c:pt idx="645">
                  <c:v>90.78</c:v>
                </c:pt>
                <c:pt idx="646">
                  <c:v>94.33</c:v>
                </c:pt>
                <c:pt idx="647">
                  <c:v>96.1</c:v>
                </c:pt>
                <c:pt idx="648">
                  <c:v>84.4</c:v>
                </c:pt>
                <c:pt idx="649">
                  <c:v>83.33</c:v>
                </c:pt>
                <c:pt idx="650">
                  <c:v>85.82</c:v>
                </c:pt>
                <c:pt idx="651">
                  <c:v>86.17</c:v>
                </c:pt>
                <c:pt idx="652">
                  <c:v>85.46</c:v>
                </c:pt>
                <c:pt idx="653">
                  <c:v>89.01</c:v>
                </c:pt>
                <c:pt idx="654">
                  <c:v>86.88</c:v>
                </c:pt>
                <c:pt idx="655">
                  <c:v>80.14</c:v>
                </c:pt>
                <c:pt idx="656">
                  <c:v>77.66</c:v>
                </c:pt>
                <c:pt idx="657">
                  <c:v>80.849999999999994</c:v>
                </c:pt>
                <c:pt idx="658">
                  <c:v>88.65</c:v>
                </c:pt>
                <c:pt idx="659">
                  <c:v>89.36</c:v>
                </c:pt>
                <c:pt idx="660">
                  <c:v>85.82</c:v>
                </c:pt>
                <c:pt idx="661">
                  <c:v>85.46</c:v>
                </c:pt>
                <c:pt idx="662">
                  <c:v>76.95</c:v>
                </c:pt>
                <c:pt idx="663">
                  <c:v>80.5</c:v>
                </c:pt>
                <c:pt idx="664">
                  <c:v>79.08</c:v>
                </c:pt>
                <c:pt idx="665">
                  <c:v>76.599999999999994</c:v>
                </c:pt>
                <c:pt idx="666">
                  <c:v>73.400000000000006</c:v>
                </c:pt>
                <c:pt idx="667">
                  <c:v>69.150000000000006</c:v>
                </c:pt>
                <c:pt idx="668">
                  <c:v>65.959999999999994</c:v>
                </c:pt>
                <c:pt idx="669">
                  <c:v>60.28</c:v>
                </c:pt>
                <c:pt idx="670">
                  <c:v>67.02</c:v>
                </c:pt>
                <c:pt idx="671">
                  <c:v>72.7</c:v>
                </c:pt>
                <c:pt idx="672">
                  <c:v>73.400000000000006</c:v>
                </c:pt>
                <c:pt idx="673">
                  <c:v>72.7</c:v>
                </c:pt>
                <c:pt idx="674">
                  <c:v>75.89</c:v>
                </c:pt>
                <c:pt idx="675">
                  <c:v>72.7</c:v>
                </c:pt>
                <c:pt idx="676">
                  <c:v>85.46</c:v>
                </c:pt>
                <c:pt idx="677">
                  <c:v>88.65</c:v>
                </c:pt>
                <c:pt idx="678">
                  <c:v>86.88</c:v>
                </c:pt>
                <c:pt idx="679">
                  <c:v>85.46</c:v>
                </c:pt>
                <c:pt idx="680">
                  <c:v>76.95</c:v>
                </c:pt>
                <c:pt idx="681">
                  <c:v>77.66</c:v>
                </c:pt>
                <c:pt idx="682">
                  <c:v>79.08</c:v>
                </c:pt>
                <c:pt idx="683">
                  <c:v>75.53</c:v>
                </c:pt>
                <c:pt idx="684">
                  <c:v>80.5</c:v>
                </c:pt>
                <c:pt idx="685">
                  <c:v>81.209999999999994</c:v>
                </c:pt>
                <c:pt idx="686">
                  <c:v>79.430000000000007</c:v>
                </c:pt>
                <c:pt idx="687">
                  <c:v>79.790000000000006</c:v>
                </c:pt>
                <c:pt idx="688">
                  <c:v>72.34</c:v>
                </c:pt>
                <c:pt idx="689">
                  <c:v>70.92</c:v>
                </c:pt>
                <c:pt idx="690">
                  <c:v>70.569999999999993</c:v>
                </c:pt>
                <c:pt idx="691">
                  <c:v>64.180000000000007</c:v>
                </c:pt>
                <c:pt idx="692">
                  <c:v>69.150000000000006</c:v>
                </c:pt>
                <c:pt idx="693">
                  <c:v>80.5</c:v>
                </c:pt>
                <c:pt idx="694">
                  <c:v>84.04</c:v>
                </c:pt>
                <c:pt idx="695">
                  <c:v>86.17</c:v>
                </c:pt>
                <c:pt idx="696">
                  <c:v>89.01</c:v>
                </c:pt>
                <c:pt idx="697">
                  <c:v>97.52</c:v>
                </c:pt>
                <c:pt idx="698">
                  <c:v>104.26</c:v>
                </c:pt>
                <c:pt idx="699">
                  <c:v>110.28</c:v>
                </c:pt>
                <c:pt idx="700">
                  <c:v>120.57</c:v>
                </c:pt>
                <c:pt idx="701">
                  <c:v>141.13</c:v>
                </c:pt>
                <c:pt idx="702">
                  <c:v>153.19</c:v>
                </c:pt>
                <c:pt idx="703">
                  <c:v>159.57</c:v>
                </c:pt>
                <c:pt idx="704">
                  <c:v>159.22</c:v>
                </c:pt>
                <c:pt idx="705">
                  <c:v>148.94</c:v>
                </c:pt>
                <c:pt idx="706">
                  <c:v>162.41</c:v>
                </c:pt>
                <c:pt idx="707">
                  <c:v>160.28</c:v>
                </c:pt>
                <c:pt idx="708">
                  <c:v>153.9</c:v>
                </c:pt>
                <c:pt idx="709">
                  <c:v>163.47999999999999</c:v>
                </c:pt>
                <c:pt idx="710">
                  <c:v>158.87</c:v>
                </c:pt>
                <c:pt idx="711">
                  <c:v>134.75</c:v>
                </c:pt>
                <c:pt idx="712">
                  <c:v>108.87</c:v>
                </c:pt>
                <c:pt idx="713">
                  <c:v>112.41</c:v>
                </c:pt>
                <c:pt idx="714">
                  <c:v>117.38</c:v>
                </c:pt>
                <c:pt idx="715">
                  <c:v>117.02</c:v>
                </c:pt>
                <c:pt idx="716">
                  <c:v>104.96</c:v>
                </c:pt>
                <c:pt idx="717">
                  <c:v>116.67</c:v>
                </c:pt>
                <c:pt idx="718">
                  <c:v>109.22</c:v>
                </c:pt>
                <c:pt idx="719">
                  <c:v>105.67</c:v>
                </c:pt>
                <c:pt idx="720">
                  <c:v>113.48</c:v>
                </c:pt>
                <c:pt idx="721">
                  <c:v>120.92</c:v>
                </c:pt>
                <c:pt idx="722">
                  <c:v>117.73</c:v>
                </c:pt>
                <c:pt idx="723">
                  <c:v>122.34</c:v>
                </c:pt>
                <c:pt idx="724">
                  <c:v>111.7</c:v>
                </c:pt>
                <c:pt idx="725">
                  <c:v>122.7</c:v>
                </c:pt>
                <c:pt idx="726">
                  <c:v>113.12</c:v>
                </c:pt>
                <c:pt idx="727">
                  <c:v>148.58000000000001</c:v>
                </c:pt>
                <c:pt idx="728">
                  <c:v>169.86</c:v>
                </c:pt>
                <c:pt idx="729">
                  <c:v>170.21</c:v>
                </c:pt>
                <c:pt idx="730">
                  <c:v>163.83000000000001</c:v>
                </c:pt>
                <c:pt idx="731">
                  <c:v>174.11</c:v>
                </c:pt>
                <c:pt idx="732">
                  <c:v>172.7</c:v>
                </c:pt>
                <c:pt idx="733">
                  <c:v>176.6</c:v>
                </c:pt>
                <c:pt idx="734">
                  <c:v>165.25</c:v>
                </c:pt>
                <c:pt idx="735">
                  <c:v>158.87</c:v>
                </c:pt>
                <c:pt idx="736">
                  <c:v>164.54</c:v>
                </c:pt>
                <c:pt idx="737">
                  <c:v>165.25</c:v>
                </c:pt>
                <c:pt idx="738">
                  <c:v>151.06</c:v>
                </c:pt>
                <c:pt idx="739">
                  <c:v>144.68</c:v>
                </c:pt>
                <c:pt idx="740">
                  <c:v>142.55000000000001</c:v>
                </c:pt>
                <c:pt idx="741">
                  <c:v>150.71</c:v>
                </c:pt>
                <c:pt idx="742">
                  <c:v>145.74</c:v>
                </c:pt>
                <c:pt idx="743">
                  <c:v>162.41</c:v>
                </c:pt>
                <c:pt idx="744">
                  <c:v>162.41</c:v>
                </c:pt>
                <c:pt idx="745">
                  <c:v>160.63999999999999</c:v>
                </c:pt>
                <c:pt idx="746">
                  <c:v>181.91</c:v>
                </c:pt>
                <c:pt idx="747">
                  <c:v>183.69</c:v>
                </c:pt>
                <c:pt idx="748">
                  <c:v>162.41</c:v>
                </c:pt>
                <c:pt idx="749">
                  <c:v>163.47999999999999</c:v>
                </c:pt>
                <c:pt idx="750">
                  <c:v>157.44999999999999</c:v>
                </c:pt>
                <c:pt idx="751">
                  <c:v>147.87</c:v>
                </c:pt>
                <c:pt idx="752">
                  <c:v>134.04</c:v>
                </c:pt>
                <c:pt idx="753">
                  <c:v>132.97999999999999</c:v>
                </c:pt>
                <c:pt idx="754">
                  <c:v>135.46</c:v>
                </c:pt>
                <c:pt idx="755">
                  <c:v>124.11</c:v>
                </c:pt>
                <c:pt idx="756">
                  <c:v>113.48</c:v>
                </c:pt>
                <c:pt idx="757">
                  <c:v>123.76</c:v>
                </c:pt>
                <c:pt idx="758">
                  <c:v>121.63</c:v>
                </c:pt>
                <c:pt idx="759">
                  <c:v>123.76</c:v>
                </c:pt>
                <c:pt idx="760">
                  <c:v>112.06</c:v>
                </c:pt>
                <c:pt idx="761">
                  <c:v>121.63</c:v>
                </c:pt>
                <c:pt idx="762">
                  <c:v>112.06</c:v>
                </c:pt>
                <c:pt idx="763">
                  <c:v>102.13</c:v>
                </c:pt>
                <c:pt idx="764">
                  <c:v>108.51</c:v>
                </c:pt>
                <c:pt idx="765">
                  <c:v>97.16</c:v>
                </c:pt>
                <c:pt idx="766">
                  <c:v>101.06</c:v>
                </c:pt>
                <c:pt idx="767">
                  <c:v>108.51</c:v>
                </c:pt>
                <c:pt idx="768">
                  <c:v>108.51</c:v>
                </c:pt>
                <c:pt idx="769">
                  <c:v>101.06</c:v>
                </c:pt>
                <c:pt idx="770">
                  <c:v>94.68</c:v>
                </c:pt>
                <c:pt idx="771">
                  <c:v>92.91</c:v>
                </c:pt>
                <c:pt idx="772">
                  <c:v>88.65</c:v>
                </c:pt>
                <c:pt idx="773">
                  <c:v>98.94</c:v>
                </c:pt>
                <c:pt idx="774">
                  <c:v>92.91</c:v>
                </c:pt>
                <c:pt idx="775">
                  <c:v>89.01</c:v>
                </c:pt>
                <c:pt idx="776">
                  <c:v>85.46</c:v>
                </c:pt>
                <c:pt idx="777">
                  <c:v>98.58</c:v>
                </c:pt>
                <c:pt idx="778">
                  <c:v>97.16</c:v>
                </c:pt>
                <c:pt idx="779">
                  <c:v>102.13</c:v>
                </c:pt>
                <c:pt idx="780">
                  <c:v>106.03</c:v>
                </c:pt>
                <c:pt idx="781">
                  <c:v>96.81</c:v>
                </c:pt>
                <c:pt idx="782">
                  <c:v>91.84</c:v>
                </c:pt>
                <c:pt idx="783">
                  <c:v>96.45</c:v>
                </c:pt>
                <c:pt idx="784">
                  <c:v>109.93</c:v>
                </c:pt>
                <c:pt idx="785">
                  <c:v>120.21</c:v>
                </c:pt>
                <c:pt idx="786">
                  <c:v>100.35</c:v>
                </c:pt>
                <c:pt idx="787">
                  <c:v>108.51</c:v>
                </c:pt>
                <c:pt idx="788">
                  <c:v>108.16</c:v>
                </c:pt>
                <c:pt idx="789">
                  <c:v>110.28</c:v>
                </c:pt>
                <c:pt idx="790">
                  <c:v>114.54</c:v>
                </c:pt>
                <c:pt idx="791">
                  <c:v>104.96</c:v>
                </c:pt>
                <c:pt idx="792">
                  <c:v>105.32</c:v>
                </c:pt>
                <c:pt idx="793">
                  <c:v>104.26</c:v>
                </c:pt>
                <c:pt idx="794">
                  <c:v>91.49</c:v>
                </c:pt>
                <c:pt idx="795">
                  <c:v>92.55</c:v>
                </c:pt>
                <c:pt idx="796">
                  <c:v>90.78</c:v>
                </c:pt>
                <c:pt idx="797">
                  <c:v>81.56</c:v>
                </c:pt>
                <c:pt idx="798">
                  <c:v>82.98</c:v>
                </c:pt>
                <c:pt idx="799">
                  <c:v>78.37</c:v>
                </c:pt>
                <c:pt idx="800">
                  <c:v>73.05</c:v>
                </c:pt>
                <c:pt idx="801">
                  <c:v>69.150000000000006</c:v>
                </c:pt>
                <c:pt idx="802">
                  <c:v>75.89</c:v>
                </c:pt>
                <c:pt idx="803">
                  <c:v>85.46</c:v>
                </c:pt>
                <c:pt idx="804">
                  <c:v>92.55</c:v>
                </c:pt>
                <c:pt idx="805">
                  <c:v>88.3</c:v>
                </c:pt>
                <c:pt idx="806">
                  <c:v>78.72</c:v>
                </c:pt>
                <c:pt idx="807">
                  <c:v>85.11</c:v>
                </c:pt>
                <c:pt idx="808">
                  <c:v>87.94</c:v>
                </c:pt>
                <c:pt idx="809">
                  <c:v>89.36</c:v>
                </c:pt>
                <c:pt idx="810">
                  <c:v>107.45</c:v>
                </c:pt>
                <c:pt idx="811">
                  <c:v>106.03</c:v>
                </c:pt>
                <c:pt idx="812">
                  <c:v>108.16</c:v>
                </c:pt>
                <c:pt idx="813">
                  <c:v>101.06</c:v>
                </c:pt>
                <c:pt idx="814">
                  <c:v>105.32</c:v>
                </c:pt>
                <c:pt idx="815">
                  <c:v>102.84</c:v>
                </c:pt>
                <c:pt idx="816">
                  <c:v>98.23</c:v>
                </c:pt>
                <c:pt idx="817">
                  <c:v>87.23</c:v>
                </c:pt>
                <c:pt idx="818">
                  <c:v>91.84</c:v>
                </c:pt>
                <c:pt idx="819">
                  <c:v>92.2</c:v>
                </c:pt>
                <c:pt idx="820">
                  <c:v>112.06</c:v>
                </c:pt>
                <c:pt idx="821">
                  <c:v>115.25</c:v>
                </c:pt>
                <c:pt idx="822">
                  <c:v>138.65</c:v>
                </c:pt>
                <c:pt idx="823">
                  <c:v>132.97999999999999</c:v>
                </c:pt>
                <c:pt idx="824">
                  <c:v>144.68</c:v>
                </c:pt>
                <c:pt idx="825">
                  <c:v>140.43</c:v>
                </c:pt>
                <c:pt idx="826">
                  <c:v>129.79</c:v>
                </c:pt>
                <c:pt idx="827">
                  <c:v>136.52000000000001</c:v>
                </c:pt>
                <c:pt idx="828">
                  <c:v>143.97</c:v>
                </c:pt>
                <c:pt idx="829">
                  <c:v>160.28</c:v>
                </c:pt>
                <c:pt idx="830">
                  <c:v>159.57</c:v>
                </c:pt>
                <c:pt idx="831">
                  <c:v>151.41999999999999</c:v>
                </c:pt>
                <c:pt idx="832">
                  <c:v>132.97999999999999</c:v>
                </c:pt>
                <c:pt idx="833">
                  <c:v>132.62</c:v>
                </c:pt>
                <c:pt idx="834">
                  <c:v>130.5</c:v>
                </c:pt>
                <c:pt idx="835">
                  <c:v>146.44999999999999</c:v>
                </c:pt>
                <c:pt idx="836">
                  <c:v>152.47999999999999</c:v>
                </c:pt>
                <c:pt idx="837">
                  <c:v>159.57</c:v>
                </c:pt>
                <c:pt idx="838">
                  <c:v>160.28</c:v>
                </c:pt>
                <c:pt idx="839">
                  <c:v>157.44999999999999</c:v>
                </c:pt>
                <c:pt idx="840">
                  <c:v>159.22</c:v>
                </c:pt>
                <c:pt idx="841">
                  <c:v>155.66999999999999</c:v>
                </c:pt>
                <c:pt idx="842">
                  <c:v>140.07</c:v>
                </c:pt>
                <c:pt idx="843">
                  <c:v>142.19999999999999</c:v>
                </c:pt>
                <c:pt idx="844">
                  <c:v>143.97</c:v>
                </c:pt>
                <c:pt idx="845">
                  <c:v>151.06</c:v>
                </c:pt>
                <c:pt idx="846">
                  <c:v>150</c:v>
                </c:pt>
                <c:pt idx="847">
                  <c:v>142.91</c:v>
                </c:pt>
                <c:pt idx="848">
                  <c:v>142.91</c:v>
                </c:pt>
                <c:pt idx="849">
                  <c:v>147.87</c:v>
                </c:pt>
                <c:pt idx="850">
                  <c:v>176.24</c:v>
                </c:pt>
                <c:pt idx="851">
                  <c:v>176.24</c:v>
                </c:pt>
                <c:pt idx="852">
                  <c:v>179.43</c:v>
                </c:pt>
                <c:pt idx="853">
                  <c:v>180.5</c:v>
                </c:pt>
                <c:pt idx="854">
                  <c:v>181.91</c:v>
                </c:pt>
                <c:pt idx="855">
                  <c:v>179.43</c:v>
                </c:pt>
                <c:pt idx="856">
                  <c:v>163.47999999999999</c:v>
                </c:pt>
                <c:pt idx="857">
                  <c:v>154.61000000000001</c:v>
                </c:pt>
                <c:pt idx="858">
                  <c:v>162.06</c:v>
                </c:pt>
                <c:pt idx="859">
                  <c:v>139.36000000000001</c:v>
                </c:pt>
                <c:pt idx="860">
                  <c:v>132.97999999999999</c:v>
                </c:pt>
                <c:pt idx="861">
                  <c:v>126.6</c:v>
                </c:pt>
                <c:pt idx="862">
                  <c:v>126.95</c:v>
                </c:pt>
                <c:pt idx="863">
                  <c:v>124.11</c:v>
                </c:pt>
                <c:pt idx="864">
                  <c:v>129.43</c:v>
                </c:pt>
                <c:pt idx="865">
                  <c:v>124.47</c:v>
                </c:pt>
                <c:pt idx="866">
                  <c:v>116.31</c:v>
                </c:pt>
                <c:pt idx="867">
                  <c:v>123.05</c:v>
                </c:pt>
                <c:pt idx="868">
                  <c:v>130.5</c:v>
                </c:pt>
                <c:pt idx="869">
                  <c:v>110.99</c:v>
                </c:pt>
                <c:pt idx="870">
                  <c:v>103.19</c:v>
                </c:pt>
                <c:pt idx="871">
                  <c:v>80.14</c:v>
                </c:pt>
                <c:pt idx="872">
                  <c:v>85.82</c:v>
                </c:pt>
                <c:pt idx="873">
                  <c:v>81.209999999999994</c:v>
                </c:pt>
                <c:pt idx="874">
                  <c:v>79.430000000000007</c:v>
                </c:pt>
                <c:pt idx="875">
                  <c:v>89.72</c:v>
                </c:pt>
                <c:pt idx="876">
                  <c:v>95.39</c:v>
                </c:pt>
                <c:pt idx="877">
                  <c:v>110.99</c:v>
                </c:pt>
                <c:pt idx="878">
                  <c:v>104.61</c:v>
                </c:pt>
                <c:pt idx="879">
                  <c:v>104.26</c:v>
                </c:pt>
                <c:pt idx="880">
                  <c:v>106.03</c:v>
                </c:pt>
                <c:pt idx="881">
                  <c:v>109.57</c:v>
                </c:pt>
                <c:pt idx="882">
                  <c:v>106.74</c:v>
                </c:pt>
                <c:pt idx="883">
                  <c:v>114.54</c:v>
                </c:pt>
                <c:pt idx="884">
                  <c:v>119.86</c:v>
                </c:pt>
                <c:pt idx="885">
                  <c:v>127.66</c:v>
                </c:pt>
                <c:pt idx="886">
                  <c:v>112.77</c:v>
                </c:pt>
                <c:pt idx="887">
                  <c:v>99.29</c:v>
                </c:pt>
                <c:pt idx="888">
                  <c:v>115.96</c:v>
                </c:pt>
                <c:pt idx="889">
                  <c:v>109.93</c:v>
                </c:pt>
                <c:pt idx="890">
                  <c:v>109.22</c:v>
                </c:pt>
                <c:pt idx="891">
                  <c:v>128.01</c:v>
                </c:pt>
                <c:pt idx="892">
                  <c:v>124.47</c:v>
                </c:pt>
                <c:pt idx="893">
                  <c:v>114.89</c:v>
                </c:pt>
                <c:pt idx="894">
                  <c:v>110.99</c:v>
                </c:pt>
                <c:pt idx="895">
                  <c:v>93.97</c:v>
                </c:pt>
                <c:pt idx="896">
                  <c:v>75.89</c:v>
                </c:pt>
                <c:pt idx="897">
                  <c:v>79.08</c:v>
                </c:pt>
                <c:pt idx="898">
                  <c:v>65.599999999999994</c:v>
                </c:pt>
                <c:pt idx="899">
                  <c:v>65.599999999999994</c:v>
                </c:pt>
                <c:pt idx="900">
                  <c:v>67.38</c:v>
                </c:pt>
                <c:pt idx="901">
                  <c:v>71.989999999999995</c:v>
                </c:pt>
                <c:pt idx="902">
                  <c:v>64.540000000000006</c:v>
                </c:pt>
                <c:pt idx="903">
                  <c:v>61.35</c:v>
                </c:pt>
                <c:pt idx="904">
                  <c:v>75.89</c:v>
                </c:pt>
                <c:pt idx="905">
                  <c:v>81.56</c:v>
                </c:pt>
                <c:pt idx="906">
                  <c:v>78.37</c:v>
                </c:pt>
                <c:pt idx="907">
                  <c:v>67.73</c:v>
                </c:pt>
                <c:pt idx="908">
                  <c:v>63.83</c:v>
                </c:pt>
                <c:pt idx="909">
                  <c:v>67.38</c:v>
                </c:pt>
                <c:pt idx="910">
                  <c:v>61.35</c:v>
                </c:pt>
                <c:pt idx="911">
                  <c:v>62.41</c:v>
                </c:pt>
                <c:pt idx="912">
                  <c:v>78.010000000000005</c:v>
                </c:pt>
                <c:pt idx="913">
                  <c:v>76.599999999999994</c:v>
                </c:pt>
                <c:pt idx="914">
                  <c:v>69.5</c:v>
                </c:pt>
                <c:pt idx="915">
                  <c:v>63.48</c:v>
                </c:pt>
                <c:pt idx="916">
                  <c:v>63.83</c:v>
                </c:pt>
                <c:pt idx="917">
                  <c:v>68.44</c:v>
                </c:pt>
                <c:pt idx="918">
                  <c:v>70.209999999999994</c:v>
                </c:pt>
                <c:pt idx="919">
                  <c:v>74.11</c:v>
                </c:pt>
                <c:pt idx="920">
                  <c:v>81.91</c:v>
                </c:pt>
                <c:pt idx="921">
                  <c:v>84.75</c:v>
                </c:pt>
                <c:pt idx="922">
                  <c:v>77.66</c:v>
                </c:pt>
                <c:pt idx="923">
                  <c:v>68.44</c:v>
                </c:pt>
                <c:pt idx="924">
                  <c:v>77.3</c:v>
                </c:pt>
                <c:pt idx="925">
                  <c:v>76.239999999999995</c:v>
                </c:pt>
                <c:pt idx="926">
                  <c:v>90.07</c:v>
                </c:pt>
                <c:pt idx="927">
                  <c:v>93.62</c:v>
                </c:pt>
                <c:pt idx="928">
                  <c:v>97.87</c:v>
                </c:pt>
                <c:pt idx="929">
                  <c:v>92.91</c:v>
                </c:pt>
                <c:pt idx="930">
                  <c:v>90.43</c:v>
                </c:pt>
                <c:pt idx="931">
                  <c:v>90.43</c:v>
                </c:pt>
                <c:pt idx="932">
                  <c:v>93.62</c:v>
                </c:pt>
                <c:pt idx="933">
                  <c:v>94.33</c:v>
                </c:pt>
                <c:pt idx="934">
                  <c:v>86.17</c:v>
                </c:pt>
                <c:pt idx="935">
                  <c:v>90.07</c:v>
                </c:pt>
                <c:pt idx="936">
                  <c:v>89.01</c:v>
                </c:pt>
                <c:pt idx="937">
                  <c:v>86.17</c:v>
                </c:pt>
                <c:pt idx="938">
                  <c:v>82.98</c:v>
                </c:pt>
                <c:pt idx="939">
                  <c:v>88.3</c:v>
                </c:pt>
                <c:pt idx="940">
                  <c:v>72.34</c:v>
                </c:pt>
                <c:pt idx="941">
                  <c:v>75.53</c:v>
                </c:pt>
                <c:pt idx="942">
                  <c:v>66.67</c:v>
                </c:pt>
                <c:pt idx="943">
                  <c:v>65.599999999999994</c:v>
                </c:pt>
                <c:pt idx="944">
                  <c:v>71.28</c:v>
                </c:pt>
                <c:pt idx="945">
                  <c:v>96.81</c:v>
                </c:pt>
                <c:pt idx="946">
                  <c:v>97.16</c:v>
                </c:pt>
                <c:pt idx="947">
                  <c:v>88.65</c:v>
                </c:pt>
                <c:pt idx="948">
                  <c:v>104.61</c:v>
                </c:pt>
                <c:pt idx="949">
                  <c:v>105.67</c:v>
                </c:pt>
                <c:pt idx="950">
                  <c:v>107.09</c:v>
                </c:pt>
                <c:pt idx="951">
                  <c:v>92.55</c:v>
                </c:pt>
                <c:pt idx="952">
                  <c:v>95.39</c:v>
                </c:pt>
                <c:pt idx="953">
                  <c:v>99.65</c:v>
                </c:pt>
                <c:pt idx="954">
                  <c:v>95.74</c:v>
                </c:pt>
                <c:pt idx="955">
                  <c:v>115.25</c:v>
                </c:pt>
                <c:pt idx="956">
                  <c:v>112.77</c:v>
                </c:pt>
                <c:pt idx="957">
                  <c:v>112.06</c:v>
                </c:pt>
                <c:pt idx="958">
                  <c:v>103.55</c:v>
                </c:pt>
                <c:pt idx="959">
                  <c:v>112.06</c:v>
                </c:pt>
                <c:pt idx="960">
                  <c:v>100.35</c:v>
                </c:pt>
                <c:pt idx="961">
                  <c:v>97.87</c:v>
                </c:pt>
                <c:pt idx="962">
                  <c:v>97.16</c:v>
                </c:pt>
                <c:pt idx="963">
                  <c:v>93.26</c:v>
                </c:pt>
                <c:pt idx="964">
                  <c:v>92.55</c:v>
                </c:pt>
                <c:pt idx="965">
                  <c:v>86.17</c:v>
                </c:pt>
                <c:pt idx="966">
                  <c:v>69.86</c:v>
                </c:pt>
                <c:pt idx="967">
                  <c:v>71.28</c:v>
                </c:pt>
                <c:pt idx="968">
                  <c:v>80.5</c:v>
                </c:pt>
                <c:pt idx="969">
                  <c:v>93.26</c:v>
                </c:pt>
                <c:pt idx="970">
                  <c:v>86.88</c:v>
                </c:pt>
                <c:pt idx="971">
                  <c:v>78.010000000000005</c:v>
                </c:pt>
                <c:pt idx="972">
                  <c:v>91.84</c:v>
                </c:pt>
                <c:pt idx="973">
                  <c:v>98.58</c:v>
                </c:pt>
                <c:pt idx="974">
                  <c:v>98.23</c:v>
                </c:pt>
                <c:pt idx="975">
                  <c:v>93.62</c:v>
                </c:pt>
                <c:pt idx="976">
                  <c:v>86.88</c:v>
                </c:pt>
                <c:pt idx="977">
                  <c:v>77.3</c:v>
                </c:pt>
                <c:pt idx="978">
                  <c:v>78.37</c:v>
                </c:pt>
                <c:pt idx="979">
                  <c:v>85.82</c:v>
                </c:pt>
                <c:pt idx="980">
                  <c:v>78.72</c:v>
                </c:pt>
                <c:pt idx="981">
                  <c:v>90.07</c:v>
                </c:pt>
                <c:pt idx="982">
                  <c:v>92.55</c:v>
                </c:pt>
                <c:pt idx="983">
                  <c:v>87.94</c:v>
                </c:pt>
                <c:pt idx="984">
                  <c:v>88.65</c:v>
                </c:pt>
                <c:pt idx="985">
                  <c:v>95.74</c:v>
                </c:pt>
                <c:pt idx="986">
                  <c:v>91.84</c:v>
                </c:pt>
                <c:pt idx="987">
                  <c:v>100.71</c:v>
                </c:pt>
                <c:pt idx="988">
                  <c:v>103.19</c:v>
                </c:pt>
                <c:pt idx="989">
                  <c:v>100</c:v>
                </c:pt>
                <c:pt idx="990">
                  <c:v>105.32</c:v>
                </c:pt>
                <c:pt idx="991">
                  <c:v>102.84</c:v>
                </c:pt>
                <c:pt idx="992">
                  <c:v>102.48</c:v>
                </c:pt>
                <c:pt idx="993">
                  <c:v>93.97</c:v>
                </c:pt>
                <c:pt idx="994">
                  <c:v>98.94</c:v>
                </c:pt>
                <c:pt idx="995">
                  <c:v>97.16</c:v>
                </c:pt>
                <c:pt idx="996">
                  <c:v>104.61</c:v>
                </c:pt>
                <c:pt idx="997">
                  <c:v>106.74</c:v>
                </c:pt>
                <c:pt idx="998">
                  <c:v>95.39</c:v>
                </c:pt>
                <c:pt idx="999">
                  <c:v>105.32</c:v>
                </c:pt>
                <c:pt idx="1000">
                  <c:v>116.67</c:v>
                </c:pt>
                <c:pt idx="1001">
                  <c:v>114.18</c:v>
                </c:pt>
                <c:pt idx="1002">
                  <c:v>119.15</c:v>
                </c:pt>
                <c:pt idx="1003">
                  <c:v>107.45</c:v>
                </c:pt>
                <c:pt idx="1004">
                  <c:v>104.96</c:v>
                </c:pt>
                <c:pt idx="1005">
                  <c:v>106.03</c:v>
                </c:pt>
                <c:pt idx="1006">
                  <c:v>101.06</c:v>
                </c:pt>
                <c:pt idx="1007">
                  <c:v>113.83</c:v>
                </c:pt>
                <c:pt idx="1008">
                  <c:v>117.38</c:v>
                </c:pt>
                <c:pt idx="1009">
                  <c:v>119.86</c:v>
                </c:pt>
                <c:pt idx="1010">
                  <c:v>116.31</c:v>
                </c:pt>
                <c:pt idx="1011">
                  <c:v>104.96</c:v>
                </c:pt>
                <c:pt idx="1012">
                  <c:v>109.57</c:v>
                </c:pt>
                <c:pt idx="1013">
                  <c:v>126.24</c:v>
                </c:pt>
                <c:pt idx="1014">
                  <c:v>117.73</c:v>
                </c:pt>
                <c:pt idx="1015">
                  <c:v>114.18</c:v>
                </c:pt>
                <c:pt idx="1016">
                  <c:v>101.42</c:v>
                </c:pt>
                <c:pt idx="1017">
                  <c:v>95.74</c:v>
                </c:pt>
                <c:pt idx="1018">
                  <c:v>95.04</c:v>
                </c:pt>
                <c:pt idx="1019">
                  <c:v>99.29</c:v>
                </c:pt>
                <c:pt idx="1020">
                  <c:v>96.81</c:v>
                </c:pt>
                <c:pt idx="1021">
                  <c:v>101.42</c:v>
                </c:pt>
                <c:pt idx="1022">
                  <c:v>102.13</c:v>
                </c:pt>
                <c:pt idx="1023">
                  <c:v>99.65</c:v>
                </c:pt>
                <c:pt idx="1024">
                  <c:v>96.1</c:v>
                </c:pt>
                <c:pt idx="1025">
                  <c:v>97.52</c:v>
                </c:pt>
                <c:pt idx="1026">
                  <c:v>92.55</c:v>
                </c:pt>
                <c:pt idx="1027">
                  <c:v>94.33</c:v>
                </c:pt>
                <c:pt idx="1028">
                  <c:v>103.9</c:v>
                </c:pt>
                <c:pt idx="1029">
                  <c:v>103.55</c:v>
                </c:pt>
                <c:pt idx="1030">
                  <c:v>109.57</c:v>
                </c:pt>
                <c:pt idx="1031">
                  <c:v>105.32</c:v>
                </c:pt>
                <c:pt idx="1032">
                  <c:v>108.51</c:v>
                </c:pt>
                <c:pt idx="1033">
                  <c:v>112.41</c:v>
                </c:pt>
                <c:pt idx="1034">
                  <c:v>112.41</c:v>
                </c:pt>
                <c:pt idx="1035">
                  <c:v>99.65</c:v>
                </c:pt>
                <c:pt idx="1036">
                  <c:v>103.9</c:v>
                </c:pt>
                <c:pt idx="1037">
                  <c:v>110.28</c:v>
                </c:pt>
                <c:pt idx="1038">
                  <c:v>114.54</c:v>
                </c:pt>
                <c:pt idx="1039">
                  <c:v>123.4</c:v>
                </c:pt>
                <c:pt idx="1040">
                  <c:v>121.28</c:v>
                </c:pt>
                <c:pt idx="1041">
                  <c:v>124.11</c:v>
                </c:pt>
                <c:pt idx="1042">
                  <c:v>121.99</c:v>
                </c:pt>
                <c:pt idx="1043">
                  <c:v>123.4</c:v>
                </c:pt>
                <c:pt idx="1044">
                  <c:v>120.92</c:v>
                </c:pt>
                <c:pt idx="1045">
                  <c:v>113.83</c:v>
                </c:pt>
                <c:pt idx="1046">
                  <c:v>113.83</c:v>
                </c:pt>
                <c:pt idx="1047">
                  <c:v>120.57</c:v>
                </c:pt>
                <c:pt idx="1048">
                  <c:v>121.63</c:v>
                </c:pt>
                <c:pt idx="1049">
                  <c:v>121.63</c:v>
                </c:pt>
                <c:pt idx="1050">
                  <c:v>122.34</c:v>
                </c:pt>
                <c:pt idx="1051">
                  <c:v>119.15</c:v>
                </c:pt>
                <c:pt idx="1052">
                  <c:v>128.37</c:v>
                </c:pt>
                <c:pt idx="1053">
                  <c:v>132.27000000000001</c:v>
                </c:pt>
                <c:pt idx="1054">
                  <c:v>127.66</c:v>
                </c:pt>
                <c:pt idx="1055">
                  <c:v>131.56</c:v>
                </c:pt>
                <c:pt idx="1056">
                  <c:v>125.53</c:v>
                </c:pt>
                <c:pt idx="1057">
                  <c:v>119.86</c:v>
                </c:pt>
                <c:pt idx="1058">
                  <c:v>115.96</c:v>
                </c:pt>
                <c:pt idx="1059">
                  <c:v>118.79</c:v>
                </c:pt>
                <c:pt idx="1060">
                  <c:v>120.21</c:v>
                </c:pt>
                <c:pt idx="1061">
                  <c:v>126.95</c:v>
                </c:pt>
                <c:pt idx="1062">
                  <c:v>121.99</c:v>
                </c:pt>
                <c:pt idx="1063">
                  <c:v>118.79</c:v>
                </c:pt>
                <c:pt idx="1064">
                  <c:v>124.82</c:v>
                </c:pt>
                <c:pt idx="1065">
                  <c:v>125.53</c:v>
                </c:pt>
                <c:pt idx="1066">
                  <c:v>125.18</c:v>
                </c:pt>
                <c:pt idx="1067">
                  <c:v>121.28</c:v>
                </c:pt>
                <c:pt idx="1068">
                  <c:v>101.42</c:v>
                </c:pt>
                <c:pt idx="1069">
                  <c:v>100.35</c:v>
                </c:pt>
                <c:pt idx="1070">
                  <c:v>99.65</c:v>
                </c:pt>
                <c:pt idx="1071">
                  <c:v>98.23</c:v>
                </c:pt>
                <c:pt idx="1072">
                  <c:v>99.29</c:v>
                </c:pt>
                <c:pt idx="1073">
                  <c:v>103.9</c:v>
                </c:pt>
                <c:pt idx="1074">
                  <c:v>111.7</c:v>
                </c:pt>
                <c:pt idx="1075">
                  <c:v>111.35</c:v>
                </c:pt>
                <c:pt idx="1076">
                  <c:v>111.7</c:v>
                </c:pt>
                <c:pt idx="1077">
                  <c:v>103.55</c:v>
                </c:pt>
                <c:pt idx="1078">
                  <c:v>95.39</c:v>
                </c:pt>
                <c:pt idx="1079">
                  <c:v>92.2</c:v>
                </c:pt>
                <c:pt idx="1080">
                  <c:v>91.84</c:v>
                </c:pt>
                <c:pt idx="1081">
                  <c:v>91.13</c:v>
                </c:pt>
                <c:pt idx="1082">
                  <c:v>83.33</c:v>
                </c:pt>
                <c:pt idx="1083">
                  <c:v>81.209999999999994</c:v>
                </c:pt>
                <c:pt idx="1084">
                  <c:v>78.010000000000005</c:v>
                </c:pt>
                <c:pt idx="1085">
                  <c:v>76.599999999999994</c:v>
                </c:pt>
                <c:pt idx="1086">
                  <c:v>80.14</c:v>
                </c:pt>
                <c:pt idx="1087">
                  <c:v>79.430000000000007</c:v>
                </c:pt>
                <c:pt idx="1088">
                  <c:v>84.75</c:v>
                </c:pt>
                <c:pt idx="1089">
                  <c:v>80.14</c:v>
                </c:pt>
                <c:pt idx="1090">
                  <c:v>76.599999999999994</c:v>
                </c:pt>
                <c:pt idx="1091">
                  <c:v>76.599999999999994</c:v>
                </c:pt>
                <c:pt idx="1092">
                  <c:v>79.08</c:v>
                </c:pt>
                <c:pt idx="1093">
                  <c:v>80.5</c:v>
                </c:pt>
                <c:pt idx="1094">
                  <c:v>83.69</c:v>
                </c:pt>
                <c:pt idx="1095">
                  <c:v>87.23</c:v>
                </c:pt>
                <c:pt idx="1096">
                  <c:v>84.04</c:v>
                </c:pt>
                <c:pt idx="1097">
                  <c:v>83.33</c:v>
                </c:pt>
                <c:pt idx="1098">
                  <c:v>77.66</c:v>
                </c:pt>
                <c:pt idx="1099">
                  <c:v>73.400000000000006</c:v>
                </c:pt>
                <c:pt idx="1100">
                  <c:v>70.569999999999993</c:v>
                </c:pt>
                <c:pt idx="1101">
                  <c:v>74.11</c:v>
                </c:pt>
                <c:pt idx="1102">
                  <c:v>76.599999999999994</c:v>
                </c:pt>
                <c:pt idx="1103">
                  <c:v>74.11</c:v>
                </c:pt>
                <c:pt idx="1104">
                  <c:v>79.430000000000007</c:v>
                </c:pt>
                <c:pt idx="1105">
                  <c:v>77.3</c:v>
                </c:pt>
                <c:pt idx="1106">
                  <c:v>73.760000000000005</c:v>
                </c:pt>
                <c:pt idx="1107">
                  <c:v>73.760000000000005</c:v>
                </c:pt>
                <c:pt idx="1108">
                  <c:v>73.05</c:v>
                </c:pt>
                <c:pt idx="1109">
                  <c:v>73.05</c:v>
                </c:pt>
                <c:pt idx="1110">
                  <c:v>70.569999999999993</c:v>
                </c:pt>
                <c:pt idx="1111">
                  <c:v>69.5</c:v>
                </c:pt>
                <c:pt idx="1112">
                  <c:v>73.760000000000005</c:v>
                </c:pt>
                <c:pt idx="1113">
                  <c:v>76.599999999999994</c:v>
                </c:pt>
                <c:pt idx="1114">
                  <c:v>81.56</c:v>
                </c:pt>
                <c:pt idx="1115">
                  <c:v>86.88</c:v>
                </c:pt>
                <c:pt idx="1116">
                  <c:v>83.69</c:v>
                </c:pt>
                <c:pt idx="1117">
                  <c:v>82.62</c:v>
                </c:pt>
                <c:pt idx="1118">
                  <c:v>81.209999999999994</c:v>
                </c:pt>
                <c:pt idx="1119">
                  <c:v>79.430000000000007</c:v>
                </c:pt>
                <c:pt idx="1120">
                  <c:v>84.75</c:v>
                </c:pt>
                <c:pt idx="1121">
                  <c:v>86.17</c:v>
                </c:pt>
                <c:pt idx="1122">
                  <c:v>96.81</c:v>
                </c:pt>
                <c:pt idx="1123">
                  <c:v>97.87</c:v>
                </c:pt>
                <c:pt idx="1124">
                  <c:v>89.72</c:v>
                </c:pt>
                <c:pt idx="1125">
                  <c:v>96.45</c:v>
                </c:pt>
                <c:pt idx="1126">
                  <c:v>92.55</c:v>
                </c:pt>
                <c:pt idx="1127">
                  <c:v>85.82</c:v>
                </c:pt>
                <c:pt idx="1128">
                  <c:v>86.88</c:v>
                </c:pt>
                <c:pt idx="1129">
                  <c:v>89.01</c:v>
                </c:pt>
                <c:pt idx="1130">
                  <c:v>87.59</c:v>
                </c:pt>
                <c:pt idx="1131">
                  <c:v>91.13</c:v>
                </c:pt>
                <c:pt idx="1132">
                  <c:v>87.59</c:v>
                </c:pt>
                <c:pt idx="1133">
                  <c:v>83.33</c:v>
                </c:pt>
                <c:pt idx="1134">
                  <c:v>83.69</c:v>
                </c:pt>
                <c:pt idx="1135">
                  <c:v>84.4</c:v>
                </c:pt>
                <c:pt idx="1136">
                  <c:v>80.14</c:v>
                </c:pt>
                <c:pt idx="1137">
                  <c:v>85.82</c:v>
                </c:pt>
                <c:pt idx="1138">
                  <c:v>104.96</c:v>
                </c:pt>
                <c:pt idx="1139">
                  <c:v>111.35</c:v>
                </c:pt>
                <c:pt idx="1140">
                  <c:v>112.06</c:v>
                </c:pt>
                <c:pt idx="1141">
                  <c:v>106.38</c:v>
                </c:pt>
                <c:pt idx="1142">
                  <c:v>105.32</c:v>
                </c:pt>
                <c:pt idx="1143">
                  <c:v>108.51</c:v>
                </c:pt>
                <c:pt idx="1144">
                  <c:v>108.16</c:v>
                </c:pt>
                <c:pt idx="1145">
                  <c:v>119.5</c:v>
                </c:pt>
                <c:pt idx="1146">
                  <c:v>117.38</c:v>
                </c:pt>
                <c:pt idx="1147">
                  <c:v>113.83</c:v>
                </c:pt>
                <c:pt idx="1148">
                  <c:v>115.96</c:v>
                </c:pt>
                <c:pt idx="1149">
                  <c:v>122.7</c:v>
                </c:pt>
                <c:pt idx="1150">
                  <c:v>124.47</c:v>
                </c:pt>
                <c:pt idx="1151">
                  <c:v>122.7</c:v>
                </c:pt>
                <c:pt idx="1152">
                  <c:v>119.86</c:v>
                </c:pt>
                <c:pt idx="1153">
                  <c:v>117.02</c:v>
                </c:pt>
                <c:pt idx="1154">
                  <c:v>112.77</c:v>
                </c:pt>
                <c:pt idx="1155">
                  <c:v>113.12</c:v>
                </c:pt>
                <c:pt idx="1156">
                  <c:v>110.99</c:v>
                </c:pt>
                <c:pt idx="1157">
                  <c:v>114.54</c:v>
                </c:pt>
                <c:pt idx="1158">
                  <c:v>118.79</c:v>
                </c:pt>
                <c:pt idx="1159">
                  <c:v>121.63</c:v>
                </c:pt>
                <c:pt idx="1160">
                  <c:v>123.05</c:v>
                </c:pt>
                <c:pt idx="1161">
                  <c:v>120.57</c:v>
                </c:pt>
                <c:pt idx="1162">
                  <c:v>107.8</c:v>
                </c:pt>
                <c:pt idx="1163">
                  <c:v>111.7</c:v>
                </c:pt>
                <c:pt idx="1164">
                  <c:v>117.02</c:v>
                </c:pt>
                <c:pt idx="1165">
                  <c:v>118.44</c:v>
                </c:pt>
                <c:pt idx="1166">
                  <c:v>119.5</c:v>
                </c:pt>
                <c:pt idx="1167">
                  <c:v>122.7</c:v>
                </c:pt>
                <c:pt idx="1168">
                  <c:v>115.25</c:v>
                </c:pt>
                <c:pt idx="1169">
                  <c:v>117.02</c:v>
                </c:pt>
                <c:pt idx="1170">
                  <c:v>123.4</c:v>
                </c:pt>
                <c:pt idx="1171">
                  <c:v>122.7</c:v>
                </c:pt>
                <c:pt idx="1172">
                  <c:v>119.15</c:v>
                </c:pt>
                <c:pt idx="1173">
                  <c:v>118.09</c:v>
                </c:pt>
                <c:pt idx="1174">
                  <c:v>117.02</c:v>
                </c:pt>
                <c:pt idx="1175">
                  <c:v>123.05</c:v>
                </c:pt>
                <c:pt idx="1176">
                  <c:v>119.5</c:v>
                </c:pt>
                <c:pt idx="1177">
                  <c:v>114.89</c:v>
                </c:pt>
                <c:pt idx="1178">
                  <c:v>121.63</c:v>
                </c:pt>
                <c:pt idx="1179">
                  <c:v>129.43</c:v>
                </c:pt>
                <c:pt idx="1180">
                  <c:v>129.08000000000001</c:v>
                </c:pt>
                <c:pt idx="1181">
                  <c:v>124.47</c:v>
                </c:pt>
                <c:pt idx="1182">
                  <c:v>124.82</c:v>
                </c:pt>
                <c:pt idx="1183">
                  <c:v>127.66</c:v>
                </c:pt>
                <c:pt idx="1184">
                  <c:v>132.27000000000001</c:v>
                </c:pt>
                <c:pt idx="1185">
                  <c:v>131.21</c:v>
                </c:pt>
                <c:pt idx="1186">
                  <c:v>122.7</c:v>
                </c:pt>
                <c:pt idx="1187">
                  <c:v>135.11000000000001</c:v>
                </c:pt>
                <c:pt idx="1188">
                  <c:v>139.36000000000001</c:v>
                </c:pt>
                <c:pt idx="1189">
                  <c:v>128.01</c:v>
                </c:pt>
                <c:pt idx="1190">
                  <c:v>127.66</c:v>
                </c:pt>
                <c:pt idx="1191">
                  <c:v>128.01</c:v>
                </c:pt>
                <c:pt idx="1192">
                  <c:v>133.69</c:v>
                </c:pt>
                <c:pt idx="1193">
                  <c:v>147.87</c:v>
                </c:pt>
                <c:pt idx="1194">
                  <c:v>148.22999999999999</c:v>
                </c:pt>
                <c:pt idx="1195">
                  <c:v>148.58000000000001</c:v>
                </c:pt>
                <c:pt idx="1196">
                  <c:v>143.26</c:v>
                </c:pt>
                <c:pt idx="1197">
                  <c:v>150.35</c:v>
                </c:pt>
                <c:pt idx="1198">
                  <c:v>151.77000000000001</c:v>
                </c:pt>
                <c:pt idx="1199">
                  <c:v>148.58000000000001</c:v>
                </c:pt>
                <c:pt idx="1200">
                  <c:v>153.55000000000001</c:v>
                </c:pt>
                <c:pt idx="1201">
                  <c:v>152.13</c:v>
                </c:pt>
                <c:pt idx="1202">
                  <c:v>154.61000000000001</c:v>
                </c:pt>
                <c:pt idx="1203">
                  <c:v>169.5</c:v>
                </c:pt>
                <c:pt idx="1204">
                  <c:v>165.96</c:v>
                </c:pt>
                <c:pt idx="1205">
                  <c:v>167.38</c:v>
                </c:pt>
                <c:pt idx="1206">
                  <c:v>164.54</c:v>
                </c:pt>
                <c:pt idx="1207">
                  <c:v>173.76</c:v>
                </c:pt>
                <c:pt idx="1208">
                  <c:v>176.6</c:v>
                </c:pt>
                <c:pt idx="1209">
                  <c:v>190.78</c:v>
                </c:pt>
                <c:pt idx="1210">
                  <c:v>196.1</c:v>
                </c:pt>
                <c:pt idx="1211">
                  <c:v>198.94</c:v>
                </c:pt>
                <c:pt idx="1212">
                  <c:v>201.06</c:v>
                </c:pt>
                <c:pt idx="1213">
                  <c:v>190.43</c:v>
                </c:pt>
                <c:pt idx="1214">
                  <c:v>191.49</c:v>
                </c:pt>
                <c:pt idx="1215">
                  <c:v>184.04</c:v>
                </c:pt>
                <c:pt idx="1216">
                  <c:v>191.84</c:v>
                </c:pt>
                <c:pt idx="1217">
                  <c:v>203.55</c:v>
                </c:pt>
                <c:pt idx="1218">
                  <c:v>192.91</c:v>
                </c:pt>
                <c:pt idx="1219">
                  <c:v>185.82</c:v>
                </c:pt>
                <c:pt idx="1220">
                  <c:v>197.87</c:v>
                </c:pt>
                <c:pt idx="1221">
                  <c:v>188.3</c:v>
                </c:pt>
                <c:pt idx="1222">
                  <c:v>180.85</c:v>
                </c:pt>
                <c:pt idx="1223">
                  <c:v>172.34</c:v>
                </c:pt>
                <c:pt idx="1224">
                  <c:v>171.63</c:v>
                </c:pt>
                <c:pt idx="1225">
                  <c:v>173.76</c:v>
                </c:pt>
                <c:pt idx="1226">
                  <c:v>176.95</c:v>
                </c:pt>
                <c:pt idx="1227">
                  <c:v>179.79</c:v>
                </c:pt>
                <c:pt idx="1228">
                  <c:v>171.63</c:v>
                </c:pt>
                <c:pt idx="1229">
                  <c:v>168.44</c:v>
                </c:pt>
                <c:pt idx="1230">
                  <c:v>169.5</c:v>
                </c:pt>
                <c:pt idx="1231">
                  <c:v>165.25</c:v>
                </c:pt>
                <c:pt idx="1232">
                  <c:v>173.76</c:v>
                </c:pt>
                <c:pt idx="1233">
                  <c:v>172.34</c:v>
                </c:pt>
                <c:pt idx="1234">
                  <c:v>177.66</c:v>
                </c:pt>
                <c:pt idx="1235">
                  <c:v>172.34</c:v>
                </c:pt>
                <c:pt idx="1236">
                  <c:v>173.4</c:v>
                </c:pt>
                <c:pt idx="1237">
                  <c:v>187.94</c:v>
                </c:pt>
                <c:pt idx="1238">
                  <c:v>189.01</c:v>
                </c:pt>
                <c:pt idx="1239">
                  <c:v>184.75</c:v>
                </c:pt>
                <c:pt idx="1240">
                  <c:v>183.33</c:v>
                </c:pt>
                <c:pt idx="1241">
                  <c:v>182.62</c:v>
                </c:pt>
                <c:pt idx="1242">
                  <c:v>196.81</c:v>
                </c:pt>
                <c:pt idx="1243">
                  <c:v>198.23</c:v>
                </c:pt>
                <c:pt idx="1244">
                  <c:v>205.32</c:v>
                </c:pt>
                <c:pt idx="1245">
                  <c:v>190.78</c:v>
                </c:pt>
                <c:pt idx="1246">
                  <c:v>181.56</c:v>
                </c:pt>
                <c:pt idx="1247">
                  <c:v>184.4</c:v>
                </c:pt>
                <c:pt idx="1248">
                  <c:v>181.56</c:v>
                </c:pt>
                <c:pt idx="1249">
                  <c:v>201.42</c:v>
                </c:pt>
                <c:pt idx="1250">
                  <c:v>192.91</c:v>
                </c:pt>
                <c:pt idx="1251">
                  <c:v>200.71</c:v>
                </c:pt>
                <c:pt idx="1252">
                  <c:v>197.87</c:v>
                </c:pt>
                <c:pt idx="1253">
                  <c:v>195.04</c:v>
                </c:pt>
                <c:pt idx="1254">
                  <c:v>201.06</c:v>
                </c:pt>
              </c:numCache>
            </c:numRef>
          </c:val>
          <c:smooth val="0"/>
          <c:extLst>
            <c:ext xmlns:c16="http://schemas.microsoft.com/office/drawing/2014/chart" uri="{C3380CC4-5D6E-409C-BE32-E72D297353CC}">
              <c16:uniqueId val="{00000001-C5B3-4E70-BB94-D49704C11447}"/>
            </c:ext>
          </c:extLst>
        </c:ser>
        <c:dLbls>
          <c:showLegendKey val="0"/>
          <c:showVal val="0"/>
          <c:showCatName val="0"/>
          <c:showSerName val="0"/>
          <c:showPercent val="0"/>
          <c:showBubbleSize val="0"/>
        </c:dLbls>
        <c:smooth val="0"/>
        <c:axId val="395139056"/>
        <c:axId val="1"/>
      </c:lineChart>
      <c:dateAx>
        <c:axId val="395139056"/>
        <c:scaling>
          <c:orientation val="minMax"/>
        </c:scaling>
        <c:delete val="0"/>
        <c:axPos val="b"/>
        <c:numFmt formatCode="[$-409]mmm\-dd\-yyyy;@" sourceLinked="1"/>
        <c:majorTickMark val="none"/>
        <c:minorTickMark val="none"/>
        <c:tickLblPos val="low"/>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6"/>
        <c:majorTimeUnit val="months"/>
      </c:dateAx>
      <c:valAx>
        <c:axId val="1"/>
        <c:scaling>
          <c:orientation val="minMax"/>
        </c:scaling>
        <c:delete val="0"/>
        <c:axPos val="l"/>
        <c:majorGridlines>
          <c:spPr>
            <a:ln w="3175">
              <a:solidFill>
                <a:srgbClr val="C0C0C0"/>
              </a:solidFill>
              <a:prstDash val="solid"/>
            </a:ln>
          </c:spPr>
        </c:majorGridlines>
        <c:numFmt formatCode="0.00\%" sourceLinked="1"/>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395139056"/>
        <c:crosses val="autoZero"/>
        <c:crossBetween val="between"/>
      </c:valAx>
      <c:spPr>
        <a:solidFill>
          <a:srgbClr val="FFFFFF"/>
        </a:solidFill>
        <a:ln w="12700">
          <a:noFill/>
          <a:prstDash val="solid"/>
        </a:ln>
      </c:spPr>
    </c:plotArea>
    <c:legend>
      <c:legendPos val="b"/>
      <c:layout>
        <c:manualLayout>
          <c:xMode val="edge"/>
          <c:yMode val="edge"/>
          <c:x val="0.23364366672949169"/>
          <c:y val="0.93803084020666039"/>
          <c:w val="0.59456403907037958"/>
          <c:h val="4.8001578176886675E-2"/>
        </c:manualLayout>
      </c:layout>
      <c:overlay val="0"/>
      <c:spPr>
        <a:solidFill>
          <a:srgbClr val="FFFFFF"/>
        </a:solidFill>
        <a:ln w="3175">
          <a:no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 Slide Refresh.xlsx]Single Equity Performance'!$E$1</c:f>
              <c:strCache>
                <c:ptCount val="1"/>
                <c:pt idx="0">
                  <c:v>NXE</c:v>
                </c:pt>
              </c:strCache>
            </c:strRef>
          </c:tx>
          <c:spPr>
            <a:ln w="28575" cap="rnd">
              <a:solidFill>
                <a:srgbClr val="A6192E"/>
              </a:solidFill>
              <a:round/>
            </a:ln>
            <a:effectLst/>
          </c:spPr>
          <c:marker>
            <c:symbol val="none"/>
          </c:marker>
          <c:cat>
            <c:numRef>
              <c:f>'[1]Single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'[1]Single Equity Performance'!$E$2:$E$3861</c:f>
              <c:numCache>
                <c:formatCode>0.00%</c:formatCode>
                <c:ptCount val="3860"/>
                <c:pt idx="0">
                  <c:v>2.6363636363636362</c:v>
                </c:pt>
                <c:pt idx="1">
                  <c:v>2.670995670995671</c:v>
                </c:pt>
                <c:pt idx="2">
                  <c:v>2.5757575757575752</c:v>
                </c:pt>
                <c:pt idx="3">
                  <c:v>2.5757575757575752</c:v>
                </c:pt>
                <c:pt idx="4">
                  <c:v>2.5757575757575752</c:v>
                </c:pt>
                <c:pt idx="5">
                  <c:v>2.6796536796536792</c:v>
                </c:pt>
                <c:pt idx="6">
                  <c:v>2.4372294372294374</c:v>
                </c:pt>
                <c:pt idx="7">
                  <c:v>2.4718614718614713</c:v>
                </c:pt>
                <c:pt idx="8">
                  <c:v>2.4372294372294374</c:v>
                </c:pt>
                <c:pt idx="9">
                  <c:v>2.549783549783549</c:v>
                </c:pt>
                <c:pt idx="10">
                  <c:v>2.549783549783549</c:v>
                </c:pt>
                <c:pt idx="11">
                  <c:v>2.549783549783549</c:v>
                </c:pt>
                <c:pt idx="12">
                  <c:v>2.7272727272727266</c:v>
                </c:pt>
                <c:pt idx="13">
                  <c:v>2.6406926406926403</c:v>
                </c:pt>
                <c:pt idx="14">
                  <c:v>2.6233766233766227</c:v>
                </c:pt>
                <c:pt idx="15">
                  <c:v>2.4502164502164501</c:v>
                </c:pt>
                <c:pt idx="16">
                  <c:v>2.4588744588744587</c:v>
                </c:pt>
                <c:pt idx="17">
                  <c:v>2.4588744588744587</c:v>
                </c:pt>
                <c:pt idx="18">
                  <c:v>2.4588744588744587</c:v>
                </c:pt>
                <c:pt idx="19">
                  <c:v>2.4761904761904758</c:v>
                </c:pt>
                <c:pt idx="20">
                  <c:v>2.5281385281385282</c:v>
                </c:pt>
                <c:pt idx="21">
                  <c:v>2.5151515151515147</c:v>
                </c:pt>
                <c:pt idx="22">
                  <c:v>2.3376623376623376</c:v>
                </c:pt>
                <c:pt idx="23">
                  <c:v>2.3246753246753245</c:v>
                </c:pt>
                <c:pt idx="24">
                  <c:v>2.3246753246753245</c:v>
                </c:pt>
                <c:pt idx="25">
                  <c:v>2.3246753246753245</c:v>
                </c:pt>
                <c:pt idx="26">
                  <c:v>2.3896103896103895</c:v>
                </c:pt>
                <c:pt idx="27">
                  <c:v>2.3246753246753245</c:v>
                </c:pt>
                <c:pt idx="28">
                  <c:v>2.3419913419913421</c:v>
                </c:pt>
                <c:pt idx="29">
                  <c:v>2.2380952380952381</c:v>
                </c:pt>
                <c:pt idx="30">
                  <c:v>2.2900432900432897</c:v>
                </c:pt>
                <c:pt idx="31">
                  <c:v>2.2900432900432897</c:v>
                </c:pt>
                <c:pt idx="32">
                  <c:v>2.2900432900432897</c:v>
                </c:pt>
                <c:pt idx="33">
                  <c:v>2.277056277056277</c:v>
                </c:pt>
                <c:pt idx="34">
                  <c:v>2.3160173160173159</c:v>
                </c:pt>
                <c:pt idx="35">
                  <c:v>2.4155844155844157</c:v>
                </c:pt>
                <c:pt idx="36">
                  <c:v>2.3809523809523809</c:v>
                </c:pt>
                <c:pt idx="37">
                  <c:v>2.3809523809523809</c:v>
                </c:pt>
                <c:pt idx="38">
                  <c:v>2.3809523809523809</c:v>
                </c:pt>
                <c:pt idx="39">
                  <c:v>2.3809523809523809</c:v>
                </c:pt>
                <c:pt idx="40">
                  <c:v>2.3419913419913421</c:v>
                </c:pt>
                <c:pt idx="41">
                  <c:v>2.3160173160173159</c:v>
                </c:pt>
                <c:pt idx="42">
                  <c:v>2.3246753246753245</c:v>
                </c:pt>
                <c:pt idx="43">
                  <c:v>2.4285714285714284</c:v>
                </c:pt>
                <c:pt idx="44">
                  <c:v>2.5194805194805197</c:v>
                </c:pt>
                <c:pt idx="45">
                  <c:v>2.5194805194805197</c:v>
                </c:pt>
                <c:pt idx="46">
                  <c:v>2.5194805194805197</c:v>
                </c:pt>
                <c:pt idx="47">
                  <c:v>2.6363636363636362</c:v>
                </c:pt>
                <c:pt idx="48">
                  <c:v>2.4891774891774889</c:v>
                </c:pt>
                <c:pt idx="49">
                  <c:v>2.5757575757575752</c:v>
                </c:pt>
                <c:pt idx="50">
                  <c:v>2.7056277056277054</c:v>
                </c:pt>
                <c:pt idx="51">
                  <c:v>2.5627705627705626</c:v>
                </c:pt>
                <c:pt idx="52">
                  <c:v>2.5627705627705626</c:v>
                </c:pt>
                <c:pt idx="53">
                  <c:v>2.5627705627705626</c:v>
                </c:pt>
                <c:pt idx="54">
                  <c:v>2.4675324675324672</c:v>
                </c:pt>
                <c:pt idx="55">
                  <c:v>2.5584415584415585</c:v>
                </c:pt>
                <c:pt idx="56">
                  <c:v>2.545454545454545</c:v>
                </c:pt>
                <c:pt idx="57">
                  <c:v>2.6753246753246751</c:v>
                </c:pt>
                <c:pt idx="58">
                  <c:v>2.6493506493506489</c:v>
                </c:pt>
                <c:pt idx="59">
                  <c:v>2.6493506493506489</c:v>
                </c:pt>
                <c:pt idx="60">
                  <c:v>2.6493506493506489</c:v>
                </c:pt>
                <c:pt idx="61">
                  <c:v>2.6147186147186141</c:v>
                </c:pt>
                <c:pt idx="62">
                  <c:v>2.549783549783549</c:v>
                </c:pt>
                <c:pt idx="63">
                  <c:v>2.3766233766233769</c:v>
                </c:pt>
                <c:pt idx="64">
                  <c:v>2.3419913419913421</c:v>
                </c:pt>
                <c:pt idx="65">
                  <c:v>2.2294372294372296</c:v>
                </c:pt>
                <c:pt idx="66">
                  <c:v>2.2294372294372296</c:v>
                </c:pt>
                <c:pt idx="67">
                  <c:v>2.2294372294372296</c:v>
                </c:pt>
                <c:pt idx="68">
                  <c:v>2.2640692640692643</c:v>
                </c:pt>
                <c:pt idx="69">
                  <c:v>2.2467532467532463</c:v>
                </c:pt>
                <c:pt idx="70">
                  <c:v>2.2900432900432897</c:v>
                </c:pt>
                <c:pt idx="71">
                  <c:v>2.108225108225108</c:v>
                </c:pt>
                <c:pt idx="72">
                  <c:v>2.108225108225108</c:v>
                </c:pt>
                <c:pt idx="73">
                  <c:v>2.108225108225108</c:v>
                </c:pt>
                <c:pt idx="74">
                  <c:v>2.108225108225108</c:v>
                </c:pt>
                <c:pt idx="75">
                  <c:v>2.0779220779220782</c:v>
                </c:pt>
                <c:pt idx="76">
                  <c:v>2.0952380952380953</c:v>
                </c:pt>
                <c:pt idx="77">
                  <c:v>2.0346320346320343</c:v>
                </c:pt>
                <c:pt idx="78">
                  <c:v>2.0735930735930732</c:v>
                </c:pt>
                <c:pt idx="79">
                  <c:v>2.056277056277056</c:v>
                </c:pt>
                <c:pt idx="80">
                  <c:v>2.056277056277056</c:v>
                </c:pt>
                <c:pt idx="81">
                  <c:v>2.056277056277056</c:v>
                </c:pt>
                <c:pt idx="82">
                  <c:v>1.9696969696969699</c:v>
                </c:pt>
                <c:pt idx="83">
                  <c:v>2.0346320346320343</c:v>
                </c:pt>
                <c:pt idx="84">
                  <c:v>2.0303030303030298</c:v>
                </c:pt>
                <c:pt idx="85">
                  <c:v>2.0259740259740258</c:v>
                </c:pt>
                <c:pt idx="86">
                  <c:v>1.8528138528138525</c:v>
                </c:pt>
                <c:pt idx="87">
                  <c:v>1.8528138528138525</c:v>
                </c:pt>
                <c:pt idx="88">
                  <c:v>1.8528138528138525</c:v>
                </c:pt>
                <c:pt idx="89">
                  <c:v>1.7835497835497831</c:v>
                </c:pt>
                <c:pt idx="90">
                  <c:v>1.779220779220779</c:v>
                </c:pt>
                <c:pt idx="91">
                  <c:v>1.7835497835497831</c:v>
                </c:pt>
                <c:pt idx="92">
                  <c:v>1.9220779220779218</c:v>
                </c:pt>
                <c:pt idx="93">
                  <c:v>1.8701298701298703</c:v>
                </c:pt>
                <c:pt idx="94">
                  <c:v>1.8701298701298703</c:v>
                </c:pt>
                <c:pt idx="95">
                  <c:v>1.8701298701298703</c:v>
                </c:pt>
                <c:pt idx="96">
                  <c:v>1.7186147186147187</c:v>
                </c:pt>
                <c:pt idx="97">
                  <c:v>1.822510822510822</c:v>
                </c:pt>
                <c:pt idx="98">
                  <c:v>1.8354978354978355</c:v>
                </c:pt>
                <c:pt idx="99">
                  <c:v>1.779220779220779</c:v>
                </c:pt>
                <c:pt idx="100">
                  <c:v>1.779220779220779</c:v>
                </c:pt>
                <c:pt idx="101">
                  <c:v>1.779220779220779</c:v>
                </c:pt>
                <c:pt idx="102">
                  <c:v>1.779220779220779</c:v>
                </c:pt>
                <c:pt idx="103">
                  <c:v>1.7445887445887442</c:v>
                </c:pt>
                <c:pt idx="104">
                  <c:v>1.74025974025974</c:v>
                </c:pt>
                <c:pt idx="105">
                  <c:v>1.7965367965367967</c:v>
                </c:pt>
                <c:pt idx="106">
                  <c:v>1.8008658008658009</c:v>
                </c:pt>
                <c:pt idx="107">
                  <c:v>1.7056277056277056</c:v>
                </c:pt>
                <c:pt idx="108">
                  <c:v>1.7056277056277056</c:v>
                </c:pt>
                <c:pt idx="109">
                  <c:v>1.7056277056277056</c:v>
                </c:pt>
                <c:pt idx="110">
                  <c:v>1.6233766233766231</c:v>
                </c:pt>
                <c:pt idx="111">
                  <c:v>1.6796536796536798</c:v>
                </c:pt>
                <c:pt idx="112">
                  <c:v>1.722943722943723</c:v>
                </c:pt>
                <c:pt idx="113">
                  <c:v>1.6493506493506493</c:v>
                </c:pt>
                <c:pt idx="114">
                  <c:v>1.6623376623376624</c:v>
                </c:pt>
                <c:pt idx="115">
                  <c:v>1.6623376623376624</c:v>
                </c:pt>
                <c:pt idx="116">
                  <c:v>1.6623376623376624</c:v>
                </c:pt>
                <c:pt idx="117">
                  <c:v>1.6753246753246751</c:v>
                </c:pt>
                <c:pt idx="118">
                  <c:v>1.7186147186147187</c:v>
                </c:pt>
                <c:pt idx="119">
                  <c:v>1.7272727272727271</c:v>
                </c:pt>
                <c:pt idx="120">
                  <c:v>1.6493506493506493</c:v>
                </c:pt>
                <c:pt idx="121">
                  <c:v>1.6277056277056279</c:v>
                </c:pt>
                <c:pt idx="122">
                  <c:v>1.6277056277056279</c:v>
                </c:pt>
                <c:pt idx="123">
                  <c:v>1.6277056277056279</c:v>
                </c:pt>
                <c:pt idx="124">
                  <c:v>1.7186147186147187</c:v>
                </c:pt>
                <c:pt idx="125">
                  <c:v>1.6796536796536798</c:v>
                </c:pt>
                <c:pt idx="126">
                  <c:v>1.6666666666666667</c:v>
                </c:pt>
                <c:pt idx="127">
                  <c:v>1.6493506493506493</c:v>
                </c:pt>
                <c:pt idx="128">
                  <c:v>1.5844155844155843</c:v>
                </c:pt>
                <c:pt idx="129">
                  <c:v>1.5844155844155843</c:v>
                </c:pt>
                <c:pt idx="130">
                  <c:v>1.5844155844155843</c:v>
                </c:pt>
                <c:pt idx="131">
                  <c:v>1.5367965367965368</c:v>
                </c:pt>
                <c:pt idx="132">
                  <c:v>1.6926406926406925</c:v>
                </c:pt>
                <c:pt idx="133">
                  <c:v>1.722943722943723</c:v>
                </c:pt>
                <c:pt idx="134">
                  <c:v>1.7056277056277056</c:v>
                </c:pt>
                <c:pt idx="135">
                  <c:v>1.7056277056277056</c:v>
                </c:pt>
                <c:pt idx="136">
                  <c:v>1.7056277056277056</c:v>
                </c:pt>
                <c:pt idx="137">
                  <c:v>1.7056277056277056</c:v>
                </c:pt>
                <c:pt idx="138">
                  <c:v>1.6709956709956708</c:v>
                </c:pt>
                <c:pt idx="139">
                  <c:v>1.6190476190476188</c:v>
                </c:pt>
                <c:pt idx="140">
                  <c:v>1.5757575757575757</c:v>
                </c:pt>
                <c:pt idx="141">
                  <c:v>1.6017316017316017</c:v>
                </c:pt>
                <c:pt idx="142">
                  <c:v>1.5974025974025974</c:v>
                </c:pt>
                <c:pt idx="143">
                  <c:v>1.5974025974025974</c:v>
                </c:pt>
                <c:pt idx="144">
                  <c:v>1.5974025974025974</c:v>
                </c:pt>
                <c:pt idx="145">
                  <c:v>1.6493506493506493</c:v>
                </c:pt>
                <c:pt idx="146">
                  <c:v>1.6839826839826839</c:v>
                </c:pt>
                <c:pt idx="147">
                  <c:v>1.7186147186147187</c:v>
                </c:pt>
                <c:pt idx="148">
                  <c:v>1.74025974025974</c:v>
                </c:pt>
                <c:pt idx="149">
                  <c:v>1.7186147186147187</c:v>
                </c:pt>
                <c:pt idx="150">
                  <c:v>1.7186147186147187</c:v>
                </c:pt>
                <c:pt idx="151">
                  <c:v>1.7186147186147187</c:v>
                </c:pt>
                <c:pt idx="152">
                  <c:v>1.6363636363636362</c:v>
                </c:pt>
                <c:pt idx="153">
                  <c:v>1.6103896103896105</c:v>
                </c:pt>
                <c:pt idx="154">
                  <c:v>1.6536796536796536</c:v>
                </c:pt>
                <c:pt idx="155">
                  <c:v>1.6796536796536798</c:v>
                </c:pt>
                <c:pt idx="156">
                  <c:v>1.5411255411255411</c:v>
                </c:pt>
                <c:pt idx="157">
                  <c:v>1.5411255411255411</c:v>
                </c:pt>
                <c:pt idx="158">
                  <c:v>1.5411255411255411</c:v>
                </c:pt>
                <c:pt idx="159">
                  <c:v>1.5454545454545454</c:v>
                </c:pt>
                <c:pt idx="160">
                  <c:v>1.5064935064935066</c:v>
                </c:pt>
                <c:pt idx="161">
                  <c:v>1.5194805194805197</c:v>
                </c:pt>
                <c:pt idx="162">
                  <c:v>1.5887445887445888</c:v>
                </c:pt>
                <c:pt idx="163">
                  <c:v>1.58008658008658</c:v>
                </c:pt>
                <c:pt idx="164">
                  <c:v>1.58008658008658</c:v>
                </c:pt>
                <c:pt idx="165">
                  <c:v>1.58008658008658</c:v>
                </c:pt>
                <c:pt idx="166">
                  <c:v>1.5021645021645023</c:v>
                </c:pt>
                <c:pt idx="167">
                  <c:v>1.2683982683982684</c:v>
                </c:pt>
                <c:pt idx="168">
                  <c:v>1.1991341991341991</c:v>
                </c:pt>
                <c:pt idx="169">
                  <c:v>1.251082251082251</c:v>
                </c:pt>
                <c:pt idx="170">
                  <c:v>1.2424242424242422</c:v>
                </c:pt>
                <c:pt idx="171">
                  <c:v>1.2424242424242422</c:v>
                </c:pt>
                <c:pt idx="172">
                  <c:v>1.2424242424242422</c:v>
                </c:pt>
                <c:pt idx="173">
                  <c:v>1.2380952380952379</c:v>
                </c:pt>
                <c:pt idx="174">
                  <c:v>1.2900432900432901</c:v>
                </c:pt>
                <c:pt idx="175">
                  <c:v>1.333333333333333</c:v>
                </c:pt>
                <c:pt idx="176">
                  <c:v>1.2900432900432901</c:v>
                </c:pt>
                <c:pt idx="177">
                  <c:v>1.2900432900432901</c:v>
                </c:pt>
                <c:pt idx="178">
                  <c:v>1.2900432900432901</c:v>
                </c:pt>
                <c:pt idx="179">
                  <c:v>1.2900432900432901</c:v>
                </c:pt>
                <c:pt idx="180">
                  <c:v>1.3073593073593073</c:v>
                </c:pt>
                <c:pt idx="181">
                  <c:v>1.2813852813852811</c:v>
                </c:pt>
                <c:pt idx="182">
                  <c:v>1.2683982683982684</c:v>
                </c:pt>
                <c:pt idx="183">
                  <c:v>1.3506493506493504</c:v>
                </c:pt>
                <c:pt idx="184">
                  <c:v>1.3982683982683983</c:v>
                </c:pt>
                <c:pt idx="185">
                  <c:v>1.3982683982683983</c:v>
                </c:pt>
                <c:pt idx="186">
                  <c:v>1.3982683982683983</c:v>
                </c:pt>
                <c:pt idx="187">
                  <c:v>1.3160173160173159</c:v>
                </c:pt>
                <c:pt idx="188">
                  <c:v>1.4155844155844155</c:v>
                </c:pt>
                <c:pt idx="189">
                  <c:v>1.4025974025974024</c:v>
                </c:pt>
                <c:pt idx="190">
                  <c:v>1.2727272727272727</c:v>
                </c:pt>
                <c:pt idx="191">
                  <c:v>1.2554112554112553</c:v>
                </c:pt>
                <c:pt idx="192">
                  <c:v>1.2554112554112553</c:v>
                </c:pt>
                <c:pt idx="193">
                  <c:v>1.2554112554112553</c:v>
                </c:pt>
                <c:pt idx="194">
                  <c:v>1.1904761904761902</c:v>
                </c:pt>
                <c:pt idx="195">
                  <c:v>1.2121212121212122</c:v>
                </c:pt>
                <c:pt idx="196">
                  <c:v>1.2294372294372296</c:v>
                </c:pt>
                <c:pt idx="197">
                  <c:v>1.2424242424242422</c:v>
                </c:pt>
                <c:pt idx="198">
                  <c:v>1.2813852813852811</c:v>
                </c:pt>
                <c:pt idx="199">
                  <c:v>1.2813852813852811</c:v>
                </c:pt>
                <c:pt idx="200">
                  <c:v>1.2813852813852811</c:v>
                </c:pt>
                <c:pt idx="201">
                  <c:v>1.2164502164502164</c:v>
                </c:pt>
                <c:pt idx="202">
                  <c:v>1.1558441558441559</c:v>
                </c:pt>
                <c:pt idx="203">
                  <c:v>1.1212121212121213</c:v>
                </c:pt>
                <c:pt idx="204">
                  <c:v>1.0692640692640694</c:v>
                </c:pt>
                <c:pt idx="205">
                  <c:v>1.082251082251082</c:v>
                </c:pt>
                <c:pt idx="206">
                  <c:v>1.082251082251082</c:v>
                </c:pt>
                <c:pt idx="207">
                  <c:v>1.082251082251082</c:v>
                </c:pt>
                <c:pt idx="208">
                  <c:v>1.1125541125541125</c:v>
                </c:pt>
                <c:pt idx="209">
                  <c:v>1.1125541125541125</c:v>
                </c:pt>
                <c:pt idx="210">
                  <c:v>1.1212121212121213</c:v>
                </c:pt>
                <c:pt idx="211">
                  <c:v>1.1212121212121213</c:v>
                </c:pt>
                <c:pt idx="212">
                  <c:v>1.1645021645021645</c:v>
                </c:pt>
                <c:pt idx="213">
                  <c:v>1.1645021645021645</c:v>
                </c:pt>
                <c:pt idx="214">
                  <c:v>1.1645021645021645</c:v>
                </c:pt>
                <c:pt idx="215">
                  <c:v>1.1904761904761902</c:v>
                </c:pt>
                <c:pt idx="216">
                  <c:v>1.1255411255411256</c:v>
                </c:pt>
                <c:pt idx="217">
                  <c:v>1.1558441558441559</c:v>
                </c:pt>
                <c:pt idx="218">
                  <c:v>1.1255411255411256</c:v>
                </c:pt>
                <c:pt idx="219">
                  <c:v>1.082251082251082</c:v>
                </c:pt>
                <c:pt idx="220">
                  <c:v>1.082251082251082</c:v>
                </c:pt>
                <c:pt idx="221">
                  <c:v>1.082251082251082</c:v>
                </c:pt>
                <c:pt idx="222">
                  <c:v>1.082251082251082</c:v>
                </c:pt>
                <c:pt idx="223">
                  <c:v>1.1168831168831166</c:v>
                </c:pt>
                <c:pt idx="224">
                  <c:v>1.1688311688311688</c:v>
                </c:pt>
                <c:pt idx="225">
                  <c:v>1.2380952380952379</c:v>
                </c:pt>
                <c:pt idx="226">
                  <c:v>1.2467532467532469</c:v>
                </c:pt>
                <c:pt idx="227">
                  <c:v>1.2467532467532469</c:v>
                </c:pt>
                <c:pt idx="228">
                  <c:v>1.2467532467532469</c:v>
                </c:pt>
                <c:pt idx="229">
                  <c:v>1.2857142857142858</c:v>
                </c:pt>
                <c:pt idx="230">
                  <c:v>1.2424242424242422</c:v>
                </c:pt>
                <c:pt idx="231">
                  <c:v>1.2034632034632033</c:v>
                </c:pt>
                <c:pt idx="232">
                  <c:v>1.186147186147186</c:v>
                </c:pt>
                <c:pt idx="233">
                  <c:v>1.1558441558441559</c:v>
                </c:pt>
                <c:pt idx="234">
                  <c:v>1.1558441558441559</c:v>
                </c:pt>
                <c:pt idx="235">
                  <c:v>1.1558441558441559</c:v>
                </c:pt>
                <c:pt idx="236">
                  <c:v>1.1558441558441559</c:v>
                </c:pt>
                <c:pt idx="237">
                  <c:v>1.1991341991341991</c:v>
                </c:pt>
                <c:pt idx="238">
                  <c:v>1.2554112554112553</c:v>
                </c:pt>
                <c:pt idx="239">
                  <c:v>1.1904761904761902</c:v>
                </c:pt>
                <c:pt idx="240">
                  <c:v>1.1991341991341991</c:v>
                </c:pt>
                <c:pt idx="241">
                  <c:v>1.1991341991341991</c:v>
                </c:pt>
                <c:pt idx="242">
                  <c:v>1.1991341991341991</c:v>
                </c:pt>
                <c:pt idx="243">
                  <c:v>1.1558441558441559</c:v>
                </c:pt>
                <c:pt idx="244">
                  <c:v>1.1731601731601728</c:v>
                </c:pt>
                <c:pt idx="245">
                  <c:v>1.2121212121212122</c:v>
                </c:pt>
                <c:pt idx="246">
                  <c:v>1.2380952380952379</c:v>
                </c:pt>
                <c:pt idx="247">
                  <c:v>1.333333333333333</c:v>
                </c:pt>
                <c:pt idx="248">
                  <c:v>1.333333333333333</c:v>
                </c:pt>
                <c:pt idx="249">
                  <c:v>1.333333333333333</c:v>
                </c:pt>
                <c:pt idx="250">
                  <c:v>1.3419913419913421</c:v>
                </c:pt>
                <c:pt idx="251">
                  <c:v>1.3463203463203461</c:v>
                </c:pt>
                <c:pt idx="252">
                  <c:v>1.3852813852813852</c:v>
                </c:pt>
                <c:pt idx="253">
                  <c:v>1.4848484848484849</c:v>
                </c:pt>
                <c:pt idx="254">
                  <c:v>1.5844155844155843</c:v>
                </c:pt>
                <c:pt idx="255">
                  <c:v>1.5844155844155843</c:v>
                </c:pt>
                <c:pt idx="256">
                  <c:v>1.5844155844155843</c:v>
                </c:pt>
                <c:pt idx="257">
                  <c:v>1.58008658008658</c:v>
                </c:pt>
                <c:pt idx="258">
                  <c:v>1.5844155844155843</c:v>
                </c:pt>
                <c:pt idx="259">
                  <c:v>1.4891774891774892</c:v>
                </c:pt>
                <c:pt idx="260">
                  <c:v>1.4329004329004329</c:v>
                </c:pt>
                <c:pt idx="261">
                  <c:v>1.4199134199134198</c:v>
                </c:pt>
                <c:pt idx="262">
                  <c:v>1.4199134199134198</c:v>
                </c:pt>
                <c:pt idx="263">
                  <c:v>1.4199134199134198</c:v>
                </c:pt>
                <c:pt idx="264">
                  <c:v>1.4372294372294372</c:v>
                </c:pt>
                <c:pt idx="265">
                  <c:v>1.445887445887446</c:v>
                </c:pt>
                <c:pt idx="266">
                  <c:v>1.4588744588744587</c:v>
                </c:pt>
                <c:pt idx="267">
                  <c:v>1.7012987012987013</c:v>
                </c:pt>
                <c:pt idx="268">
                  <c:v>1.7012987012987013</c:v>
                </c:pt>
                <c:pt idx="269">
                  <c:v>1.7012987012987013</c:v>
                </c:pt>
                <c:pt idx="270">
                  <c:v>1.7012987012987013</c:v>
                </c:pt>
                <c:pt idx="271">
                  <c:v>1.7489177489177485</c:v>
                </c:pt>
                <c:pt idx="272">
                  <c:v>1.7532467532467535</c:v>
                </c:pt>
                <c:pt idx="273">
                  <c:v>1.7445887445887442</c:v>
                </c:pt>
                <c:pt idx="274">
                  <c:v>1.6709956709956708</c:v>
                </c:pt>
                <c:pt idx="275">
                  <c:v>1.7099567099567099</c:v>
                </c:pt>
                <c:pt idx="276">
                  <c:v>1.7099567099567099</c:v>
                </c:pt>
                <c:pt idx="277">
                  <c:v>1.7099567099567099</c:v>
                </c:pt>
                <c:pt idx="278">
                  <c:v>1.7705627705627704</c:v>
                </c:pt>
                <c:pt idx="279">
                  <c:v>1.6883116883116882</c:v>
                </c:pt>
                <c:pt idx="280">
                  <c:v>1.6709956709956708</c:v>
                </c:pt>
                <c:pt idx="281">
                  <c:v>1.6363636363636362</c:v>
                </c:pt>
                <c:pt idx="282">
                  <c:v>1.6839826839826839</c:v>
                </c:pt>
                <c:pt idx="283">
                  <c:v>1.6839826839826839</c:v>
                </c:pt>
                <c:pt idx="284">
                  <c:v>1.6839826839826839</c:v>
                </c:pt>
                <c:pt idx="285">
                  <c:v>1.7532467532467535</c:v>
                </c:pt>
                <c:pt idx="286">
                  <c:v>1.8268398268398272</c:v>
                </c:pt>
                <c:pt idx="287">
                  <c:v>1.779220779220779</c:v>
                </c:pt>
                <c:pt idx="288">
                  <c:v>1.8354978354978355</c:v>
                </c:pt>
                <c:pt idx="289">
                  <c:v>1.7878787878787881</c:v>
                </c:pt>
                <c:pt idx="290">
                  <c:v>1.7878787878787881</c:v>
                </c:pt>
                <c:pt idx="291">
                  <c:v>1.7878787878787881</c:v>
                </c:pt>
                <c:pt idx="292">
                  <c:v>1.6753246753246751</c:v>
                </c:pt>
                <c:pt idx="293">
                  <c:v>1.714285714285714</c:v>
                </c:pt>
                <c:pt idx="294">
                  <c:v>1.7056277056277056</c:v>
                </c:pt>
                <c:pt idx="295">
                  <c:v>1.7056277056277056</c:v>
                </c:pt>
                <c:pt idx="296">
                  <c:v>1.6926406926406925</c:v>
                </c:pt>
                <c:pt idx="297">
                  <c:v>1.6926406926406925</c:v>
                </c:pt>
                <c:pt idx="298">
                  <c:v>1.6926406926406925</c:v>
                </c:pt>
                <c:pt idx="299">
                  <c:v>1.6103896103896105</c:v>
                </c:pt>
                <c:pt idx="300">
                  <c:v>1.6103896103896105</c:v>
                </c:pt>
                <c:pt idx="301">
                  <c:v>1.696969696969697</c:v>
                </c:pt>
                <c:pt idx="302">
                  <c:v>1.7272727272727271</c:v>
                </c:pt>
                <c:pt idx="303">
                  <c:v>1.7099567099567099</c:v>
                </c:pt>
                <c:pt idx="304">
                  <c:v>1.7099567099567099</c:v>
                </c:pt>
                <c:pt idx="305">
                  <c:v>1.7099567099567099</c:v>
                </c:pt>
                <c:pt idx="306">
                  <c:v>1.7359307359307359</c:v>
                </c:pt>
                <c:pt idx="307">
                  <c:v>1.7012987012987013</c:v>
                </c:pt>
                <c:pt idx="308">
                  <c:v>1.7272727272727271</c:v>
                </c:pt>
                <c:pt idx="309">
                  <c:v>1.6190476190476188</c:v>
                </c:pt>
                <c:pt idx="310">
                  <c:v>1.5670995670995669</c:v>
                </c:pt>
                <c:pt idx="311">
                  <c:v>1.5670995670995669</c:v>
                </c:pt>
                <c:pt idx="312">
                  <c:v>1.5670995670995669</c:v>
                </c:pt>
                <c:pt idx="313">
                  <c:v>1.4891774891774892</c:v>
                </c:pt>
                <c:pt idx="314">
                  <c:v>1.4372294372294372</c:v>
                </c:pt>
                <c:pt idx="315">
                  <c:v>1.5930735930735931</c:v>
                </c:pt>
                <c:pt idx="316">
                  <c:v>1.5930735930735931</c:v>
                </c:pt>
                <c:pt idx="317">
                  <c:v>1.5930735930735931</c:v>
                </c:pt>
                <c:pt idx="318">
                  <c:v>1.5930735930735931</c:v>
                </c:pt>
                <c:pt idx="319">
                  <c:v>1.5930735930735931</c:v>
                </c:pt>
                <c:pt idx="320">
                  <c:v>1.5454545454545454</c:v>
                </c:pt>
                <c:pt idx="321">
                  <c:v>1.5064935064935066</c:v>
                </c:pt>
                <c:pt idx="322">
                  <c:v>1.5584415584415585</c:v>
                </c:pt>
                <c:pt idx="323">
                  <c:v>1.5584415584415585</c:v>
                </c:pt>
                <c:pt idx="324">
                  <c:v>1.5584415584415585</c:v>
                </c:pt>
                <c:pt idx="325">
                  <c:v>1.5584415584415585</c:v>
                </c:pt>
                <c:pt idx="326">
                  <c:v>1.5584415584415585</c:v>
                </c:pt>
                <c:pt idx="327">
                  <c:v>1.4848484848484849</c:v>
                </c:pt>
                <c:pt idx="328">
                  <c:v>1.4891774891774892</c:v>
                </c:pt>
                <c:pt idx="329">
                  <c:v>1.3722943722943723</c:v>
                </c:pt>
                <c:pt idx="330">
                  <c:v>1.3506493506493504</c:v>
                </c:pt>
                <c:pt idx="331">
                  <c:v>1.4112554112554114</c:v>
                </c:pt>
                <c:pt idx="332">
                  <c:v>1.4112554112554114</c:v>
                </c:pt>
                <c:pt idx="333">
                  <c:v>1.4112554112554114</c:v>
                </c:pt>
                <c:pt idx="334">
                  <c:v>1.393939393939394</c:v>
                </c:pt>
                <c:pt idx="335">
                  <c:v>1.4372294372294372</c:v>
                </c:pt>
                <c:pt idx="336">
                  <c:v>1.4675324675324675</c:v>
                </c:pt>
                <c:pt idx="337">
                  <c:v>1.4588744588744587</c:v>
                </c:pt>
                <c:pt idx="338">
                  <c:v>1.4025974025974024</c:v>
                </c:pt>
                <c:pt idx="339">
                  <c:v>1.4025974025974024</c:v>
                </c:pt>
                <c:pt idx="340">
                  <c:v>1.4025974025974024</c:v>
                </c:pt>
                <c:pt idx="341">
                  <c:v>1.4329004329004329</c:v>
                </c:pt>
                <c:pt idx="342">
                  <c:v>1.3809523809523809</c:v>
                </c:pt>
                <c:pt idx="343">
                  <c:v>1.3896103896103893</c:v>
                </c:pt>
                <c:pt idx="344">
                  <c:v>1.4588744588744587</c:v>
                </c:pt>
                <c:pt idx="345">
                  <c:v>1.6147186147186148</c:v>
                </c:pt>
                <c:pt idx="346">
                  <c:v>1.6147186147186148</c:v>
                </c:pt>
                <c:pt idx="347">
                  <c:v>1.6147186147186148</c:v>
                </c:pt>
                <c:pt idx="348">
                  <c:v>1.6580086580086577</c:v>
                </c:pt>
                <c:pt idx="349">
                  <c:v>1.7619047619047621</c:v>
                </c:pt>
                <c:pt idx="350">
                  <c:v>1.5584415584415585</c:v>
                </c:pt>
                <c:pt idx="351">
                  <c:v>1.5021645021645023</c:v>
                </c:pt>
                <c:pt idx="352">
                  <c:v>1.6406926406926405</c:v>
                </c:pt>
                <c:pt idx="353">
                  <c:v>1.6406926406926405</c:v>
                </c:pt>
                <c:pt idx="354">
                  <c:v>1.6406926406926405</c:v>
                </c:pt>
                <c:pt idx="355">
                  <c:v>1.6839826839826839</c:v>
                </c:pt>
                <c:pt idx="356">
                  <c:v>1.6536796536796536</c:v>
                </c:pt>
                <c:pt idx="357">
                  <c:v>1.6103896103896105</c:v>
                </c:pt>
                <c:pt idx="358">
                  <c:v>1.4545454545454544</c:v>
                </c:pt>
                <c:pt idx="359">
                  <c:v>1.5151515151515149</c:v>
                </c:pt>
                <c:pt idx="360">
                  <c:v>1.5151515151515149</c:v>
                </c:pt>
                <c:pt idx="361">
                  <c:v>1.5151515151515149</c:v>
                </c:pt>
                <c:pt idx="362">
                  <c:v>1.5021645021645023</c:v>
                </c:pt>
                <c:pt idx="363">
                  <c:v>1.5324675324675323</c:v>
                </c:pt>
                <c:pt idx="364">
                  <c:v>1.6753246753246751</c:v>
                </c:pt>
                <c:pt idx="365">
                  <c:v>1.6147186147186148</c:v>
                </c:pt>
                <c:pt idx="366">
                  <c:v>1.6450216450216451</c:v>
                </c:pt>
                <c:pt idx="367">
                  <c:v>1.6450216450216451</c:v>
                </c:pt>
                <c:pt idx="368">
                  <c:v>1.6450216450216451</c:v>
                </c:pt>
                <c:pt idx="369">
                  <c:v>1.5064935064935066</c:v>
                </c:pt>
                <c:pt idx="370">
                  <c:v>1.3852813852813852</c:v>
                </c:pt>
                <c:pt idx="371">
                  <c:v>1.5238095238095237</c:v>
                </c:pt>
                <c:pt idx="372">
                  <c:v>1.4978354978354975</c:v>
                </c:pt>
                <c:pt idx="373">
                  <c:v>1.4069264069264067</c:v>
                </c:pt>
                <c:pt idx="374">
                  <c:v>1.4069264069264067</c:v>
                </c:pt>
                <c:pt idx="375">
                  <c:v>1.4069264069264067</c:v>
                </c:pt>
                <c:pt idx="376">
                  <c:v>1.4285714285714286</c:v>
                </c:pt>
                <c:pt idx="377">
                  <c:v>1.3679653679653678</c:v>
                </c:pt>
                <c:pt idx="378">
                  <c:v>1.4718614718614718</c:v>
                </c:pt>
                <c:pt idx="379">
                  <c:v>1.4761904761904761</c:v>
                </c:pt>
                <c:pt idx="380">
                  <c:v>1.5064935064935066</c:v>
                </c:pt>
                <c:pt idx="381">
                  <c:v>1.5064935064935066</c:v>
                </c:pt>
                <c:pt idx="382">
                  <c:v>1.5064935064935066</c:v>
                </c:pt>
                <c:pt idx="383">
                  <c:v>1.4415584415584413</c:v>
                </c:pt>
                <c:pt idx="384">
                  <c:v>1.4805194805194806</c:v>
                </c:pt>
                <c:pt idx="385">
                  <c:v>1.4502164502164503</c:v>
                </c:pt>
                <c:pt idx="386">
                  <c:v>1.3419913419913421</c:v>
                </c:pt>
                <c:pt idx="387">
                  <c:v>1.3896103896103893</c:v>
                </c:pt>
                <c:pt idx="388">
                  <c:v>1.3896103896103893</c:v>
                </c:pt>
                <c:pt idx="389">
                  <c:v>1.3896103896103893</c:v>
                </c:pt>
                <c:pt idx="390">
                  <c:v>1.3030303030303032</c:v>
                </c:pt>
                <c:pt idx="391">
                  <c:v>1.2943722943722942</c:v>
                </c:pt>
                <c:pt idx="392">
                  <c:v>1.3506493506493504</c:v>
                </c:pt>
                <c:pt idx="393">
                  <c:v>1.3203463203463204</c:v>
                </c:pt>
                <c:pt idx="394">
                  <c:v>1.1818181818181819</c:v>
                </c:pt>
                <c:pt idx="395">
                  <c:v>1.1818181818181819</c:v>
                </c:pt>
                <c:pt idx="396">
                  <c:v>1.1818181818181819</c:v>
                </c:pt>
                <c:pt idx="397">
                  <c:v>1.2683982683982684</c:v>
                </c:pt>
                <c:pt idx="398">
                  <c:v>1.1774891774891776</c:v>
                </c:pt>
                <c:pt idx="399">
                  <c:v>1.1645021645021645</c:v>
                </c:pt>
                <c:pt idx="400">
                  <c:v>1.2813852813852811</c:v>
                </c:pt>
                <c:pt idx="401">
                  <c:v>1.2813852813852811</c:v>
                </c:pt>
                <c:pt idx="402">
                  <c:v>1.2813852813852811</c:v>
                </c:pt>
                <c:pt idx="403">
                  <c:v>1.2813852813852811</c:v>
                </c:pt>
                <c:pt idx="404">
                  <c:v>1.3636363636363635</c:v>
                </c:pt>
                <c:pt idx="405">
                  <c:v>1.4199134199134198</c:v>
                </c:pt>
                <c:pt idx="406">
                  <c:v>1.4242424242424241</c:v>
                </c:pt>
                <c:pt idx="407">
                  <c:v>1.3419913419913421</c:v>
                </c:pt>
                <c:pt idx="408">
                  <c:v>1.1731601731601728</c:v>
                </c:pt>
                <c:pt idx="409">
                  <c:v>1.1731601731601728</c:v>
                </c:pt>
                <c:pt idx="410">
                  <c:v>1.1731601731601728</c:v>
                </c:pt>
                <c:pt idx="411">
                  <c:v>1.2813852813852811</c:v>
                </c:pt>
                <c:pt idx="412">
                  <c:v>1.3593073593073592</c:v>
                </c:pt>
                <c:pt idx="413">
                  <c:v>1.2034632034632033</c:v>
                </c:pt>
                <c:pt idx="414">
                  <c:v>1.0909090909090908</c:v>
                </c:pt>
                <c:pt idx="415">
                  <c:v>1.0735930735930737</c:v>
                </c:pt>
                <c:pt idx="416">
                  <c:v>1.0735930735930737</c:v>
                </c:pt>
                <c:pt idx="417">
                  <c:v>1.0735930735930737</c:v>
                </c:pt>
                <c:pt idx="418">
                  <c:v>1.2727272727272727</c:v>
                </c:pt>
                <c:pt idx="419">
                  <c:v>1.3506493506493504</c:v>
                </c:pt>
                <c:pt idx="420">
                  <c:v>1.3593073593073592</c:v>
                </c:pt>
                <c:pt idx="421">
                  <c:v>1.4069264069264067</c:v>
                </c:pt>
                <c:pt idx="422">
                  <c:v>1.4155844155844155</c:v>
                </c:pt>
                <c:pt idx="423">
                  <c:v>1.4155844155844155</c:v>
                </c:pt>
                <c:pt idx="424">
                  <c:v>1.4155844155844155</c:v>
                </c:pt>
                <c:pt idx="425">
                  <c:v>1.445887445887446</c:v>
                </c:pt>
                <c:pt idx="426">
                  <c:v>1.5887445887445888</c:v>
                </c:pt>
                <c:pt idx="427">
                  <c:v>1.4848484848484849</c:v>
                </c:pt>
                <c:pt idx="428">
                  <c:v>1.5887445887445888</c:v>
                </c:pt>
                <c:pt idx="429">
                  <c:v>1.5974025974025974</c:v>
                </c:pt>
                <c:pt idx="430">
                  <c:v>1.5974025974025974</c:v>
                </c:pt>
                <c:pt idx="431">
                  <c:v>1.5974025974025974</c:v>
                </c:pt>
                <c:pt idx="432">
                  <c:v>1.6277056277056279</c:v>
                </c:pt>
                <c:pt idx="433">
                  <c:v>1.3896103896103893</c:v>
                </c:pt>
                <c:pt idx="434">
                  <c:v>1.4372294372294372</c:v>
                </c:pt>
                <c:pt idx="435">
                  <c:v>1.3852813852813852</c:v>
                </c:pt>
                <c:pt idx="436">
                  <c:v>1.3852813852813852</c:v>
                </c:pt>
                <c:pt idx="437">
                  <c:v>1.3852813852813852</c:v>
                </c:pt>
                <c:pt idx="438">
                  <c:v>1.3852813852813852</c:v>
                </c:pt>
                <c:pt idx="439">
                  <c:v>1.3506493506493504</c:v>
                </c:pt>
                <c:pt idx="440">
                  <c:v>1.528138528138528</c:v>
                </c:pt>
                <c:pt idx="441">
                  <c:v>1.5108225108225106</c:v>
                </c:pt>
                <c:pt idx="442">
                  <c:v>1.4978354978354975</c:v>
                </c:pt>
                <c:pt idx="443">
                  <c:v>1.3030303030303032</c:v>
                </c:pt>
                <c:pt idx="444">
                  <c:v>1.3030303030303032</c:v>
                </c:pt>
                <c:pt idx="445">
                  <c:v>1.3030303030303032</c:v>
                </c:pt>
                <c:pt idx="446">
                  <c:v>1.4069264069264067</c:v>
                </c:pt>
                <c:pt idx="447">
                  <c:v>1.4025974025974024</c:v>
                </c:pt>
                <c:pt idx="448">
                  <c:v>1.0909090909090908</c:v>
                </c:pt>
                <c:pt idx="449">
                  <c:v>1.0216450216450215</c:v>
                </c:pt>
                <c:pt idx="450">
                  <c:v>1.0346320346320346</c:v>
                </c:pt>
                <c:pt idx="451">
                  <c:v>1.0346320346320346</c:v>
                </c:pt>
                <c:pt idx="452">
                  <c:v>1.0346320346320346</c:v>
                </c:pt>
                <c:pt idx="453">
                  <c:v>1.1428571428571428</c:v>
                </c:pt>
                <c:pt idx="454">
                  <c:v>1.1038961038961039</c:v>
                </c:pt>
                <c:pt idx="455">
                  <c:v>1.2987012987012985</c:v>
                </c:pt>
                <c:pt idx="456">
                  <c:v>1.2337662337662338</c:v>
                </c:pt>
                <c:pt idx="457">
                  <c:v>1.2727272727272727</c:v>
                </c:pt>
                <c:pt idx="458">
                  <c:v>1.2727272727272727</c:v>
                </c:pt>
                <c:pt idx="459">
                  <c:v>1.2727272727272727</c:v>
                </c:pt>
                <c:pt idx="460">
                  <c:v>1.3073593073593073</c:v>
                </c:pt>
                <c:pt idx="461">
                  <c:v>1.3203463203463204</c:v>
                </c:pt>
                <c:pt idx="462">
                  <c:v>1.2727272727272727</c:v>
                </c:pt>
                <c:pt idx="463">
                  <c:v>1.3722943722943723</c:v>
                </c:pt>
                <c:pt idx="464">
                  <c:v>1.3636363636363635</c:v>
                </c:pt>
                <c:pt idx="465">
                  <c:v>1.3636363636363635</c:v>
                </c:pt>
                <c:pt idx="466">
                  <c:v>1.3636363636363635</c:v>
                </c:pt>
                <c:pt idx="467">
                  <c:v>1.3246753246753247</c:v>
                </c:pt>
                <c:pt idx="468">
                  <c:v>1.3246753246753247</c:v>
                </c:pt>
                <c:pt idx="469">
                  <c:v>1.3549783549783552</c:v>
                </c:pt>
                <c:pt idx="470">
                  <c:v>1.4155844155844155</c:v>
                </c:pt>
                <c:pt idx="471">
                  <c:v>1.4155844155844155</c:v>
                </c:pt>
                <c:pt idx="472">
                  <c:v>1.4155844155844155</c:v>
                </c:pt>
                <c:pt idx="473">
                  <c:v>1.4155844155844155</c:v>
                </c:pt>
                <c:pt idx="474">
                  <c:v>1.3636363636363635</c:v>
                </c:pt>
                <c:pt idx="475">
                  <c:v>1.3203463203463204</c:v>
                </c:pt>
                <c:pt idx="476">
                  <c:v>1.1515151515151514</c:v>
                </c:pt>
                <c:pt idx="477">
                  <c:v>1.1645021645021645</c:v>
                </c:pt>
                <c:pt idx="478">
                  <c:v>1.0562770562770563</c:v>
                </c:pt>
                <c:pt idx="479">
                  <c:v>1.0562770562770563</c:v>
                </c:pt>
                <c:pt idx="480">
                  <c:v>1.0562770562770563</c:v>
                </c:pt>
                <c:pt idx="481">
                  <c:v>1.1688311688311688</c:v>
                </c:pt>
                <c:pt idx="482">
                  <c:v>1.2554112554112553</c:v>
                </c:pt>
                <c:pt idx="483">
                  <c:v>1.2207792207792207</c:v>
                </c:pt>
                <c:pt idx="484">
                  <c:v>1.1255411255411256</c:v>
                </c:pt>
                <c:pt idx="485">
                  <c:v>1.0779220779220777</c:v>
                </c:pt>
                <c:pt idx="486">
                  <c:v>1.0779220779220777</c:v>
                </c:pt>
                <c:pt idx="487">
                  <c:v>1.0779220779220777</c:v>
                </c:pt>
                <c:pt idx="488">
                  <c:v>1.0562770562770563</c:v>
                </c:pt>
                <c:pt idx="489">
                  <c:v>1</c:v>
                </c:pt>
                <c:pt idx="490">
                  <c:v>0.99567099567099582</c:v>
                </c:pt>
                <c:pt idx="491">
                  <c:v>1.0692640692640694</c:v>
                </c:pt>
                <c:pt idx="492">
                  <c:v>1.1558441558441559</c:v>
                </c:pt>
                <c:pt idx="493">
                  <c:v>1.1558441558441559</c:v>
                </c:pt>
                <c:pt idx="494">
                  <c:v>1.1558441558441559</c:v>
                </c:pt>
                <c:pt idx="495">
                  <c:v>1.1731601731601728</c:v>
                </c:pt>
                <c:pt idx="496">
                  <c:v>0.98268398268398272</c:v>
                </c:pt>
                <c:pt idx="497">
                  <c:v>0.96969696969696961</c:v>
                </c:pt>
                <c:pt idx="498">
                  <c:v>1.0432900432900432</c:v>
                </c:pt>
                <c:pt idx="499">
                  <c:v>1</c:v>
                </c:pt>
                <c:pt idx="500">
                  <c:v>1</c:v>
                </c:pt>
                <c:pt idx="501">
                  <c:v>1</c:v>
                </c:pt>
                <c:pt idx="502">
                  <c:v>1</c:v>
                </c:pt>
                <c:pt idx="503">
                  <c:v>1.0476190476190477</c:v>
                </c:pt>
                <c:pt idx="504">
                  <c:v>1.1774891774891776</c:v>
                </c:pt>
                <c:pt idx="505">
                  <c:v>1.2164502164502164</c:v>
                </c:pt>
                <c:pt idx="506">
                  <c:v>1.1471861471861471</c:v>
                </c:pt>
                <c:pt idx="507">
                  <c:v>1.1471861471861471</c:v>
                </c:pt>
                <c:pt idx="508">
                  <c:v>1.1471861471861471</c:v>
                </c:pt>
                <c:pt idx="509">
                  <c:v>0.96969696969696961</c:v>
                </c:pt>
                <c:pt idx="510">
                  <c:v>1.0086580086580084</c:v>
                </c:pt>
                <c:pt idx="511">
                  <c:v>1.0995670995670994</c:v>
                </c:pt>
                <c:pt idx="512">
                  <c:v>1.0432900432900432</c:v>
                </c:pt>
                <c:pt idx="513">
                  <c:v>1.0216450216450215</c:v>
                </c:pt>
                <c:pt idx="514">
                  <c:v>1.0216450216450215</c:v>
                </c:pt>
                <c:pt idx="515">
                  <c:v>1.0216450216450215</c:v>
                </c:pt>
                <c:pt idx="516">
                  <c:v>1.0216450216450215</c:v>
                </c:pt>
                <c:pt idx="517">
                  <c:v>1.186147186147186</c:v>
                </c:pt>
                <c:pt idx="518">
                  <c:v>1.1471861471861471</c:v>
                </c:pt>
                <c:pt idx="519">
                  <c:v>1.3679653679653678</c:v>
                </c:pt>
                <c:pt idx="520">
                  <c:v>1.5757575757575757</c:v>
                </c:pt>
                <c:pt idx="521">
                  <c:v>1.5757575757575757</c:v>
                </c:pt>
                <c:pt idx="522">
                  <c:v>1.5757575757575757</c:v>
                </c:pt>
                <c:pt idx="523">
                  <c:v>1.6233766233766231</c:v>
                </c:pt>
                <c:pt idx="524">
                  <c:v>1.74025974025974</c:v>
                </c:pt>
                <c:pt idx="525">
                  <c:v>1.7835497835497831</c:v>
                </c:pt>
                <c:pt idx="526">
                  <c:v>1.5541125541125542</c:v>
                </c:pt>
                <c:pt idx="527">
                  <c:v>1.5627705627705626</c:v>
                </c:pt>
                <c:pt idx="528">
                  <c:v>1.5627705627705626</c:v>
                </c:pt>
                <c:pt idx="529">
                  <c:v>1.5627705627705626</c:v>
                </c:pt>
                <c:pt idx="530">
                  <c:v>1.6363636363636362</c:v>
                </c:pt>
                <c:pt idx="531">
                  <c:v>1.4329004329004329</c:v>
                </c:pt>
                <c:pt idx="532">
                  <c:v>1.5974025974025974</c:v>
                </c:pt>
                <c:pt idx="533">
                  <c:v>1.779220779220779</c:v>
                </c:pt>
                <c:pt idx="534">
                  <c:v>1.6839826839826839</c:v>
                </c:pt>
                <c:pt idx="535">
                  <c:v>1.6839826839826839</c:v>
                </c:pt>
                <c:pt idx="536">
                  <c:v>1.6839826839826839</c:v>
                </c:pt>
                <c:pt idx="537">
                  <c:v>1.6190476190476188</c:v>
                </c:pt>
                <c:pt idx="538">
                  <c:v>1.5238095238095237</c:v>
                </c:pt>
                <c:pt idx="539">
                  <c:v>1.5584415584415585</c:v>
                </c:pt>
                <c:pt idx="540">
                  <c:v>1.5151515151515149</c:v>
                </c:pt>
                <c:pt idx="541">
                  <c:v>1.5151515151515149</c:v>
                </c:pt>
                <c:pt idx="542">
                  <c:v>1.5151515151515149</c:v>
                </c:pt>
                <c:pt idx="543">
                  <c:v>1.5151515151515149</c:v>
                </c:pt>
                <c:pt idx="544">
                  <c:v>1.4935064935064934</c:v>
                </c:pt>
                <c:pt idx="545">
                  <c:v>1.4978354978354975</c:v>
                </c:pt>
                <c:pt idx="546">
                  <c:v>1.5757575757575757</c:v>
                </c:pt>
                <c:pt idx="547">
                  <c:v>1.3852813852813852</c:v>
                </c:pt>
                <c:pt idx="548">
                  <c:v>1.3160173160173159</c:v>
                </c:pt>
                <c:pt idx="549">
                  <c:v>1.3160173160173159</c:v>
                </c:pt>
                <c:pt idx="550">
                  <c:v>1.3160173160173159</c:v>
                </c:pt>
                <c:pt idx="551">
                  <c:v>1.1904761904761902</c:v>
                </c:pt>
                <c:pt idx="552">
                  <c:v>1.2121212121212122</c:v>
                </c:pt>
                <c:pt idx="553">
                  <c:v>1.2683982683982684</c:v>
                </c:pt>
                <c:pt idx="554">
                  <c:v>1.1991341991341991</c:v>
                </c:pt>
                <c:pt idx="555">
                  <c:v>1.4805194805194806</c:v>
                </c:pt>
                <c:pt idx="556">
                  <c:v>1.4805194805194806</c:v>
                </c:pt>
                <c:pt idx="557">
                  <c:v>1.4805194805194806</c:v>
                </c:pt>
                <c:pt idx="558">
                  <c:v>1.5757575757575757</c:v>
                </c:pt>
                <c:pt idx="559">
                  <c:v>1.8138528138528136</c:v>
                </c:pt>
                <c:pt idx="560">
                  <c:v>1.722943722943723</c:v>
                </c:pt>
                <c:pt idx="561">
                  <c:v>1.6406926406926405</c:v>
                </c:pt>
                <c:pt idx="562">
                  <c:v>1.74025974025974</c:v>
                </c:pt>
                <c:pt idx="563">
                  <c:v>1.74025974025974</c:v>
                </c:pt>
                <c:pt idx="564">
                  <c:v>1.74025974025974</c:v>
                </c:pt>
                <c:pt idx="565">
                  <c:v>1.8008658008658009</c:v>
                </c:pt>
                <c:pt idx="566">
                  <c:v>1.7359307359307359</c:v>
                </c:pt>
                <c:pt idx="567">
                  <c:v>1.7705627705627704</c:v>
                </c:pt>
                <c:pt idx="568">
                  <c:v>1.7662337662337662</c:v>
                </c:pt>
                <c:pt idx="569">
                  <c:v>1.8441558441558441</c:v>
                </c:pt>
                <c:pt idx="570">
                  <c:v>1.8441558441558441</c:v>
                </c:pt>
                <c:pt idx="571">
                  <c:v>1.8441558441558441</c:v>
                </c:pt>
                <c:pt idx="572">
                  <c:v>1.9220779220779218</c:v>
                </c:pt>
                <c:pt idx="573">
                  <c:v>2.1991341991341993</c:v>
                </c:pt>
                <c:pt idx="574">
                  <c:v>2.108225108225108</c:v>
                </c:pt>
                <c:pt idx="575">
                  <c:v>2.216450216450216</c:v>
                </c:pt>
                <c:pt idx="576">
                  <c:v>2.4112554112554112</c:v>
                </c:pt>
                <c:pt idx="577">
                  <c:v>2.4112554112554112</c:v>
                </c:pt>
                <c:pt idx="578">
                  <c:v>2.4112554112554112</c:v>
                </c:pt>
                <c:pt idx="579">
                  <c:v>2.4112554112554112</c:v>
                </c:pt>
                <c:pt idx="580">
                  <c:v>2.4415584415584419</c:v>
                </c:pt>
                <c:pt idx="581">
                  <c:v>2.4242424242424239</c:v>
                </c:pt>
                <c:pt idx="582">
                  <c:v>2.4112554112554112</c:v>
                </c:pt>
                <c:pt idx="583">
                  <c:v>2.3722943722943723</c:v>
                </c:pt>
                <c:pt idx="584">
                  <c:v>2.3722943722943723</c:v>
                </c:pt>
                <c:pt idx="585">
                  <c:v>2.3722943722943723</c:v>
                </c:pt>
                <c:pt idx="586">
                  <c:v>2.3722943722943723</c:v>
                </c:pt>
                <c:pt idx="587">
                  <c:v>2.0259740259740258</c:v>
                </c:pt>
                <c:pt idx="588">
                  <c:v>1.965367965367965</c:v>
                </c:pt>
                <c:pt idx="589">
                  <c:v>1.965367965367965</c:v>
                </c:pt>
                <c:pt idx="590">
                  <c:v>2.051948051948052</c:v>
                </c:pt>
                <c:pt idx="591">
                  <c:v>2.051948051948052</c:v>
                </c:pt>
                <c:pt idx="592">
                  <c:v>2.051948051948052</c:v>
                </c:pt>
                <c:pt idx="593">
                  <c:v>2.0649350649350646</c:v>
                </c:pt>
                <c:pt idx="594">
                  <c:v>1.9783549783549785</c:v>
                </c:pt>
                <c:pt idx="595">
                  <c:v>1.9567099567099564</c:v>
                </c:pt>
                <c:pt idx="596">
                  <c:v>1.9307359307359302</c:v>
                </c:pt>
                <c:pt idx="597">
                  <c:v>2.1212121212121211</c:v>
                </c:pt>
                <c:pt idx="598">
                  <c:v>2.1212121212121211</c:v>
                </c:pt>
                <c:pt idx="599">
                  <c:v>2.1212121212121211</c:v>
                </c:pt>
                <c:pt idx="600">
                  <c:v>2.1645021645021645</c:v>
                </c:pt>
                <c:pt idx="601">
                  <c:v>2.1428571428571423</c:v>
                </c:pt>
                <c:pt idx="602">
                  <c:v>2.1774891774891771</c:v>
                </c:pt>
                <c:pt idx="603">
                  <c:v>2.1688311688311686</c:v>
                </c:pt>
                <c:pt idx="604">
                  <c:v>2.0822510822510822</c:v>
                </c:pt>
                <c:pt idx="605">
                  <c:v>2.0822510822510822</c:v>
                </c:pt>
                <c:pt idx="606">
                  <c:v>2.0822510822510822</c:v>
                </c:pt>
                <c:pt idx="607">
                  <c:v>2.008658008658009</c:v>
                </c:pt>
                <c:pt idx="608">
                  <c:v>1.8138528138528136</c:v>
                </c:pt>
                <c:pt idx="609">
                  <c:v>1.8398268398268398</c:v>
                </c:pt>
                <c:pt idx="610">
                  <c:v>1.8441558441558441</c:v>
                </c:pt>
                <c:pt idx="611">
                  <c:v>2.0692640692640691</c:v>
                </c:pt>
                <c:pt idx="612">
                  <c:v>2.0692640692640691</c:v>
                </c:pt>
                <c:pt idx="613">
                  <c:v>2.0692640692640691</c:v>
                </c:pt>
                <c:pt idx="614">
                  <c:v>2.1688311688311686</c:v>
                </c:pt>
                <c:pt idx="615">
                  <c:v>2.1774891774891771</c:v>
                </c:pt>
                <c:pt idx="616">
                  <c:v>1.9783549783549785</c:v>
                </c:pt>
                <c:pt idx="617">
                  <c:v>1.8874458874458873</c:v>
                </c:pt>
                <c:pt idx="618">
                  <c:v>1.805194805194805</c:v>
                </c:pt>
                <c:pt idx="619">
                  <c:v>1.805194805194805</c:v>
                </c:pt>
                <c:pt idx="620">
                  <c:v>1.805194805194805</c:v>
                </c:pt>
                <c:pt idx="621">
                  <c:v>1.9350649350649354</c:v>
                </c:pt>
                <c:pt idx="622">
                  <c:v>1.9870129870129869</c:v>
                </c:pt>
                <c:pt idx="623">
                  <c:v>1.8441558441558441</c:v>
                </c:pt>
                <c:pt idx="624">
                  <c:v>1.9134199134199132</c:v>
                </c:pt>
                <c:pt idx="625">
                  <c:v>1.6277056277056279</c:v>
                </c:pt>
                <c:pt idx="626">
                  <c:v>1.6277056277056279</c:v>
                </c:pt>
                <c:pt idx="627">
                  <c:v>1.6277056277056279</c:v>
                </c:pt>
                <c:pt idx="628">
                  <c:v>1.5887445887445888</c:v>
                </c:pt>
                <c:pt idx="629">
                  <c:v>1.3463203463203461</c:v>
                </c:pt>
                <c:pt idx="630">
                  <c:v>1.3419913419913421</c:v>
                </c:pt>
                <c:pt idx="631">
                  <c:v>1.2857142857142858</c:v>
                </c:pt>
                <c:pt idx="632">
                  <c:v>1.2857142857142858</c:v>
                </c:pt>
                <c:pt idx="633">
                  <c:v>1.2857142857142858</c:v>
                </c:pt>
                <c:pt idx="634">
                  <c:v>1.2857142857142858</c:v>
                </c:pt>
                <c:pt idx="635">
                  <c:v>1.4199134199134198</c:v>
                </c:pt>
                <c:pt idx="636">
                  <c:v>1.4761904761904761</c:v>
                </c:pt>
                <c:pt idx="637">
                  <c:v>1.5064935064935066</c:v>
                </c:pt>
                <c:pt idx="638">
                  <c:v>1.4545454545454544</c:v>
                </c:pt>
                <c:pt idx="639">
                  <c:v>1.5411255411255411</c:v>
                </c:pt>
                <c:pt idx="640">
                  <c:v>1.5411255411255411</c:v>
                </c:pt>
                <c:pt idx="641">
                  <c:v>1.5411255411255411</c:v>
                </c:pt>
                <c:pt idx="642">
                  <c:v>1.5151515151515149</c:v>
                </c:pt>
                <c:pt idx="643">
                  <c:v>1.5324675324675323</c:v>
                </c:pt>
                <c:pt idx="644">
                  <c:v>1.3116883116883116</c:v>
                </c:pt>
                <c:pt idx="645">
                  <c:v>1.2943722943722942</c:v>
                </c:pt>
                <c:pt idx="646">
                  <c:v>1.2597402597402596</c:v>
                </c:pt>
                <c:pt idx="647">
                  <c:v>1.2597402597402596</c:v>
                </c:pt>
                <c:pt idx="648">
                  <c:v>1.2597402597402596</c:v>
                </c:pt>
                <c:pt idx="649">
                  <c:v>1.1818181818181819</c:v>
                </c:pt>
                <c:pt idx="650">
                  <c:v>1.2987012987012985</c:v>
                </c:pt>
                <c:pt idx="651">
                  <c:v>1.3506493506493504</c:v>
                </c:pt>
                <c:pt idx="652">
                  <c:v>1.2640692640692641</c:v>
                </c:pt>
                <c:pt idx="653">
                  <c:v>1.1471861471861471</c:v>
                </c:pt>
                <c:pt idx="654">
                  <c:v>1.1471861471861471</c:v>
                </c:pt>
                <c:pt idx="655">
                  <c:v>1.1471861471861471</c:v>
                </c:pt>
                <c:pt idx="656">
                  <c:v>1.0649350649350646</c:v>
                </c:pt>
                <c:pt idx="657">
                  <c:v>1.1125541125541125</c:v>
                </c:pt>
                <c:pt idx="658">
                  <c:v>1.1774891774891776</c:v>
                </c:pt>
                <c:pt idx="659">
                  <c:v>1.2337662337662338</c:v>
                </c:pt>
                <c:pt idx="660">
                  <c:v>1.2164502164502164</c:v>
                </c:pt>
                <c:pt idx="661">
                  <c:v>1.2164502164502164</c:v>
                </c:pt>
                <c:pt idx="662">
                  <c:v>1.2164502164502164</c:v>
                </c:pt>
                <c:pt idx="663">
                  <c:v>1.329004329004329</c:v>
                </c:pt>
                <c:pt idx="664">
                  <c:v>1.3506493506493504</c:v>
                </c:pt>
                <c:pt idx="665">
                  <c:v>1.3376623376623378</c:v>
                </c:pt>
                <c:pt idx="666">
                  <c:v>1.4935064935064934</c:v>
                </c:pt>
                <c:pt idx="667">
                  <c:v>1.5064935064935066</c:v>
                </c:pt>
                <c:pt idx="668">
                  <c:v>1.5064935064935066</c:v>
                </c:pt>
                <c:pt idx="669">
                  <c:v>1.5064935064935066</c:v>
                </c:pt>
                <c:pt idx="670">
                  <c:v>1.5021645021645023</c:v>
                </c:pt>
                <c:pt idx="671">
                  <c:v>1.6190476190476188</c:v>
                </c:pt>
                <c:pt idx="672">
                  <c:v>1.5670995670995669</c:v>
                </c:pt>
                <c:pt idx="673">
                  <c:v>1.5411255411255411</c:v>
                </c:pt>
                <c:pt idx="674">
                  <c:v>1.5454545454545454</c:v>
                </c:pt>
                <c:pt idx="675">
                  <c:v>1.5454545454545454</c:v>
                </c:pt>
                <c:pt idx="676">
                  <c:v>1.5454545454545454</c:v>
                </c:pt>
                <c:pt idx="677">
                  <c:v>1.445887445887446</c:v>
                </c:pt>
                <c:pt idx="678">
                  <c:v>1.6883116883116882</c:v>
                </c:pt>
                <c:pt idx="679">
                  <c:v>1.5627705627705626</c:v>
                </c:pt>
                <c:pt idx="680">
                  <c:v>1.3982683982683983</c:v>
                </c:pt>
                <c:pt idx="681">
                  <c:v>1.3982683982683983</c:v>
                </c:pt>
                <c:pt idx="682">
                  <c:v>1.3982683982683983</c:v>
                </c:pt>
                <c:pt idx="683">
                  <c:v>1.3982683982683983</c:v>
                </c:pt>
                <c:pt idx="684">
                  <c:v>1.3419913419913421</c:v>
                </c:pt>
                <c:pt idx="685">
                  <c:v>1.4025974025974024</c:v>
                </c:pt>
                <c:pt idx="686">
                  <c:v>1.5151515151515149</c:v>
                </c:pt>
                <c:pt idx="687">
                  <c:v>1.5151515151515149</c:v>
                </c:pt>
                <c:pt idx="688">
                  <c:v>1.5151515151515149</c:v>
                </c:pt>
                <c:pt idx="689">
                  <c:v>1.5151515151515149</c:v>
                </c:pt>
                <c:pt idx="690">
                  <c:v>1.5151515151515149</c:v>
                </c:pt>
                <c:pt idx="691">
                  <c:v>1.4675324675324675</c:v>
                </c:pt>
                <c:pt idx="692">
                  <c:v>1.4069264069264067</c:v>
                </c:pt>
                <c:pt idx="693">
                  <c:v>1.4242424242424241</c:v>
                </c:pt>
                <c:pt idx="694">
                  <c:v>1.2640692640692641</c:v>
                </c:pt>
                <c:pt idx="695">
                  <c:v>1.3073593073593073</c:v>
                </c:pt>
                <c:pt idx="696">
                  <c:v>1.3073593073593073</c:v>
                </c:pt>
                <c:pt idx="697">
                  <c:v>1.3073593073593073</c:v>
                </c:pt>
                <c:pt idx="698">
                  <c:v>1.3549783549783552</c:v>
                </c:pt>
                <c:pt idx="699">
                  <c:v>1.4285714285714286</c:v>
                </c:pt>
                <c:pt idx="700">
                  <c:v>1.3030303030303032</c:v>
                </c:pt>
                <c:pt idx="701">
                  <c:v>1.3549783549783552</c:v>
                </c:pt>
                <c:pt idx="702">
                  <c:v>1.3766233766233766</c:v>
                </c:pt>
                <c:pt idx="703">
                  <c:v>1.3766233766233766</c:v>
                </c:pt>
                <c:pt idx="704">
                  <c:v>1.3766233766233766</c:v>
                </c:pt>
                <c:pt idx="705">
                  <c:v>1.4545454545454544</c:v>
                </c:pt>
                <c:pt idx="706">
                  <c:v>1.5454545454545454</c:v>
                </c:pt>
                <c:pt idx="707">
                  <c:v>1.5454545454545454</c:v>
                </c:pt>
                <c:pt idx="708">
                  <c:v>1.4545454545454544</c:v>
                </c:pt>
                <c:pt idx="709">
                  <c:v>1.4069264069264067</c:v>
                </c:pt>
                <c:pt idx="710">
                  <c:v>1.4069264069264067</c:v>
                </c:pt>
                <c:pt idx="711">
                  <c:v>1.4069264069264067</c:v>
                </c:pt>
                <c:pt idx="712">
                  <c:v>1.5454545454545454</c:v>
                </c:pt>
                <c:pt idx="713">
                  <c:v>1.4675324675324675</c:v>
                </c:pt>
                <c:pt idx="714">
                  <c:v>1.5887445887445888</c:v>
                </c:pt>
                <c:pt idx="715">
                  <c:v>1.7056277056277056</c:v>
                </c:pt>
                <c:pt idx="716">
                  <c:v>1.5887445887445888</c:v>
                </c:pt>
                <c:pt idx="717">
                  <c:v>1.5887445887445888</c:v>
                </c:pt>
                <c:pt idx="718">
                  <c:v>1.5887445887445888</c:v>
                </c:pt>
                <c:pt idx="719">
                  <c:v>1.7316017316017314</c:v>
                </c:pt>
                <c:pt idx="720">
                  <c:v>1.7056277056277056</c:v>
                </c:pt>
                <c:pt idx="721">
                  <c:v>1.7316017316017314</c:v>
                </c:pt>
                <c:pt idx="722">
                  <c:v>1.6060606060606057</c:v>
                </c:pt>
                <c:pt idx="723">
                  <c:v>1.7359307359307359</c:v>
                </c:pt>
                <c:pt idx="724">
                  <c:v>1.7359307359307359</c:v>
                </c:pt>
                <c:pt idx="725">
                  <c:v>1.7359307359307359</c:v>
                </c:pt>
                <c:pt idx="726">
                  <c:v>1.8744588744588744</c:v>
                </c:pt>
                <c:pt idx="727">
                  <c:v>1.8441558441558441</c:v>
                </c:pt>
                <c:pt idx="728">
                  <c:v>1.8571428571428568</c:v>
                </c:pt>
                <c:pt idx="729">
                  <c:v>2.0259740259740258</c:v>
                </c:pt>
                <c:pt idx="730">
                  <c:v>2.1428571428571423</c:v>
                </c:pt>
                <c:pt idx="731">
                  <c:v>2.1428571428571423</c:v>
                </c:pt>
                <c:pt idx="732">
                  <c:v>2.1428571428571423</c:v>
                </c:pt>
                <c:pt idx="733">
                  <c:v>2.216450216450216</c:v>
                </c:pt>
                <c:pt idx="734">
                  <c:v>2.2034632034632033</c:v>
                </c:pt>
                <c:pt idx="735">
                  <c:v>2.4632034632034627</c:v>
                </c:pt>
                <c:pt idx="736">
                  <c:v>2.4415584415584419</c:v>
                </c:pt>
                <c:pt idx="737">
                  <c:v>2.1818181818181812</c:v>
                </c:pt>
                <c:pt idx="738">
                  <c:v>2.1818181818181812</c:v>
                </c:pt>
                <c:pt idx="739">
                  <c:v>2.1818181818181812</c:v>
                </c:pt>
                <c:pt idx="740">
                  <c:v>2.2034632034632033</c:v>
                </c:pt>
                <c:pt idx="741">
                  <c:v>2.2034632034632033</c:v>
                </c:pt>
                <c:pt idx="742">
                  <c:v>1.9999999999999996</c:v>
                </c:pt>
                <c:pt idx="743">
                  <c:v>2.0606060606060606</c:v>
                </c:pt>
                <c:pt idx="744">
                  <c:v>1.9610389610389607</c:v>
                </c:pt>
                <c:pt idx="745">
                  <c:v>1.9610389610389607</c:v>
                </c:pt>
                <c:pt idx="746">
                  <c:v>1.9610389610389607</c:v>
                </c:pt>
                <c:pt idx="747">
                  <c:v>1.9870129870129869</c:v>
                </c:pt>
                <c:pt idx="748">
                  <c:v>2.0649350649350646</c:v>
                </c:pt>
                <c:pt idx="749">
                  <c:v>2.2380952380952381</c:v>
                </c:pt>
                <c:pt idx="750">
                  <c:v>2.2294372294372296</c:v>
                </c:pt>
                <c:pt idx="751">
                  <c:v>2.1601731601731604</c:v>
                </c:pt>
                <c:pt idx="752">
                  <c:v>2.1601731601731604</c:v>
                </c:pt>
                <c:pt idx="753">
                  <c:v>2.1601731601731604</c:v>
                </c:pt>
                <c:pt idx="754">
                  <c:v>2.2380952380952381</c:v>
                </c:pt>
                <c:pt idx="755">
                  <c:v>2.3766233766233769</c:v>
                </c:pt>
                <c:pt idx="756">
                  <c:v>2.3290043290043294</c:v>
                </c:pt>
                <c:pt idx="757">
                  <c:v>2.3463203463203461</c:v>
                </c:pt>
                <c:pt idx="758">
                  <c:v>2.220779220779221</c:v>
                </c:pt>
                <c:pt idx="759">
                  <c:v>2.220779220779221</c:v>
                </c:pt>
                <c:pt idx="760">
                  <c:v>2.220779220779221</c:v>
                </c:pt>
                <c:pt idx="761">
                  <c:v>2.2987012987012987</c:v>
                </c:pt>
                <c:pt idx="762">
                  <c:v>2.2943722943722946</c:v>
                </c:pt>
                <c:pt idx="763">
                  <c:v>2.0346320346320343</c:v>
                </c:pt>
                <c:pt idx="764">
                  <c:v>1.6017316017316017</c:v>
                </c:pt>
                <c:pt idx="765">
                  <c:v>1.6017316017316017</c:v>
                </c:pt>
                <c:pt idx="766">
                  <c:v>1.6017316017316017</c:v>
                </c:pt>
                <c:pt idx="767">
                  <c:v>1.6017316017316017</c:v>
                </c:pt>
                <c:pt idx="768">
                  <c:v>1.7186147186147187</c:v>
                </c:pt>
                <c:pt idx="769">
                  <c:v>1.5844155844155843</c:v>
                </c:pt>
                <c:pt idx="770">
                  <c:v>1.714285714285714</c:v>
                </c:pt>
                <c:pt idx="771">
                  <c:v>1.6580086580086577</c:v>
                </c:pt>
                <c:pt idx="772">
                  <c:v>1.696969696969697</c:v>
                </c:pt>
                <c:pt idx="773">
                  <c:v>1.696969696969697</c:v>
                </c:pt>
                <c:pt idx="774">
                  <c:v>1.696969696969697</c:v>
                </c:pt>
                <c:pt idx="775">
                  <c:v>1.6060606060606057</c:v>
                </c:pt>
                <c:pt idx="776">
                  <c:v>1.5108225108225106</c:v>
                </c:pt>
                <c:pt idx="777">
                  <c:v>1.5541125541125542</c:v>
                </c:pt>
                <c:pt idx="778">
                  <c:v>1.6450216450216451</c:v>
                </c:pt>
                <c:pt idx="779">
                  <c:v>1.5021645021645023</c:v>
                </c:pt>
                <c:pt idx="780">
                  <c:v>1.5021645021645023</c:v>
                </c:pt>
                <c:pt idx="781">
                  <c:v>1.5021645021645023</c:v>
                </c:pt>
                <c:pt idx="782">
                  <c:v>1.6493506493506493</c:v>
                </c:pt>
                <c:pt idx="783">
                  <c:v>1.6536796536796536</c:v>
                </c:pt>
                <c:pt idx="784">
                  <c:v>1.5930735930735931</c:v>
                </c:pt>
                <c:pt idx="785">
                  <c:v>1.5497835497835495</c:v>
                </c:pt>
                <c:pt idx="786">
                  <c:v>1.865800865800866</c:v>
                </c:pt>
                <c:pt idx="787">
                  <c:v>1.865800865800866</c:v>
                </c:pt>
                <c:pt idx="788">
                  <c:v>1.865800865800866</c:v>
                </c:pt>
                <c:pt idx="789">
                  <c:v>2.1601731601731604</c:v>
                </c:pt>
                <c:pt idx="790">
                  <c:v>2.216450216450216</c:v>
                </c:pt>
                <c:pt idx="791">
                  <c:v>2.0995670995670994</c:v>
                </c:pt>
                <c:pt idx="792">
                  <c:v>2.1774891774891771</c:v>
                </c:pt>
                <c:pt idx="793">
                  <c:v>2.2034632034632033</c:v>
                </c:pt>
                <c:pt idx="794">
                  <c:v>2.2034632034632033</c:v>
                </c:pt>
                <c:pt idx="795">
                  <c:v>2.2034632034632033</c:v>
                </c:pt>
                <c:pt idx="796">
                  <c:v>2.0389610389610384</c:v>
                </c:pt>
                <c:pt idx="797">
                  <c:v>2.1645021645021645</c:v>
                </c:pt>
                <c:pt idx="798">
                  <c:v>2.1688311688311686</c:v>
                </c:pt>
                <c:pt idx="799">
                  <c:v>2.0909090909090908</c:v>
                </c:pt>
                <c:pt idx="800">
                  <c:v>2.0909090909090908</c:v>
                </c:pt>
                <c:pt idx="801">
                  <c:v>2.0909090909090908</c:v>
                </c:pt>
                <c:pt idx="802">
                  <c:v>2.0909090909090908</c:v>
                </c:pt>
                <c:pt idx="803">
                  <c:v>1.9437229437229437</c:v>
                </c:pt>
                <c:pt idx="804">
                  <c:v>1.6926406926406925</c:v>
                </c:pt>
                <c:pt idx="805">
                  <c:v>1.5670995670995669</c:v>
                </c:pt>
                <c:pt idx="806">
                  <c:v>1.4935064935064934</c:v>
                </c:pt>
                <c:pt idx="807">
                  <c:v>1.4112554112554114</c:v>
                </c:pt>
                <c:pt idx="808">
                  <c:v>1.4112554112554114</c:v>
                </c:pt>
                <c:pt idx="809">
                  <c:v>1.4112554112554114</c:v>
                </c:pt>
                <c:pt idx="810">
                  <c:v>1.3073593073593073</c:v>
                </c:pt>
                <c:pt idx="811">
                  <c:v>1.2727272727272727</c:v>
                </c:pt>
                <c:pt idx="812">
                  <c:v>1.2467532467532469</c:v>
                </c:pt>
                <c:pt idx="813">
                  <c:v>1.2034632034632033</c:v>
                </c:pt>
                <c:pt idx="814">
                  <c:v>1.0649350649350646</c:v>
                </c:pt>
                <c:pt idx="815">
                  <c:v>1.0649350649350646</c:v>
                </c:pt>
                <c:pt idx="816">
                  <c:v>1.0649350649350646</c:v>
                </c:pt>
                <c:pt idx="817">
                  <c:v>1.0043290043290043</c:v>
                </c:pt>
                <c:pt idx="818">
                  <c:v>1.082251082251082</c:v>
                </c:pt>
                <c:pt idx="819">
                  <c:v>1.0865800865800868</c:v>
                </c:pt>
                <c:pt idx="820">
                  <c:v>1.1038961038961039</c:v>
                </c:pt>
                <c:pt idx="821">
                  <c:v>1.194805194805195</c:v>
                </c:pt>
                <c:pt idx="822">
                  <c:v>1.194805194805195</c:v>
                </c:pt>
                <c:pt idx="823">
                  <c:v>1.194805194805195</c:v>
                </c:pt>
                <c:pt idx="824">
                  <c:v>1.1904761904761902</c:v>
                </c:pt>
                <c:pt idx="825">
                  <c:v>1.2121212121212122</c:v>
                </c:pt>
                <c:pt idx="826">
                  <c:v>1.2034632034632033</c:v>
                </c:pt>
                <c:pt idx="827">
                  <c:v>1.1428571428571428</c:v>
                </c:pt>
                <c:pt idx="828">
                  <c:v>1.186147186147186</c:v>
                </c:pt>
                <c:pt idx="829">
                  <c:v>1.186147186147186</c:v>
                </c:pt>
                <c:pt idx="830">
                  <c:v>1.186147186147186</c:v>
                </c:pt>
                <c:pt idx="831">
                  <c:v>1.1688311688311688</c:v>
                </c:pt>
                <c:pt idx="832">
                  <c:v>1.1601731601731602</c:v>
                </c:pt>
                <c:pt idx="833">
                  <c:v>1.2640692640692641</c:v>
                </c:pt>
                <c:pt idx="834">
                  <c:v>1.2813852813852811</c:v>
                </c:pt>
                <c:pt idx="835">
                  <c:v>1.2813852813852811</c:v>
                </c:pt>
                <c:pt idx="836">
                  <c:v>1.2813852813852811</c:v>
                </c:pt>
                <c:pt idx="837">
                  <c:v>1.2813852813852811</c:v>
                </c:pt>
                <c:pt idx="838">
                  <c:v>1.3030303030303032</c:v>
                </c:pt>
                <c:pt idx="839">
                  <c:v>1.2640692640692641</c:v>
                </c:pt>
                <c:pt idx="840">
                  <c:v>1.1082251082251082</c:v>
                </c:pt>
                <c:pt idx="841">
                  <c:v>1.1471861471861471</c:v>
                </c:pt>
                <c:pt idx="842">
                  <c:v>1.1082251082251082</c:v>
                </c:pt>
                <c:pt idx="843">
                  <c:v>1.1082251082251082</c:v>
                </c:pt>
                <c:pt idx="844">
                  <c:v>1.1082251082251082</c:v>
                </c:pt>
                <c:pt idx="845">
                  <c:v>1.1168831168831166</c:v>
                </c:pt>
                <c:pt idx="846">
                  <c:v>1.1082251082251082</c:v>
                </c:pt>
                <c:pt idx="847">
                  <c:v>1.0389610389610389</c:v>
                </c:pt>
                <c:pt idx="848">
                  <c:v>0.95670995670995651</c:v>
                </c:pt>
                <c:pt idx="849">
                  <c:v>1.0259740259740258</c:v>
                </c:pt>
                <c:pt idx="850">
                  <c:v>1.0259740259740258</c:v>
                </c:pt>
                <c:pt idx="851">
                  <c:v>1.0259740259740258</c:v>
                </c:pt>
                <c:pt idx="852">
                  <c:v>1.0649350649350646</c:v>
                </c:pt>
                <c:pt idx="853">
                  <c:v>1.1168831168831166</c:v>
                </c:pt>
                <c:pt idx="854">
                  <c:v>1.1558441558441559</c:v>
                </c:pt>
                <c:pt idx="855">
                  <c:v>1.186147186147186</c:v>
                </c:pt>
                <c:pt idx="856">
                  <c:v>1.2034632034632033</c:v>
                </c:pt>
                <c:pt idx="857">
                  <c:v>1.2034632034632033</c:v>
                </c:pt>
                <c:pt idx="858">
                  <c:v>1.2034632034632033</c:v>
                </c:pt>
                <c:pt idx="859">
                  <c:v>1.1601731601731602</c:v>
                </c:pt>
                <c:pt idx="860">
                  <c:v>1.2640692640692641</c:v>
                </c:pt>
                <c:pt idx="861">
                  <c:v>1.2683982683982684</c:v>
                </c:pt>
                <c:pt idx="862">
                  <c:v>1.3116883116883116</c:v>
                </c:pt>
                <c:pt idx="863">
                  <c:v>1.3030303030303032</c:v>
                </c:pt>
                <c:pt idx="864">
                  <c:v>1.3030303030303032</c:v>
                </c:pt>
                <c:pt idx="865">
                  <c:v>1.3030303030303032</c:v>
                </c:pt>
                <c:pt idx="866">
                  <c:v>1.2077922077922076</c:v>
                </c:pt>
                <c:pt idx="867">
                  <c:v>1.2077922077922076</c:v>
                </c:pt>
                <c:pt idx="868">
                  <c:v>1.1688311688311688</c:v>
                </c:pt>
                <c:pt idx="869">
                  <c:v>1.1991341991341991</c:v>
                </c:pt>
                <c:pt idx="870">
                  <c:v>1.2813852813852811</c:v>
                </c:pt>
                <c:pt idx="871">
                  <c:v>1.2813852813852811</c:v>
                </c:pt>
                <c:pt idx="872">
                  <c:v>1.2813852813852811</c:v>
                </c:pt>
                <c:pt idx="873">
                  <c:v>1.3073593073593073</c:v>
                </c:pt>
                <c:pt idx="874">
                  <c:v>1.2640692640692641</c:v>
                </c:pt>
                <c:pt idx="875">
                  <c:v>1.2727272727272727</c:v>
                </c:pt>
                <c:pt idx="876">
                  <c:v>1.2683982683982684</c:v>
                </c:pt>
                <c:pt idx="877">
                  <c:v>1.2380952380952379</c:v>
                </c:pt>
                <c:pt idx="878">
                  <c:v>1.2380952380952379</c:v>
                </c:pt>
                <c:pt idx="879">
                  <c:v>1.2380952380952379</c:v>
                </c:pt>
                <c:pt idx="880">
                  <c:v>1.251082251082251</c:v>
                </c:pt>
                <c:pt idx="881">
                  <c:v>1.393939393939394</c:v>
                </c:pt>
                <c:pt idx="882">
                  <c:v>1.3722943722943723</c:v>
                </c:pt>
                <c:pt idx="883">
                  <c:v>1.329004329004329</c:v>
                </c:pt>
                <c:pt idx="884">
                  <c:v>1.5627705627705626</c:v>
                </c:pt>
                <c:pt idx="885">
                  <c:v>1.5627705627705626</c:v>
                </c:pt>
                <c:pt idx="886">
                  <c:v>1.5627705627705626</c:v>
                </c:pt>
                <c:pt idx="887">
                  <c:v>1.528138528138528</c:v>
                </c:pt>
                <c:pt idx="888">
                  <c:v>1.5367965367965368</c:v>
                </c:pt>
                <c:pt idx="889">
                  <c:v>1.5497835497835495</c:v>
                </c:pt>
                <c:pt idx="890">
                  <c:v>1.5238095238095237</c:v>
                </c:pt>
                <c:pt idx="891">
                  <c:v>1.528138528138528</c:v>
                </c:pt>
                <c:pt idx="892">
                  <c:v>1.528138528138528</c:v>
                </c:pt>
                <c:pt idx="893">
                  <c:v>1.528138528138528</c:v>
                </c:pt>
                <c:pt idx="894">
                  <c:v>1.4155844155844155</c:v>
                </c:pt>
                <c:pt idx="895">
                  <c:v>1.5194805194805197</c:v>
                </c:pt>
                <c:pt idx="896">
                  <c:v>1.5930735930735931</c:v>
                </c:pt>
                <c:pt idx="897">
                  <c:v>1.5194805194805197</c:v>
                </c:pt>
                <c:pt idx="898">
                  <c:v>1.4285714285714286</c:v>
                </c:pt>
                <c:pt idx="899">
                  <c:v>1.4285714285714286</c:v>
                </c:pt>
                <c:pt idx="900">
                  <c:v>1.4285714285714286</c:v>
                </c:pt>
                <c:pt idx="901">
                  <c:v>1.4718614718614718</c:v>
                </c:pt>
                <c:pt idx="902">
                  <c:v>1.3463203463203461</c:v>
                </c:pt>
                <c:pt idx="903">
                  <c:v>1.2640692640692641</c:v>
                </c:pt>
                <c:pt idx="904">
                  <c:v>1.3982683982683983</c:v>
                </c:pt>
                <c:pt idx="905">
                  <c:v>1.3982683982683983</c:v>
                </c:pt>
                <c:pt idx="906">
                  <c:v>1.3982683982683983</c:v>
                </c:pt>
                <c:pt idx="907">
                  <c:v>1.3982683982683983</c:v>
                </c:pt>
                <c:pt idx="908">
                  <c:v>1.3852813852813852</c:v>
                </c:pt>
                <c:pt idx="909">
                  <c:v>1.3376623376623378</c:v>
                </c:pt>
                <c:pt idx="910">
                  <c:v>1.4242424242424241</c:v>
                </c:pt>
                <c:pt idx="911">
                  <c:v>1.4112554112554114</c:v>
                </c:pt>
                <c:pt idx="912">
                  <c:v>1.2164502164502164</c:v>
                </c:pt>
                <c:pt idx="913">
                  <c:v>1.2164502164502164</c:v>
                </c:pt>
                <c:pt idx="914">
                  <c:v>1.2164502164502164</c:v>
                </c:pt>
                <c:pt idx="915">
                  <c:v>1.186147186147186</c:v>
                </c:pt>
                <c:pt idx="916">
                  <c:v>1.2554112554112553</c:v>
                </c:pt>
                <c:pt idx="917">
                  <c:v>1.329004329004329</c:v>
                </c:pt>
                <c:pt idx="918">
                  <c:v>1.3549783549783552</c:v>
                </c:pt>
                <c:pt idx="919">
                  <c:v>1.5108225108225106</c:v>
                </c:pt>
                <c:pt idx="920">
                  <c:v>1.5108225108225106</c:v>
                </c:pt>
                <c:pt idx="921">
                  <c:v>1.5108225108225106</c:v>
                </c:pt>
                <c:pt idx="922">
                  <c:v>1.4112554112554114</c:v>
                </c:pt>
                <c:pt idx="923">
                  <c:v>1.4415584415584413</c:v>
                </c:pt>
                <c:pt idx="924">
                  <c:v>1.1688311688311688</c:v>
                </c:pt>
                <c:pt idx="925">
                  <c:v>1.2857142857142858</c:v>
                </c:pt>
                <c:pt idx="926">
                  <c:v>1.0086580086580084</c:v>
                </c:pt>
                <c:pt idx="927">
                  <c:v>1.0086580086580084</c:v>
                </c:pt>
                <c:pt idx="928">
                  <c:v>1.0086580086580084</c:v>
                </c:pt>
                <c:pt idx="929">
                  <c:v>0.95238095238095222</c:v>
                </c:pt>
                <c:pt idx="930">
                  <c:v>1</c:v>
                </c:pt>
                <c:pt idx="931">
                  <c:v>0.88311688311688297</c:v>
                </c:pt>
                <c:pt idx="932">
                  <c:v>0.88311688311688297</c:v>
                </c:pt>
                <c:pt idx="933">
                  <c:v>0.94372294372294374</c:v>
                </c:pt>
                <c:pt idx="934">
                  <c:v>0.94372294372294374</c:v>
                </c:pt>
                <c:pt idx="935">
                  <c:v>0.94372294372294374</c:v>
                </c:pt>
                <c:pt idx="936">
                  <c:v>0.94805194805194803</c:v>
                </c:pt>
                <c:pt idx="937">
                  <c:v>0.97835497835497842</c:v>
                </c:pt>
                <c:pt idx="938">
                  <c:v>0.99134199134199119</c:v>
                </c:pt>
                <c:pt idx="939">
                  <c:v>0.95670995670995651</c:v>
                </c:pt>
                <c:pt idx="940">
                  <c:v>0.99134199134199119</c:v>
                </c:pt>
                <c:pt idx="941">
                  <c:v>0.99134199134199119</c:v>
                </c:pt>
                <c:pt idx="942">
                  <c:v>0.99134199134199119</c:v>
                </c:pt>
                <c:pt idx="943">
                  <c:v>1.0303030303030305</c:v>
                </c:pt>
                <c:pt idx="944">
                  <c:v>1.0216450216450215</c:v>
                </c:pt>
                <c:pt idx="945">
                  <c:v>1.0303030303030305</c:v>
                </c:pt>
                <c:pt idx="946">
                  <c:v>1.0692640692640694</c:v>
                </c:pt>
                <c:pt idx="947">
                  <c:v>1.1515151515151514</c:v>
                </c:pt>
                <c:pt idx="948">
                  <c:v>1.1515151515151514</c:v>
                </c:pt>
                <c:pt idx="949">
                  <c:v>1.1515151515151514</c:v>
                </c:pt>
                <c:pt idx="950">
                  <c:v>1.2813852813852811</c:v>
                </c:pt>
                <c:pt idx="951">
                  <c:v>1.2121212121212122</c:v>
                </c:pt>
                <c:pt idx="952">
                  <c:v>1.3160173160173159</c:v>
                </c:pt>
                <c:pt idx="953">
                  <c:v>1.277056277056277</c:v>
                </c:pt>
                <c:pt idx="954">
                  <c:v>1.0649350649350646</c:v>
                </c:pt>
                <c:pt idx="955">
                  <c:v>1.0649350649350646</c:v>
                </c:pt>
                <c:pt idx="956">
                  <c:v>1.0649350649350646</c:v>
                </c:pt>
                <c:pt idx="957">
                  <c:v>1.0649350649350646</c:v>
                </c:pt>
                <c:pt idx="958">
                  <c:v>0.96103896103896114</c:v>
                </c:pt>
                <c:pt idx="959">
                  <c:v>0.90909090909090906</c:v>
                </c:pt>
                <c:pt idx="960">
                  <c:v>0.89610389610389607</c:v>
                </c:pt>
                <c:pt idx="961">
                  <c:v>0.90909090909090906</c:v>
                </c:pt>
                <c:pt idx="962">
                  <c:v>0.90909090909090906</c:v>
                </c:pt>
                <c:pt idx="963">
                  <c:v>0.90909090909090906</c:v>
                </c:pt>
                <c:pt idx="964">
                  <c:v>0.84848484848484829</c:v>
                </c:pt>
                <c:pt idx="965">
                  <c:v>0.85281385281385291</c:v>
                </c:pt>
                <c:pt idx="966">
                  <c:v>0.90043290043290025</c:v>
                </c:pt>
                <c:pt idx="967">
                  <c:v>1.0562770562770563</c:v>
                </c:pt>
                <c:pt idx="968">
                  <c:v>1.0389610389610389</c:v>
                </c:pt>
                <c:pt idx="969">
                  <c:v>1.0389610389610389</c:v>
                </c:pt>
                <c:pt idx="970">
                  <c:v>1.0389610389610389</c:v>
                </c:pt>
                <c:pt idx="971">
                  <c:v>1.1601731601731602</c:v>
                </c:pt>
                <c:pt idx="972">
                  <c:v>1.2164502164502164</c:v>
                </c:pt>
                <c:pt idx="973">
                  <c:v>1.1212121212121213</c:v>
                </c:pt>
                <c:pt idx="974">
                  <c:v>1.0389610389610389</c:v>
                </c:pt>
                <c:pt idx="975">
                  <c:v>0.95238095238095222</c:v>
                </c:pt>
                <c:pt idx="976">
                  <c:v>0.95238095238095222</c:v>
                </c:pt>
                <c:pt idx="977">
                  <c:v>0.95238095238095222</c:v>
                </c:pt>
                <c:pt idx="978">
                  <c:v>0.89610389610389607</c:v>
                </c:pt>
                <c:pt idx="979">
                  <c:v>0.76623376623376627</c:v>
                </c:pt>
                <c:pt idx="980">
                  <c:v>0.77489177489177474</c:v>
                </c:pt>
                <c:pt idx="981">
                  <c:v>0.7056277056277056</c:v>
                </c:pt>
                <c:pt idx="982">
                  <c:v>0.87445887445887449</c:v>
                </c:pt>
                <c:pt idx="983">
                  <c:v>0.87445887445887449</c:v>
                </c:pt>
                <c:pt idx="984">
                  <c:v>0.87445887445887449</c:v>
                </c:pt>
                <c:pt idx="985">
                  <c:v>0.91774891774891754</c:v>
                </c:pt>
                <c:pt idx="986">
                  <c:v>1.1385281385281387</c:v>
                </c:pt>
                <c:pt idx="987">
                  <c:v>1.1168831168831166</c:v>
                </c:pt>
                <c:pt idx="988">
                  <c:v>0.95238095238095222</c:v>
                </c:pt>
                <c:pt idx="989">
                  <c:v>0.93939393939393956</c:v>
                </c:pt>
                <c:pt idx="990">
                  <c:v>0.93939393939393956</c:v>
                </c:pt>
                <c:pt idx="991">
                  <c:v>0.93939393939393956</c:v>
                </c:pt>
                <c:pt idx="992">
                  <c:v>1.1731601731601728</c:v>
                </c:pt>
                <c:pt idx="993">
                  <c:v>1.0909090909090908</c:v>
                </c:pt>
                <c:pt idx="994">
                  <c:v>1.1125541125541125</c:v>
                </c:pt>
                <c:pt idx="995">
                  <c:v>1.1904761904761902</c:v>
                </c:pt>
                <c:pt idx="996">
                  <c:v>1.1082251082251082</c:v>
                </c:pt>
                <c:pt idx="997">
                  <c:v>1.1082251082251082</c:v>
                </c:pt>
                <c:pt idx="998">
                  <c:v>1.1082251082251082</c:v>
                </c:pt>
                <c:pt idx="999">
                  <c:v>1.0303030303030305</c:v>
                </c:pt>
                <c:pt idx="1000">
                  <c:v>1.051948051948052</c:v>
                </c:pt>
                <c:pt idx="1001">
                  <c:v>1.2337662337662338</c:v>
                </c:pt>
                <c:pt idx="1002">
                  <c:v>1.194805194805195</c:v>
                </c:pt>
                <c:pt idx="1003">
                  <c:v>1.194805194805195</c:v>
                </c:pt>
                <c:pt idx="1004">
                  <c:v>1.194805194805195</c:v>
                </c:pt>
                <c:pt idx="1005">
                  <c:v>1.194805194805195</c:v>
                </c:pt>
                <c:pt idx="1006">
                  <c:v>1.1298701298701297</c:v>
                </c:pt>
                <c:pt idx="1007">
                  <c:v>1.1688311688311688</c:v>
                </c:pt>
                <c:pt idx="1008">
                  <c:v>1.194805194805195</c:v>
                </c:pt>
                <c:pt idx="1009">
                  <c:v>1.1428571428571428</c:v>
                </c:pt>
                <c:pt idx="1010">
                  <c:v>1.0389610389610389</c:v>
                </c:pt>
                <c:pt idx="1011">
                  <c:v>1.0389610389610389</c:v>
                </c:pt>
                <c:pt idx="1012">
                  <c:v>1.0389610389610389</c:v>
                </c:pt>
                <c:pt idx="1013">
                  <c:v>0.77489177489177474</c:v>
                </c:pt>
                <c:pt idx="1014">
                  <c:v>0.78354978354978355</c:v>
                </c:pt>
                <c:pt idx="1015">
                  <c:v>0.76623376623376627</c:v>
                </c:pt>
                <c:pt idx="1016">
                  <c:v>0.77489177489177474</c:v>
                </c:pt>
                <c:pt idx="1017">
                  <c:v>0.5627705627705627</c:v>
                </c:pt>
                <c:pt idx="1018">
                  <c:v>0.5627705627705627</c:v>
                </c:pt>
                <c:pt idx="1019">
                  <c:v>0.5627705627705627</c:v>
                </c:pt>
                <c:pt idx="1020">
                  <c:v>0.5670995670995671</c:v>
                </c:pt>
                <c:pt idx="1021">
                  <c:v>0.5454545454545453</c:v>
                </c:pt>
                <c:pt idx="1022">
                  <c:v>0.61904761904761907</c:v>
                </c:pt>
                <c:pt idx="1023">
                  <c:v>0.55844155844155841</c:v>
                </c:pt>
                <c:pt idx="1024">
                  <c:v>0.5454545454545453</c:v>
                </c:pt>
                <c:pt idx="1025">
                  <c:v>0.5454545454545453</c:v>
                </c:pt>
                <c:pt idx="1026">
                  <c:v>0.5454545454545453</c:v>
                </c:pt>
                <c:pt idx="1027">
                  <c:v>0.5454545454545453</c:v>
                </c:pt>
                <c:pt idx="1028">
                  <c:v>0.52380952380952384</c:v>
                </c:pt>
                <c:pt idx="1029">
                  <c:v>0.42857142857142844</c:v>
                </c:pt>
                <c:pt idx="1030">
                  <c:v>0.45021645021645024</c:v>
                </c:pt>
                <c:pt idx="1031">
                  <c:v>0.45021645021645024</c:v>
                </c:pt>
                <c:pt idx="1032">
                  <c:v>0.45021645021645024</c:v>
                </c:pt>
                <c:pt idx="1033">
                  <c:v>0.45021645021645024</c:v>
                </c:pt>
                <c:pt idx="1034">
                  <c:v>0.50216450216450226</c:v>
                </c:pt>
                <c:pt idx="1035">
                  <c:v>0.44588744588744578</c:v>
                </c:pt>
                <c:pt idx="1036">
                  <c:v>0.4891774891774891</c:v>
                </c:pt>
                <c:pt idx="1037">
                  <c:v>0.5627705627705627</c:v>
                </c:pt>
                <c:pt idx="1038">
                  <c:v>0.61038961038961048</c:v>
                </c:pt>
                <c:pt idx="1039">
                  <c:v>0.61038961038961048</c:v>
                </c:pt>
                <c:pt idx="1040">
                  <c:v>0.61038961038961048</c:v>
                </c:pt>
                <c:pt idx="1041">
                  <c:v>0.65800865800865804</c:v>
                </c:pt>
                <c:pt idx="1042">
                  <c:v>0.60173160173160178</c:v>
                </c:pt>
                <c:pt idx="1043">
                  <c:v>0.64502164502164494</c:v>
                </c:pt>
                <c:pt idx="1044">
                  <c:v>0.48484848484848486</c:v>
                </c:pt>
                <c:pt idx="1045">
                  <c:v>0.51948051948051932</c:v>
                </c:pt>
                <c:pt idx="1046">
                  <c:v>0.51948051948051932</c:v>
                </c:pt>
                <c:pt idx="1047">
                  <c:v>0.51948051948051932</c:v>
                </c:pt>
                <c:pt idx="1048">
                  <c:v>0.51948051948051932</c:v>
                </c:pt>
                <c:pt idx="1049">
                  <c:v>0.53679653679653672</c:v>
                </c:pt>
                <c:pt idx="1050">
                  <c:v>0.51515151515151514</c:v>
                </c:pt>
                <c:pt idx="1051">
                  <c:v>0.52380952380952384</c:v>
                </c:pt>
                <c:pt idx="1052">
                  <c:v>0.52380952380952384</c:v>
                </c:pt>
                <c:pt idx="1053">
                  <c:v>0.52380952380952384</c:v>
                </c:pt>
                <c:pt idx="1054">
                  <c:v>0.52380952380952384</c:v>
                </c:pt>
                <c:pt idx="1055">
                  <c:v>0.52380952380952384</c:v>
                </c:pt>
                <c:pt idx="1056">
                  <c:v>0.53246753246753242</c:v>
                </c:pt>
                <c:pt idx="1057">
                  <c:v>0.51948051948051932</c:v>
                </c:pt>
                <c:pt idx="1058">
                  <c:v>0.4978354978354978</c:v>
                </c:pt>
                <c:pt idx="1059">
                  <c:v>0.55844155844155841</c:v>
                </c:pt>
                <c:pt idx="1060">
                  <c:v>0.55844155844155841</c:v>
                </c:pt>
                <c:pt idx="1061">
                  <c:v>0.55844155844155841</c:v>
                </c:pt>
                <c:pt idx="1062">
                  <c:v>0.41125541125541115</c:v>
                </c:pt>
                <c:pt idx="1063">
                  <c:v>0.42857142857142844</c:v>
                </c:pt>
                <c:pt idx="1064">
                  <c:v>0.45454545454545447</c:v>
                </c:pt>
                <c:pt idx="1065">
                  <c:v>0.41125541125541115</c:v>
                </c:pt>
                <c:pt idx="1066">
                  <c:v>0.40259740259740268</c:v>
                </c:pt>
                <c:pt idx="1067">
                  <c:v>0.40259740259740268</c:v>
                </c:pt>
                <c:pt idx="1068">
                  <c:v>0.40259740259740268</c:v>
                </c:pt>
                <c:pt idx="1069">
                  <c:v>0.38961038961038957</c:v>
                </c:pt>
                <c:pt idx="1070">
                  <c:v>0.22943722943722936</c:v>
                </c:pt>
                <c:pt idx="1071">
                  <c:v>0.30735930735930733</c:v>
                </c:pt>
                <c:pt idx="1072">
                  <c:v>0.38095238095238088</c:v>
                </c:pt>
                <c:pt idx="1073">
                  <c:v>0.19913419913419911</c:v>
                </c:pt>
                <c:pt idx="1074">
                  <c:v>0.19913419913419911</c:v>
                </c:pt>
                <c:pt idx="1075">
                  <c:v>0.19913419913419911</c:v>
                </c:pt>
                <c:pt idx="1076">
                  <c:v>4.7619047619047561E-2</c:v>
                </c:pt>
                <c:pt idx="1077">
                  <c:v>7.3593073593073557E-2</c:v>
                </c:pt>
                <c:pt idx="1078">
                  <c:v>2.1645021645021568E-2</c:v>
                </c:pt>
                <c:pt idx="1079">
                  <c:v>8.6580086580086649E-3</c:v>
                </c:pt>
                <c:pt idx="1080">
                  <c:v>2.5974025974025997E-2</c:v>
                </c:pt>
                <c:pt idx="1081">
                  <c:v>2.5974025974025997E-2</c:v>
                </c:pt>
                <c:pt idx="1082">
                  <c:v>2.5974025974025997E-2</c:v>
                </c:pt>
                <c:pt idx="1083">
                  <c:v>3.463203463203466E-2</c:v>
                </c:pt>
                <c:pt idx="1084">
                  <c:v>5.1948051948051993E-2</c:v>
                </c:pt>
                <c:pt idx="1085">
                  <c:v>2.5974025974025997E-2</c:v>
                </c:pt>
                <c:pt idx="1086">
                  <c:v>-3.0303030303030234E-2</c:v>
                </c:pt>
                <c:pt idx="1087">
                  <c:v>-4.329004329004333E-2</c:v>
                </c:pt>
                <c:pt idx="1088">
                  <c:v>-4.329004329004333E-2</c:v>
                </c:pt>
                <c:pt idx="1089">
                  <c:v>-4.329004329004333E-2</c:v>
                </c:pt>
                <c:pt idx="1090">
                  <c:v>-2.1645021645021759E-2</c:v>
                </c:pt>
                <c:pt idx="1091">
                  <c:v>-2.1645021645021759E-2</c:v>
                </c:pt>
                <c:pt idx="1092">
                  <c:v>-1.731601731601733E-2</c:v>
                </c:pt>
                <c:pt idx="1093">
                  <c:v>0</c:v>
                </c:pt>
                <c:pt idx="1094">
                  <c:v>3.8961038961038898E-2</c:v>
                </c:pt>
                <c:pt idx="1095">
                  <c:v>3.8961038961038898E-2</c:v>
                </c:pt>
                <c:pt idx="1096">
                  <c:v>3.8961038961038898E-2</c:v>
                </c:pt>
                <c:pt idx="1097">
                  <c:v>8.6580086580086649E-3</c:v>
                </c:pt>
                <c:pt idx="1098">
                  <c:v>8.6580086580086466E-2</c:v>
                </c:pt>
                <c:pt idx="1099">
                  <c:v>3.8961038961038898E-2</c:v>
                </c:pt>
                <c:pt idx="1100">
                  <c:v>-3.8961038961038898E-2</c:v>
                </c:pt>
                <c:pt idx="1101">
                  <c:v>-3.8961038961038898E-2</c:v>
                </c:pt>
                <c:pt idx="1102">
                  <c:v>-3.8961038961038898E-2</c:v>
                </c:pt>
                <c:pt idx="1103">
                  <c:v>-3.8961038961038898E-2</c:v>
                </c:pt>
                <c:pt idx="1104">
                  <c:v>-8.6580086580086649E-3</c:v>
                </c:pt>
                <c:pt idx="1105">
                  <c:v>-4.7619047619047561E-2</c:v>
                </c:pt>
                <c:pt idx="1106">
                  <c:v>-4.329004329004333E-2</c:v>
                </c:pt>
                <c:pt idx="1107">
                  <c:v>-3.8961038961038898E-2</c:v>
                </c:pt>
                <c:pt idx="1108">
                  <c:v>-3.463203463203466E-2</c:v>
                </c:pt>
                <c:pt idx="1109">
                  <c:v>-3.463203463203466E-2</c:v>
                </c:pt>
                <c:pt idx="1110">
                  <c:v>-3.463203463203466E-2</c:v>
                </c:pt>
                <c:pt idx="1111">
                  <c:v>-4.7619047619047561E-2</c:v>
                </c:pt>
                <c:pt idx="1112">
                  <c:v>-4.329004329004333E-2</c:v>
                </c:pt>
                <c:pt idx="1113">
                  <c:v>-3.2467532467532541E-2</c:v>
                </c:pt>
                <c:pt idx="1114">
                  <c:v>-1.731601731601733E-2</c:v>
                </c:pt>
                <c:pt idx="1115">
                  <c:v>8.6580086580086649E-3</c:v>
                </c:pt>
                <c:pt idx="1116">
                  <c:v>8.6580086580086649E-3</c:v>
                </c:pt>
                <c:pt idx="1117">
                  <c:v>8.6580086580086649E-3</c:v>
                </c:pt>
                <c:pt idx="1118">
                  <c:v>2.1645021645021568E-2</c:v>
                </c:pt>
                <c:pt idx="1119">
                  <c:v>2.5974025974025997E-2</c:v>
                </c:pt>
                <c:pt idx="1120">
                  <c:v>0</c:v>
                </c:pt>
                <c:pt idx="1121">
                  <c:v>-4.329004329004333E-2</c:v>
                </c:pt>
                <c:pt idx="1122">
                  <c:v>-4.7619047619047561E-2</c:v>
                </c:pt>
                <c:pt idx="1123">
                  <c:v>-4.7619047619047561E-2</c:v>
                </c:pt>
                <c:pt idx="1124">
                  <c:v>-4.7619047619047561E-2</c:v>
                </c:pt>
                <c:pt idx="1125">
                  <c:v>-4.329004329004333E-2</c:v>
                </c:pt>
                <c:pt idx="1126">
                  <c:v>-3.0303030303030234E-2</c:v>
                </c:pt>
                <c:pt idx="1127">
                  <c:v>-3.0303030303030234E-2</c:v>
                </c:pt>
                <c:pt idx="1128">
                  <c:v>-1.731601731601733E-2</c:v>
                </c:pt>
                <c:pt idx="1129">
                  <c:v>-1.731601731601733E-2</c:v>
                </c:pt>
                <c:pt idx="1130">
                  <c:v>-1.731601731601733E-2</c:v>
                </c:pt>
                <c:pt idx="1131">
                  <c:v>-1.731601731601733E-2</c:v>
                </c:pt>
                <c:pt idx="1132">
                  <c:v>-8.6580086580086649E-3</c:v>
                </c:pt>
                <c:pt idx="1133">
                  <c:v>1.2987012987012903E-2</c:v>
                </c:pt>
                <c:pt idx="1134">
                  <c:v>-3.0303030303030234E-2</c:v>
                </c:pt>
                <c:pt idx="1135">
                  <c:v>-1.2987012987013094E-2</c:v>
                </c:pt>
                <c:pt idx="1136">
                  <c:v>-1.731601731601733E-2</c:v>
                </c:pt>
                <c:pt idx="1137">
                  <c:v>-1.731601731601733E-2</c:v>
                </c:pt>
                <c:pt idx="1138">
                  <c:v>-1.731601731601733E-2</c:v>
                </c:pt>
                <c:pt idx="1139">
                  <c:v>-1.2987012987013094E-2</c:v>
                </c:pt>
                <c:pt idx="1140">
                  <c:v>0</c:v>
                </c:pt>
                <c:pt idx="1141">
                  <c:v>0</c:v>
                </c:pt>
                <c:pt idx="1142">
                  <c:v>2.5974025974025997E-2</c:v>
                </c:pt>
                <c:pt idx="1143">
                  <c:v>-8.6580086580086649E-3</c:v>
                </c:pt>
                <c:pt idx="1144">
                  <c:v>-8.6580086580086649E-3</c:v>
                </c:pt>
                <c:pt idx="1145">
                  <c:v>-8.6580086580086649E-3</c:v>
                </c:pt>
                <c:pt idx="1146">
                  <c:v>-3.463203463203466E-2</c:v>
                </c:pt>
                <c:pt idx="1147">
                  <c:v>-6.4935064935064901E-2</c:v>
                </c:pt>
                <c:pt idx="1148">
                  <c:v>-8.6580086580086649E-3</c:v>
                </c:pt>
                <c:pt idx="1149">
                  <c:v>-4.329004329004333E-2</c:v>
                </c:pt>
                <c:pt idx="1150">
                  <c:v>8.6580086580086649E-3</c:v>
                </c:pt>
                <c:pt idx="1151">
                  <c:v>8.6580086580086649E-3</c:v>
                </c:pt>
                <c:pt idx="1152">
                  <c:v>8.6580086580086649E-3</c:v>
                </c:pt>
                <c:pt idx="1153">
                  <c:v>2.1645021645021568E-2</c:v>
                </c:pt>
                <c:pt idx="1154">
                  <c:v>3.0303030303030234E-2</c:v>
                </c:pt>
                <c:pt idx="1155">
                  <c:v>2.1645021645021568E-2</c:v>
                </c:pt>
                <c:pt idx="1156">
                  <c:v>2.1645021645021568E-2</c:v>
                </c:pt>
                <c:pt idx="1157">
                  <c:v>-8.6580086580086649E-3</c:v>
                </c:pt>
                <c:pt idx="1158">
                  <c:v>-8.6580086580086649E-3</c:v>
                </c:pt>
                <c:pt idx="1159">
                  <c:v>-8.6580086580086649E-3</c:v>
                </c:pt>
                <c:pt idx="1160">
                  <c:v>1.2987012987012903E-2</c:v>
                </c:pt>
                <c:pt idx="1161">
                  <c:v>4.3290043290042362E-3</c:v>
                </c:pt>
                <c:pt idx="1162">
                  <c:v>-2.1645021645021759E-2</c:v>
                </c:pt>
                <c:pt idx="1163">
                  <c:v>4.3290043290042362E-3</c:v>
                </c:pt>
                <c:pt idx="1164">
                  <c:v>4.3290043290042362E-3</c:v>
                </c:pt>
                <c:pt idx="1165">
                  <c:v>4.3290043290042362E-3</c:v>
                </c:pt>
                <c:pt idx="1166">
                  <c:v>4.3290043290042362E-3</c:v>
                </c:pt>
                <c:pt idx="1167">
                  <c:v>2.1645021645021568E-2</c:v>
                </c:pt>
                <c:pt idx="1168">
                  <c:v>5.1948051948051993E-2</c:v>
                </c:pt>
                <c:pt idx="1169">
                  <c:v>6.926406926406932E-2</c:v>
                </c:pt>
                <c:pt idx="1170">
                  <c:v>0.11688311688311689</c:v>
                </c:pt>
                <c:pt idx="1171">
                  <c:v>0.12554112554112556</c:v>
                </c:pt>
                <c:pt idx="1172">
                  <c:v>0.12554112554112556</c:v>
                </c:pt>
                <c:pt idx="1173">
                  <c:v>0.12554112554112556</c:v>
                </c:pt>
                <c:pt idx="1174">
                  <c:v>7.792207792207799E-2</c:v>
                </c:pt>
                <c:pt idx="1175">
                  <c:v>9.9567099567099554E-2</c:v>
                </c:pt>
                <c:pt idx="1176">
                  <c:v>0</c:v>
                </c:pt>
                <c:pt idx="1177">
                  <c:v>2.1645021645021568E-2</c:v>
                </c:pt>
                <c:pt idx="1178">
                  <c:v>-3.0303030303030234E-2</c:v>
                </c:pt>
                <c:pt idx="1179">
                  <c:v>-3.0303030303030234E-2</c:v>
                </c:pt>
                <c:pt idx="1180">
                  <c:v>-3.0303030303030234E-2</c:v>
                </c:pt>
                <c:pt idx="1181">
                  <c:v>4.329004329004333E-2</c:v>
                </c:pt>
                <c:pt idx="1182">
                  <c:v>3.8961038961038898E-2</c:v>
                </c:pt>
                <c:pt idx="1183">
                  <c:v>-4.329004329004333E-2</c:v>
                </c:pt>
                <c:pt idx="1184">
                  <c:v>-1.731601731601733E-2</c:v>
                </c:pt>
                <c:pt idx="1185">
                  <c:v>-6.4935064935064901E-2</c:v>
                </c:pt>
                <c:pt idx="1186">
                  <c:v>-6.4935064935064901E-2</c:v>
                </c:pt>
                <c:pt idx="1187">
                  <c:v>-6.4935064935064901E-2</c:v>
                </c:pt>
                <c:pt idx="1188">
                  <c:v>-5.1948051948051993E-2</c:v>
                </c:pt>
                <c:pt idx="1189">
                  <c:v>-3.463203463203466E-2</c:v>
                </c:pt>
                <c:pt idx="1190">
                  <c:v>-7.792207792207799E-2</c:v>
                </c:pt>
                <c:pt idx="1191">
                  <c:v>-3.0303030303030234E-2</c:v>
                </c:pt>
                <c:pt idx="1192">
                  <c:v>-1.731601731601733E-2</c:v>
                </c:pt>
                <c:pt idx="1193">
                  <c:v>-1.731601731601733E-2</c:v>
                </c:pt>
                <c:pt idx="1194">
                  <c:v>-1.731601731601733E-2</c:v>
                </c:pt>
                <c:pt idx="1195">
                  <c:v>0</c:v>
                </c:pt>
                <c:pt idx="1196">
                  <c:v>2.5974025974025997E-2</c:v>
                </c:pt>
                <c:pt idx="1197">
                  <c:v>1.2987012987012903E-2</c:v>
                </c:pt>
                <c:pt idx="1198">
                  <c:v>3.0303030303030234E-2</c:v>
                </c:pt>
                <c:pt idx="1199">
                  <c:v>3.0303030303030234E-2</c:v>
                </c:pt>
                <c:pt idx="1200">
                  <c:v>3.0303030303030234E-2</c:v>
                </c:pt>
                <c:pt idx="1201">
                  <c:v>3.0303030303030234E-2</c:v>
                </c:pt>
                <c:pt idx="1202">
                  <c:v>-5.1948051948051993E-2</c:v>
                </c:pt>
                <c:pt idx="1203">
                  <c:v>-2.5974025974025997E-2</c:v>
                </c:pt>
                <c:pt idx="1204">
                  <c:v>3.463203463203466E-2</c:v>
                </c:pt>
                <c:pt idx="1205">
                  <c:v>6.4935064935064901E-2</c:v>
                </c:pt>
                <c:pt idx="1206">
                  <c:v>6.4935064935064901E-2</c:v>
                </c:pt>
                <c:pt idx="1207">
                  <c:v>6.4935064935064901E-2</c:v>
                </c:pt>
                <c:pt idx="1208">
                  <c:v>6.4935064935064901E-2</c:v>
                </c:pt>
                <c:pt idx="1209">
                  <c:v>6.4935064935064901E-2</c:v>
                </c:pt>
                <c:pt idx="1210">
                  <c:v>3.0303030303030234E-2</c:v>
                </c:pt>
                <c:pt idx="1211">
                  <c:v>-3.8961038961038898E-2</c:v>
                </c:pt>
                <c:pt idx="1212">
                  <c:v>-5.1948051948051993E-2</c:v>
                </c:pt>
                <c:pt idx="1213">
                  <c:v>-9.9567099567099554E-2</c:v>
                </c:pt>
                <c:pt idx="1214">
                  <c:v>-9.9567099567099554E-2</c:v>
                </c:pt>
                <c:pt idx="1215">
                  <c:v>-9.9567099567099554E-2</c:v>
                </c:pt>
                <c:pt idx="1216">
                  <c:v>-0.16017316017316022</c:v>
                </c:pt>
                <c:pt idx="1217">
                  <c:v>-0.13419913419913421</c:v>
                </c:pt>
                <c:pt idx="1218">
                  <c:v>-0.20346320346320346</c:v>
                </c:pt>
                <c:pt idx="1219">
                  <c:v>-0.18181818181818188</c:v>
                </c:pt>
                <c:pt idx="1220">
                  <c:v>-0.16017316017316022</c:v>
                </c:pt>
                <c:pt idx="1221">
                  <c:v>-0.16017316017316022</c:v>
                </c:pt>
                <c:pt idx="1222">
                  <c:v>-0.16017316017316022</c:v>
                </c:pt>
                <c:pt idx="1223">
                  <c:v>-0.16450216450216454</c:v>
                </c:pt>
                <c:pt idx="1224">
                  <c:v>-0.14718614718614723</c:v>
                </c:pt>
                <c:pt idx="1225">
                  <c:v>-0.14285714285714288</c:v>
                </c:pt>
                <c:pt idx="1226">
                  <c:v>-0.1861471861471862</c:v>
                </c:pt>
                <c:pt idx="1227">
                  <c:v>-0.22077922077922077</c:v>
                </c:pt>
                <c:pt idx="1228">
                  <c:v>-0.22077922077922077</c:v>
                </c:pt>
                <c:pt idx="1229">
                  <c:v>-0.22077922077922077</c:v>
                </c:pt>
                <c:pt idx="1230">
                  <c:v>-0.20779220779220778</c:v>
                </c:pt>
                <c:pt idx="1231">
                  <c:v>-0.23376623376623379</c:v>
                </c:pt>
                <c:pt idx="1232">
                  <c:v>-0.23376623376623379</c:v>
                </c:pt>
                <c:pt idx="1233">
                  <c:v>-0.25108225108225113</c:v>
                </c:pt>
                <c:pt idx="1234">
                  <c:v>-0.23809523809523811</c:v>
                </c:pt>
                <c:pt idx="1235">
                  <c:v>-0.23809523809523811</c:v>
                </c:pt>
                <c:pt idx="1236">
                  <c:v>-0.23809523809523811</c:v>
                </c:pt>
                <c:pt idx="1237">
                  <c:v>-0.25974025974025977</c:v>
                </c:pt>
                <c:pt idx="1238">
                  <c:v>-0.23376623376623379</c:v>
                </c:pt>
                <c:pt idx="1239">
                  <c:v>-0.24242424242424243</c:v>
                </c:pt>
                <c:pt idx="1240">
                  <c:v>-0.26406926406926412</c:v>
                </c:pt>
                <c:pt idx="1241">
                  <c:v>-0.25974025974025977</c:v>
                </c:pt>
                <c:pt idx="1242">
                  <c:v>-0.25974025974025977</c:v>
                </c:pt>
                <c:pt idx="1243">
                  <c:v>-0.25974025974025977</c:v>
                </c:pt>
                <c:pt idx="1244">
                  <c:v>-0.26406926406926412</c:v>
                </c:pt>
                <c:pt idx="1245">
                  <c:v>-0.27705627705627711</c:v>
                </c:pt>
                <c:pt idx="1246">
                  <c:v>-0.24675324675324678</c:v>
                </c:pt>
                <c:pt idx="1247">
                  <c:v>-0.22510822510822512</c:v>
                </c:pt>
                <c:pt idx="1248">
                  <c:v>-0.23376623376623379</c:v>
                </c:pt>
                <c:pt idx="1249">
                  <c:v>-0.23376623376623379</c:v>
                </c:pt>
                <c:pt idx="1250">
                  <c:v>-0.23376623376623379</c:v>
                </c:pt>
                <c:pt idx="1251">
                  <c:v>-0.24242424242424243</c:v>
                </c:pt>
                <c:pt idx="1252">
                  <c:v>-0.17748917748917756</c:v>
                </c:pt>
                <c:pt idx="1253">
                  <c:v>-0.14718614718614723</c:v>
                </c:pt>
                <c:pt idx="1254">
                  <c:v>-0.12554112554112556</c:v>
                </c:pt>
                <c:pt idx="1255">
                  <c:v>-0.10822510822510822</c:v>
                </c:pt>
                <c:pt idx="1256">
                  <c:v>-0.10822510822510822</c:v>
                </c:pt>
                <c:pt idx="1257">
                  <c:v>-0.10822510822510822</c:v>
                </c:pt>
                <c:pt idx="1258">
                  <c:v>-0.17316017316017321</c:v>
                </c:pt>
                <c:pt idx="1259">
                  <c:v>-0.1861471861471862</c:v>
                </c:pt>
                <c:pt idx="1260">
                  <c:v>-0.16017316017316022</c:v>
                </c:pt>
                <c:pt idx="1261">
                  <c:v>-0.16450216450216454</c:v>
                </c:pt>
                <c:pt idx="1262">
                  <c:v>-0.1558441558441559</c:v>
                </c:pt>
                <c:pt idx="1263">
                  <c:v>-0.1558441558441559</c:v>
                </c:pt>
                <c:pt idx="1264">
                  <c:v>-0.1558441558441559</c:v>
                </c:pt>
                <c:pt idx="1265">
                  <c:v>-0.17316017316017321</c:v>
                </c:pt>
                <c:pt idx="1266">
                  <c:v>-0.16450216450216454</c:v>
                </c:pt>
                <c:pt idx="1267">
                  <c:v>-0.16450216450216454</c:v>
                </c:pt>
                <c:pt idx="1268">
                  <c:v>-0.16450216450216454</c:v>
                </c:pt>
                <c:pt idx="1269">
                  <c:v>-0.17316017316017321</c:v>
                </c:pt>
                <c:pt idx="1270">
                  <c:v>-0.17316017316017321</c:v>
                </c:pt>
                <c:pt idx="1271">
                  <c:v>-0.17316017316017321</c:v>
                </c:pt>
                <c:pt idx="1272">
                  <c:v>-0.18181818181818188</c:v>
                </c:pt>
                <c:pt idx="1273">
                  <c:v>-0.2121212121212121</c:v>
                </c:pt>
                <c:pt idx="1274">
                  <c:v>-0.2121212121212121</c:v>
                </c:pt>
                <c:pt idx="1275">
                  <c:v>-0.20779220779220778</c:v>
                </c:pt>
                <c:pt idx="1276">
                  <c:v>-0.20779220779220778</c:v>
                </c:pt>
                <c:pt idx="1277">
                  <c:v>-0.20779220779220778</c:v>
                </c:pt>
                <c:pt idx="1278">
                  <c:v>-0.20779220779220778</c:v>
                </c:pt>
                <c:pt idx="1279">
                  <c:v>-0.21645021645021645</c:v>
                </c:pt>
                <c:pt idx="1280">
                  <c:v>-0.18181818181818188</c:v>
                </c:pt>
                <c:pt idx="1281">
                  <c:v>-0.13419913419913421</c:v>
                </c:pt>
                <c:pt idx="1282">
                  <c:v>-0.11688311688311689</c:v>
                </c:pt>
                <c:pt idx="1283">
                  <c:v>-0.14718614718614723</c:v>
                </c:pt>
                <c:pt idx="1284">
                  <c:v>-0.14718614718614723</c:v>
                </c:pt>
                <c:pt idx="1285">
                  <c:v>-0.14718614718614723</c:v>
                </c:pt>
                <c:pt idx="1286">
                  <c:v>-0.17316017316017321</c:v>
                </c:pt>
                <c:pt idx="1287">
                  <c:v>-0.16883116883116889</c:v>
                </c:pt>
                <c:pt idx="1288">
                  <c:v>-0.12121212121212131</c:v>
                </c:pt>
                <c:pt idx="1289">
                  <c:v>-0.12987012987012997</c:v>
                </c:pt>
                <c:pt idx="1290">
                  <c:v>-0.1861471861471862</c:v>
                </c:pt>
                <c:pt idx="1291">
                  <c:v>-0.1861471861471862</c:v>
                </c:pt>
                <c:pt idx="1292">
                  <c:v>-0.1861471861471862</c:v>
                </c:pt>
                <c:pt idx="1293">
                  <c:v>-0.20346320346320346</c:v>
                </c:pt>
                <c:pt idx="1294">
                  <c:v>-0.22077922077922077</c:v>
                </c:pt>
                <c:pt idx="1295">
                  <c:v>-0.16017316017316022</c:v>
                </c:pt>
                <c:pt idx="1296">
                  <c:v>-0.13419913419913421</c:v>
                </c:pt>
                <c:pt idx="1297">
                  <c:v>-0.1558441558441559</c:v>
                </c:pt>
                <c:pt idx="1298">
                  <c:v>-0.1558441558441559</c:v>
                </c:pt>
                <c:pt idx="1299">
                  <c:v>-0.1558441558441559</c:v>
                </c:pt>
                <c:pt idx="1300">
                  <c:v>-0.19480519480519479</c:v>
                </c:pt>
                <c:pt idx="1301">
                  <c:v>-0.27705627705627711</c:v>
                </c:pt>
                <c:pt idx="1302">
                  <c:v>-0.29870129870129869</c:v>
                </c:pt>
                <c:pt idx="1303">
                  <c:v>-0.24242424242424243</c:v>
                </c:pt>
                <c:pt idx="1304">
                  <c:v>-0.32900432900432902</c:v>
                </c:pt>
                <c:pt idx="1305">
                  <c:v>-0.32900432900432902</c:v>
                </c:pt>
                <c:pt idx="1306">
                  <c:v>-0.32900432900432902</c:v>
                </c:pt>
                <c:pt idx="1307">
                  <c:v>-0.36363636363636365</c:v>
                </c:pt>
                <c:pt idx="1308">
                  <c:v>-0.39393939393939398</c:v>
                </c:pt>
                <c:pt idx="1309">
                  <c:v>-0.38095238095238099</c:v>
                </c:pt>
                <c:pt idx="1310">
                  <c:v>-0.48917748917748921</c:v>
                </c:pt>
                <c:pt idx="1311">
                  <c:v>-0.44588744588744589</c:v>
                </c:pt>
                <c:pt idx="1312">
                  <c:v>-0.44588744588744589</c:v>
                </c:pt>
                <c:pt idx="1313">
                  <c:v>-0.44588744588744589</c:v>
                </c:pt>
                <c:pt idx="1314">
                  <c:v>-0.44588744588744589</c:v>
                </c:pt>
                <c:pt idx="1315">
                  <c:v>-0.4242424242424242</c:v>
                </c:pt>
                <c:pt idx="1316">
                  <c:v>-0.40259740259740268</c:v>
                </c:pt>
                <c:pt idx="1317">
                  <c:v>-0.43722943722943725</c:v>
                </c:pt>
                <c:pt idx="1318">
                  <c:v>-0.42857142857142855</c:v>
                </c:pt>
                <c:pt idx="1319">
                  <c:v>-0.42857142857142855</c:v>
                </c:pt>
                <c:pt idx="1320">
                  <c:v>-0.42857142857142855</c:v>
                </c:pt>
                <c:pt idx="1321">
                  <c:v>-0.43722943722943725</c:v>
                </c:pt>
                <c:pt idx="1322">
                  <c:v>-0.45021645021645024</c:v>
                </c:pt>
                <c:pt idx="1323">
                  <c:v>-0.53246753246753242</c:v>
                </c:pt>
                <c:pt idx="1324">
                  <c:v>-0.55844155844155841</c:v>
                </c:pt>
                <c:pt idx="1325">
                  <c:v>-0.60606060606060597</c:v>
                </c:pt>
                <c:pt idx="1326">
                  <c:v>-0.60606060606060597</c:v>
                </c:pt>
                <c:pt idx="1327">
                  <c:v>-0.60606060606060597</c:v>
                </c:pt>
                <c:pt idx="1328">
                  <c:v>-0.5670995670995671</c:v>
                </c:pt>
                <c:pt idx="1329">
                  <c:v>-0.54761904761904767</c:v>
                </c:pt>
                <c:pt idx="1330">
                  <c:v>-0.59307359307359309</c:v>
                </c:pt>
                <c:pt idx="1331">
                  <c:v>-0.65367965367965364</c:v>
                </c:pt>
                <c:pt idx="1332">
                  <c:v>-0.62770562770562777</c:v>
                </c:pt>
                <c:pt idx="1333">
                  <c:v>-0.62770562770562777</c:v>
                </c:pt>
                <c:pt idx="1334">
                  <c:v>-0.62770562770562777</c:v>
                </c:pt>
                <c:pt idx="1335">
                  <c:v>-0.62337662337662336</c:v>
                </c:pt>
                <c:pt idx="1336">
                  <c:v>-0.62770562770562777</c:v>
                </c:pt>
                <c:pt idx="1337">
                  <c:v>-0.60173160173160178</c:v>
                </c:pt>
                <c:pt idx="1338">
                  <c:v>-0.62770562770562777</c:v>
                </c:pt>
                <c:pt idx="1339">
                  <c:v>-0.55411255411255411</c:v>
                </c:pt>
                <c:pt idx="1340">
                  <c:v>-0.55411255411255411</c:v>
                </c:pt>
                <c:pt idx="1341">
                  <c:v>-0.55411255411255411</c:v>
                </c:pt>
                <c:pt idx="1342">
                  <c:v>-0.59740259740259738</c:v>
                </c:pt>
                <c:pt idx="1343">
                  <c:v>-0.5670995670995671</c:v>
                </c:pt>
                <c:pt idx="1344">
                  <c:v>-0.51515151515151514</c:v>
                </c:pt>
                <c:pt idx="1345">
                  <c:v>-0.52813852813852813</c:v>
                </c:pt>
                <c:pt idx="1346">
                  <c:v>-0.47619047619047622</c:v>
                </c:pt>
                <c:pt idx="1347">
                  <c:v>-0.47619047619047622</c:v>
                </c:pt>
                <c:pt idx="1348">
                  <c:v>-0.47619047619047622</c:v>
                </c:pt>
                <c:pt idx="1349">
                  <c:v>-0.45021645021645024</c:v>
                </c:pt>
                <c:pt idx="1350">
                  <c:v>-0.41991341991341991</c:v>
                </c:pt>
                <c:pt idx="1351">
                  <c:v>-0.44588744588744589</c:v>
                </c:pt>
                <c:pt idx="1352">
                  <c:v>-0.46753246753246758</c:v>
                </c:pt>
                <c:pt idx="1353">
                  <c:v>-0.48484848484848486</c:v>
                </c:pt>
                <c:pt idx="1354">
                  <c:v>-0.48484848484848486</c:v>
                </c:pt>
                <c:pt idx="1355">
                  <c:v>-0.48484848484848486</c:v>
                </c:pt>
                <c:pt idx="1356">
                  <c:v>-0.45887445887445888</c:v>
                </c:pt>
                <c:pt idx="1357">
                  <c:v>-0.44155844155844154</c:v>
                </c:pt>
                <c:pt idx="1358">
                  <c:v>-0.40692640692640691</c:v>
                </c:pt>
                <c:pt idx="1359">
                  <c:v>-0.38961038961038968</c:v>
                </c:pt>
                <c:pt idx="1360">
                  <c:v>-0.36363636363636365</c:v>
                </c:pt>
                <c:pt idx="1361">
                  <c:v>-0.36363636363636365</c:v>
                </c:pt>
                <c:pt idx="1362">
                  <c:v>-0.36363636363636365</c:v>
                </c:pt>
                <c:pt idx="1363">
                  <c:v>-0.37229437229437234</c:v>
                </c:pt>
                <c:pt idx="1364">
                  <c:v>-0.37229437229437234</c:v>
                </c:pt>
                <c:pt idx="1365">
                  <c:v>-0.36363636363636365</c:v>
                </c:pt>
                <c:pt idx="1366">
                  <c:v>-0.34632034632034631</c:v>
                </c:pt>
                <c:pt idx="1367">
                  <c:v>-0.34632034632034631</c:v>
                </c:pt>
                <c:pt idx="1368">
                  <c:v>-0.34632034632034631</c:v>
                </c:pt>
                <c:pt idx="1369">
                  <c:v>-0.34632034632034631</c:v>
                </c:pt>
                <c:pt idx="1370">
                  <c:v>-0.32900432900432902</c:v>
                </c:pt>
                <c:pt idx="1371">
                  <c:v>-0.34632034632034631</c:v>
                </c:pt>
                <c:pt idx="1372">
                  <c:v>-0.39826839826839833</c:v>
                </c:pt>
                <c:pt idx="1373">
                  <c:v>-0.40692640692640691</c:v>
                </c:pt>
                <c:pt idx="1374">
                  <c:v>-0.38961038961038968</c:v>
                </c:pt>
                <c:pt idx="1375">
                  <c:v>-0.38961038961038968</c:v>
                </c:pt>
                <c:pt idx="1376">
                  <c:v>-0.38961038961038968</c:v>
                </c:pt>
                <c:pt idx="1377">
                  <c:v>-0.36363636363636365</c:v>
                </c:pt>
                <c:pt idx="1378">
                  <c:v>-0.34199134199134201</c:v>
                </c:pt>
                <c:pt idx="1379">
                  <c:v>-0.38095238095238099</c:v>
                </c:pt>
                <c:pt idx="1380">
                  <c:v>-0.39826839826839833</c:v>
                </c:pt>
                <c:pt idx="1381">
                  <c:v>-0.40692640692640691</c:v>
                </c:pt>
                <c:pt idx="1382">
                  <c:v>-0.40692640692640691</c:v>
                </c:pt>
                <c:pt idx="1383">
                  <c:v>-0.40692640692640691</c:v>
                </c:pt>
                <c:pt idx="1384">
                  <c:v>-0.38528138528138534</c:v>
                </c:pt>
                <c:pt idx="1385">
                  <c:v>-0.38095238095238099</c:v>
                </c:pt>
                <c:pt idx="1386">
                  <c:v>-0.38095238095238099</c:v>
                </c:pt>
                <c:pt idx="1387">
                  <c:v>-0.34199134199134201</c:v>
                </c:pt>
                <c:pt idx="1388">
                  <c:v>-0.33766233766233766</c:v>
                </c:pt>
                <c:pt idx="1389">
                  <c:v>-0.33766233766233766</c:v>
                </c:pt>
                <c:pt idx="1390">
                  <c:v>-0.33766233766233766</c:v>
                </c:pt>
                <c:pt idx="1391">
                  <c:v>-0.32467532467532467</c:v>
                </c:pt>
                <c:pt idx="1392">
                  <c:v>-0.30735930735930733</c:v>
                </c:pt>
                <c:pt idx="1393">
                  <c:v>-0.29437229437229445</c:v>
                </c:pt>
                <c:pt idx="1394">
                  <c:v>-0.29437229437229445</c:v>
                </c:pt>
                <c:pt idx="1395">
                  <c:v>-0.28138528138528146</c:v>
                </c:pt>
                <c:pt idx="1396">
                  <c:v>-0.28138528138528146</c:v>
                </c:pt>
                <c:pt idx="1397">
                  <c:v>-0.28138528138528146</c:v>
                </c:pt>
                <c:pt idx="1398">
                  <c:v>-0.2900432900432901</c:v>
                </c:pt>
                <c:pt idx="1399">
                  <c:v>-0.29437229437229445</c:v>
                </c:pt>
                <c:pt idx="1400">
                  <c:v>-0.29437229437229445</c:v>
                </c:pt>
                <c:pt idx="1401">
                  <c:v>-0.32034632034632032</c:v>
                </c:pt>
                <c:pt idx="1402">
                  <c:v>-0.32900432900432902</c:v>
                </c:pt>
                <c:pt idx="1403">
                  <c:v>-0.32900432900432902</c:v>
                </c:pt>
                <c:pt idx="1404">
                  <c:v>-0.32900432900432902</c:v>
                </c:pt>
                <c:pt idx="1405">
                  <c:v>-0.33766233766233766</c:v>
                </c:pt>
                <c:pt idx="1406">
                  <c:v>-0.32034632034632032</c:v>
                </c:pt>
                <c:pt idx="1407">
                  <c:v>-0.30735930735930733</c:v>
                </c:pt>
                <c:pt idx="1408">
                  <c:v>-0.28571428571428575</c:v>
                </c:pt>
                <c:pt idx="1409">
                  <c:v>-0.30303030303030298</c:v>
                </c:pt>
                <c:pt idx="1410">
                  <c:v>-0.30303030303030298</c:v>
                </c:pt>
                <c:pt idx="1411">
                  <c:v>-0.30303030303030298</c:v>
                </c:pt>
                <c:pt idx="1412">
                  <c:v>-0.29870129870129869</c:v>
                </c:pt>
                <c:pt idx="1413">
                  <c:v>-0.27705627705627711</c:v>
                </c:pt>
                <c:pt idx="1414">
                  <c:v>-0.27705627705627711</c:v>
                </c:pt>
                <c:pt idx="1415">
                  <c:v>-0.2900432900432901</c:v>
                </c:pt>
                <c:pt idx="1416">
                  <c:v>-0.25541125541125542</c:v>
                </c:pt>
                <c:pt idx="1417">
                  <c:v>-0.25541125541125542</c:v>
                </c:pt>
                <c:pt idx="1418">
                  <c:v>-0.25541125541125542</c:v>
                </c:pt>
                <c:pt idx="1419">
                  <c:v>-0.32034632034632032</c:v>
                </c:pt>
                <c:pt idx="1420">
                  <c:v>-0.32034632034632032</c:v>
                </c:pt>
                <c:pt idx="1421">
                  <c:v>-0.32034632034632032</c:v>
                </c:pt>
                <c:pt idx="1422">
                  <c:v>-0.31168831168831168</c:v>
                </c:pt>
                <c:pt idx="1423">
                  <c:v>-0.30303030303030298</c:v>
                </c:pt>
                <c:pt idx="1424">
                  <c:v>-0.30303030303030298</c:v>
                </c:pt>
                <c:pt idx="1425">
                  <c:v>-0.30303030303030298</c:v>
                </c:pt>
                <c:pt idx="1426">
                  <c:v>-0.31168831168831168</c:v>
                </c:pt>
                <c:pt idx="1427">
                  <c:v>-0.31601731601731603</c:v>
                </c:pt>
                <c:pt idx="1428">
                  <c:v>-0.31601731601731603</c:v>
                </c:pt>
                <c:pt idx="1429">
                  <c:v>-0.32034632034632032</c:v>
                </c:pt>
                <c:pt idx="1430">
                  <c:v>-0.32034632034632032</c:v>
                </c:pt>
                <c:pt idx="1431">
                  <c:v>-0.32034632034632032</c:v>
                </c:pt>
                <c:pt idx="1432">
                  <c:v>-0.32034632034632032</c:v>
                </c:pt>
                <c:pt idx="1433">
                  <c:v>-0.32034632034632032</c:v>
                </c:pt>
                <c:pt idx="1434">
                  <c:v>-0.30735930735930733</c:v>
                </c:pt>
                <c:pt idx="1435">
                  <c:v>-0.32900432900432902</c:v>
                </c:pt>
                <c:pt idx="1436">
                  <c:v>-0.32467532467532467</c:v>
                </c:pt>
                <c:pt idx="1437">
                  <c:v>-0.30735930735930733</c:v>
                </c:pt>
                <c:pt idx="1438">
                  <c:v>-0.30735930735930733</c:v>
                </c:pt>
                <c:pt idx="1439">
                  <c:v>-0.30735930735930733</c:v>
                </c:pt>
                <c:pt idx="1440">
                  <c:v>-0.31601731601731603</c:v>
                </c:pt>
                <c:pt idx="1441">
                  <c:v>-0.2900432900432901</c:v>
                </c:pt>
                <c:pt idx="1442">
                  <c:v>-0.2900432900432901</c:v>
                </c:pt>
                <c:pt idx="1443">
                  <c:v>-0.29437229437229445</c:v>
                </c:pt>
                <c:pt idx="1444">
                  <c:v>-0.24675324675324678</c:v>
                </c:pt>
                <c:pt idx="1445">
                  <c:v>-0.24675324675324678</c:v>
                </c:pt>
                <c:pt idx="1446">
                  <c:v>-0.24675324675324678</c:v>
                </c:pt>
                <c:pt idx="1447">
                  <c:v>-0.25541125541125542</c:v>
                </c:pt>
                <c:pt idx="1448">
                  <c:v>-0.26839826839826841</c:v>
                </c:pt>
                <c:pt idx="1449">
                  <c:v>-0.28138528138528146</c:v>
                </c:pt>
                <c:pt idx="1450">
                  <c:v>-0.25108225108225113</c:v>
                </c:pt>
                <c:pt idx="1451">
                  <c:v>-0.27272727272727276</c:v>
                </c:pt>
                <c:pt idx="1452">
                  <c:v>-0.27272727272727276</c:v>
                </c:pt>
                <c:pt idx="1453">
                  <c:v>-0.27272727272727276</c:v>
                </c:pt>
                <c:pt idx="1454">
                  <c:v>-0.27272727272727276</c:v>
                </c:pt>
                <c:pt idx="1455">
                  <c:v>-0.26839826839826841</c:v>
                </c:pt>
                <c:pt idx="1456">
                  <c:v>-0.24675324675324678</c:v>
                </c:pt>
                <c:pt idx="1457">
                  <c:v>-0.2900432900432901</c:v>
                </c:pt>
                <c:pt idx="1458">
                  <c:v>-0.27705627705627711</c:v>
                </c:pt>
                <c:pt idx="1459">
                  <c:v>-0.27705627705627711</c:v>
                </c:pt>
                <c:pt idx="1460">
                  <c:v>-0.27705627705627711</c:v>
                </c:pt>
                <c:pt idx="1461">
                  <c:v>-0.24242424242424243</c:v>
                </c:pt>
                <c:pt idx="1462">
                  <c:v>-0.24242424242424243</c:v>
                </c:pt>
                <c:pt idx="1463">
                  <c:v>-0.24242424242424243</c:v>
                </c:pt>
                <c:pt idx="1464">
                  <c:v>-0.25108225108225113</c:v>
                </c:pt>
                <c:pt idx="1465">
                  <c:v>-0.24242424242424243</c:v>
                </c:pt>
                <c:pt idx="1466">
                  <c:v>-0.24242424242424243</c:v>
                </c:pt>
                <c:pt idx="1467">
                  <c:v>-0.24242424242424243</c:v>
                </c:pt>
                <c:pt idx="1468">
                  <c:v>-0.22077922077922077</c:v>
                </c:pt>
                <c:pt idx="1469">
                  <c:v>-0.22943722943722944</c:v>
                </c:pt>
                <c:pt idx="1470">
                  <c:v>-0.23376623376623379</c:v>
                </c:pt>
                <c:pt idx="1471">
                  <c:v>-0.23809523809523811</c:v>
                </c:pt>
                <c:pt idx="1472">
                  <c:v>-0.25108225108225113</c:v>
                </c:pt>
                <c:pt idx="1473">
                  <c:v>-0.25108225108225113</c:v>
                </c:pt>
                <c:pt idx="1474">
                  <c:v>-0.25108225108225113</c:v>
                </c:pt>
                <c:pt idx="1475">
                  <c:v>-0.26406926406926412</c:v>
                </c:pt>
                <c:pt idx="1476">
                  <c:v>-0.26406926406926412</c:v>
                </c:pt>
                <c:pt idx="1477">
                  <c:v>-0.24675324675324678</c:v>
                </c:pt>
                <c:pt idx="1478">
                  <c:v>-0.23376623376623379</c:v>
                </c:pt>
                <c:pt idx="1479">
                  <c:v>-0.22077922077922077</c:v>
                </c:pt>
                <c:pt idx="1480">
                  <c:v>-0.22077922077922077</c:v>
                </c:pt>
                <c:pt idx="1481">
                  <c:v>-0.22077922077922077</c:v>
                </c:pt>
                <c:pt idx="1482">
                  <c:v>-0.22510822510822512</c:v>
                </c:pt>
                <c:pt idx="1483">
                  <c:v>-0.20346320346320346</c:v>
                </c:pt>
                <c:pt idx="1484">
                  <c:v>-0.23809523809523811</c:v>
                </c:pt>
                <c:pt idx="1485">
                  <c:v>-0.24242424242424243</c:v>
                </c:pt>
                <c:pt idx="1486">
                  <c:v>-0.23376623376623379</c:v>
                </c:pt>
                <c:pt idx="1487">
                  <c:v>-0.23376623376623379</c:v>
                </c:pt>
                <c:pt idx="1488">
                  <c:v>-0.23376623376623379</c:v>
                </c:pt>
                <c:pt idx="1489">
                  <c:v>-0.22077922077922077</c:v>
                </c:pt>
                <c:pt idx="1490">
                  <c:v>-0.22943722943722944</c:v>
                </c:pt>
                <c:pt idx="1491">
                  <c:v>-0.22510822510822512</c:v>
                </c:pt>
                <c:pt idx="1492">
                  <c:v>-0.23809523809523811</c:v>
                </c:pt>
                <c:pt idx="1493">
                  <c:v>-0.23809523809523811</c:v>
                </c:pt>
                <c:pt idx="1494">
                  <c:v>-0.23809523809523811</c:v>
                </c:pt>
                <c:pt idx="1495">
                  <c:v>-0.23809523809523811</c:v>
                </c:pt>
                <c:pt idx="1496">
                  <c:v>-0.19913419913419911</c:v>
                </c:pt>
                <c:pt idx="1497">
                  <c:v>-0.26406926406926412</c:v>
                </c:pt>
                <c:pt idx="1498">
                  <c:v>-0.26839826839826841</c:v>
                </c:pt>
                <c:pt idx="1499">
                  <c:v>-0.25974025974025977</c:v>
                </c:pt>
                <c:pt idx="1500">
                  <c:v>-0.25541125541125542</c:v>
                </c:pt>
                <c:pt idx="1501">
                  <c:v>-0.25541125541125542</c:v>
                </c:pt>
                <c:pt idx="1502">
                  <c:v>-0.25541125541125542</c:v>
                </c:pt>
                <c:pt idx="1503">
                  <c:v>-0.25974025974025977</c:v>
                </c:pt>
                <c:pt idx="1504">
                  <c:v>-0.26839826839826841</c:v>
                </c:pt>
                <c:pt idx="1505">
                  <c:v>-0.28571428571428575</c:v>
                </c:pt>
                <c:pt idx="1506">
                  <c:v>-0.25541125541125542</c:v>
                </c:pt>
                <c:pt idx="1507">
                  <c:v>-0.25541125541125542</c:v>
                </c:pt>
                <c:pt idx="1508">
                  <c:v>-0.25541125541125542</c:v>
                </c:pt>
                <c:pt idx="1509">
                  <c:v>-0.25541125541125542</c:v>
                </c:pt>
                <c:pt idx="1510">
                  <c:v>-0.23376623376623379</c:v>
                </c:pt>
                <c:pt idx="1511">
                  <c:v>-0.24242424242424243</c:v>
                </c:pt>
                <c:pt idx="1512">
                  <c:v>-0.24675324675324678</c:v>
                </c:pt>
                <c:pt idx="1513">
                  <c:v>-0.24675324675324678</c:v>
                </c:pt>
                <c:pt idx="1514">
                  <c:v>-0.23376623376623379</c:v>
                </c:pt>
                <c:pt idx="1515">
                  <c:v>-0.23376623376623379</c:v>
                </c:pt>
                <c:pt idx="1516">
                  <c:v>-0.23376623376623379</c:v>
                </c:pt>
                <c:pt idx="1517">
                  <c:v>-0.28571428571428575</c:v>
                </c:pt>
                <c:pt idx="1518">
                  <c:v>-0.28571428571428575</c:v>
                </c:pt>
                <c:pt idx="1519">
                  <c:v>-0.25108225108225113</c:v>
                </c:pt>
                <c:pt idx="1520">
                  <c:v>-0.23809523809523811</c:v>
                </c:pt>
                <c:pt idx="1521">
                  <c:v>-0.24675324675324678</c:v>
                </c:pt>
                <c:pt idx="1522">
                  <c:v>-0.24675324675324678</c:v>
                </c:pt>
                <c:pt idx="1523">
                  <c:v>-0.24675324675324678</c:v>
                </c:pt>
                <c:pt idx="1524">
                  <c:v>-0.24675324675324678</c:v>
                </c:pt>
                <c:pt idx="1525">
                  <c:v>-0.22077922077922077</c:v>
                </c:pt>
                <c:pt idx="1526">
                  <c:v>-0.22510822510822512</c:v>
                </c:pt>
                <c:pt idx="1527">
                  <c:v>-0.23376623376623379</c:v>
                </c:pt>
                <c:pt idx="1528">
                  <c:v>-0.25108225108225113</c:v>
                </c:pt>
                <c:pt idx="1529">
                  <c:v>-0.25108225108225113</c:v>
                </c:pt>
                <c:pt idx="1530">
                  <c:v>-0.25108225108225113</c:v>
                </c:pt>
                <c:pt idx="1531">
                  <c:v>-0.31601731601731603</c:v>
                </c:pt>
                <c:pt idx="1532">
                  <c:v>-0.31168831168831168</c:v>
                </c:pt>
                <c:pt idx="1533">
                  <c:v>-0.27705627705627711</c:v>
                </c:pt>
                <c:pt idx="1534">
                  <c:v>-0.24675324675324678</c:v>
                </c:pt>
                <c:pt idx="1535">
                  <c:v>-0.24675324675324678</c:v>
                </c:pt>
                <c:pt idx="1536">
                  <c:v>-0.24675324675324678</c:v>
                </c:pt>
                <c:pt idx="1537">
                  <c:v>-0.24675324675324678</c:v>
                </c:pt>
                <c:pt idx="1538">
                  <c:v>-0.26839826839826841</c:v>
                </c:pt>
                <c:pt idx="1539">
                  <c:v>-0.31168831168831168</c:v>
                </c:pt>
                <c:pt idx="1540">
                  <c:v>-0.36363636363636365</c:v>
                </c:pt>
                <c:pt idx="1541">
                  <c:v>-0.33766233766233766</c:v>
                </c:pt>
                <c:pt idx="1542">
                  <c:v>-0.31168831168831168</c:v>
                </c:pt>
                <c:pt idx="1543">
                  <c:v>-0.31168831168831168</c:v>
                </c:pt>
                <c:pt idx="1544">
                  <c:v>-0.31168831168831168</c:v>
                </c:pt>
                <c:pt idx="1545">
                  <c:v>-0.25541125541125542</c:v>
                </c:pt>
                <c:pt idx="1546">
                  <c:v>-0.26839826839826841</c:v>
                </c:pt>
                <c:pt idx="1547">
                  <c:v>-0.28571428571428575</c:v>
                </c:pt>
                <c:pt idx="1548">
                  <c:v>-0.28138528138528146</c:v>
                </c:pt>
                <c:pt idx="1549">
                  <c:v>-0.31168831168831168</c:v>
                </c:pt>
                <c:pt idx="1550">
                  <c:v>-0.31168831168831168</c:v>
                </c:pt>
                <c:pt idx="1551">
                  <c:v>-0.31168831168831168</c:v>
                </c:pt>
                <c:pt idx="1552">
                  <c:v>-0.31168831168831168</c:v>
                </c:pt>
                <c:pt idx="1553">
                  <c:v>-0.30735930735930733</c:v>
                </c:pt>
                <c:pt idx="1554">
                  <c:v>-0.26839826839826841</c:v>
                </c:pt>
                <c:pt idx="1555">
                  <c:v>-0.29870129870129869</c:v>
                </c:pt>
                <c:pt idx="1556">
                  <c:v>-0.27272727272727276</c:v>
                </c:pt>
                <c:pt idx="1557">
                  <c:v>-0.27272727272727276</c:v>
                </c:pt>
                <c:pt idx="1558">
                  <c:v>-0.27272727272727276</c:v>
                </c:pt>
                <c:pt idx="1559">
                  <c:v>-0.26839826839826841</c:v>
                </c:pt>
                <c:pt idx="1560">
                  <c:v>-0.26839826839826841</c:v>
                </c:pt>
                <c:pt idx="1561">
                  <c:v>-0.24675324675324678</c:v>
                </c:pt>
                <c:pt idx="1562">
                  <c:v>-0.21645021645021645</c:v>
                </c:pt>
                <c:pt idx="1563">
                  <c:v>-0.21645021645021645</c:v>
                </c:pt>
                <c:pt idx="1564">
                  <c:v>-0.21645021645021645</c:v>
                </c:pt>
                <c:pt idx="1565">
                  <c:v>-0.21645021645021645</c:v>
                </c:pt>
                <c:pt idx="1566">
                  <c:v>-0.20346320346320346</c:v>
                </c:pt>
                <c:pt idx="1567">
                  <c:v>-0.18181818181818188</c:v>
                </c:pt>
                <c:pt idx="1568">
                  <c:v>-0.2121212121212121</c:v>
                </c:pt>
                <c:pt idx="1569">
                  <c:v>-0.24675324675324678</c:v>
                </c:pt>
                <c:pt idx="1570">
                  <c:v>-0.20779220779220778</c:v>
                </c:pt>
                <c:pt idx="1571">
                  <c:v>-0.20779220779220778</c:v>
                </c:pt>
                <c:pt idx="1572">
                  <c:v>-0.20779220779220778</c:v>
                </c:pt>
                <c:pt idx="1573">
                  <c:v>-0.2121212121212121</c:v>
                </c:pt>
                <c:pt idx="1574">
                  <c:v>-0.16017316017316022</c:v>
                </c:pt>
                <c:pt idx="1575">
                  <c:v>-0.12987012987012997</c:v>
                </c:pt>
                <c:pt idx="1576">
                  <c:v>-9.5238095238095316E-2</c:v>
                </c:pt>
                <c:pt idx="1577">
                  <c:v>-6.926406926406932E-2</c:v>
                </c:pt>
                <c:pt idx="1578">
                  <c:v>-6.926406926406932E-2</c:v>
                </c:pt>
                <c:pt idx="1579">
                  <c:v>-6.926406926406932E-2</c:v>
                </c:pt>
                <c:pt idx="1580">
                  <c:v>-6.0606060606060656E-2</c:v>
                </c:pt>
                <c:pt idx="1581">
                  <c:v>-7.792207792207799E-2</c:v>
                </c:pt>
                <c:pt idx="1582">
                  <c:v>-3.8961038961038898E-2</c:v>
                </c:pt>
                <c:pt idx="1583">
                  <c:v>-7.792207792207799E-2</c:v>
                </c:pt>
                <c:pt idx="1584">
                  <c:v>0</c:v>
                </c:pt>
                <c:pt idx="1585">
                  <c:v>0</c:v>
                </c:pt>
                <c:pt idx="1586">
                  <c:v>0</c:v>
                </c:pt>
                <c:pt idx="1587">
                  <c:v>-9.5238095238095316E-2</c:v>
                </c:pt>
                <c:pt idx="1588">
                  <c:v>-7.3593073593073557E-2</c:v>
                </c:pt>
                <c:pt idx="1589">
                  <c:v>-0.13419913419913421</c:v>
                </c:pt>
                <c:pt idx="1590">
                  <c:v>-0.13419913419913421</c:v>
                </c:pt>
                <c:pt idx="1591">
                  <c:v>-0.10389610389610399</c:v>
                </c:pt>
                <c:pt idx="1592">
                  <c:v>-0.10389610389610399</c:v>
                </c:pt>
                <c:pt idx="1593">
                  <c:v>-0.10389610389610399</c:v>
                </c:pt>
                <c:pt idx="1594">
                  <c:v>-0.10822510822510822</c:v>
                </c:pt>
                <c:pt idx="1595">
                  <c:v>-0.10822510822510822</c:v>
                </c:pt>
                <c:pt idx="1596">
                  <c:v>-8.658008658008666E-2</c:v>
                </c:pt>
                <c:pt idx="1597">
                  <c:v>-0.11688311688311689</c:v>
                </c:pt>
                <c:pt idx="1598">
                  <c:v>-0.11688311688311689</c:v>
                </c:pt>
                <c:pt idx="1599">
                  <c:v>-0.11688311688311689</c:v>
                </c:pt>
                <c:pt idx="1600">
                  <c:v>-0.11688311688311689</c:v>
                </c:pt>
                <c:pt idx="1601">
                  <c:v>-0.10822510822510822</c:v>
                </c:pt>
                <c:pt idx="1602">
                  <c:v>-0.12554112554112556</c:v>
                </c:pt>
                <c:pt idx="1603">
                  <c:v>-0.1558441558441559</c:v>
                </c:pt>
                <c:pt idx="1604">
                  <c:v>-0.13852813852813856</c:v>
                </c:pt>
                <c:pt idx="1605">
                  <c:v>-0.10389610389610399</c:v>
                </c:pt>
                <c:pt idx="1606">
                  <c:v>-0.10389610389610399</c:v>
                </c:pt>
                <c:pt idx="1607">
                  <c:v>-0.10389610389610399</c:v>
                </c:pt>
                <c:pt idx="1608">
                  <c:v>-0.10389610389610399</c:v>
                </c:pt>
                <c:pt idx="1609">
                  <c:v>-0.12554112554112556</c:v>
                </c:pt>
                <c:pt idx="1610">
                  <c:v>-0.11688311688311689</c:v>
                </c:pt>
                <c:pt idx="1611">
                  <c:v>-0.12987012987012997</c:v>
                </c:pt>
                <c:pt idx="1612">
                  <c:v>-0.13852813852813856</c:v>
                </c:pt>
                <c:pt idx="1613">
                  <c:v>-0.13852813852813856</c:v>
                </c:pt>
                <c:pt idx="1614">
                  <c:v>-0.13852813852813856</c:v>
                </c:pt>
                <c:pt idx="1615">
                  <c:v>-0.15151515151515155</c:v>
                </c:pt>
                <c:pt idx="1616">
                  <c:v>-0.14718614718614723</c:v>
                </c:pt>
                <c:pt idx="1617">
                  <c:v>-0.16883116883116889</c:v>
                </c:pt>
                <c:pt idx="1618">
                  <c:v>-0.16017316017316022</c:v>
                </c:pt>
                <c:pt idx="1619">
                  <c:v>-0.10822510822510822</c:v>
                </c:pt>
                <c:pt idx="1620">
                  <c:v>-0.10822510822510822</c:v>
                </c:pt>
                <c:pt idx="1621">
                  <c:v>-0.10822510822510822</c:v>
                </c:pt>
                <c:pt idx="1622">
                  <c:v>-0.11255411255411266</c:v>
                </c:pt>
                <c:pt idx="1623">
                  <c:v>-0.13419913419913421</c:v>
                </c:pt>
                <c:pt idx="1624">
                  <c:v>-0.12121212121212131</c:v>
                </c:pt>
                <c:pt idx="1625">
                  <c:v>-9.5238095238095316E-2</c:v>
                </c:pt>
                <c:pt idx="1626">
                  <c:v>-0.11688311688311689</c:v>
                </c:pt>
                <c:pt idx="1627">
                  <c:v>-0.11688311688311689</c:v>
                </c:pt>
                <c:pt idx="1628">
                  <c:v>-0.11688311688311689</c:v>
                </c:pt>
                <c:pt idx="1629">
                  <c:v>-0.14718614718614723</c:v>
                </c:pt>
                <c:pt idx="1630">
                  <c:v>-0.17316017316017321</c:v>
                </c:pt>
                <c:pt idx="1631">
                  <c:v>-0.1861471861471862</c:v>
                </c:pt>
                <c:pt idx="1632">
                  <c:v>-0.19913419913419911</c:v>
                </c:pt>
                <c:pt idx="1633">
                  <c:v>-0.19480519480519479</c:v>
                </c:pt>
                <c:pt idx="1634">
                  <c:v>-0.19480519480519479</c:v>
                </c:pt>
                <c:pt idx="1635">
                  <c:v>-0.19480519480519479</c:v>
                </c:pt>
                <c:pt idx="1636">
                  <c:v>-0.20779220779220778</c:v>
                </c:pt>
                <c:pt idx="1637">
                  <c:v>-0.18181818181818188</c:v>
                </c:pt>
                <c:pt idx="1638">
                  <c:v>-0.14285714285714288</c:v>
                </c:pt>
                <c:pt idx="1639">
                  <c:v>-0.1558441558441559</c:v>
                </c:pt>
                <c:pt idx="1640">
                  <c:v>-0.1558441558441559</c:v>
                </c:pt>
                <c:pt idx="1641">
                  <c:v>-0.1558441558441559</c:v>
                </c:pt>
                <c:pt idx="1642">
                  <c:v>-0.1558441558441559</c:v>
                </c:pt>
                <c:pt idx="1643">
                  <c:v>-0.16017316017316022</c:v>
                </c:pt>
                <c:pt idx="1644">
                  <c:v>-0.19913419913419911</c:v>
                </c:pt>
                <c:pt idx="1645">
                  <c:v>-0.17316017316017321</c:v>
                </c:pt>
                <c:pt idx="1646">
                  <c:v>-0.19480519480519479</c:v>
                </c:pt>
                <c:pt idx="1647">
                  <c:v>-0.16883116883116889</c:v>
                </c:pt>
                <c:pt idx="1648">
                  <c:v>-0.16883116883116889</c:v>
                </c:pt>
                <c:pt idx="1649">
                  <c:v>-0.16883116883116889</c:v>
                </c:pt>
                <c:pt idx="1650">
                  <c:v>-0.17748917748917756</c:v>
                </c:pt>
                <c:pt idx="1651">
                  <c:v>-0.13419913419913421</c:v>
                </c:pt>
                <c:pt idx="1652">
                  <c:v>-0.11688311688311689</c:v>
                </c:pt>
                <c:pt idx="1653">
                  <c:v>-9.5238095238095316E-2</c:v>
                </c:pt>
                <c:pt idx="1654">
                  <c:v>-5.1948051948051993E-2</c:v>
                </c:pt>
                <c:pt idx="1655">
                  <c:v>-5.1948051948051993E-2</c:v>
                </c:pt>
                <c:pt idx="1656">
                  <c:v>-5.1948051948051993E-2</c:v>
                </c:pt>
                <c:pt idx="1657">
                  <c:v>-0.10822510822510822</c:v>
                </c:pt>
                <c:pt idx="1658">
                  <c:v>-9.5238095238095316E-2</c:v>
                </c:pt>
                <c:pt idx="1659">
                  <c:v>-8.2251082251082228E-2</c:v>
                </c:pt>
                <c:pt idx="1660">
                  <c:v>-9.0909090909090898E-2</c:v>
                </c:pt>
                <c:pt idx="1661">
                  <c:v>-9.9567099567099554E-2</c:v>
                </c:pt>
                <c:pt idx="1662">
                  <c:v>-9.9567099567099554E-2</c:v>
                </c:pt>
                <c:pt idx="1663">
                  <c:v>-9.9567099567099554E-2</c:v>
                </c:pt>
                <c:pt idx="1664">
                  <c:v>-9.5238095238095316E-2</c:v>
                </c:pt>
                <c:pt idx="1665">
                  <c:v>-8.2251082251082228E-2</c:v>
                </c:pt>
                <c:pt idx="1666">
                  <c:v>-6.0606060606060656E-2</c:v>
                </c:pt>
                <c:pt idx="1667">
                  <c:v>-6.0606060606060656E-2</c:v>
                </c:pt>
                <c:pt idx="1668">
                  <c:v>-6.0606060606060656E-2</c:v>
                </c:pt>
                <c:pt idx="1669">
                  <c:v>-6.0606060606060656E-2</c:v>
                </c:pt>
                <c:pt idx="1670">
                  <c:v>-6.0606060606060656E-2</c:v>
                </c:pt>
                <c:pt idx="1671">
                  <c:v>-6.0606060606060656E-2</c:v>
                </c:pt>
                <c:pt idx="1672">
                  <c:v>-6.0606060606060656E-2</c:v>
                </c:pt>
                <c:pt idx="1673">
                  <c:v>-5.6277056277056231E-2</c:v>
                </c:pt>
                <c:pt idx="1674">
                  <c:v>-3.463203463203466E-2</c:v>
                </c:pt>
                <c:pt idx="1675">
                  <c:v>0</c:v>
                </c:pt>
                <c:pt idx="1676">
                  <c:v>0</c:v>
                </c:pt>
                <c:pt idx="1677">
                  <c:v>0</c:v>
                </c:pt>
                <c:pt idx="1678">
                  <c:v>1.2987012987012903E-2</c:v>
                </c:pt>
                <c:pt idx="1679">
                  <c:v>3.0303030303030234E-2</c:v>
                </c:pt>
                <c:pt idx="1680">
                  <c:v>3.8961038961038898E-2</c:v>
                </c:pt>
                <c:pt idx="1681">
                  <c:v>4.3290043290042362E-3</c:v>
                </c:pt>
                <c:pt idx="1682">
                  <c:v>1.731601731601733E-2</c:v>
                </c:pt>
                <c:pt idx="1683">
                  <c:v>1.731601731601733E-2</c:v>
                </c:pt>
                <c:pt idx="1684">
                  <c:v>1.731601731601733E-2</c:v>
                </c:pt>
                <c:pt idx="1685">
                  <c:v>8.6580086580086649E-3</c:v>
                </c:pt>
                <c:pt idx="1686">
                  <c:v>1.2987012987012903E-2</c:v>
                </c:pt>
                <c:pt idx="1687">
                  <c:v>0</c:v>
                </c:pt>
                <c:pt idx="1688">
                  <c:v>-2.1645021645021759E-2</c:v>
                </c:pt>
                <c:pt idx="1689">
                  <c:v>-6.4935064935064901E-2</c:v>
                </c:pt>
                <c:pt idx="1690">
                  <c:v>-6.4935064935064901E-2</c:v>
                </c:pt>
                <c:pt idx="1691">
                  <c:v>-6.4935064935064901E-2</c:v>
                </c:pt>
                <c:pt idx="1692">
                  <c:v>-6.0606060606060656E-2</c:v>
                </c:pt>
                <c:pt idx="1693">
                  <c:v>-5.1948051948051993E-2</c:v>
                </c:pt>
                <c:pt idx="1694">
                  <c:v>-3.8961038961038898E-2</c:v>
                </c:pt>
                <c:pt idx="1695">
                  <c:v>-3.8961038961038898E-2</c:v>
                </c:pt>
                <c:pt idx="1696">
                  <c:v>-4.329004329004333E-2</c:v>
                </c:pt>
                <c:pt idx="1697">
                  <c:v>-4.329004329004333E-2</c:v>
                </c:pt>
                <c:pt idx="1698">
                  <c:v>-4.329004329004333E-2</c:v>
                </c:pt>
                <c:pt idx="1699">
                  <c:v>-2.1645021645021759E-2</c:v>
                </c:pt>
                <c:pt idx="1700">
                  <c:v>-1.731601731601733E-2</c:v>
                </c:pt>
                <c:pt idx="1701">
                  <c:v>-2.5974025974025997E-2</c:v>
                </c:pt>
                <c:pt idx="1702">
                  <c:v>-3.0303030303030234E-2</c:v>
                </c:pt>
                <c:pt idx="1703">
                  <c:v>-1.731601731601733E-2</c:v>
                </c:pt>
                <c:pt idx="1704">
                  <c:v>-1.731601731601733E-2</c:v>
                </c:pt>
                <c:pt idx="1705">
                  <c:v>-1.731601731601733E-2</c:v>
                </c:pt>
                <c:pt idx="1706">
                  <c:v>-1.731601731601733E-2</c:v>
                </c:pt>
                <c:pt idx="1707">
                  <c:v>-4.7619047619047561E-2</c:v>
                </c:pt>
                <c:pt idx="1708">
                  <c:v>-6.4935064935064901E-2</c:v>
                </c:pt>
                <c:pt idx="1709">
                  <c:v>-9.0909090909090898E-2</c:v>
                </c:pt>
                <c:pt idx="1710">
                  <c:v>-9.9567099567099554E-2</c:v>
                </c:pt>
                <c:pt idx="1711">
                  <c:v>-9.9567099567099554E-2</c:v>
                </c:pt>
                <c:pt idx="1712">
                  <c:v>-9.9567099567099554E-2</c:v>
                </c:pt>
                <c:pt idx="1713">
                  <c:v>-7.3593073593073557E-2</c:v>
                </c:pt>
                <c:pt idx="1714">
                  <c:v>-6.926406926406932E-2</c:v>
                </c:pt>
                <c:pt idx="1715">
                  <c:v>-9.0909090909090898E-2</c:v>
                </c:pt>
                <c:pt idx="1716">
                  <c:v>-9.9567099567099554E-2</c:v>
                </c:pt>
                <c:pt idx="1717">
                  <c:v>-7.792207792207799E-2</c:v>
                </c:pt>
                <c:pt idx="1718">
                  <c:v>-7.792207792207799E-2</c:v>
                </c:pt>
                <c:pt idx="1719">
                  <c:v>-7.792207792207799E-2</c:v>
                </c:pt>
                <c:pt idx="1720">
                  <c:v>-6.4935064935064901E-2</c:v>
                </c:pt>
                <c:pt idx="1721">
                  <c:v>-4.329004329004333E-2</c:v>
                </c:pt>
                <c:pt idx="1722">
                  <c:v>-4.7619047619047561E-2</c:v>
                </c:pt>
                <c:pt idx="1723">
                  <c:v>-1.731601731601733E-2</c:v>
                </c:pt>
                <c:pt idx="1724">
                  <c:v>-4.3290043290044287E-3</c:v>
                </c:pt>
                <c:pt idx="1725">
                  <c:v>-4.3290043290044287E-3</c:v>
                </c:pt>
                <c:pt idx="1726">
                  <c:v>-4.3290043290044287E-3</c:v>
                </c:pt>
                <c:pt idx="1727">
                  <c:v>-8.6580086580086649E-3</c:v>
                </c:pt>
                <c:pt idx="1728">
                  <c:v>-4.3290043290044287E-3</c:v>
                </c:pt>
                <c:pt idx="1729">
                  <c:v>0</c:v>
                </c:pt>
                <c:pt idx="1730">
                  <c:v>0</c:v>
                </c:pt>
                <c:pt idx="1731">
                  <c:v>0</c:v>
                </c:pt>
                <c:pt idx="1732">
                  <c:v>0</c:v>
                </c:pt>
                <c:pt idx="1733">
                  <c:v>0</c:v>
                </c:pt>
                <c:pt idx="1734">
                  <c:v>1.731601731601733E-2</c:v>
                </c:pt>
                <c:pt idx="1735">
                  <c:v>4.3290043290042362E-3</c:v>
                </c:pt>
                <c:pt idx="1736">
                  <c:v>4.3290043290042362E-3</c:v>
                </c:pt>
                <c:pt idx="1737">
                  <c:v>6.4935064935064901E-2</c:v>
                </c:pt>
                <c:pt idx="1738">
                  <c:v>5.6277056277056231E-2</c:v>
                </c:pt>
                <c:pt idx="1739">
                  <c:v>5.6277056277056231E-2</c:v>
                </c:pt>
                <c:pt idx="1740">
                  <c:v>5.6277056277056231E-2</c:v>
                </c:pt>
                <c:pt idx="1741">
                  <c:v>6.0606060606060656E-2</c:v>
                </c:pt>
                <c:pt idx="1742">
                  <c:v>6.4935064935064901E-2</c:v>
                </c:pt>
                <c:pt idx="1743">
                  <c:v>9.5238095238095122E-2</c:v>
                </c:pt>
                <c:pt idx="1744">
                  <c:v>4.7619047619047561E-2</c:v>
                </c:pt>
                <c:pt idx="1745">
                  <c:v>-8.6580086580086649E-3</c:v>
                </c:pt>
                <c:pt idx="1746">
                  <c:v>-8.6580086580086649E-3</c:v>
                </c:pt>
                <c:pt idx="1747">
                  <c:v>-8.6580086580086649E-3</c:v>
                </c:pt>
                <c:pt idx="1748">
                  <c:v>-1.2987012987013094E-2</c:v>
                </c:pt>
                <c:pt idx="1749">
                  <c:v>-1.2987012987013094E-2</c:v>
                </c:pt>
                <c:pt idx="1750">
                  <c:v>6.0606060606060656E-2</c:v>
                </c:pt>
                <c:pt idx="1751">
                  <c:v>2.5974025974025997E-2</c:v>
                </c:pt>
                <c:pt idx="1752">
                  <c:v>3.0303030303030234E-2</c:v>
                </c:pt>
                <c:pt idx="1753">
                  <c:v>3.0303030303030234E-2</c:v>
                </c:pt>
                <c:pt idx="1754">
                  <c:v>3.0303030303030234E-2</c:v>
                </c:pt>
                <c:pt idx="1755">
                  <c:v>0</c:v>
                </c:pt>
                <c:pt idx="1756">
                  <c:v>-2.5974025974025997E-2</c:v>
                </c:pt>
                <c:pt idx="1757">
                  <c:v>-4.3290043290044287E-3</c:v>
                </c:pt>
                <c:pt idx="1758">
                  <c:v>8.6580086580086649E-3</c:v>
                </c:pt>
                <c:pt idx="1759">
                  <c:v>1.2987012987012903E-2</c:v>
                </c:pt>
                <c:pt idx="1760">
                  <c:v>1.2987012987012903E-2</c:v>
                </c:pt>
                <c:pt idx="1761">
                  <c:v>1.2987012987012903E-2</c:v>
                </c:pt>
                <c:pt idx="1762">
                  <c:v>3.0303030303030234E-2</c:v>
                </c:pt>
                <c:pt idx="1763">
                  <c:v>1.2987012987012903E-2</c:v>
                </c:pt>
                <c:pt idx="1764">
                  <c:v>2.5974025974025997E-2</c:v>
                </c:pt>
                <c:pt idx="1765">
                  <c:v>3.8961038961038898E-2</c:v>
                </c:pt>
                <c:pt idx="1766">
                  <c:v>7.3593073593073557E-2</c:v>
                </c:pt>
                <c:pt idx="1767">
                  <c:v>7.3593073593073557E-2</c:v>
                </c:pt>
                <c:pt idx="1768">
                  <c:v>7.3593073593073557E-2</c:v>
                </c:pt>
                <c:pt idx="1769">
                  <c:v>0.1298701298701298</c:v>
                </c:pt>
                <c:pt idx="1770">
                  <c:v>0.11255411255411246</c:v>
                </c:pt>
                <c:pt idx="1771">
                  <c:v>8.2251082251082228E-2</c:v>
                </c:pt>
                <c:pt idx="1772">
                  <c:v>6.4935064935064901E-2</c:v>
                </c:pt>
                <c:pt idx="1773">
                  <c:v>4.7619047619047561E-2</c:v>
                </c:pt>
                <c:pt idx="1774">
                  <c:v>4.7619047619047561E-2</c:v>
                </c:pt>
                <c:pt idx="1775">
                  <c:v>4.7619047619047561E-2</c:v>
                </c:pt>
                <c:pt idx="1776">
                  <c:v>-4.3290043290044287E-3</c:v>
                </c:pt>
                <c:pt idx="1777">
                  <c:v>3.0303030303030234E-2</c:v>
                </c:pt>
                <c:pt idx="1778">
                  <c:v>4.329004329004333E-2</c:v>
                </c:pt>
                <c:pt idx="1779">
                  <c:v>4.329004329004333E-2</c:v>
                </c:pt>
                <c:pt idx="1780">
                  <c:v>2.5974025974025997E-2</c:v>
                </c:pt>
                <c:pt idx="1781">
                  <c:v>2.5974025974025997E-2</c:v>
                </c:pt>
                <c:pt idx="1782">
                  <c:v>2.5974025974025997E-2</c:v>
                </c:pt>
                <c:pt idx="1783">
                  <c:v>-3.463203463203466E-2</c:v>
                </c:pt>
                <c:pt idx="1784">
                  <c:v>-6.926406926406932E-2</c:v>
                </c:pt>
                <c:pt idx="1785">
                  <c:v>-6.926406926406932E-2</c:v>
                </c:pt>
                <c:pt idx="1786">
                  <c:v>-6.926406926406932E-2</c:v>
                </c:pt>
                <c:pt idx="1787">
                  <c:v>-3.463203463203466E-2</c:v>
                </c:pt>
                <c:pt idx="1788">
                  <c:v>-3.463203463203466E-2</c:v>
                </c:pt>
                <c:pt idx="1789">
                  <c:v>-3.463203463203466E-2</c:v>
                </c:pt>
                <c:pt idx="1790">
                  <c:v>-1.731601731601733E-2</c:v>
                </c:pt>
                <c:pt idx="1791">
                  <c:v>1.2987012987012903E-2</c:v>
                </c:pt>
                <c:pt idx="1792">
                  <c:v>2.5974025974025997E-2</c:v>
                </c:pt>
                <c:pt idx="1793">
                  <c:v>4.7619047619047561E-2</c:v>
                </c:pt>
                <c:pt idx="1794">
                  <c:v>0.11688311688311689</c:v>
                </c:pt>
                <c:pt idx="1795">
                  <c:v>0.11688311688311689</c:v>
                </c:pt>
                <c:pt idx="1796">
                  <c:v>0.11688311688311689</c:v>
                </c:pt>
                <c:pt idx="1797">
                  <c:v>0.16450216450216446</c:v>
                </c:pt>
                <c:pt idx="1798">
                  <c:v>0.1861471861471862</c:v>
                </c:pt>
                <c:pt idx="1799">
                  <c:v>0.16017316017316022</c:v>
                </c:pt>
                <c:pt idx="1800">
                  <c:v>0.1818181818181818</c:v>
                </c:pt>
                <c:pt idx="1801">
                  <c:v>0.1818181818181818</c:v>
                </c:pt>
                <c:pt idx="1802">
                  <c:v>0.1818181818181818</c:v>
                </c:pt>
                <c:pt idx="1803">
                  <c:v>0.1818181818181818</c:v>
                </c:pt>
                <c:pt idx="1804">
                  <c:v>0.19480519480519468</c:v>
                </c:pt>
                <c:pt idx="1805">
                  <c:v>0.21645021645021645</c:v>
                </c:pt>
                <c:pt idx="1806">
                  <c:v>0.22943722943722936</c:v>
                </c:pt>
                <c:pt idx="1807">
                  <c:v>0.26406926406926401</c:v>
                </c:pt>
                <c:pt idx="1808">
                  <c:v>0.22943722943722936</c:v>
                </c:pt>
                <c:pt idx="1809">
                  <c:v>0.22943722943722936</c:v>
                </c:pt>
                <c:pt idx="1810">
                  <c:v>0.22943722943722936</c:v>
                </c:pt>
                <c:pt idx="1811">
                  <c:v>0.26406926406926401</c:v>
                </c:pt>
                <c:pt idx="1812">
                  <c:v>0.27705627705627711</c:v>
                </c:pt>
                <c:pt idx="1813">
                  <c:v>0.17316017316017313</c:v>
                </c:pt>
                <c:pt idx="1814">
                  <c:v>0.19480519480519468</c:v>
                </c:pt>
                <c:pt idx="1815">
                  <c:v>0.1818181818181818</c:v>
                </c:pt>
                <c:pt idx="1816">
                  <c:v>0.1818181818181818</c:v>
                </c:pt>
                <c:pt idx="1817">
                  <c:v>0.1818181818181818</c:v>
                </c:pt>
                <c:pt idx="1818">
                  <c:v>0.24242424242424243</c:v>
                </c:pt>
                <c:pt idx="1819">
                  <c:v>0.29437229437229445</c:v>
                </c:pt>
                <c:pt idx="1820">
                  <c:v>0.25541125541125537</c:v>
                </c:pt>
                <c:pt idx="1821">
                  <c:v>0.26406926406926401</c:v>
                </c:pt>
                <c:pt idx="1822">
                  <c:v>0.22077922077922069</c:v>
                </c:pt>
                <c:pt idx="1823">
                  <c:v>0.22077922077922069</c:v>
                </c:pt>
                <c:pt idx="1824">
                  <c:v>0.22077922077922069</c:v>
                </c:pt>
                <c:pt idx="1825">
                  <c:v>0.25974025974025977</c:v>
                </c:pt>
                <c:pt idx="1826">
                  <c:v>0.1818181818181818</c:v>
                </c:pt>
                <c:pt idx="1827">
                  <c:v>0.20779220779220778</c:v>
                </c:pt>
                <c:pt idx="1828">
                  <c:v>0.21645021645021645</c:v>
                </c:pt>
                <c:pt idx="1829">
                  <c:v>0.29004329004328999</c:v>
                </c:pt>
                <c:pt idx="1830">
                  <c:v>0.29004329004328999</c:v>
                </c:pt>
                <c:pt idx="1831">
                  <c:v>0.29004329004328999</c:v>
                </c:pt>
                <c:pt idx="1832">
                  <c:v>0.33766233766233755</c:v>
                </c:pt>
                <c:pt idx="1833">
                  <c:v>0.39826839826839822</c:v>
                </c:pt>
                <c:pt idx="1834">
                  <c:v>0.32467532467532467</c:v>
                </c:pt>
                <c:pt idx="1835">
                  <c:v>0.39826839826839822</c:v>
                </c:pt>
                <c:pt idx="1836">
                  <c:v>0.22943722943722936</c:v>
                </c:pt>
                <c:pt idx="1837">
                  <c:v>0.22943722943722936</c:v>
                </c:pt>
                <c:pt idx="1838">
                  <c:v>0.22943722943722936</c:v>
                </c:pt>
                <c:pt idx="1839">
                  <c:v>0.1861471861471862</c:v>
                </c:pt>
                <c:pt idx="1840">
                  <c:v>0.16883116883116889</c:v>
                </c:pt>
                <c:pt idx="1841">
                  <c:v>9.0909090909090898E-2</c:v>
                </c:pt>
                <c:pt idx="1842">
                  <c:v>8.2251082251082228E-2</c:v>
                </c:pt>
                <c:pt idx="1843">
                  <c:v>5.6277056277056231E-2</c:v>
                </c:pt>
                <c:pt idx="1844">
                  <c:v>5.6277056277056231E-2</c:v>
                </c:pt>
                <c:pt idx="1845">
                  <c:v>5.6277056277056231E-2</c:v>
                </c:pt>
                <c:pt idx="1846">
                  <c:v>3.8961038961038898E-2</c:v>
                </c:pt>
                <c:pt idx="1847">
                  <c:v>5.1948051948051993E-2</c:v>
                </c:pt>
                <c:pt idx="1848">
                  <c:v>0.10389610389610379</c:v>
                </c:pt>
                <c:pt idx="1849">
                  <c:v>0.12554112554112556</c:v>
                </c:pt>
                <c:pt idx="1850">
                  <c:v>0.1298701298701298</c:v>
                </c:pt>
                <c:pt idx="1851">
                  <c:v>0.1298701298701298</c:v>
                </c:pt>
                <c:pt idx="1852">
                  <c:v>0.1298701298701298</c:v>
                </c:pt>
                <c:pt idx="1853">
                  <c:v>0.1298701298701298</c:v>
                </c:pt>
                <c:pt idx="1854">
                  <c:v>0.17748917748917756</c:v>
                </c:pt>
                <c:pt idx="1855">
                  <c:v>0.1818181818181818</c:v>
                </c:pt>
                <c:pt idx="1856">
                  <c:v>0.16450216450216446</c:v>
                </c:pt>
                <c:pt idx="1857">
                  <c:v>0.12121212121212112</c:v>
                </c:pt>
                <c:pt idx="1858">
                  <c:v>0.12121212121212112</c:v>
                </c:pt>
                <c:pt idx="1859">
                  <c:v>0.12121212121212112</c:v>
                </c:pt>
                <c:pt idx="1860">
                  <c:v>0.1298701298701298</c:v>
                </c:pt>
                <c:pt idx="1861">
                  <c:v>0.16017316017316022</c:v>
                </c:pt>
                <c:pt idx="1862">
                  <c:v>0.19913419913419911</c:v>
                </c:pt>
                <c:pt idx="1863">
                  <c:v>0.25108225108225113</c:v>
                </c:pt>
                <c:pt idx="1864">
                  <c:v>0.25108225108225113</c:v>
                </c:pt>
                <c:pt idx="1865">
                  <c:v>0.25108225108225113</c:v>
                </c:pt>
                <c:pt idx="1866">
                  <c:v>0.25108225108225113</c:v>
                </c:pt>
                <c:pt idx="1867">
                  <c:v>0.24242424242424243</c:v>
                </c:pt>
                <c:pt idx="1868">
                  <c:v>0.26839826839826841</c:v>
                </c:pt>
                <c:pt idx="1869">
                  <c:v>0.19047619047619044</c:v>
                </c:pt>
                <c:pt idx="1870">
                  <c:v>0.19047619047619044</c:v>
                </c:pt>
                <c:pt idx="1871">
                  <c:v>0.13419913419913421</c:v>
                </c:pt>
                <c:pt idx="1872">
                  <c:v>0.13419913419913421</c:v>
                </c:pt>
                <c:pt idx="1873">
                  <c:v>0.13419913419913421</c:v>
                </c:pt>
                <c:pt idx="1874">
                  <c:v>0.11255411255411246</c:v>
                </c:pt>
                <c:pt idx="1875">
                  <c:v>0.10822510822510822</c:v>
                </c:pt>
                <c:pt idx="1876">
                  <c:v>0.17316017316017313</c:v>
                </c:pt>
                <c:pt idx="1877">
                  <c:v>0.15584415584415579</c:v>
                </c:pt>
                <c:pt idx="1878">
                  <c:v>0.16883116883116889</c:v>
                </c:pt>
                <c:pt idx="1879">
                  <c:v>0.16883116883116889</c:v>
                </c:pt>
                <c:pt idx="1880">
                  <c:v>0.16883116883116889</c:v>
                </c:pt>
                <c:pt idx="1881">
                  <c:v>0.16450216450216446</c:v>
                </c:pt>
                <c:pt idx="1882">
                  <c:v>0.16450216450216446</c:v>
                </c:pt>
                <c:pt idx="1883">
                  <c:v>0.20346320346320335</c:v>
                </c:pt>
                <c:pt idx="1884">
                  <c:v>0.16883116883116889</c:v>
                </c:pt>
                <c:pt idx="1885">
                  <c:v>0.10822510822510822</c:v>
                </c:pt>
                <c:pt idx="1886">
                  <c:v>0.10822510822510822</c:v>
                </c:pt>
                <c:pt idx="1887">
                  <c:v>0.10822510822510822</c:v>
                </c:pt>
                <c:pt idx="1888">
                  <c:v>0.12554112554112556</c:v>
                </c:pt>
                <c:pt idx="1889">
                  <c:v>8.2251082251082228E-2</c:v>
                </c:pt>
                <c:pt idx="1890">
                  <c:v>3.463203463203466E-2</c:v>
                </c:pt>
                <c:pt idx="1891">
                  <c:v>3.0303030303030234E-2</c:v>
                </c:pt>
                <c:pt idx="1892">
                  <c:v>2.5974025974025997E-2</c:v>
                </c:pt>
                <c:pt idx="1893">
                  <c:v>2.5974025974025997E-2</c:v>
                </c:pt>
                <c:pt idx="1894">
                  <c:v>2.5974025974025997E-2</c:v>
                </c:pt>
                <c:pt idx="1895">
                  <c:v>2.1645021645021568E-2</c:v>
                </c:pt>
                <c:pt idx="1896">
                  <c:v>3.0303030303030234E-2</c:v>
                </c:pt>
                <c:pt idx="1897">
                  <c:v>9.0909090909090898E-2</c:v>
                </c:pt>
                <c:pt idx="1898">
                  <c:v>9.9567099567099554E-2</c:v>
                </c:pt>
                <c:pt idx="1899">
                  <c:v>9.9567099567099554E-2</c:v>
                </c:pt>
                <c:pt idx="1900">
                  <c:v>9.9567099567099554E-2</c:v>
                </c:pt>
                <c:pt idx="1901">
                  <c:v>9.9567099567099554E-2</c:v>
                </c:pt>
                <c:pt idx="1902">
                  <c:v>7.3593073593073557E-2</c:v>
                </c:pt>
                <c:pt idx="1903">
                  <c:v>5.1948051948051993E-2</c:v>
                </c:pt>
                <c:pt idx="1904">
                  <c:v>5.6277056277056231E-2</c:v>
                </c:pt>
                <c:pt idx="1905">
                  <c:v>7.3593073593073557E-2</c:v>
                </c:pt>
                <c:pt idx="1906">
                  <c:v>6.0606060606060656E-2</c:v>
                </c:pt>
                <c:pt idx="1907">
                  <c:v>6.0606060606060656E-2</c:v>
                </c:pt>
                <c:pt idx="1908">
                  <c:v>6.0606060606060656E-2</c:v>
                </c:pt>
                <c:pt idx="1909">
                  <c:v>8.2251082251082228E-2</c:v>
                </c:pt>
                <c:pt idx="1910">
                  <c:v>7.3593073593073557E-2</c:v>
                </c:pt>
                <c:pt idx="1911">
                  <c:v>5.6277056277056231E-2</c:v>
                </c:pt>
                <c:pt idx="1912">
                  <c:v>7.792207792207799E-2</c:v>
                </c:pt>
                <c:pt idx="1913">
                  <c:v>8.6580086580086466E-2</c:v>
                </c:pt>
                <c:pt idx="1914">
                  <c:v>8.6580086580086466E-2</c:v>
                </c:pt>
                <c:pt idx="1915">
                  <c:v>8.6580086580086466E-2</c:v>
                </c:pt>
                <c:pt idx="1916">
                  <c:v>0.10822510822510822</c:v>
                </c:pt>
                <c:pt idx="1917">
                  <c:v>9.9567099567099554E-2</c:v>
                </c:pt>
                <c:pt idx="1918">
                  <c:v>0.10822510822510822</c:v>
                </c:pt>
                <c:pt idx="1919">
                  <c:v>7.792207792207799E-2</c:v>
                </c:pt>
                <c:pt idx="1920">
                  <c:v>0.14285714285714288</c:v>
                </c:pt>
                <c:pt idx="1921">
                  <c:v>0.14285714285714288</c:v>
                </c:pt>
                <c:pt idx="1922">
                  <c:v>0.14285714285714288</c:v>
                </c:pt>
                <c:pt idx="1923">
                  <c:v>0.16883116883116889</c:v>
                </c:pt>
                <c:pt idx="1924">
                  <c:v>0.1298701298701298</c:v>
                </c:pt>
                <c:pt idx="1925">
                  <c:v>0.16017316017316022</c:v>
                </c:pt>
                <c:pt idx="1926">
                  <c:v>0.15584415584415579</c:v>
                </c:pt>
                <c:pt idx="1927">
                  <c:v>0.15584415584415579</c:v>
                </c:pt>
                <c:pt idx="1928">
                  <c:v>0.15584415584415579</c:v>
                </c:pt>
                <c:pt idx="1929">
                  <c:v>0.15584415584415579</c:v>
                </c:pt>
                <c:pt idx="1930">
                  <c:v>0.15151515151515155</c:v>
                </c:pt>
                <c:pt idx="1931">
                  <c:v>0.11255411255411246</c:v>
                </c:pt>
                <c:pt idx="1932">
                  <c:v>0.14718614718614711</c:v>
                </c:pt>
                <c:pt idx="1933">
                  <c:v>8.6580086580086466E-2</c:v>
                </c:pt>
                <c:pt idx="1934">
                  <c:v>0.10389610389610379</c:v>
                </c:pt>
                <c:pt idx="1935">
                  <c:v>0.10389610389610379</c:v>
                </c:pt>
                <c:pt idx="1936">
                  <c:v>0.10389610389610379</c:v>
                </c:pt>
                <c:pt idx="1937">
                  <c:v>0.11688311688311689</c:v>
                </c:pt>
                <c:pt idx="1938">
                  <c:v>3.0303030303030234E-2</c:v>
                </c:pt>
                <c:pt idx="1939">
                  <c:v>1.2987012987012903E-2</c:v>
                </c:pt>
                <c:pt idx="1940">
                  <c:v>4.7619047619047561E-2</c:v>
                </c:pt>
                <c:pt idx="1941">
                  <c:v>4.329004329004333E-2</c:v>
                </c:pt>
                <c:pt idx="1942">
                  <c:v>4.329004329004333E-2</c:v>
                </c:pt>
                <c:pt idx="1943">
                  <c:v>4.329004329004333E-2</c:v>
                </c:pt>
                <c:pt idx="1944">
                  <c:v>4.7619047619047561E-2</c:v>
                </c:pt>
                <c:pt idx="1945">
                  <c:v>7.3593073593073557E-2</c:v>
                </c:pt>
                <c:pt idx="1946">
                  <c:v>9.5238095238095122E-2</c:v>
                </c:pt>
                <c:pt idx="1947">
                  <c:v>9.0909090909090898E-2</c:v>
                </c:pt>
                <c:pt idx="1948">
                  <c:v>9.0909090909090898E-2</c:v>
                </c:pt>
                <c:pt idx="1949">
                  <c:v>9.0909090909090898E-2</c:v>
                </c:pt>
                <c:pt idx="1950">
                  <c:v>9.0909090909090898E-2</c:v>
                </c:pt>
                <c:pt idx="1951">
                  <c:v>0.10389610389610379</c:v>
                </c:pt>
                <c:pt idx="1952">
                  <c:v>0.10822510822510822</c:v>
                </c:pt>
                <c:pt idx="1953">
                  <c:v>0.11688311688311689</c:v>
                </c:pt>
                <c:pt idx="1954">
                  <c:v>0.11688311688311689</c:v>
                </c:pt>
                <c:pt idx="1955">
                  <c:v>0.12121212121212112</c:v>
                </c:pt>
                <c:pt idx="1956">
                  <c:v>0.12121212121212112</c:v>
                </c:pt>
                <c:pt idx="1957">
                  <c:v>0.12121212121212112</c:v>
                </c:pt>
                <c:pt idx="1958">
                  <c:v>0.12554112554112556</c:v>
                </c:pt>
                <c:pt idx="1959">
                  <c:v>9.5238095238095122E-2</c:v>
                </c:pt>
                <c:pt idx="1960">
                  <c:v>8.6580086580086466E-2</c:v>
                </c:pt>
                <c:pt idx="1961">
                  <c:v>5.1948051948051993E-2</c:v>
                </c:pt>
                <c:pt idx="1962">
                  <c:v>5.1948051948051993E-2</c:v>
                </c:pt>
                <c:pt idx="1963">
                  <c:v>5.1948051948051993E-2</c:v>
                </c:pt>
                <c:pt idx="1964">
                  <c:v>5.1948051948051993E-2</c:v>
                </c:pt>
                <c:pt idx="1965">
                  <c:v>2.5974025974025997E-2</c:v>
                </c:pt>
                <c:pt idx="1966">
                  <c:v>4.7619047619047561E-2</c:v>
                </c:pt>
                <c:pt idx="1967">
                  <c:v>6.926406926406932E-2</c:v>
                </c:pt>
                <c:pt idx="1968">
                  <c:v>9.0909090909090898E-2</c:v>
                </c:pt>
                <c:pt idx="1969">
                  <c:v>0.14285714285714288</c:v>
                </c:pt>
                <c:pt idx="1970">
                  <c:v>0.14285714285714288</c:v>
                </c:pt>
                <c:pt idx="1971">
                  <c:v>0.14285714285714288</c:v>
                </c:pt>
                <c:pt idx="1972">
                  <c:v>0.12554112554112556</c:v>
                </c:pt>
                <c:pt idx="1973">
                  <c:v>0.15151515151515155</c:v>
                </c:pt>
                <c:pt idx="1974">
                  <c:v>0.15151515151515155</c:v>
                </c:pt>
                <c:pt idx="1975">
                  <c:v>0.16883116883116889</c:v>
                </c:pt>
                <c:pt idx="1976">
                  <c:v>0.19480519480519468</c:v>
                </c:pt>
                <c:pt idx="1977">
                  <c:v>0.19480519480519468</c:v>
                </c:pt>
                <c:pt idx="1978">
                  <c:v>0.19480519480519468</c:v>
                </c:pt>
                <c:pt idx="1979">
                  <c:v>0.22943722943722936</c:v>
                </c:pt>
                <c:pt idx="1980">
                  <c:v>0.28138528138528135</c:v>
                </c:pt>
                <c:pt idx="1981">
                  <c:v>0.25108225108225113</c:v>
                </c:pt>
                <c:pt idx="1982">
                  <c:v>0.25108225108225113</c:v>
                </c:pt>
                <c:pt idx="1983">
                  <c:v>0.27705627705627711</c:v>
                </c:pt>
                <c:pt idx="1984">
                  <c:v>0.27705627705627711</c:v>
                </c:pt>
                <c:pt idx="1985">
                  <c:v>0.27705627705627711</c:v>
                </c:pt>
                <c:pt idx="1986">
                  <c:v>0.23376623376623379</c:v>
                </c:pt>
                <c:pt idx="1987">
                  <c:v>0.29004329004328999</c:v>
                </c:pt>
                <c:pt idx="1988">
                  <c:v>0.23376623376623379</c:v>
                </c:pt>
                <c:pt idx="1989">
                  <c:v>0.24242424242424243</c:v>
                </c:pt>
                <c:pt idx="1990">
                  <c:v>0.13852813852813844</c:v>
                </c:pt>
                <c:pt idx="1991">
                  <c:v>0.13852813852813844</c:v>
                </c:pt>
                <c:pt idx="1992">
                  <c:v>0.13852813852813844</c:v>
                </c:pt>
                <c:pt idx="1993">
                  <c:v>6.0606060606060656E-2</c:v>
                </c:pt>
                <c:pt idx="1994">
                  <c:v>8.2251082251082228E-2</c:v>
                </c:pt>
                <c:pt idx="1995">
                  <c:v>5.6277056277056231E-2</c:v>
                </c:pt>
                <c:pt idx="1996">
                  <c:v>4.7619047619047561E-2</c:v>
                </c:pt>
                <c:pt idx="1997">
                  <c:v>8.6580086580086466E-2</c:v>
                </c:pt>
                <c:pt idx="1998">
                  <c:v>8.6580086580086466E-2</c:v>
                </c:pt>
                <c:pt idx="1999">
                  <c:v>8.6580086580086466E-2</c:v>
                </c:pt>
                <c:pt idx="2000">
                  <c:v>8.6580086580086466E-2</c:v>
                </c:pt>
                <c:pt idx="2001">
                  <c:v>7.3593073593073557E-2</c:v>
                </c:pt>
                <c:pt idx="2002">
                  <c:v>8.2251082251082228E-2</c:v>
                </c:pt>
                <c:pt idx="2003">
                  <c:v>6.0606060606060656E-2</c:v>
                </c:pt>
                <c:pt idx="2004">
                  <c:v>6.0606060606060656E-2</c:v>
                </c:pt>
                <c:pt idx="2005">
                  <c:v>6.0606060606060656E-2</c:v>
                </c:pt>
                <c:pt idx="2006">
                  <c:v>6.0606060606060656E-2</c:v>
                </c:pt>
                <c:pt idx="2007">
                  <c:v>3.8961038961038898E-2</c:v>
                </c:pt>
                <c:pt idx="2008">
                  <c:v>4.7619047619047561E-2</c:v>
                </c:pt>
                <c:pt idx="2009">
                  <c:v>5.1948051948051993E-2</c:v>
                </c:pt>
                <c:pt idx="2010">
                  <c:v>8.6580086580086466E-2</c:v>
                </c:pt>
                <c:pt idx="2011">
                  <c:v>0.10389610389610379</c:v>
                </c:pt>
                <c:pt idx="2012">
                  <c:v>0.10389610389610379</c:v>
                </c:pt>
                <c:pt idx="2013">
                  <c:v>0.10389610389610379</c:v>
                </c:pt>
                <c:pt idx="2014">
                  <c:v>9.5238095238095122E-2</c:v>
                </c:pt>
                <c:pt idx="2015">
                  <c:v>8.6580086580086466E-2</c:v>
                </c:pt>
                <c:pt idx="2016">
                  <c:v>8.2251082251082228E-2</c:v>
                </c:pt>
                <c:pt idx="2017">
                  <c:v>9.5238095238095122E-2</c:v>
                </c:pt>
                <c:pt idx="2018">
                  <c:v>0.13852813852813844</c:v>
                </c:pt>
                <c:pt idx="2019">
                  <c:v>0.13852813852813844</c:v>
                </c:pt>
                <c:pt idx="2020">
                  <c:v>0.13852813852813844</c:v>
                </c:pt>
                <c:pt idx="2021">
                  <c:v>0.1298701298701298</c:v>
                </c:pt>
                <c:pt idx="2022">
                  <c:v>0.19047619047619044</c:v>
                </c:pt>
                <c:pt idx="2023">
                  <c:v>9.9567099567099554E-2</c:v>
                </c:pt>
                <c:pt idx="2024">
                  <c:v>0.10822510822510822</c:v>
                </c:pt>
                <c:pt idx="2025">
                  <c:v>0.11255411255411246</c:v>
                </c:pt>
                <c:pt idx="2026">
                  <c:v>0.11255411255411246</c:v>
                </c:pt>
                <c:pt idx="2027">
                  <c:v>0.11255411255411246</c:v>
                </c:pt>
                <c:pt idx="2028">
                  <c:v>0.12121212121212112</c:v>
                </c:pt>
                <c:pt idx="2029">
                  <c:v>0.12121212121212112</c:v>
                </c:pt>
                <c:pt idx="2030">
                  <c:v>0.13419913419913421</c:v>
                </c:pt>
                <c:pt idx="2031">
                  <c:v>0.1861471861471862</c:v>
                </c:pt>
                <c:pt idx="2032">
                  <c:v>0.1861471861471862</c:v>
                </c:pt>
                <c:pt idx="2033">
                  <c:v>0.1861471861471862</c:v>
                </c:pt>
                <c:pt idx="2034">
                  <c:v>0.1861471861471862</c:v>
                </c:pt>
                <c:pt idx="2035">
                  <c:v>0.11688311688311689</c:v>
                </c:pt>
                <c:pt idx="2036">
                  <c:v>9.9567099567099554E-2</c:v>
                </c:pt>
                <c:pt idx="2037">
                  <c:v>0.15584415584415579</c:v>
                </c:pt>
                <c:pt idx="2038">
                  <c:v>7.3593073593073557E-2</c:v>
                </c:pt>
                <c:pt idx="2039">
                  <c:v>0</c:v>
                </c:pt>
                <c:pt idx="2040">
                  <c:v>0</c:v>
                </c:pt>
                <c:pt idx="2041">
                  <c:v>0</c:v>
                </c:pt>
                <c:pt idx="2042">
                  <c:v>3.463203463203466E-2</c:v>
                </c:pt>
                <c:pt idx="2043">
                  <c:v>5.1948051948051993E-2</c:v>
                </c:pt>
                <c:pt idx="2044">
                  <c:v>4.7619047619047561E-2</c:v>
                </c:pt>
                <c:pt idx="2045">
                  <c:v>1.2987012987012903E-2</c:v>
                </c:pt>
                <c:pt idx="2046">
                  <c:v>4.3290043290042362E-3</c:v>
                </c:pt>
                <c:pt idx="2047">
                  <c:v>4.3290043290042362E-3</c:v>
                </c:pt>
                <c:pt idx="2048">
                  <c:v>4.3290043290042362E-3</c:v>
                </c:pt>
                <c:pt idx="2049">
                  <c:v>9.9567099567099554E-2</c:v>
                </c:pt>
                <c:pt idx="2050">
                  <c:v>-4.3290043290044287E-3</c:v>
                </c:pt>
                <c:pt idx="2051">
                  <c:v>-2.1645021645021759E-2</c:v>
                </c:pt>
                <c:pt idx="2052">
                  <c:v>-5.6277056277056231E-2</c:v>
                </c:pt>
                <c:pt idx="2053">
                  <c:v>-3.8961038961038898E-2</c:v>
                </c:pt>
                <c:pt idx="2054">
                  <c:v>-3.8961038961038898E-2</c:v>
                </c:pt>
                <c:pt idx="2055">
                  <c:v>-3.8961038961038898E-2</c:v>
                </c:pt>
                <c:pt idx="2056">
                  <c:v>-3.8961038961038898E-2</c:v>
                </c:pt>
                <c:pt idx="2057">
                  <c:v>-2.5974025974025997E-2</c:v>
                </c:pt>
                <c:pt idx="2058">
                  <c:v>8.6580086580086649E-3</c:v>
                </c:pt>
                <c:pt idx="2059">
                  <c:v>9.0909090909090898E-2</c:v>
                </c:pt>
                <c:pt idx="2060">
                  <c:v>8.2251082251082228E-2</c:v>
                </c:pt>
                <c:pt idx="2061">
                  <c:v>8.2251082251082228E-2</c:v>
                </c:pt>
                <c:pt idx="2062">
                  <c:v>8.2251082251082228E-2</c:v>
                </c:pt>
                <c:pt idx="2063">
                  <c:v>0.13852813852813844</c:v>
                </c:pt>
                <c:pt idx="2064">
                  <c:v>0.15151515151515155</c:v>
                </c:pt>
                <c:pt idx="2065">
                  <c:v>0.14285714285714288</c:v>
                </c:pt>
                <c:pt idx="2066">
                  <c:v>0.15151515151515155</c:v>
                </c:pt>
                <c:pt idx="2067">
                  <c:v>0.16017316017316022</c:v>
                </c:pt>
                <c:pt idx="2068">
                  <c:v>0.16017316017316022</c:v>
                </c:pt>
                <c:pt idx="2069">
                  <c:v>0.16017316017316022</c:v>
                </c:pt>
                <c:pt idx="2070">
                  <c:v>0.16017316017316022</c:v>
                </c:pt>
                <c:pt idx="2071">
                  <c:v>0.16450216450216446</c:v>
                </c:pt>
                <c:pt idx="2072">
                  <c:v>0.16450216450216446</c:v>
                </c:pt>
                <c:pt idx="2073">
                  <c:v>0.16017316017316022</c:v>
                </c:pt>
                <c:pt idx="2074">
                  <c:v>0.16450216450216446</c:v>
                </c:pt>
                <c:pt idx="2075">
                  <c:v>0.16450216450216446</c:v>
                </c:pt>
                <c:pt idx="2076">
                  <c:v>0.16450216450216446</c:v>
                </c:pt>
                <c:pt idx="2077">
                  <c:v>0.16017316017316022</c:v>
                </c:pt>
                <c:pt idx="2078">
                  <c:v>0.16450216450216446</c:v>
                </c:pt>
                <c:pt idx="2079">
                  <c:v>0.17748917748917756</c:v>
                </c:pt>
                <c:pt idx="2080">
                  <c:v>0.16883116883116889</c:v>
                </c:pt>
                <c:pt idx="2081">
                  <c:v>0.1818181818181818</c:v>
                </c:pt>
                <c:pt idx="2082">
                  <c:v>0.1818181818181818</c:v>
                </c:pt>
                <c:pt idx="2083">
                  <c:v>0.1818181818181818</c:v>
                </c:pt>
                <c:pt idx="2084">
                  <c:v>0.17748917748917756</c:v>
                </c:pt>
                <c:pt idx="2085">
                  <c:v>0.16450216450216446</c:v>
                </c:pt>
                <c:pt idx="2086">
                  <c:v>0.17316017316017313</c:v>
                </c:pt>
                <c:pt idx="2087">
                  <c:v>0.16883116883116889</c:v>
                </c:pt>
                <c:pt idx="2088">
                  <c:v>0.17748917748917756</c:v>
                </c:pt>
                <c:pt idx="2089">
                  <c:v>0.17748917748917756</c:v>
                </c:pt>
                <c:pt idx="2090">
                  <c:v>0.17748917748917756</c:v>
                </c:pt>
                <c:pt idx="2091">
                  <c:v>0.17316017316017313</c:v>
                </c:pt>
                <c:pt idx="2092">
                  <c:v>0.16883116883116889</c:v>
                </c:pt>
                <c:pt idx="2093">
                  <c:v>0.14285714285714288</c:v>
                </c:pt>
                <c:pt idx="2094">
                  <c:v>0.1818181818181818</c:v>
                </c:pt>
                <c:pt idx="2095">
                  <c:v>0.1818181818181818</c:v>
                </c:pt>
                <c:pt idx="2096">
                  <c:v>0.1818181818181818</c:v>
                </c:pt>
                <c:pt idx="2097">
                  <c:v>0.1818181818181818</c:v>
                </c:pt>
                <c:pt idx="2098">
                  <c:v>0.17748917748917756</c:v>
                </c:pt>
                <c:pt idx="2099">
                  <c:v>0.22510822510822512</c:v>
                </c:pt>
                <c:pt idx="2100">
                  <c:v>0.20779220779220778</c:v>
                </c:pt>
                <c:pt idx="2101">
                  <c:v>0.13852813852813844</c:v>
                </c:pt>
                <c:pt idx="2102">
                  <c:v>0.15584415584415579</c:v>
                </c:pt>
                <c:pt idx="2103">
                  <c:v>0.15584415584415579</c:v>
                </c:pt>
                <c:pt idx="2104">
                  <c:v>0.15584415584415579</c:v>
                </c:pt>
                <c:pt idx="2105">
                  <c:v>0.13852813852813844</c:v>
                </c:pt>
                <c:pt idx="2106">
                  <c:v>0.14285714285714288</c:v>
                </c:pt>
                <c:pt idx="2107">
                  <c:v>0.15151515151515155</c:v>
                </c:pt>
                <c:pt idx="2108">
                  <c:v>0.14718614718614711</c:v>
                </c:pt>
                <c:pt idx="2109">
                  <c:v>0.20346320346320335</c:v>
                </c:pt>
                <c:pt idx="2110">
                  <c:v>0.20346320346320335</c:v>
                </c:pt>
                <c:pt idx="2111">
                  <c:v>0.20346320346320335</c:v>
                </c:pt>
                <c:pt idx="2112">
                  <c:v>0.22510822510822512</c:v>
                </c:pt>
                <c:pt idx="2113">
                  <c:v>0.22077922077922069</c:v>
                </c:pt>
                <c:pt idx="2114">
                  <c:v>0.21212121212121202</c:v>
                </c:pt>
                <c:pt idx="2115">
                  <c:v>0.23376623376623379</c:v>
                </c:pt>
                <c:pt idx="2116">
                  <c:v>0.24242424242424243</c:v>
                </c:pt>
                <c:pt idx="2117">
                  <c:v>0.24242424242424243</c:v>
                </c:pt>
                <c:pt idx="2118">
                  <c:v>0.24242424242424243</c:v>
                </c:pt>
                <c:pt idx="2119">
                  <c:v>0.23809523809523803</c:v>
                </c:pt>
                <c:pt idx="2120">
                  <c:v>0.25974025974025977</c:v>
                </c:pt>
                <c:pt idx="2121">
                  <c:v>0.22943722943722936</c:v>
                </c:pt>
                <c:pt idx="2122">
                  <c:v>0.24675324675324667</c:v>
                </c:pt>
                <c:pt idx="2123">
                  <c:v>0.25541125541125537</c:v>
                </c:pt>
                <c:pt idx="2124">
                  <c:v>0.25541125541125537</c:v>
                </c:pt>
                <c:pt idx="2125">
                  <c:v>0.25541125541125537</c:v>
                </c:pt>
                <c:pt idx="2126">
                  <c:v>0.22510822510822512</c:v>
                </c:pt>
                <c:pt idx="2127">
                  <c:v>0.27705627705627711</c:v>
                </c:pt>
                <c:pt idx="2128">
                  <c:v>0.24242424242424243</c:v>
                </c:pt>
                <c:pt idx="2129">
                  <c:v>0.33333333333333331</c:v>
                </c:pt>
                <c:pt idx="2130">
                  <c:v>0.35930735930735935</c:v>
                </c:pt>
                <c:pt idx="2131">
                  <c:v>0.35930735930735935</c:v>
                </c:pt>
                <c:pt idx="2132">
                  <c:v>0.35930735930735935</c:v>
                </c:pt>
                <c:pt idx="2133">
                  <c:v>0.37229437229437223</c:v>
                </c:pt>
                <c:pt idx="2134">
                  <c:v>0.40692640692640691</c:v>
                </c:pt>
                <c:pt idx="2135">
                  <c:v>0.39393939393939398</c:v>
                </c:pt>
                <c:pt idx="2136">
                  <c:v>0.46320346320346312</c:v>
                </c:pt>
                <c:pt idx="2137">
                  <c:v>0.50649350649350644</c:v>
                </c:pt>
                <c:pt idx="2138">
                  <c:v>0.50649350649350644</c:v>
                </c:pt>
                <c:pt idx="2139">
                  <c:v>0.50649350649350644</c:v>
                </c:pt>
                <c:pt idx="2140">
                  <c:v>0.51082251082251084</c:v>
                </c:pt>
                <c:pt idx="2141">
                  <c:v>0.45887445887445888</c:v>
                </c:pt>
                <c:pt idx="2142">
                  <c:v>0.47186147186147182</c:v>
                </c:pt>
                <c:pt idx="2143">
                  <c:v>0.38961038961038957</c:v>
                </c:pt>
                <c:pt idx="2144">
                  <c:v>0.38961038961038957</c:v>
                </c:pt>
                <c:pt idx="2145">
                  <c:v>0.38961038961038957</c:v>
                </c:pt>
                <c:pt idx="2146">
                  <c:v>0.38961038961038957</c:v>
                </c:pt>
                <c:pt idx="2147">
                  <c:v>0.40692640692640691</c:v>
                </c:pt>
                <c:pt idx="2148">
                  <c:v>0.38528138528138534</c:v>
                </c:pt>
                <c:pt idx="2149">
                  <c:v>0.38961038961038957</c:v>
                </c:pt>
                <c:pt idx="2150">
                  <c:v>0.38961038961038957</c:v>
                </c:pt>
                <c:pt idx="2151">
                  <c:v>0.38961038961038957</c:v>
                </c:pt>
                <c:pt idx="2152">
                  <c:v>0.38961038961038957</c:v>
                </c:pt>
                <c:pt idx="2153">
                  <c:v>0.38961038961038957</c:v>
                </c:pt>
                <c:pt idx="2154">
                  <c:v>0.45454545454545447</c:v>
                </c:pt>
                <c:pt idx="2155">
                  <c:v>0.45887445887445888</c:v>
                </c:pt>
                <c:pt idx="2156">
                  <c:v>0.48051948051948046</c:v>
                </c:pt>
                <c:pt idx="2157">
                  <c:v>0.49350649350649356</c:v>
                </c:pt>
                <c:pt idx="2158">
                  <c:v>0.51082251082251084</c:v>
                </c:pt>
                <c:pt idx="2159">
                  <c:v>0.51082251082251084</c:v>
                </c:pt>
                <c:pt idx="2160">
                  <c:v>0.51082251082251084</c:v>
                </c:pt>
                <c:pt idx="2161">
                  <c:v>0.51948051948051932</c:v>
                </c:pt>
                <c:pt idx="2162">
                  <c:v>0.46753246753246758</c:v>
                </c:pt>
                <c:pt idx="2163">
                  <c:v>0.46753246753246758</c:v>
                </c:pt>
                <c:pt idx="2164">
                  <c:v>0.52380952380952384</c:v>
                </c:pt>
                <c:pt idx="2165">
                  <c:v>0.44155844155844154</c:v>
                </c:pt>
                <c:pt idx="2166">
                  <c:v>0.44155844155844154</c:v>
                </c:pt>
                <c:pt idx="2167">
                  <c:v>0.44155844155844154</c:v>
                </c:pt>
                <c:pt idx="2168">
                  <c:v>0.38095238095238088</c:v>
                </c:pt>
                <c:pt idx="2169">
                  <c:v>0.367965367965368</c:v>
                </c:pt>
                <c:pt idx="2170">
                  <c:v>0.47619047619047622</c:v>
                </c:pt>
                <c:pt idx="2171">
                  <c:v>0.4978354978354978</c:v>
                </c:pt>
                <c:pt idx="2172">
                  <c:v>0.28571428571428575</c:v>
                </c:pt>
                <c:pt idx="2173">
                  <c:v>0.28571428571428575</c:v>
                </c:pt>
                <c:pt idx="2174">
                  <c:v>0.28571428571428575</c:v>
                </c:pt>
                <c:pt idx="2175">
                  <c:v>0.35497835497835489</c:v>
                </c:pt>
                <c:pt idx="2176">
                  <c:v>0.29870129870129869</c:v>
                </c:pt>
                <c:pt idx="2177">
                  <c:v>0.35930735930735935</c:v>
                </c:pt>
                <c:pt idx="2178">
                  <c:v>0.30303030303030293</c:v>
                </c:pt>
                <c:pt idx="2179">
                  <c:v>0.38095238095238088</c:v>
                </c:pt>
                <c:pt idx="2180">
                  <c:v>0.38095238095238088</c:v>
                </c:pt>
                <c:pt idx="2181">
                  <c:v>0.38095238095238088</c:v>
                </c:pt>
                <c:pt idx="2182">
                  <c:v>0.43722943722943713</c:v>
                </c:pt>
                <c:pt idx="2183">
                  <c:v>0.46320346320346312</c:v>
                </c:pt>
                <c:pt idx="2184">
                  <c:v>0.35497835497835489</c:v>
                </c:pt>
                <c:pt idx="2185">
                  <c:v>0.27705627705627711</c:v>
                </c:pt>
                <c:pt idx="2186">
                  <c:v>0.29437229437229445</c:v>
                </c:pt>
                <c:pt idx="2187">
                  <c:v>0.29437229437229445</c:v>
                </c:pt>
                <c:pt idx="2188">
                  <c:v>0.29437229437229445</c:v>
                </c:pt>
                <c:pt idx="2189">
                  <c:v>0.19047619047619044</c:v>
                </c:pt>
                <c:pt idx="2190">
                  <c:v>0.14718614718614711</c:v>
                </c:pt>
                <c:pt idx="2191">
                  <c:v>0.19480519480519468</c:v>
                </c:pt>
                <c:pt idx="2192">
                  <c:v>0.22510822510822512</c:v>
                </c:pt>
                <c:pt idx="2193">
                  <c:v>0.26839826839826841</c:v>
                </c:pt>
                <c:pt idx="2194">
                  <c:v>0.26839826839826841</c:v>
                </c:pt>
                <c:pt idx="2195">
                  <c:v>0.26839826839826841</c:v>
                </c:pt>
                <c:pt idx="2196">
                  <c:v>0.31601731601731603</c:v>
                </c:pt>
                <c:pt idx="2197">
                  <c:v>6.0606060606060656E-2</c:v>
                </c:pt>
                <c:pt idx="2198">
                  <c:v>6.926406926406932E-2</c:v>
                </c:pt>
                <c:pt idx="2199">
                  <c:v>7.792207792207799E-2</c:v>
                </c:pt>
                <c:pt idx="2200">
                  <c:v>6.0606060606060656E-2</c:v>
                </c:pt>
                <c:pt idx="2201">
                  <c:v>6.0606060606060656E-2</c:v>
                </c:pt>
                <c:pt idx="2202">
                  <c:v>6.0606060606060656E-2</c:v>
                </c:pt>
                <c:pt idx="2203">
                  <c:v>6.926406926406932E-2</c:v>
                </c:pt>
                <c:pt idx="2204">
                  <c:v>0.10389610389610379</c:v>
                </c:pt>
                <c:pt idx="2205">
                  <c:v>4.7619047619047561E-2</c:v>
                </c:pt>
                <c:pt idx="2206">
                  <c:v>7.3593073593073557E-2</c:v>
                </c:pt>
                <c:pt idx="2207">
                  <c:v>7.792207792207799E-2</c:v>
                </c:pt>
                <c:pt idx="2208">
                  <c:v>7.792207792207799E-2</c:v>
                </c:pt>
                <c:pt idx="2209">
                  <c:v>7.792207792207799E-2</c:v>
                </c:pt>
                <c:pt idx="2210">
                  <c:v>0.16017316017316022</c:v>
                </c:pt>
                <c:pt idx="2211">
                  <c:v>0.16450216450216446</c:v>
                </c:pt>
                <c:pt idx="2212">
                  <c:v>0.16450216450216446</c:v>
                </c:pt>
                <c:pt idx="2213">
                  <c:v>0.15584415584415579</c:v>
                </c:pt>
                <c:pt idx="2214">
                  <c:v>0.17316017316017313</c:v>
                </c:pt>
                <c:pt idx="2215">
                  <c:v>0.17316017316017313</c:v>
                </c:pt>
                <c:pt idx="2216">
                  <c:v>0.17316017316017313</c:v>
                </c:pt>
                <c:pt idx="2217">
                  <c:v>0.1818181818181818</c:v>
                </c:pt>
                <c:pt idx="2218">
                  <c:v>0.20346320346320335</c:v>
                </c:pt>
                <c:pt idx="2219">
                  <c:v>0.17316017316017313</c:v>
                </c:pt>
                <c:pt idx="2220">
                  <c:v>0.16450216450216446</c:v>
                </c:pt>
                <c:pt idx="2221">
                  <c:v>0.1861471861471862</c:v>
                </c:pt>
                <c:pt idx="2222">
                  <c:v>0.1861471861471862</c:v>
                </c:pt>
                <c:pt idx="2223">
                  <c:v>0.1861471861471862</c:v>
                </c:pt>
                <c:pt idx="2224">
                  <c:v>0.19480519480519468</c:v>
                </c:pt>
                <c:pt idx="2225">
                  <c:v>0.1818181818181818</c:v>
                </c:pt>
                <c:pt idx="2226">
                  <c:v>0.19913419913419911</c:v>
                </c:pt>
                <c:pt idx="2227">
                  <c:v>0.19047619047619044</c:v>
                </c:pt>
                <c:pt idx="2228">
                  <c:v>0.19047619047619044</c:v>
                </c:pt>
                <c:pt idx="2229">
                  <c:v>0.19047619047619044</c:v>
                </c:pt>
                <c:pt idx="2230">
                  <c:v>0.19047619047619044</c:v>
                </c:pt>
                <c:pt idx="2231">
                  <c:v>0.19047619047619044</c:v>
                </c:pt>
                <c:pt idx="2232">
                  <c:v>0.19480519480519468</c:v>
                </c:pt>
                <c:pt idx="2233">
                  <c:v>0.19047619047619044</c:v>
                </c:pt>
                <c:pt idx="2234">
                  <c:v>0.21212121212121202</c:v>
                </c:pt>
                <c:pt idx="2235">
                  <c:v>0.19913419913419911</c:v>
                </c:pt>
                <c:pt idx="2236">
                  <c:v>0.19913419913419911</c:v>
                </c:pt>
                <c:pt idx="2237">
                  <c:v>0.19913419913419911</c:v>
                </c:pt>
                <c:pt idx="2238">
                  <c:v>0.21212121212121202</c:v>
                </c:pt>
                <c:pt idx="2239">
                  <c:v>0.1818181818181818</c:v>
                </c:pt>
                <c:pt idx="2240">
                  <c:v>0.19047619047619044</c:v>
                </c:pt>
                <c:pt idx="2241">
                  <c:v>0.19913419913419911</c:v>
                </c:pt>
                <c:pt idx="2242">
                  <c:v>0.23376623376623379</c:v>
                </c:pt>
                <c:pt idx="2243">
                  <c:v>0.23376623376623379</c:v>
                </c:pt>
                <c:pt idx="2244">
                  <c:v>0.23376623376623379</c:v>
                </c:pt>
                <c:pt idx="2245">
                  <c:v>0.22943722943722936</c:v>
                </c:pt>
                <c:pt idx="2246">
                  <c:v>0.24242424242424243</c:v>
                </c:pt>
                <c:pt idx="2247">
                  <c:v>0.25974025974025977</c:v>
                </c:pt>
                <c:pt idx="2248">
                  <c:v>0.29870129870129869</c:v>
                </c:pt>
                <c:pt idx="2249">
                  <c:v>0.29870129870129869</c:v>
                </c:pt>
                <c:pt idx="2250">
                  <c:v>0.29870129870129869</c:v>
                </c:pt>
                <c:pt idx="2251">
                  <c:v>0.29870129870129869</c:v>
                </c:pt>
                <c:pt idx="2252">
                  <c:v>0.29437229437229445</c:v>
                </c:pt>
                <c:pt idx="2253">
                  <c:v>0.32467532467532467</c:v>
                </c:pt>
                <c:pt idx="2254">
                  <c:v>0.27705627705627711</c:v>
                </c:pt>
                <c:pt idx="2255">
                  <c:v>0.27705627705627711</c:v>
                </c:pt>
                <c:pt idx="2256">
                  <c:v>0.26406926406926401</c:v>
                </c:pt>
                <c:pt idx="2257">
                  <c:v>0.26406926406926401</c:v>
                </c:pt>
                <c:pt idx="2258">
                  <c:v>0.26406926406926401</c:v>
                </c:pt>
                <c:pt idx="2259">
                  <c:v>0.28138528138528135</c:v>
                </c:pt>
                <c:pt idx="2260">
                  <c:v>0.26839826839826841</c:v>
                </c:pt>
                <c:pt idx="2261">
                  <c:v>0.23809523809523803</c:v>
                </c:pt>
                <c:pt idx="2262">
                  <c:v>0.26406926406926401</c:v>
                </c:pt>
                <c:pt idx="2263">
                  <c:v>0.26406926406926401</c:v>
                </c:pt>
                <c:pt idx="2264">
                  <c:v>0.26406926406926401</c:v>
                </c:pt>
                <c:pt idx="2265">
                  <c:v>0.26406926406926401</c:v>
                </c:pt>
                <c:pt idx="2266">
                  <c:v>0.26406926406926401</c:v>
                </c:pt>
                <c:pt idx="2267">
                  <c:v>0.22510822510822512</c:v>
                </c:pt>
                <c:pt idx="2268">
                  <c:v>0.24675324675324667</c:v>
                </c:pt>
                <c:pt idx="2269">
                  <c:v>0.22510822510822512</c:v>
                </c:pt>
                <c:pt idx="2270">
                  <c:v>0.23376623376623379</c:v>
                </c:pt>
                <c:pt idx="2271">
                  <c:v>0.23376623376623379</c:v>
                </c:pt>
                <c:pt idx="2272">
                  <c:v>0.23376623376623379</c:v>
                </c:pt>
                <c:pt idx="2273">
                  <c:v>0.22943722943722936</c:v>
                </c:pt>
                <c:pt idx="2274">
                  <c:v>0.20346320346320335</c:v>
                </c:pt>
                <c:pt idx="2275">
                  <c:v>0.16017316017316022</c:v>
                </c:pt>
                <c:pt idx="2276">
                  <c:v>0.17748917748917756</c:v>
                </c:pt>
                <c:pt idx="2277">
                  <c:v>0.1818181818181818</c:v>
                </c:pt>
                <c:pt idx="2278">
                  <c:v>0.1818181818181818</c:v>
                </c:pt>
                <c:pt idx="2279">
                  <c:v>0.1818181818181818</c:v>
                </c:pt>
                <c:pt idx="2280">
                  <c:v>0.21212121212121202</c:v>
                </c:pt>
                <c:pt idx="2281">
                  <c:v>0.20346320346320335</c:v>
                </c:pt>
                <c:pt idx="2282">
                  <c:v>0.16883116883116889</c:v>
                </c:pt>
                <c:pt idx="2283">
                  <c:v>0.1818181818181818</c:v>
                </c:pt>
                <c:pt idx="2284">
                  <c:v>0.21212121212121202</c:v>
                </c:pt>
                <c:pt idx="2285">
                  <c:v>0.21212121212121202</c:v>
                </c:pt>
                <c:pt idx="2286">
                  <c:v>0.21212121212121202</c:v>
                </c:pt>
                <c:pt idx="2287">
                  <c:v>0.19047619047619044</c:v>
                </c:pt>
                <c:pt idx="2288">
                  <c:v>0.25974025974025977</c:v>
                </c:pt>
                <c:pt idx="2289">
                  <c:v>0.28571428571428575</c:v>
                </c:pt>
                <c:pt idx="2290">
                  <c:v>0.32900432900432891</c:v>
                </c:pt>
                <c:pt idx="2291">
                  <c:v>0.32900432900432891</c:v>
                </c:pt>
                <c:pt idx="2292">
                  <c:v>0.32900432900432891</c:v>
                </c:pt>
                <c:pt idx="2293">
                  <c:v>0.32900432900432891</c:v>
                </c:pt>
                <c:pt idx="2294">
                  <c:v>0.27272727272727265</c:v>
                </c:pt>
                <c:pt idx="2295">
                  <c:v>0.35497835497835489</c:v>
                </c:pt>
                <c:pt idx="2296">
                  <c:v>0.4242424242424242</c:v>
                </c:pt>
                <c:pt idx="2297">
                  <c:v>0.36363636363636359</c:v>
                </c:pt>
                <c:pt idx="2298">
                  <c:v>0.31601731601731603</c:v>
                </c:pt>
                <c:pt idx="2299">
                  <c:v>0.31601731601731603</c:v>
                </c:pt>
                <c:pt idx="2300">
                  <c:v>0.31601731601731603</c:v>
                </c:pt>
                <c:pt idx="2301">
                  <c:v>0.29870129870129869</c:v>
                </c:pt>
                <c:pt idx="2302">
                  <c:v>0.29870129870129869</c:v>
                </c:pt>
                <c:pt idx="2303">
                  <c:v>0.30303030303030293</c:v>
                </c:pt>
                <c:pt idx="2304">
                  <c:v>0.27705627705627711</c:v>
                </c:pt>
                <c:pt idx="2305">
                  <c:v>0.31601731601731603</c:v>
                </c:pt>
                <c:pt idx="2306">
                  <c:v>0.31601731601731603</c:v>
                </c:pt>
                <c:pt idx="2307">
                  <c:v>0.31601731601731603</c:v>
                </c:pt>
                <c:pt idx="2308">
                  <c:v>0.35064935064935066</c:v>
                </c:pt>
                <c:pt idx="2309">
                  <c:v>0.367965367965368</c:v>
                </c:pt>
                <c:pt idx="2310">
                  <c:v>0.35064935064935066</c:v>
                </c:pt>
                <c:pt idx="2311">
                  <c:v>0.37662337662337664</c:v>
                </c:pt>
                <c:pt idx="2312">
                  <c:v>0.28138528138528135</c:v>
                </c:pt>
                <c:pt idx="2313">
                  <c:v>0.28138528138528135</c:v>
                </c:pt>
                <c:pt idx="2314">
                  <c:v>0.28138528138528135</c:v>
                </c:pt>
                <c:pt idx="2315">
                  <c:v>0.29437229437229445</c:v>
                </c:pt>
                <c:pt idx="2316">
                  <c:v>0.29004329004328999</c:v>
                </c:pt>
                <c:pt idx="2317">
                  <c:v>0.32467532467532467</c:v>
                </c:pt>
                <c:pt idx="2318">
                  <c:v>0.27272727272727265</c:v>
                </c:pt>
                <c:pt idx="2319">
                  <c:v>0.24242424242424243</c:v>
                </c:pt>
                <c:pt idx="2320">
                  <c:v>0.24242424242424243</c:v>
                </c:pt>
                <c:pt idx="2321">
                  <c:v>0.24242424242424243</c:v>
                </c:pt>
                <c:pt idx="2322">
                  <c:v>0.28571428571428575</c:v>
                </c:pt>
                <c:pt idx="2323">
                  <c:v>0.32900432900432891</c:v>
                </c:pt>
                <c:pt idx="2324">
                  <c:v>0.30735930735930733</c:v>
                </c:pt>
                <c:pt idx="2325">
                  <c:v>0.24242424242424243</c:v>
                </c:pt>
                <c:pt idx="2326">
                  <c:v>0.24242424242424243</c:v>
                </c:pt>
                <c:pt idx="2327">
                  <c:v>0.24242424242424243</c:v>
                </c:pt>
                <c:pt idx="2328">
                  <c:v>0.24242424242424243</c:v>
                </c:pt>
                <c:pt idx="2329">
                  <c:v>0.14285714285714288</c:v>
                </c:pt>
                <c:pt idx="2330">
                  <c:v>0.15584415584415579</c:v>
                </c:pt>
                <c:pt idx="2331">
                  <c:v>0.17748917748917756</c:v>
                </c:pt>
                <c:pt idx="2332">
                  <c:v>0.16883116883116889</c:v>
                </c:pt>
                <c:pt idx="2333">
                  <c:v>0.1818181818181818</c:v>
                </c:pt>
                <c:pt idx="2334">
                  <c:v>0.1818181818181818</c:v>
                </c:pt>
                <c:pt idx="2335">
                  <c:v>0.1818181818181818</c:v>
                </c:pt>
                <c:pt idx="2336">
                  <c:v>0.14285714285714288</c:v>
                </c:pt>
                <c:pt idx="2337">
                  <c:v>0.12121212121212112</c:v>
                </c:pt>
                <c:pt idx="2338">
                  <c:v>0.12554112554112556</c:v>
                </c:pt>
                <c:pt idx="2339">
                  <c:v>7.792207792207799E-2</c:v>
                </c:pt>
                <c:pt idx="2340">
                  <c:v>0.16883116883116889</c:v>
                </c:pt>
                <c:pt idx="2341">
                  <c:v>0.16883116883116889</c:v>
                </c:pt>
                <c:pt idx="2342">
                  <c:v>0.16883116883116889</c:v>
                </c:pt>
                <c:pt idx="2343">
                  <c:v>0.25108225108225113</c:v>
                </c:pt>
                <c:pt idx="2344">
                  <c:v>0.28571428571428575</c:v>
                </c:pt>
                <c:pt idx="2345">
                  <c:v>0.28571428571428575</c:v>
                </c:pt>
                <c:pt idx="2346">
                  <c:v>0.27272727272727265</c:v>
                </c:pt>
                <c:pt idx="2347">
                  <c:v>0.27705627705627711</c:v>
                </c:pt>
                <c:pt idx="2348">
                  <c:v>0.27705627705627711</c:v>
                </c:pt>
                <c:pt idx="2349">
                  <c:v>0.27705627705627711</c:v>
                </c:pt>
                <c:pt idx="2350">
                  <c:v>0.28571428571428575</c:v>
                </c:pt>
                <c:pt idx="2351">
                  <c:v>0.27705627705627711</c:v>
                </c:pt>
                <c:pt idx="2352">
                  <c:v>0.26406926406926401</c:v>
                </c:pt>
                <c:pt idx="2353">
                  <c:v>0.26406926406926401</c:v>
                </c:pt>
                <c:pt idx="2354">
                  <c:v>0.28138528138528135</c:v>
                </c:pt>
                <c:pt idx="2355">
                  <c:v>0.28138528138528135</c:v>
                </c:pt>
                <c:pt idx="2356">
                  <c:v>0.28138528138528135</c:v>
                </c:pt>
                <c:pt idx="2357">
                  <c:v>0.33333333333333331</c:v>
                </c:pt>
                <c:pt idx="2358">
                  <c:v>0.32467532467532467</c:v>
                </c:pt>
                <c:pt idx="2359">
                  <c:v>0.27705627705627711</c:v>
                </c:pt>
                <c:pt idx="2360">
                  <c:v>0.31168831168831157</c:v>
                </c:pt>
                <c:pt idx="2361">
                  <c:v>0.34199134199134201</c:v>
                </c:pt>
                <c:pt idx="2362">
                  <c:v>0.34199134199134201</c:v>
                </c:pt>
                <c:pt idx="2363">
                  <c:v>0.34199134199134201</c:v>
                </c:pt>
                <c:pt idx="2364">
                  <c:v>0.31601731601731603</c:v>
                </c:pt>
                <c:pt idx="2365">
                  <c:v>0.32900432900432891</c:v>
                </c:pt>
                <c:pt idx="2366">
                  <c:v>0.38528138528138534</c:v>
                </c:pt>
                <c:pt idx="2367">
                  <c:v>0.39826839826839822</c:v>
                </c:pt>
                <c:pt idx="2368">
                  <c:v>0.39826839826839822</c:v>
                </c:pt>
                <c:pt idx="2369">
                  <c:v>0.39826839826839822</c:v>
                </c:pt>
                <c:pt idx="2370">
                  <c:v>0.39826839826839822</c:v>
                </c:pt>
                <c:pt idx="2371">
                  <c:v>0.34632034632034625</c:v>
                </c:pt>
                <c:pt idx="2372">
                  <c:v>0.35064935064935066</c:v>
                </c:pt>
                <c:pt idx="2373">
                  <c:v>0.4242424242424242</c:v>
                </c:pt>
                <c:pt idx="2374">
                  <c:v>0.38095238095238088</c:v>
                </c:pt>
                <c:pt idx="2375">
                  <c:v>0.38528138528138534</c:v>
                </c:pt>
                <c:pt idx="2376">
                  <c:v>0.38528138528138534</c:v>
                </c:pt>
                <c:pt idx="2377">
                  <c:v>0.38528138528138534</c:v>
                </c:pt>
                <c:pt idx="2378">
                  <c:v>0.43722943722943713</c:v>
                </c:pt>
                <c:pt idx="2379">
                  <c:v>0.39826839826839822</c:v>
                </c:pt>
                <c:pt idx="2380">
                  <c:v>0.36363636363636359</c:v>
                </c:pt>
                <c:pt idx="2381">
                  <c:v>0.41125541125541115</c:v>
                </c:pt>
                <c:pt idx="2382">
                  <c:v>0.29870129870129869</c:v>
                </c:pt>
                <c:pt idx="2383">
                  <c:v>0.29870129870129869</c:v>
                </c:pt>
                <c:pt idx="2384">
                  <c:v>0.29870129870129869</c:v>
                </c:pt>
                <c:pt idx="2385">
                  <c:v>0.24675324675324667</c:v>
                </c:pt>
                <c:pt idx="2386">
                  <c:v>0.25974025974025977</c:v>
                </c:pt>
                <c:pt idx="2387">
                  <c:v>0.26406926406926401</c:v>
                </c:pt>
                <c:pt idx="2388">
                  <c:v>0.27272727272727265</c:v>
                </c:pt>
                <c:pt idx="2389">
                  <c:v>0.27705627705627711</c:v>
                </c:pt>
                <c:pt idx="2390">
                  <c:v>0.27705627705627711</c:v>
                </c:pt>
                <c:pt idx="2391">
                  <c:v>0.27705627705627711</c:v>
                </c:pt>
                <c:pt idx="2392">
                  <c:v>0.33766233766233755</c:v>
                </c:pt>
                <c:pt idx="2393">
                  <c:v>0.34632034632034625</c:v>
                </c:pt>
                <c:pt idx="2394">
                  <c:v>0.34199134199134201</c:v>
                </c:pt>
                <c:pt idx="2395">
                  <c:v>0.35930735930735935</c:v>
                </c:pt>
                <c:pt idx="2396">
                  <c:v>0.34632034632034625</c:v>
                </c:pt>
                <c:pt idx="2397">
                  <c:v>0.34632034632034625</c:v>
                </c:pt>
                <c:pt idx="2398">
                  <c:v>0.34632034632034625</c:v>
                </c:pt>
                <c:pt idx="2399">
                  <c:v>0.34632034632034625</c:v>
                </c:pt>
                <c:pt idx="2400">
                  <c:v>0.35497835497835489</c:v>
                </c:pt>
                <c:pt idx="2401">
                  <c:v>0.38528138528138534</c:v>
                </c:pt>
                <c:pt idx="2402">
                  <c:v>0.38528138528138534</c:v>
                </c:pt>
                <c:pt idx="2403">
                  <c:v>0.39393939393939398</c:v>
                </c:pt>
                <c:pt idx="2404">
                  <c:v>0.39393939393939398</c:v>
                </c:pt>
                <c:pt idx="2405">
                  <c:v>0.39393939393939398</c:v>
                </c:pt>
                <c:pt idx="2406">
                  <c:v>0.39393939393939398</c:v>
                </c:pt>
                <c:pt idx="2407">
                  <c:v>0.4329004329004329</c:v>
                </c:pt>
                <c:pt idx="2408">
                  <c:v>0.45887445887445888</c:v>
                </c:pt>
                <c:pt idx="2409">
                  <c:v>0.49350649350649356</c:v>
                </c:pt>
                <c:pt idx="2410">
                  <c:v>0.39826839826839822</c:v>
                </c:pt>
                <c:pt idx="2411">
                  <c:v>0.39826839826839822</c:v>
                </c:pt>
                <c:pt idx="2412">
                  <c:v>0.39826839826839822</c:v>
                </c:pt>
                <c:pt idx="2413">
                  <c:v>0.367965367965368</c:v>
                </c:pt>
                <c:pt idx="2414">
                  <c:v>0.36363636363636359</c:v>
                </c:pt>
                <c:pt idx="2415">
                  <c:v>0.36363636363636359</c:v>
                </c:pt>
                <c:pt idx="2416">
                  <c:v>0.367965367965368</c:v>
                </c:pt>
                <c:pt idx="2417">
                  <c:v>0.36363636363636359</c:v>
                </c:pt>
                <c:pt idx="2418">
                  <c:v>0.36363636363636359</c:v>
                </c:pt>
                <c:pt idx="2419">
                  <c:v>0.36363636363636359</c:v>
                </c:pt>
                <c:pt idx="2420">
                  <c:v>0.36363636363636359</c:v>
                </c:pt>
                <c:pt idx="2421">
                  <c:v>0.35497835497835489</c:v>
                </c:pt>
                <c:pt idx="2422">
                  <c:v>0.39393939393939398</c:v>
                </c:pt>
                <c:pt idx="2423">
                  <c:v>0.35064935064935066</c:v>
                </c:pt>
                <c:pt idx="2424">
                  <c:v>0.35497835497835489</c:v>
                </c:pt>
                <c:pt idx="2425">
                  <c:v>0.35497835497835489</c:v>
                </c:pt>
                <c:pt idx="2426">
                  <c:v>0.35497835497835489</c:v>
                </c:pt>
                <c:pt idx="2427">
                  <c:v>0.367965367965368</c:v>
                </c:pt>
                <c:pt idx="2428">
                  <c:v>0.35497835497835489</c:v>
                </c:pt>
                <c:pt idx="2429">
                  <c:v>0.41558441558441556</c:v>
                </c:pt>
                <c:pt idx="2430">
                  <c:v>0.47186147186147182</c:v>
                </c:pt>
                <c:pt idx="2431">
                  <c:v>0.52813852813852802</c:v>
                </c:pt>
                <c:pt idx="2432">
                  <c:v>0.52813852813852802</c:v>
                </c:pt>
                <c:pt idx="2433">
                  <c:v>0.52813852813852802</c:v>
                </c:pt>
                <c:pt idx="2434">
                  <c:v>0.52813852813852802</c:v>
                </c:pt>
                <c:pt idx="2435">
                  <c:v>0.47619047619047622</c:v>
                </c:pt>
                <c:pt idx="2436">
                  <c:v>0.44155844155844154</c:v>
                </c:pt>
                <c:pt idx="2437">
                  <c:v>0.47186147186147182</c:v>
                </c:pt>
                <c:pt idx="2438">
                  <c:v>0.43722943722943713</c:v>
                </c:pt>
                <c:pt idx="2439">
                  <c:v>0.43722943722943713</c:v>
                </c:pt>
                <c:pt idx="2440">
                  <c:v>0.43722943722943713</c:v>
                </c:pt>
                <c:pt idx="2441">
                  <c:v>0.4242424242424242</c:v>
                </c:pt>
                <c:pt idx="2442">
                  <c:v>0.45454545454545447</c:v>
                </c:pt>
                <c:pt idx="2443">
                  <c:v>0.51515151515151514</c:v>
                </c:pt>
                <c:pt idx="2444">
                  <c:v>0.39393939393939398</c:v>
                </c:pt>
                <c:pt idx="2445">
                  <c:v>0.5454545454545453</c:v>
                </c:pt>
                <c:pt idx="2446">
                  <c:v>0.5454545454545453</c:v>
                </c:pt>
                <c:pt idx="2447">
                  <c:v>0.5454545454545453</c:v>
                </c:pt>
                <c:pt idx="2448">
                  <c:v>0.63636363636363624</c:v>
                </c:pt>
                <c:pt idx="2449">
                  <c:v>0.7056277056277056</c:v>
                </c:pt>
                <c:pt idx="2450">
                  <c:v>0.65800865800865804</c:v>
                </c:pt>
                <c:pt idx="2451">
                  <c:v>0.74458874458874469</c:v>
                </c:pt>
                <c:pt idx="2452">
                  <c:v>0.67532467532467533</c:v>
                </c:pt>
                <c:pt idx="2453">
                  <c:v>0.67532467532467533</c:v>
                </c:pt>
                <c:pt idx="2454">
                  <c:v>0.67532467532467533</c:v>
                </c:pt>
                <c:pt idx="2455">
                  <c:v>0.68398268398268403</c:v>
                </c:pt>
                <c:pt idx="2456">
                  <c:v>0.72294372294372289</c:v>
                </c:pt>
                <c:pt idx="2457">
                  <c:v>0.74458874458874469</c:v>
                </c:pt>
                <c:pt idx="2458">
                  <c:v>0.74025974025974006</c:v>
                </c:pt>
                <c:pt idx="2459">
                  <c:v>0.74025974025974006</c:v>
                </c:pt>
                <c:pt idx="2460">
                  <c:v>0.74025974025974006</c:v>
                </c:pt>
                <c:pt idx="2461">
                  <c:v>0.74025974025974006</c:v>
                </c:pt>
                <c:pt idx="2462">
                  <c:v>0.68831168831168821</c:v>
                </c:pt>
                <c:pt idx="2463">
                  <c:v>0.75324675324675316</c:v>
                </c:pt>
                <c:pt idx="2464">
                  <c:v>0.81385281385281394</c:v>
                </c:pt>
                <c:pt idx="2465">
                  <c:v>0.82251082251082241</c:v>
                </c:pt>
                <c:pt idx="2466">
                  <c:v>0.69264069264069261</c:v>
                </c:pt>
                <c:pt idx="2467">
                  <c:v>0.69264069264069261</c:v>
                </c:pt>
                <c:pt idx="2468">
                  <c:v>0.69264069264069261</c:v>
                </c:pt>
                <c:pt idx="2469">
                  <c:v>0.63203463203463206</c:v>
                </c:pt>
                <c:pt idx="2470">
                  <c:v>0.59307359307359309</c:v>
                </c:pt>
                <c:pt idx="2471">
                  <c:v>0.51948051948051932</c:v>
                </c:pt>
                <c:pt idx="2472">
                  <c:v>0.46320346320346312</c:v>
                </c:pt>
                <c:pt idx="2473">
                  <c:v>0.45454545454545447</c:v>
                </c:pt>
                <c:pt idx="2474">
                  <c:v>0.45454545454545447</c:v>
                </c:pt>
                <c:pt idx="2475">
                  <c:v>0.45454545454545447</c:v>
                </c:pt>
                <c:pt idx="2476">
                  <c:v>0.47186147186147182</c:v>
                </c:pt>
                <c:pt idx="2477">
                  <c:v>0.45887445887445888</c:v>
                </c:pt>
                <c:pt idx="2478">
                  <c:v>0.5454545454545453</c:v>
                </c:pt>
                <c:pt idx="2479">
                  <c:v>0.47619047619047622</c:v>
                </c:pt>
                <c:pt idx="2480">
                  <c:v>0.5670995670995671</c:v>
                </c:pt>
                <c:pt idx="2481">
                  <c:v>0.5670995670995671</c:v>
                </c:pt>
                <c:pt idx="2482">
                  <c:v>0.5670995670995671</c:v>
                </c:pt>
                <c:pt idx="2483">
                  <c:v>0.54978354978354982</c:v>
                </c:pt>
                <c:pt idx="2484">
                  <c:v>0.55844155844155841</c:v>
                </c:pt>
                <c:pt idx="2485">
                  <c:v>0.58874458874458868</c:v>
                </c:pt>
                <c:pt idx="2486">
                  <c:v>0.46753246753246758</c:v>
                </c:pt>
                <c:pt idx="2487">
                  <c:v>0.41558441558441556</c:v>
                </c:pt>
                <c:pt idx="2488">
                  <c:v>0.41558441558441556</c:v>
                </c:pt>
                <c:pt idx="2489">
                  <c:v>0.41558441558441556</c:v>
                </c:pt>
                <c:pt idx="2490">
                  <c:v>0.42857142857142844</c:v>
                </c:pt>
                <c:pt idx="2491">
                  <c:v>0.32034632034632021</c:v>
                </c:pt>
                <c:pt idx="2492">
                  <c:v>0.38528138528138534</c:v>
                </c:pt>
                <c:pt idx="2493">
                  <c:v>0.41125541125541115</c:v>
                </c:pt>
                <c:pt idx="2494">
                  <c:v>0.44155844155844154</c:v>
                </c:pt>
                <c:pt idx="2495">
                  <c:v>0.44155844155844154</c:v>
                </c:pt>
                <c:pt idx="2496">
                  <c:v>0.44155844155844154</c:v>
                </c:pt>
                <c:pt idx="2497">
                  <c:v>0.37229437229437223</c:v>
                </c:pt>
                <c:pt idx="2498">
                  <c:v>0.26839826839826841</c:v>
                </c:pt>
                <c:pt idx="2499">
                  <c:v>0.28571428571428575</c:v>
                </c:pt>
                <c:pt idx="2500">
                  <c:v>0.22943722943722936</c:v>
                </c:pt>
                <c:pt idx="2501">
                  <c:v>0.16883116883116889</c:v>
                </c:pt>
                <c:pt idx="2502">
                  <c:v>0.16883116883116889</c:v>
                </c:pt>
                <c:pt idx="2503">
                  <c:v>0.16883116883116889</c:v>
                </c:pt>
                <c:pt idx="2504">
                  <c:v>0.13852813852813844</c:v>
                </c:pt>
                <c:pt idx="2505">
                  <c:v>8.6580086580086466E-2</c:v>
                </c:pt>
                <c:pt idx="2506">
                  <c:v>8.6580086580086466E-2</c:v>
                </c:pt>
                <c:pt idx="2507">
                  <c:v>8.6580086580086649E-3</c:v>
                </c:pt>
                <c:pt idx="2508">
                  <c:v>8.6580086580086649E-3</c:v>
                </c:pt>
                <c:pt idx="2509">
                  <c:v>8.6580086580086649E-3</c:v>
                </c:pt>
                <c:pt idx="2510">
                  <c:v>8.6580086580086649E-3</c:v>
                </c:pt>
                <c:pt idx="2511">
                  <c:v>-4.3290043290044287E-3</c:v>
                </c:pt>
                <c:pt idx="2512">
                  <c:v>-1.731601731601733E-2</c:v>
                </c:pt>
                <c:pt idx="2513">
                  <c:v>-4.3290043290044287E-3</c:v>
                </c:pt>
                <c:pt idx="2514">
                  <c:v>-4.3290043290044287E-3</c:v>
                </c:pt>
                <c:pt idx="2515">
                  <c:v>-4.3290043290044287E-3</c:v>
                </c:pt>
                <c:pt idx="2516">
                  <c:v>-4.3290043290044287E-3</c:v>
                </c:pt>
                <c:pt idx="2517">
                  <c:v>-4.3290043290044287E-3</c:v>
                </c:pt>
                <c:pt idx="2518">
                  <c:v>4.3290043290042362E-3</c:v>
                </c:pt>
                <c:pt idx="2519">
                  <c:v>-3.0303030303030234E-2</c:v>
                </c:pt>
                <c:pt idx="2520">
                  <c:v>-3.463203463203466E-2</c:v>
                </c:pt>
                <c:pt idx="2521">
                  <c:v>-7.792207792207799E-2</c:v>
                </c:pt>
                <c:pt idx="2522">
                  <c:v>-3.8961038961038898E-2</c:v>
                </c:pt>
                <c:pt idx="2523">
                  <c:v>-3.8961038961038898E-2</c:v>
                </c:pt>
                <c:pt idx="2524">
                  <c:v>-3.8961038961038898E-2</c:v>
                </c:pt>
                <c:pt idx="2525">
                  <c:v>-3.0303030303030234E-2</c:v>
                </c:pt>
                <c:pt idx="2526">
                  <c:v>-3.0303030303030234E-2</c:v>
                </c:pt>
                <c:pt idx="2527">
                  <c:v>-8.6580086580086649E-3</c:v>
                </c:pt>
                <c:pt idx="2528">
                  <c:v>-6.4935064935064901E-2</c:v>
                </c:pt>
                <c:pt idx="2529">
                  <c:v>4.3290043290042362E-3</c:v>
                </c:pt>
                <c:pt idx="2530">
                  <c:v>4.3290043290042362E-3</c:v>
                </c:pt>
                <c:pt idx="2531">
                  <c:v>4.3290043290042362E-3</c:v>
                </c:pt>
                <c:pt idx="2532">
                  <c:v>-4.7619047619047561E-2</c:v>
                </c:pt>
                <c:pt idx="2533">
                  <c:v>-7.3593073593073557E-2</c:v>
                </c:pt>
                <c:pt idx="2534">
                  <c:v>-0.11688311688311689</c:v>
                </c:pt>
                <c:pt idx="2535">
                  <c:v>-0.10822510822510822</c:v>
                </c:pt>
                <c:pt idx="2536">
                  <c:v>-0.12121212121212131</c:v>
                </c:pt>
                <c:pt idx="2537">
                  <c:v>-0.12121212121212131</c:v>
                </c:pt>
                <c:pt idx="2538">
                  <c:v>-0.12121212121212131</c:v>
                </c:pt>
                <c:pt idx="2539">
                  <c:v>-0.16450216450216454</c:v>
                </c:pt>
                <c:pt idx="2540">
                  <c:v>-0.16450216450216454</c:v>
                </c:pt>
                <c:pt idx="2541">
                  <c:v>-0.17748917748917756</c:v>
                </c:pt>
                <c:pt idx="2542">
                  <c:v>-0.19047619047619044</c:v>
                </c:pt>
                <c:pt idx="2543">
                  <c:v>-0.23809523809523811</c:v>
                </c:pt>
                <c:pt idx="2544">
                  <c:v>-0.23809523809523811</c:v>
                </c:pt>
                <c:pt idx="2545">
                  <c:v>-0.23809523809523811</c:v>
                </c:pt>
                <c:pt idx="2546">
                  <c:v>-0.23376623376623379</c:v>
                </c:pt>
                <c:pt idx="2547">
                  <c:v>-0.22943722943722944</c:v>
                </c:pt>
                <c:pt idx="2548">
                  <c:v>-0.19480519480519479</c:v>
                </c:pt>
                <c:pt idx="2549">
                  <c:v>-0.18181818181818188</c:v>
                </c:pt>
                <c:pt idx="2550">
                  <c:v>-0.1861471861471862</c:v>
                </c:pt>
                <c:pt idx="2551">
                  <c:v>-0.1861471861471862</c:v>
                </c:pt>
                <c:pt idx="2552">
                  <c:v>-0.1861471861471862</c:v>
                </c:pt>
                <c:pt idx="2553">
                  <c:v>-0.16450216450216454</c:v>
                </c:pt>
                <c:pt idx="2554">
                  <c:v>-0.26406926406926412</c:v>
                </c:pt>
                <c:pt idx="2555">
                  <c:v>-0.30303030303030298</c:v>
                </c:pt>
                <c:pt idx="2556">
                  <c:v>-0.32900432900432902</c:v>
                </c:pt>
                <c:pt idx="2557">
                  <c:v>-0.30735930735930733</c:v>
                </c:pt>
                <c:pt idx="2558">
                  <c:v>-0.30735930735930733</c:v>
                </c:pt>
                <c:pt idx="2559">
                  <c:v>-0.30735930735930733</c:v>
                </c:pt>
                <c:pt idx="2560">
                  <c:v>-0.2900432900432901</c:v>
                </c:pt>
                <c:pt idx="2561">
                  <c:v>-0.35930735930735935</c:v>
                </c:pt>
                <c:pt idx="2562">
                  <c:v>-0.34632034632034631</c:v>
                </c:pt>
                <c:pt idx="2563">
                  <c:v>-0.37662337662337664</c:v>
                </c:pt>
                <c:pt idx="2564">
                  <c:v>-0.36363636363636365</c:v>
                </c:pt>
                <c:pt idx="2565">
                  <c:v>-0.36363636363636365</c:v>
                </c:pt>
                <c:pt idx="2566">
                  <c:v>-0.36363636363636365</c:v>
                </c:pt>
                <c:pt idx="2567">
                  <c:v>-0.367965367965368</c:v>
                </c:pt>
                <c:pt idx="2568">
                  <c:v>-0.34199134199134201</c:v>
                </c:pt>
                <c:pt idx="2569">
                  <c:v>-0.33333333333333331</c:v>
                </c:pt>
                <c:pt idx="2570">
                  <c:v>-0.30303030303030298</c:v>
                </c:pt>
                <c:pt idx="2571">
                  <c:v>-0.30303030303030298</c:v>
                </c:pt>
                <c:pt idx="2572">
                  <c:v>-0.30303030303030298</c:v>
                </c:pt>
                <c:pt idx="2573">
                  <c:v>-0.30303030303030298</c:v>
                </c:pt>
                <c:pt idx="2574">
                  <c:v>-0.28571428571428575</c:v>
                </c:pt>
                <c:pt idx="2575">
                  <c:v>-0.32034632034632032</c:v>
                </c:pt>
                <c:pt idx="2576">
                  <c:v>-0.33333333333333331</c:v>
                </c:pt>
                <c:pt idx="2577">
                  <c:v>-0.30735930735930733</c:v>
                </c:pt>
                <c:pt idx="2578">
                  <c:v>-0.27705627705627711</c:v>
                </c:pt>
                <c:pt idx="2579">
                  <c:v>-0.27705627705627711</c:v>
                </c:pt>
                <c:pt idx="2580">
                  <c:v>-0.27705627705627711</c:v>
                </c:pt>
                <c:pt idx="2581">
                  <c:v>-0.25541125541125542</c:v>
                </c:pt>
                <c:pt idx="2582">
                  <c:v>-0.23809523809523811</c:v>
                </c:pt>
                <c:pt idx="2583">
                  <c:v>-0.24242424242424243</c:v>
                </c:pt>
                <c:pt idx="2584">
                  <c:v>-0.23376623376623379</c:v>
                </c:pt>
                <c:pt idx="2585">
                  <c:v>-0.22510822510822512</c:v>
                </c:pt>
                <c:pt idx="2586">
                  <c:v>-0.22510822510822512</c:v>
                </c:pt>
                <c:pt idx="2587">
                  <c:v>-0.22510822510822512</c:v>
                </c:pt>
                <c:pt idx="2588">
                  <c:v>-0.25974025974025977</c:v>
                </c:pt>
                <c:pt idx="2589">
                  <c:v>-0.24675324675324678</c:v>
                </c:pt>
                <c:pt idx="2590">
                  <c:v>-0.24242424242424243</c:v>
                </c:pt>
                <c:pt idx="2591">
                  <c:v>-0.20779220779220778</c:v>
                </c:pt>
                <c:pt idx="2592">
                  <c:v>-0.20779220779220778</c:v>
                </c:pt>
                <c:pt idx="2593">
                  <c:v>-0.20779220779220778</c:v>
                </c:pt>
                <c:pt idx="2594">
                  <c:v>-0.20779220779220778</c:v>
                </c:pt>
                <c:pt idx="2595">
                  <c:v>-0.27705627705627711</c:v>
                </c:pt>
                <c:pt idx="2596">
                  <c:v>-0.23376623376623379</c:v>
                </c:pt>
                <c:pt idx="2597">
                  <c:v>-0.22077922077922077</c:v>
                </c:pt>
                <c:pt idx="2598">
                  <c:v>-0.19047619047619044</c:v>
                </c:pt>
                <c:pt idx="2599">
                  <c:v>-0.13419913419913421</c:v>
                </c:pt>
                <c:pt idx="2600">
                  <c:v>-0.13419913419913421</c:v>
                </c:pt>
                <c:pt idx="2601">
                  <c:v>-0.13419913419913421</c:v>
                </c:pt>
                <c:pt idx="2602">
                  <c:v>-0.12987012987012997</c:v>
                </c:pt>
                <c:pt idx="2603">
                  <c:v>-0.16017316017316022</c:v>
                </c:pt>
                <c:pt idx="2604">
                  <c:v>-0.1861471861471862</c:v>
                </c:pt>
                <c:pt idx="2605">
                  <c:v>-0.16450216450216454</c:v>
                </c:pt>
                <c:pt idx="2606">
                  <c:v>-0.13419913419913421</c:v>
                </c:pt>
                <c:pt idx="2607">
                  <c:v>-0.13419913419913421</c:v>
                </c:pt>
                <c:pt idx="2608">
                  <c:v>-0.13419913419913421</c:v>
                </c:pt>
                <c:pt idx="2609">
                  <c:v>-0.10389610389610399</c:v>
                </c:pt>
                <c:pt idx="2610">
                  <c:v>-0.10389610389610399</c:v>
                </c:pt>
                <c:pt idx="2611">
                  <c:v>-0.10389610389610399</c:v>
                </c:pt>
                <c:pt idx="2612">
                  <c:v>-0.13852813852813856</c:v>
                </c:pt>
                <c:pt idx="2613">
                  <c:v>-0.17316017316017321</c:v>
                </c:pt>
                <c:pt idx="2614">
                  <c:v>-0.17316017316017321</c:v>
                </c:pt>
                <c:pt idx="2615">
                  <c:v>-0.17316017316017321</c:v>
                </c:pt>
                <c:pt idx="2616">
                  <c:v>-0.14718614718614723</c:v>
                </c:pt>
                <c:pt idx="2617">
                  <c:v>-0.10389610389610399</c:v>
                </c:pt>
                <c:pt idx="2618">
                  <c:v>-7.3593073593073557E-2</c:v>
                </c:pt>
                <c:pt idx="2619">
                  <c:v>-5.1948051948051993E-2</c:v>
                </c:pt>
                <c:pt idx="2620">
                  <c:v>-5.6277056277056231E-2</c:v>
                </c:pt>
                <c:pt idx="2621">
                  <c:v>-5.6277056277056231E-2</c:v>
                </c:pt>
                <c:pt idx="2622">
                  <c:v>-5.6277056277056231E-2</c:v>
                </c:pt>
                <c:pt idx="2623">
                  <c:v>-3.8961038961038898E-2</c:v>
                </c:pt>
                <c:pt idx="2624">
                  <c:v>-1.2987012987013094E-2</c:v>
                </c:pt>
                <c:pt idx="2625">
                  <c:v>-4.3290043290044287E-3</c:v>
                </c:pt>
                <c:pt idx="2626">
                  <c:v>0</c:v>
                </c:pt>
                <c:pt idx="2627">
                  <c:v>0</c:v>
                </c:pt>
                <c:pt idx="2628">
                  <c:v>0</c:v>
                </c:pt>
                <c:pt idx="2629">
                  <c:v>0</c:v>
                </c:pt>
                <c:pt idx="2630">
                  <c:v>0</c:v>
                </c:pt>
                <c:pt idx="2631">
                  <c:v>4.3290043290042362E-3</c:v>
                </c:pt>
                <c:pt idx="2632">
                  <c:v>8.6580086580086649E-3</c:v>
                </c:pt>
                <c:pt idx="2633">
                  <c:v>1.731601731601733E-2</c:v>
                </c:pt>
                <c:pt idx="2634">
                  <c:v>4.3290043290042362E-3</c:v>
                </c:pt>
                <c:pt idx="2635">
                  <c:v>4.3290043290042362E-3</c:v>
                </c:pt>
                <c:pt idx="2636">
                  <c:v>4.3290043290042362E-3</c:v>
                </c:pt>
                <c:pt idx="2637">
                  <c:v>-8.6580086580086649E-3</c:v>
                </c:pt>
                <c:pt idx="2638">
                  <c:v>0</c:v>
                </c:pt>
                <c:pt idx="2639">
                  <c:v>2.5974025974025997E-2</c:v>
                </c:pt>
                <c:pt idx="2640">
                  <c:v>2.5974025974025997E-2</c:v>
                </c:pt>
                <c:pt idx="2641">
                  <c:v>5.6277056277056231E-2</c:v>
                </c:pt>
                <c:pt idx="2642">
                  <c:v>5.6277056277056231E-2</c:v>
                </c:pt>
                <c:pt idx="2643">
                  <c:v>5.6277056277056231E-2</c:v>
                </c:pt>
                <c:pt idx="2644">
                  <c:v>6.4935064935064901E-2</c:v>
                </c:pt>
                <c:pt idx="2645">
                  <c:v>6.926406926406932E-2</c:v>
                </c:pt>
                <c:pt idx="2646">
                  <c:v>7.3593073593073557E-2</c:v>
                </c:pt>
                <c:pt idx="2647">
                  <c:v>6.0606060606060656E-2</c:v>
                </c:pt>
                <c:pt idx="2648">
                  <c:v>8.2251082251082228E-2</c:v>
                </c:pt>
                <c:pt idx="2649">
                  <c:v>8.2251082251082228E-2</c:v>
                </c:pt>
                <c:pt idx="2650">
                  <c:v>8.2251082251082228E-2</c:v>
                </c:pt>
                <c:pt idx="2651">
                  <c:v>0.10822510822510822</c:v>
                </c:pt>
                <c:pt idx="2652">
                  <c:v>3.0303030303030234E-2</c:v>
                </c:pt>
                <c:pt idx="2653">
                  <c:v>0</c:v>
                </c:pt>
                <c:pt idx="2654">
                  <c:v>5.1948051948051993E-2</c:v>
                </c:pt>
                <c:pt idx="2655">
                  <c:v>1.731601731601733E-2</c:v>
                </c:pt>
                <c:pt idx="2656">
                  <c:v>1.731601731601733E-2</c:v>
                </c:pt>
                <c:pt idx="2657">
                  <c:v>1.731601731601733E-2</c:v>
                </c:pt>
                <c:pt idx="2658">
                  <c:v>8.6580086580086649E-3</c:v>
                </c:pt>
                <c:pt idx="2659">
                  <c:v>1.2987012987012903E-2</c:v>
                </c:pt>
                <c:pt idx="2660">
                  <c:v>-4.3290043290044287E-3</c:v>
                </c:pt>
                <c:pt idx="2661">
                  <c:v>4.3290043290042362E-3</c:v>
                </c:pt>
                <c:pt idx="2662">
                  <c:v>4.3290043290042362E-3</c:v>
                </c:pt>
                <c:pt idx="2663">
                  <c:v>4.3290043290042362E-3</c:v>
                </c:pt>
                <c:pt idx="2664">
                  <c:v>4.3290043290042362E-3</c:v>
                </c:pt>
                <c:pt idx="2665">
                  <c:v>-1.731601731601733E-2</c:v>
                </c:pt>
                <c:pt idx="2666">
                  <c:v>-1.731601731601733E-2</c:v>
                </c:pt>
                <c:pt idx="2667">
                  <c:v>-1.2987012987013094E-2</c:v>
                </c:pt>
                <c:pt idx="2668">
                  <c:v>-2.5974025974025997E-2</c:v>
                </c:pt>
                <c:pt idx="2669">
                  <c:v>2.5974025974025997E-2</c:v>
                </c:pt>
                <c:pt idx="2670">
                  <c:v>2.5974025974025997E-2</c:v>
                </c:pt>
                <c:pt idx="2671">
                  <c:v>2.5974025974025997E-2</c:v>
                </c:pt>
                <c:pt idx="2672">
                  <c:v>1.2987012987012903E-2</c:v>
                </c:pt>
                <c:pt idx="2673">
                  <c:v>3.463203463203466E-2</c:v>
                </c:pt>
                <c:pt idx="2674">
                  <c:v>3.463203463203466E-2</c:v>
                </c:pt>
                <c:pt idx="2675">
                  <c:v>4.329004329004333E-2</c:v>
                </c:pt>
                <c:pt idx="2676">
                  <c:v>8.6580086580086466E-2</c:v>
                </c:pt>
                <c:pt idx="2677">
                  <c:v>8.6580086580086466E-2</c:v>
                </c:pt>
                <c:pt idx="2678">
                  <c:v>8.6580086580086466E-2</c:v>
                </c:pt>
                <c:pt idx="2679">
                  <c:v>8.6580086580086466E-2</c:v>
                </c:pt>
                <c:pt idx="2680">
                  <c:v>0.11255411255411246</c:v>
                </c:pt>
                <c:pt idx="2681">
                  <c:v>9.9567099567099554E-2</c:v>
                </c:pt>
                <c:pt idx="2682">
                  <c:v>7.792207792207799E-2</c:v>
                </c:pt>
                <c:pt idx="2683">
                  <c:v>6.926406926406932E-2</c:v>
                </c:pt>
                <c:pt idx="2684">
                  <c:v>6.926406926406932E-2</c:v>
                </c:pt>
                <c:pt idx="2685">
                  <c:v>6.926406926406932E-2</c:v>
                </c:pt>
                <c:pt idx="2686">
                  <c:v>8.2251082251082228E-2</c:v>
                </c:pt>
                <c:pt idx="2687">
                  <c:v>9.9567099567099554E-2</c:v>
                </c:pt>
                <c:pt idx="2688">
                  <c:v>0.10389610389610379</c:v>
                </c:pt>
                <c:pt idx="2689">
                  <c:v>0.14718614718614711</c:v>
                </c:pt>
                <c:pt idx="2690">
                  <c:v>0.15151515151515155</c:v>
                </c:pt>
                <c:pt idx="2691">
                  <c:v>0.15151515151515155</c:v>
                </c:pt>
                <c:pt idx="2692">
                  <c:v>0.15151515151515155</c:v>
                </c:pt>
                <c:pt idx="2693">
                  <c:v>0.15151515151515155</c:v>
                </c:pt>
                <c:pt idx="2694">
                  <c:v>0.10389610389610379</c:v>
                </c:pt>
                <c:pt idx="2695">
                  <c:v>9.0909090909090898E-2</c:v>
                </c:pt>
                <c:pt idx="2696">
                  <c:v>3.0303030303030234E-2</c:v>
                </c:pt>
                <c:pt idx="2697">
                  <c:v>7.792207792207799E-2</c:v>
                </c:pt>
                <c:pt idx="2698">
                  <c:v>7.792207792207799E-2</c:v>
                </c:pt>
                <c:pt idx="2699">
                  <c:v>7.792207792207799E-2</c:v>
                </c:pt>
                <c:pt idx="2700">
                  <c:v>0.14285714285714288</c:v>
                </c:pt>
                <c:pt idx="2701">
                  <c:v>0.14718614718614711</c:v>
                </c:pt>
                <c:pt idx="2702">
                  <c:v>0.16883116883116889</c:v>
                </c:pt>
                <c:pt idx="2703">
                  <c:v>0.17316017316017313</c:v>
                </c:pt>
                <c:pt idx="2704">
                  <c:v>0.17748917748917756</c:v>
                </c:pt>
                <c:pt idx="2705">
                  <c:v>0.17748917748917756</c:v>
                </c:pt>
                <c:pt idx="2706">
                  <c:v>0.17748917748917756</c:v>
                </c:pt>
                <c:pt idx="2707">
                  <c:v>0.11255411255411246</c:v>
                </c:pt>
                <c:pt idx="2708">
                  <c:v>0.11688311688311689</c:v>
                </c:pt>
                <c:pt idx="2709">
                  <c:v>0.12554112554112556</c:v>
                </c:pt>
                <c:pt idx="2710">
                  <c:v>0.17748917748917756</c:v>
                </c:pt>
                <c:pt idx="2711">
                  <c:v>0.17316017316017313</c:v>
                </c:pt>
                <c:pt idx="2712">
                  <c:v>0.17316017316017313</c:v>
                </c:pt>
                <c:pt idx="2713">
                  <c:v>0.17316017316017313</c:v>
                </c:pt>
                <c:pt idx="2714">
                  <c:v>0.22510822510822512</c:v>
                </c:pt>
                <c:pt idx="2715">
                  <c:v>0.23376623376623379</c:v>
                </c:pt>
                <c:pt idx="2716">
                  <c:v>0.16450216450216446</c:v>
                </c:pt>
                <c:pt idx="2717">
                  <c:v>0.12121212121212112</c:v>
                </c:pt>
                <c:pt idx="2718">
                  <c:v>8.6580086580086466E-2</c:v>
                </c:pt>
                <c:pt idx="2719">
                  <c:v>8.6580086580086466E-2</c:v>
                </c:pt>
                <c:pt idx="2720">
                  <c:v>8.6580086580086466E-2</c:v>
                </c:pt>
                <c:pt idx="2721">
                  <c:v>8.2251082251082228E-2</c:v>
                </c:pt>
                <c:pt idx="2722">
                  <c:v>3.0303030303030234E-2</c:v>
                </c:pt>
                <c:pt idx="2723">
                  <c:v>3.0303030303030234E-2</c:v>
                </c:pt>
                <c:pt idx="2724">
                  <c:v>-3.0303030303030234E-2</c:v>
                </c:pt>
                <c:pt idx="2725">
                  <c:v>-3.0303030303030234E-2</c:v>
                </c:pt>
                <c:pt idx="2726">
                  <c:v>-3.0303030303030234E-2</c:v>
                </c:pt>
                <c:pt idx="2727">
                  <c:v>-3.0303030303030234E-2</c:v>
                </c:pt>
                <c:pt idx="2728">
                  <c:v>-6.4935064935064901E-2</c:v>
                </c:pt>
                <c:pt idx="2729">
                  <c:v>-5.6277056277056231E-2</c:v>
                </c:pt>
                <c:pt idx="2730">
                  <c:v>-1.731601731601733E-2</c:v>
                </c:pt>
                <c:pt idx="2731">
                  <c:v>2.5974025974025997E-2</c:v>
                </c:pt>
                <c:pt idx="2732">
                  <c:v>2.5974025974025997E-2</c:v>
                </c:pt>
                <c:pt idx="2733">
                  <c:v>2.5974025974025997E-2</c:v>
                </c:pt>
                <c:pt idx="2734">
                  <c:v>2.5974025974025997E-2</c:v>
                </c:pt>
                <c:pt idx="2735">
                  <c:v>2.1645021645021568E-2</c:v>
                </c:pt>
                <c:pt idx="2736">
                  <c:v>-4.3290043290044287E-3</c:v>
                </c:pt>
                <c:pt idx="2737">
                  <c:v>5.6277056277056231E-2</c:v>
                </c:pt>
                <c:pt idx="2738">
                  <c:v>6.0606060606060656E-2</c:v>
                </c:pt>
                <c:pt idx="2739">
                  <c:v>3.8961038961038898E-2</c:v>
                </c:pt>
                <c:pt idx="2740">
                  <c:v>3.8961038961038898E-2</c:v>
                </c:pt>
                <c:pt idx="2741">
                  <c:v>3.8961038961038898E-2</c:v>
                </c:pt>
                <c:pt idx="2742">
                  <c:v>-7.3593073593073557E-2</c:v>
                </c:pt>
                <c:pt idx="2743">
                  <c:v>-6.0606060606060656E-2</c:v>
                </c:pt>
                <c:pt idx="2744">
                  <c:v>-8.6580086580086649E-3</c:v>
                </c:pt>
                <c:pt idx="2745">
                  <c:v>4.329004329004333E-2</c:v>
                </c:pt>
                <c:pt idx="2746">
                  <c:v>7.3593073593073557E-2</c:v>
                </c:pt>
                <c:pt idx="2747">
                  <c:v>7.3593073593073557E-2</c:v>
                </c:pt>
                <c:pt idx="2748">
                  <c:v>7.3593073593073557E-2</c:v>
                </c:pt>
                <c:pt idx="2749">
                  <c:v>2.5974025974025997E-2</c:v>
                </c:pt>
                <c:pt idx="2750">
                  <c:v>-2.5974025974025997E-2</c:v>
                </c:pt>
                <c:pt idx="2751">
                  <c:v>-4.329004329004333E-2</c:v>
                </c:pt>
                <c:pt idx="2752">
                  <c:v>-3.0303030303030234E-2</c:v>
                </c:pt>
                <c:pt idx="2753">
                  <c:v>-2.5974025974025997E-2</c:v>
                </c:pt>
                <c:pt idx="2754">
                  <c:v>-2.5974025974025997E-2</c:v>
                </c:pt>
                <c:pt idx="2755">
                  <c:v>-2.5974025974025997E-2</c:v>
                </c:pt>
                <c:pt idx="2756">
                  <c:v>-5.1948051948051993E-2</c:v>
                </c:pt>
                <c:pt idx="2757">
                  <c:v>-4.329004329004333E-2</c:v>
                </c:pt>
                <c:pt idx="2758">
                  <c:v>-3.463203463203466E-2</c:v>
                </c:pt>
                <c:pt idx="2759">
                  <c:v>-8.658008658008666E-2</c:v>
                </c:pt>
                <c:pt idx="2760">
                  <c:v>-4.7619047619047561E-2</c:v>
                </c:pt>
                <c:pt idx="2761">
                  <c:v>-4.7619047619047561E-2</c:v>
                </c:pt>
                <c:pt idx="2762">
                  <c:v>-4.7619047619047561E-2</c:v>
                </c:pt>
                <c:pt idx="2763">
                  <c:v>3.8961038961038898E-2</c:v>
                </c:pt>
                <c:pt idx="2764">
                  <c:v>4.329004329004333E-2</c:v>
                </c:pt>
                <c:pt idx="2765">
                  <c:v>-1.731601731601733E-2</c:v>
                </c:pt>
                <c:pt idx="2766">
                  <c:v>3.8961038961038898E-2</c:v>
                </c:pt>
                <c:pt idx="2767">
                  <c:v>0.13852813852813844</c:v>
                </c:pt>
                <c:pt idx="2768">
                  <c:v>0.13852813852813844</c:v>
                </c:pt>
                <c:pt idx="2769">
                  <c:v>0.13852813852813844</c:v>
                </c:pt>
                <c:pt idx="2770">
                  <c:v>0.1861471861471862</c:v>
                </c:pt>
                <c:pt idx="2771">
                  <c:v>4.7619047619047561E-2</c:v>
                </c:pt>
                <c:pt idx="2772">
                  <c:v>8.2251082251082228E-2</c:v>
                </c:pt>
                <c:pt idx="2773">
                  <c:v>-1.731601731601733E-2</c:v>
                </c:pt>
                <c:pt idx="2774">
                  <c:v>-0.11255411255411266</c:v>
                </c:pt>
                <c:pt idx="2775">
                  <c:v>-0.11255411255411266</c:v>
                </c:pt>
                <c:pt idx="2776">
                  <c:v>-0.11255411255411266</c:v>
                </c:pt>
                <c:pt idx="2777">
                  <c:v>-0.1558441558441559</c:v>
                </c:pt>
                <c:pt idx="2778">
                  <c:v>-0.15151515151515155</c:v>
                </c:pt>
                <c:pt idx="2779">
                  <c:v>-0.1861471861471862</c:v>
                </c:pt>
                <c:pt idx="2780">
                  <c:v>-0.14285714285714288</c:v>
                </c:pt>
                <c:pt idx="2781">
                  <c:v>-0.16450216450216454</c:v>
                </c:pt>
                <c:pt idx="2782">
                  <c:v>-0.16450216450216454</c:v>
                </c:pt>
                <c:pt idx="2783">
                  <c:v>-0.16450216450216454</c:v>
                </c:pt>
                <c:pt idx="2784">
                  <c:v>-0.24242424242424243</c:v>
                </c:pt>
                <c:pt idx="2785">
                  <c:v>-0.26406926406926412</c:v>
                </c:pt>
                <c:pt idx="2786">
                  <c:v>-0.35930735930735935</c:v>
                </c:pt>
                <c:pt idx="2787">
                  <c:v>-0.37229437229437234</c:v>
                </c:pt>
                <c:pt idx="2788">
                  <c:v>-0.38528138528138534</c:v>
                </c:pt>
                <c:pt idx="2789">
                  <c:v>-0.38528138528138534</c:v>
                </c:pt>
                <c:pt idx="2790">
                  <c:v>-0.38528138528138534</c:v>
                </c:pt>
                <c:pt idx="2791">
                  <c:v>-0.38528138528138534</c:v>
                </c:pt>
                <c:pt idx="2792">
                  <c:v>-0.41991341991341991</c:v>
                </c:pt>
                <c:pt idx="2793">
                  <c:v>-0.4242424242424242</c:v>
                </c:pt>
                <c:pt idx="2794">
                  <c:v>-0.39393939393939398</c:v>
                </c:pt>
                <c:pt idx="2795">
                  <c:v>-0.39393939393939398</c:v>
                </c:pt>
                <c:pt idx="2796">
                  <c:v>-0.39393939393939398</c:v>
                </c:pt>
                <c:pt idx="2797">
                  <c:v>-0.39393939393939398</c:v>
                </c:pt>
                <c:pt idx="2798">
                  <c:v>-0.36363636363636365</c:v>
                </c:pt>
                <c:pt idx="2799">
                  <c:v>-0.42857142857142855</c:v>
                </c:pt>
                <c:pt idx="2800">
                  <c:v>-0.4242424242424242</c:v>
                </c:pt>
                <c:pt idx="2801">
                  <c:v>-0.40692640692640691</c:v>
                </c:pt>
                <c:pt idx="2802">
                  <c:v>-0.38528138528138534</c:v>
                </c:pt>
                <c:pt idx="2803">
                  <c:v>-0.38528138528138534</c:v>
                </c:pt>
                <c:pt idx="2804">
                  <c:v>-0.38528138528138534</c:v>
                </c:pt>
                <c:pt idx="2805">
                  <c:v>-0.41558441558441556</c:v>
                </c:pt>
                <c:pt idx="2806">
                  <c:v>-0.41991341991341991</c:v>
                </c:pt>
                <c:pt idx="2807">
                  <c:v>-0.35930735930735935</c:v>
                </c:pt>
                <c:pt idx="2808">
                  <c:v>-0.38095238095238099</c:v>
                </c:pt>
                <c:pt idx="2809">
                  <c:v>-0.44588744588744589</c:v>
                </c:pt>
                <c:pt idx="2810">
                  <c:v>-0.44588744588744589</c:v>
                </c:pt>
                <c:pt idx="2811">
                  <c:v>-0.44588744588744589</c:v>
                </c:pt>
                <c:pt idx="2812">
                  <c:v>-0.46320346320346323</c:v>
                </c:pt>
                <c:pt idx="2813">
                  <c:v>-0.58008658008658009</c:v>
                </c:pt>
                <c:pt idx="2814">
                  <c:v>-0.58874458874458879</c:v>
                </c:pt>
                <c:pt idx="2815">
                  <c:v>-0.5757575757575758</c:v>
                </c:pt>
                <c:pt idx="2816">
                  <c:v>-0.5757575757575758</c:v>
                </c:pt>
                <c:pt idx="2817">
                  <c:v>-0.5757575757575758</c:v>
                </c:pt>
                <c:pt idx="2818">
                  <c:v>-0.5757575757575758</c:v>
                </c:pt>
                <c:pt idx="2819">
                  <c:v>-0.5670995670995671</c:v>
                </c:pt>
                <c:pt idx="2820">
                  <c:v>-0.5670995670995671</c:v>
                </c:pt>
                <c:pt idx="2821">
                  <c:v>-0.5757575757575758</c:v>
                </c:pt>
                <c:pt idx="2822">
                  <c:v>-0.55411255411255411</c:v>
                </c:pt>
                <c:pt idx="2823">
                  <c:v>-0.58874458874458879</c:v>
                </c:pt>
                <c:pt idx="2824">
                  <c:v>-0.58874458874458879</c:v>
                </c:pt>
                <c:pt idx="2825">
                  <c:v>-0.58874458874458879</c:v>
                </c:pt>
                <c:pt idx="2826">
                  <c:v>-0.61038961038961048</c:v>
                </c:pt>
                <c:pt idx="2827">
                  <c:v>-0.61038961038961048</c:v>
                </c:pt>
                <c:pt idx="2828">
                  <c:v>-0.61471861471861466</c:v>
                </c:pt>
                <c:pt idx="2829">
                  <c:v>-0.60606060606060597</c:v>
                </c:pt>
                <c:pt idx="2830">
                  <c:v>-0.60606060606060597</c:v>
                </c:pt>
                <c:pt idx="2831">
                  <c:v>-0.60606060606060597</c:v>
                </c:pt>
                <c:pt idx="2832">
                  <c:v>-0.60606060606060597</c:v>
                </c:pt>
                <c:pt idx="2833">
                  <c:v>-0.61038961038961048</c:v>
                </c:pt>
                <c:pt idx="2834">
                  <c:v>-0.60173160173160178</c:v>
                </c:pt>
                <c:pt idx="2835">
                  <c:v>-0.58441558441558439</c:v>
                </c:pt>
                <c:pt idx="2836">
                  <c:v>-0.61471861471861466</c:v>
                </c:pt>
                <c:pt idx="2837">
                  <c:v>-0.63636363636363646</c:v>
                </c:pt>
                <c:pt idx="2838">
                  <c:v>-0.63636363636363646</c:v>
                </c:pt>
                <c:pt idx="2839">
                  <c:v>-0.63636363636363646</c:v>
                </c:pt>
                <c:pt idx="2840">
                  <c:v>-0.63636363636363646</c:v>
                </c:pt>
                <c:pt idx="2841">
                  <c:v>-0.63636363636363646</c:v>
                </c:pt>
                <c:pt idx="2842">
                  <c:v>-0.63203463203463206</c:v>
                </c:pt>
                <c:pt idx="2843">
                  <c:v>-0.65800865800865804</c:v>
                </c:pt>
                <c:pt idx="2844">
                  <c:v>-0.65800865800865804</c:v>
                </c:pt>
                <c:pt idx="2845">
                  <c:v>-0.65800865800865804</c:v>
                </c:pt>
                <c:pt idx="2846">
                  <c:v>-0.65800865800865804</c:v>
                </c:pt>
                <c:pt idx="2847">
                  <c:v>-0.65367965367965364</c:v>
                </c:pt>
                <c:pt idx="2848">
                  <c:v>-0.64935064935064934</c:v>
                </c:pt>
                <c:pt idx="2849">
                  <c:v>-0.65367965367965364</c:v>
                </c:pt>
                <c:pt idx="2850">
                  <c:v>-0.67099567099567103</c:v>
                </c:pt>
                <c:pt idx="2851">
                  <c:v>-0.67099567099567103</c:v>
                </c:pt>
                <c:pt idx="2852">
                  <c:v>-0.67099567099567103</c:v>
                </c:pt>
                <c:pt idx="2853">
                  <c:v>-0.67099567099567103</c:v>
                </c:pt>
                <c:pt idx="2854">
                  <c:v>-0.67965367965367962</c:v>
                </c:pt>
                <c:pt idx="2855">
                  <c:v>-0.67965367965367962</c:v>
                </c:pt>
                <c:pt idx="2856">
                  <c:v>-0.67532467532467533</c:v>
                </c:pt>
                <c:pt idx="2857">
                  <c:v>-0.67099567099567103</c:v>
                </c:pt>
                <c:pt idx="2858">
                  <c:v>-0.69264069264069261</c:v>
                </c:pt>
                <c:pt idx="2859">
                  <c:v>-0.69264069264069261</c:v>
                </c:pt>
                <c:pt idx="2860">
                  <c:v>-0.69264069264069261</c:v>
                </c:pt>
                <c:pt idx="2861">
                  <c:v>-0.67099567099567103</c:v>
                </c:pt>
                <c:pt idx="2862">
                  <c:v>-0.66666666666666663</c:v>
                </c:pt>
                <c:pt idx="2863">
                  <c:v>-0.66666666666666663</c:v>
                </c:pt>
                <c:pt idx="2864">
                  <c:v>-0.67099567099567103</c:v>
                </c:pt>
                <c:pt idx="2865">
                  <c:v>-0.65800865800865804</c:v>
                </c:pt>
                <c:pt idx="2866">
                  <c:v>-0.65800865800865804</c:v>
                </c:pt>
                <c:pt idx="2867">
                  <c:v>-0.65800865800865804</c:v>
                </c:pt>
                <c:pt idx="2868">
                  <c:v>-0.67965367965367962</c:v>
                </c:pt>
                <c:pt idx="2869">
                  <c:v>-0.68398268398268403</c:v>
                </c:pt>
                <c:pt idx="2870">
                  <c:v>-0.67965367965367962</c:v>
                </c:pt>
                <c:pt idx="2871">
                  <c:v>-0.68831168831168832</c:v>
                </c:pt>
                <c:pt idx="2872">
                  <c:v>-0.68831168831168832</c:v>
                </c:pt>
                <c:pt idx="2873">
                  <c:v>-0.68831168831168832</c:v>
                </c:pt>
                <c:pt idx="2874">
                  <c:v>-0.68831168831168832</c:v>
                </c:pt>
                <c:pt idx="2875">
                  <c:v>-0.68831168831168832</c:v>
                </c:pt>
                <c:pt idx="2876">
                  <c:v>-0.70129870129870131</c:v>
                </c:pt>
                <c:pt idx="2877">
                  <c:v>-0.7056277056277056</c:v>
                </c:pt>
                <c:pt idx="2878">
                  <c:v>-0.70129870129870131</c:v>
                </c:pt>
                <c:pt idx="2879">
                  <c:v>-0.70129870129870131</c:v>
                </c:pt>
                <c:pt idx="2880">
                  <c:v>-0.70129870129870131</c:v>
                </c:pt>
                <c:pt idx="2881">
                  <c:v>-0.70129870129870131</c:v>
                </c:pt>
                <c:pt idx="2882">
                  <c:v>-0.70129870129870131</c:v>
                </c:pt>
                <c:pt idx="2883">
                  <c:v>-0.7056277056277056</c:v>
                </c:pt>
                <c:pt idx="2884">
                  <c:v>-0.70129870129870131</c:v>
                </c:pt>
                <c:pt idx="2885">
                  <c:v>-0.7056277056277056</c:v>
                </c:pt>
                <c:pt idx="2886">
                  <c:v>-0.71428571428571419</c:v>
                </c:pt>
                <c:pt idx="2887">
                  <c:v>-0.71428571428571419</c:v>
                </c:pt>
                <c:pt idx="2888">
                  <c:v>-0.71428571428571419</c:v>
                </c:pt>
                <c:pt idx="2889">
                  <c:v>-0.71428571428571419</c:v>
                </c:pt>
                <c:pt idx="2890">
                  <c:v>-0.72294372294372289</c:v>
                </c:pt>
                <c:pt idx="2891">
                  <c:v>-0.73160173160173159</c:v>
                </c:pt>
                <c:pt idx="2892">
                  <c:v>-0.74458874458874469</c:v>
                </c:pt>
                <c:pt idx="2893">
                  <c:v>-0.74025974025974017</c:v>
                </c:pt>
                <c:pt idx="2894">
                  <c:v>-0.74025974025974017</c:v>
                </c:pt>
                <c:pt idx="2895">
                  <c:v>-0.74025974025974017</c:v>
                </c:pt>
                <c:pt idx="2896">
                  <c:v>-0.74891774891774887</c:v>
                </c:pt>
                <c:pt idx="2897">
                  <c:v>-0.74458874458874469</c:v>
                </c:pt>
                <c:pt idx="2898">
                  <c:v>-0.74025974025974017</c:v>
                </c:pt>
                <c:pt idx="2899">
                  <c:v>-0.73593073593073599</c:v>
                </c:pt>
                <c:pt idx="2900">
                  <c:v>-0.72294372294372289</c:v>
                </c:pt>
                <c:pt idx="2901">
                  <c:v>-0.72294372294372289</c:v>
                </c:pt>
                <c:pt idx="2902">
                  <c:v>-0.72294372294372289</c:v>
                </c:pt>
                <c:pt idx="2903">
                  <c:v>-0.72294372294372289</c:v>
                </c:pt>
                <c:pt idx="2904">
                  <c:v>-0.72294372294372289</c:v>
                </c:pt>
                <c:pt idx="2905">
                  <c:v>-0.72727272727272729</c:v>
                </c:pt>
                <c:pt idx="2906">
                  <c:v>-0.72294372294372289</c:v>
                </c:pt>
                <c:pt idx="2907">
                  <c:v>-0.73160173160173159</c:v>
                </c:pt>
                <c:pt idx="2908">
                  <c:v>-0.73160173160173159</c:v>
                </c:pt>
                <c:pt idx="2909">
                  <c:v>-0.73160173160173159</c:v>
                </c:pt>
                <c:pt idx="2910">
                  <c:v>-0.72294372294372289</c:v>
                </c:pt>
                <c:pt idx="2911">
                  <c:v>-0.72294372294372289</c:v>
                </c:pt>
                <c:pt idx="2912">
                  <c:v>-0.72294372294372289</c:v>
                </c:pt>
                <c:pt idx="2913">
                  <c:v>-0.72294372294372289</c:v>
                </c:pt>
                <c:pt idx="2914">
                  <c:v>-0.72294372294372289</c:v>
                </c:pt>
                <c:pt idx="2915">
                  <c:v>-0.72294372294372289</c:v>
                </c:pt>
                <c:pt idx="2916">
                  <c:v>-0.72294372294372289</c:v>
                </c:pt>
                <c:pt idx="2917">
                  <c:v>-0.72727272727272729</c:v>
                </c:pt>
                <c:pt idx="2918">
                  <c:v>-0.70129870129870131</c:v>
                </c:pt>
                <c:pt idx="2919">
                  <c:v>-0.69696969696969702</c:v>
                </c:pt>
                <c:pt idx="2920">
                  <c:v>-0.69264069264069261</c:v>
                </c:pt>
                <c:pt idx="2921">
                  <c:v>-0.69264069264069261</c:v>
                </c:pt>
                <c:pt idx="2922">
                  <c:v>-0.69264069264069261</c:v>
                </c:pt>
                <c:pt idx="2923">
                  <c:v>-0.69264069264069261</c:v>
                </c:pt>
                <c:pt idx="2924">
                  <c:v>-0.69696969696969702</c:v>
                </c:pt>
                <c:pt idx="2925">
                  <c:v>-0.67965367965367962</c:v>
                </c:pt>
                <c:pt idx="2926">
                  <c:v>-0.67965367965367962</c:v>
                </c:pt>
                <c:pt idx="2927">
                  <c:v>-0.67965367965367962</c:v>
                </c:pt>
                <c:pt idx="2928">
                  <c:v>-0.68398268398268403</c:v>
                </c:pt>
                <c:pt idx="2929">
                  <c:v>-0.68398268398268403</c:v>
                </c:pt>
                <c:pt idx="2930">
                  <c:v>-0.68398268398268403</c:v>
                </c:pt>
                <c:pt idx="2931">
                  <c:v>-0.67965367965367962</c:v>
                </c:pt>
                <c:pt idx="2932">
                  <c:v>-0.69264069264069261</c:v>
                </c:pt>
                <c:pt idx="2933">
                  <c:v>-0.68831168831168832</c:v>
                </c:pt>
                <c:pt idx="2934">
                  <c:v>-0.7056277056277056</c:v>
                </c:pt>
                <c:pt idx="2935">
                  <c:v>-0.68398268398268403</c:v>
                </c:pt>
                <c:pt idx="2936">
                  <c:v>-0.68398268398268403</c:v>
                </c:pt>
                <c:pt idx="2937">
                  <c:v>-0.68398268398268403</c:v>
                </c:pt>
                <c:pt idx="2938">
                  <c:v>-0.69264069264069261</c:v>
                </c:pt>
                <c:pt idx="2939">
                  <c:v>-0.67965367965367962</c:v>
                </c:pt>
                <c:pt idx="2940">
                  <c:v>-0.68398268398268403</c:v>
                </c:pt>
                <c:pt idx="2941">
                  <c:v>-0.68398268398268403</c:v>
                </c:pt>
                <c:pt idx="2942">
                  <c:v>-0.67965367965367962</c:v>
                </c:pt>
                <c:pt idx="2943">
                  <c:v>-0.67965367965367962</c:v>
                </c:pt>
                <c:pt idx="2944">
                  <c:v>-0.67965367965367962</c:v>
                </c:pt>
                <c:pt idx="2945">
                  <c:v>-0.68831168831168832</c:v>
                </c:pt>
                <c:pt idx="2946">
                  <c:v>-0.69264069264069261</c:v>
                </c:pt>
                <c:pt idx="2947">
                  <c:v>-0.67532467532467533</c:v>
                </c:pt>
                <c:pt idx="2948">
                  <c:v>-0.67532467532467533</c:v>
                </c:pt>
                <c:pt idx="2949">
                  <c:v>-0.67099567099567103</c:v>
                </c:pt>
                <c:pt idx="2950">
                  <c:v>-0.67099567099567103</c:v>
                </c:pt>
                <c:pt idx="2951">
                  <c:v>-0.67099567099567103</c:v>
                </c:pt>
                <c:pt idx="2952">
                  <c:v>-0.67532467532467533</c:v>
                </c:pt>
                <c:pt idx="2953">
                  <c:v>-0.65800865800865804</c:v>
                </c:pt>
                <c:pt idx="2954">
                  <c:v>-0.6471861471861472</c:v>
                </c:pt>
                <c:pt idx="2955">
                  <c:v>-0.64069264069264065</c:v>
                </c:pt>
                <c:pt idx="2956">
                  <c:v>-0.64069264069264065</c:v>
                </c:pt>
                <c:pt idx="2957">
                  <c:v>-0.64069264069264065</c:v>
                </c:pt>
                <c:pt idx="2958">
                  <c:v>-0.64069264069264065</c:v>
                </c:pt>
                <c:pt idx="2959">
                  <c:v>-0.65800865800865804</c:v>
                </c:pt>
                <c:pt idx="2960">
                  <c:v>-0.67965367965367962</c:v>
                </c:pt>
                <c:pt idx="2961">
                  <c:v>-0.69264069264069261</c:v>
                </c:pt>
                <c:pt idx="2962">
                  <c:v>-0.7056277056277056</c:v>
                </c:pt>
                <c:pt idx="2963">
                  <c:v>-0.72727272727272729</c:v>
                </c:pt>
                <c:pt idx="2964">
                  <c:v>-0.72727272727272729</c:v>
                </c:pt>
                <c:pt idx="2965">
                  <c:v>-0.72727272727272729</c:v>
                </c:pt>
                <c:pt idx="2966">
                  <c:v>-0.72294372294372289</c:v>
                </c:pt>
                <c:pt idx="2967">
                  <c:v>-0.73160173160173159</c:v>
                </c:pt>
                <c:pt idx="2968">
                  <c:v>-0.74025974025974017</c:v>
                </c:pt>
                <c:pt idx="2969">
                  <c:v>-0.75757575757575757</c:v>
                </c:pt>
                <c:pt idx="2970">
                  <c:v>-0.70995670995671001</c:v>
                </c:pt>
                <c:pt idx="2971">
                  <c:v>-0.70995670995671001</c:v>
                </c:pt>
                <c:pt idx="2972">
                  <c:v>-0.70995670995671001</c:v>
                </c:pt>
                <c:pt idx="2973">
                  <c:v>-0.69696969696969702</c:v>
                </c:pt>
                <c:pt idx="2974">
                  <c:v>-0.70129870129870131</c:v>
                </c:pt>
                <c:pt idx="2975">
                  <c:v>-0.7056277056277056</c:v>
                </c:pt>
                <c:pt idx="2976">
                  <c:v>-0.73160173160173159</c:v>
                </c:pt>
                <c:pt idx="2977">
                  <c:v>-0.72294372294372289</c:v>
                </c:pt>
                <c:pt idx="2978">
                  <c:v>-0.72294372294372289</c:v>
                </c:pt>
                <c:pt idx="2979">
                  <c:v>-0.72294372294372289</c:v>
                </c:pt>
                <c:pt idx="2980">
                  <c:v>-0.70995670995671001</c:v>
                </c:pt>
                <c:pt idx="2981">
                  <c:v>-0.7056277056277056</c:v>
                </c:pt>
                <c:pt idx="2982">
                  <c:v>-0.7056277056277056</c:v>
                </c:pt>
                <c:pt idx="2983">
                  <c:v>-0.69264069264069261</c:v>
                </c:pt>
                <c:pt idx="2984">
                  <c:v>-0.70129870129870131</c:v>
                </c:pt>
                <c:pt idx="2985">
                  <c:v>-0.70129870129870131</c:v>
                </c:pt>
                <c:pt idx="2986">
                  <c:v>-0.70129870129870131</c:v>
                </c:pt>
                <c:pt idx="2987">
                  <c:v>-0.69264069264069261</c:v>
                </c:pt>
                <c:pt idx="2988">
                  <c:v>-0.69696969696969702</c:v>
                </c:pt>
                <c:pt idx="2989">
                  <c:v>-0.7056277056277056</c:v>
                </c:pt>
                <c:pt idx="2990">
                  <c:v>-0.72727272727272729</c:v>
                </c:pt>
                <c:pt idx="2991">
                  <c:v>-0.72727272727272729</c:v>
                </c:pt>
                <c:pt idx="2992">
                  <c:v>-0.72727272727272729</c:v>
                </c:pt>
                <c:pt idx="2993">
                  <c:v>-0.72727272727272729</c:v>
                </c:pt>
                <c:pt idx="2994">
                  <c:v>-0.71861471861471871</c:v>
                </c:pt>
                <c:pt idx="2995">
                  <c:v>-0.72294372294372289</c:v>
                </c:pt>
                <c:pt idx="2996">
                  <c:v>-0.72727272727272729</c:v>
                </c:pt>
                <c:pt idx="2997">
                  <c:v>-0.69264069264069261</c:v>
                </c:pt>
                <c:pt idx="2998">
                  <c:v>-0.72294372294372289</c:v>
                </c:pt>
                <c:pt idx="2999">
                  <c:v>-0.72294372294372289</c:v>
                </c:pt>
                <c:pt idx="3000">
                  <c:v>-0.72294372294372289</c:v>
                </c:pt>
                <c:pt idx="3001">
                  <c:v>-0.72727272727272729</c:v>
                </c:pt>
                <c:pt idx="3002">
                  <c:v>-0.72727272727272729</c:v>
                </c:pt>
                <c:pt idx="3003">
                  <c:v>-0.7056277056277056</c:v>
                </c:pt>
                <c:pt idx="3004">
                  <c:v>-0.70129870129870131</c:v>
                </c:pt>
                <c:pt idx="3005">
                  <c:v>-0.67099567099567103</c:v>
                </c:pt>
                <c:pt idx="3006">
                  <c:v>-0.67099567099567103</c:v>
                </c:pt>
                <c:pt idx="3007">
                  <c:v>-0.67099567099567103</c:v>
                </c:pt>
                <c:pt idx="3008">
                  <c:v>-0.65800865800865804</c:v>
                </c:pt>
                <c:pt idx="3009">
                  <c:v>-0.65800865800865804</c:v>
                </c:pt>
                <c:pt idx="3010">
                  <c:v>-0.65800865800865804</c:v>
                </c:pt>
                <c:pt idx="3011">
                  <c:v>-0.66233766233766234</c:v>
                </c:pt>
                <c:pt idx="3012">
                  <c:v>-0.67099567099567103</c:v>
                </c:pt>
                <c:pt idx="3013">
                  <c:v>-0.67099567099567103</c:v>
                </c:pt>
                <c:pt idx="3014">
                  <c:v>-0.67099567099567103</c:v>
                </c:pt>
                <c:pt idx="3015">
                  <c:v>-0.66233766233766234</c:v>
                </c:pt>
                <c:pt idx="3016">
                  <c:v>-0.64935064935064934</c:v>
                </c:pt>
                <c:pt idx="3017">
                  <c:v>-0.65800865800865804</c:v>
                </c:pt>
                <c:pt idx="3018">
                  <c:v>-0.66233766233766234</c:v>
                </c:pt>
                <c:pt idx="3019">
                  <c:v>-0.68831168831168832</c:v>
                </c:pt>
                <c:pt idx="3020">
                  <c:v>-0.68831168831168832</c:v>
                </c:pt>
                <c:pt idx="3021">
                  <c:v>-0.68831168831168832</c:v>
                </c:pt>
                <c:pt idx="3022">
                  <c:v>-0.67965367965367962</c:v>
                </c:pt>
                <c:pt idx="3023">
                  <c:v>-0.67965367965367962</c:v>
                </c:pt>
                <c:pt idx="3024">
                  <c:v>-0.7056277056277056</c:v>
                </c:pt>
                <c:pt idx="3025">
                  <c:v>-0.7056277056277056</c:v>
                </c:pt>
                <c:pt idx="3026">
                  <c:v>-0.7056277056277056</c:v>
                </c:pt>
                <c:pt idx="3027">
                  <c:v>-0.7056277056277056</c:v>
                </c:pt>
                <c:pt idx="3028">
                  <c:v>-0.7056277056277056</c:v>
                </c:pt>
                <c:pt idx="3029">
                  <c:v>-0.71861471861471871</c:v>
                </c:pt>
                <c:pt idx="3030">
                  <c:v>-0.71861471861471871</c:v>
                </c:pt>
                <c:pt idx="3031">
                  <c:v>-0.69696969696969702</c:v>
                </c:pt>
                <c:pt idx="3032">
                  <c:v>-0.70129870129870131</c:v>
                </c:pt>
                <c:pt idx="3033">
                  <c:v>-0.70129870129870131</c:v>
                </c:pt>
                <c:pt idx="3034">
                  <c:v>-0.70129870129870131</c:v>
                </c:pt>
                <c:pt idx="3035">
                  <c:v>-0.70129870129870131</c:v>
                </c:pt>
                <c:pt idx="3036">
                  <c:v>-0.70129870129870131</c:v>
                </c:pt>
                <c:pt idx="3037">
                  <c:v>-0.69264069264069261</c:v>
                </c:pt>
                <c:pt idx="3038">
                  <c:v>-0.70129870129870131</c:v>
                </c:pt>
                <c:pt idx="3039">
                  <c:v>-0.70129870129870131</c:v>
                </c:pt>
                <c:pt idx="3040">
                  <c:v>-0.67965367965367962</c:v>
                </c:pt>
                <c:pt idx="3041">
                  <c:v>-0.67965367965367962</c:v>
                </c:pt>
                <c:pt idx="3042">
                  <c:v>-0.67965367965367962</c:v>
                </c:pt>
                <c:pt idx="3043">
                  <c:v>-0.64935064935064934</c:v>
                </c:pt>
                <c:pt idx="3044">
                  <c:v>-0.63636363636363646</c:v>
                </c:pt>
                <c:pt idx="3045">
                  <c:v>-0.63203463203463206</c:v>
                </c:pt>
                <c:pt idx="3046">
                  <c:v>-0.63636363636363646</c:v>
                </c:pt>
                <c:pt idx="3047">
                  <c:v>-0.64935064935064934</c:v>
                </c:pt>
                <c:pt idx="3048">
                  <c:v>-0.64935064935064934</c:v>
                </c:pt>
                <c:pt idx="3049">
                  <c:v>-0.64935064935064934</c:v>
                </c:pt>
                <c:pt idx="3050">
                  <c:v>-0.67099567099567103</c:v>
                </c:pt>
                <c:pt idx="3051">
                  <c:v>-0.67532467532467533</c:v>
                </c:pt>
                <c:pt idx="3052">
                  <c:v>-0.66666666666666663</c:v>
                </c:pt>
                <c:pt idx="3053">
                  <c:v>-0.67532467532467533</c:v>
                </c:pt>
                <c:pt idx="3054">
                  <c:v>-0.67532467532467533</c:v>
                </c:pt>
                <c:pt idx="3055">
                  <c:v>-0.67532467532467533</c:v>
                </c:pt>
                <c:pt idx="3056">
                  <c:v>-0.67532467532467533</c:v>
                </c:pt>
                <c:pt idx="3057">
                  <c:v>-0.65800865800865804</c:v>
                </c:pt>
                <c:pt idx="3058">
                  <c:v>-0.66233766233766234</c:v>
                </c:pt>
                <c:pt idx="3059">
                  <c:v>-0.66233766233766234</c:v>
                </c:pt>
                <c:pt idx="3060">
                  <c:v>-0.63636363636363646</c:v>
                </c:pt>
                <c:pt idx="3061">
                  <c:v>-0.62770562770562777</c:v>
                </c:pt>
                <c:pt idx="3062">
                  <c:v>-0.62770562770562777</c:v>
                </c:pt>
                <c:pt idx="3063">
                  <c:v>-0.62770562770562777</c:v>
                </c:pt>
                <c:pt idx="3064">
                  <c:v>-0.66233766233766234</c:v>
                </c:pt>
                <c:pt idx="3065">
                  <c:v>-0.67099567099567103</c:v>
                </c:pt>
                <c:pt idx="3066">
                  <c:v>-0.66666666666666663</c:v>
                </c:pt>
                <c:pt idx="3067">
                  <c:v>-0.68831168831168832</c:v>
                </c:pt>
                <c:pt idx="3068">
                  <c:v>-0.67532467532467533</c:v>
                </c:pt>
                <c:pt idx="3069">
                  <c:v>-0.67532467532467533</c:v>
                </c:pt>
                <c:pt idx="3070">
                  <c:v>-0.67532467532467533</c:v>
                </c:pt>
                <c:pt idx="3071">
                  <c:v>-0.66666666666666663</c:v>
                </c:pt>
                <c:pt idx="3072">
                  <c:v>-0.66233766233766234</c:v>
                </c:pt>
                <c:pt idx="3073">
                  <c:v>-0.67532467532467533</c:v>
                </c:pt>
                <c:pt idx="3074">
                  <c:v>-0.67965367965367962</c:v>
                </c:pt>
                <c:pt idx="3075">
                  <c:v>-0.70995670995671001</c:v>
                </c:pt>
                <c:pt idx="3076">
                  <c:v>-0.70995670995671001</c:v>
                </c:pt>
                <c:pt idx="3077">
                  <c:v>-0.70995670995671001</c:v>
                </c:pt>
                <c:pt idx="3078">
                  <c:v>-0.72294372294372289</c:v>
                </c:pt>
                <c:pt idx="3079">
                  <c:v>-0.75324675324675328</c:v>
                </c:pt>
                <c:pt idx="3080">
                  <c:v>-0.77056277056277056</c:v>
                </c:pt>
                <c:pt idx="3081">
                  <c:v>-0.77056277056277056</c:v>
                </c:pt>
                <c:pt idx="3082">
                  <c:v>-0.77922077922077926</c:v>
                </c:pt>
                <c:pt idx="3083">
                  <c:v>-0.77922077922077926</c:v>
                </c:pt>
                <c:pt idx="3084">
                  <c:v>-0.77922077922077926</c:v>
                </c:pt>
                <c:pt idx="3085">
                  <c:v>-0.77489177489177485</c:v>
                </c:pt>
                <c:pt idx="3086">
                  <c:v>-0.77489177489177485</c:v>
                </c:pt>
                <c:pt idx="3087">
                  <c:v>-0.77489177489177485</c:v>
                </c:pt>
                <c:pt idx="3088">
                  <c:v>-0.77056277056277056</c:v>
                </c:pt>
                <c:pt idx="3089">
                  <c:v>-0.77056277056277056</c:v>
                </c:pt>
                <c:pt idx="3090">
                  <c:v>-0.77056277056277056</c:v>
                </c:pt>
                <c:pt idx="3091">
                  <c:v>-0.77056277056277056</c:v>
                </c:pt>
                <c:pt idx="3092">
                  <c:v>-0.76623376623376627</c:v>
                </c:pt>
                <c:pt idx="3093">
                  <c:v>-0.77489177489177485</c:v>
                </c:pt>
                <c:pt idx="3094">
                  <c:v>-0.78354978354978355</c:v>
                </c:pt>
                <c:pt idx="3095">
                  <c:v>-0.77922077922077926</c:v>
                </c:pt>
                <c:pt idx="3096">
                  <c:v>-0.77489177489177485</c:v>
                </c:pt>
                <c:pt idx="3097">
                  <c:v>-0.77489177489177485</c:v>
                </c:pt>
                <c:pt idx="3098">
                  <c:v>-0.77489177489177485</c:v>
                </c:pt>
                <c:pt idx="3099">
                  <c:v>-0.77922077922077926</c:v>
                </c:pt>
                <c:pt idx="3100">
                  <c:v>-0.77056277056277056</c:v>
                </c:pt>
                <c:pt idx="3101">
                  <c:v>-0.77489177489177485</c:v>
                </c:pt>
                <c:pt idx="3102">
                  <c:v>-0.77489177489177485</c:v>
                </c:pt>
                <c:pt idx="3103">
                  <c:v>-0.77489177489177485</c:v>
                </c:pt>
                <c:pt idx="3104">
                  <c:v>-0.77489177489177485</c:v>
                </c:pt>
                <c:pt idx="3105">
                  <c:v>-0.77489177489177485</c:v>
                </c:pt>
                <c:pt idx="3106">
                  <c:v>-0.77489177489177485</c:v>
                </c:pt>
                <c:pt idx="3107">
                  <c:v>-0.77922077922077926</c:v>
                </c:pt>
                <c:pt idx="3108">
                  <c:v>-0.77489177489177485</c:v>
                </c:pt>
                <c:pt idx="3109">
                  <c:v>-0.76623376623376627</c:v>
                </c:pt>
                <c:pt idx="3110">
                  <c:v>-0.75757575757575757</c:v>
                </c:pt>
                <c:pt idx="3111">
                  <c:v>-0.75757575757575757</c:v>
                </c:pt>
                <c:pt idx="3112">
                  <c:v>-0.75757575757575757</c:v>
                </c:pt>
                <c:pt idx="3113">
                  <c:v>-0.76190476190476186</c:v>
                </c:pt>
                <c:pt idx="3114">
                  <c:v>-0.76623376623376627</c:v>
                </c:pt>
                <c:pt idx="3115">
                  <c:v>-0.76190476190476186</c:v>
                </c:pt>
                <c:pt idx="3116">
                  <c:v>-0.77922077922077926</c:v>
                </c:pt>
                <c:pt idx="3117">
                  <c:v>-0.77056277056277056</c:v>
                </c:pt>
                <c:pt idx="3118">
                  <c:v>-0.77056277056277056</c:v>
                </c:pt>
                <c:pt idx="3119">
                  <c:v>-0.77056277056277056</c:v>
                </c:pt>
                <c:pt idx="3120">
                  <c:v>-0.77922077922077926</c:v>
                </c:pt>
                <c:pt idx="3121">
                  <c:v>-0.76623376623376627</c:v>
                </c:pt>
                <c:pt idx="3122">
                  <c:v>-0.75324675324675328</c:v>
                </c:pt>
                <c:pt idx="3123">
                  <c:v>-0.74891774891774887</c:v>
                </c:pt>
                <c:pt idx="3124">
                  <c:v>-0.72294372294372289</c:v>
                </c:pt>
                <c:pt idx="3125">
                  <c:v>-0.72294372294372289</c:v>
                </c:pt>
                <c:pt idx="3126">
                  <c:v>-0.72294372294372289</c:v>
                </c:pt>
                <c:pt idx="3127">
                  <c:v>-0.73593073593073599</c:v>
                </c:pt>
                <c:pt idx="3128">
                  <c:v>-0.76190476190476186</c:v>
                </c:pt>
                <c:pt idx="3129">
                  <c:v>-0.77922077922077926</c:v>
                </c:pt>
                <c:pt idx="3130">
                  <c:v>-0.78354978354978355</c:v>
                </c:pt>
                <c:pt idx="3131">
                  <c:v>-0.7900432900432901</c:v>
                </c:pt>
                <c:pt idx="3132">
                  <c:v>-0.7900432900432901</c:v>
                </c:pt>
                <c:pt idx="3133">
                  <c:v>-0.7900432900432901</c:v>
                </c:pt>
                <c:pt idx="3134">
                  <c:v>-0.78354978354978355</c:v>
                </c:pt>
                <c:pt idx="3135">
                  <c:v>-0.77489177489177485</c:v>
                </c:pt>
                <c:pt idx="3136">
                  <c:v>-0.78354978354978355</c:v>
                </c:pt>
                <c:pt idx="3137">
                  <c:v>-0.77056277056277056</c:v>
                </c:pt>
                <c:pt idx="3138">
                  <c:v>-0.76623376623376627</c:v>
                </c:pt>
                <c:pt idx="3139">
                  <c:v>-0.76623376623376627</c:v>
                </c:pt>
                <c:pt idx="3140">
                  <c:v>-0.76623376623376627</c:v>
                </c:pt>
                <c:pt idx="3141">
                  <c:v>-0.77056277056277056</c:v>
                </c:pt>
                <c:pt idx="3142">
                  <c:v>-0.76623376623376627</c:v>
                </c:pt>
                <c:pt idx="3143">
                  <c:v>-0.75324675324675328</c:v>
                </c:pt>
                <c:pt idx="3144">
                  <c:v>-0.77922077922077926</c:v>
                </c:pt>
                <c:pt idx="3145">
                  <c:v>-0.77489177489177485</c:v>
                </c:pt>
                <c:pt idx="3146">
                  <c:v>-0.77489177489177485</c:v>
                </c:pt>
                <c:pt idx="3147">
                  <c:v>-0.77489177489177485</c:v>
                </c:pt>
                <c:pt idx="3148">
                  <c:v>-0.77489177489177485</c:v>
                </c:pt>
                <c:pt idx="3149">
                  <c:v>-0.78354978354978355</c:v>
                </c:pt>
                <c:pt idx="3150">
                  <c:v>-0.77489177489177485</c:v>
                </c:pt>
                <c:pt idx="3151">
                  <c:v>-0.78354978354978355</c:v>
                </c:pt>
                <c:pt idx="3152">
                  <c:v>-0.80303030303030298</c:v>
                </c:pt>
                <c:pt idx="3153">
                  <c:v>-0.80303030303030298</c:v>
                </c:pt>
                <c:pt idx="3154">
                  <c:v>-0.80303030303030298</c:v>
                </c:pt>
                <c:pt idx="3155">
                  <c:v>-0.80303030303030298</c:v>
                </c:pt>
                <c:pt idx="3156">
                  <c:v>-0.80519480519480524</c:v>
                </c:pt>
                <c:pt idx="3157">
                  <c:v>-0.80519480519480524</c:v>
                </c:pt>
                <c:pt idx="3158">
                  <c:v>-0.80952380952380953</c:v>
                </c:pt>
                <c:pt idx="3159">
                  <c:v>-0.81818181818181823</c:v>
                </c:pt>
                <c:pt idx="3160">
                  <c:v>-0.81818181818181823</c:v>
                </c:pt>
                <c:pt idx="3161">
                  <c:v>-0.81818181818181823</c:v>
                </c:pt>
                <c:pt idx="3162">
                  <c:v>-0.82034632034632038</c:v>
                </c:pt>
                <c:pt idx="3163">
                  <c:v>-0.81601731601731597</c:v>
                </c:pt>
                <c:pt idx="3164">
                  <c:v>-0.80952380952380953</c:v>
                </c:pt>
                <c:pt idx="3165">
                  <c:v>-0.81168831168831168</c:v>
                </c:pt>
                <c:pt idx="3166">
                  <c:v>-0.80952380952380953</c:v>
                </c:pt>
                <c:pt idx="3167">
                  <c:v>-0.80952380952380953</c:v>
                </c:pt>
                <c:pt idx="3168">
                  <c:v>-0.80952380952380953</c:v>
                </c:pt>
                <c:pt idx="3169">
                  <c:v>-0.80519480519480524</c:v>
                </c:pt>
                <c:pt idx="3170">
                  <c:v>-0.80952380952380953</c:v>
                </c:pt>
                <c:pt idx="3171">
                  <c:v>-0.81601731601731597</c:v>
                </c:pt>
                <c:pt idx="3172">
                  <c:v>-0.81385281385281394</c:v>
                </c:pt>
                <c:pt idx="3173">
                  <c:v>-0.80086580086580084</c:v>
                </c:pt>
                <c:pt idx="3174">
                  <c:v>-0.80086580086580084</c:v>
                </c:pt>
                <c:pt idx="3175">
                  <c:v>-0.80086580086580084</c:v>
                </c:pt>
                <c:pt idx="3176">
                  <c:v>-0.79870129870129869</c:v>
                </c:pt>
                <c:pt idx="3177">
                  <c:v>-0.79437229437229429</c:v>
                </c:pt>
                <c:pt idx="3178">
                  <c:v>-0.79653679653679654</c:v>
                </c:pt>
                <c:pt idx="3179">
                  <c:v>-0.79653679653679654</c:v>
                </c:pt>
                <c:pt idx="3180">
                  <c:v>-0.80735930735930739</c:v>
                </c:pt>
                <c:pt idx="3181">
                  <c:v>-0.80735930735930739</c:v>
                </c:pt>
                <c:pt idx="3182">
                  <c:v>-0.80735930735930739</c:v>
                </c:pt>
                <c:pt idx="3183">
                  <c:v>-0.81818181818181823</c:v>
                </c:pt>
                <c:pt idx="3184">
                  <c:v>-0.80735930735930739</c:v>
                </c:pt>
                <c:pt idx="3185">
                  <c:v>-0.83333333333333337</c:v>
                </c:pt>
                <c:pt idx="3186">
                  <c:v>-0.8528138528138528</c:v>
                </c:pt>
                <c:pt idx="3187">
                  <c:v>-0.84415584415584421</c:v>
                </c:pt>
                <c:pt idx="3188">
                  <c:v>-0.84415584415584421</c:v>
                </c:pt>
                <c:pt idx="3189">
                  <c:v>-0.84415584415584421</c:v>
                </c:pt>
                <c:pt idx="3190">
                  <c:v>-0.84415584415584421</c:v>
                </c:pt>
                <c:pt idx="3191">
                  <c:v>-0.83982683982683981</c:v>
                </c:pt>
                <c:pt idx="3192">
                  <c:v>-0.83549783549783552</c:v>
                </c:pt>
                <c:pt idx="3193">
                  <c:v>-0.83116883116883111</c:v>
                </c:pt>
                <c:pt idx="3194">
                  <c:v>-0.83116883116883111</c:v>
                </c:pt>
                <c:pt idx="3195">
                  <c:v>-0.83116883116883111</c:v>
                </c:pt>
                <c:pt idx="3196">
                  <c:v>-0.83116883116883111</c:v>
                </c:pt>
                <c:pt idx="3197">
                  <c:v>-0.83766233766233766</c:v>
                </c:pt>
                <c:pt idx="3198">
                  <c:v>-0.83982683982683981</c:v>
                </c:pt>
                <c:pt idx="3199">
                  <c:v>-0.83766233766233766</c:v>
                </c:pt>
                <c:pt idx="3200">
                  <c:v>-0.84415584415584421</c:v>
                </c:pt>
                <c:pt idx="3201">
                  <c:v>-0.85064935064935066</c:v>
                </c:pt>
                <c:pt idx="3202">
                  <c:v>-0.85064935064935066</c:v>
                </c:pt>
                <c:pt idx="3203">
                  <c:v>-0.85064935064935066</c:v>
                </c:pt>
                <c:pt idx="3204">
                  <c:v>-0.8484848484848484</c:v>
                </c:pt>
                <c:pt idx="3205">
                  <c:v>-0.8484848484848484</c:v>
                </c:pt>
                <c:pt idx="3206">
                  <c:v>-0.85497835497835495</c:v>
                </c:pt>
                <c:pt idx="3207">
                  <c:v>-0.85497835497835495</c:v>
                </c:pt>
                <c:pt idx="3208">
                  <c:v>-0.8528138528138528</c:v>
                </c:pt>
                <c:pt idx="3209">
                  <c:v>-0.8528138528138528</c:v>
                </c:pt>
                <c:pt idx="3210">
                  <c:v>-0.8528138528138528</c:v>
                </c:pt>
                <c:pt idx="3211">
                  <c:v>-0.8484848484848484</c:v>
                </c:pt>
                <c:pt idx="3212">
                  <c:v>-0.8484848484848484</c:v>
                </c:pt>
                <c:pt idx="3213">
                  <c:v>-0.8571428571428571</c:v>
                </c:pt>
                <c:pt idx="3214">
                  <c:v>-0.8528138528138528</c:v>
                </c:pt>
                <c:pt idx="3215">
                  <c:v>-0.85930735930735935</c:v>
                </c:pt>
                <c:pt idx="3216">
                  <c:v>-0.85930735930735935</c:v>
                </c:pt>
                <c:pt idx="3217">
                  <c:v>-0.85930735930735935</c:v>
                </c:pt>
                <c:pt idx="3218">
                  <c:v>-0.8571428571428571</c:v>
                </c:pt>
                <c:pt idx="3219">
                  <c:v>-0.8571428571428571</c:v>
                </c:pt>
                <c:pt idx="3220">
                  <c:v>-0.8528138528138528</c:v>
                </c:pt>
                <c:pt idx="3221">
                  <c:v>-0.85930735930735935</c:v>
                </c:pt>
                <c:pt idx="3222">
                  <c:v>-0.85930735930735935</c:v>
                </c:pt>
                <c:pt idx="3223">
                  <c:v>-0.85930735930735935</c:v>
                </c:pt>
                <c:pt idx="3224">
                  <c:v>-0.85930735930735935</c:v>
                </c:pt>
                <c:pt idx="3225">
                  <c:v>-0.8571428571428571</c:v>
                </c:pt>
                <c:pt idx="3226">
                  <c:v>-0.85497835497835495</c:v>
                </c:pt>
                <c:pt idx="3227">
                  <c:v>-0.85497835497835495</c:v>
                </c:pt>
                <c:pt idx="3228">
                  <c:v>-0.83982683982683981</c:v>
                </c:pt>
                <c:pt idx="3229">
                  <c:v>-0.83549783549783552</c:v>
                </c:pt>
                <c:pt idx="3230">
                  <c:v>-0.83549783549783552</c:v>
                </c:pt>
                <c:pt idx="3231">
                  <c:v>-0.83549783549783552</c:v>
                </c:pt>
                <c:pt idx="3232">
                  <c:v>-0.83333333333333337</c:v>
                </c:pt>
                <c:pt idx="3233">
                  <c:v>-0.83766233766233766</c:v>
                </c:pt>
                <c:pt idx="3234">
                  <c:v>-0.83982683982683981</c:v>
                </c:pt>
                <c:pt idx="3235">
                  <c:v>-0.83116883116883111</c:v>
                </c:pt>
                <c:pt idx="3236">
                  <c:v>-0.83549783549783552</c:v>
                </c:pt>
                <c:pt idx="3237">
                  <c:v>-0.83549783549783552</c:v>
                </c:pt>
                <c:pt idx="3238">
                  <c:v>-0.83549783549783552</c:v>
                </c:pt>
                <c:pt idx="3239">
                  <c:v>-0.83549783549783552</c:v>
                </c:pt>
                <c:pt idx="3240">
                  <c:v>-0.83549783549783552</c:v>
                </c:pt>
                <c:pt idx="3241">
                  <c:v>-0.84632034632034636</c:v>
                </c:pt>
                <c:pt idx="3242">
                  <c:v>-0.84632034632034636</c:v>
                </c:pt>
                <c:pt idx="3243">
                  <c:v>-0.83982683982683981</c:v>
                </c:pt>
                <c:pt idx="3244">
                  <c:v>-0.83982683982683981</c:v>
                </c:pt>
                <c:pt idx="3245">
                  <c:v>-0.83982683982683981</c:v>
                </c:pt>
                <c:pt idx="3246">
                  <c:v>-0.83982683982683981</c:v>
                </c:pt>
                <c:pt idx="3247">
                  <c:v>-0.83982683982683981</c:v>
                </c:pt>
                <c:pt idx="3248">
                  <c:v>-0.83549783549783552</c:v>
                </c:pt>
                <c:pt idx="3249">
                  <c:v>-0.83982683982683981</c:v>
                </c:pt>
                <c:pt idx="3250">
                  <c:v>-0.84415584415584421</c:v>
                </c:pt>
                <c:pt idx="3251">
                  <c:v>-0.84415584415584421</c:v>
                </c:pt>
                <c:pt idx="3252">
                  <c:v>-0.84415584415584421</c:v>
                </c:pt>
                <c:pt idx="3253">
                  <c:v>-0.85064935064935066</c:v>
                </c:pt>
                <c:pt idx="3254">
                  <c:v>-0.85064935064935066</c:v>
                </c:pt>
                <c:pt idx="3255">
                  <c:v>-0.8484848484848484</c:v>
                </c:pt>
                <c:pt idx="3256">
                  <c:v>-0.8484848484848484</c:v>
                </c:pt>
                <c:pt idx="3257">
                  <c:v>-0.83766233766233766</c:v>
                </c:pt>
                <c:pt idx="3258">
                  <c:v>-0.83766233766233766</c:v>
                </c:pt>
                <c:pt idx="3259">
                  <c:v>-0.83766233766233766</c:v>
                </c:pt>
                <c:pt idx="3260">
                  <c:v>-0.83982683982683981</c:v>
                </c:pt>
                <c:pt idx="3261">
                  <c:v>-0.8484848484848484</c:v>
                </c:pt>
                <c:pt idx="3262">
                  <c:v>-0.83982683982683981</c:v>
                </c:pt>
                <c:pt idx="3263">
                  <c:v>-0.83766233766233766</c:v>
                </c:pt>
                <c:pt idx="3264">
                  <c:v>-0.82900432900432897</c:v>
                </c:pt>
                <c:pt idx="3265">
                  <c:v>-0.82900432900432897</c:v>
                </c:pt>
                <c:pt idx="3266">
                  <c:v>-0.82900432900432897</c:v>
                </c:pt>
                <c:pt idx="3267">
                  <c:v>-0.82900432900432897</c:v>
                </c:pt>
                <c:pt idx="3268">
                  <c:v>-0.82251082251082253</c:v>
                </c:pt>
                <c:pt idx="3269">
                  <c:v>-0.82251082251082253</c:v>
                </c:pt>
                <c:pt idx="3270">
                  <c:v>-0.83549783549783552</c:v>
                </c:pt>
                <c:pt idx="3271">
                  <c:v>-0.83333333333333337</c:v>
                </c:pt>
                <c:pt idx="3272">
                  <c:v>-0.83333333333333337</c:v>
                </c:pt>
                <c:pt idx="3273">
                  <c:v>-0.83333333333333337</c:v>
                </c:pt>
                <c:pt idx="3274">
                  <c:v>-0.82683982683982693</c:v>
                </c:pt>
                <c:pt idx="3275">
                  <c:v>-0.81818181818181823</c:v>
                </c:pt>
                <c:pt idx="3276">
                  <c:v>-0.81818181818181823</c:v>
                </c:pt>
                <c:pt idx="3277">
                  <c:v>-0.81818181818181823</c:v>
                </c:pt>
                <c:pt idx="3278">
                  <c:v>-0.82251082251082253</c:v>
                </c:pt>
                <c:pt idx="3279">
                  <c:v>-0.82251082251082253</c:v>
                </c:pt>
                <c:pt idx="3280">
                  <c:v>-0.82251082251082253</c:v>
                </c:pt>
                <c:pt idx="3281">
                  <c:v>-0.81818181818181823</c:v>
                </c:pt>
                <c:pt idx="3282">
                  <c:v>-0.82034632034632038</c:v>
                </c:pt>
                <c:pt idx="3283">
                  <c:v>-0.82034632034632038</c:v>
                </c:pt>
                <c:pt idx="3284">
                  <c:v>-0.81818181818181823</c:v>
                </c:pt>
                <c:pt idx="3285">
                  <c:v>-0.80086580086580084</c:v>
                </c:pt>
                <c:pt idx="3286">
                  <c:v>-0.80086580086580084</c:v>
                </c:pt>
                <c:pt idx="3287">
                  <c:v>-0.80086580086580084</c:v>
                </c:pt>
                <c:pt idx="3288">
                  <c:v>-0.80303030303030298</c:v>
                </c:pt>
                <c:pt idx="3289">
                  <c:v>-0.80519480519480524</c:v>
                </c:pt>
                <c:pt idx="3290">
                  <c:v>-0.80086580086580084</c:v>
                </c:pt>
                <c:pt idx="3291">
                  <c:v>-0.81818181818181823</c:v>
                </c:pt>
                <c:pt idx="3292">
                  <c:v>-0.83549783549783552</c:v>
                </c:pt>
                <c:pt idx="3293">
                  <c:v>-0.83549783549783552</c:v>
                </c:pt>
                <c:pt idx="3294">
                  <c:v>-0.83549783549783552</c:v>
                </c:pt>
                <c:pt idx="3295">
                  <c:v>-0.8571428571428571</c:v>
                </c:pt>
                <c:pt idx="3296">
                  <c:v>-0.8528138528138528</c:v>
                </c:pt>
                <c:pt idx="3297">
                  <c:v>-0.8528138528138528</c:v>
                </c:pt>
                <c:pt idx="3298">
                  <c:v>-0.85497835497835495</c:v>
                </c:pt>
                <c:pt idx="3299">
                  <c:v>-0.8528138528138528</c:v>
                </c:pt>
                <c:pt idx="3300">
                  <c:v>-0.8528138528138528</c:v>
                </c:pt>
                <c:pt idx="3301">
                  <c:v>-0.8528138528138528</c:v>
                </c:pt>
                <c:pt idx="3302">
                  <c:v>-0.8614718614718615</c:v>
                </c:pt>
                <c:pt idx="3303">
                  <c:v>-0.8614718614718615</c:v>
                </c:pt>
                <c:pt idx="3304">
                  <c:v>-0.8614718614718615</c:v>
                </c:pt>
                <c:pt idx="3305">
                  <c:v>-0.85930735930735935</c:v>
                </c:pt>
                <c:pt idx="3306">
                  <c:v>-0.8571428571428571</c:v>
                </c:pt>
                <c:pt idx="3307">
                  <c:v>-0.8571428571428571</c:v>
                </c:pt>
                <c:pt idx="3308">
                  <c:v>-0.8571428571428571</c:v>
                </c:pt>
                <c:pt idx="3309">
                  <c:v>-0.85497835497835495</c:v>
                </c:pt>
                <c:pt idx="3310">
                  <c:v>-0.8484848484848484</c:v>
                </c:pt>
                <c:pt idx="3311">
                  <c:v>-0.8484848484848484</c:v>
                </c:pt>
                <c:pt idx="3312">
                  <c:v>-0.84415584415584421</c:v>
                </c:pt>
                <c:pt idx="3313">
                  <c:v>-0.8528138528138528</c:v>
                </c:pt>
                <c:pt idx="3314">
                  <c:v>-0.8528138528138528</c:v>
                </c:pt>
                <c:pt idx="3315">
                  <c:v>-0.8528138528138528</c:v>
                </c:pt>
                <c:pt idx="3316">
                  <c:v>-0.86363636363636365</c:v>
                </c:pt>
                <c:pt idx="3317">
                  <c:v>-0.8571428571428571</c:v>
                </c:pt>
                <c:pt idx="3318">
                  <c:v>-0.85064935064935066</c:v>
                </c:pt>
                <c:pt idx="3319">
                  <c:v>-0.83766233766233766</c:v>
                </c:pt>
                <c:pt idx="3320">
                  <c:v>-0.83766233766233766</c:v>
                </c:pt>
                <c:pt idx="3321">
                  <c:v>-0.83766233766233766</c:v>
                </c:pt>
                <c:pt idx="3322">
                  <c:v>-0.83766233766233766</c:v>
                </c:pt>
                <c:pt idx="3323">
                  <c:v>-0.84199134199134196</c:v>
                </c:pt>
                <c:pt idx="3324">
                  <c:v>-0.84415584415584421</c:v>
                </c:pt>
                <c:pt idx="3325">
                  <c:v>-0.83766233766233766</c:v>
                </c:pt>
                <c:pt idx="3326">
                  <c:v>-0.83333333333333337</c:v>
                </c:pt>
                <c:pt idx="3327">
                  <c:v>-0.82251082251082253</c:v>
                </c:pt>
                <c:pt idx="3328">
                  <c:v>-0.82251082251082253</c:v>
                </c:pt>
                <c:pt idx="3329">
                  <c:v>-0.82251082251082253</c:v>
                </c:pt>
                <c:pt idx="3330">
                  <c:v>-0.82251082251082253</c:v>
                </c:pt>
                <c:pt idx="3331">
                  <c:v>-0.80952380952380953</c:v>
                </c:pt>
                <c:pt idx="3332">
                  <c:v>-0.81818181818181823</c:v>
                </c:pt>
                <c:pt idx="3333">
                  <c:v>-0.82467532467532467</c:v>
                </c:pt>
                <c:pt idx="3334">
                  <c:v>-0.84415584415584421</c:v>
                </c:pt>
                <c:pt idx="3335">
                  <c:v>-0.84415584415584421</c:v>
                </c:pt>
                <c:pt idx="3336">
                  <c:v>-0.84415584415584421</c:v>
                </c:pt>
                <c:pt idx="3337">
                  <c:v>-0.84199134199134196</c:v>
                </c:pt>
                <c:pt idx="3338">
                  <c:v>-0.84199134199134196</c:v>
                </c:pt>
                <c:pt idx="3339">
                  <c:v>-0.83982683982683981</c:v>
                </c:pt>
                <c:pt idx="3340">
                  <c:v>-0.83982683982683981</c:v>
                </c:pt>
                <c:pt idx="3341">
                  <c:v>-0.82251082251082253</c:v>
                </c:pt>
                <c:pt idx="3342">
                  <c:v>-0.82251082251082253</c:v>
                </c:pt>
                <c:pt idx="3343">
                  <c:v>-0.82251082251082253</c:v>
                </c:pt>
                <c:pt idx="3344">
                  <c:v>-0.82034632034632038</c:v>
                </c:pt>
                <c:pt idx="3345">
                  <c:v>-0.82251082251082253</c:v>
                </c:pt>
                <c:pt idx="3346">
                  <c:v>-0.80519480519480524</c:v>
                </c:pt>
                <c:pt idx="3347">
                  <c:v>-0.80519480519480524</c:v>
                </c:pt>
                <c:pt idx="3348">
                  <c:v>-0.79653679653679654</c:v>
                </c:pt>
                <c:pt idx="3349">
                  <c:v>-0.79653679653679654</c:v>
                </c:pt>
                <c:pt idx="3350">
                  <c:v>-0.79653679653679654</c:v>
                </c:pt>
                <c:pt idx="3351">
                  <c:v>-0.80086580086580084</c:v>
                </c:pt>
                <c:pt idx="3352">
                  <c:v>-0.79653679653679654</c:v>
                </c:pt>
                <c:pt idx="3353">
                  <c:v>-0.7900432900432901</c:v>
                </c:pt>
                <c:pt idx="3354">
                  <c:v>-0.80952380952380953</c:v>
                </c:pt>
                <c:pt idx="3355">
                  <c:v>-0.79870129870129869</c:v>
                </c:pt>
                <c:pt idx="3356">
                  <c:v>-0.79870129870129869</c:v>
                </c:pt>
                <c:pt idx="3357">
                  <c:v>-0.79870129870129869</c:v>
                </c:pt>
                <c:pt idx="3358">
                  <c:v>-0.80735930735930739</c:v>
                </c:pt>
                <c:pt idx="3359">
                  <c:v>-0.80086580086580084</c:v>
                </c:pt>
                <c:pt idx="3360">
                  <c:v>-0.78354978354978355</c:v>
                </c:pt>
                <c:pt idx="3361">
                  <c:v>-0.77922077922077926</c:v>
                </c:pt>
                <c:pt idx="3362">
                  <c:v>-0.77922077922077926</c:v>
                </c:pt>
                <c:pt idx="3363">
                  <c:v>-0.77922077922077926</c:v>
                </c:pt>
                <c:pt idx="3364">
                  <c:v>-0.77922077922077926</c:v>
                </c:pt>
                <c:pt idx="3365">
                  <c:v>-0.77489177489177485</c:v>
                </c:pt>
                <c:pt idx="3366">
                  <c:v>-0.76190476190476186</c:v>
                </c:pt>
                <c:pt idx="3367">
                  <c:v>-0.76623376623376627</c:v>
                </c:pt>
                <c:pt idx="3368">
                  <c:v>-0.81818181818181823</c:v>
                </c:pt>
                <c:pt idx="3369">
                  <c:v>-0.81818181818181823</c:v>
                </c:pt>
                <c:pt idx="3370">
                  <c:v>-0.81818181818181823</c:v>
                </c:pt>
                <c:pt idx="3371">
                  <c:v>-0.81818181818181823</c:v>
                </c:pt>
                <c:pt idx="3372">
                  <c:v>-0.82683982683982693</c:v>
                </c:pt>
                <c:pt idx="3373">
                  <c:v>-0.81168831168831168</c:v>
                </c:pt>
                <c:pt idx="3374">
                  <c:v>-0.81818181818181823</c:v>
                </c:pt>
                <c:pt idx="3375">
                  <c:v>-0.82034632034632038</c:v>
                </c:pt>
                <c:pt idx="3376">
                  <c:v>-0.81385281385281394</c:v>
                </c:pt>
                <c:pt idx="3377">
                  <c:v>-0.81385281385281394</c:v>
                </c:pt>
                <c:pt idx="3378">
                  <c:v>-0.81385281385281394</c:v>
                </c:pt>
                <c:pt idx="3379">
                  <c:v>-0.82467532467532467</c:v>
                </c:pt>
                <c:pt idx="3380">
                  <c:v>-0.82900432900432897</c:v>
                </c:pt>
                <c:pt idx="3381">
                  <c:v>-0.83982683982683981</c:v>
                </c:pt>
                <c:pt idx="3382">
                  <c:v>-0.82683982683982693</c:v>
                </c:pt>
                <c:pt idx="3383">
                  <c:v>-0.83549783549783552</c:v>
                </c:pt>
                <c:pt idx="3384">
                  <c:v>-0.83549783549783552</c:v>
                </c:pt>
                <c:pt idx="3385">
                  <c:v>-0.83549783549783552</c:v>
                </c:pt>
                <c:pt idx="3386">
                  <c:v>-0.83766233766233766</c:v>
                </c:pt>
                <c:pt idx="3387">
                  <c:v>-0.8528138528138528</c:v>
                </c:pt>
                <c:pt idx="3388">
                  <c:v>-0.86580086580086579</c:v>
                </c:pt>
                <c:pt idx="3389">
                  <c:v>-0.86580086580086579</c:v>
                </c:pt>
                <c:pt idx="3390">
                  <c:v>-0.86580086580086579</c:v>
                </c:pt>
                <c:pt idx="3391">
                  <c:v>-0.86580086580086579</c:v>
                </c:pt>
                <c:pt idx="3392">
                  <c:v>-0.86580086580086579</c:v>
                </c:pt>
                <c:pt idx="3393">
                  <c:v>-0.87445887445887449</c:v>
                </c:pt>
                <c:pt idx="3394">
                  <c:v>-0.86580086580086579</c:v>
                </c:pt>
                <c:pt idx="3395">
                  <c:v>-0.8701298701298702</c:v>
                </c:pt>
                <c:pt idx="3396">
                  <c:v>-0.8701298701298702</c:v>
                </c:pt>
                <c:pt idx="3397">
                  <c:v>-0.8701298701298702</c:v>
                </c:pt>
                <c:pt idx="3398">
                  <c:v>-0.8701298701298702</c:v>
                </c:pt>
                <c:pt idx="3399">
                  <c:v>-0.8701298701298702</c:v>
                </c:pt>
                <c:pt idx="3400">
                  <c:v>-0.87229437229437234</c:v>
                </c:pt>
                <c:pt idx="3401">
                  <c:v>-0.87445887445887449</c:v>
                </c:pt>
                <c:pt idx="3402">
                  <c:v>-0.86796536796536794</c:v>
                </c:pt>
                <c:pt idx="3403">
                  <c:v>-0.87445887445887449</c:v>
                </c:pt>
                <c:pt idx="3404">
                  <c:v>-0.8701298701298702</c:v>
                </c:pt>
                <c:pt idx="3405">
                  <c:v>-0.8701298701298702</c:v>
                </c:pt>
                <c:pt idx="3406">
                  <c:v>-0.8701298701298702</c:v>
                </c:pt>
                <c:pt idx="3407">
                  <c:v>-0.87229437229437234</c:v>
                </c:pt>
                <c:pt idx="3408">
                  <c:v>-0.8787878787878789</c:v>
                </c:pt>
                <c:pt idx="3409">
                  <c:v>-0.88311688311688308</c:v>
                </c:pt>
                <c:pt idx="3410">
                  <c:v>-0.88311688311688308</c:v>
                </c:pt>
                <c:pt idx="3411">
                  <c:v>-0.87662337662337653</c:v>
                </c:pt>
                <c:pt idx="3412">
                  <c:v>-0.87662337662337653</c:v>
                </c:pt>
                <c:pt idx="3413">
                  <c:v>-0.87662337662337653</c:v>
                </c:pt>
                <c:pt idx="3414">
                  <c:v>-0.88528138528138522</c:v>
                </c:pt>
                <c:pt idx="3415">
                  <c:v>-0.87662337662337653</c:v>
                </c:pt>
                <c:pt idx="3416">
                  <c:v>-0.8701298701298702</c:v>
                </c:pt>
                <c:pt idx="3417">
                  <c:v>-0.86363636363636365</c:v>
                </c:pt>
                <c:pt idx="3418">
                  <c:v>-0.85497835497835495</c:v>
                </c:pt>
                <c:pt idx="3419">
                  <c:v>-0.85497835497835495</c:v>
                </c:pt>
                <c:pt idx="3420">
                  <c:v>-0.85497835497835495</c:v>
                </c:pt>
                <c:pt idx="3421">
                  <c:v>-0.8528138528138528</c:v>
                </c:pt>
                <c:pt idx="3422">
                  <c:v>-0.8571428571428571</c:v>
                </c:pt>
                <c:pt idx="3423">
                  <c:v>-0.8571428571428571</c:v>
                </c:pt>
                <c:pt idx="3424">
                  <c:v>-0.8571428571428571</c:v>
                </c:pt>
                <c:pt idx="3425">
                  <c:v>-0.8484848484848484</c:v>
                </c:pt>
                <c:pt idx="3426">
                  <c:v>-0.8484848484848484</c:v>
                </c:pt>
                <c:pt idx="3427">
                  <c:v>-0.8484848484848484</c:v>
                </c:pt>
                <c:pt idx="3428">
                  <c:v>-0.8614718614718615</c:v>
                </c:pt>
                <c:pt idx="3429">
                  <c:v>-0.8614718614718615</c:v>
                </c:pt>
                <c:pt idx="3430">
                  <c:v>-0.8571428571428571</c:v>
                </c:pt>
                <c:pt idx="3431">
                  <c:v>-0.87229437229437234</c:v>
                </c:pt>
                <c:pt idx="3432">
                  <c:v>-0.86580086580086579</c:v>
                </c:pt>
                <c:pt idx="3433">
                  <c:v>-0.86580086580086579</c:v>
                </c:pt>
                <c:pt idx="3434">
                  <c:v>-0.86580086580086579</c:v>
                </c:pt>
                <c:pt idx="3435">
                  <c:v>-0.8614718614718615</c:v>
                </c:pt>
                <c:pt idx="3436">
                  <c:v>-0.8614718614718615</c:v>
                </c:pt>
                <c:pt idx="3437">
                  <c:v>-0.85064935064935066</c:v>
                </c:pt>
                <c:pt idx="3438">
                  <c:v>-0.8528138528138528</c:v>
                </c:pt>
                <c:pt idx="3439">
                  <c:v>-0.84632034632034636</c:v>
                </c:pt>
                <c:pt idx="3440">
                  <c:v>-0.84632034632034636</c:v>
                </c:pt>
                <c:pt idx="3441">
                  <c:v>-0.84632034632034636</c:v>
                </c:pt>
                <c:pt idx="3442">
                  <c:v>-0.8528138528138528</c:v>
                </c:pt>
                <c:pt idx="3443">
                  <c:v>-0.8484848484848484</c:v>
                </c:pt>
                <c:pt idx="3444">
                  <c:v>-0.86363636363636365</c:v>
                </c:pt>
                <c:pt idx="3445">
                  <c:v>-0.8614718614718615</c:v>
                </c:pt>
                <c:pt idx="3446">
                  <c:v>-0.8484848484848484</c:v>
                </c:pt>
                <c:pt idx="3447">
                  <c:v>-0.8484848484848484</c:v>
                </c:pt>
                <c:pt idx="3448">
                  <c:v>-0.8484848484848484</c:v>
                </c:pt>
                <c:pt idx="3449">
                  <c:v>-0.84199134199134196</c:v>
                </c:pt>
                <c:pt idx="3450">
                  <c:v>-0.8528138528138528</c:v>
                </c:pt>
                <c:pt idx="3451">
                  <c:v>-0.85497835497835495</c:v>
                </c:pt>
                <c:pt idx="3452">
                  <c:v>-0.8701298701298702</c:v>
                </c:pt>
                <c:pt idx="3453">
                  <c:v>-0.8614718614718615</c:v>
                </c:pt>
                <c:pt idx="3454">
                  <c:v>-0.8614718614718615</c:v>
                </c:pt>
                <c:pt idx="3455">
                  <c:v>-0.8614718614718615</c:v>
                </c:pt>
                <c:pt idx="3456">
                  <c:v>-0.8701298701298702</c:v>
                </c:pt>
                <c:pt idx="3457">
                  <c:v>-0.8787878787878789</c:v>
                </c:pt>
                <c:pt idx="3458">
                  <c:v>-0.8787878787878789</c:v>
                </c:pt>
                <c:pt idx="3459">
                  <c:v>-0.8787878787878789</c:v>
                </c:pt>
                <c:pt idx="3460">
                  <c:v>-0.8787878787878789</c:v>
                </c:pt>
                <c:pt idx="3461">
                  <c:v>-0.8787878787878789</c:v>
                </c:pt>
                <c:pt idx="3462">
                  <c:v>-0.8787878787878789</c:v>
                </c:pt>
                <c:pt idx="3463">
                  <c:v>-0.88744588744588737</c:v>
                </c:pt>
                <c:pt idx="3464">
                  <c:v>-0.88528138528138522</c:v>
                </c:pt>
                <c:pt idx="3465">
                  <c:v>-0.88095238095238104</c:v>
                </c:pt>
                <c:pt idx="3466">
                  <c:v>-0.88744588744588737</c:v>
                </c:pt>
                <c:pt idx="3467">
                  <c:v>-0.88744588744588737</c:v>
                </c:pt>
                <c:pt idx="3468">
                  <c:v>-0.88744588744588737</c:v>
                </c:pt>
                <c:pt idx="3469">
                  <c:v>-0.88744588744588737</c:v>
                </c:pt>
                <c:pt idx="3470">
                  <c:v>-0.87662337662337653</c:v>
                </c:pt>
                <c:pt idx="3471">
                  <c:v>-0.87662337662337653</c:v>
                </c:pt>
                <c:pt idx="3472">
                  <c:v>-0.87445887445887449</c:v>
                </c:pt>
                <c:pt idx="3473">
                  <c:v>-0.8787878787878789</c:v>
                </c:pt>
                <c:pt idx="3474">
                  <c:v>-0.8787878787878789</c:v>
                </c:pt>
                <c:pt idx="3475">
                  <c:v>-0.8787878787878789</c:v>
                </c:pt>
                <c:pt idx="3476">
                  <c:v>-0.8787878787878789</c:v>
                </c:pt>
                <c:pt idx="3477">
                  <c:v>-0.89393939393939392</c:v>
                </c:pt>
                <c:pt idx="3478">
                  <c:v>-0.88095238095238104</c:v>
                </c:pt>
                <c:pt idx="3479">
                  <c:v>-0.8787878787878789</c:v>
                </c:pt>
                <c:pt idx="3480">
                  <c:v>-0.86363636363636365</c:v>
                </c:pt>
                <c:pt idx="3481">
                  <c:v>-0.8571428571428571</c:v>
                </c:pt>
                <c:pt idx="3482">
                  <c:v>-0.8571428571428571</c:v>
                </c:pt>
                <c:pt idx="3483">
                  <c:v>-0.8571428571428571</c:v>
                </c:pt>
                <c:pt idx="3484">
                  <c:v>-0.8571428571428571</c:v>
                </c:pt>
                <c:pt idx="3485">
                  <c:v>-0.85930735930735935</c:v>
                </c:pt>
                <c:pt idx="3486">
                  <c:v>-0.8614718614718615</c:v>
                </c:pt>
                <c:pt idx="3487">
                  <c:v>-0.84199134199134196</c:v>
                </c:pt>
                <c:pt idx="3488">
                  <c:v>-0.84415584415584421</c:v>
                </c:pt>
                <c:pt idx="3489">
                  <c:v>-0.84415584415584421</c:v>
                </c:pt>
                <c:pt idx="3490">
                  <c:v>-0.84415584415584421</c:v>
                </c:pt>
                <c:pt idx="3491">
                  <c:v>-0.8528138528138528</c:v>
                </c:pt>
                <c:pt idx="3492">
                  <c:v>-0.8484848484848484</c:v>
                </c:pt>
                <c:pt idx="3493">
                  <c:v>-0.83982683982683981</c:v>
                </c:pt>
                <c:pt idx="3494">
                  <c:v>-0.83549783549783552</c:v>
                </c:pt>
                <c:pt idx="3495">
                  <c:v>-0.83549783549783552</c:v>
                </c:pt>
                <c:pt idx="3496">
                  <c:v>-0.83549783549783552</c:v>
                </c:pt>
                <c:pt idx="3497">
                  <c:v>-0.83549783549783552</c:v>
                </c:pt>
                <c:pt idx="3498">
                  <c:v>-0.83549783549783552</c:v>
                </c:pt>
                <c:pt idx="3499">
                  <c:v>-0.83333333333333337</c:v>
                </c:pt>
                <c:pt idx="3500">
                  <c:v>-0.83333333333333337</c:v>
                </c:pt>
                <c:pt idx="3501">
                  <c:v>-0.83333333333333337</c:v>
                </c:pt>
                <c:pt idx="3502">
                  <c:v>-0.82251082251082253</c:v>
                </c:pt>
                <c:pt idx="3503">
                  <c:v>-0.82251082251082253</c:v>
                </c:pt>
                <c:pt idx="3504">
                  <c:v>-0.82251082251082253</c:v>
                </c:pt>
                <c:pt idx="3505">
                  <c:v>-0.82251082251082253</c:v>
                </c:pt>
                <c:pt idx="3506">
                  <c:v>-0.82034632034632038</c:v>
                </c:pt>
                <c:pt idx="3507">
                  <c:v>-0.81818181818181823</c:v>
                </c:pt>
                <c:pt idx="3508">
                  <c:v>-0.82467532467532467</c:v>
                </c:pt>
                <c:pt idx="3509">
                  <c:v>-0.81385281385281394</c:v>
                </c:pt>
                <c:pt idx="3510">
                  <c:v>-0.81385281385281394</c:v>
                </c:pt>
                <c:pt idx="3511">
                  <c:v>-0.81385281385281394</c:v>
                </c:pt>
                <c:pt idx="3512">
                  <c:v>-0.81601731601731597</c:v>
                </c:pt>
                <c:pt idx="3513">
                  <c:v>-0.81601731601731597</c:v>
                </c:pt>
                <c:pt idx="3514">
                  <c:v>-0.80952380952380953</c:v>
                </c:pt>
                <c:pt idx="3515">
                  <c:v>-0.80735930735930739</c:v>
                </c:pt>
                <c:pt idx="3516">
                  <c:v>-0.80952380952380953</c:v>
                </c:pt>
                <c:pt idx="3517">
                  <c:v>-0.80952380952380953</c:v>
                </c:pt>
                <c:pt idx="3518">
                  <c:v>-0.80952380952380953</c:v>
                </c:pt>
                <c:pt idx="3519">
                  <c:v>-0.81601731601731597</c:v>
                </c:pt>
                <c:pt idx="3520">
                  <c:v>-0.80952380952380953</c:v>
                </c:pt>
                <c:pt idx="3521">
                  <c:v>-0.81385281385281394</c:v>
                </c:pt>
                <c:pt idx="3522">
                  <c:v>-0.81168831168831168</c:v>
                </c:pt>
                <c:pt idx="3523">
                  <c:v>-0.81818181818181823</c:v>
                </c:pt>
                <c:pt idx="3524">
                  <c:v>-0.81818181818181823</c:v>
                </c:pt>
                <c:pt idx="3525">
                  <c:v>-0.81818181818181823</c:v>
                </c:pt>
                <c:pt idx="3526">
                  <c:v>-0.81385281385281394</c:v>
                </c:pt>
                <c:pt idx="3527">
                  <c:v>-0.80735930735930739</c:v>
                </c:pt>
                <c:pt idx="3528">
                  <c:v>-0.80086580086580084</c:v>
                </c:pt>
                <c:pt idx="3529">
                  <c:v>-0.79653679653679654</c:v>
                </c:pt>
                <c:pt idx="3530">
                  <c:v>-0.79220779220779225</c:v>
                </c:pt>
                <c:pt idx="3531">
                  <c:v>-0.79220779220779225</c:v>
                </c:pt>
                <c:pt idx="3532">
                  <c:v>-0.79220779220779225</c:v>
                </c:pt>
                <c:pt idx="3533">
                  <c:v>-0.77489177489177485</c:v>
                </c:pt>
                <c:pt idx="3534">
                  <c:v>-0.77489177489177485</c:v>
                </c:pt>
                <c:pt idx="3535">
                  <c:v>-0.79220779220779225</c:v>
                </c:pt>
                <c:pt idx="3536">
                  <c:v>-0.78787878787878785</c:v>
                </c:pt>
                <c:pt idx="3537">
                  <c:v>-0.78787878787878785</c:v>
                </c:pt>
                <c:pt idx="3538">
                  <c:v>-0.78787878787878785</c:v>
                </c:pt>
                <c:pt idx="3539">
                  <c:v>-0.78787878787878785</c:v>
                </c:pt>
                <c:pt idx="3540">
                  <c:v>-0.79653679653679654</c:v>
                </c:pt>
                <c:pt idx="3541">
                  <c:v>-0.79437229437229429</c:v>
                </c:pt>
                <c:pt idx="3542">
                  <c:v>-0.7857142857142857</c:v>
                </c:pt>
                <c:pt idx="3543">
                  <c:v>-0.77489177489177485</c:v>
                </c:pt>
                <c:pt idx="3544">
                  <c:v>-0.78787878787878785</c:v>
                </c:pt>
                <c:pt idx="3545">
                  <c:v>-0.78787878787878785</c:v>
                </c:pt>
                <c:pt idx="3546">
                  <c:v>-0.78787878787878785</c:v>
                </c:pt>
                <c:pt idx="3547">
                  <c:v>-0.79870129870129869</c:v>
                </c:pt>
                <c:pt idx="3548">
                  <c:v>-0.80086580086580084</c:v>
                </c:pt>
                <c:pt idx="3549">
                  <c:v>-0.80519480519480524</c:v>
                </c:pt>
                <c:pt idx="3550">
                  <c:v>-0.77489177489177485</c:v>
                </c:pt>
                <c:pt idx="3551">
                  <c:v>-0.77056277056277056</c:v>
                </c:pt>
                <c:pt idx="3552">
                  <c:v>-0.77056277056277056</c:v>
                </c:pt>
                <c:pt idx="3553">
                  <c:v>-0.77056277056277056</c:v>
                </c:pt>
                <c:pt idx="3554">
                  <c:v>-0.79653679653679654</c:v>
                </c:pt>
                <c:pt idx="3555">
                  <c:v>-0.81385281385281394</c:v>
                </c:pt>
                <c:pt idx="3556">
                  <c:v>-0.90259740259740251</c:v>
                </c:pt>
                <c:pt idx="3557">
                  <c:v>-0.90259740259740251</c:v>
                </c:pt>
                <c:pt idx="3558">
                  <c:v>-0.90259740259740251</c:v>
                </c:pt>
                <c:pt idx="3559">
                  <c:v>-0.90259740259740251</c:v>
                </c:pt>
                <c:pt idx="3560">
                  <c:v>-0.90259740259740251</c:v>
                </c:pt>
                <c:pt idx="3561">
                  <c:v>-0.89393939393939392</c:v>
                </c:pt>
                <c:pt idx="3562">
                  <c:v>-0.89177489177489178</c:v>
                </c:pt>
                <c:pt idx="3563">
                  <c:v>-0.88744588744588737</c:v>
                </c:pt>
                <c:pt idx="3564">
                  <c:v>-0.90043290043290047</c:v>
                </c:pt>
                <c:pt idx="3565">
                  <c:v>-0.89610389610389618</c:v>
                </c:pt>
                <c:pt idx="3566">
                  <c:v>-0.89610389610389618</c:v>
                </c:pt>
                <c:pt idx="3567">
                  <c:v>-0.89610389610389618</c:v>
                </c:pt>
                <c:pt idx="3568">
                  <c:v>-0.89393939393939392</c:v>
                </c:pt>
                <c:pt idx="3569">
                  <c:v>-0.89177489177489178</c:v>
                </c:pt>
                <c:pt idx="3570">
                  <c:v>-0.89177489177489178</c:v>
                </c:pt>
                <c:pt idx="3571">
                  <c:v>-0.88744588744588737</c:v>
                </c:pt>
                <c:pt idx="3572">
                  <c:v>-0.89393939393939392</c:v>
                </c:pt>
                <c:pt idx="3573">
                  <c:v>-0.89393939393939392</c:v>
                </c:pt>
                <c:pt idx="3574">
                  <c:v>-0.89393939393939392</c:v>
                </c:pt>
                <c:pt idx="3575">
                  <c:v>-0.89177489177489178</c:v>
                </c:pt>
                <c:pt idx="3576">
                  <c:v>-0.89393939393939392</c:v>
                </c:pt>
                <c:pt idx="3577">
                  <c:v>-0.89177489177489178</c:v>
                </c:pt>
                <c:pt idx="3578">
                  <c:v>-0.89177489177489178</c:v>
                </c:pt>
                <c:pt idx="3579">
                  <c:v>-0.89610389610389618</c:v>
                </c:pt>
                <c:pt idx="3580">
                  <c:v>-0.89610389610389618</c:v>
                </c:pt>
                <c:pt idx="3581">
                  <c:v>-0.89610389610389618</c:v>
                </c:pt>
                <c:pt idx="3582">
                  <c:v>-0.89177489177489178</c:v>
                </c:pt>
                <c:pt idx="3583">
                  <c:v>-0.88744588744588737</c:v>
                </c:pt>
                <c:pt idx="3584">
                  <c:v>-0.89177489177489178</c:v>
                </c:pt>
                <c:pt idx="3585">
                  <c:v>-0.89177489177489178</c:v>
                </c:pt>
                <c:pt idx="3586">
                  <c:v>-0.89177489177489178</c:v>
                </c:pt>
                <c:pt idx="3587">
                  <c:v>-0.89177489177489178</c:v>
                </c:pt>
                <c:pt idx="3588">
                  <c:v>-0.89177489177489178</c:v>
                </c:pt>
                <c:pt idx="3589">
                  <c:v>-0.89177489177489178</c:v>
                </c:pt>
                <c:pt idx="3590">
                  <c:v>-0.89177489177489178</c:v>
                </c:pt>
                <c:pt idx="3591">
                  <c:v>-0.88744588744588737</c:v>
                </c:pt>
                <c:pt idx="3592">
                  <c:v>-0.88961038961038963</c:v>
                </c:pt>
                <c:pt idx="3593">
                  <c:v>-0.88961038961038963</c:v>
                </c:pt>
                <c:pt idx="3594">
                  <c:v>-0.88961038961038963</c:v>
                </c:pt>
                <c:pt idx="3595">
                  <c:v>-0.88961038961038963</c:v>
                </c:pt>
                <c:pt idx="3596">
                  <c:v>-0.88744588744588737</c:v>
                </c:pt>
                <c:pt idx="3597">
                  <c:v>-0.87229437229437234</c:v>
                </c:pt>
                <c:pt idx="3598">
                  <c:v>-0.87662337662337653</c:v>
                </c:pt>
                <c:pt idx="3599">
                  <c:v>-0.87229437229437234</c:v>
                </c:pt>
                <c:pt idx="3600">
                  <c:v>-0.87662337662337653</c:v>
                </c:pt>
                <c:pt idx="3601">
                  <c:v>-0.87662337662337653</c:v>
                </c:pt>
                <c:pt idx="3602">
                  <c:v>-0.87662337662337653</c:v>
                </c:pt>
                <c:pt idx="3603">
                  <c:v>-0.87229437229437234</c:v>
                </c:pt>
                <c:pt idx="3604">
                  <c:v>-0.87229437229437234</c:v>
                </c:pt>
                <c:pt idx="3605">
                  <c:v>-0.87229437229437234</c:v>
                </c:pt>
                <c:pt idx="3606">
                  <c:v>-0.8787878787878789</c:v>
                </c:pt>
                <c:pt idx="3607">
                  <c:v>-0.8787878787878789</c:v>
                </c:pt>
                <c:pt idx="3608">
                  <c:v>-0.8787878787878789</c:v>
                </c:pt>
                <c:pt idx="3609">
                  <c:v>-0.8787878787878789</c:v>
                </c:pt>
                <c:pt idx="3610">
                  <c:v>-0.88744588744588737</c:v>
                </c:pt>
                <c:pt idx="3611">
                  <c:v>-0.88744588744588737</c:v>
                </c:pt>
                <c:pt idx="3612">
                  <c:v>-0.88744588744588737</c:v>
                </c:pt>
                <c:pt idx="3613">
                  <c:v>-0.87445887445887449</c:v>
                </c:pt>
                <c:pt idx="3614">
                  <c:v>-0.8787878787878789</c:v>
                </c:pt>
                <c:pt idx="3615">
                  <c:v>-0.8787878787878789</c:v>
                </c:pt>
                <c:pt idx="3616">
                  <c:v>-0.8787878787878789</c:v>
                </c:pt>
                <c:pt idx="3617">
                  <c:v>-0.87445887445887449</c:v>
                </c:pt>
                <c:pt idx="3618">
                  <c:v>-0.8787878787878789</c:v>
                </c:pt>
                <c:pt idx="3619">
                  <c:v>-0.8787878787878789</c:v>
                </c:pt>
                <c:pt idx="3620">
                  <c:v>-0.88095238095238104</c:v>
                </c:pt>
                <c:pt idx="3621">
                  <c:v>-0.86796536796536794</c:v>
                </c:pt>
                <c:pt idx="3622">
                  <c:v>-0.86796536796536794</c:v>
                </c:pt>
                <c:pt idx="3623">
                  <c:v>-0.86796536796536794</c:v>
                </c:pt>
                <c:pt idx="3624">
                  <c:v>-0.86796536796536794</c:v>
                </c:pt>
                <c:pt idx="3625">
                  <c:v>-0.8528138528138528</c:v>
                </c:pt>
                <c:pt idx="3626">
                  <c:v>-0.86580086580086579</c:v>
                </c:pt>
                <c:pt idx="3627">
                  <c:v>-0.8528138528138528</c:v>
                </c:pt>
                <c:pt idx="3628">
                  <c:v>-0.85497835497835495</c:v>
                </c:pt>
                <c:pt idx="3629">
                  <c:v>-0.85497835497835495</c:v>
                </c:pt>
                <c:pt idx="3630">
                  <c:v>-0.85497835497835495</c:v>
                </c:pt>
                <c:pt idx="3631">
                  <c:v>-0.8614718614718615</c:v>
                </c:pt>
                <c:pt idx="3632">
                  <c:v>-0.8787878787878789</c:v>
                </c:pt>
                <c:pt idx="3633">
                  <c:v>-0.88528138528138522</c:v>
                </c:pt>
                <c:pt idx="3634">
                  <c:v>-0.88095238095238104</c:v>
                </c:pt>
                <c:pt idx="3635">
                  <c:v>-0.88095238095238104</c:v>
                </c:pt>
                <c:pt idx="3636">
                  <c:v>-0.88095238095238104</c:v>
                </c:pt>
                <c:pt idx="3637">
                  <c:v>-0.88095238095238104</c:v>
                </c:pt>
                <c:pt idx="3638">
                  <c:v>-0.88744588744588737</c:v>
                </c:pt>
                <c:pt idx="3639">
                  <c:v>-0.88311688311688308</c:v>
                </c:pt>
                <c:pt idx="3640">
                  <c:v>-0.8787878787878789</c:v>
                </c:pt>
                <c:pt idx="3641">
                  <c:v>-0.88528138528138522</c:v>
                </c:pt>
                <c:pt idx="3642">
                  <c:v>-0.88528138528138522</c:v>
                </c:pt>
                <c:pt idx="3643">
                  <c:v>-0.88528138528138522</c:v>
                </c:pt>
                <c:pt idx="3644">
                  <c:v>-0.88528138528138522</c:v>
                </c:pt>
                <c:pt idx="3645">
                  <c:v>-0.88311688311688308</c:v>
                </c:pt>
                <c:pt idx="3646">
                  <c:v>-0.88311688311688308</c:v>
                </c:pt>
                <c:pt idx="3647">
                  <c:v>-0.88311688311688308</c:v>
                </c:pt>
                <c:pt idx="3648">
                  <c:v>-0.8787878787878789</c:v>
                </c:pt>
                <c:pt idx="3649">
                  <c:v>-0.8787878787878789</c:v>
                </c:pt>
                <c:pt idx="3650">
                  <c:v>-0.8787878787878789</c:v>
                </c:pt>
                <c:pt idx="3651">
                  <c:v>-0.8787878787878789</c:v>
                </c:pt>
                <c:pt idx="3652">
                  <c:v>-0.8787878787878789</c:v>
                </c:pt>
                <c:pt idx="3653">
                  <c:v>-0.87445887445887449</c:v>
                </c:pt>
                <c:pt idx="3654">
                  <c:v>-0.8787878787878789</c:v>
                </c:pt>
                <c:pt idx="3655">
                  <c:v>-0.87662337662337653</c:v>
                </c:pt>
                <c:pt idx="3656">
                  <c:v>-0.8701298701298702</c:v>
                </c:pt>
                <c:pt idx="3657">
                  <c:v>-0.8701298701298702</c:v>
                </c:pt>
                <c:pt idx="3658">
                  <c:v>-0.8701298701298702</c:v>
                </c:pt>
                <c:pt idx="3659">
                  <c:v>-0.87445887445887449</c:v>
                </c:pt>
                <c:pt idx="3660">
                  <c:v>-0.86796536796536794</c:v>
                </c:pt>
                <c:pt idx="3661">
                  <c:v>-0.87229437229437234</c:v>
                </c:pt>
                <c:pt idx="3662">
                  <c:v>-0.8614718614718615</c:v>
                </c:pt>
                <c:pt idx="3663">
                  <c:v>-0.8614718614718615</c:v>
                </c:pt>
                <c:pt idx="3664">
                  <c:v>-0.8614718614718615</c:v>
                </c:pt>
                <c:pt idx="3665">
                  <c:v>-0.8614718614718615</c:v>
                </c:pt>
                <c:pt idx="3666">
                  <c:v>-0.8701298701298702</c:v>
                </c:pt>
                <c:pt idx="3667">
                  <c:v>-0.8701298701298702</c:v>
                </c:pt>
                <c:pt idx="3668">
                  <c:v>-0.8701298701298702</c:v>
                </c:pt>
                <c:pt idx="3669">
                  <c:v>-0.8614718614718615</c:v>
                </c:pt>
                <c:pt idx="3670">
                  <c:v>-0.87445887445887449</c:v>
                </c:pt>
                <c:pt idx="3671">
                  <c:v>-0.87445887445887449</c:v>
                </c:pt>
                <c:pt idx="3672">
                  <c:v>-0.87445887445887449</c:v>
                </c:pt>
                <c:pt idx="3673">
                  <c:v>-0.8787878787878789</c:v>
                </c:pt>
                <c:pt idx="3674">
                  <c:v>-0.88528138528138522</c:v>
                </c:pt>
                <c:pt idx="3675">
                  <c:v>-0.88095238095238104</c:v>
                </c:pt>
                <c:pt idx="3676">
                  <c:v>-0.87445887445887449</c:v>
                </c:pt>
                <c:pt idx="3677">
                  <c:v>-0.87662337662337653</c:v>
                </c:pt>
                <c:pt idx="3678">
                  <c:v>-0.87662337662337653</c:v>
                </c:pt>
                <c:pt idx="3679">
                  <c:v>-0.87662337662337653</c:v>
                </c:pt>
                <c:pt idx="3680">
                  <c:v>-0.8787878787878789</c:v>
                </c:pt>
                <c:pt idx="3681">
                  <c:v>-0.8701298701298702</c:v>
                </c:pt>
                <c:pt idx="3682">
                  <c:v>-0.85930735930735935</c:v>
                </c:pt>
                <c:pt idx="3683">
                  <c:v>-0.8614718614718615</c:v>
                </c:pt>
                <c:pt idx="3684">
                  <c:v>-0.8614718614718615</c:v>
                </c:pt>
                <c:pt idx="3685">
                  <c:v>-0.8614718614718615</c:v>
                </c:pt>
                <c:pt idx="3686">
                  <c:v>-0.8614718614718615</c:v>
                </c:pt>
                <c:pt idx="3687">
                  <c:v>-0.8571428571428571</c:v>
                </c:pt>
                <c:pt idx="3688">
                  <c:v>-0.86580086580086579</c:v>
                </c:pt>
                <c:pt idx="3689">
                  <c:v>-0.87445887445887449</c:v>
                </c:pt>
                <c:pt idx="3690">
                  <c:v>-0.87445887445887449</c:v>
                </c:pt>
                <c:pt idx="3691">
                  <c:v>-0.87445887445887449</c:v>
                </c:pt>
                <c:pt idx="3692">
                  <c:v>-0.87445887445887449</c:v>
                </c:pt>
                <c:pt idx="3693">
                  <c:v>-0.87445887445887449</c:v>
                </c:pt>
                <c:pt idx="3694">
                  <c:v>-0.87445887445887449</c:v>
                </c:pt>
                <c:pt idx="3695">
                  <c:v>-0.87662337662337653</c:v>
                </c:pt>
                <c:pt idx="3696">
                  <c:v>-0.87445887445887449</c:v>
                </c:pt>
                <c:pt idx="3697">
                  <c:v>-0.86580086580086579</c:v>
                </c:pt>
                <c:pt idx="3698">
                  <c:v>-0.86363636363636365</c:v>
                </c:pt>
                <c:pt idx="3699">
                  <c:v>-0.86363636363636365</c:v>
                </c:pt>
                <c:pt idx="3700">
                  <c:v>-0.86363636363636365</c:v>
                </c:pt>
                <c:pt idx="3701">
                  <c:v>-0.85930735930735935</c:v>
                </c:pt>
                <c:pt idx="3702">
                  <c:v>-0.86796536796536794</c:v>
                </c:pt>
                <c:pt idx="3703">
                  <c:v>-0.84415584415584421</c:v>
                </c:pt>
                <c:pt idx="3704">
                  <c:v>-0.84415584415584421</c:v>
                </c:pt>
                <c:pt idx="3705">
                  <c:v>-0.84415584415584421</c:v>
                </c:pt>
                <c:pt idx="3706">
                  <c:v>-0.84415584415584421</c:v>
                </c:pt>
                <c:pt idx="3707">
                  <c:v>-0.84415584415584421</c:v>
                </c:pt>
                <c:pt idx="3708">
                  <c:v>-0.83982683982683981</c:v>
                </c:pt>
                <c:pt idx="3709">
                  <c:v>-0.85064935064935066</c:v>
                </c:pt>
                <c:pt idx="3710">
                  <c:v>-0.8528138528138528</c:v>
                </c:pt>
                <c:pt idx="3711">
                  <c:v>-0.84632034632034636</c:v>
                </c:pt>
                <c:pt idx="3712">
                  <c:v>-0.82900432900432897</c:v>
                </c:pt>
                <c:pt idx="3713">
                  <c:v>-0.82900432900432897</c:v>
                </c:pt>
                <c:pt idx="3714">
                  <c:v>-0.82900432900432897</c:v>
                </c:pt>
                <c:pt idx="3715">
                  <c:v>-0.83116883116883111</c:v>
                </c:pt>
                <c:pt idx="3716">
                  <c:v>-0.83549783549783552</c:v>
                </c:pt>
                <c:pt idx="3717">
                  <c:v>-0.84199134199134196</c:v>
                </c:pt>
                <c:pt idx="3718">
                  <c:v>-0.80952380952380953</c:v>
                </c:pt>
                <c:pt idx="3719">
                  <c:v>-0.79220779220779225</c:v>
                </c:pt>
                <c:pt idx="3720">
                  <c:v>-0.79220779220779225</c:v>
                </c:pt>
                <c:pt idx="3721">
                  <c:v>-0.79220779220779225</c:v>
                </c:pt>
                <c:pt idx="3722">
                  <c:v>-0.78787878787878785</c:v>
                </c:pt>
                <c:pt idx="3723">
                  <c:v>-0.77922077922077926</c:v>
                </c:pt>
                <c:pt idx="3724">
                  <c:v>-0.80303030303030298</c:v>
                </c:pt>
                <c:pt idx="3725">
                  <c:v>-0.79870129870129869</c:v>
                </c:pt>
                <c:pt idx="3726">
                  <c:v>-0.79870129870129869</c:v>
                </c:pt>
                <c:pt idx="3727">
                  <c:v>-0.79870129870129869</c:v>
                </c:pt>
                <c:pt idx="3728">
                  <c:v>-0.79870129870129869</c:v>
                </c:pt>
                <c:pt idx="3729">
                  <c:v>-0.80086580086580084</c:v>
                </c:pt>
                <c:pt idx="3730">
                  <c:v>-0.80086580086580084</c:v>
                </c:pt>
                <c:pt idx="3731">
                  <c:v>-0.79653679653679654</c:v>
                </c:pt>
                <c:pt idx="3732">
                  <c:v>-0.79220779220779225</c:v>
                </c:pt>
                <c:pt idx="3733">
                  <c:v>-0.80086580086580084</c:v>
                </c:pt>
                <c:pt idx="3734">
                  <c:v>-0.80086580086580084</c:v>
                </c:pt>
                <c:pt idx="3735">
                  <c:v>-0.80086580086580084</c:v>
                </c:pt>
                <c:pt idx="3736">
                  <c:v>-0.7857142857142857</c:v>
                </c:pt>
                <c:pt idx="3737">
                  <c:v>-0.77922077922077926</c:v>
                </c:pt>
                <c:pt idx="3738">
                  <c:v>-0.79653679653679654</c:v>
                </c:pt>
                <c:pt idx="3739">
                  <c:v>-0.78354978354978355</c:v>
                </c:pt>
                <c:pt idx="3740">
                  <c:v>-0.77489177489177485</c:v>
                </c:pt>
                <c:pt idx="3741">
                  <c:v>-0.77489177489177485</c:v>
                </c:pt>
                <c:pt idx="3742">
                  <c:v>-0.77489177489177485</c:v>
                </c:pt>
                <c:pt idx="3743">
                  <c:v>-0.82683982683982693</c:v>
                </c:pt>
                <c:pt idx="3744">
                  <c:v>-0.81601731601731597</c:v>
                </c:pt>
                <c:pt idx="3745">
                  <c:v>-0.82900432900432897</c:v>
                </c:pt>
                <c:pt idx="3746">
                  <c:v>-0.82467532467532467</c:v>
                </c:pt>
                <c:pt idx="3747">
                  <c:v>-0.83982683982683981</c:v>
                </c:pt>
                <c:pt idx="3748">
                  <c:v>-0.83982683982683981</c:v>
                </c:pt>
                <c:pt idx="3749">
                  <c:v>-0.83982683982683981</c:v>
                </c:pt>
                <c:pt idx="3750">
                  <c:v>-0.83982683982683981</c:v>
                </c:pt>
                <c:pt idx="3751">
                  <c:v>-0.8528138528138528</c:v>
                </c:pt>
                <c:pt idx="3752">
                  <c:v>-0.85064935064935066</c:v>
                </c:pt>
                <c:pt idx="3753">
                  <c:v>-0.83982683982683981</c:v>
                </c:pt>
                <c:pt idx="3754">
                  <c:v>-0.83982683982683981</c:v>
                </c:pt>
                <c:pt idx="3755">
                  <c:v>-0.83982683982683981</c:v>
                </c:pt>
                <c:pt idx="3756">
                  <c:v>-0.83982683982683981</c:v>
                </c:pt>
                <c:pt idx="3757">
                  <c:v>-0.83982683982683981</c:v>
                </c:pt>
                <c:pt idx="3758">
                  <c:v>-0.83982683982683981</c:v>
                </c:pt>
                <c:pt idx="3759">
                  <c:v>-0.8484848484848484</c:v>
                </c:pt>
                <c:pt idx="3760">
                  <c:v>-0.83549783549783552</c:v>
                </c:pt>
                <c:pt idx="3761">
                  <c:v>-0.83982683982683981</c:v>
                </c:pt>
                <c:pt idx="3762">
                  <c:v>-0.83982683982683981</c:v>
                </c:pt>
                <c:pt idx="3763">
                  <c:v>-0.83982683982683981</c:v>
                </c:pt>
                <c:pt idx="3764">
                  <c:v>-0.83982683982683981</c:v>
                </c:pt>
                <c:pt idx="3765">
                  <c:v>-0.82683982683982693</c:v>
                </c:pt>
                <c:pt idx="3766">
                  <c:v>-0.8484848484848484</c:v>
                </c:pt>
                <c:pt idx="3767">
                  <c:v>-0.8528138528138528</c:v>
                </c:pt>
                <c:pt idx="3768">
                  <c:v>-0.8528138528138528</c:v>
                </c:pt>
                <c:pt idx="3769">
                  <c:v>-0.8528138528138528</c:v>
                </c:pt>
                <c:pt idx="3770">
                  <c:v>-0.8528138528138528</c:v>
                </c:pt>
                <c:pt idx="3771">
                  <c:v>-0.8528138528138528</c:v>
                </c:pt>
                <c:pt idx="3772">
                  <c:v>-0.8701298701298702</c:v>
                </c:pt>
                <c:pt idx="3773">
                  <c:v>-0.87445887445887449</c:v>
                </c:pt>
                <c:pt idx="3774">
                  <c:v>-0.88095238095238104</c:v>
                </c:pt>
                <c:pt idx="3775">
                  <c:v>-0.88744588744588737</c:v>
                </c:pt>
                <c:pt idx="3776">
                  <c:v>-0.88744588744588737</c:v>
                </c:pt>
                <c:pt idx="3777">
                  <c:v>-0.88744588744588737</c:v>
                </c:pt>
                <c:pt idx="3778">
                  <c:v>-0.88744588744588737</c:v>
                </c:pt>
                <c:pt idx="3779">
                  <c:v>-0.8701298701298702</c:v>
                </c:pt>
                <c:pt idx="3780">
                  <c:v>-0.8701298701298702</c:v>
                </c:pt>
                <c:pt idx="3781">
                  <c:v>-0.8701298701298702</c:v>
                </c:pt>
                <c:pt idx="3782">
                  <c:v>-0.89177489177489178</c:v>
                </c:pt>
                <c:pt idx="3783">
                  <c:v>-0.89177489177489178</c:v>
                </c:pt>
                <c:pt idx="3784">
                  <c:v>-0.89177489177489178</c:v>
                </c:pt>
                <c:pt idx="3785">
                  <c:v>-0.89177489177489178</c:v>
                </c:pt>
                <c:pt idx="3786">
                  <c:v>-0.89177489177489178</c:v>
                </c:pt>
                <c:pt idx="3787">
                  <c:v>-0.88744588744588737</c:v>
                </c:pt>
                <c:pt idx="3788">
                  <c:v>-0.89177489177489178</c:v>
                </c:pt>
                <c:pt idx="3789">
                  <c:v>-0.89177489177489178</c:v>
                </c:pt>
                <c:pt idx="3790">
                  <c:v>-0.89177489177489178</c:v>
                </c:pt>
                <c:pt idx="3791">
                  <c:v>-0.89177489177489178</c:v>
                </c:pt>
                <c:pt idx="3792">
                  <c:v>-0.89610389610389618</c:v>
                </c:pt>
                <c:pt idx="3793">
                  <c:v>-0.89393939393939392</c:v>
                </c:pt>
                <c:pt idx="3794">
                  <c:v>-0.89177489177489178</c:v>
                </c:pt>
                <c:pt idx="3795">
                  <c:v>-0.88744588744588737</c:v>
                </c:pt>
                <c:pt idx="3796">
                  <c:v>-0.88528138528138522</c:v>
                </c:pt>
                <c:pt idx="3797">
                  <c:v>-0.88528138528138522</c:v>
                </c:pt>
                <c:pt idx="3798">
                  <c:v>-0.88528138528138522</c:v>
                </c:pt>
                <c:pt idx="3799">
                  <c:v>-0.88528138528138522</c:v>
                </c:pt>
                <c:pt idx="3800">
                  <c:v>-0.88528138528138522</c:v>
                </c:pt>
                <c:pt idx="3801">
                  <c:v>-0.88311688311688308</c:v>
                </c:pt>
                <c:pt idx="3802">
                  <c:v>-0.8787878787878789</c:v>
                </c:pt>
                <c:pt idx="3803">
                  <c:v>-0.8787878787878789</c:v>
                </c:pt>
                <c:pt idx="3804">
                  <c:v>-0.8787878787878789</c:v>
                </c:pt>
                <c:pt idx="3805">
                  <c:v>-0.8787878787878789</c:v>
                </c:pt>
                <c:pt idx="3806">
                  <c:v>-0.8787878787878789</c:v>
                </c:pt>
                <c:pt idx="3807">
                  <c:v>-0.8787878787878789</c:v>
                </c:pt>
                <c:pt idx="3808">
                  <c:v>-0.87229437229437234</c:v>
                </c:pt>
                <c:pt idx="3809">
                  <c:v>-0.86580086580086579</c:v>
                </c:pt>
                <c:pt idx="3810">
                  <c:v>-0.85930735930735935</c:v>
                </c:pt>
                <c:pt idx="3811">
                  <c:v>-0.85930735930735935</c:v>
                </c:pt>
                <c:pt idx="3812">
                  <c:v>-0.85930735930735935</c:v>
                </c:pt>
                <c:pt idx="3813">
                  <c:v>-0.85497835497835495</c:v>
                </c:pt>
                <c:pt idx="3814">
                  <c:v>-0.8614718614718615</c:v>
                </c:pt>
                <c:pt idx="3815">
                  <c:v>-0.85497835497835495</c:v>
                </c:pt>
                <c:pt idx="3816">
                  <c:v>-0.8701298701298702</c:v>
                </c:pt>
                <c:pt idx="3817">
                  <c:v>-0.86580086580086579</c:v>
                </c:pt>
                <c:pt idx="3818">
                  <c:v>-0.86580086580086579</c:v>
                </c:pt>
                <c:pt idx="3819">
                  <c:v>-0.86580086580086579</c:v>
                </c:pt>
                <c:pt idx="3820">
                  <c:v>-0.8701298701298702</c:v>
                </c:pt>
                <c:pt idx="3821">
                  <c:v>-0.87662337662337653</c:v>
                </c:pt>
                <c:pt idx="3822">
                  <c:v>-0.87662337662337653</c:v>
                </c:pt>
                <c:pt idx="3823">
                  <c:v>-0.86796536796536794</c:v>
                </c:pt>
                <c:pt idx="3824">
                  <c:v>-0.8701298701298702</c:v>
                </c:pt>
                <c:pt idx="3825">
                  <c:v>-0.8701298701298702</c:v>
                </c:pt>
                <c:pt idx="3826">
                  <c:v>-0.8701298701298702</c:v>
                </c:pt>
                <c:pt idx="3827">
                  <c:v>-0.8614718614718615</c:v>
                </c:pt>
                <c:pt idx="3828">
                  <c:v>-0.85930735930735935</c:v>
                </c:pt>
                <c:pt idx="3829">
                  <c:v>-0.8614718614718615</c:v>
                </c:pt>
                <c:pt idx="3830">
                  <c:v>-0.8614718614718615</c:v>
                </c:pt>
                <c:pt idx="3831">
                  <c:v>-0.8614718614718615</c:v>
                </c:pt>
                <c:pt idx="3832">
                  <c:v>-0.8614718614718615</c:v>
                </c:pt>
                <c:pt idx="3833">
                  <c:v>-0.8614718614718615</c:v>
                </c:pt>
                <c:pt idx="3834">
                  <c:v>-0.85930735930735935</c:v>
                </c:pt>
                <c:pt idx="3835">
                  <c:v>-0.8528138528138528</c:v>
                </c:pt>
                <c:pt idx="3836">
                  <c:v>-0.84632034632034636</c:v>
                </c:pt>
                <c:pt idx="3837">
                  <c:v>-0.8528138528138528</c:v>
                </c:pt>
                <c:pt idx="3838">
                  <c:v>-0.8484848484848484</c:v>
                </c:pt>
                <c:pt idx="3839">
                  <c:v>-0.8484848484848484</c:v>
                </c:pt>
                <c:pt idx="3840">
                  <c:v>-0.8484848484848484</c:v>
                </c:pt>
                <c:pt idx="3841">
                  <c:v>-0.84415584415584421</c:v>
                </c:pt>
                <c:pt idx="3842">
                  <c:v>-0.83549783549783552</c:v>
                </c:pt>
                <c:pt idx="3843">
                  <c:v>-0.83549783549783552</c:v>
                </c:pt>
                <c:pt idx="3844">
                  <c:v>-0.83333333333333337</c:v>
                </c:pt>
                <c:pt idx="3845">
                  <c:v>-0.84199134199134196</c:v>
                </c:pt>
                <c:pt idx="3846">
                  <c:v>-0.84199134199134196</c:v>
                </c:pt>
                <c:pt idx="3847">
                  <c:v>-0.84199134199134196</c:v>
                </c:pt>
                <c:pt idx="3848">
                  <c:v>-0.8528138528138528</c:v>
                </c:pt>
                <c:pt idx="3849">
                  <c:v>-0.8528138528138528</c:v>
                </c:pt>
                <c:pt idx="3850">
                  <c:v>-0.8528138528138528</c:v>
                </c:pt>
                <c:pt idx="3851">
                  <c:v>-0.8484848484848484</c:v>
                </c:pt>
                <c:pt idx="3852">
                  <c:v>-0.8528138528138528</c:v>
                </c:pt>
                <c:pt idx="3853">
                  <c:v>-0.8528138528138528</c:v>
                </c:pt>
                <c:pt idx="3854">
                  <c:v>-0.8528138528138528</c:v>
                </c:pt>
                <c:pt idx="3855">
                  <c:v>-0.83982683982683981</c:v>
                </c:pt>
                <c:pt idx="3856">
                  <c:v>-0.84415584415584421</c:v>
                </c:pt>
              </c:numCache>
            </c:numRef>
          </c:val>
          <c:smooth val="0"/>
          <c:extLst>
            <c:ext xmlns:c16="http://schemas.microsoft.com/office/drawing/2014/chart" uri="{C3380CC4-5D6E-409C-BE32-E72D297353CC}">
              <c16:uniqueId val="{00000000-CF07-4411-848F-DEFB10B978CE}"/>
            </c:ext>
          </c:extLst>
        </c:ser>
        <c:ser>
          <c:idx val="1"/>
          <c:order val="1"/>
          <c:tx>
            <c:strRef>
              <c:f>'[Master Slide Refresh.xlsx]Single Equity Performance'!$G$1</c:f>
              <c:strCache>
                <c:ptCount val="1"/>
                <c:pt idx="0">
                  <c:v>^UX</c:v>
                </c:pt>
              </c:strCache>
            </c:strRef>
          </c:tx>
          <c:spPr>
            <a:ln w="28575" cap="rnd">
              <a:solidFill>
                <a:srgbClr val="8C8C8C"/>
              </a:solidFill>
              <a:round/>
            </a:ln>
            <a:effectLst/>
          </c:spPr>
          <c:marker>
            <c:symbol val="none"/>
          </c:marker>
          <c:cat>
            <c:numRef>
              <c:f>'[1]Single Equity Performance'!$A$2:$A$3861</c:f>
              <c:numCache>
                <c:formatCode>m/d/yyyy</c:formatCode>
                <c:ptCount val="3860"/>
                <c:pt idx="0">
                  <c:v>45245</c:v>
                </c:pt>
                <c:pt idx="1">
                  <c:v>45244</c:v>
                </c:pt>
                <c:pt idx="2">
                  <c:v>45243</c:v>
                </c:pt>
                <c:pt idx="3">
                  <c:v>45242</c:v>
                </c:pt>
                <c:pt idx="4">
                  <c:v>45241</c:v>
                </c:pt>
                <c:pt idx="5">
                  <c:v>45240</c:v>
                </c:pt>
                <c:pt idx="6">
                  <c:v>45239</c:v>
                </c:pt>
                <c:pt idx="7">
                  <c:v>45238</c:v>
                </c:pt>
                <c:pt idx="8">
                  <c:v>45237</c:v>
                </c:pt>
                <c:pt idx="9">
                  <c:v>45236</c:v>
                </c:pt>
                <c:pt idx="10">
                  <c:v>45235</c:v>
                </c:pt>
                <c:pt idx="11">
                  <c:v>45234</c:v>
                </c:pt>
                <c:pt idx="12">
                  <c:v>45233</c:v>
                </c:pt>
                <c:pt idx="13">
                  <c:v>45232</c:v>
                </c:pt>
                <c:pt idx="14">
                  <c:v>45231</c:v>
                </c:pt>
                <c:pt idx="15">
                  <c:v>45230</c:v>
                </c:pt>
                <c:pt idx="16">
                  <c:v>45229</c:v>
                </c:pt>
                <c:pt idx="17">
                  <c:v>45228</c:v>
                </c:pt>
                <c:pt idx="18">
                  <c:v>45227</c:v>
                </c:pt>
                <c:pt idx="19">
                  <c:v>45226</c:v>
                </c:pt>
                <c:pt idx="20">
                  <c:v>45225</c:v>
                </c:pt>
                <c:pt idx="21">
                  <c:v>45224</c:v>
                </c:pt>
                <c:pt idx="22">
                  <c:v>45223</c:v>
                </c:pt>
                <c:pt idx="23">
                  <c:v>45222</c:v>
                </c:pt>
                <c:pt idx="24">
                  <c:v>45221</c:v>
                </c:pt>
                <c:pt idx="25">
                  <c:v>45220</c:v>
                </c:pt>
                <c:pt idx="26">
                  <c:v>45219</c:v>
                </c:pt>
                <c:pt idx="27">
                  <c:v>45218</c:v>
                </c:pt>
                <c:pt idx="28">
                  <c:v>45217</c:v>
                </c:pt>
                <c:pt idx="29">
                  <c:v>45216</c:v>
                </c:pt>
                <c:pt idx="30">
                  <c:v>45215</c:v>
                </c:pt>
                <c:pt idx="31">
                  <c:v>45214</c:v>
                </c:pt>
                <c:pt idx="32">
                  <c:v>45213</c:v>
                </c:pt>
                <c:pt idx="33">
                  <c:v>45212</c:v>
                </c:pt>
                <c:pt idx="34">
                  <c:v>45211</c:v>
                </c:pt>
                <c:pt idx="35">
                  <c:v>45210</c:v>
                </c:pt>
                <c:pt idx="36">
                  <c:v>45209</c:v>
                </c:pt>
                <c:pt idx="37">
                  <c:v>45208</c:v>
                </c:pt>
                <c:pt idx="38">
                  <c:v>45207</c:v>
                </c:pt>
                <c:pt idx="39">
                  <c:v>45206</c:v>
                </c:pt>
                <c:pt idx="40">
                  <c:v>45205</c:v>
                </c:pt>
                <c:pt idx="41">
                  <c:v>45204</c:v>
                </c:pt>
                <c:pt idx="42">
                  <c:v>45203</c:v>
                </c:pt>
                <c:pt idx="43">
                  <c:v>45202</c:v>
                </c:pt>
                <c:pt idx="44">
                  <c:v>45201</c:v>
                </c:pt>
                <c:pt idx="45">
                  <c:v>45200</c:v>
                </c:pt>
                <c:pt idx="46">
                  <c:v>45199</c:v>
                </c:pt>
                <c:pt idx="47">
                  <c:v>45198</c:v>
                </c:pt>
                <c:pt idx="48">
                  <c:v>45197</c:v>
                </c:pt>
                <c:pt idx="49">
                  <c:v>45196</c:v>
                </c:pt>
                <c:pt idx="50">
                  <c:v>45195</c:v>
                </c:pt>
                <c:pt idx="51">
                  <c:v>45194</c:v>
                </c:pt>
                <c:pt idx="52">
                  <c:v>45193</c:v>
                </c:pt>
                <c:pt idx="53">
                  <c:v>45192</c:v>
                </c:pt>
                <c:pt idx="54">
                  <c:v>45191</c:v>
                </c:pt>
                <c:pt idx="55">
                  <c:v>45190</c:v>
                </c:pt>
                <c:pt idx="56">
                  <c:v>45189</c:v>
                </c:pt>
                <c:pt idx="57">
                  <c:v>45188</c:v>
                </c:pt>
                <c:pt idx="58">
                  <c:v>45187</c:v>
                </c:pt>
                <c:pt idx="59">
                  <c:v>45186</c:v>
                </c:pt>
                <c:pt idx="60">
                  <c:v>45185</c:v>
                </c:pt>
                <c:pt idx="61">
                  <c:v>45184</c:v>
                </c:pt>
                <c:pt idx="62">
                  <c:v>45183</c:v>
                </c:pt>
                <c:pt idx="63">
                  <c:v>45182</c:v>
                </c:pt>
                <c:pt idx="64">
                  <c:v>45181</c:v>
                </c:pt>
                <c:pt idx="65">
                  <c:v>45180</c:v>
                </c:pt>
                <c:pt idx="66">
                  <c:v>45179</c:v>
                </c:pt>
                <c:pt idx="67">
                  <c:v>45178</c:v>
                </c:pt>
                <c:pt idx="68">
                  <c:v>45177</c:v>
                </c:pt>
                <c:pt idx="69">
                  <c:v>45176</c:v>
                </c:pt>
                <c:pt idx="70">
                  <c:v>45175</c:v>
                </c:pt>
                <c:pt idx="71">
                  <c:v>45174</c:v>
                </c:pt>
                <c:pt idx="72">
                  <c:v>45173</c:v>
                </c:pt>
                <c:pt idx="73">
                  <c:v>45172</c:v>
                </c:pt>
                <c:pt idx="74">
                  <c:v>45171</c:v>
                </c:pt>
                <c:pt idx="75">
                  <c:v>45170</c:v>
                </c:pt>
                <c:pt idx="76">
                  <c:v>45169</c:v>
                </c:pt>
                <c:pt idx="77">
                  <c:v>45168</c:v>
                </c:pt>
                <c:pt idx="78">
                  <c:v>45167</c:v>
                </c:pt>
                <c:pt idx="79">
                  <c:v>45166</c:v>
                </c:pt>
                <c:pt idx="80">
                  <c:v>45165</c:v>
                </c:pt>
                <c:pt idx="81">
                  <c:v>45164</c:v>
                </c:pt>
                <c:pt idx="82">
                  <c:v>45163</c:v>
                </c:pt>
                <c:pt idx="83">
                  <c:v>45162</c:v>
                </c:pt>
                <c:pt idx="84">
                  <c:v>45161</c:v>
                </c:pt>
                <c:pt idx="85">
                  <c:v>45160</c:v>
                </c:pt>
                <c:pt idx="86">
                  <c:v>45159</c:v>
                </c:pt>
                <c:pt idx="87">
                  <c:v>45158</c:v>
                </c:pt>
                <c:pt idx="88">
                  <c:v>45157</c:v>
                </c:pt>
                <c:pt idx="89">
                  <c:v>45156</c:v>
                </c:pt>
                <c:pt idx="90">
                  <c:v>45155</c:v>
                </c:pt>
                <c:pt idx="91">
                  <c:v>45154</c:v>
                </c:pt>
                <c:pt idx="92">
                  <c:v>45153</c:v>
                </c:pt>
                <c:pt idx="93">
                  <c:v>45152</c:v>
                </c:pt>
                <c:pt idx="94">
                  <c:v>45151</c:v>
                </c:pt>
                <c:pt idx="95">
                  <c:v>45150</c:v>
                </c:pt>
                <c:pt idx="96">
                  <c:v>45149</c:v>
                </c:pt>
                <c:pt idx="97">
                  <c:v>45148</c:v>
                </c:pt>
                <c:pt idx="98">
                  <c:v>45147</c:v>
                </c:pt>
                <c:pt idx="99">
                  <c:v>45146</c:v>
                </c:pt>
                <c:pt idx="100">
                  <c:v>45145</c:v>
                </c:pt>
                <c:pt idx="101">
                  <c:v>45144</c:v>
                </c:pt>
                <c:pt idx="102">
                  <c:v>45143</c:v>
                </c:pt>
                <c:pt idx="103">
                  <c:v>45142</c:v>
                </c:pt>
                <c:pt idx="104">
                  <c:v>45141</c:v>
                </c:pt>
                <c:pt idx="105">
                  <c:v>45140</c:v>
                </c:pt>
                <c:pt idx="106">
                  <c:v>45139</c:v>
                </c:pt>
                <c:pt idx="107">
                  <c:v>45138</c:v>
                </c:pt>
                <c:pt idx="108">
                  <c:v>45137</c:v>
                </c:pt>
                <c:pt idx="109">
                  <c:v>45136</c:v>
                </c:pt>
                <c:pt idx="110">
                  <c:v>45135</c:v>
                </c:pt>
                <c:pt idx="111">
                  <c:v>45134</c:v>
                </c:pt>
                <c:pt idx="112">
                  <c:v>45133</c:v>
                </c:pt>
                <c:pt idx="113">
                  <c:v>45132</c:v>
                </c:pt>
                <c:pt idx="114">
                  <c:v>45131</c:v>
                </c:pt>
                <c:pt idx="115">
                  <c:v>45130</c:v>
                </c:pt>
                <c:pt idx="116">
                  <c:v>45129</c:v>
                </c:pt>
                <c:pt idx="117">
                  <c:v>45128</c:v>
                </c:pt>
                <c:pt idx="118">
                  <c:v>45127</c:v>
                </c:pt>
                <c:pt idx="119">
                  <c:v>45126</c:v>
                </c:pt>
                <c:pt idx="120">
                  <c:v>45125</c:v>
                </c:pt>
                <c:pt idx="121">
                  <c:v>45124</c:v>
                </c:pt>
                <c:pt idx="122">
                  <c:v>45123</c:v>
                </c:pt>
                <c:pt idx="123">
                  <c:v>45122</c:v>
                </c:pt>
                <c:pt idx="124">
                  <c:v>45121</c:v>
                </c:pt>
                <c:pt idx="125">
                  <c:v>45120</c:v>
                </c:pt>
                <c:pt idx="126">
                  <c:v>45119</c:v>
                </c:pt>
                <c:pt idx="127">
                  <c:v>45118</c:v>
                </c:pt>
                <c:pt idx="128">
                  <c:v>45117</c:v>
                </c:pt>
                <c:pt idx="129">
                  <c:v>45116</c:v>
                </c:pt>
                <c:pt idx="130">
                  <c:v>45115</c:v>
                </c:pt>
                <c:pt idx="131">
                  <c:v>45114</c:v>
                </c:pt>
                <c:pt idx="132">
                  <c:v>45113</c:v>
                </c:pt>
                <c:pt idx="133">
                  <c:v>45112</c:v>
                </c:pt>
                <c:pt idx="134">
                  <c:v>45111</c:v>
                </c:pt>
                <c:pt idx="135">
                  <c:v>45110</c:v>
                </c:pt>
                <c:pt idx="136">
                  <c:v>45109</c:v>
                </c:pt>
                <c:pt idx="137">
                  <c:v>45108</c:v>
                </c:pt>
                <c:pt idx="138">
                  <c:v>45107</c:v>
                </c:pt>
                <c:pt idx="139">
                  <c:v>45106</c:v>
                </c:pt>
                <c:pt idx="140">
                  <c:v>45105</c:v>
                </c:pt>
                <c:pt idx="141">
                  <c:v>45104</c:v>
                </c:pt>
                <c:pt idx="142">
                  <c:v>45103</c:v>
                </c:pt>
                <c:pt idx="143">
                  <c:v>45102</c:v>
                </c:pt>
                <c:pt idx="144">
                  <c:v>45101</c:v>
                </c:pt>
                <c:pt idx="145">
                  <c:v>45100</c:v>
                </c:pt>
                <c:pt idx="146">
                  <c:v>45099</c:v>
                </c:pt>
                <c:pt idx="147">
                  <c:v>45098</c:v>
                </c:pt>
                <c:pt idx="148">
                  <c:v>45097</c:v>
                </c:pt>
                <c:pt idx="149">
                  <c:v>45096</c:v>
                </c:pt>
                <c:pt idx="150">
                  <c:v>45095</c:v>
                </c:pt>
                <c:pt idx="151">
                  <c:v>45094</c:v>
                </c:pt>
                <c:pt idx="152">
                  <c:v>45093</c:v>
                </c:pt>
                <c:pt idx="153">
                  <c:v>45092</c:v>
                </c:pt>
                <c:pt idx="154">
                  <c:v>45091</c:v>
                </c:pt>
                <c:pt idx="155">
                  <c:v>45090</c:v>
                </c:pt>
                <c:pt idx="156">
                  <c:v>45089</c:v>
                </c:pt>
                <c:pt idx="157">
                  <c:v>45088</c:v>
                </c:pt>
                <c:pt idx="158">
                  <c:v>45087</c:v>
                </c:pt>
                <c:pt idx="159">
                  <c:v>45086</c:v>
                </c:pt>
                <c:pt idx="160">
                  <c:v>45085</c:v>
                </c:pt>
                <c:pt idx="161">
                  <c:v>45084</c:v>
                </c:pt>
                <c:pt idx="162">
                  <c:v>45083</c:v>
                </c:pt>
                <c:pt idx="163">
                  <c:v>45082</c:v>
                </c:pt>
                <c:pt idx="164">
                  <c:v>45081</c:v>
                </c:pt>
                <c:pt idx="165">
                  <c:v>45080</c:v>
                </c:pt>
                <c:pt idx="166">
                  <c:v>45079</c:v>
                </c:pt>
                <c:pt idx="167">
                  <c:v>45078</c:v>
                </c:pt>
                <c:pt idx="168">
                  <c:v>45077</c:v>
                </c:pt>
                <c:pt idx="169">
                  <c:v>45076</c:v>
                </c:pt>
                <c:pt idx="170">
                  <c:v>45075</c:v>
                </c:pt>
                <c:pt idx="171">
                  <c:v>45074</c:v>
                </c:pt>
                <c:pt idx="172">
                  <c:v>45073</c:v>
                </c:pt>
                <c:pt idx="173">
                  <c:v>45072</c:v>
                </c:pt>
                <c:pt idx="174">
                  <c:v>45071</c:v>
                </c:pt>
                <c:pt idx="175">
                  <c:v>45070</c:v>
                </c:pt>
                <c:pt idx="176">
                  <c:v>45069</c:v>
                </c:pt>
                <c:pt idx="177">
                  <c:v>45068</c:v>
                </c:pt>
                <c:pt idx="178">
                  <c:v>45067</c:v>
                </c:pt>
                <c:pt idx="179">
                  <c:v>45066</c:v>
                </c:pt>
                <c:pt idx="180">
                  <c:v>45065</c:v>
                </c:pt>
                <c:pt idx="181">
                  <c:v>45064</c:v>
                </c:pt>
                <c:pt idx="182">
                  <c:v>45063</c:v>
                </c:pt>
                <c:pt idx="183">
                  <c:v>45062</c:v>
                </c:pt>
                <c:pt idx="184">
                  <c:v>45061</c:v>
                </c:pt>
                <c:pt idx="185">
                  <c:v>45060</c:v>
                </c:pt>
                <c:pt idx="186">
                  <c:v>45059</c:v>
                </c:pt>
                <c:pt idx="187">
                  <c:v>45058</c:v>
                </c:pt>
                <c:pt idx="188">
                  <c:v>45057</c:v>
                </c:pt>
                <c:pt idx="189">
                  <c:v>45056</c:v>
                </c:pt>
                <c:pt idx="190">
                  <c:v>45055</c:v>
                </c:pt>
                <c:pt idx="191">
                  <c:v>45054</c:v>
                </c:pt>
                <c:pt idx="192">
                  <c:v>45053</c:v>
                </c:pt>
                <c:pt idx="193">
                  <c:v>45052</c:v>
                </c:pt>
                <c:pt idx="194">
                  <c:v>45051</c:v>
                </c:pt>
                <c:pt idx="195">
                  <c:v>45050</c:v>
                </c:pt>
                <c:pt idx="196">
                  <c:v>45049</c:v>
                </c:pt>
                <c:pt idx="197">
                  <c:v>45048</c:v>
                </c:pt>
                <c:pt idx="198">
                  <c:v>45047</c:v>
                </c:pt>
                <c:pt idx="199">
                  <c:v>45046</c:v>
                </c:pt>
                <c:pt idx="200">
                  <c:v>45045</c:v>
                </c:pt>
                <c:pt idx="201">
                  <c:v>45044</c:v>
                </c:pt>
                <c:pt idx="202">
                  <c:v>45043</c:v>
                </c:pt>
                <c:pt idx="203">
                  <c:v>45042</c:v>
                </c:pt>
                <c:pt idx="204">
                  <c:v>45041</c:v>
                </c:pt>
                <c:pt idx="205">
                  <c:v>45040</c:v>
                </c:pt>
                <c:pt idx="206">
                  <c:v>45039</c:v>
                </c:pt>
                <c:pt idx="207">
                  <c:v>45038</c:v>
                </c:pt>
                <c:pt idx="208">
                  <c:v>45037</c:v>
                </c:pt>
                <c:pt idx="209">
                  <c:v>45036</c:v>
                </c:pt>
                <c:pt idx="210">
                  <c:v>45035</c:v>
                </c:pt>
                <c:pt idx="211">
                  <c:v>45034</c:v>
                </c:pt>
                <c:pt idx="212">
                  <c:v>45033</c:v>
                </c:pt>
                <c:pt idx="213">
                  <c:v>45032</c:v>
                </c:pt>
                <c:pt idx="214">
                  <c:v>45031</c:v>
                </c:pt>
                <c:pt idx="215">
                  <c:v>45030</c:v>
                </c:pt>
                <c:pt idx="216">
                  <c:v>45029</c:v>
                </c:pt>
                <c:pt idx="217">
                  <c:v>45028</c:v>
                </c:pt>
                <c:pt idx="218">
                  <c:v>45027</c:v>
                </c:pt>
                <c:pt idx="219">
                  <c:v>45026</c:v>
                </c:pt>
                <c:pt idx="220">
                  <c:v>45025</c:v>
                </c:pt>
                <c:pt idx="221">
                  <c:v>45024</c:v>
                </c:pt>
                <c:pt idx="222">
                  <c:v>45023</c:v>
                </c:pt>
                <c:pt idx="223">
                  <c:v>45022</c:v>
                </c:pt>
                <c:pt idx="224">
                  <c:v>45021</c:v>
                </c:pt>
                <c:pt idx="225">
                  <c:v>45020</c:v>
                </c:pt>
                <c:pt idx="226">
                  <c:v>45019</c:v>
                </c:pt>
                <c:pt idx="227">
                  <c:v>45018</c:v>
                </c:pt>
                <c:pt idx="228">
                  <c:v>45017</c:v>
                </c:pt>
                <c:pt idx="229">
                  <c:v>45016</c:v>
                </c:pt>
                <c:pt idx="230">
                  <c:v>45015</c:v>
                </c:pt>
                <c:pt idx="231">
                  <c:v>45014</c:v>
                </c:pt>
                <c:pt idx="232">
                  <c:v>45013</c:v>
                </c:pt>
                <c:pt idx="233">
                  <c:v>45012</c:v>
                </c:pt>
                <c:pt idx="234">
                  <c:v>45011</c:v>
                </c:pt>
                <c:pt idx="235">
                  <c:v>45010</c:v>
                </c:pt>
                <c:pt idx="236">
                  <c:v>45009</c:v>
                </c:pt>
                <c:pt idx="237">
                  <c:v>45008</c:v>
                </c:pt>
                <c:pt idx="238">
                  <c:v>45007</c:v>
                </c:pt>
                <c:pt idx="239">
                  <c:v>45006</c:v>
                </c:pt>
                <c:pt idx="240">
                  <c:v>45005</c:v>
                </c:pt>
                <c:pt idx="241">
                  <c:v>45004</c:v>
                </c:pt>
                <c:pt idx="242">
                  <c:v>45003</c:v>
                </c:pt>
                <c:pt idx="243">
                  <c:v>45002</c:v>
                </c:pt>
                <c:pt idx="244">
                  <c:v>45001</c:v>
                </c:pt>
                <c:pt idx="245">
                  <c:v>45000</c:v>
                </c:pt>
                <c:pt idx="246">
                  <c:v>44999</c:v>
                </c:pt>
                <c:pt idx="247">
                  <c:v>44998</c:v>
                </c:pt>
                <c:pt idx="248">
                  <c:v>44997</c:v>
                </c:pt>
                <c:pt idx="249">
                  <c:v>44996</c:v>
                </c:pt>
                <c:pt idx="250">
                  <c:v>44995</c:v>
                </c:pt>
                <c:pt idx="251">
                  <c:v>44994</c:v>
                </c:pt>
                <c:pt idx="252">
                  <c:v>44993</c:v>
                </c:pt>
                <c:pt idx="253">
                  <c:v>44992</c:v>
                </c:pt>
                <c:pt idx="254">
                  <c:v>44991</c:v>
                </c:pt>
                <c:pt idx="255">
                  <c:v>44990</c:v>
                </c:pt>
                <c:pt idx="256">
                  <c:v>44989</c:v>
                </c:pt>
                <c:pt idx="257">
                  <c:v>44988</c:v>
                </c:pt>
                <c:pt idx="258">
                  <c:v>44987</c:v>
                </c:pt>
                <c:pt idx="259">
                  <c:v>44986</c:v>
                </c:pt>
                <c:pt idx="260">
                  <c:v>44985</c:v>
                </c:pt>
                <c:pt idx="261">
                  <c:v>44984</c:v>
                </c:pt>
                <c:pt idx="262">
                  <c:v>44983</c:v>
                </c:pt>
                <c:pt idx="263">
                  <c:v>44982</c:v>
                </c:pt>
                <c:pt idx="264">
                  <c:v>44981</c:v>
                </c:pt>
                <c:pt idx="265">
                  <c:v>44980</c:v>
                </c:pt>
                <c:pt idx="266">
                  <c:v>44979</c:v>
                </c:pt>
                <c:pt idx="267">
                  <c:v>44978</c:v>
                </c:pt>
                <c:pt idx="268">
                  <c:v>44977</c:v>
                </c:pt>
                <c:pt idx="269">
                  <c:v>44976</c:v>
                </c:pt>
                <c:pt idx="270">
                  <c:v>44975</c:v>
                </c:pt>
                <c:pt idx="271">
                  <c:v>44974</c:v>
                </c:pt>
                <c:pt idx="272">
                  <c:v>44973</c:v>
                </c:pt>
                <c:pt idx="273">
                  <c:v>44972</c:v>
                </c:pt>
                <c:pt idx="274">
                  <c:v>44971</c:v>
                </c:pt>
                <c:pt idx="275">
                  <c:v>44970</c:v>
                </c:pt>
                <c:pt idx="276">
                  <c:v>44969</c:v>
                </c:pt>
                <c:pt idx="277">
                  <c:v>44968</c:v>
                </c:pt>
                <c:pt idx="278">
                  <c:v>44967</c:v>
                </c:pt>
                <c:pt idx="279">
                  <c:v>44966</c:v>
                </c:pt>
                <c:pt idx="280">
                  <c:v>44965</c:v>
                </c:pt>
                <c:pt idx="281">
                  <c:v>44964</c:v>
                </c:pt>
                <c:pt idx="282">
                  <c:v>44963</c:v>
                </c:pt>
                <c:pt idx="283">
                  <c:v>44962</c:v>
                </c:pt>
                <c:pt idx="284">
                  <c:v>44961</c:v>
                </c:pt>
                <c:pt idx="285">
                  <c:v>44960</c:v>
                </c:pt>
                <c:pt idx="286">
                  <c:v>44959</c:v>
                </c:pt>
                <c:pt idx="287">
                  <c:v>44958</c:v>
                </c:pt>
                <c:pt idx="288">
                  <c:v>44957</c:v>
                </c:pt>
                <c:pt idx="289">
                  <c:v>44956</c:v>
                </c:pt>
                <c:pt idx="290">
                  <c:v>44955</c:v>
                </c:pt>
                <c:pt idx="291">
                  <c:v>44954</c:v>
                </c:pt>
                <c:pt idx="292">
                  <c:v>44953</c:v>
                </c:pt>
                <c:pt idx="293">
                  <c:v>44952</c:v>
                </c:pt>
                <c:pt idx="294">
                  <c:v>44951</c:v>
                </c:pt>
                <c:pt idx="295">
                  <c:v>44950</c:v>
                </c:pt>
                <c:pt idx="296">
                  <c:v>44949</c:v>
                </c:pt>
                <c:pt idx="297">
                  <c:v>44948</c:v>
                </c:pt>
                <c:pt idx="298">
                  <c:v>44947</c:v>
                </c:pt>
                <c:pt idx="299">
                  <c:v>44946</c:v>
                </c:pt>
                <c:pt idx="300">
                  <c:v>44945</c:v>
                </c:pt>
                <c:pt idx="301">
                  <c:v>44944</c:v>
                </c:pt>
                <c:pt idx="302">
                  <c:v>44943</c:v>
                </c:pt>
                <c:pt idx="303">
                  <c:v>44942</c:v>
                </c:pt>
                <c:pt idx="304">
                  <c:v>44941</c:v>
                </c:pt>
                <c:pt idx="305">
                  <c:v>44940</c:v>
                </c:pt>
                <c:pt idx="306">
                  <c:v>44939</c:v>
                </c:pt>
                <c:pt idx="307">
                  <c:v>44938</c:v>
                </c:pt>
                <c:pt idx="308">
                  <c:v>44937</c:v>
                </c:pt>
                <c:pt idx="309">
                  <c:v>44936</c:v>
                </c:pt>
                <c:pt idx="310">
                  <c:v>44935</c:v>
                </c:pt>
                <c:pt idx="311">
                  <c:v>44934</c:v>
                </c:pt>
                <c:pt idx="312">
                  <c:v>44933</c:v>
                </c:pt>
                <c:pt idx="313">
                  <c:v>44932</c:v>
                </c:pt>
                <c:pt idx="314">
                  <c:v>44931</c:v>
                </c:pt>
                <c:pt idx="315">
                  <c:v>44930</c:v>
                </c:pt>
                <c:pt idx="316">
                  <c:v>44929</c:v>
                </c:pt>
                <c:pt idx="317">
                  <c:v>44928</c:v>
                </c:pt>
                <c:pt idx="318">
                  <c:v>44927</c:v>
                </c:pt>
                <c:pt idx="319">
                  <c:v>44926</c:v>
                </c:pt>
                <c:pt idx="320">
                  <c:v>44925</c:v>
                </c:pt>
                <c:pt idx="321">
                  <c:v>44924</c:v>
                </c:pt>
                <c:pt idx="322">
                  <c:v>44923</c:v>
                </c:pt>
                <c:pt idx="323">
                  <c:v>44922</c:v>
                </c:pt>
                <c:pt idx="324">
                  <c:v>44921</c:v>
                </c:pt>
                <c:pt idx="325">
                  <c:v>44920</c:v>
                </c:pt>
                <c:pt idx="326">
                  <c:v>44919</c:v>
                </c:pt>
                <c:pt idx="327">
                  <c:v>44918</c:v>
                </c:pt>
                <c:pt idx="328">
                  <c:v>44917</c:v>
                </c:pt>
                <c:pt idx="329">
                  <c:v>44916</c:v>
                </c:pt>
                <c:pt idx="330">
                  <c:v>44915</c:v>
                </c:pt>
                <c:pt idx="331">
                  <c:v>44914</c:v>
                </c:pt>
                <c:pt idx="332">
                  <c:v>44913</c:v>
                </c:pt>
                <c:pt idx="333">
                  <c:v>44912</c:v>
                </c:pt>
                <c:pt idx="334">
                  <c:v>44911</c:v>
                </c:pt>
                <c:pt idx="335">
                  <c:v>44910</c:v>
                </c:pt>
                <c:pt idx="336">
                  <c:v>44909</c:v>
                </c:pt>
                <c:pt idx="337">
                  <c:v>44908</c:v>
                </c:pt>
                <c:pt idx="338">
                  <c:v>44907</c:v>
                </c:pt>
                <c:pt idx="339">
                  <c:v>44906</c:v>
                </c:pt>
                <c:pt idx="340">
                  <c:v>44905</c:v>
                </c:pt>
                <c:pt idx="341">
                  <c:v>44904</c:v>
                </c:pt>
                <c:pt idx="342">
                  <c:v>44903</c:v>
                </c:pt>
                <c:pt idx="343">
                  <c:v>44902</c:v>
                </c:pt>
                <c:pt idx="344">
                  <c:v>44901</c:v>
                </c:pt>
                <c:pt idx="345">
                  <c:v>44900</c:v>
                </c:pt>
                <c:pt idx="346">
                  <c:v>44899</c:v>
                </c:pt>
                <c:pt idx="347">
                  <c:v>44898</c:v>
                </c:pt>
                <c:pt idx="348">
                  <c:v>44897</c:v>
                </c:pt>
                <c:pt idx="349">
                  <c:v>44896</c:v>
                </c:pt>
                <c:pt idx="350">
                  <c:v>44895</c:v>
                </c:pt>
                <c:pt idx="351">
                  <c:v>44894</c:v>
                </c:pt>
                <c:pt idx="352">
                  <c:v>44893</c:v>
                </c:pt>
                <c:pt idx="353">
                  <c:v>44892</c:v>
                </c:pt>
                <c:pt idx="354">
                  <c:v>44891</c:v>
                </c:pt>
                <c:pt idx="355">
                  <c:v>44890</c:v>
                </c:pt>
                <c:pt idx="356">
                  <c:v>44889</c:v>
                </c:pt>
                <c:pt idx="357">
                  <c:v>44888</c:v>
                </c:pt>
                <c:pt idx="358">
                  <c:v>44887</c:v>
                </c:pt>
                <c:pt idx="359">
                  <c:v>44886</c:v>
                </c:pt>
                <c:pt idx="360">
                  <c:v>44885</c:v>
                </c:pt>
                <c:pt idx="361">
                  <c:v>44884</c:v>
                </c:pt>
                <c:pt idx="362">
                  <c:v>44883</c:v>
                </c:pt>
                <c:pt idx="363">
                  <c:v>44882</c:v>
                </c:pt>
                <c:pt idx="364">
                  <c:v>44881</c:v>
                </c:pt>
                <c:pt idx="365">
                  <c:v>44880</c:v>
                </c:pt>
                <c:pt idx="366">
                  <c:v>44879</c:v>
                </c:pt>
                <c:pt idx="367">
                  <c:v>44878</c:v>
                </c:pt>
                <c:pt idx="368">
                  <c:v>44877</c:v>
                </c:pt>
                <c:pt idx="369">
                  <c:v>44876</c:v>
                </c:pt>
                <c:pt idx="370">
                  <c:v>44875</c:v>
                </c:pt>
                <c:pt idx="371">
                  <c:v>44874</c:v>
                </c:pt>
                <c:pt idx="372">
                  <c:v>44873</c:v>
                </c:pt>
                <c:pt idx="373">
                  <c:v>44872</c:v>
                </c:pt>
                <c:pt idx="374">
                  <c:v>44871</c:v>
                </c:pt>
                <c:pt idx="375">
                  <c:v>44870</c:v>
                </c:pt>
                <c:pt idx="376">
                  <c:v>44869</c:v>
                </c:pt>
                <c:pt idx="377">
                  <c:v>44868</c:v>
                </c:pt>
                <c:pt idx="378">
                  <c:v>44867</c:v>
                </c:pt>
                <c:pt idx="379">
                  <c:v>44866</c:v>
                </c:pt>
                <c:pt idx="380">
                  <c:v>44865</c:v>
                </c:pt>
                <c:pt idx="381">
                  <c:v>44864</c:v>
                </c:pt>
                <c:pt idx="382">
                  <c:v>44863</c:v>
                </c:pt>
                <c:pt idx="383">
                  <c:v>44862</c:v>
                </c:pt>
                <c:pt idx="384">
                  <c:v>44861</c:v>
                </c:pt>
                <c:pt idx="385">
                  <c:v>44860</c:v>
                </c:pt>
                <c:pt idx="386">
                  <c:v>44859</c:v>
                </c:pt>
                <c:pt idx="387">
                  <c:v>44858</c:v>
                </c:pt>
                <c:pt idx="388">
                  <c:v>44857</c:v>
                </c:pt>
                <c:pt idx="389">
                  <c:v>44856</c:v>
                </c:pt>
                <c:pt idx="390">
                  <c:v>44855</c:v>
                </c:pt>
                <c:pt idx="391">
                  <c:v>44854</c:v>
                </c:pt>
                <c:pt idx="392">
                  <c:v>44853</c:v>
                </c:pt>
                <c:pt idx="393">
                  <c:v>44852</c:v>
                </c:pt>
                <c:pt idx="394">
                  <c:v>44851</c:v>
                </c:pt>
                <c:pt idx="395">
                  <c:v>44850</c:v>
                </c:pt>
                <c:pt idx="396">
                  <c:v>44849</c:v>
                </c:pt>
                <c:pt idx="397">
                  <c:v>44848</c:v>
                </c:pt>
                <c:pt idx="398">
                  <c:v>44847</c:v>
                </c:pt>
                <c:pt idx="399">
                  <c:v>44846</c:v>
                </c:pt>
                <c:pt idx="400">
                  <c:v>44845</c:v>
                </c:pt>
                <c:pt idx="401">
                  <c:v>44844</c:v>
                </c:pt>
                <c:pt idx="402">
                  <c:v>44843</c:v>
                </c:pt>
                <c:pt idx="403">
                  <c:v>44842</c:v>
                </c:pt>
                <c:pt idx="404">
                  <c:v>44841</c:v>
                </c:pt>
                <c:pt idx="405">
                  <c:v>44840</c:v>
                </c:pt>
                <c:pt idx="406">
                  <c:v>44839</c:v>
                </c:pt>
                <c:pt idx="407">
                  <c:v>44838</c:v>
                </c:pt>
                <c:pt idx="408">
                  <c:v>44837</c:v>
                </c:pt>
                <c:pt idx="409">
                  <c:v>44836</c:v>
                </c:pt>
                <c:pt idx="410">
                  <c:v>44835</c:v>
                </c:pt>
                <c:pt idx="411">
                  <c:v>44834</c:v>
                </c:pt>
                <c:pt idx="412">
                  <c:v>44833</c:v>
                </c:pt>
                <c:pt idx="413">
                  <c:v>44832</c:v>
                </c:pt>
                <c:pt idx="414">
                  <c:v>44831</c:v>
                </c:pt>
                <c:pt idx="415">
                  <c:v>44830</c:v>
                </c:pt>
                <c:pt idx="416">
                  <c:v>44829</c:v>
                </c:pt>
                <c:pt idx="417">
                  <c:v>44828</c:v>
                </c:pt>
                <c:pt idx="418">
                  <c:v>44827</c:v>
                </c:pt>
                <c:pt idx="419">
                  <c:v>44826</c:v>
                </c:pt>
                <c:pt idx="420">
                  <c:v>44825</c:v>
                </c:pt>
                <c:pt idx="421">
                  <c:v>44824</c:v>
                </c:pt>
                <c:pt idx="422">
                  <c:v>44823</c:v>
                </c:pt>
                <c:pt idx="423">
                  <c:v>44822</c:v>
                </c:pt>
                <c:pt idx="424">
                  <c:v>44821</c:v>
                </c:pt>
                <c:pt idx="425">
                  <c:v>44820</c:v>
                </c:pt>
                <c:pt idx="426">
                  <c:v>44819</c:v>
                </c:pt>
                <c:pt idx="427">
                  <c:v>44818</c:v>
                </c:pt>
                <c:pt idx="428">
                  <c:v>44817</c:v>
                </c:pt>
                <c:pt idx="429">
                  <c:v>44816</c:v>
                </c:pt>
                <c:pt idx="430">
                  <c:v>44815</c:v>
                </c:pt>
                <c:pt idx="431">
                  <c:v>44814</c:v>
                </c:pt>
                <c:pt idx="432">
                  <c:v>44813</c:v>
                </c:pt>
                <c:pt idx="433">
                  <c:v>44812</c:v>
                </c:pt>
                <c:pt idx="434">
                  <c:v>44811</c:v>
                </c:pt>
                <c:pt idx="435">
                  <c:v>44810</c:v>
                </c:pt>
                <c:pt idx="436">
                  <c:v>44809</c:v>
                </c:pt>
                <c:pt idx="437">
                  <c:v>44808</c:v>
                </c:pt>
                <c:pt idx="438">
                  <c:v>44807</c:v>
                </c:pt>
                <c:pt idx="439">
                  <c:v>44806</c:v>
                </c:pt>
                <c:pt idx="440">
                  <c:v>44805</c:v>
                </c:pt>
                <c:pt idx="441">
                  <c:v>44804</c:v>
                </c:pt>
                <c:pt idx="442">
                  <c:v>44803</c:v>
                </c:pt>
                <c:pt idx="443">
                  <c:v>44802</c:v>
                </c:pt>
                <c:pt idx="444">
                  <c:v>44801</c:v>
                </c:pt>
                <c:pt idx="445">
                  <c:v>44800</c:v>
                </c:pt>
                <c:pt idx="446">
                  <c:v>44799</c:v>
                </c:pt>
                <c:pt idx="447">
                  <c:v>44798</c:v>
                </c:pt>
                <c:pt idx="448">
                  <c:v>44797</c:v>
                </c:pt>
                <c:pt idx="449">
                  <c:v>44796</c:v>
                </c:pt>
                <c:pt idx="450">
                  <c:v>44795</c:v>
                </c:pt>
                <c:pt idx="451">
                  <c:v>44794</c:v>
                </c:pt>
                <c:pt idx="452">
                  <c:v>44793</c:v>
                </c:pt>
                <c:pt idx="453">
                  <c:v>44792</c:v>
                </c:pt>
                <c:pt idx="454">
                  <c:v>44791</c:v>
                </c:pt>
                <c:pt idx="455">
                  <c:v>44790</c:v>
                </c:pt>
                <c:pt idx="456">
                  <c:v>44789</c:v>
                </c:pt>
                <c:pt idx="457">
                  <c:v>44788</c:v>
                </c:pt>
                <c:pt idx="458">
                  <c:v>44787</c:v>
                </c:pt>
                <c:pt idx="459">
                  <c:v>44786</c:v>
                </c:pt>
                <c:pt idx="460">
                  <c:v>44785</c:v>
                </c:pt>
                <c:pt idx="461">
                  <c:v>44784</c:v>
                </c:pt>
                <c:pt idx="462">
                  <c:v>44783</c:v>
                </c:pt>
                <c:pt idx="463">
                  <c:v>44782</c:v>
                </c:pt>
                <c:pt idx="464">
                  <c:v>44781</c:v>
                </c:pt>
                <c:pt idx="465">
                  <c:v>44780</c:v>
                </c:pt>
                <c:pt idx="466">
                  <c:v>44779</c:v>
                </c:pt>
                <c:pt idx="467">
                  <c:v>44778</c:v>
                </c:pt>
                <c:pt idx="468">
                  <c:v>44777</c:v>
                </c:pt>
                <c:pt idx="469">
                  <c:v>44776</c:v>
                </c:pt>
                <c:pt idx="470">
                  <c:v>44775</c:v>
                </c:pt>
                <c:pt idx="471">
                  <c:v>44774</c:v>
                </c:pt>
                <c:pt idx="472">
                  <c:v>44773</c:v>
                </c:pt>
                <c:pt idx="473">
                  <c:v>44772</c:v>
                </c:pt>
                <c:pt idx="474">
                  <c:v>44771</c:v>
                </c:pt>
                <c:pt idx="475">
                  <c:v>44770</c:v>
                </c:pt>
                <c:pt idx="476">
                  <c:v>44769</c:v>
                </c:pt>
                <c:pt idx="477">
                  <c:v>44768</c:v>
                </c:pt>
                <c:pt idx="478">
                  <c:v>44767</c:v>
                </c:pt>
                <c:pt idx="479">
                  <c:v>44766</c:v>
                </c:pt>
                <c:pt idx="480">
                  <c:v>44765</c:v>
                </c:pt>
                <c:pt idx="481">
                  <c:v>44764</c:v>
                </c:pt>
                <c:pt idx="482">
                  <c:v>44763</c:v>
                </c:pt>
                <c:pt idx="483">
                  <c:v>44762</c:v>
                </c:pt>
                <c:pt idx="484">
                  <c:v>44761</c:v>
                </c:pt>
                <c:pt idx="485">
                  <c:v>44760</c:v>
                </c:pt>
                <c:pt idx="486">
                  <c:v>44759</c:v>
                </c:pt>
                <c:pt idx="487">
                  <c:v>44758</c:v>
                </c:pt>
                <c:pt idx="488">
                  <c:v>44757</c:v>
                </c:pt>
                <c:pt idx="489">
                  <c:v>44756</c:v>
                </c:pt>
                <c:pt idx="490">
                  <c:v>44755</c:v>
                </c:pt>
                <c:pt idx="491">
                  <c:v>44754</c:v>
                </c:pt>
                <c:pt idx="492">
                  <c:v>44753</c:v>
                </c:pt>
                <c:pt idx="493">
                  <c:v>44752</c:v>
                </c:pt>
                <c:pt idx="494">
                  <c:v>44751</c:v>
                </c:pt>
                <c:pt idx="495">
                  <c:v>44750</c:v>
                </c:pt>
                <c:pt idx="496">
                  <c:v>44749</c:v>
                </c:pt>
                <c:pt idx="497">
                  <c:v>44748</c:v>
                </c:pt>
                <c:pt idx="498">
                  <c:v>44747</c:v>
                </c:pt>
                <c:pt idx="499">
                  <c:v>44746</c:v>
                </c:pt>
                <c:pt idx="500">
                  <c:v>44745</c:v>
                </c:pt>
                <c:pt idx="501">
                  <c:v>44744</c:v>
                </c:pt>
                <c:pt idx="502">
                  <c:v>44743</c:v>
                </c:pt>
                <c:pt idx="503">
                  <c:v>44742</c:v>
                </c:pt>
                <c:pt idx="504">
                  <c:v>44741</c:v>
                </c:pt>
                <c:pt idx="505">
                  <c:v>44740</c:v>
                </c:pt>
                <c:pt idx="506">
                  <c:v>44739</c:v>
                </c:pt>
                <c:pt idx="507">
                  <c:v>44738</c:v>
                </c:pt>
                <c:pt idx="508">
                  <c:v>44737</c:v>
                </c:pt>
                <c:pt idx="509">
                  <c:v>44736</c:v>
                </c:pt>
                <c:pt idx="510">
                  <c:v>44735</c:v>
                </c:pt>
                <c:pt idx="511">
                  <c:v>44734</c:v>
                </c:pt>
                <c:pt idx="512">
                  <c:v>44733</c:v>
                </c:pt>
                <c:pt idx="513">
                  <c:v>44732</c:v>
                </c:pt>
                <c:pt idx="514">
                  <c:v>44731</c:v>
                </c:pt>
                <c:pt idx="515">
                  <c:v>44730</c:v>
                </c:pt>
                <c:pt idx="516">
                  <c:v>44729</c:v>
                </c:pt>
                <c:pt idx="517">
                  <c:v>44728</c:v>
                </c:pt>
                <c:pt idx="518">
                  <c:v>44727</c:v>
                </c:pt>
                <c:pt idx="519">
                  <c:v>44726</c:v>
                </c:pt>
                <c:pt idx="520">
                  <c:v>44725</c:v>
                </c:pt>
                <c:pt idx="521">
                  <c:v>44724</c:v>
                </c:pt>
                <c:pt idx="522">
                  <c:v>44723</c:v>
                </c:pt>
                <c:pt idx="523">
                  <c:v>44722</c:v>
                </c:pt>
                <c:pt idx="524">
                  <c:v>44721</c:v>
                </c:pt>
                <c:pt idx="525">
                  <c:v>44720</c:v>
                </c:pt>
                <c:pt idx="526">
                  <c:v>44719</c:v>
                </c:pt>
                <c:pt idx="527">
                  <c:v>44718</c:v>
                </c:pt>
                <c:pt idx="528">
                  <c:v>44717</c:v>
                </c:pt>
                <c:pt idx="529">
                  <c:v>44716</c:v>
                </c:pt>
                <c:pt idx="530">
                  <c:v>44715</c:v>
                </c:pt>
                <c:pt idx="531">
                  <c:v>44714</c:v>
                </c:pt>
                <c:pt idx="532">
                  <c:v>44713</c:v>
                </c:pt>
                <c:pt idx="533">
                  <c:v>44712</c:v>
                </c:pt>
                <c:pt idx="534">
                  <c:v>44711</c:v>
                </c:pt>
                <c:pt idx="535">
                  <c:v>44710</c:v>
                </c:pt>
                <c:pt idx="536">
                  <c:v>44709</c:v>
                </c:pt>
                <c:pt idx="537">
                  <c:v>44708</c:v>
                </c:pt>
                <c:pt idx="538">
                  <c:v>44707</c:v>
                </c:pt>
                <c:pt idx="539">
                  <c:v>44706</c:v>
                </c:pt>
                <c:pt idx="540">
                  <c:v>44705</c:v>
                </c:pt>
                <c:pt idx="541">
                  <c:v>44704</c:v>
                </c:pt>
                <c:pt idx="542">
                  <c:v>44703</c:v>
                </c:pt>
                <c:pt idx="543">
                  <c:v>44702</c:v>
                </c:pt>
                <c:pt idx="544">
                  <c:v>44701</c:v>
                </c:pt>
                <c:pt idx="545">
                  <c:v>44700</c:v>
                </c:pt>
                <c:pt idx="546">
                  <c:v>44699</c:v>
                </c:pt>
                <c:pt idx="547">
                  <c:v>44698</c:v>
                </c:pt>
                <c:pt idx="548">
                  <c:v>44697</c:v>
                </c:pt>
                <c:pt idx="549">
                  <c:v>44696</c:v>
                </c:pt>
                <c:pt idx="550">
                  <c:v>44695</c:v>
                </c:pt>
                <c:pt idx="551">
                  <c:v>44694</c:v>
                </c:pt>
                <c:pt idx="552">
                  <c:v>44693</c:v>
                </c:pt>
                <c:pt idx="553">
                  <c:v>44692</c:v>
                </c:pt>
                <c:pt idx="554">
                  <c:v>44691</c:v>
                </c:pt>
                <c:pt idx="555">
                  <c:v>44690</c:v>
                </c:pt>
                <c:pt idx="556">
                  <c:v>44689</c:v>
                </c:pt>
                <c:pt idx="557">
                  <c:v>44688</c:v>
                </c:pt>
                <c:pt idx="558">
                  <c:v>44687</c:v>
                </c:pt>
                <c:pt idx="559">
                  <c:v>44686</c:v>
                </c:pt>
                <c:pt idx="560">
                  <c:v>44685</c:v>
                </c:pt>
                <c:pt idx="561">
                  <c:v>44684</c:v>
                </c:pt>
                <c:pt idx="562">
                  <c:v>44683</c:v>
                </c:pt>
                <c:pt idx="563">
                  <c:v>44682</c:v>
                </c:pt>
                <c:pt idx="564">
                  <c:v>44681</c:v>
                </c:pt>
                <c:pt idx="565">
                  <c:v>44680</c:v>
                </c:pt>
                <c:pt idx="566">
                  <c:v>44679</c:v>
                </c:pt>
                <c:pt idx="567">
                  <c:v>44678</c:v>
                </c:pt>
                <c:pt idx="568">
                  <c:v>44677</c:v>
                </c:pt>
                <c:pt idx="569">
                  <c:v>44676</c:v>
                </c:pt>
                <c:pt idx="570">
                  <c:v>44675</c:v>
                </c:pt>
                <c:pt idx="571">
                  <c:v>44674</c:v>
                </c:pt>
                <c:pt idx="572">
                  <c:v>44673</c:v>
                </c:pt>
                <c:pt idx="573">
                  <c:v>44672</c:v>
                </c:pt>
                <c:pt idx="574">
                  <c:v>44671</c:v>
                </c:pt>
                <c:pt idx="575">
                  <c:v>44670</c:v>
                </c:pt>
                <c:pt idx="576">
                  <c:v>44669</c:v>
                </c:pt>
                <c:pt idx="577">
                  <c:v>44668</c:v>
                </c:pt>
                <c:pt idx="578">
                  <c:v>44667</c:v>
                </c:pt>
                <c:pt idx="579">
                  <c:v>44666</c:v>
                </c:pt>
                <c:pt idx="580">
                  <c:v>44665</c:v>
                </c:pt>
                <c:pt idx="581">
                  <c:v>44664</c:v>
                </c:pt>
                <c:pt idx="582">
                  <c:v>44663</c:v>
                </c:pt>
                <c:pt idx="583">
                  <c:v>44662</c:v>
                </c:pt>
                <c:pt idx="584">
                  <c:v>44661</c:v>
                </c:pt>
                <c:pt idx="585">
                  <c:v>44660</c:v>
                </c:pt>
                <c:pt idx="586">
                  <c:v>44659</c:v>
                </c:pt>
                <c:pt idx="587">
                  <c:v>44658</c:v>
                </c:pt>
                <c:pt idx="588">
                  <c:v>44657</c:v>
                </c:pt>
                <c:pt idx="589">
                  <c:v>44656</c:v>
                </c:pt>
                <c:pt idx="590">
                  <c:v>44655</c:v>
                </c:pt>
                <c:pt idx="591">
                  <c:v>44654</c:v>
                </c:pt>
                <c:pt idx="592">
                  <c:v>44653</c:v>
                </c:pt>
                <c:pt idx="593">
                  <c:v>44652</c:v>
                </c:pt>
                <c:pt idx="594">
                  <c:v>44651</c:v>
                </c:pt>
                <c:pt idx="595">
                  <c:v>44650</c:v>
                </c:pt>
                <c:pt idx="596">
                  <c:v>44649</c:v>
                </c:pt>
                <c:pt idx="597">
                  <c:v>44648</c:v>
                </c:pt>
                <c:pt idx="598">
                  <c:v>44647</c:v>
                </c:pt>
                <c:pt idx="599">
                  <c:v>44646</c:v>
                </c:pt>
                <c:pt idx="600">
                  <c:v>44645</c:v>
                </c:pt>
                <c:pt idx="601">
                  <c:v>44644</c:v>
                </c:pt>
                <c:pt idx="602">
                  <c:v>44643</c:v>
                </c:pt>
                <c:pt idx="603">
                  <c:v>44642</c:v>
                </c:pt>
                <c:pt idx="604">
                  <c:v>44641</c:v>
                </c:pt>
                <c:pt idx="605">
                  <c:v>44640</c:v>
                </c:pt>
                <c:pt idx="606">
                  <c:v>44639</c:v>
                </c:pt>
                <c:pt idx="607">
                  <c:v>44638</c:v>
                </c:pt>
                <c:pt idx="608">
                  <c:v>44637</c:v>
                </c:pt>
                <c:pt idx="609">
                  <c:v>44636</c:v>
                </c:pt>
                <c:pt idx="610">
                  <c:v>44635</c:v>
                </c:pt>
                <c:pt idx="611">
                  <c:v>44634</c:v>
                </c:pt>
                <c:pt idx="612">
                  <c:v>44633</c:v>
                </c:pt>
                <c:pt idx="613">
                  <c:v>44632</c:v>
                </c:pt>
                <c:pt idx="614">
                  <c:v>44631</c:v>
                </c:pt>
                <c:pt idx="615">
                  <c:v>44630</c:v>
                </c:pt>
                <c:pt idx="616">
                  <c:v>44629</c:v>
                </c:pt>
                <c:pt idx="617">
                  <c:v>44628</c:v>
                </c:pt>
                <c:pt idx="618">
                  <c:v>44627</c:v>
                </c:pt>
                <c:pt idx="619">
                  <c:v>44626</c:v>
                </c:pt>
                <c:pt idx="620">
                  <c:v>44625</c:v>
                </c:pt>
                <c:pt idx="621">
                  <c:v>44624</c:v>
                </c:pt>
                <c:pt idx="622">
                  <c:v>44623</c:v>
                </c:pt>
                <c:pt idx="623">
                  <c:v>44622</c:v>
                </c:pt>
                <c:pt idx="624">
                  <c:v>44621</c:v>
                </c:pt>
                <c:pt idx="625">
                  <c:v>44620</c:v>
                </c:pt>
                <c:pt idx="626">
                  <c:v>44619</c:v>
                </c:pt>
                <c:pt idx="627">
                  <c:v>44618</c:v>
                </c:pt>
                <c:pt idx="628">
                  <c:v>44617</c:v>
                </c:pt>
                <c:pt idx="629">
                  <c:v>44616</c:v>
                </c:pt>
                <c:pt idx="630">
                  <c:v>44615</c:v>
                </c:pt>
                <c:pt idx="631">
                  <c:v>44614</c:v>
                </c:pt>
                <c:pt idx="632">
                  <c:v>44613</c:v>
                </c:pt>
                <c:pt idx="633">
                  <c:v>44612</c:v>
                </c:pt>
                <c:pt idx="634">
                  <c:v>44611</c:v>
                </c:pt>
                <c:pt idx="635">
                  <c:v>44610</c:v>
                </c:pt>
                <c:pt idx="636">
                  <c:v>44609</c:v>
                </c:pt>
                <c:pt idx="637">
                  <c:v>44608</c:v>
                </c:pt>
                <c:pt idx="638">
                  <c:v>44607</c:v>
                </c:pt>
                <c:pt idx="639">
                  <c:v>44606</c:v>
                </c:pt>
                <c:pt idx="640">
                  <c:v>44605</c:v>
                </c:pt>
                <c:pt idx="641">
                  <c:v>44604</c:v>
                </c:pt>
                <c:pt idx="642">
                  <c:v>44603</c:v>
                </c:pt>
                <c:pt idx="643">
                  <c:v>44602</c:v>
                </c:pt>
                <c:pt idx="644">
                  <c:v>44601</c:v>
                </c:pt>
                <c:pt idx="645">
                  <c:v>44600</c:v>
                </c:pt>
                <c:pt idx="646">
                  <c:v>44599</c:v>
                </c:pt>
                <c:pt idx="647">
                  <c:v>44598</c:v>
                </c:pt>
                <c:pt idx="648">
                  <c:v>44597</c:v>
                </c:pt>
                <c:pt idx="649">
                  <c:v>44596</c:v>
                </c:pt>
                <c:pt idx="650">
                  <c:v>44595</c:v>
                </c:pt>
                <c:pt idx="651">
                  <c:v>44594</c:v>
                </c:pt>
                <c:pt idx="652">
                  <c:v>44593</c:v>
                </c:pt>
                <c:pt idx="653">
                  <c:v>44592</c:v>
                </c:pt>
                <c:pt idx="654">
                  <c:v>44591</c:v>
                </c:pt>
                <c:pt idx="655">
                  <c:v>44590</c:v>
                </c:pt>
                <c:pt idx="656">
                  <c:v>44589</c:v>
                </c:pt>
                <c:pt idx="657">
                  <c:v>44588</c:v>
                </c:pt>
                <c:pt idx="658">
                  <c:v>44587</c:v>
                </c:pt>
                <c:pt idx="659">
                  <c:v>44586</c:v>
                </c:pt>
                <c:pt idx="660">
                  <c:v>44585</c:v>
                </c:pt>
                <c:pt idx="661">
                  <c:v>44584</c:v>
                </c:pt>
                <c:pt idx="662">
                  <c:v>44583</c:v>
                </c:pt>
                <c:pt idx="663">
                  <c:v>44582</c:v>
                </c:pt>
                <c:pt idx="664">
                  <c:v>44581</c:v>
                </c:pt>
                <c:pt idx="665">
                  <c:v>44580</c:v>
                </c:pt>
                <c:pt idx="666">
                  <c:v>44579</c:v>
                </c:pt>
                <c:pt idx="667">
                  <c:v>44578</c:v>
                </c:pt>
                <c:pt idx="668">
                  <c:v>44577</c:v>
                </c:pt>
                <c:pt idx="669">
                  <c:v>44576</c:v>
                </c:pt>
                <c:pt idx="670">
                  <c:v>44575</c:v>
                </c:pt>
                <c:pt idx="671">
                  <c:v>44574</c:v>
                </c:pt>
                <c:pt idx="672">
                  <c:v>44573</c:v>
                </c:pt>
                <c:pt idx="673">
                  <c:v>44572</c:v>
                </c:pt>
                <c:pt idx="674">
                  <c:v>44571</c:v>
                </c:pt>
                <c:pt idx="675">
                  <c:v>44570</c:v>
                </c:pt>
                <c:pt idx="676">
                  <c:v>44569</c:v>
                </c:pt>
                <c:pt idx="677">
                  <c:v>44568</c:v>
                </c:pt>
                <c:pt idx="678">
                  <c:v>44567</c:v>
                </c:pt>
                <c:pt idx="679">
                  <c:v>44566</c:v>
                </c:pt>
                <c:pt idx="680">
                  <c:v>44565</c:v>
                </c:pt>
                <c:pt idx="681">
                  <c:v>44564</c:v>
                </c:pt>
                <c:pt idx="682">
                  <c:v>44563</c:v>
                </c:pt>
                <c:pt idx="683">
                  <c:v>44562</c:v>
                </c:pt>
                <c:pt idx="684">
                  <c:v>44561</c:v>
                </c:pt>
                <c:pt idx="685">
                  <c:v>44560</c:v>
                </c:pt>
                <c:pt idx="686">
                  <c:v>44559</c:v>
                </c:pt>
                <c:pt idx="687">
                  <c:v>44558</c:v>
                </c:pt>
                <c:pt idx="688">
                  <c:v>44557</c:v>
                </c:pt>
                <c:pt idx="689">
                  <c:v>44556</c:v>
                </c:pt>
                <c:pt idx="690">
                  <c:v>44555</c:v>
                </c:pt>
                <c:pt idx="691">
                  <c:v>44554</c:v>
                </c:pt>
                <c:pt idx="692">
                  <c:v>44553</c:v>
                </c:pt>
                <c:pt idx="693">
                  <c:v>44552</c:v>
                </c:pt>
                <c:pt idx="694">
                  <c:v>44551</c:v>
                </c:pt>
                <c:pt idx="695">
                  <c:v>44550</c:v>
                </c:pt>
                <c:pt idx="696">
                  <c:v>44549</c:v>
                </c:pt>
                <c:pt idx="697">
                  <c:v>44548</c:v>
                </c:pt>
                <c:pt idx="698">
                  <c:v>44547</c:v>
                </c:pt>
                <c:pt idx="699">
                  <c:v>44546</c:v>
                </c:pt>
                <c:pt idx="700">
                  <c:v>44545</c:v>
                </c:pt>
                <c:pt idx="701">
                  <c:v>44544</c:v>
                </c:pt>
                <c:pt idx="702">
                  <c:v>44543</c:v>
                </c:pt>
                <c:pt idx="703">
                  <c:v>44542</c:v>
                </c:pt>
                <c:pt idx="704">
                  <c:v>44541</c:v>
                </c:pt>
                <c:pt idx="705">
                  <c:v>44540</c:v>
                </c:pt>
                <c:pt idx="706">
                  <c:v>44539</c:v>
                </c:pt>
                <c:pt idx="707">
                  <c:v>44538</c:v>
                </c:pt>
                <c:pt idx="708">
                  <c:v>44537</c:v>
                </c:pt>
                <c:pt idx="709">
                  <c:v>44536</c:v>
                </c:pt>
                <c:pt idx="710">
                  <c:v>44535</c:v>
                </c:pt>
                <c:pt idx="711">
                  <c:v>44534</c:v>
                </c:pt>
                <c:pt idx="712">
                  <c:v>44533</c:v>
                </c:pt>
                <c:pt idx="713">
                  <c:v>44532</c:v>
                </c:pt>
                <c:pt idx="714">
                  <c:v>44531</c:v>
                </c:pt>
                <c:pt idx="715">
                  <c:v>44530</c:v>
                </c:pt>
                <c:pt idx="716">
                  <c:v>44529</c:v>
                </c:pt>
                <c:pt idx="717">
                  <c:v>44528</c:v>
                </c:pt>
                <c:pt idx="718">
                  <c:v>44527</c:v>
                </c:pt>
                <c:pt idx="719">
                  <c:v>44526</c:v>
                </c:pt>
                <c:pt idx="720">
                  <c:v>44525</c:v>
                </c:pt>
                <c:pt idx="721">
                  <c:v>44524</c:v>
                </c:pt>
                <c:pt idx="722">
                  <c:v>44523</c:v>
                </c:pt>
                <c:pt idx="723">
                  <c:v>44522</c:v>
                </c:pt>
                <c:pt idx="724">
                  <c:v>44521</c:v>
                </c:pt>
                <c:pt idx="725">
                  <c:v>44520</c:v>
                </c:pt>
                <c:pt idx="726">
                  <c:v>44519</c:v>
                </c:pt>
                <c:pt idx="727">
                  <c:v>44518</c:v>
                </c:pt>
                <c:pt idx="728">
                  <c:v>44517</c:v>
                </c:pt>
                <c:pt idx="729">
                  <c:v>44516</c:v>
                </c:pt>
                <c:pt idx="730">
                  <c:v>44515</c:v>
                </c:pt>
                <c:pt idx="731">
                  <c:v>44514</c:v>
                </c:pt>
                <c:pt idx="732">
                  <c:v>44513</c:v>
                </c:pt>
                <c:pt idx="733">
                  <c:v>44512</c:v>
                </c:pt>
                <c:pt idx="734">
                  <c:v>44511</c:v>
                </c:pt>
                <c:pt idx="735">
                  <c:v>44510</c:v>
                </c:pt>
                <c:pt idx="736">
                  <c:v>44509</c:v>
                </c:pt>
                <c:pt idx="737">
                  <c:v>44508</c:v>
                </c:pt>
                <c:pt idx="738">
                  <c:v>44507</c:v>
                </c:pt>
                <c:pt idx="739">
                  <c:v>44506</c:v>
                </c:pt>
                <c:pt idx="740">
                  <c:v>44505</c:v>
                </c:pt>
                <c:pt idx="741">
                  <c:v>44504</c:v>
                </c:pt>
                <c:pt idx="742">
                  <c:v>44503</c:v>
                </c:pt>
                <c:pt idx="743">
                  <c:v>44502</c:v>
                </c:pt>
                <c:pt idx="744">
                  <c:v>44501</c:v>
                </c:pt>
                <c:pt idx="745">
                  <c:v>44500</c:v>
                </c:pt>
                <c:pt idx="746">
                  <c:v>44499</c:v>
                </c:pt>
                <c:pt idx="747">
                  <c:v>44498</c:v>
                </c:pt>
                <c:pt idx="748">
                  <c:v>44497</c:v>
                </c:pt>
                <c:pt idx="749">
                  <c:v>44496</c:v>
                </c:pt>
                <c:pt idx="750">
                  <c:v>44495</c:v>
                </c:pt>
                <c:pt idx="751">
                  <c:v>44494</c:v>
                </c:pt>
                <c:pt idx="752">
                  <c:v>44493</c:v>
                </c:pt>
                <c:pt idx="753">
                  <c:v>44492</c:v>
                </c:pt>
                <c:pt idx="754">
                  <c:v>44491</c:v>
                </c:pt>
                <c:pt idx="755">
                  <c:v>44490</c:v>
                </c:pt>
                <c:pt idx="756">
                  <c:v>44489</c:v>
                </c:pt>
                <c:pt idx="757">
                  <c:v>44488</c:v>
                </c:pt>
                <c:pt idx="758">
                  <c:v>44487</c:v>
                </c:pt>
                <c:pt idx="759">
                  <c:v>44486</c:v>
                </c:pt>
                <c:pt idx="760">
                  <c:v>44485</c:v>
                </c:pt>
                <c:pt idx="761">
                  <c:v>44484</c:v>
                </c:pt>
                <c:pt idx="762">
                  <c:v>44483</c:v>
                </c:pt>
                <c:pt idx="763">
                  <c:v>44482</c:v>
                </c:pt>
                <c:pt idx="764">
                  <c:v>44481</c:v>
                </c:pt>
                <c:pt idx="765">
                  <c:v>44480</c:v>
                </c:pt>
                <c:pt idx="766">
                  <c:v>44479</c:v>
                </c:pt>
                <c:pt idx="767">
                  <c:v>44478</c:v>
                </c:pt>
                <c:pt idx="768">
                  <c:v>44477</c:v>
                </c:pt>
                <c:pt idx="769">
                  <c:v>44476</c:v>
                </c:pt>
                <c:pt idx="770">
                  <c:v>44475</c:v>
                </c:pt>
                <c:pt idx="771">
                  <c:v>44474</c:v>
                </c:pt>
                <c:pt idx="772">
                  <c:v>44473</c:v>
                </c:pt>
                <c:pt idx="773">
                  <c:v>44472</c:v>
                </c:pt>
                <c:pt idx="774">
                  <c:v>44471</c:v>
                </c:pt>
                <c:pt idx="775">
                  <c:v>44470</c:v>
                </c:pt>
                <c:pt idx="776">
                  <c:v>44469</c:v>
                </c:pt>
                <c:pt idx="777">
                  <c:v>44468</c:v>
                </c:pt>
                <c:pt idx="778">
                  <c:v>44467</c:v>
                </c:pt>
                <c:pt idx="779">
                  <c:v>44466</c:v>
                </c:pt>
                <c:pt idx="780">
                  <c:v>44465</c:v>
                </c:pt>
                <c:pt idx="781">
                  <c:v>44464</c:v>
                </c:pt>
                <c:pt idx="782">
                  <c:v>44463</c:v>
                </c:pt>
                <c:pt idx="783">
                  <c:v>44462</c:v>
                </c:pt>
                <c:pt idx="784">
                  <c:v>44461</c:v>
                </c:pt>
                <c:pt idx="785">
                  <c:v>44460</c:v>
                </c:pt>
                <c:pt idx="786">
                  <c:v>44459</c:v>
                </c:pt>
                <c:pt idx="787">
                  <c:v>44458</c:v>
                </c:pt>
                <c:pt idx="788">
                  <c:v>44457</c:v>
                </c:pt>
                <c:pt idx="789">
                  <c:v>44456</c:v>
                </c:pt>
                <c:pt idx="790">
                  <c:v>44455</c:v>
                </c:pt>
                <c:pt idx="791">
                  <c:v>44454</c:v>
                </c:pt>
                <c:pt idx="792">
                  <c:v>44453</c:v>
                </c:pt>
                <c:pt idx="793">
                  <c:v>44452</c:v>
                </c:pt>
                <c:pt idx="794">
                  <c:v>44451</c:v>
                </c:pt>
                <c:pt idx="795">
                  <c:v>44450</c:v>
                </c:pt>
                <c:pt idx="796">
                  <c:v>44449</c:v>
                </c:pt>
                <c:pt idx="797">
                  <c:v>44448</c:v>
                </c:pt>
                <c:pt idx="798">
                  <c:v>44447</c:v>
                </c:pt>
                <c:pt idx="799">
                  <c:v>44446</c:v>
                </c:pt>
                <c:pt idx="800">
                  <c:v>44445</c:v>
                </c:pt>
                <c:pt idx="801">
                  <c:v>44444</c:v>
                </c:pt>
                <c:pt idx="802">
                  <c:v>44443</c:v>
                </c:pt>
                <c:pt idx="803">
                  <c:v>44442</c:v>
                </c:pt>
                <c:pt idx="804">
                  <c:v>44441</c:v>
                </c:pt>
                <c:pt idx="805">
                  <c:v>44440</c:v>
                </c:pt>
                <c:pt idx="806">
                  <c:v>44439</c:v>
                </c:pt>
                <c:pt idx="807">
                  <c:v>44438</c:v>
                </c:pt>
                <c:pt idx="808">
                  <c:v>44437</c:v>
                </c:pt>
                <c:pt idx="809">
                  <c:v>44436</c:v>
                </c:pt>
                <c:pt idx="810">
                  <c:v>44435</c:v>
                </c:pt>
                <c:pt idx="811">
                  <c:v>44434</c:v>
                </c:pt>
                <c:pt idx="812">
                  <c:v>44433</c:v>
                </c:pt>
                <c:pt idx="813">
                  <c:v>44432</c:v>
                </c:pt>
                <c:pt idx="814">
                  <c:v>44431</c:v>
                </c:pt>
                <c:pt idx="815">
                  <c:v>44430</c:v>
                </c:pt>
                <c:pt idx="816">
                  <c:v>44429</c:v>
                </c:pt>
                <c:pt idx="817">
                  <c:v>44428</c:v>
                </c:pt>
                <c:pt idx="818">
                  <c:v>44427</c:v>
                </c:pt>
                <c:pt idx="819">
                  <c:v>44426</c:v>
                </c:pt>
                <c:pt idx="820">
                  <c:v>44425</c:v>
                </c:pt>
                <c:pt idx="821">
                  <c:v>44424</c:v>
                </c:pt>
                <c:pt idx="822">
                  <c:v>44423</c:v>
                </c:pt>
                <c:pt idx="823">
                  <c:v>44422</c:v>
                </c:pt>
                <c:pt idx="824">
                  <c:v>44421</c:v>
                </c:pt>
                <c:pt idx="825">
                  <c:v>44420</c:v>
                </c:pt>
                <c:pt idx="826">
                  <c:v>44419</c:v>
                </c:pt>
                <c:pt idx="827">
                  <c:v>44418</c:v>
                </c:pt>
                <c:pt idx="828">
                  <c:v>44417</c:v>
                </c:pt>
                <c:pt idx="829">
                  <c:v>44416</c:v>
                </c:pt>
                <c:pt idx="830">
                  <c:v>44415</c:v>
                </c:pt>
                <c:pt idx="831">
                  <c:v>44414</c:v>
                </c:pt>
                <c:pt idx="832">
                  <c:v>44413</c:v>
                </c:pt>
                <c:pt idx="833">
                  <c:v>44412</c:v>
                </c:pt>
                <c:pt idx="834">
                  <c:v>44411</c:v>
                </c:pt>
                <c:pt idx="835">
                  <c:v>44410</c:v>
                </c:pt>
                <c:pt idx="836">
                  <c:v>44409</c:v>
                </c:pt>
                <c:pt idx="837">
                  <c:v>44408</c:v>
                </c:pt>
                <c:pt idx="838">
                  <c:v>44407</c:v>
                </c:pt>
                <c:pt idx="839">
                  <c:v>44406</c:v>
                </c:pt>
                <c:pt idx="840">
                  <c:v>44405</c:v>
                </c:pt>
                <c:pt idx="841">
                  <c:v>44404</c:v>
                </c:pt>
                <c:pt idx="842">
                  <c:v>44403</c:v>
                </c:pt>
                <c:pt idx="843">
                  <c:v>44402</c:v>
                </c:pt>
                <c:pt idx="844">
                  <c:v>44401</c:v>
                </c:pt>
                <c:pt idx="845">
                  <c:v>44400</c:v>
                </c:pt>
                <c:pt idx="846">
                  <c:v>44399</c:v>
                </c:pt>
                <c:pt idx="847">
                  <c:v>44398</c:v>
                </c:pt>
                <c:pt idx="848">
                  <c:v>44397</c:v>
                </c:pt>
                <c:pt idx="849">
                  <c:v>44396</c:v>
                </c:pt>
                <c:pt idx="850">
                  <c:v>44395</c:v>
                </c:pt>
                <c:pt idx="851">
                  <c:v>44394</c:v>
                </c:pt>
                <c:pt idx="852">
                  <c:v>44393</c:v>
                </c:pt>
                <c:pt idx="853">
                  <c:v>44392</c:v>
                </c:pt>
                <c:pt idx="854">
                  <c:v>44391</c:v>
                </c:pt>
                <c:pt idx="855">
                  <c:v>44390</c:v>
                </c:pt>
                <c:pt idx="856">
                  <c:v>44389</c:v>
                </c:pt>
                <c:pt idx="857">
                  <c:v>44388</c:v>
                </c:pt>
                <c:pt idx="858">
                  <c:v>44387</c:v>
                </c:pt>
                <c:pt idx="859">
                  <c:v>44386</c:v>
                </c:pt>
                <c:pt idx="860">
                  <c:v>44385</c:v>
                </c:pt>
                <c:pt idx="861">
                  <c:v>44384</c:v>
                </c:pt>
                <c:pt idx="862">
                  <c:v>44383</c:v>
                </c:pt>
                <c:pt idx="863">
                  <c:v>44382</c:v>
                </c:pt>
                <c:pt idx="864">
                  <c:v>44381</c:v>
                </c:pt>
                <c:pt idx="865">
                  <c:v>44380</c:v>
                </c:pt>
                <c:pt idx="866">
                  <c:v>44379</c:v>
                </c:pt>
                <c:pt idx="867">
                  <c:v>44378</c:v>
                </c:pt>
                <c:pt idx="868">
                  <c:v>44377</c:v>
                </c:pt>
                <c:pt idx="869">
                  <c:v>44376</c:v>
                </c:pt>
                <c:pt idx="870">
                  <c:v>44375</c:v>
                </c:pt>
                <c:pt idx="871">
                  <c:v>44374</c:v>
                </c:pt>
                <c:pt idx="872">
                  <c:v>44373</c:v>
                </c:pt>
                <c:pt idx="873">
                  <c:v>44372</c:v>
                </c:pt>
                <c:pt idx="874">
                  <c:v>44371</c:v>
                </c:pt>
                <c:pt idx="875">
                  <c:v>44370</c:v>
                </c:pt>
                <c:pt idx="876">
                  <c:v>44369</c:v>
                </c:pt>
                <c:pt idx="877">
                  <c:v>44368</c:v>
                </c:pt>
                <c:pt idx="878">
                  <c:v>44367</c:v>
                </c:pt>
                <c:pt idx="879">
                  <c:v>44366</c:v>
                </c:pt>
                <c:pt idx="880">
                  <c:v>44365</c:v>
                </c:pt>
                <c:pt idx="881">
                  <c:v>44364</c:v>
                </c:pt>
                <c:pt idx="882">
                  <c:v>44363</c:v>
                </c:pt>
                <c:pt idx="883">
                  <c:v>44362</c:v>
                </c:pt>
                <c:pt idx="884">
                  <c:v>44361</c:v>
                </c:pt>
                <c:pt idx="885">
                  <c:v>44360</c:v>
                </c:pt>
                <c:pt idx="886">
                  <c:v>44359</c:v>
                </c:pt>
                <c:pt idx="887">
                  <c:v>44358</c:v>
                </c:pt>
                <c:pt idx="888">
                  <c:v>44357</c:v>
                </c:pt>
                <c:pt idx="889">
                  <c:v>44356</c:v>
                </c:pt>
                <c:pt idx="890">
                  <c:v>44355</c:v>
                </c:pt>
                <c:pt idx="891">
                  <c:v>44354</c:v>
                </c:pt>
                <c:pt idx="892">
                  <c:v>44353</c:v>
                </c:pt>
                <c:pt idx="893">
                  <c:v>44352</c:v>
                </c:pt>
                <c:pt idx="894">
                  <c:v>44351</c:v>
                </c:pt>
                <c:pt idx="895">
                  <c:v>44350</c:v>
                </c:pt>
                <c:pt idx="896">
                  <c:v>44349</c:v>
                </c:pt>
                <c:pt idx="897">
                  <c:v>44348</c:v>
                </c:pt>
                <c:pt idx="898">
                  <c:v>44347</c:v>
                </c:pt>
                <c:pt idx="899">
                  <c:v>44346</c:v>
                </c:pt>
                <c:pt idx="900">
                  <c:v>44345</c:v>
                </c:pt>
                <c:pt idx="901">
                  <c:v>44344</c:v>
                </c:pt>
                <c:pt idx="902">
                  <c:v>44343</c:v>
                </c:pt>
                <c:pt idx="903">
                  <c:v>44342</c:v>
                </c:pt>
                <c:pt idx="904">
                  <c:v>44341</c:v>
                </c:pt>
                <c:pt idx="905">
                  <c:v>44340</c:v>
                </c:pt>
                <c:pt idx="906">
                  <c:v>44339</c:v>
                </c:pt>
                <c:pt idx="907">
                  <c:v>44338</c:v>
                </c:pt>
                <c:pt idx="908">
                  <c:v>44337</c:v>
                </c:pt>
                <c:pt idx="909">
                  <c:v>44336</c:v>
                </c:pt>
                <c:pt idx="910">
                  <c:v>44335</c:v>
                </c:pt>
                <c:pt idx="911">
                  <c:v>44334</c:v>
                </c:pt>
                <c:pt idx="912">
                  <c:v>44333</c:v>
                </c:pt>
                <c:pt idx="913">
                  <c:v>44332</c:v>
                </c:pt>
                <c:pt idx="914">
                  <c:v>44331</c:v>
                </c:pt>
                <c:pt idx="915">
                  <c:v>44330</c:v>
                </c:pt>
                <c:pt idx="916">
                  <c:v>44329</c:v>
                </c:pt>
                <c:pt idx="917">
                  <c:v>44328</c:v>
                </c:pt>
                <c:pt idx="918">
                  <c:v>44327</c:v>
                </c:pt>
                <c:pt idx="919">
                  <c:v>44326</c:v>
                </c:pt>
                <c:pt idx="920">
                  <c:v>44325</c:v>
                </c:pt>
                <c:pt idx="921">
                  <c:v>44324</c:v>
                </c:pt>
                <c:pt idx="922">
                  <c:v>44323</c:v>
                </c:pt>
                <c:pt idx="923">
                  <c:v>44322</c:v>
                </c:pt>
                <c:pt idx="924">
                  <c:v>44321</c:v>
                </c:pt>
                <c:pt idx="925">
                  <c:v>44320</c:v>
                </c:pt>
                <c:pt idx="926">
                  <c:v>44319</c:v>
                </c:pt>
                <c:pt idx="927">
                  <c:v>44318</c:v>
                </c:pt>
                <c:pt idx="928">
                  <c:v>44317</c:v>
                </c:pt>
                <c:pt idx="929">
                  <c:v>44316</c:v>
                </c:pt>
                <c:pt idx="930">
                  <c:v>44315</c:v>
                </c:pt>
                <c:pt idx="931">
                  <c:v>44314</c:v>
                </c:pt>
                <c:pt idx="932">
                  <c:v>44313</c:v>
                </c:pt>
                <c:pt idx="933">
                  <c:v>44312</c:v>
                </c:pt>
                <c:pt idx="934">
                  <c:v>44311</c:v>
                </c:pt>
                <c:pt idx="935">
                  <c:v>44310</c:v>
                </c:pt>
                <c:pt idx="936">
                  <c:v>44309</c:v>
                </c:pt>
                <c:pt idx="937">
                  <c:v>44308</c:v>
                </c:pt>
                <c:pt idx="938">
                  <c:v>44307</c:v>
                </c:pt>
                <c:pt idx="939">
                  <c:v>44306</c:v>
                </c:pt>
                <c:pt idx="940">
                  <c:v>44305</c:v>
                </c:pt>
                <c:pt idx="941">
                  <c:v>44304</c:v>
                </c:pt>
                <c:pt idx="942">
                  <c:v>44303</c:v>
                </c:pt>
                <c:pt idx="943">
                  <c:v>44302</c:v>
                </c:pt>
                <c:pt idx="944">
                  <c:v>44301</c:v>
                </c:pt>
                <c:pt idx="945">
                  <c:v>44300</c:v>
                </c:pt>
                <c:pt idx="946">
                  <c:v>44299</c:v>
                </c:pt>
                <c:pt idx="947">
                  <c:v>44298</c:v>
                </c:pt>
                <c:pt idx="948">
                  <c:v>44297</c:v>
                </c:pt>
                <c:pt idx="949">
                  <c:v>44296</c:v>
                </c:pt>
                <c:pt idx="950">
                  <c:v>44295</c:v>
                </c:pt>
                <c:pt idx="951">
                  <c:v>44294</c:v>
                </c:pt>
                <c:pt idx="952">
                  <c:v>44293</c:v>
                </c:pt>
                <c:pt idx="953">
                  <c:v>44292</c:v>
                </c:pt>
                <c:pt idx="954">
                  <c:v>44291</c:v>
                </c:pt>
                <c:pt idx="955">
                  <c:v>44290</c:v>
                </c:pt>
                <c:pt idx="956">
                  <c:v>44289</c:v>
                </c:pt>
                <c:pt idx="957">
                  <c:v>44288</c:v>
                </c:pt>
                <c:pt idx="958">
                  <c:v>44287</c:v>
                </c:pt>
                <c:pt idx="959">
                  <c:v>44286</c:v>
                </c:pt>
                <c:pt idx="960">
                  <c:v>44285</c:v>
                </c:pt>
                <c:pt idx="961">
                  <c:v>44284</c:v>
                </c:pt>
                <c:pt idx="962">
                  <c:v>44283</c:v>
                </c:pt>
                <c:pt idx="963">
                  <c:v>44282</c:v>
                </c:pt>
                <c:pt idx="964">
                  <c:v>44281</c:v>
                </c:pt>
                <c:pt idx="965">
                  <c:v>44280</c:v>
                </c:pt>
                <c:pt idx="966">
                  <c:v>44279</c:v>
                </c:pt>
                <c:pt idx="967">
                  <c:v>44278</c:v>
                </c:pt>
                <c:pt idx="968">
                  <c:v>44277</c:v>
                </c:pt>
                <c:pt idx="969">
                  <c:v>44276</c:v>
                </c:pt>
                <c:pt idx="970">
                  <c:v>44275</c:v>
                </c:pt>
                <c:pt idx="971">
                  <c:v>44274</c:v>
                </c:pt>
                <c:pt idx="972">
                  <c:v>44273</c:v>
                </c:pt>
                <c:pt idx="973">
                  <c:v>44272</c:v>
                </c:pt>
                <c:pt idx="974">
                  <c:v>44271</c:v>
                </c:pt>
                <c:pt idx="975">
                  <c:v>44270</c:v>
                </c:pt>
                <c:pt idx="976">
                  <c:v>44269</c:v>
                </c:pt>
                <c:pt idx="977">
                  <c:v>44268</c:v>
                </c:pt>
                <c:pt idx="978">
                  <c:v>44267</c:v>
                </c:pt>
                <c:pt idx="979">
                  <c:v>44266</c:v>
                </c:pt>
                <c:pt idx="980">
                  <c:v>44265</c:v>
                </c:pt>
                <c:pt idx="981">
                  <c:v>44264</c:v>
                </c:pt>
                <c:pt idx="982">
                  <c:v>44263</c:v>
                </c:pt>
                <c:pt idx="983">
                  <c:v>44262</c:v>
                </c:pt>
                <c:pt idx="984">
                  <c:v>44261</c:v>
                </c:pt>
                <c:pt idx="985">
                  <c:v>44260</c:v>
                </c:pt>
                <c:pt idx="986">
                  <c:v>44259</c:v>
                </c:pt>
                <c:pt idx="987">
                  <c:v>44258</c:v>
                </c:pt>
                <c:pt idx="988">
                  <c:v>44257</c:v>
                </c:pt>
                <c:pt idx="989">
                  <c:v>44256</c:v>
                </c:pt>
                <c:pt idx="990">
                  <c:v>44255</c:v>
                </c:pt>
                <c:pt idx="991">
                  <c:v>44254</c:v>
                </c:pt>
                <c:pt idx="992">
                  <c:v>44253</c:v>
                </c:pt>
                <c:pt idx="993">
                  <c:v>44252</c:v>
                </c:pt>
                <c:pt idx="994">
                  <c:v>44251</c:v>
                </c:pt>
                <c:pt idx="995">
                  <c:v>44250</c:v>
                </c:pt>
                <c:pt idx="996">
                  <c:v>44249</c:v>
                </c:pt>
                <c:pt idx="997">
                  <c:v>44248</c:v>
                </c:pt>
                <c:pt idx="998">
                  <c:v>44247</c:v>
                </c:pt>
                <c:pt idx="999">
                  <c:v>44246</c:v>
                </c:pt>
                <c:pt idx="1000">
                  <c:v>44245</c:v>
                </c:pt>
                <c:pt idx="1001">
                  <c:v>44244</c:v>
                </c:pt>
                <c:pt idx="1002">
                  <c:v>44243</c:v>
                </c:pt>
                <c:pt idx="1003">
                  <c:v>44242</c:v>
                </c:pt>
                <c:pt idx="1004">
                  <c:v>44241</c:v>
                </c:pt>
                <c:pt idx="1005">
                  <c:v>44240</c:v>
                </c:pt>
                <c:pt idx="1006">
                  <c:v>44239</c:v>
                </c:pt>
                <c:pt idx="1007">
                  <c:v>44238</c:v>
                </c:pt>
                <c:pt idx="1008">
                  <c:v>44237</c:v>
                </c:pt>
                <c:pt idx="1009">
                  <c:v>44236</c:v>
                </c:pt>
                <c:pt idx="1010">
                  <c:v>44235</c:v>
                </c:pt>
                <c:pt idx="1011">
                  <c:v>44234</c:v>
                </c:pt>
                <c:pt idx="1012">
                  <c:v>44233</c:v>
                </c:pt>
                <c:pt idx="1013">
                  <c:v>44232</c:v>
                </c:pt>
                <c:pt idx="1014">
                  <c:v>44231</c:v>
                </c:pt>
                <c:pt idx="1015">
                  <c:v>44230</c:v>
                </c:pt>
                <c:pt idx="1016">
                  <c:v>44229</c:v>
                </c:pt>
                <c:pt idx="1017">
                  <c:v>44228</c:v>
                </c:pt>
                <c:pt idx="1018">
                  <c:v>44227</c:v>
                </c:pt>
                <c:pt idx="1019">
                  <c:v>44226</c:v>
                </c:pt>
                <c:pt idx="1020">
                  <c:v>44225</c:v>
                </c:pt>
                <c:pt idx="1021">
                  <c:v>44224</c:v>
                </c:pt>
                <c:pt idx="1022">
                  <c:v>44223</c:v>
                </c:pt>
                <c:pt idx="1023">
                  <c:v>44222</c:v>
                </c:pt>
                <c:pt idx="1024">
                  <c:v>44221</c:v>
                </c:pt>
                <c:pt idx="1025">
                  <c:v>44220</c:v>
                </c:pt>
                <c:pt idx="1026">
                  <c:v>44219</c:v>
                </c:pt>
                <c:pt idx="1027">
                  <c:v>44218</c:v>
                </c:pt>
                <c:pt idx="1028">
                  <c:v>44217</c:v>
                </c:pt>
                <c:pt idx="1029">
                  <c:v>44216</c:v>
                </c:pt>
                <c:pt idx="1030">
                  <c:v>44215</c:v>
                </c:pt>
                <c:pt idx="1031">
                  <c:v>44214</c:v>
                </c:pt>
                <c:pt idx="1032">
                  <c:v>44213</c:v>
                </c:pt>
                <c:pt idx="1033">
                  <c:v>44212</c:v>
                </c:pt>
                <c:pt idx="1034">
                  <c:v>44211</c:v>
                </c:pt>
                <c:pt idx="1035">
                  <c:v>44210</c:v>
                </c:pt>
                <c:pt idx="1036">
                  <c:v>44209</c:v>
                </c:pt>
                <c:pt idx="1037">
                  <c:v>44208</c:v>
                </c:pt>
                <c:pt idx="1038">
                  <c:v>44207</c:v>
                </c:pt>
                <c:pt idx="1039">
                  <c:v>44206</c:v>
                </c:pt>
                <c:pt idx="1040">
                  <c:v>44205</c:v>
                </c:pt>
                <c:pt idx="1041">
                  <c:v>44204</c:v>
                </c:pt>
                <c:pt idx="1042">
                  <c:v>44203</c:v>
                </c:pt>
                <c:pt idx="1043">
                  <c:v>44202</c:v>
                </c:pt>
                <c:pt idx="1044">
                  <c:v>44201</c:v>
                </c:pt>
                <c:pt idx="1045">
                  <c:v>44200</c:v>
                </c:pt>
                <c:pt idx="1046">
                  <c:v>44199</c:v>
                </c:pt>
                <c:pt idx="1047">
                  <c:v>44198</c:v>
                </c:pt>
                <c:pt idx="1048">
                  <c:v>44197</c:v>
                </c:pt>
                <c:pt idx="1049">
                  <c:v>44196</c:v>
                </c:pt>
                <c:pt idx="1050">
                  <c:v>44195</c:v>
                </c:pt>
                <c:pt idx="1051">
                  <c:v>44194</c:v>
                </c:pt>
                <c:pt idx="1052">
                  <c:v>44193</c:v>
                </c:pt>
                <c:pt idx="1053">
                  <c:v>44192</c:v>
                </c:pt>
                <c:pt idx="1054">
                  <c:v>44191</c:v>
                </c:pt>
                <c:pt idx="1055">
                  <c:v>44190</c:v>
                </c:pt>
                <c:pt idx="1056">
                  <c:v>44189</c:v>
                </c:pt>
                <c:pt idx="1057">
                  <c:v>44188</c:v>
                </c:pt>
                <c:pt idx="1058">
                  <c:v>44187</c:v>
                </c:pt>
                <c:pt idx="1059">
                  <c:v>44186</c:v>
                </c:pt>
                <c:pt idx="1060">
                  <c:v>44185</c:v>
                </c:pt>
                <c:pt idx="1061">
                  <c:v>44184</c:v>
                </c:pt>
                <c:pt idx="1062">
                  <c:v>44183</c:v>
                </c:pt>
                <c:pt idx="1063">
                  <c:v>44182</c:v>
                </c:pt>
                <c:pt idx="1064">
                  <c:v>44181</c:v>
                </c:pt>
                <c:pt idx="1065">
                  <c:v>44180</c:v>
                </c:pt>
                <c:pt idx="1066">
                  <c:v>44179</c:v>
                </c:pt>
                <c:pt idx="1067">
                  <c:v>44178</c:v>
                </c:pt>
                <c:pt idx="1068">
                  <c:v>44177</c:v>
                </c:pt>
                <c:pt idx="1069">
                  <c:v>44176</c:v>
                </c:pt>
                <c:pt idx="1070">
                  <c:v>44175</c:v>
                </c:pt>
                <c:pt idx="1071">
                  <c:v>44174</c:v>
                </c:pt>
                <c:pt idx="1072">
                  <c:v>44173</c:v>
                </c:pt>
                <c:pt idx="1073">
                  <c:v>44172</c:v>
                </c:pt>
                <c:pt idx="1074">
                  <c:v>44171</c:v>
                </c:pt>
                <c:pt idx="1075">
                  <c:v>44170</c:v>
                </c:pt>
                <c:pt idx="1076">
                  <c:v>44169</c:v>
                </c:pt>
                <c:pt idx="1077">
                  <c:v>44168</c:v>
                </c:pt>
                <c:pt idx="1078">
                  <c:v>44167</c:v>
                </c:pt>
                <c:pt idx="1079">
                  <c:v>44166</c:v>
                </c:pt>
                <c:pt idx="1080">
                  <c:v>44165</c:v>
                </c:pt>
                <c:pt idx="1081">
                  <c:v>44164</c:v>
                </c:pt>
                <c:pt idx="1082">
                  <c:v>44163</c:v>
                </c:pt>
                <c:pt idx="1083">
                  <c:v>44162</c:v>
                </c:pt>
                <c:pt idx="1084">
                  <c:v>44161</c:v>
                </c:pt>
                <c:pt idx="1085">
                  <c:v>44160</c:v>
                </c:pt>
                <c:pt idx="1086">
                  <c:v>44159</c:v>
                </c:pt>
                <c:pt idx="1087">
                  <c:v>44158</c:v>
                </c:pt>
                <c:pt idx="1088">
                  <c:v>44157</c:v>
                </c:pt>
                <c:pt idx="1089">
                  <c:v>44156</c:v>
                </c:pt>
                <c:pt idx="1090">
                  <c:v>44155</c:v>
                </c:pt>
                <c:pt idx="1091">
                  <c:v>44154</c:v>
                </c:pt>
                <c:pt idx="1092">
                  <c:v>44153</c:v>
                </c:pt>
                <c:pt idx="1093">
                  <c:v>44152</c:v>
                </c:pt>
                <c:pt idx="1094">
                  <c:v>44151</c:v>
                </c:pt>
                <c:pt idx="1095">
                  <c:v>44150</c:v>
                </c:pt>
                <c:pt idx="1096">
                  <c:v>44149</c:v>
                </c:pt>
                <c:pt idx="1097">
                  <c:v>44148</c:v>
                </c:pt>
                <c:pt idx="1098">
                  <c:v>44147</c:v>
                </c:pt>
                <c:pt idx="1099">
                  <c:v>44146</c:v>
                </c:pt>
                <c:pt idx="1100">
                  <c:v>44145</c:v>
                </c:pt>
                <c:pt idx="1101">
                  <c:v>44144</c:v>
                </c:pt>
                <c:pt idx="1102">
                  <c:v>44143</c:v>
                </c:pt>
                <c:pt idx="1103">
                  <c:v>44142</c:v>
                </c:pt>
                <c:pt idx="1104">
                  <c:v>44141</c:v>
                </c:pt>
                <c:pt idx="1105">
                  <c:v>44140</c:v>
                </c:pt>
                <c:pt idx="1106">
                  <c:v>44139</c:v>
                </c:pt>
                <c:pt idx="1107">
                  <c:v>44138</c:v>
                </c:pt>
                <c:pt idx="1108">
                  <c:v>44137</c:v>
                </c:pt>
                <c:pt idx="1109">
                  <c:v>44136</c:v>
                </c:pt>
                <c:pt idx="1110">
                  <c:v>44135</c:v>
                </c:pt>
                <c:pt idx="1111">
                  <c:v>44134</c:v>
                </c:pt>
                <c:pt idx="1112">
                  <c:v>44133</c:v>
                </c:pt>
                <c:pt idx="1113">
                  <c:v>44132</c:v>
                </c:pt>
                <c:pt idx="1114">
                  <c:v>44131</c:v>
                </c:pt>
                <c:pt idx="1115">
                  <c:v>44130</c:v>
                </c:pt>
                <c:pt idx="1116">
                  <c:v>44129</c:v>
                </c:pt>
                <c:pt idx="1117">
                  <c:v>44128</c:v>
                </c:pt>
                <c:pt idx="1118">
                  <c:v>44127</c:v>
                </c:pt>
                <c:pt idx="1119">
                  <c:v>44126</c:v>
                </c:pt>
                <c:pt idx="1120">
                  <c:v>44125</c:v>
                </c:pt>
                <c:pt idx="1121">
                  <c:v>44124</c:v>
                </c:pt>
                <c:pt idx="1122">
                  <c:v>44123</c:v>
                </c:pt>
                <c:pt idx="1123">
                  <c:v>44122</c:v>
                </c:pt>
                <c:pt idx="1124">
                  <c:v>44121</c:v>
                </c:pt>
                <c:pt idx="1125">
                  <c:v>44120</c:v>
                </c:pt>
                <c:pt idx="1126">
                  <c:v>44119</c:v>
                </c:pt>
                <c:pt idx="1127">
                  <c:v>44118</c:v>
                </c:pt>
                <c:pt idx="1128">
                  <c:v>44117</c:v>
                </c:pt>
                <c:pt idx="1129">
                  <c:v>44116</c:v>
                </c:pt>
                <c:pt idx="1130">
                  <c:v>44115</c:v>
                </c:pt>
                <c:pt idx="1131">
                  <c:v>44114</c:v>
                </c:pt>
                <c:pt idx="1132">
                  <c:v>44113</c:v>
                </c:pt>
                <c:pt idx="1133">
                  <c:v>44112</c:v>
                </c:pt>
                <c:pt idx="1134">
                  <c:v>44111</c:v>
                </c:pt>
                <c:pt idx="1135">
                  <c:v>44110</c:v>
                </c:pt>
                <c:pt idx="1136">
                  <c:v>44109</c:v>
                </c:pt>
                <c:pt idx="1137">
                  <c:v>44108</c:v>
                </c:pt>
                <c:pt idx="1138">
                  <c:v>44107</c:v>
                </c:pt>
                <c:pt idx="1139">
                  <c:v>44106</c:v>
                </c:pt>
                <c:pt idx="1140">
                  <c:v>44105</c:v>
                </c:pt>
                <c:pt idx="1141">
                  <c:v>44104</c:v>
                </c:pt>
                <c:pt idx="1142">
                  <c:v>44103</c:v>
                </c:pt>
                <c:pt idx="1143">
                  <c:v>44102</c:v>
                </c:pt>
                <c:pt idx="1144">
                  <c:v>44101</c:v>
                </c:pt>
                <c:pt idx="1145">
                  <c:v>44100</c:v>
                </c:pt>
                <c:pt idx="1146">
                  <c:v>44099</c:v>
                </c:pt>
                <c:pt idx="1147">
                  <c:v>44098</c:v>
                </c:pt>
                <c:pt idx="1148">
                  <c:v>44097</c:v>
                </c:pt>
                <c:pt idx="1149">
                  <c:v>44096</c:v>
                </c:pt>
                <c:pt idx="1150">
                  <c:v>44095</c:v>
                </c:pt>
                <c:pt idx="1151">
                  <c:v>44094</c:v>
                </c:pt>
                <c:pt idx="1152">
                  <c:v>44093</c:v>
                </c:pt>
                <c:pt idx="1153">
                  <c:v>44092</c:v>
                </c:pt>
                <c:pt idx="1154">
                  <c:v>44091</c:v>
                </c:pt>
                <c:pt idx="1155">
                  <c:v>44090</c:v>
                </c:pt>
                <c:pt idx="1156">
                  <c:v>44089</c:v>
                </c:pt>
                <c:pt idx="1157">
                  <c:v>44088</c:v>
                </c:pt>
                <c:pt idx="1158">
                  <c:v>44087</c:v>
                </c:pt>
                <c:pt idx="1159">
                  <c:v>44086</c:v>
                </c:pt>
                <c:pt idx="1160">
                  <c:v>44085</c:v>
                </c:pt>
                <c:pt idx="1161">
                  <c:v>44084</c:v>
                </c:pt>
                <c:pt idx="1162">
                  <c:v>44083</c:v>
                </c:pt>
                <c:pt idx="1163">
                  <c:v>44082</c:v>
                </c:pt>
                <c:pt idx="1164">
                  <c:v>44081</c:v>
                </c:pt>
                <c:pt idx="1165">
                  <c:v>44080</c:v>
                </c:pt>
                <c:pt idx="1166">
                  <c:v>44079</c:v>
                </c:pt>
                <c:pt idx="1167">
                  <c:v>44078</c:v>
                </c:pt>
                <c:pt idx="1168">
                  <c:v>44077</c:v>
                </c:pt>
                <c:pt idx="1169">
                  <c:v>44076</c:v>
                </c:pt>
                <c:pt idx="1170">
                  <c:v>44075</c:v>
                </c:pt>
                <c:pt idx="1171">
                  <c:v>44074</c:v>
                </c:pt>
                <c:pt idx="1172">
                  <c:v>44073</c:v>
                </c:pt>
                <c:pt idx="1173">
                  <c:v>44072</c:v>
                </c:pt>
                <c:pt idx="1174">
                  <c:v>44071</c:v>
                </c:pt>
                <c:pt idx="1175">
                  <c:v>44070</c:v>
                </c:pt>
                <c:pt idx="1176">
                  <c:v>44069</c:v>
                </c:pt>
                <c:pt idx="1177">
                  <c:v>44068</c:v>
                </c:pt>
                <c:pt idx="1178">
                  <c:v>44067</c:v>
                </c:pt>
                <c:pt idx="1179">
                  <c:v>44066</c:v>
                </c:pt>
                <c:pt idx="1180">
                  <c:v>44065</c:v>
                </c:pt>
                <c:pt idx="1181">
                  <c:v>44064</c:v>
                </c:pt>
                <c:pt idx="1182">
                  <c:v>44063</c:v>
                </c:pt>
                <c:pt idx="1183">
                  <c:v>44062</c:v>
                </c:pt>
                <c:pt idx="1184">
                  <c:v>44061</c:v>
                </c:pt>
                <c:pt idx="1185">
                  <c:v>44060</c:v>
                </c:pt>
                <c:pt idx="1186">
                  <c:v>44059</c:v>
                </c:pt>
                <c:pt idx="1187">
                  <c:v>44058</c:v>
                </c:pt>
                <c:pt idx="1188">
                  <c:v>44057</c:v>
                </c:pt>
                <c:pt idx="1189">
                  <c:v>44056</c:v>
                </c:pt>
                <c:pt idx="1190">
                  <c:v>44055</c:v>
                </c:pt>
                <c:pt idx="1191">
                  <c:v>44054</c:v>
                </c:pt>
                <c:pt idx="1192">
                  <c:v>44053</c:v>
                </c:pt>
                <c:pt idx="1193">
                  <c:v>44052</c:v>
                </c:pt>
                <c:pt idx="1194">
                  <c:v>44051</c:v>
                </c:pt>
                <c:pt idx="1195">
                  <c:v>44050</c:v>
                </c:pt>
                <c:pt idx="1196">
                  <c:v>44049</c:v>
                </c:pt>
                <c:pt idx="1197">
                  <c:v>44048</c:v>
                </c:pt>
                <c:pt idx="1198">
                  <c:v>44047</c:v>
                </c:pt>
                <c:pt idx="1199">
                  <c:v>44046</c:v>
                </c:pt>
                <c:pt idx="1200">
                  <c:v>44045</c:v>
                </c:pt>
                <c:pt idx="1201">
                  <c:v>44044</c:v>
                </c:pt>
                <c:pt idx="1202">
                  <c:v>44043</c:v>
                </c:pt>
                <c:pt idx="1203">
                  <c:v>44042</c:v>
                </c:pt>
                <c:pt idx="1204">
                  <c:v>44041</c:v>
                </c:pt>
                <c:pt idx="1205">
                  <c:v>44040</c:v>
                </c:pt>
                <c:pt idx="1206">
                  <c:v>44039</c:v>
                </c:pt>
                <c:pt idx="1207">
                  <c:v>44038</c:v>
                </c:pt>
                <c:pt idx="1208">
                  <c:v>44037</c:v>
                </c:pt>
                <c:pt idx="1209">
                  <c:v>44036</c:v>
                </c:pt>
                <c:pt idx="1210">
                  <c:v>44035</c:v>
                </c:pt>
                <c:pt idx="1211">
                  <c:v>44034</c:v>
                </c:pt>
                <c:pt idx="1212">
                  <c:v>44033</c:v>
                </c:pt>
                <c:pt idx="1213">
                  <c:v>44032</c:v>
                </c:pt>
                <c:pt idx="1214">
                  <c:v>44031</c:v>
                </c:pt>
                <c:pt idx="1215">
                  <c:v>44030</c:v>
                </c:pt>
                <c:pt idx="1216">
                  <c:v>44029</c:v>
                </c:pt>
                <c:pt idx="1217">
                  <c:v>44028</c:v>
                </c:pt>
                <c:pt idx="1218">
                  <c:v>44027</c:v>
                </c:pt>
                <c:pt idx="1219">
                  <c:v>44026</c:v>
                </c:pt>
                <c:pt idx="1220">
                  <c:v>44025</c:v>
                </c:pt>
                <c:pt idx="1221">
                  <c:v>44024</c:v>
                </c:pt>
                <c:pt idx="1222">
                  <c:v>44023</c:v>
                </c:pt>
                <c:pt idx="1223">
                  <c:v>44022</c:v>
                </c:pt>
                <c:pt idx="1224">
                  <c:v>44021</c:v>
                </c:pt>
                <c:pt idx="1225">
                  <c:v>44020</c:v>
                </c:pt>
                <c:pt idx="1226">
                  <c:v>44019</c:v>
                </c:pt>
                <c:pt idx="1227">
                  <c:v>44018</c:v>
                </c:pt>
                <c:pt idx="1228">
                  <c:v>44017</c:v>
                </c:pt>
                <c:pt idx="1229">
                  <c:v>44016</c:v>
                </c:pt>
                <c:pt idx="1230">
                  <c:v>44015</c:v>
                </c:pt>
                <c:pt idx="1231">
                  <c:v>44014</c:v>
                </c:pt>
                <c:pt idx="1232">
                  <c:v>44013</c:v>
                </c:pt>
                <c:pt idx="1233">
                  <c:v>44012</c:v>
                </c:pt>
                <c:pt idx="1234">
                  <c:v>44011</c:v>
                </c:pt>
                <c:pt idx="1235">
                  <c:v>44010</c:v>
                </c:pt>
                <c:pt idx="1236">
                  <c:v>44009</c:v>
                </c:pt>
                <c:pt idx="1237">
                  <c:v>44008</c:v>
                </c:pt>
                <c:pt idx="1238">
                  <c:v>44007</c:v>
                </c:pt>
                <c:pt idx="1239">
                  <c:v>44006</c:v>
                </c:pt>
                <c:pt idx="1240">
                  <c:v>44005</c:v>
                </c:pt>
                <c:pt idx="1241">
                  <c:v>44004</c:v>
                </c:pt>
                <c:pt idx="1242">
                  <c:v>44003</c:v>
                </c:pt>
                <c:pt idx="1243">
                  <c:v>44002</c:v>
                </c:pt>
                <c:pt idx="1244">
                  <c:v>44001</c:v>
                </c:pt>
                <c:pt idx="1245">
                  <c:v>44000</c:v>
                </c:pt>
                <c:pt idx="1246">
                  <c:v>43999</c:v>
                </c:pt>
                <c:pt idx="1247">
                  <c:v>43998</c:v>
                </c:pt>
                <c:pt idx="1248">
                  <c:v>43997</c:v>
                </c:pt>
                <c:pt idx="1249">
                  <c:v>43996</c:v>
                </c:pt>
                <c:pt idx="1250">
                  <c:v>43995</c:v>
                </c:pt>
                <c:pt idx="1251">
                  <c:v>43994</c:v>
                </c:pt>
                <c:pt idx="1252">
                  <c:v>43993</c:v>
                </c:pt>
                <c:pt idx="1253">
                  <c:v>43992</c:v>
                </c:pt>
                <c:pt idx="1254">
                  <c:v>43991</c:v>
                </c:pt>
                <c:pt idx="1255">
                  <c:v>43990</c:v>
                </c:pt>
                <c:pt idx="1256">
                  <c:v>43989</c:v>
                </c:pt>
                <c:pt idx="1257">
                  <c:v>43988</c:v>
                </c:pt>
                <c:pt idx="1258">
                  <c:v>43987</c:v>
                </c:pt>
                <c:pt idx="1259">
                  <c:v>43986</c:v>
                </c:pt>
                <c:pt idx="1260">
                  <c:v>43985</c:v>
                </c:pt>
                <c:pt idx="1261">
                  <c:v>43984</c:v>
                </c:pt>
                <c:pt idx="1262">
                  <c:v>43983</c:v>
                </c:pt>
                <c:pt idx="1263">
                  <c:v>43982</c:v>
                </c:pt>
                <c:pt idx="1264">
                  <c:v>43981</c:v>
                </c:pt>
                <c:pt idx="1265">
                  <c:v>43980</c:v>
                </c:pt>
                <c:pt idx="1266">
                  <c:v>43979</c:v>
                </c:pt>
                <c:pt idx="1267">
                  <c:v>43978</c:v>
                </c:pt>
                <c:pt idx="1268">
                  <c:v>43977</c:v>
                </c:pt>
                <c:pt idx="1269">
                  <c:v>43976</c:v>
                </c:pt>
                <c:pt idx="1270">
                  <c:v>43975</c:v>
                </c:pt>
                <c:pt idx="1271">
                  <c:v>43974</c:v>
                </c:pt>
                <c:pt idx="1272">
                  <c:v>43973</c:v>
                </c:pt>
                <c:pt idx="1273">
                  <c:v>43972</c:v>
                </c:pt>
                <c:pt idx="1274">
                  <c:v>43971</c:v>
                </c:pt>
                <c:pt idx="1275">
                  <c:v>43970</c:v>
                </c:pt>
                <c:pt idx="1276">
                  <c:v>43969</c:v>
                </c:pt>
                <c:pt idx="1277">
                  <c:v>43968</c:v>
                </c:pt>
                <c:pt idx="1278">
                  <c:v>43967</c:v>
                </c:pt>
                <c:pt idx="1279">
                  <c:v>43966</c:v>
                </c:pt>
                <c:pt idx="1280">
                  <c:v>43965</c:v>
                </c:pt>
                <c:pt idx="1281">
                  <c:v>43964</c:v>
                </c:pt>
                <c:pt idx="1282">
                  <c:v>43963</c:v>
                </c:pt>
                <c:pt idx="1283">
                  <c:v>43962</c:v>
                </c:pt>
                <c:pt idx="1284">
                  <c:v>43961</c:v>
                </c:pt>
                <c:pt idx="1285">
                  <c:v>43960</c:v>
                </c:pt>
                <c:pt idx="1286">
                  <c:v>43959</c:v>
                </c:pt>
                <c:pt idx="1287">
                  <c:v>43958</c:v>
                </c:pt>
                <c:pt idx="1288">
                  <c:v>43957</c:v>
                </c:pt>
                <c:pt idx="1289">
                  <c:v>43956</c:v>
                </c:pt>
                <c:pt idx="1290">
                  <c:v>43955</c:v>
                </c:pt>
                <c:pt idx="1291">
                  <c:v>43954</c:v>
                </c:pt>
                <c:pt idx="1292">
                  <c:v>43953</c:v>
                </c:pt>
                <c:pt idx="1293">
                  <c:v>43952</c:v>
                </c:pt>
                <c:pt idx="1294">
                  <c:v>43951</c:v>
                </c:pt>
                <c:pt idx="1295">
                  <c:v>43950</c:v>
                </c:pt>
                <c:pt idx="1296">
                  <c:v>43949</c:v>
                </c:pt>
                <c:pt idx="1297">
                  <c:v>43948</c:v>
                </c:pt>
                <c:pt idx="1298">
                  <c:v>43947</c:v>
                </c:pt>
                <c:pt idx="1299">
                  <c:v>43946</c:v>
                </c:pt>
                <c:pt idx="1300">
                  <c:v>43945</c:v>
                </c:pt>
                <c:pt idx="1301">
                  <c:v>43944</c:v>
                </c:pt>
                <c:pt idx="1302">
                  <c:v>43943</c:v>
                </c:pt>
                <c:pt idx="1303">
                  <c:v>43942</c:v>
                </c:pt>
                <c:pt idx="1304">
                  <c:v>43941</c:v>
                </c:pt>
                <c:pt idx="1305">
                  <c:v>43940</c:v>
                </c:pt>
                <c:pt idx="1306">
                  <c:v>43939</c:v>
                </c:pt>
                <c:pt idx="1307">
                  <c:v>43938</c:v>
                </c:pt>
                <c:pt idx="1308">
                  <c:v>43937</c:v>
                </c:pt>
                <c:pt idx="1309">
                  <c:v>43936</c:v>
                </c:pt>
                <c:pt idx="1310">
                  <c:v>43935</c:v>
                </c:pt>
                <c:pt idx="1311">
                  <c:v>43934</c:v>
                </c:pt>
                <c:pt idx="1312">
                  <c:v>43933</c:v>
                </c:pt>
                <c:pt idx="1313">
                  <c:v>43932</c:v>
                </c:pt>
                <c:pt idx="1314">
                  <c:v>43931</c:v>
                </c:pt>
                <c:pt idx="1315">
                  <c:v>43930</c:v>
                </c:pt>
                <c:pt idx="1316">
                  <c:v>43929</c:v>
                </c:pt>
                <c:pt idx="1317">
                  <c:v>43928</c:v>
                </c:pt>
                <c:pt idx="1318">
                  <c:v>43927</c:v>
                </c:pt>
                <c:pt idx="1319">
                  <c:v>43926</c:v>
                </c:pt>
                <c:pt idx="1320">
                  <c:v>43925</c:v>
                </c:pt>
                <c:pt idx="1321">
                  <c:v>43924</c:v>
                </c:pt>
                <c:pt idx="1322">
                  <c:v>43923</c:v>
                </c:pt>
                <c:pt idx="1323">
                  <c:v>43922</c:v>
                </c:pt>
                <c:pt idx="1324">
                  <c:v>43921</c:v>
                </c:pt>
                <c:pt idx="1325">
                  <c:v>43920</c:v>
                </c:pt>
                <c:pt idx="1326">
                  <c:v>43919</c:v>
                </c:pt>
                <c:pt idx="1327">
                  <c:v>43918</c:v>
                </c:pt>
                <c:pt idx="1328">
                  <c:v>43917</c:v>
                </c:pt>
                <c:pt idx="1329">
                  <c:v>43916</c:v>
                </c:pt>
                <c:pt idx="1330">
                  <c:v>43915</c:v>
                </c:pt>
                <c:pt idx="1331">
                  <c:v>43914</c:v>
                </c:pt>
                <c:pt idx="1332">
                  <c:v>43913</c:v>
                </c:pt>
                <c:pt idx="1333">
                  <c:v>43912</c:v>
                </c:pt>
                <c:pt idx="1334">
                  <c:v>43911</c:v>
                </c:pt>
                <c:pt idx="1335">
                  <c:v>43910</c:v>
                </c:pt>
                <c:pt idx="1336">
                  <c:v>43909</c:v>
                </c:pt>
                <c:pt idx="1337">
                  <c:v>43908</c:v>
                </c:pt>
                <c:pt idx="1338">
                  <c:v>43907</c:v>
                </c:pt>
                <c:pt idx="1339">
                  <c:v>43906</c:v>
                </c:pt>
                <c:pt idx="1340">
                  <c:v>43905</c:v>
                </c:pt>
                <c:pt idx="1341">
                  <c:v>43904</c:v>
                </c:pt>
                <c:pt idx="1342">
                  <c:v>43903</c:v>
                </c:pt>
                <c:pt idx="1343">
                  <c:v>43902</c:v>
                </c:pt>
                <c:pt idx="1344">
                  <c:v>43901</c:v>
                </c:pt>
                <c:pt idx="1345">
                  <c:v>43900</c:v>
                </c:pt>
                <c:pt idx="1346">
                  <c:v>43899</c:v>
                </c:pt>
                <c:pt idx="1347">
                  <c:v>43898</c:v>
                </c:pt>
                <c:pt idx="1348">
                  <c:v>43897</c:v>
                </c:pt>
                <c:pt idx="1349">
                  <c:v>43896</c:v>
                </c:pt>
                <c:pt idx="1350">
                  <c:v>43895</c:v>
                </c:pt>
                <c:pt idx="1351">
                  <c:v>43894</c:v>
                </c:pt>
                <c:pt idx="1352">
                  <c:v>43893</c:v>
                </c:pt>
                <c:pt idx="1353">
                  <c:v>43892</c:v>
                </c:pt>
                <c:pt idx="1354">
                  <c:v>43891</c:v>
                </c:pt>
                <c:pt idx="1355">
                  <c:v>43890</c:v>
                </c:pt>
                <c:pt idx="1356">
                  <c:v>43889</c:v>
                </c:pt>
                <c:pt idx="1357">
                  <c:v>43888</c:v>
                </c:pt>
                <c:pt idx="1358">
                  <c:v>43887</c:v>
                </c:pt>
                <c:pt idx="1359">
                  <c:v>43886</c:v>
                </c:pt>
                <c:pt idx="1360">
                  <c:v>43885</c:v>
                </c:pt>
                <c:pt idx="1361">
                  <c:v>43884</c:v>
                </c:pt>
                <c:pt idx="1362">
                  <c:v>43883</c:v>
                </c:pt>
                <c:pt idx="1363">
                  <c:v>43882</c:v>
                </c:pt>
                <c:pt idx="1364">
                  <c:v>43881</c:v>
                </c:pt>
                <c:pt idx="1365">
                  <c:v>43880</c:v>
                </c:pt>
                <c:pt idx="1366">
                  <c:v>43879</c:v>
                </c:pt>
                <c:pt idx="1367">
                  <c:v>43878</c:v>
                </c:pt>
                <c:pt idx="1368">
                  <c:v>43877</c:v>
                </c:pt>
                <c:pt idx="1369">
                  <c:v>43876</c:v>
                </c:pt>
                <c:pt idx="1370">
                  <c:v>43875</c:v>
                </c:pt>
                <c:pt idx="1371">
                  <c:v>43874</c:v>
                </c:pt>
                <c:pt idx="1372">
                  <c:v>43873</c:v>
                </c:pt>
                <c:pt idx="1373">
                  <c:v>43872</c:v>
                </c:pt>
                <c:pt idx="1374">
                  <c:v>43871</c:v>
                </c:pt>
                <c:pt idx="1375">
                  <c:v>43870</c:v>
                </c:pt>
                <c:pt idx="1376">
                  <c:v>43869</c:v>
                </c:pt>
                <c:pt idx="1377">
                  <c:v>43868</c:v>
                </c:pt>
                <c:pt idx="1378">
                  <c:v>43867</c:v>
                </c:pt>
                <c:pt idx="1379">
                  <c:v>43866</c:v>
                </c:pt>
                <c:pt idx="1380">
                  <c:v>43865</c:v>
                </c:pt>
                <c:pt idx="1381">
                  <c:v>43864</c:v>
                </c:pt>
                <c:pt idx="1382">
                  <c:v>43863</c:v>
                </c:pt>
                <c:pt idx="1383">
                  <c:v>43862</c:v>
                </c:pt>
                <c:pt idx="1384">
                  <c:v>43861</c:v>
                </c:pt>
                <c:pt idx="1385">
                  <c:v>43860</c:v>
                </c:pt>
                <c:pt idx="1386">
                  <c:v>43859</c:v>
                </c:pt>
                <c:pt idx="1387">
                  <c:v>43858</c:v>
                </c:pt>
                <c:pt idx="1388">
                  <c:v>43857</c:v>
                </c:pt>
                <c:pt idx="1389">
                  <c:v>43856</c:v>
                </c:pt>
                <c:pt idx="1390">
                  <c:v>43855</c:v>
                </c:pt>
                <c:pt idx="1391">
                  <c:v>43854</c:v>
                </c:pt>
                <c:pt idx="1392">
                  <c:v>43853</c:v>
                </c:pt>
                <c:pt idx="1393">
                  <c:v>43852</c:v>
                </c:pt>
                <c:pt idx="1394">
                  <c:v>43851</c:v>
                </c:pt>
                <c:pt idx="1395">
                  <c:v>43850</c:v>
                </c:pt>
                <c:pt idx="1396">
                  <c:v>43849</c:v>
                </c:pt>
                <c:pt idx="1397">
                  <c:v>43848</c:v>
                </c:pt>
                <c:pt idx="1398">
                  <c:v>43847</c:v>
                </c:pt>
                <c:pt idx="1399">
                  <c:v>43846</c:v>
                </c:pt>
                <c:pt idx="1400">
                  <c:v>43845</c:v>
                </c:pt>
                <c:pt idx="1401">
                  <c:v>43844</c:v>
                </c:pt>
                <c:pt idx="1402">
                  <c:v>43843</c:v>
                </c:pt>
                <c:pt idx="1403">
                  <c:v>43842</c:v>
                </c:pt>
                <c:pt idx="1404">
                  <c:v>43841</c:v>
                </c:pt>
                <c:pt idx="1405">
                  <c:v>43840</c:v>
                </c:pt>
                <c:pt idx="1406">
                  <c:v>43839</c:v>
                </c:pt>
                <c:pt idx="1407">
                  <c:v>43838</c:v>
                </c:pt>
                <c:pt idx="1408">
                  <c:v>43837</c:v>
                </c:pt>
                <c:pt idx="1409">
                  <c:v>43836</c:v>
                </c:pt>
                <c:pt idx="1410">
                  <c:v>43835</c:v>
                </c:pt>
                <c:pt idx="1411">
                  <c:v>43834</c:v>
                </c:pt>
                <c:pt idx="1412">
                  <c:v>43833</c:v>
                </c:pt>
                <c:pt idx="1413">
                  <c:v>43832</c:v>
                </c:pt>
                <c:pt idx="1414">
                  <c:v>43831</c:v>
                </c:pt>
                <c:pt idx="1415">
                  <c:v>43830</c:v>
                </c:pt>
                <c:pt idx="1416">
                  <c:v>43829</c:v>
                </c:pt>
                <c:pt idx="1417">
                  <c:v>43828</c:v>
                </c:pt>
                <c:pt idx="1418">
                  <c:v>43827</c:v>
                </c:pt>
                <c:pt idx="1419">
                  <c:v>43826</c:v>
                </c:pt>
                <c:pt idx="1420">
                  <c:v>43825</c:v>
                </c:pt>
                <c:pt idx="1421">
                  <c:v>43824</c:v>
                </c:pt>
                <c:pt idx="1422">
                  <c:v>43823</c:v>
                </c:pt>
                <c:pt idx="1423">
                  <c:v>43822</c:v>
                </c:pt>
                <c:pt idx="1424">
                  <c:v>43821</c:v>
                </c:pt>
                <c:pt idx="1425">
                  <c:v>43820</c:v>
                </c:pt>
                <c:pt idx="1426">
                  <c:v>43819</c:v>
                </c:pt>
                <c:pt idx="1427">
                  <c:v>43818</c:v>
                </c:pt>
                <c:pt idx="1428">
                  <c:v>43817</c:v>
                </c:pt>
                <c:pt idx="1429">
                  <c:v>43816</c:v>
                </c:pt>
                <c:pt idx="1430">
                  <c:v>43815</c:v>
                </c:pt>
                <c:pt idx="1431">
                  <c:v>43814</c:v>
                </c:pt>
                <c:pt idx="1432">
                  <c:v>43813</c:v>
                </c:pt>
                <c:pt idx="1433">
                  <c:v>43812</c:v>
                </c:pt>
                <c:pt idx="1434">
                  <c:v>43811</c:v>
                </c:pt>
                <c:pt idx="1435">
                  <c:v>43810</c:v>
                </c:pt>
                <c:pt idx="1436">
                  <c:v>43809</c:v>
                </c:pt>
                <c:pt idx="1437">
                  <c:v>43808</c:v>
                </c:pt>
                <c:pt idx="1438">
                  <c:v>43807</c:v>
                </c:pt>
                <c:pt idx="1439">
                  <c:v>43806</c:v>
                </c:pt>
                <c:pt idx="1440">
                  <c:v>43805</c:v>
                </c:pt>
                <c:pt idx="1441">
                  <c:v>43804</c:v>
                </c:pt>
                <c:pt idx="1442">
                  <c:v>43803</c:v>
                </c:pt>
                <c:pt idx="1443">
                  <c:v>43802</c:v>
                </c:pt>
                <c:pt idx="1444">
                  <c:v>43801</c:v>
                </c:pt>
                <c:pt idx="1445">
                  <c:v>43800</c:v>
                </c:pt>
                <c:pt idx="1446">
                  <c:v>43799</c:v>
                </c:pt>
                <c:pt idx="1447">
                  <c:v>43798</c:v>
                </c:pt>
                <c:pt idx="1448">
                  <c:v>43797</c:v>
                </c:pt>
                <c:pt idx="1449">
                  <c:v>43796</c:v>
                </c:pt>
                <c:pt idx="1450">
                  <c:v>43795</c:v>
                </c:pt>
                <c:pt idx="1451">
                  <c:v>43794</c:v>
                </c:pt>
                <c:pt idx="1452">
                  <c:v>43793</c:v>
                </c:pt>
                <c:pt idx="1453">
                  <c:v>43792</c:v>
                </c:pt>
                <c:pt idx="1454">
                  <c:v>43791</c:v>
                </c:pt>
                <c:pt idx="1455">
                  <c:v>43790</c:v>
                </c:pt>
                <c:pt idx="1456">
                  <c:v>43789</c:v>
                </c:pt>
                <c:pt idx="1457">
                  <c:v>43788</c:v>
                </c:pt>
                <c:pt idx="1458">
                  <c:v>43787</c:v>
                </c:pt>
                <c:pt idx="1459">
                  <c:v>43786</c:v>
                </c:pt>
                <c:pt idx="1460">
                  <c:v>43785</c:v>
                </c:pt>
                <c:pt idx="1461">
                  <c:v>43784</c:v>
                </c:pt>
                <c:pt idx="1462">
                  <c:v>43783</c:v>
                </c:pt>
                <c:pt idx="1463">
                  <c:v>43782</c:v>
                </c:pt>
                <c:pt idx="1464">
                  <c:v>43781</c:v>
                </c:pt>
                <c:pt idx="1465">
                  <c:v>43780</c:v>
                </c:pt>
                <c:pt idx="1466">
                  <c:v>43779</c:v>
                </c:pt>
                <c:pt idx="1467">
                  <c:v>43778</c:v>
                </c:pt>
                <c:pt idx="1468">
                  <c:v>43777</c:v>
                </c:pt>
                <c:pt idx="1469">
                  <c:v>43776</c:v>
                </c:pt>
                <c:pt idx="1470">
                  <c:v>43775</c:v>
                </c:pt>
                <c:pt idx="1471">
                  <c:v>43774</c:v>
                </c:pt>
                <c:pt idx="1472">
                  <c:v>43773</c:v>
                </c:pt>
                <c:pt idx="1473">
                  <c:v>43772</c:v>
                </c:pt>
                <c:pt idx="1474">
                  <c:v>43771</c:v>
                </c:pt>
                <c:pt idx="1475">
                  <c:v>43770</c:v>
                </c:pt>
                <c:pt idx="1476">
                  <c:v>43769</c:v>
                </c:pt>
                <c:pt idx="1477">
                  <c:v>43768</c:v>
                </c:pt>
                <c:pt idx="1478">
                  <c:v>43767</c:v>
                </c:pt>
                <c:pt idx="1479">
                  <c:v>43766</c:v>
                </c:pt>
                <c:pt idx="1480">
                  <c:v>43765</c:v>
                </c:pt>
                <c:pt idx="1481">
                  <c:v>43764</c:v>
                </c:pt>
                <c:pt idx="1482">
                  <c:v>43763</c:v>
                </c:pt>
                <c:pt idx="1483">
                  <c:v>43762</c:v>
                </c:pt>
                <c:pt idx="1484">
                  <c:v>43761</c:v>
                </c:pt>
                <c:pt idx="1485">
                  <c:v>43760</c:v>
                </c:pt>
                <c:pt idx="1486">
                  <c:v>43759</c:v>
                </c:pt>
                <c:pt idx="1487">
                  <c:v>43758</c:v>
                </c:pt>
                <c:pt idx="1488">
                  <c:v>43757</c:v>
                </c:pt>
                <c:pt idx="1489">
                  <c:v>43756</c:v>
                </c:pt>
                <c:pt idx="1490">
                  <c:v>43755</c:v>
                </c:pt>
                <c:pt idx="1491">
                  <c:v>43754</c:v>
                </c:pt>
                <c:pt idx="1492">
                  <c:v>43753</c:v>
                </c:pt>
                <c:pt idx="1493">
                  <c:v>43752</c:v>
                </c:pt>
                <c:pt idx="1494">
                  <c:v>43751</c:v>
                </c:pt>
                <c:pt idx="1495">
                  <c:v>43750</c:v>
                </c:pt>
                <c:pt idx="1496">
                  <c:v>43749</c:v>
                </c:pt>
                <c:pt idx="1497">
                  <c:v>43748</c:v>
                </c:pt>
                <c:pt idx="1498">
                  <c:v>43747</c:v>
                </c:pt>
                <c:pt idx="1499">
                  <c:v>43746</c:v>
                </c:pt>
                <c:pt idx="1500">
                  <c:v>43745</c:v>
                </c:pt>
                <c:pt idx="1501">
                  <c:v>43744</c:v>
                </c:pt>
                <c:pt idx="1502">
                  <c:v>43743</c:v>
                </c:pt>
                <c:pt idx="1503">
                  <c:v>43742</c:v>
                </c:pt>
                <c:pt idx="1504">
                  <c:v>43741</c:v>
                </c:pt>
                <c:pt idx="1505">
                  <c:v>43740</c:v>
                </c:pt>
                <c:pt idx="1506">
                  <c:v>43739</c:v>
                </c:pt>
                <c:pt idx="1507">
                  <c:v>43738</c:v>
                </c:pt>
                <c:pt idx="1508">
                  <c:v>43737</c:v>
                </c:pt>
                <c:pt idx="1509">
                  <c:v>43736</c:v>
                </c:pt>
                <c:pt idx="1510">
                  <c:v>43735</c:v>
                </c:pt>
                <c:pt idx="1511">
                  <c:v>43734</c:v>
                </c:pt>
                <c:pt idx="1512">
                  <c:v>43733</c:v>
                </c:pt>
                <c:pt idx="1513">
                  <c:v>43732</c:v>
                </c:pt>
                <c:pt idx="1514">
                  <c:v>43731</c:v>
                </c:pt>
                <c:pt idx="1515">
                  <c:v>43730</c:v>
                </c:pt>
                <c:pt idx="1516">
                  <c:v>43729</c:v>
                </c:pt>
                <c:pt idx="1517">
                  <c:v>43728</c:v>
                </c:pt>
                <c:pt idx="1518">
                  <c:v>43727</c:v>
                </c:pt>
                <c:pt idx="1519">
                  <c:v>43726</c:v>
                </c:pt>
                <c:pt idx="1520">
                  <c:v>43725</c:v>
                </c:pt>
                <c:pt idx="1521">
                  <c:v>43724</c:v>
                </c:pt>
                <c:pt idx="1522">
                  <c:v>43723</c:v>
                </c:pt>
                <c:pt idx="1523">
                  <c:v>43722</c:v>
                </c:pt>
                <c:pt idx="1524">
                  <c:v>43721</c:v>
                </c:pt>
                <c:pt idx="1525">
                  <c:v>43720</c:v>
                </c:pt>
                <c:pt idx="1526">
                  <c:v>43719</c:v>
                </c:pt>
                <c:pt idx="1527">
                  <c:v>43718</c:v>
                </c:pt>
                <c:pt idx="1528">
                  <c:v>43717</c:v>
                </c:pt>
                <c:pt idx="1529">
                  <c:v>43716</c:v>
                </c:pt>
                <c:pt idx="1530">
                  <c:v>43715</c:v>
                </c:pt>
                <c:pt idx="1531">
                  <c:v>43714</c:v>
                </c:pt>
                <c:pt idx="1532">
                  <c:v>43713</c:v>
                </c:pt>
                <c:pt idx="1533">
                  <c:v>43712</c:v>
                </c:pt>
                <c:pt idx="1534">
                  <c:v>43711</c:v>
                </c:pt>
                <c:pt idx="1535">
                  <c:v>43710</c:v>
                </c:pt>
                <c:pt idx="1536">
                  <c:v>43709</c:v>
                </c:pt>
                <c:pt idx="1537">
                  <c:v>43708</c:v>
                </c:pt>
                <c:pt idx="1538">
                  <c:v>43707</c:v>
                </c:pt>
                <c:pt idx="1539">
                  <c:v>43706</c:v>
                </c:pt>
                <c:pt idx="1540">
                  <c:v>43705</c:v>
                </c:pt>
                <c:pt idx="1541">
                  <c:v>43704</c:v>
                </c:pt>
                <c:pt idx="1542">
                  <c:v>43703</c:v>
                </c:pt>
                <c:pt idx="1543">
                  <c:v>43702</c:v>
                </c:pt>
                <c:pt idx="1544">
                  <c:v>43701</c:v>
                </c:pt>
                <c:pt idx="1545">
                  <c:v>43700</c:v>
                </c:pt>
                <c:pt idx="1546">
                  <c:v>43699</c:v>
                </c:pt>
                <c:pt idx="1547">
                  <c:v>43698</c:v>
                </c:pt>
                <c:pt idx="1548">
                  <c:v>43697</c:v>
                </c:pt>
                <c:pt idx="1549">
                  <c:v>43696</c:v>
                </c:pt>
                <c:pt idx="1550">
                  <c:v>43695</c:v>
                </c:pt>
                <c:pt idx="1551">
                  <c:v>43694</c:v>
                </c:pt>
                <c:pt idx="1552">
                  <c:v>43693</c:v>
                </c:pt>
                <c:pt idx="1553">
                  <c:v>43692</c:v>
                </c:pt>
                <c:pt idx="1554">
                  <c:v>43691</c:v>
                </c:pt>
                <c:pt idx="1555">
                  <c:v>43690</c:v>
                </c:pt>
                <c:pt idx="1556">
                  <c:v>43689</c:v>
                </c:pt>
                <c:pt idx="1557">
                  <c:v>43688</c:v>
                </c:pt>
                <c:pt idx="1558">
                  <c:v>43687</c:v>
                </c:pt>
                <c:pt idx="1559">
                  <c:v>43686</c:v>
                </c:pt>
                <c:pt idx="1560">
                  <c:v>43685</c:v>
                </c:pt>
                <c:pt idx="1561">
                  <c:v>43684</c:v>
                </c:pt>
                <c:pt idx="1562">
                  <c:v>43683</c:v>
                </c:pt>
                <c:pt idx="1563">
                  <c:v>43682</c:v>
                </c:pt>
                <c:pt idx="1564">
                  <c:v>43681</c:v>
                </c:pt>
                <c:pt idx="1565">
                  <c:v>43680</c:v>
                </c:pt>
                <c:pt idx="1566">
                  <c:v>43679</c:v>
                </c:pt>
                <c:pt idx="1567">
                  <c:v>43678</c:v>
                </c:pt>
                <c:pt idx="1568">
                  <c:v>43677</c:v>
                </c:pt>
                <c:pt idx="1569">
                  <c:v>43676</c:v>
                </c:pt>
                <c:pt idx="1570">
                  <c:v>43675</c:v>
                </c:pt>
                <c:pt idx="1571">
                  <c:v>43674</c:v>
                </c:pt>
                <c:pt idx="1572">
                  <c:v>43673</c:v>
                </c:pt>
                <c:pt idx="1573">
                  <c:v>43672</c:v>
                </c:pt>
                <c:pt idx="1574">
                  <c:v>43671</c:v>
                </c:pt>
                <c:pt idx="1575">
                  <c:v>43670</c:v>
                </c:pt>
                <c:pt idx="1576">
                  <c:v>43669</c:v>
                </c:pt>
                <c:pt idx="1577">
                  <c:v>43668</c:v>
                </c:pt>
                <c:pt idx="1578">
                  <c:v>43667</c:v>
                </c:pt>
                <c:pt idx="1579">
                  <c:v>43666</c:v>
                </c:pt>
                <c:pt idx="1580">
                  <c:v>43665</c:v>
                </c:pt>
                <c:pt idx="1581">
                  <c:v>43664</c:v>
                </c:pt>
                <c:pt idx="1582">
                  <c:v>43663</c:v>
                </c:pt>
                <c:pt idx="1583">
                  <c:v>43662</c:v>
                </c:pt>
                <c:pt idx="1584">
                  <c:v>43661</c:v>
                </c:pt>
                <c:pt idx="1585">
                  <c:v>43660</c:v>
                </c:pt>
                <c:pt idx="1586">
                  <c:v>43659</c:v>
                </c:pt>
                <c:pt idx="1587">
                  <c:v>43658</c:v>
                </c:pt>
                <c:pt idx="1588">
                  <c:v>43657</c:v>
                </c:pt>
                <c:pt idx="1589">
                  <c:v>43656</c:v>
                </c:pt>
                <c:pt idx="1590">
                  <c:v>43655</c:v>
                </c:pt>
                <c:pt idx="1591">
                  <c:v>43654</c:v>
                </c:pt>
                <c:pt idx="1592">
                  <c:v>43653</c:v>
                </c:pt>
                <c:pt idx="1593">
                  <c:v>43652</c:v>
                </c:pt>
                <c:pt idx="1594">
                  <c:v>43651</c:v>
                </c:pt>
                <c:pt idx="1595">
                  <c:v>43650</c:v>
                </c:pt>
                <c:pt idx="1596">
                  <c:v>43649</c:v>
                </c:pt>
                <c:pt idx="1597">
                  <c:v>43648</c:v>
                </c:pt>
                <c:pt idx="1598">
                  <c:v>43647</c:v>
                </c:pt>
                <c:pt idx="1599">
                  <c:v>43646</c:v>
                </c:pt>
                <c:pt idx="1600">
                  <c:v>43645</c:v>
                </c:pt>
                <c:pt idx="1601">
                  <c:v>43644</c:v>
                </c:pt>
                <c:pt idx="1602">
                  <c:v>43643</c:v>
                </c:pt>
                <c:pt idx="1603">
                  <c:v>43642</c:v>
                </c:pt>
                <c:pt idx="1604">
                  <c:v>43641</c:v>
                </c:pt>
                <c:pt idx="1605">
                  <c:v>43640</c:v>
                </c:pt>
                <c:pt idx="1606">
                  <c:v>43639</c:v>
                </c:pt>
                <c:pt idx="1607">
                  <c:v>43638</c:v>
                </c:pt>
                <c:pt idx="1608">
                  <c:v>43637</c:v>
                </c:pt>
                <c:pt idx="1609">
                  <c:v>43636</c:v>
                </c:pt>
                <c:pt idx="1610">
                  <c:v>43635</c:v>
                </c:pt>
                <c:pt idx="1611">
                  <c:v>43634</c:v>
                </c:pt>
                <c:pt idx="1612">
                  <c:v>43633</c:v>
                </c:pt>
                <c:pt idx="1613">
                  <c:v>43632</c:v>
                </c:pt>
                <c:pt idx="1614">
                  <c:v>43631</c:v>
                </c:pt>
                <c:pt idx="1615">
                  <c:v>43630</c:v>
                </c:pt>
                <c:pt idx="1616">
                  <c:v>43629</c:v>
                </c:pt>
                <c:pt idx="1617">
                  <c:v>43628</c:v>
                </c:pt>
                <c:pt idx="1618">
                  <c:v>43627</c:v>
                </c:pt>
                <c:pt idx="1619">
                  <c:v>43626</c:v>
                </c:pt>
                <c:pt idx="1620">
                  <c:v>43625</c:v>
                </c:pt>
                <c:pt idx="1621">
                  <c:v>43624</c:v>
                </c:pt>
                <c:pt idx="1622">
                  <c:v>43623</c:v>
                </c:pt>
                <c:pt idx="1623">
                  <c:v>43622</c:v>
                </c:pt>
                <c:pt idx="1624">
                  <c:v>43621</c:v>
                </c:pt>
                <c:pt idx="1625">
                  <c:v>43620</c:v>
                </c:pt>
                <c:pt idx="1626">
                  <c:v>43619</c:v>
                </c:pt>
                <c:pt idx="1627">
                  <c:v>43618</c:v>
                </c:pt>
                <c:pt idx="1628">
                  <c:v>43617</c:v>
                </c:pt>
                <c:pt idx="1629">
                  <c:v>43616</c:v>
                </c:pt>
                <c:pt idx="1630">
                  <c:v>43615</c:v>
                </c:pt>
                <c:pt idx="1631">
                  <c:v>43614</c:v>
                </c:pt>
                <c:pt idx="1632">
                  <c:v>43613</c:v>
                </c:pt>
                <c:pt idx="1633">
                  <c:v>43612</c:v>
                </c:pt>
                <c:pt idx="1634">
                  <c:v>43611</c:v>
                </c:pt>
                <c:pt idx="1635">
                  <c:v>43610</c:v>
                </c:pt>
                <c:pt idx="1636">
                  <c:v>43609</c:v>
                </c:pt>
                <c:pt idx="1637">
                  <c:v>43608</c:v>
                </c:pt>
                <c:pt idx="1638">
                  <c:v>43607</c:v>
                </c:pt>
                <c:pt idx="1639">
                  <c:v>43606</c:v>
                </c:pt>
                <c:pt idx="1640">
                  <c:v>43605</c:v>
                </c:pt>
                <c:pt idx="1641">
                  <c:v>43604</c:v>
                </c:pt>
                <c:pt idx="1642">
                  <c:v>43603</c:v>
                </c:pt>
                <c:pt idx="1643">
                  <c:v>43602</c:v>
                </c:pt>
                <c:pt idx="1644">
                  <c:v>43601</c:v>
                </c:pt>
                <c:pt idx="1645">
                  <c:v>43600</c:v>
                </c:pt>
                <c:pt idx="1646">
                  <c:v>43599</c:v>
                </c:pt>
                <c:pt idx="1647">
                  <c:v>43598</c:v>
                </c:pt>
                <c:pt idx="1648">
                  <c:v>43597</c:v>
                </c:pt>
                <c:pt idx="1649">
                  <c:v>43596</c:v>
                </c:pt>
                <c:pt idx="1650">
                  <c:v>43595</c:v>
                </c:pt>
                <c:pt idx="1651">
                  <c:v>43594</c:v>
                </c:pt>
                <c:pt idx="1652">
                  <c:v>43593</c:v>
                </c:pt>
                <c:pt idx="1653">
                  <c:v>43592</c:v>
                </c:pt>
                <c:pt idx="1654">
                  <c:v>43591</c:v>
                </c:pt>
                <c:pt idx="1655">
                  <c:v>43590</c:v>
                </c:pt>
                <c:pt idx="1656">
                  <c:v>43589</c:v>
                </c:pt>
                <c:pt idx="1657">
                  <c:v>43588</c:v>
                </c:pt>
                <c:pt idx="1658">
                  <c:v>43587</c:v>
                </c:pt>
                <c:pt idx="1659">
                  <c:v>43586</c:v>
                </c:pt>
                <c:pt idx="1660">
                  <c:v>43585</c:v>
                </c:pt>
                <c:pt idx="1661">
                  <c:v>43584</c:v>
                </c:pt>
                <c:pt idx="1662">
                  <c:v>43583</c:v>
                </c:pt>
                <c:pt idx="1663">
                  <c:v>43582</c:v>
                </c:pt>
                <c:pt idx="1664">
                  <c:v>43581</c:v>
                </c:pt>
                <c:pt idx="1665">
                  <c:v>43580</c:v>
                </c:pt>
                <c:pt idx="1666">
                  <c:v>43579</c:v>
                </c:pt>
                <c:pt idx="1667">
                  <c:v>43578</c:v>
                </c:pt>
                <c:pt idx="1668">
                  <c:v>43577</c:v>
                </c:pt>
                <c:pt idx="1669">
                  <c:v>43576</c:v>
                </c:pt>
                <c:pt idx="1670">
                  <c:v>43575</c:v>
                </c:pt>
                <c:pt idx="1671">
                  <c:v>43574</c:v>
                </c:pt>
                <c:pt idx="1672">
                  <c:v>43573</c:v>
                </c:pt>
                <c:pt idx="1673">
                  <c:v>43572</c:v>
                </c:pt>
                <c:pt idx="1674">
                  <c:v>43571</c:v>
                </c:pt>
                <c:pt idx="1675">
                  <c:v>43570</c:v>
                </c:pt>
                <c:pt idx="1676">
                  <c:v>43569</c:v>
                </c:pt>
                <c:pt idx="1677">
                  <c:v>43568</c:v>
                </c:pt>
                <c:pt idx="1678">
                  <c:v>43567</c:v>
                </c:pt>
                <c:pt idx="1679">
                  <c:v>43566</c:v>
                </c:pt>
                <c:pt idx="1680">
                  <c:v>43565</c:v>
                </c:pt>
                <c:pt idx="1681">
                  <c:v>43564</c:v>
                </c:pt>
                <c:pt idx="1682">
                  <c:v>43563</c:v>
                </c:pt>
                <c:pt idx="1683">
                  <c:v>43562</c:v>
                </c:pt>
                <c:pt idx="1684">
                  <c:v>43561</c:v>
                </c:pt>
                <c:pt idx="1685">
                  <c:v>43560</c:v>
                </c:pt>
                <c:pt idx="1686">
                  <c:v>43559</c:v>
                </c:pt>
                <c:pt idx="1687">
                  <c:v>43558</c:v>
                </c:pt>
                <c:pt idx="1688">
                  <c:v>43557</c:v>
                </c:pt>
                <c:pt idx="1689">
                  <c:v>43556</c:v>
                </c:pt>
                <c:pt idx="1690">
                  <c:v>43555</c:v>
                </c:pt>
                <c:pt idx="1691">
                  <c:v>43554</c:v>
                </c:pt>
                <c:pt idx="1692">
                  <c:v>43553</c:v>
                </c:pt>
                <c:pt idx="1693">
                  <c:v>43552</c:v>
                </c:pt>
                <c:pt idx="1694">
                  <c:v>43551</c:v>
                </c:pt>
                <c:pt idx="1695">
                  <c:v>43550</c:v>
                </c:pt>
                <c:pt idx="1696">
                  <c:v>43549</c:v>
                </c:pt>
                <c:pt idx="1697">
                  <c:v>43548</c:v>
                </c:pt>
                <c:pt idx="1698">
                  <c:v>43547</c:v>
                </c:pt>
                <c:pt idx="1699">
                  <c:v>43546</c:v>
                </c:pt>
                <c:pt idx="1700">
                  <c:v>43545</c:v>
                </c:pt>
                <c:pt idx="1701">
                  <c:v>43544</c:v>
                </c:pt>
                <c:pt idx="1702">
                  <c:v>43543</c:v>
                </c:pt>
                <c:pt idx="1703">
                  <c:v>43542</c:v>
                </c:pt>
                <c:pt idx="1704">
                  <c:v>43541</c:v>
                </c:pt>
                <c:pt idx="1705">
                  <c:v>43540</c:v>
                </c:pt>
                <c:pt idx="1706">
                  <c:v>43539</c:v>
                </c:pt>
                <c:pt idx="1707">
                  <c:v>43538</c:v>
                </c:pt>
                <c:pt idx="1708">
                  <c:v>43537</c:v>
                </c:pt>
                <c:pt idx="1709">
                  <c:v>43536</c:v>
                </c:pt>
                <c:pt idx="1710">
                  <c:v>43535</c:v>
                </c:pt>
                <c:pt idx="1711">
                  <c:v>43534</c:v>
                </c:pt>
                <c:pt idx="1712">
                  <c:v>43533</c:v>
                </c:pt>
                <c:pt idx="1713">
                  <c:v>43532</c:v>
                </c:pt>
                <c:pt idx="1714">
                  <c:v>43531</c:v>
                </c:pt>
                <c:pt idx="1715">
                  <c:v>43530</c:v>
                </c:pt>
                <c:pt idx="1716">
                  <c:v>43529</c:v>
                </c:pt>
                <c:pt idx="1717">
                  <c:v>43528</c:v>
                </c:pt>
                <c:pt idx="1718">
                  <c:v>43527</c:v>
                </c:pt>
                <c:pt idx="1719">
                  <c:v>43526</c:v>
                </c:pt>
                <c:pt idx="1720">
                  <c:v>43525</c:v>
                </c:pt>
                <c:pt idx="1721">
                  <c:v>43524</c:v>
                </c:pt>
                <c:pt idx="1722">
                  <c:v>43523</c:v>
                </c:pt>
                <c:pt idx="1723">
                  <c:v>43522</c:v>
                </c:pt>
                <c:pt idx="1724">
                  <c:v>43521</c:v>
                </c:pt>
                <c:pt idx="1725">
                  <c:v>43520</c:v>
                </c:pt>
                <c:pt idx="1726">
                  <c:v>43519</c:v>
                </c:pt>
                <c:pt idx="1727">
                  <c:v>43518</c:v>
                </c:pt>
                <c:pt idx="1728">
                  <c:v>43517</c:v>
                </c:pt>
                <c:pt idx="1729">
                  <c:v>43516</c:v>
                </c:pt>
                <c:pt idx="1730">
                  <c:v>43515</c:v>
                </c:pt>
                <c:pt idx="1731">
                  <c:v>43514</c:v>
                </c:pt>
                <c:pt idx="1732">
                  <c:v>43513</c:v>
                </c:pt>
                <c:pt idx="1733">
                  <c:v>43512</c:v>
                </c:pt>
                <c:pt idx="1734">
                  <c:v>43511</c:v>
                </c:pt>
                <c:pt idx="1735">
                  <c:v>43510</c:v>
                </c:pt>
                <c:pt idx="1736">
                  <c:v>43509</c:v>
                </c:pt>
                <c:pt idx="1737">
                  <c:v>43508</c:v>
                </c:pt>
                <c:pt idx="1738">
                  <c:v>43507</c:v>
                </c:pt>
                <c:pt idx="1739">
                  <c:v>43506</c:v>
                </c:pt>
                <c:pt idx="1740">
                  <c:v>43505</c:v>
                </c:pt>
                <c:pt idx="1741">
                  <c:v>43504</c:v>
                </c:pt>
                <c:pt idx="1742">
                  <c:v>43503</c:v>
                </c:pt>
                <c:pt idx="1743">
                  <c:v>43502</c:v>
                </c:pt>
                <c:pt idx="1744">
                  <c:v>43501</c:v>
                </c:pt>
                <c:pt idx="1745">
                  <c:v>43500</c:v>
                </c:pt>
                <c:pt idx="1746">
                  <c:v>43499</c:v>
                </c:pt>
                <c:pt idx="1747">
                  <c:v>43498</c:v>
                </c:pt>
                <c:pt idx="1748">
                  <c:v>43497</c:v>
                </c:pt>
                <c:pt idx="1749">
                  <c:v>43496</c:v>
                </c:pt>
                <c:pt idx="1750">
                  <c:v>43495</c:v>
                </c:pt>
                <c:pt idx="1751">
                  <c:v>43494</c:v>
                </c:pt>
                <c:pt idx="1752">
                  <c:v>43493</c:v>
                </c:pt>
                <c:pt idx="1753">
                  <c:v>43492</c:v>
                </c:pt>
                <c:pt idx="1754">
                  <c:v>43491</c:v>
                </c:pt>
                <c:pt idx="1755">
                  <c:v>43490</c:v>
                </c:pt>
                <c:pt idx="1756">
                  <c:v>43489</c:v>
                </c:pt>
                <c:pt idx="1757">
                  <c:v>43488</c:v>
                </c:pt>
                <c:pt idx="1758">
                  <c:v>43487</c:v>
                </c:pt>
                <c:pt idx="1759">
                  <c:v>43486</c:v>
                </c:pt>
                <c:pt idx="1760">
                  <c:v>43485</c:v>
                </c:pt>
                <c:pt idx="1761">
                  <c:v>43484</c:v>
                </c:pt>
                <c:pt idx="1762">
                  <c:v>43483</c:v>
                </c:pt>
                <c:pt idx="1763">
                  <c:v>43482</c:v>
                </c:pt>
                <c:pt idx="1764">
                  <c:v>43481</c:v>
                </c:pt>
                <c:pt idx="1765">
                  <c:v>43480</c:v>
                </c:pt>
                <c:pt idx="1766">
                  <c:v>43479</c:v>
                </c:pt>
                <c:pt idx="1767">
                  <c:v>43478</c:v>
                </c:pt>
                <c:pt idx="1768">
                  <c:v>43477</c:v>
                </c:pt>
                <c:pt idx="1769">
                  <c:v>43476</c:v>
                </c:pt>
                <c:pt idx="1770">
                  <c:v>43475</c:v>
                </c:pt>
                <c:pt idx="1771">
                  <c:v>43474</c:v>
                </c:pt>
                <c:pt idx="1772">
                  <c:v>43473</c:v>
                </c:pt>
                <c:pt idx="1773">
                  <c:v>43472</c:v>
                </c:pt>
                <c:pt idx="1774">
                  <c:v>43471</c:v>
                </c:pt>
                <c:pt idx="1775">
                  <c:v>43470</c:v>
                </c:pt>
                <c:pt idx="1776">
                  <c:v>43469</c:v>
                </c:pt>
                <c:pt idx="1777">
                  <c:v>43468</c:v>
                </c:pt>
                <c:pt idx="1778">
                  <c:v>43467</c:v>
                </c:pt>
                <c:pt idx="1779">
                  <c:v>43466</c:v>
                </c:pt>
                <c:pt idx="1780">
                  <c:v>43465</c:v>
                </c:pt>
                <c:pt idx="1781">
                  <c:v>43464</c:v>
                </c:pt>
                <c:pt idx="1782">
                  <c:v>43463</c:v>
                </c:pt>
                <c:pt idx="1783">
                  <c:v>43462</c:v>
                </c:pt>
                <c:pt idx="1784">
                  <c:v>43461</c:v>
                </c:pt>
                <c:pt idx="1785">
                  <c:v>43460</c:v>
                </c:pt>
                <c:pt idx="1786">
                  <c:v>43459</c:v>
                </c:pt>
                <c:pt idx="1787">
                  <c:v>43458</c:v>
                </c:pt>
                <c:pt idx="1788">
                  <c:v>43457</c:v>
                </c:pt>
                <c:pt idx="1789">
                  <c:v>43456</c:v>
                </c:pt>
                <c:pt idx="1790">
                  <c:v>43455</c:v>
                </c:pt>
                <c:pt idx="1791">
                  <c:v>43454</c:v>
                </c:pt>
                <c:pt idx="1792">
                  <c:v>43453</c:v>
                </c:pt>
                <c:pt idx="1793">
                  <c:v>43452</c:v>
                </c:pt>
                <c:pt idx="1794">
                  <c:v>43451</c:v>
                </c:pt>
                <c:pt idx="1795">
                  <c:v>43450</c:v>
                </c:pt>
                <c:pt idx="1796">
                  <c:v>43449</c:v>
                </c:pt>
                <c:pt idx="1797">
                  <c:v>43448</c:v>
                </c:pt>
                <c:pt idx="1798">
                  <c:v>43447</c:v>
                </c:pt>
                <c:pt idx="1799">
                  <c:v>43446</c:v>
                </c:pt>
                <c:pt idx="1800">
                  <c:v>43445</c:v>
                </c:pt>
                <c:pt idx="1801">
                  <c:v>43444</c:v>
                </c:pt>
                <c:pt idx="1802">
                  <c:v>43443</c:v>
                </c:pt>
                <c:pt idx="1803">
                  <c:v>43442</c:v>
                </c:pt>
                <c:pt idx="1804">
                  <c:v>43441</c:v>
                </c:pt>
                <c:pt idx="1805">
                  <c:v>43440</c:v>
                </c:pt>
                <c:pt idx="1806">
                  <c:v>43439</c:v>
                </c:pt>
                <c:pt idx="1807">
                  <c:v>43438</c:v>
                </c:pt>
                <c:pt idx="1808">
                  <c:v>43437</c:v>
                </c:pt>
                <c:pt idx="1809">
                  <c:v>43436</c:v>
                </c:pt>
                <c:pt idx="1810">
                  <c:v>43435</c:v>
                </c:pt>
                <c:pt idx="1811">
                  <c:v>43434</c:v>
                </c:pt>
                <c:pt idx="1812">
                  <c:v>43433</c:v>
                </c:pt>
                <c:pt idx="1813">
                  <c:v>43432</c:v>
                </c:pt>
                <c:pt idx="1814">
                  <c:v>43431</c:v>
                </c:pt>
                <c:pt idx="1815">
                  <c:v>43430</c:v>
                </c:pt>
                <c:pt idx="1816">
                  <c:v>43429</c:v>
                </c:pt>
                <c:pt idx="1817">
                  <c:v>43428</c:v>
                </c:pt>
                <c:pt idx="1818">
                  <c:v>43427</c:v>
                </c:pt>
                <c:pt idx="1819">
                  <c:v>43426</c:v>
                </c:pt>
                <c:pt idx="1820">
                  <c:v>43425</c:v>
                </c:pt>
                <c:pt idx="1821">
                  <c:v>43424</c:v>
                </c:pt>
                <c:pt idx="1822">
                  <c:v>43423</c:v>
                </c:pt>
                <c:pt idx="1823">
                  <c:v>43422</c:v>
                </c:pt>
                <c:pt idx="1824">
                  <c:v>43421</c:v>
                </c:pt>
                <c:pt idx="1825">
                  <c:v>43420</c:v>
                </c:pt>
                <c:pt idx="1826">
                  <c:v>43419</c:v>
                </c:pt>
                <c:pt idx="1827">
                  <c:v>43418</c:v>
                </c:pt>
                <c:pt idx="1828">
                  <c:v>43417</c:v>
                </c:pt>
                <c:pt idx="1829">
                  <c:v>43416</c:v>
                </c:pt>
                <c:pt idx="1830">
                  <c:v>43415</c:v>
                </c:pt>
                <c:pt idx="1831">
                  <c:v>43414</c:v>
                </c:pt>
                <c:pt idx="1832">
                  <c:v>43413</c:v>
                </c:pt>
                <c:pt idx="1833">
                  <c:v>43412</c:v>
                </c:pt>
                <c:pt idx="1834">
                  <c:v>43411</c:v>
                </c:pt>
                <c:pt idx="1835">
                  <c:v>43410</c:v>
                </c:pt>
                <c:pt idx="1836">
                  <c:v>43409</c:v>
                </c:pt>
                <c:pt idx="1837">
                  <c:v>43408</c:v>
                </c:pt>
                <c:pt idx="1838">
                  <c:v>43407</c:v>
                </c:pt>
                <c:pt idx="1839">
                  <c:v>43406</c:v>
                </c:pt>
                <c:pt idx="1840">
                  <c:v>43405</c:v>
                </c:pt>
                <c:pt idx="1841">
                  <c:v>43404</c:v>
                </c:pt>
                <c:pt idx="1842">
                  <c:v>43403</c:v>
                </c:pt>
                <c:pt idx="1843">
                  <c:v>43402</c:v>
                </c:pt>
                <c:pt idx="1844">
                  <c:v>43401</c:v>
                </c:pt>
                <c:pt idx="1845">
                  <c:v>43400</c:v>
                </c:pt>
                <c:pt idx="1846">
                  <c:v>43399</c:v>
                </c:pt>
                <c:pt idx="1847">
                  <c:v>43398</c:v>
                </c:pt>
                <c:pt idx="1848">
                  <c:v>43397</c:v>
                </c:pt>
                <c:pt idx="1849">
                  <c:v>43396</c:v>
                </c:pt>
                <c:pt idx="1850">
                  <c:v>43395</c:v>
                </c:pt>
                <c:pt idx="1851">
                  <c:v>43394</c:v>
                </c:pt>
                <c:pt idx="1852">
                  <c:v>43393</c:v>
                </c:pt>
                <c:pt idx="1853">
                  <c:v>43392</c:v>
                </c:pt>
                <c:pt idx="1854">
                  <c:v>43391</c:v>
                </c:pt>
                <c:pt idx="1855">
                  <c:v>43390</c:v>
                </c:pt>
                <c:pt idx="1856">
                  <c:v>43389</c:v>
                </c:pt>
                <c:pt idx="1857">
                  <c:v>43388</c:v>
                </c:pt>
                <c:pt idx="1858">
                  <c:v>43387</c:v>
                </c:pt>
                <c:pt idx="1859">
                  <c:v>43386</c:v>
                </c:pt>
                <c:pt idx="1860">
                  <c:v>43385</c:v>
                </c:pt>
                <c:pt idx="1861">
                  <c:v>43384</c:v>
                </c:pt>
                <c:pt idx="1862">
                  <c:v>43383</c:v>
                </c:pt>
                <c:pt idx="1863">
                  <c:v>43382</c:v>
                </c:pt>
                <c:pt idx="1864">
                  <c:v>43381</c:v>
                </c:pt>
                <c:pt idx="1865">
                  <c:v>43380</c:v>
                </c:pt>
                <c:pt idx="1866">
                  <c:v>43379</c:v>
                </c:pt>
                <c:pt idx="1867">
                  <c:v>43378</c:v>
                </c:pt>
                <c:pt idx="1868">
                  <c:v>43377</c:v>
                </c:pt>
                <c:pt idx="1869">
                  <c:v>43376</c:v>
                </c:pt>
                <c:pt idx="1870">
                  <c:v>43375</c:v>
                </c:pt>
                <c:pt idx="1871">
                  <c:v>43374</c:v>
                </c:pt>
                <c:pt idx="1872">
                  <c:v>43373</c:v>
                </c:pt>
                <c:pt idx="1873">
                  <c:v>43372</c:v>
                </c:pt>
                <c:pt idx="1874">
                  <c:v>43371</c:v>
                </c:pt>
                <c:pt idx="1875">
                  <c:v>43370</c:v>
                </c:pt>
                <c:pt idx="1876">
                  <c:v>43369</c:v>
                </c:pt>
                <c:pt idx="1877">
                  <c:v>43368</c:v>
                </c:pt>
                <c:pt idx="1878">
                  <c:v>43367</c:v>
                </c:pt>
                <c:pt idx="1879">
                  <c:v>43366</c:v>
                </c:pt>
                <c:pt idx="1880">
                  <c:v>43365</c:v>
                </c:pt>
                <c:pt idx="1881">
                  <c:v>43364</c:v>
                </c:pt>
                <c:pt idx="1882">
                  <c:v>43363</c:v>
                </c:pt>
                <c:pt idx="1883">
                  <c:v>43362</c:v>
                </c:pt>
                <c:pt idx="1884">
                  <c:v>43361</c:v>
                </c:pt>
                <c:pt idx="1885">
                  <c:v>43360</c:v>
                </c:pt>
                <c:pt idx="1886">
                  <c:v>43359</c:v>
                </c:pt>
                <c:pt idx="1887">
                  <c:v>43358</c:v>
                </c:pt>
                <c:pt idx="1888">
                  <c:v>43357</c:v>
                </c:pt>
                <c:pt idx="1889">
                  <c:v>43356</c:v>
                </c:pt>
                <c:pt idx="1890">
                  <c:v>43355</c:v>
                </c:pt>
                <c:pt idx="1891">
                  <c:v>43354</c:v>
                </c:pt>
                <c:pt idx="1892">
                  <c:v>43353</c:v>
                </c:pt>
                <c:pt idx="1893">
                  <c:v>43352</c:v>
                </c:pt>
                <c:pt idx="1894">
                  <c:v>43351</c:v>
                </c:pt>
                <c:pt idx="1895">
                  <c:v>43350</c:v>
                </c:pt>
                <c:pt idx="1896">
                  <c:v>43349</c:v>
                </c:pt>
                <c:pt idx="1897">
                  <c:v>43348</c:v>
                </c:pt>
                <c:pt idx="1898">
                  <c:v>43347</c:v>
                </c:pt>
                <c:pt idx="1899">
                  <c:v>43346</c:v>
                </c:pt>
                <c:pt idx="1900">
                  <c:v>43345</c:v>
                </c:pt>
                <c:pt idx="1901">
                  <c:v>43344</c:v>
                </c:pt>
                <c:pt idx="1902">
                  <c:v>43343</c:v>
                </c:pt>
                <c:pt idx="1903">
                  <c:v>43342</c:v>
                </c:pt>
                <c:pt idx="1904">
                  <c:v>43341</c:v>
                </c:pt>
                <c:pt idx="1905">
                  <c:v>43340</c:v>
                </c:pt>
                <c:pt idx="1906">
                  <c:v>43339</c:v>
                </c:pt>
                <c:pt idx="1907">
                  <c:v>43338</c:v>
                </c:pt>
                <c:pt idx="1908">
                  <c:v>43337</c:v>
                </c:pt>
                <c:pt idx="1909">
                  <c:v>43336</c:v>
                </c:pt>
                <c:pt idx="1910">
                  <c:v>43335</c:v>
                </c:pt>
                <c:pt idx="1911">
                  <c:v>43334</c:v>
                </c:pt>
                <c:pt idx="1912">
                  <c:v>43333</c:v>
                </c:pt>
                <c:pt idx="1913">
                  <c:v>43332</c:v>
                </c:pt>
                <c:pt idx="1914">
                  <c:v>43331</c:v>
                </c:pt>
                <c:pt idx="1915">
                  <c:v>43330</c:v>
                </c:pt>
                <c:pt idx="1916">
                  <c:v>43329</c:v>
                </c:pt>
                <c:pt idx="1917">
                  <c:v>43328</c:v>
                </c:pt>
                <c:pt idx="1918">
                  <c:v>43327</c:v>
                </c:pt>
                <c:pt idx="1919">
                  <c:v>43326</c:v>
                </c:pt>
                <c:pt idx="1920">
                  <c:v>43325</c:v>
                </c:pt>
                <c:pt idx="1921">
                  <c:v>43324</c:v>
                </c:pt>
                <c:pt idx="1922">
                  <c:v>43323</c:v>
                </c:pt>
                <c:pt idx="1923">
                  <c:v>43322</c:v>
                </c:pt>
                <c:pt idx="1924">
                  <c:v>43321</c:v>
                </c:pt>
                <c:pt idx="1925">
                  <c:v>43320</c:v>
                </c:pt>
                <c:pt idx="1926">
                  <c:v>43319</c:v>
                </c:pt>
                <c:pt idx="1927">
                  <c:v>43318</c:v>
                </c:pt>
                <c:pt idx="1928">
                  <c:v>43317</c:v>
                </c:pt>
                <c:pt idx="1929">
                  <c:v>43316</c:v>
                </c:pt>
                <c:pt idx="1930">
                  <c:v>43315</c:v>
                </c:pt>
                <c:pt idx="1931">
                  <c:v>43314</c:v>
                </c:pt>
                <c:pt idx="1932">
                  <c:v>43313</c:v>
                </c:pt>
                <c:pt idx="1933">
                  <c:v>43312</c:v>
                </c:pt>
                <c:pt idx="1934">
                  <c:v>43311</c:v>
                </c:pt>
                <c:pt idx="1935">
                  <c:v>43310</c:v>
                </c:pt>
                <c:pt idx="1936">
                  <c:v>43309</c:v>
                </c:pt>
                <c:pt idx="1937">
                  <c:v>43308</c:v>
                </c:pt>
                <c:pt idx="1938">
                  <c:v>43307</c:v>
                </c:pt>
                <c:pt idx="1939">
                  <c:v>43306</c:v>
                </c:pt>
                <c:pt idx="1940">
                  <c:v>43305</c:v>
                </c:pt>
                <c:pt idx="1941">
                  <c:v>43304</c:v>
                </c:pt>
                <c:pt idx="1942">
                  <c:v>43303</c:v>
                </c:pt>
                <c:pt idx="1943">
                  <c:v>43302</c:v>
                </c:pt>
                <c:pt idx="1944">
                  <c:v>43301</c:v>
                </c:pt>
                <c:pt idx="1945">
                  <c:v>43300</c:v>
                </c:pt>
                <c:pt idx="1946">
                  <c:v>43299</c:v>
                </c:pt>
                <c:pt idx="1947">
                  <c:v>43298</c:v>
                </c:pt>
                <c:pt idx="1948">
                  <c:v>43297</c:v>
                </c:pt>
                <c:pt idx="1949">
                  <c:v>43296</c:v>
                </c:pt>
                <c:pt idx="1950">
                  <c:v>43295</c:v>
                </c:pt>
                <c:pt idx="1951">
                  <c:v>43294</c:v>
                </c:pt>
                <c:pt idx="1952">
                  <c:v>43293</c:v>
                </c:pt>
                <c:pt idx="1953">
                  <c:v>43292</c:v>
                </c:pt>
                <c:pt idx="1954">
                  <c:v>43291</c:v>
                </c:pt>
                <c:pt idx="1955">
                  <c:v>43290</c:v>
                </c:pt>
                <c:pt idx="1956">
                  <c:v>43289</c:v>
                </c:pt>
                <c:pt idx="1957">
                  <c:v>43288</c:v>
                </c:pt>
                <c:pt idx="1958">
                  <c:v>43287</c:v>
                </c:pt>
                <c:pt idx="1959">
                  <c:v>43286</c:v>
                </c:pt>
                <c:pt idx="1960">
                  <c:v>43285</c:v>
                </c:pt>
                <c:pt idx="1961">
                  <c:v>43284</c:v>
                </c:pt>
                <c:pt idx="1962">
                  <c:v>43283</c:v>
                </c:pt>
                <c:pt idx="1963">
                  <c:v>43282</c:v>
                </c:pt>
                <c:pt idx="1964">
                  <c:v>43281</c:v>
                </c:pt>
                <c:pt idx="1965">
                  <c:v>43280</c:v>
                </c:pt>
                <c:pt idx="1966">
                  <c:v>43279</c:v>
                </c:pt>
                <c:pt idx="1967">
                  <c:v>43278</c:v>
                </c:pt>
                <c:pt idx="1968">
                  <c:v>43277</c:v>
                </c:pt>
                <c:pt idx="1969">
                  <c:v>43276</c:v>
                </c:pt>
                <c:pt idx="1970">
                  <c:v>43275</c:v>
                </c:pt>
                <c:pt idx="1971">
                  <c:v>43274</c:v>
                </c:pt>
                <c:pt idx="1972">
                  <c:v>43273</c:v>
                </c:pt>
                <c:pt idx="1973">
                  <c:v>43272</c:v>
                </c:pt>
                <c:pt idx="1974">
                  <c:v>43271</c:v>
                </c:pt>
                <c:pt idx="1975">
                  <c:v>43270</c:v>
                </c:pt>
                <c:pt idx="1976">
                  <c:v>43269</c:v>
                </c:pt>
                <c:pt idx="1977">
                  <c:v>43268</c:v>
                </c:pt>
                <c:pt idx="1978">
                  <c:v>43267</c:v>
                </c:pt>
                <c:pt idx="1979">
                  <c:v>43266</c:v>
                </c:pt>
                <c:pt idx="1980">
                  <c:v>43265</c:v>
                </c:pt>
                <c:pt idx="1981">
                  <c:v>43264</c:v>
                </c:pt>
                <c:pt idx="1982">
                  <c:v>43263</c:v>
                </c:pt>
                <c:pt idx="1983">
                  <c:v>43262</c:v>
                </c:pt>
                <c:pt idx="1984">
                  <c:v>43261</c:v>
                </c:pt>
                <c:pt idx="1985">
                  <c:v>43260</c:v>
                </c:pt>
                <c:pt idx="1986">
                  <c:v>43259</c:v>
                </c:pt>
                <c:pt idx="1987">
                  <c:v>43258</c:v>
                </c:pt>
                <c:pt idx="1988">
                  <c:v>43257</c:v>
                </c:pt>
                <c:pt idx="1989">
                  <c:v>43256</c:v>
                </c:pt>
                <c:pt idx="1990">
                  <c:v>43255</c:v>
                </c:pt>
                <c:pt idx="1991">
                  <c:v>43254</c:v>
                </c:pt>
                <c:pt idx="1992">
                  <c:v>43253</c:v>
                </c:pt>
                <c:pt idx="1993">
                  <c:v>43252</c:v>
                </c:pt>
                <c:pt idx="1994">
                  <c:v>43251</c:v>
                </c:pt>
                <c:pt idx="1995">
                  <c:v>43250</c:v>
                </c:pt>
                <c:pt idx="1996">
                  <c:v>43249</c:v>
                </c:pt>
                <c:pt idx="1997">
                  <c:v>43248</c:v>
                </c:pt>
                <c:pt idx="1998">
                  <c:v>43247</c:v>
                </c:pt>
                <c:pt idx="1999">
                  <c:v>43246</c:v>
                </c:pt>
                <c:pt idx="2000">
                  <c:v>43245</c:v>
                </c:pt>
                <c:pt idx="2001">
                  <c:v>43244</c:v>
                </c:pt>
                <c:pt idx="2002">
                  <c:v>43243</c:v>
                </c:pt>
                <c:pt idx="2003">
                  <c:v>43242</c:v>
                </c:pt>
                <c:pt idx="2004">
                  <c:v>43241</c:v>
                </c:pt>
                <c:pt idx="2005">
                  <c:v>43240</c:v>
                </c:pt>
                <c:pt idx="2006">
                  <c:v>43239</c:v>
                </c:pt>
                <c:pt idx="2007">
                  <c:v>43238</c:v>
                </c:pt>
                <c:pt idx="2008">
                  <c:v>43237</c:v>
                </c:pt>
                <c:pt idx="2009">
                  <c:v>43236</c:v>
                </c:pt>
                <c:pt idx="2010">
                  <c:v>43235</c:v>
                </c:pt>
                <c:pt idx="2011">
                  <c:v>43234</c:v>
                </c:pt>
                <c:pt idx="2012">
                  <c:v>43233</c:v>
                </c:pt>
                <c:pt idx="2013">
                  <c:v>43232</c:v>
                </c:pt>
                <c:pt idx="2014">
                  <c:v>43231</c:v>
                </c:pt>
                <c:pt idx="2015">
                  <c:v>43230</c:v>
                </c:pt>
                <c:pt idx="2016">
                  <c:v>43229</c:v>
                </c:pt>
                <c:pt idx="2017">
                  <c:v>43228</c:v>
                </c:pt>
                <c:pt idx="2018">
                  <c:v>43227</c:v>
                </c:pt>
                <c:pt idx="2019">
                  <c:v>43226</c:v>
                </c:pt>
                <c:pt idx="2020">
                  <c:v>43225</c:v>
                </c:pt>
                <c:pt idx="2021">
                  <c:v>43224</c:v>
                </c:pt>
                <c:pt idx="2022">
                  <c:v>43223</c:v>
                </c:pt>
                <c:pt idx="2023">
                  <c:v>43222</c:v>
                </c:pt>
                <c:pt idx="2024">
                  <c:v>43221</c:v>
                </c:pt>
                <c:pt idx="2025">
                  <c:v>43220</c:v>
                </c:pt>
                <c:pt idx="2026">
                  <c:v>43219</c:v>
                </c:pt>
                <c:pt idx="2027">
                  <c:v>43218</c:v>
                </c:pt>
                <c:pt idx="2028">
                  <c:v>43217</c:v>
                </c:pt>
                <c:pt idx="2029">
                  <c:v>43216</c:v>
                </c:pt>
                <c:pt idx="2030">
                  <c:v>43215</c:v>
                </c:pt>
                <c:pt idx="2031">
                  <c:v>43214</c:v>
                </c:pt>
                <c:pt idx="2032">
                  <c:v>43213</c:v>
                </c:pt>
                <c:pt idx="2033">
                  <c:v>43212</c:v>
                </c:pt>
                <c:pt idx="2034">
                  <c:v>43211</c:v>
                </c:pt>
                <c:pt idx="2035">
                  <c:v>43210</c:v>
                </c:pt>
                <c:pt idx="2036">
                  <c:v>43209</c:v>
                </c:pt>
                <c:pt idx="2037">
                  <c:v>43208</c:v>
                </c:pt>
                <c:pt idx="2038">
                  <c:v>43207</c:v>
                </c:pt>
                <c:pt idx="2039">
                  <c:v>43206</c:v>
                </c:pt>
                <c:pt idx="2040">
                  <c:v>43205</c:v>
                </c:pt>
                <c:pt idx="2041">
                  <c:v>43204</c:v>
                </c:pt>
                <c:pt idx="2042">
                  <c:v>43203</c:v>
                </c:pt>
                <c:pt idx="2043">
                  <c:v>43202</c:v>
                </c:pt>
                <c:pt idx="2044">
                  <c:v>43201</c:v>
                </c:pt>
                <c:pt idx="2045">
                  <c:v>43200</c:v>
                </c:pt>
                <c:pt idx="2046">
                  <c:v>43199</c:v>
                </c:pt>
                <c:pt idx="2047">
                  <c:v>43198</c:v>
                </c:pt>
                <c:pt idx="2048">
                  <c:v>43197</c:v>
                </c:pt>
                <c:pt idx="2049">
                  <c:v>43196</c:v>
                </c:pt>
                <c:pt idx="2050">
                  <c:v>43195</c:v>
                </c:pt>
                <c:pt idx="2051">
                  <c:v>43194</c:v>
                </c:pt>
                <c:pt idx="2052">
                  <c:v>43193</c:v>
                </c:pt>
                <c:pt idx="2053">
                  <c:v>43192</c:v>
                </c:pt>
                <c:pt idx="2054">
                  <c:v>43191</c:v>
                </c:pt>
                <c:pt idx="2055">
                  <c:v>43190</c:v>
                </c:pt>
                <c:pt idx="2056">
                  <c:v>43189</c:v>
                </c:pt>
                <c:pt idx="2057">
                  <c:v>43188</c:v>
                </c:pt>
                <c:pt idx="2058">
                  <c:v>43187</c:v>
                </c:pt>
                <c:pt idx="2059">
                  <c:v>43186</c:v>
                </c:pt>
                <c:pt idx="2060">
                  <c:v>43185</c:v>
                </c:pt>
                <c:pt idx="2061">
                  <c:v>43184</c:v>
                </c:pt>
                <c:pt idx="2062">
                  <c:v>43183</c:v>
                </c:pt>
                <c:pt idx="2063">
                  <c:v>43182</c:v>
                </c:pt>
                <c:pt idx="2064">
                  <c:v>43181</c:v>
                </c:pt>
                <c:pt idx="2065">
                  <c:v>43180</c:v>
                </c:pt>
                <c:pt idx="2066">
                  <c:v>43179</c:v>
                </c:pt>
                <c:pt idx="2067">
                  <c:v>43178</c:v>
                </c:pt>
                <c:pt idx="2068">
                  <c:v>43177</c:v>
                </c:pt>
                <c:pt idx="2069">
                  <c:v>43176</c:v>
                </c:pt>
                <c:pt idx="2070">
                  <c:v>43175</c:v>
                </c:pt>
                <c:pt idx="2071">
                  <c:v>43174</c:v>
                </c:pt>
                <c:pt idx="2072">
                  <c:v>43173</c:v>
                </c:pt>
                <c:pt idx="2073">
                  <c:v>43172</c:v>
                </c:pt>
                <c:pt idx="2074">
                  <c:v>43171</c:v>
                </c:pt>
                <c:pt idx="2075">
                  <c:v>43170</c:v>
                </c:pt>
                <c:pt idx="2076">
                  <c:v>43169</c:v>
                </c:pt>
                <c:pt idx="2077">
                  <c:v>43168</c:v>
                </c:pt>
                <c:pt idx="2078">
                  <c:v>43167</c:v>
                </c:pt>
                <c:pt idx="2079">
                  <c:v>43166</c:v>
                </c:pt>
                <c:pt idx="2080">
                  <c:v>43165</c:v>
                </c:pt>
                <c:pt idx="2081">
                  <c:v>43164</c:v>
                </c:pt>
                <c:pt idx="2082">
                  <c:v>43163</c:v>
                </c:pt>
                <c:pt idx="2083">
                  <c:v>43162</c:v>
                </c:pt>
                <c:pt idx="2084">
                  <c:v>43161</c:v>
                </c:pt>
                <c:pt idx="2085">
                  <c:v>43160</c:v>
                </c:pt>
                <c:pt idx="2086">
                  <c:v>43159</c:v>
                </c:pt>
                <c:pt idx="2087">
                  <c:v>43158</c:v>
                </c:pt>
                <c:pt idx="2088">
                  <c:v>43157</c:v>
                </c:pt>
                <c:pt idx="2089">
                  <c:v>43156</c:v>
                </c:pt>
                <c:pt idx="2090">
                  <c:v>43155</c:v>
                </c:pt>
                <c:pt idx="2091">
                  <c:v>43154</c:v>
                </c:pt>
                <c:pt idx="2092">
                  <c:v>43153</c:v>
                </c:pt>
                <c:pt idx="2093">
                  <c:v>43152</c:v>
                </c:pt>
                <c:pt idx="2094">
                  <c:v>43151</c:v>
                </c:pt>
                <c:pt idx="2095">
                  <c:v>43150</c:v>
                </c:pt>
                <c:pt idx="2096">
                  <c:v>43149</c:v>
                </c:pt>
                <c:pt idx="2097">
                  <c:v>43148</c:v>
                </c:pt>
                <c:pt idx="2098">
                  <c:v>43147</c:v>
                </c:pt>
                <c:pt idx="2099">
                  <c:v>43146</c:v>
                </c:pt>
                <c:pt idx="2100">
                  <c:v>43145</c:v>
                </c:pt>
                <c:pt idx="2101">
                  <c:v>43144</c:v>
                </c:pt>
                <c:pt idx="2102">
                  <c:v>43143</c:v>
                </c:pt>
                <c:pt idx="2103">
                  <c:v>43142</c:v>
                </c:pt>
                <c:pt idx="2104">
                  <c:v>43141</c:v>
                </c:pt>
                <c:pt idx="2105">
                  <c:v>43140</c:v>
                </c:pt>
                <c:pt idx="2106">
                  <c:v>43139</c:v>
                </c:pt>
                <c:pt idx="2107">
                  <c:v>43138</c:v>
                </c:pt>
                <c:pt idx="2108">
                  <c:v>43137</c:v>
                </c:pt>
                <c:pt idx="2109">
                  <c:v>43136</c:v>
                </c:pt>
                <c:pt idx="2110">
                  <c:v>43135</c:v>
                </c:pt>
                <c:pt idx="2111">
                  <c:v>43134</c:v>
                </c:pt>
                <c:pt idx="2112">
                  <c:v>43133</c:v>
                </c:pt>
                <c:pt idx="2113">
                  <c:v>43132</c:v>
                </c:pt>
                <c:pt idx="2114">
                  <c:v>43131</c:v>
                </c:pt>
                <c:pt idx="2115">
                  <c:v>43130</c:v>
                </c:pt>
                <c:pt idx="2116">
                  <c:v>43129</c:v>
                </c:pt>
                <c:pt idx="2117">
                  <c:v>43128</c:v>
                </c:pt>
                <c:pt idx="2118">
                  <c:v>43127</c:v>
                </c:pt>
                <c:pt idx="2119">
                  <c:v>43126</c:v>
                </c:pt>
                <c:pt idx="2120">
                  <c:v>43125</c:v>
                </c:pt>
                <c:pt idx="2121">
                  <c:v>43124</c:v>
                </c:pt>
                <c:pt idx="2122">
                  <c:v>43123</c:v>
                </c:pt>
                <c:pt idx="2123">
                  <c:v>43122</c:v>
                </c:pt>
                <c:pt idx="2124">
                  <c:v>43121</c:v>
                </c:pt>
                <c:pt idx="2125">
                  <c:v>43120</c:v>
                </c:pt>
                <c:pt idx="2126">
                  <c:v>43119</c:v>
                </c:pt>
                <c:pt idx="2127">
                  <c:v>43118</c:v>
                </c:pt>
                <c:pt idx="2128">
                  <c:v>43117</c:v>
                </c:pt>
                <c:pt idx="2129">
                  <c:v>43116</c:v>
                </c:pt>
                <c:pt idx="2130">
                  <c:v>43115</c:v>
                </c:pt>
                <c:pt idx="2131">
                  <c:v>43114</c:v>
                </c:pt>
                <c:pt idx="2132">
                  <c:v>43113</c:v>
                </c:pt>
                <c:pt idx="2133">
                  <c:v>43112</c:v>
                </c:pt>
                <c:pt idx="2134">
                  <c:v>43111</c:v>
                </c:pt>
                <c:pt idx="2135">
                  <c:v>43110</c:v>
                </c:pt>
                <c:pt idx="2136">
                  <c:v>43109</c:v>
                </c:pt>
                <c:pt idx="2137">
                  <c:v>43108</c:v>
                </c:pt>
                <c:pt idx="2138">
                  <c:v>43107</c:v>
                </c:pt>
                <c:pt idx="2139">
                  <c:v>43106</c:v>
                </c:pt>
                <c:pt idx="2140">
                  <c:v>43105</c:v>
                </c:pt>
                <c:pt idx="2141">
                  <c:v>43104</c:v>
                </c:pt>
                <c:pt idx="2142">
                  <c:v>43103</c:v>
                </c:pt>
                <c:pt idx="2143">
                  <c:v>43102</c:v>
                </c:pt>
                <c:pt idx="2144">
                  <c:v>43101</c:v>
                </c:pt>
                <c:pt idx="2145">
                  <c:v>43100</c:v>
                </c:pt>
                <c:pt idx="2146">
                  <c:v>43099</c:v>
                </c:pt>
                <c:pt idx="2147">
                  <c:v>43098</c:v>
                </c:pt>
                <c:pt idx="2148">
                  <c:v>43097</c:v>
                </c:pt>
                <c:pt idx="2149">
                  <c:v>43096</c:v>
                </c:pt>
                <c:pt idx="2150">
                  <c:v>43095</c:v>
                </c:pt>
                <c:pt idx="2151">
                  <c:v>43094</c:v>
                </c:pt>
                <c:pt idx="2152">
                  <c:v>43093</c:v>
                </c:pt>
                <c:pt idx="2153">
                  <c:v>43092</c:v>
                </c:pt>
                <c:pt idx="2154">
                  <c:v>43091</c:v>
                </c:pt>
                <c:pt idx="2155">
                  <c:v>43090</c:v>
                </c:pt>
                <c:pt idx="2156">
                  <c:v>43089</c:v>
                </c:pt>
                <c:pt idx="2157">
                  <c:v>43088</c:v>
                </c:pt>
                <c:pt idx="2158">
                  <c:v>43087</c:v>
                </c:pt>
                <c:pt idx="2159">
                  <c:v>43086</c:v>
                </c:pt>
                <c:pt idx="2160">
                  <c:v>43085</c:v>
                </c:pt>
                <c:pt idx="2161">
                  <c:v>43084</c:v>
                </c:pt>
                <c:pt idx="2162">
                  <c:v>43083</c:v>
                </c:pt>
                <c:pt idx="2163">
                  <c:v>43082</c:v>
                </c:pt>
                <c:pt idx="2164">
                  <c:v>43081</c:v>
                </c:pt>
                <c:pt idx="2165">
                  <c:v>43080</c:v>
                </c:pt>
                <c:pt idx="2166">
                  <c:v>43079</c:v>
                </c:pt>
                <c:pt idx="2167">
                  <c:v>43078</c:v>
                </c:pt>
                <c:pt idx="2168">
                  <c:v>43077</c:v>
                </c:pt>
                <c:pt idx="2169">
                  <c:v>43076</c:v>
                </c:pt>
                <c:pt idx="2170">
                  <c:v>43075</c:v>
                </c:pt>
                <c:pt idx="2171">
                  <c:v>43074</c:v>
                </c:pt>
                <c:pt idx="2172">
                  <c:v>43073</c:v>
                </c:pt>
                <c:pt idx="2173">
                  <c:v>43072</c:v>
                </c:pt>
                <c:pt idx="2174">
                  <c:v>43071</c:v>
                </c:pt>
                <c:pt idx="2175">
                  <c:v>43070</c:v>
                </c:pt>
                <c:pt idx="2176">
                  <c:v>43069</c:v>
                </c:pt>
                <c:pt idx="2177">
                  <c:v>43068</c:v>
                </c:pt>
                <c:pt idx="2178">
                  <c:v>43067</c:v>
                </c:pt>
                <c:pt idx="2179">
                  <c:v>43066</c:v>
                </c:pt>
                <c:pt idx="2180">
                  <c:v>43065</c:v>
                </c:pt>
                <c:pt idx="2181">
                  <c:v>43064</c:v>
                </c:pt>
                <c:pt idx="2182">
                  <c:v>43063</c:v>
                </c:pt>
                <c:pt idx="2183">
                  <c:v>43062</c:v>
                </c:pt>
                <c:pt idx="2184">
                  <c:v>43061</c:v>
                </c:pt>
                <c:pt idx="2185">
                  <c:v>43060</c:v>
                </c:pt>
                <c:pt idx="2186">
                  <c:v>43059</c:v>
                </c:pt>
                <c:pt idx="2187">
                  <c:v>43058</c:v>
                </c:pt>
                <c:pt idx="2188">
                  <c:v>43057</c:v>
                </c:pt>
                <c:pt idx="2189">
                  <c:v>43056</c:v>
                </c:pt>
                <c:pt idx="2190">
                  <c:v>43055</c:v>
                </c:pt>
                <c:pt idx="2191">
                  <c:v>43054</c:v>
                </c:pt>
                <c:pt idx="2192">
                  <c:v>43053</c:v>
                </c:pt>
                <c:pt idx="2193">
                  <c:v>43052</c:v>
                </c:pt>
                <c:pt idx="2194">
                  <c:v>43051</c:v>
                </c:pt>
                <c:pt idx="2195">
                  <c:v>43050</c:v>
                </c:pt>
                <c:pt idx="2196">
                  <c:v>43049</c:v>
                </c:pt>
                <c:pt idx="2197">
                  <c:v>43048</c:v>
                </c:pt>
                <c:pt idx="2198">
                  <c:v>43047</c:v>
                </c:pt>
                <c:pt idx="2199">
                  <c:v>43046</c:v>
                </c:pt>
                <c:pt idx="2200">
                  <c:v>43045</c:v>
                </c:pt>
                <c:pt idx="2201">
                  <c:v>43044</c:v>
                </c:pt>
                <c:pt idx="2202">
                  <c:v>43043</c:v>
                </c:pt>
                <c:pt idx="2203">
                  <c:v>43042</c:v>
                </c:pt>
                <c:pt idx="2204">
                  <c:v>43041</c:v>
                </c:pt>
                <c:pt idx="2205">
                  <c:v>43040</c:v>
                </c:pt>
                <c:pt idx="2206">
                  <c:v>43039</c:v>
                </c:pt>
                <c:pt idx="2207">
                  <c:v>43038</c:v>
                </c:pt>
                <c:pt idx="2208">
                  <c:v>43037</c:v>
                </c:pt>
                <c:pt idx="2209">
                  <c:v>43036</c:v>
                </c:pt>
                <c:pt idx="2210">
                  <c:v>43035</c:v>
                </c:pt>
                <c:pt idx="2211">
                  <c:v>43034</c:v>
                </c:pt>
                <c:pt idx="2212">
                  <c:v>43033</c:v>
                </c:pt>
                <c:pt idx="2213">
                  <c:v>43032</c:v>
                </c:pt>
                <c:pt idx="2214">
                  <c:v>43031</c:v>
                </c:pt>
                <c:pt idx="2215">
                  <c:v>43030</c:v>
                </c:pt>
                <c:pt idx="2216">
                  <c:v>43029</c:v>
                </c:pt>
                <c:pt idx="2217">
                  <c:v>43028</c:v>
                </c:pt>
                <c:pt idx="2218">
                  <c:v>43027</c:v>
                </c:pt>
                <c:pt idx="2219">
                  <c:v>43026</c:v>
                </c:pt>
                <c:pt idx="2220">
                  <c:v>43025</c:v>
                </c:pt>
                <c:pt idx="2221">
                  <c:v>43024</c:v>
                </c:pt>
                <c:pt idx="2222">
                  <c:v>43023</c:v>
                </c:pt>
                <c:pt idx="2223">
                  <c:v>43022</c:v>
                </c:pt>
                <c:pt idx="2224">
                  <c:v>43021</c:v>
                </c:pt>
                <c:pt idx="2225">
                  <c:v>43020</c:v>
                </c:pt>
                <c:pt idx="2226">
                  <c:v>43019</c:v>
                </c:pt>
                <c:pt idx="2227">
                  <c:v>43018</c:v>
                </c:pt>
                <c:pt idx="2228">
                  <c:v>43017</c:v>
                </c:pt>
                <c:pt idx="2229">
                  <c:v>43016</c:v>
                </c:pt>
                <c:pt idx="2230">
                  <c:v>43015</c:v>
                </c:pt>
                <c:pt idx="2231">
                  <c:v>43014</c:v>
                </c:pt>
                <c:pt idx="2232">
                  <c:v>43013</c:v>
                </c:pt>
                <c:pt idx="2233">
                  <c:v>43012</c:v>
                </c:pt>
                <c:pt idx="2234">
                  <c:v>43011</c:v>
                </c:pt>
                <c:pt idx="2235">
                  <c:v>43010</c:v>
                </c:pt>
                <c:pt idx="2236">
                  <c:v>43009</c:v>
                </c:pt>
                <c:pt idx="2237">
                  <c:v>43008</c:v>
                </c:pt>
                <c:pt idx="2238">
                  <c:v>43007</c:v>
                </c:pt>
                <c:pt idx="2239">
                  <c:v>43006</c:v>
                </c:pt>
                <c:pt idx="2240">
                  <c:v>43005</c:v>
                </c:pt>
                <c:pt idx="2241">
                  <c:v>43004</c:v>
                </c:pt>
                <c:pt idx="2242">
                  <c:v>43003</c:v>
                </c:pt>
                <c:pt idx="2243">
                  <c:v>43002</c:v>
                </c:pt>
                <c:pt idx="2244">
                  <c:v>43001</c:v>
                </c:pt>
                <c:pt idx="2245">
                  <c:v>43000</c:v>
                </c:pt>
                <c:pt idx="2246">
                  <c:v>42999</c:v>
                </c:pt>
                <c:pt idx="2247">
                  <c:v>42998</c:v>
                </c:pt>
                <c:pt idx="2248">
                  <c:v>42997</c:v>
                </c:pt>
                <c:pt idx="2249">
                  <c:v>42996</c:v>
                </c:pt>
                <c:pt idx="2250">
                  <c:v>42995</c:v>
                </c:pt>
                <c:pt idx="2251">
                  <c:v>42994</c:v>
                </c:pt>
                <c:pt idx="2252">
                  <c:v>42993</c:v>
                </c:pt>
                <c:pt idx="2253">
                  <c:v>42992</c:v>
                </c:pt>
                <c:pt idx="2254">
                  <c:v>42991</c:v>
                </c:pt>
                <c:pt idx="2255">
                  <c:v>42990</c:v>
                </c:pt>
                <c:pt idx="2256">
                  <c:v>42989</c:v>
                </c:pt>
                <c:pt idx="2257">
                  <c:v>42988</c:v>
                </c:pt>
                <c:pt idx="2258">
                  <c:v>42987</c:v>
                </c:pt>
                <c:pt idx="2259">
                  <c:v>42986</c:v>
                </c:pt>
                <c:pt idx="2260">
                  <c:v>42985</c:v>
                </c:pt>
                <c:pt idx="2261">
                  <c:v>42984</c:v>
                </c:pt>
                <c:pt idx="2262">
                  <c:v>42983</c:v>
                </c:pt>
                <c:pt idx="2263">
                  <c:v>42982</c:v>
                </c:pt>
                <c:pt idx="2264">
                  <c:v>42981</c:v>
                </c:pt>
                <c:pt idx="2265">
                  <c:v>42980</c:v>
                </c:pt>
                <c:pt idx="2266">
                  <c:v>42979</c:v>
                </c:pt>
                <c:pt idx="2267">
                  <c:v>42978</c:v>
                </c:pt>
                <c:pt idx="2268">
                  <c:v>42977</c:v>
                </c:pt>
                <c:pt idx="2269">
                  <c:v>42976</c:v>
                </c:pt>
                <c:pt idx="2270">
                  <c:v>42975</c:v>
                </c:pt>
                <c:pt idx="2271">
                  <c:v>42974</c:v>
                </c:pt>
                <c:pt idx="2272">
                  <c:v>42973</c:v>
                </c:pt>
                <c:pt idx="2273">
                  <c:v>42972</c:v>
                </c:pt>
                <c:pt idx="2274">
                  <c:v>42971</c:v>
                </c:pt>
                <c:pt idx="2275">
                  <c:v>42970</c:v>
                </c:pt>
                <c:pt idx="2276">
                  <c:v>42969</c:v>
                </c:pt>
                <c:pt idx="2277">
                  <c:v>42968</c:v>
                </c:pt>
                <c:pt idx="2278">
                  <c:v>42967</c:v>
                </c:pt>
                <c:pt idx="2279">
                  <c:v>42966</c:v>
                </c:pt>
                <c:pt idx="2280">
                  <c:v>42965</c:v>
                </c:pt>
                <c:pt idx="2281">
                  <c:v>42964</c:v>
                </c:pt>
                <c:pt idx="2282">
                  <c:v>42963</c:v>
                </c:pt>
                <c:pt idx="2283">
                  <c:v>42962</c:v>
                </c:pt>
                <c:pt idx="2284">
                  <c:v>42961</c:v>
                </c:pt>
                <c:pt idx="2285">
                  <c:v>42960</c:v>
                </c:pt>
                <c:pt idx="2286">
                  <c:v>42959</c:v>
                </c:pt>
                <c:pt idx="2287">
                  <c:v>42958</c:v>
                </c:pt>
                <c:pt idx="2288">
                  <c:v>42957</c:v>
                </c:pt>
                <c:pt idx="2289">
                  <c:v>42956</c:v>
                </c:pt>
                <c:pt idx="2290">
                  <c:v>42955</c:v>
                </c:pt>
                <c:pt idx="2291">
                  <c:v>42954</c:v>
                </c:pt>
                <c:pt idx="2292">
                  <c:v>42953</c:v>
                </c:pt>
                <c:pt idx="2293">
                  <c:v>42952</c:v>
                </c:pt>
                <c:pt idx="2294">
                  <c:v>42951</c:v>
                </c:pt>
                <c:pt idx="2295">
                  <c:v>42950</c:v>
                </c:pt>
                <c:pt idx="2296">
                  <c:v>42949</c:v>
                </c:pt>
                <c:pt idx="2297">
                  <c:v>42948</c:v>
                </c:pt>
                <c:pt idx="2298">
                  <c:v>42947</c:v>
                </c:pt>
                <c:pt idx="2299">
                  <c:v>42946</c:v>
                </c:pt>
                <c:pt idx="2300">
                  <c:v>42945</c:v>
                </c:pt>
                <c:pt idx="2301">
                  <c:v>42944</c:v>
                </c:pt>
                <c:pt idx="2302">
                  <c:v>42943</c:v>
                </c:pt>
                <c:pt idx="2303">
                  <c:v>42942</c:v>
                </c:pt>
                <c:pt idx="2304">
                  <c:v>42941</c:v>
                </c:pt>
                <c:pt idx="2305">
                  <c:v>42940</c:v>
                </c:pt>
                <c:pt idx="2306">
                  <c:v>42939</c:v>
                </c:pt>
                <c:pt idx="2307">
                  <c:v>42938</c:v>
                </c:pt>
                <c:pt idx="2308">
                  <c:v>42937</c:v>
                </c:pt>
                <c:pt idx="2309">
                  <c:v>42936</c:v>
                </c:pt>
                <c:pt idx="2310">
                  <c:v>42935</c:v>
                </c:pt>
                <c:pt idx="2311">
                  <c:v>42934</c:v>
                </c:pt>
                <c:pt idx="2312">
                  <c:v>42933</c:v>
                </c:pt>
                <c:pt idx="2313">
                  <c:v>42932</c:v>
                </c:pt>
                <c:pt idx="2314">
                  <c:v>42931</c:v>
                </c:pt>
                <c:pt idx="2315">
                  <c:v>42930</c:v>
                </c:pt>
                <c:pt idx="2316">
                  <c:v>42929</c:v>
                </c:pt>
                <c:pt idx="2317">
                  <c:v>42928</c:v>
                </c:pt>
                <c:pt idx="2318">
                  <c:v>42927</c:v>
                </c:pt>
                <c:pt idx="2319">
                  <c:v>42926</c:v>
                </c:pt>
                <c:pt idx="2320">
                  <c:v>42925</c:v>
                </c:pt>
                <c:pt idx="2321">
                  <c:v>42924</c:v>
                </c:pt>
                <c:pt idx="2322">
                  <c:v>42923</c:v>
                </c:pt>
                <c:pt idx="2323">
                  <c:v>42922</c:v>
                </c:pt>
                <c:pt idx="2324">
                  <c:v>42921</c:v>
                </c:pt>
                <c:pt idx="2325">
                  <c:v>42920</c:v>
                </c:pt>
                <c:pt idx="2326">
                  <c:v>42919</c:v>
                </c:pt>
                <c:pt idx="2327">
                  <c:v>42918</c:v>
                </c:pt>
                <c:pt idx="2328">
                  <c:v>42917</c:v>
                </c:pt>
                <c:pt idx="2329">
                  <c:v>42916</c:v>
                </c:pt>
                <c:pt idx="2330">
                  <c:v>42915</c:v>
                </c:pt>
                <c:pt idx="2331">
                  <c:v>42914</c:v>
                </c:pt>
                <c:pt idx="2332">
                  <c:v>42913</c:v>
                </c:pt>
                <c:pt idx="2333">
                  <c:v>42912</c:v>
                </c:pt>
                <c:pt idx="2334">
                  <c:v>42911</c:v>
                </c:pt>
                <c:pt idx="2335">
                  <c:v>42910</c:v>
                </c:pt>
                <c:pt idx="2336">
                  <c:v>42909</c:v>
                </c:pt>
                <c:pt idx="2337">
                  <c:v>42908</c:v>
                </c:pt>
                <c:pt idx="2338">
                  <c:v>42907</c:v>
                </c:pt>
                <c:pt idx="2339">
                  <c:v>42906</c:v>
                </c:pt>
                <c:pt idx="2340">
                  <c:v>42905</c:v>
                </c:pt>
                <c:pt idx="2341">
                  <c:v>42904</c:v>
                </c:pt>
                <c:pt idx="2342">
                  <c:v>42903</c:v>
                </c:pt>
                <c:pt idx="2343">
                  <c:v>42902</c:v>
                </c:pt>
                <c:pt idx="2344">
                  <c:v>42901</c:v>
                </c:pt>
                <c:pt idx="2345">
                  <c:v>42900</c:v>
                </c:pt>
                <c:pt idx="2346">
                  <c:v>42899</c:v>
                </c:pt>
                <c:pt idx="2347">
                  <c:v>42898</c:v>
                </c:pt>
                <c:pt idx="2348">
                  <c:v>42897</c:v>
                </c:pt>
                <c:pt idx="2349">
                  <c:v>42896</c:v>
                </c:pt>
                <c:pt idx="2350">
                  <c:v>42895</c:v>
                </c:pt>
                <c:pt idx="2351">
                  <c:v>42894</c:v>
                </c:pt>
                <c:pt idx="2352">
                  <c:v>42893</c:v>
                </c:pt>
                <c:pt idx="2353">
                  <c:v>42892</c:v>
                </c:pt>
                <c:pt idx="2354">
                  <c:v>42891</c:v>
                </c:pt>
                <c:pt idx="2355">
                  <c:v>42890</c:v>
                </c:pt>
                <c:pt idx="2356">
                  <c:v>42889</c:v>
                </c:pt>
                <c:pt idx="2357">
                  <c:v>42888</c:v>
                </c:pt>
                <c:pt idx="2358">
                  <c:v>42887</c:v>
                </c:pt>
                <c:pt idx="2359">
                  <c:v>42886</c:v>
                </c:pt>
                <c:pt idx="2360">
                  <c:v>42885</c:v>
                </c:pt>
                <c:pt idx="2361">
                  <c:v>42884</c:v>
                </c:pt>
                <c:pt idx="2362">
                  <c:v>42883</c:v>
                </c:pt>
                <c:pt idx="2363">
                  <c:v>42882</c:v>
                </c:pt>
                <c:pt idx="2364">
                  <c:v>42881</c:v>
                </c:pt>
                <c:pt idx="2365">
                  <c:v>42880</c:v>
                </c:pt>
                <c:pt idx="2366">
                  <c:v>42879</c:v>
                </c:pt>
                <c:pt idx="2367">
                  <c:v>42878</c:v>
                </c:pt>
                <c:pt idx="2368">
                  <c:v>42877</c:v>
                </c:pt>
                <c:pt idx="2369">
                  <c:v>42876</c:v>
                </c:pt>
                <c:pt idx="2370">
                  <c:v>42875</c:v>
                </c:pt>
                <c:pt idx="2371">
                  <c:v>42874</c:v>
                </c:pt>
                <c:pt idx="2372">
                  <c:v>42873</c:v>
                </c:pt>
                <c:pt idx="2373">
                  <c:v>42872</c:v>
                </c:pt>
                <c:pt idx="2374">
                  <c:v>42871</c:v>
                </c:pt>
                <c:pt idx="2375">
                  <c:v>42870</c:v>
                </c:pt>
                <c:pt idx="2376">
                  <c:v>42869</c:v>
                </c:pt>
                <c:pt idx="2377">
                  <c:v>42868</c:v>
                </c:pt>
                <c:pt idx="2378">
                  <c:v>42867</c:v>
                </c:pt>
                <c:pt idx="2379">
                  <c:v>42866</c:v>
                </c:pt>
                <c:pt idx="2380">
                  <c:v>42865</c:v>
                </c:pt>
                <c:pt idx="2381">
                  <c:v>42864</c:v>
                </c:pt>
                <c:pt idx="2382">
                  <c:v>42863</c:v>
                </c:pt>
                <c:pt idx="2383">
                  <c:v>42862</c:v>
                </c:pt>
                <c:pt idx="2384">
                  <c:v>42861</c:v>
                </c:pt>
                <c:pt idx="2385">
                  <c:v>42860</c:v>
                </c:pt>
                <c:pt idx="2386">
                  <c:v>42859</c:v>
                </c:pt>
                <c:pt idx="2387">
                  <c:v>42858</c:v>
                </c:pt>
                <c:pt idx="2388">
                  <c:v>42857</c:v>
                </c:pt>
                <c:pt idx="2389">
                  <c:v>42856</c:v>
                </c:pt>
                <c:pt idx="2390">
                  <c:v>42855</c:v>
                </c:pt>
                <c:pt idx="2391">
                  <c:v>42854</c:v>
                </c:pt>
                <c:pt idx="2392">
                  <c:v>42853</c:v>
                </c:pt>
                <c:pt idx="2393">
                  <c:v>42852</c:v>
                </c:pt>
                <c:pt idx="2394">
                  <c:v>42851</c:v>
                </c:pt>
                <c:pt idx="2395">
                  <c:v>42850</c:v>
                </c:pt>
                <c:pt idx="2396">
                  <c:v>42849</c:v>
                </c:pt>
                <c:pt idx="2397">
                  <c:v>42848</c:v>
                </c:pt>
                <c:pt idx="2398">
                  <c:v>42847</c:v>
                </c:pt>
                <c:pt idx="2399">
                  <c:v>42846</c:v>
                </c:pt>
                <c:pt idx="2400">
                  <c:v>42845</c:v>
                </c:pt>
                <c:pt idx="2401">
                  <c:v>42844</c:v>
                </c:pt>
                <c:pt idx="2402">
                  <c:v>42843</c:v>
                </c:pt>
                <c:pt idx="2403">
                  <c:v>42842</c:v>
                </c:pt>
                <c:pt idx="2404">
                  <c:v>42841</c:v>
                </c:pt>
                <c:pt idx="2405">
                  <c:v>42840</c:v>
                </c:pt>
                <c:pt idx="2406">
                  <c:v>42839</c:v>
                </c:pt>
                <c:pt idx="2407">
                  <c:v>42838</c:v>
                </c:pt>
                <c:pt idx="2408">
                  <c:v>42837</c:v>
                </c:pt>
                <c:pt idx="2409">
                  <c:v>42836</c:v>
                </c:pt>
                <c:pt idx="2410">
                  <c:v>42835</c:v>
                </c:pt>
                <c:pt idx="2411">
                  <c:v>42834</c:v>
                </c:pt>
                <c:pt idx="2412">
                  <c:v>42833</c:v>
                </c:pt>
                <c:pt idx="2413">
                  <c:v>42832</c:v>
                </c:pt>
                <c:pt idx="2414">
                  <c:v>42831</c:v>
                </c:pt>
                <c:pt idx="2415">
                  <c:v>42830</c:v>
                </c:pt>
                <c:pt idx="2416">
                  <c:v>42829</c:v>
                </c:pt>
                <c:pt idx="2417">
                  <c:v>42828</c:v>
                </c:pt>
                <c:pt idx="2418">
                  <c:v>42827</c:v>
                </c:pt>
                <c:pt idx="2419">
                  <c:v>42826</c:v>
                </c:pt>
                <c:pt idx="2420">
                  <c:v>42825</c:v>
                </c:pt>
                <c:pt idx="2421">
                  <c:v>42824</c:v>
                </c:pt>
                <c:pt idx="2422">
                  <c:v>42823</c:v>
                </c:pt>
                <c:pt idx="2423">
                  <c:v>42822</c:v>
                </c:pt>
                <c:pt idx="2424">
                  <c:v>42821</c:v>
                </c:pt>
                <c:pt idx="2425">
                  <c:v>42820</c:v>
                </c:pt>
                <c:pt idx="2426">
                  <c:v>42819</c:v>
                </c:pt>
                <c:pt idx="2427">
                  <c:v>42818</c:v>
                </c:pt>
                <c:pt idx="2428">
                  <c:v>42817</c:v>
                </c:pt>
                <c:pt idx="2429">
                  <c:v>42816</c:v>
                </c:pt>
                <c:pt idx="2430">
                  <c:v>42815</c:v>
                </c:pt>
                <c:pt idx="2431">
                  <c:v>42814</c:v>
                </c:pt>
                <c:pt idx="2432">
                  <c:v>42813</c:v>
                </c:pt>
                <c:pt idx="2433">
                  <c:v>42812</c:v>
                </c:pt>
                <c:pt idx="2434">
                  <c:v>42811</c:v>
                </c:pt>
                <c:pt idx="2435">
                  <c:v>42810</c:v>
                </c:pt>
                <c:pt idx="2436">
                  <c:v>42809</c:v>
                </c:pt>
                <c:pt idx="2437">
                  <c:v>42808</c:v>
                </c:pt>
                <c:pt idx="2438">
                  <c:v>42807</c:v>
                </c:pt>
                <c:pt idx="2439">
                  <c:v>42806</c:v>
                </c:pt>
                <c:pt idx="2440">
                  <c:v>42805</c:v>
                </c:pt>
                <c:pt idx="2441">
                  <c:v>42804</c:v>
                </c:pt>
                <c:pt idx="2442">
                  <c:v>42803</c:v>
                </c:pt>
                <c:pt idx="2443">
                  <c:v>42802</c:v>
                </c:pt>
                <c:pt idx="2444">
                  <c:v>42801</c:v>
                </c:pt>
                <c:pt idx="2445">
                  <c:v>42800</c:v>
                </c:pt>
                <c:pt idx="2446">
                  <c:v>42799</c:v>
                </c:pt>
                <c:pt idx="2447">
                  <c:v>42798</c:v>
                </c:pt>
                <c:pt idx="2448">
                  <c:v>42797</c:v>
                </c:pt>
                <c:pt idx="2449">
                  <c:v>42796</c:v>
                </c:pt>
                <c:pt idx="2450">
                  <c:v>42795</c:v>
                </c:pt>
                <c:pt idx="2451">
                  <c:v>42794</c:v>
                </c:pt>
                <c:pt idx="2452">
                  <c:v>42793</c:v>
                </c:pt>
                <c:pt idx="2453">
                  <c:v>42792</c:v>
                </c:pt>
                <c:pt idx="2454">
                  <c:v>42791</c:v>
                </c:pt>
                <c:pt idx="2455">
                  <c:v>42790</c:v>
                </c:pt>
                <c:pt idx="2456">
                  <c:v>42789</c:v>
                </c:pt>
                <c:pt idx="2457">
                  <c:v>42788</c:v>
                </c:pt>
                <c:pt idx="2458">
                  <c:v>42787</c:v>
                </c:pt>
                <c:pt idx="2459">
                  <c:v>42786</c:v>
                </c:pt>
                <c:pt idx="2460">
                  <c:v>42785</c:v>
                </c:pt>
                <c:pt idx="2461">
                  <c:v>42784</c:v>
                </c:pt>
                <c:pt idx="2462">
                  <c:v>42783</c:v>
                </c:pt>
                <c:pt idx="2463">
                  <c:v>42782</c:v>
                </c:pt>
                <c:pt idx="2464">
                  <c:v>42781</c:v>
                </c:pt>
                <c:pt idx="2465">
                  <c:v>42780</c:v>
                </c:pt>
                <c:pt idx="2466">
                  <c:v>42779</c:v>
                </c:pt>
                <c:pt idx="2467">
                  <c:v>42778</c:v>
                </c:pt>
                <c:pt idx="2468">
                  <c:v>42777</c:v>
                </c:pt>
                <c:pt idx="2469">
                  <c:v>42776</c:v>
                </c:pt>
                <c:pt idx="2470">
                  <c:v>42775</c:v>
                </c:pt>
                <c:pt idx="2471">
                  <c:v>42774</c:v>
                </c:pt>
                <c:pt idx="2472">
                  <c:v>42773</c:v>
                </c:pt>
                <c:pt idx="2473">
                  <c:v>42772</c:v>
                </c:pt>
                <c:pt idx="2474">
                  <c:v>42771</c:v>
                </c:pt>
                <c:pt idx="2475">
                  <c:v>42770</c:v>
                </c:pt>
                <c:pt idx="2476">
                  <c:v>42769</c:v>
                </c:pt>
                <c:pt idx="2477">
                  <c:v>42768</c:v>
                </c:pt>
                <c:pt idx="2478">
                  <c:v>42767</c:v>
                </c:pt>
                <c:pt idx="2479">
                  <c:v>42766</c:v>
                </c:pt>
                <c:pt idx="2480">
                  <c:v>42765</c:v>
                </c:pt>
                <c:pt idx="2481">
                  <c:v>42764</c:v>
                </c:pt>
                <c:pt idx="2482">
                  <c:v>42763</c:v>
                </c:pt>
                <c:pt idx="2483">
                  <c:v>42762</c:v>
                </c:pt>
                <c:pt idx="2484">
                  <c:v>42761</c:v>
                </c:pt>
                <c:pt idx="2485">
                  <c:v>42760</c:v>
                </c:pt>
                <c:pt idx="2486">
                  <c:v>42759</c:v>
                </c:pt>
                <c:pt idx="2487">
                  <c:v>42758</c:v>
                </c:pt>
                <c:pt idx="2488">
                  <c:v>42757</c:v>
                </c:pt>
                <c:pt idx="2489">
                  <c:v>42756</c:v>
                </c:pt>
                <c:pt idx="2490">
                  <c:v>42755</c:v>
                </c:pt>
                <c:pt idx="2491">
                  <c:v>42754</c:v>
                </c:pt>
                <c:pt idx="2492">
                  <c:v>42753</c:v>
                </c:pt>
                <c:pt idx="2493">
                  <c:v>42752</c:v>
                </c:pt>
                <c:pt idx="2494">
                  <c:v>42751</c:v>
                </c:pt>
                <c:pt idx="2495">
                  <c:v>42750</c:v>
                </c:pt>
                <c:pt idx="2496">
                  <c:v>42749</c:v>
                </c:pt>
                <c:pt idx="2497">
                  <c:v>42748</c:v>
                </c:pt>
                <c:pt idx="2498">
                  <c:v>42747</c:v>
                </c:pt>
                <c:pt idx="2499">
                  <c:v>42746</c:v>
                </c:pt>
                <c:pt idx="2500">
                  <c:v>42745</c:v>
                </c:pt>
                <c:pt idx="2501">
                  <c:v>42744</c:v>
                </c:pt>
                <c:pt idx="2502">
                  <c:v>42743</c:v>
                </c:pt>
                <c:pt idx="2503">
                  <c:v>42742</c:v>
                </c:pt>
                <c:pt idx="2504">
                  <c:v>42741</c:v>
                </c:pt>
                <c:pt idx="2505">
                  <c:v>42740</c:v>
                </c:pt>
                <c:pt idx="2506">
                  <c:v>42739</c:v>
                </c:pt>
                <c:pt idx="2507">
                  <c:v>42738</c:v>
                </c:pt>
                <c:pt idx="2508">
                  <c:v>42737</c:v>
                </c:pt>
                <c:pt idx="2509">
                  <c:v>42736</c:v>
                </c:pt>
                <c:pt idx="2510">
                  <c:v>42735</c:v>
                </c:pt>
                <c:pt idx="2511">
                  <c:v>42734</c:v>
                </c:pt>
                <c:pt idx="2512">
                  <c:v>42733</c:v>
                </c:pt>
                <c:pt idx="2513">
                  <c:v>42732</c:v>
                </c:pt>
                <c:pt idx="2514">
                  <c:v>42731</c:v>
                </c:pt>
                <c:pt idx="2515">
                  <c:v>42730</c:v>
                </c:pt>
                <c:pt idx="2516">
                  <c:v>42729</c:v>
                </c:pt>
                <c:pt idx="2517">
                  <c:v>42728</c:v>
                </c:pt>
                <c:pt idx="2518">
                  <c:v>42727</c:v>
                </c:pt>
                <c:pt idx="2519">
                  <c:v>42726</c:v>
                </c:pt>
                <c:pt idx="2520">
                  <c:v>42725</c:v>
                </c:pt>
                <c:pt idx="2521">
                  <c:v>42724</c:v>
                </c:pt>
                <c:pt idx="2522">
                  <c:v>42723</c:v>
                </c:pt>
                <c:pt idx="2523">
                  <c:v>42722</c:v>
                </c:pt>
                <c:pt idx="2524">
                  <c:v>42721</c:v>
                </c:pt>
                <c:pt idx="2525">
                  <c:v>42720</c:v>
                </c:pt>
                <c:pt idx="2526">
                  <c:v>42719</c:v>
                </c:pt>
                <c:pt idx="2527">
                  <c:v>42718</c:v>
                </c:pt>
                <c:pt idx="2528">
                  <c:v>42717</c:v>
                </c:pt>
                <c:pt idx="2529">
                  <c:v>42716</c:v>
                </c:pt>
                <c:pt idx="2530">
                  <c:v>42715</c:v>
                </c:pt>
                <c:pt idx="2531">
                  <c:v>42714</c:v>
                </c:pt>
                <c:pt idx="2532">
                  <c:v>42713</c:v>
                </c:pt>
                <c:pt idx="2533">
                  <c:v>42712</c:v>
                </c:pt>
                <c:pt idx="2534">
                  <c:v>42711</c:v>
                </c:pt>
                <c:pt idx="2535">
                  <c:v>42710</c:v>
                </c:pt>
                <c:pt idx="2536">
                  <c:v>42709</c:v>
                </c:pt>
                <c:pt idx="2537">
                  <c:v>42708</c:v>
                </c:pt>
                <c:pt idx="2538">
                  <c:v>42707</c:v>
                </c:pt>
                <c:pt idx="2539">
                  <c:v>42706</c:v>
                </c:pt>
                <c:pt idx="2540">
                  <c:v>42705</c:v>
                </c:pt>
                <c:pt idx="2541">
                  <c:v>42704</c:v>
                </c:pt>
                <c:pt idx="2542">
                  <c:v>42703</c:v>
                </c:pt>
                <c:pt idx="2543">
                  <c:v>42702</c:v>
                </c:pt>
                <c:pt idx="2544">
                  <c:v>42701</c:v>
                </c:pt>
                <c:pt idx="2545">
                  <c:v>42700</c:v>
                </c:pt>
                <c:pt idx="2546">
                  <c:v>42699</c:v>
                </c:pt>
                <c:pt idx="2547">
                  <c:v>42698</c:v>
                </c:pt>
                <c:pt idx="2548">
                  <c:v>42697</c:v>
                </c:pt>
                <c:pt idx="2549">
                  <c:v>42696</c:v>
                </c:pt>
                <c:pt idx="2550">
                  <c:v>42695</c:v>
                </c:pt>
                <c:pt idx="2551">
                  <c:v>42694</c:v>
                </c:pt>
                <c:pt idx="2552">
                  <c:v>42693</c:v>
                </c:pt>
                <c:pt idx="2553">
                  <c:v>42692</c:v>
                </c:pt>
                <c:pt idx="2554">
                  <c:v>42691</c:v>
                </c:pt>
                <c:pt idx="2555">
                  <c:v>42690</c:v>
                </c:pt>
                <c:pt idx="2556">
                  <c:v>42689</c:v>
                </c:pt>
                <c:pt idx="2557">
                  <c:v>42688</c:v>
                </c:pt>
                <c:pt idx="2558">
                  <c:v>42687</c:v>
                </c:pt>
                <c:pt idx="2559">
                  <c:v>42686</c:v>
                </c:pt>
                <c:pt idx="2560">
                  <c:v>42685</c:v>
                </c:pt>
                <c:pt idx="2561">
                  <c:v>42684</c:v>
                </c:pt>
                <c:pt idx="2562">
                  <c:v>42683</c:v>
                </c:pt>
                <c:pt idx="2563">
                  <c:v>42682</c:v>
                </c:pt>
                <c:pt idx="2564">
                  <c:v>42681</c:v>
                </c:pt>
                <c:pt idx="2565">
                  <c:v>42680</c:v>
                </c:pt>
                <c:pt idx="2566">
                  <c:v>42679</c:v>
                </c:pt>
                <c:pt idx="2567">
                  <c:v>42678</c:v>
                </c:pt>
                <c:pt idx="2568">
                  <c:v>42677</c:v>
                </c:pt>
                <c:pt idx="2569">
                  <c:v>42676</c:v>
                </c:pt>
                <c:pt idx="2570">
                  <c:v>42675</c:v>
                </c:pt>
                <c:pt idx="2571">
                  <c:v>42674</c:v>
                </c:pt>
                <c:pt idx="2572">
                  <c:v>42673</c:v>
                </c:pt>
                <c:pt idx="2573">
                  <c:v>42672</c:v>
                </c:pt>
                <c:pt idx="2574">
                  <c:v>42671</c:v>
                </c:pt>
                <c:pt idx="2575">
                  <c:v>42670</c:v>
                </c:pt>
                <c:pt idx="2576">
                  <c:v>42669</c:v>
                </c:pt>
                <c:pt idx="2577">
                  <c:v>42668</c:v>
                </c:pt>
                <c:pt idx="2578">
                  <c:v>42667</c:v>
                </c:pt>
                <c:pt idx="2579">
                  <c:v>42666</c:v>
                </c:pt>
                <c:pt idx="2580">
                  <c:v>42665</c:v>
                </c:pt>
                <c:pt idx="2581">
                  <c:v>42664</c:v>
                </c:pt>
                <c:pt idx="2582">
                  <c:v>42663</c:v>
                </c:pt>
                <c:pt idx="2583">
                  <c:v>42662</c:v>
                </c:pt>
                <c:pt idx="2584">
                  <c:v>42661</c:v>
                </c:pt>
                <c:pt idx="2585">
                  <c:v>42660</c:v>
                </c:pt>
                <c:pt idx="2586">
                  <c:v>42659</c:v>
                </c:pt>
                <c:pt idx="2587">
                  <c:v>42658</c:v>
                </c:pt>
                <c:pt idx="2588">
                  <c:v>42657</c:v>
                </c:pt>
                <c:pt idx="2589">
                  <c:v>42656</c:v>
                </c:pt>
                <c:pt idx="2590">
                  <c:v>42655</c:v>
                </c:pt>
                <c:pt idx="2591">
                  <c:v>42654</c:v>
                </c:pt>
                <c:pt idx="2592">
                  <c:v>42653</c:v>
                </c:pt>
                <c:pt idx="2593">
                  <c:v>42652</c:v>
                </c:pt>
                <c:pt idx="2594">
                  <c:v>42651</c:v>
                </c:pt>
                <c:pt idx="2595">
                  <c:v>42650</c:v>
                </c:pt>
                <c:pt idx="2596">
                  <c:v>42649</c:v>
                </c:pt>
                <c:pt idx="2597">
                  <c:v>42648</c:v>
                </c:pt>
                <c:pt idx="2598">
                  <c:v>42647</c:v>
                </c:pt>
                <c:pt idx="2599">
                  <c:v>42646</c:v>
                </c:pt>
                <c:pt idx="2600">
                  <c:v>42645</c:v>
                </c:pt>
                <c:pt idx="2601">
                  <c:v>42644</c:v>
                </c:pt>
                <c:pt idx="2602">
                  <c:v>42643</c:v>
                </c:pt>
                <c:pt idx="2603">
                  <c:v>42642</c:v>
                </c:pt>
                <c:pt idx="2604">
                  <c:v>42641</c:v>
                </c:pt>
                <c:pt idx="2605">
                  <c:v>42640</c:v>
                </c:pt>
                <c:pt idx="2606">
                  <c:v>42639</c:v>
                </c:pt>
                <c:pt idx="2607">
                  <c:v>42638</c:v>
                </c:pt>
                <c:pt idx="2608">
                  <c:v>42637</c:v>
                </c:pt>
                <c:pt idx="2609">
                  <c:v>42636</c:v>
                </c:pt>
                <c:pt idx="2610">
                  <c:v>42635</c:v>
                </c:pt>
                <c:pt idx="2611">
                  <c:v>42634</c:v>
                </c:pt>
                <c:pt idx="2612">
                  <c:v>42633</c:v>
                </c:pt>
                <c:pt idx="2613">
                  <c:v>42632</c:v>
                </c:pt>
                <c:pt idx="2614">
                  <c:v>42631</c:v>
                </c:pt>
                <c:pt idx="2615">
                  <c:v>42630</c:v>
                </c:pt>
                <c:pt idx="2616">
                  <c:v>42629</c:v>
                </c:pt>
                <c:pt idx="2617">
                  <c:v>42628</c:v>
                </c:pt>
                <c:pt idx="2618">
                  <c:v>42627</c:v>
                </c:pt>
                <c:pt idx="2619">
                  <c:v>42626</c:v>
                </c:pt>
                <c:pt idx="2620">
                  <c:v>42625</c:v>
                </c:pt>
                <c:pt idx="2621">
                  <c:v>42624</c:v>
                </c:pt>
                <c:pt idx="2622">
                  <c:v>42623</c:v>
                </c:pt>
                <c:pt idx="2623">
                  <c:v>42622</c:v>
                </c:pt>
                <c:pt idx="2624">
                  <c:v>42621</c:v>
                </c:pt>
                <c:pt idx="2625">
                  <c:v>42620</c:v>
                </c:pt>
                <c:pt idx="2626">
                  <c:v>42619</c:v>
                </c:pt>
                <c:pt idx="2627">
                  <c:v>42618</c:v>
                </c:pt>
                <c:pt idx="2628">
                  <c:v>42617</c:v>
                </c:pt>
                <c:pt idx="2629">
                  <c:v>42616</c:v>
                </c:pt>
                <c:pt idx="2630">
                  <c:v>42615</c:v>
                </c:pt>
                <c:pt idx="2631">
                  <c:v>42614</c:v>
                </c:pt>
                <c:pt idx="2632">
                  <c:v>42613</c:v>
                </c:pt>
                <c:pt idx="2633">
                  <c:v>42612</c:v>
                </c:pt>
                <c:pt idx="2634">
                  <c:v>42611</c:v>
                </c:pt>
                <c:pt idx="2635">
                  <c:v>42610</c:v>
                </c:pt>
                <c:pt idx="2636">
                  <c:v>42609</c:v>
                </c:pt>
                <c:pt idx="2637">
                  <c:v>42608</c:v>
                </c:pt>
                <c:pt idx="2638">
                  <c:v>42607</c:v>
                </c:pt>
                <c:pt idx="2639">
                  <c:v>42606</c:v>
                </c:pt>
                <c:pt idx="2640">
                  <c:v>42605</c:v>
                </c:pt>
                <c:pt idx="2641">
                  <c:v>42604</c:v>
                </c:pt>
                <c:pt idx="2642">
                  <c:v>42603</c:v>
                </c:pt>
                <c:pt idx="2643">
                  <c:v>42602</c:v>
                </c:pt>
                <c:pt idx="2644">
                  <c:v>42601</c:v>
                </c:pt>
                <c:pt idx="2645">
                  <c:v>42600</c:v>
                </c:pt>
                <c:pt idx="2646">
                  <c:v>42599</c:v>
                </c:pt>
                <c:pt idx="2647">
                  <c:v>42598</c:v>
                </c:pt>
                <c:pt idx="2648">
                  <c:v>42597</c:v>
                </c:pt>
                <c:pt idx="2649">
                  <c:v>42596</c:v>
                </c:pt>
                <c:pt idx="2650">
                  <c:v>42595</c:v>
                </c:pt>
                <c:pt idx="2651">
                  <c:v>42594</c:v>
                </c:pt>
                <c:pt idx="2652">
                  <c:v>42593</c:v>
                </c:pt>
                <c:pt idx="2653">
                  <c:v>42592</c:v>
                </c:pt>
                <c:pt idx="2654">
                  <c:v>42591</c:v>
                </c:pt>
                <c:pt idx="2655">
                  <c:v>42590</c:v>
                </c:pt>
                <c:pt idx="2656">
                  <c:v>42589</c:v>
                </c:pt>
                <c:pt idx="2657">
                  <c:v>42588</c:v>
                </c:pt>
                <c:pt idx="2658">
                  <c:v>42587</c:v>
                </c:pt>
                <c:pt idx="2659">
                  <c:v>42586</c:v>
                </c:pt>
                <c:pt idx="2660">
                  <c:v>42585</c:v>
                </c:pt>
                <c:pt idx="2661">
                  <c:v>42584</c:v>
                </c:pt>
                <c:pt idx="2662">
                  <c:v>42583</c:v>
                </c:pt>
                <c:pt idx="2663">
                  <c:v>42582</c:v>
                </c:pt>
                <c:pt idx="2664">
                  <c:v>42581</c:v>
                </c:pt>
                <c:pt idx="2665">
                  <c:v>42580</c:v>
                </c:pt>
                <c:pt idx="2666">
                  <c:v>42579</c:v>
                </c:pt>
                <c:pt idx="2667">
                  <c:v>42578</c:v>
                </c:pt>
                <c:pt idx="2668">
                  <c:v>42577</c:v>
                </c:pt>
                <c:pt idx="2669">
                  <c:v>42576</c:v>
                </c:pt>
                <c:pt idx="2670">
                  <c:v>42575</c:v>
                </c:pt>
                <c:pt idx="2671">
                  <c:v>42574</c:v>
                </c:pt>
                <c:pt idx="2672">
                  <c:v>42573</c:v>
                </c:pt>
                <c:pt idx="2673">
                  <c:v>42572</c:v>
                </c:pt>
                <c:pt idx="2674">
                  <c:v>42571</c:v>
                </c:pt>
                <c:pt idx="2675">
                  <c:v>42570</c:v>
                </c:pt>
                <c:pt idx="2676">
                  <c:v>42569</c:v>
                </c:pt>
                <c:pt idx="2677">
                  <c:v>42568</c:v>
                </c:pt>
                <c:pt idx="2678">
                  <c:v>42567</c:v>
                </c:pt>
                <c:pt idx="2679">
                  <c:v>42566</c:v>
                </c:pt>
                <c:pt idx="2680">
                  <c:v>42565</c:v>
                </c:pt>
                <c:pt idx="2681">
                  <c:v>42564</c:v>
                </c:pt>
                <c:pt idx="2682">
                  <c:v>42563</c:v>
                </c:pt>
                <c:pt idx="2683">
                  <c:v>42562</c:v>
                </c:pt>
                <c:pt idx="2684">
                  <c:v>42561</c:v>
                </c:pt>
                <c:pt idx="2685">
                  <c:v>42560</c:v>
                </c:pt>
                <c:pt idx="2686">
                  <c:v>42559</c:v>
                </c:pt>
                <c:pt idx="2687">
                  <c:v>42558</c:v>
                </c:pt>
                <c:pt idx="2688">
                  <c:v>42557</c:v>
                </c:pt>
                <c:pt idx="2689">
                  <c:v>42556</c:v>
                </c:pt>
                <c:pt idx="2690">
                  <c:v>42555</c:v>
                </c:pt>
                <c:pt idx="2691">
                  <c:v>42554</c:v>
                </c:pt>
                <c:pt idx="2692">
                  <c:v>42553</c:v>
                </c:pt>
                <c:pt idx="2693">
                  <c:v>42552</c:v>
                </c:pt>
                <c:pt idx="2694">
                  <c:v>42551</c:v>
                </c:pt>
                <c:pt idx="2695">
                  <c:v>42550</c:v>
                </c:pt>
                <c:pt idx="2696">
                  <c:v>42549</c:v>
                </c:pt>
                <c:pt idx="2697">
                  <c:v>42548</c:v>
                </c:pt>
                <c:pt idx="2698">
                  <c:v>42547</c:v>
                </c:pt>
                <c:pt idx="2699">
                  <c:v>42546</c:v>
                </c:pt>
                <c:pt idx="2700">
                  <c:v>42545</c:v>
                </c:pt>
                <c:pt idx="2701">
                  <c:v>42544</c:v>
                </c:pt>
                <c:pt idx="2702">
                  <c:v>42543</c:v>
                </c:pt>
                <c:pt idx="2703">
                  <c:v>42542</c:v>
                </c:pt>
                <c:pt idx="2704">
                  <c:v>42541</c:v>
                </c:pt>
                <c:pt idx="2705">
                  <c:v>42540</c:v>
                </c:pt>
                <c:pt idx="2706">
                  <c:v>42539</c:v>
                </c:pt>
                <c:pt idx="2707">
                  <c:v>42538</c:v>
                </c:pt>
                <c:pt idx="2708">
                  <c:v>42537</c:v>
                </c:pt>
                <c:pt idx="2709">
                  <c:v>42536</c:v>
                </c:pt>
                <c:pt idx="2710">
                  <c:v>42535</c:v>
                </c:pt>
                <c:pt idx="2711">
                  <c:v>42534</c:v>
                </c:pt>
                <c:pt idx="2712">
                  <c:v>42533</c:v>
                </c:pt>
                <c:pt idx="2713">
                  <c:v>42532</c:v>
                </c:pt>
                <c:pt idx="2714">
                  <c:v>42531</c:v>
                </c:pt>
                <c:pt idx="2715">
                  <c:v>42530</c:v>
                </c:pt>
                <c:pt idx="2716">
                  <c:v>42529</c:v>
                </c:pt>
                <c:pt idx="2717">
                  <c:v>42528</c:v>
                </c:pt>
                <c:pt idx="2718">
                  <c:v>42527</c:v>
                </c:pt>
                <c:pt idx="2719">
                  <c:v>42526</c:v>
                </c:pt>
                <c:pt idx="2720">
                  <c:v>42525</c:v>
                </c:pt>
                <c:pt idx="2721">
                  <c:v>42524</c:v>
                </c:pt>
                <c:pt idx="2722">
                  <c:v>42523</c:v>
                </c:pt>
                <c:pt idx="2723">
                  <c:v>42522</c:v>
                </c:pt>
                <c:pt idx="2724">
                  <c:v>42521</c:v>
                </c:pt>
                <c:pt idx="2725">
                  <c:v>42520</c:v>
                </c:pt>
                <c:pt idx="2726">
                  <c:v>42519</c:v>
                </c:pt>
                <c:pt idx="2727">
                  <c:v>42518</c:v>
                </c:pt>
                <c:pt idx="2728">
                  <c:v>42517</c:v>
                </c:pt>
                <c:pt idx="2729">
                  <c:v>42516</c:v>
                </c:pt>
                <c:pt idx="2730">
                  <c:v>42515</c:v>
                </c:pt>
                <c:pt idx="2731">
                  <c:v>42514</c:v>
                </c:pt>
                <c:pt idx="2732">
                  <c:v>42513</c:v>
                </c:pt>
                <c:pt idx="2733">
                  <c:v>42512</c:v>
                </c:pt>
                <c:pt idx="2734">
                  <c:v>42511</c:v>
                </c:pt>
                <c:pt idx="2735">
                  <c:v>42510</c:v>
                </c:pt>
                <c:pt idx="2736">
                  <c:v>42509</c:v>
                </c:pt>
                <c:pt idx="2737">
                  <c:v>42508</c:v>
                </c:pt>
                <c:pt idx="2738">
                  <c:v>42507</c:v>
                </c:pt>
                <c:pt idx="2739">
                  <c:v>42506</c:v>
                </c:pt>
                <c:pt idx="2740">
                  <c:v>42505</c:v>
                </c:pt>
                <c:pt idx="2741">
                  <c:v>42504</c:v>
                </c:pt>
                <c:pt idx="2742">
                  <c:v>42503</c:v>
                </c:pt>
                <c:pt idx="2743">
                  <c:v>42502</c:v>
                </c:pt>
                <c:pt idx="2744">
                  <c:v>42501</c:v>
                </c:pt>
                <c:pt idx="2745">
                  <c:v>42500</c:v>
                </c:pt>
                <c:pt idx="2746">
                  <c:v>42499</c:v>
                </c:pt>
                <c:pt idx="2747">
                  <c:v>42498</c:v>
                </c:pt>
                <c:pt idx="2748">
                  <c:v>42497</c:v>
                </c:pt>
                <c:pt idx="2749">
                  <c:v>42496</c:v>
                </c:pt>
                <c:pt idx="2750">
                  <c:v>42495</c:v>
                </c:pt>
                <c:pt idx="2751">
                  <c:v>42494</c:v>
                </c:pt>
                <c:pt idx="2752">
                  <c:v>42493</c:v>
                </c:pt>
                <c:pt idx="2753">
                  <c:v>42492</c:v>
                </c:pt>
                <c:pt idx="2754">
                  <c:v>42491</c:v>
                </c:pt>
                <c:pt idx="2755">
                  <c:v>42490</c:v>
                </c:pt>
                <c:pt idx="2756">
                  <c:v>42489</c:v>
                </c:pt>
                <c:pt idx="2757">
                  <c:v>42488</c:v>
                </c:pt>
                <c:pt idx="2758">
                  <c:v>42487</c:v>
                </c:pt>
                <c:pt idx="2759">
                  <c:v>42486</c:v>
                </c:pt>
                <c:pt idx="2760">
                  <c:v>42485</c:v>
                </c:pt>
                <c:pt idx="2761">
                  <c:v>42484</c:v>
                </c:pt>
                <c:pt idx="2762">
                  <c:v>42483</c:v>
                </c:pt>
                <c:pt idx="2763">
                  <c:v>42482</c:v>
                </c:pt>
                <c:pt idx="2764">
                  <c:v>42481</c:v>
                </c:pt>
                <c:pt idx="2765">
                  <c:v>42480</c:v>
                </c:pt>
                <c:pt idx="2766">
                  <c:v>42479</c:v>
                </c:pt>
                <c:pt idx="2767">
                  <c:v>42478</c:v>
                </c:pt>
                <c:pt idx="2768">
                  <c:v>42477</c:v>
                </c:pt>
                <c:pt idx="2769">
                  <c:v>42476</c:v>
                </c:pt>
                <c:pt idx="2770">
                  <c:v>42475</c:v>
                </c:pt>
                <c:pt idx="2771">
                  <c:v>42474</c:v>
                </c:pt>
                <c:pt idx="2772">
                  <c:v>42473</c:v>
                </c:pt>
                <c:pt idx="2773">
                  <c:v>42472</c:v>
                </c:pt>
                <c:pt idx="2774">
                  <c:v>42471</c:v>
                </c:pt>
                <c:pt idx="2775">
                  <c:v>42470</c:v>
                </c:pt>
                <c:pt idx="2776">
                  <c:v>42469</c:v>
                </c:pt>
                <c:pt idx="2777">
                  <c:v>42468</c:v>
                </c:pt>
                <c:pt idx="2778">
                  <c:v>42467</c:v>
                </c:pt>
                <c:pt idx="2779">
                  <c:v>42466</c:v>
                </c:pt>
                <c:pt idx="2780">
                  <c:v>42465</c:v>
                </c:pt>
                <c:pt idx="2781">
                  <c:v>42464</c:v>
                </c:pt>
                <c:pt idx="2782">
                  <c:v>42463</c:v>
                </c:pt>
                <c:pt idx="2783">
                  <c:v>42462</c:v>
                </c:pt>
                <c:pt idx="2784">
                  <c:v>42461</c:v>
                </c:pt>
                <c:pt idx="2785">
                  <c:v>42460</c:v>
                </c:pt>
                <c:pt idx="2786">
                  <c:v>42459</c:v>
                </c:pt>
                <c:pt idx="2787">
                  <c:v>42458</c:v>
                </c:pt>
                <c:pt idx="2788">
                  <c:v>42457</c:v>
                </c:pt>
                <c:pt idx="2789">
                  <c:v>42456</c:v>
                </c:pt>
                <c:pt idx="2790">
                  <c:v>42455</c:v>
                </c:pt>
                <c:pt idx="2791">
                  <c:v>42454</c:v>
                </c:pt>
                <c:pt idx="2792">
                  <c:v>42453</c:v>
                </c:pt>
                <c:pt idx="2793">
                  <c:v>42452</c:v>
                </c:pt>
                <c:pt idx="2794">
                  <c:v>42451</c:v>
                </c:pt>
                <c:pt idx="2795">
                  <c:v>42450</c:v>
                </c:pt>
                <c:pt idx="2796">
                  <c:v>42449</c:v>
                </c:pt>
                <c:pt idx="2797">
                  <c:v>42448</c:v>
                </c:pt>
                <c:pt idx="2798">
                  <c:v>42447</c:v>
                </c:pt>
                <c:pt idx="2799">
                  <c:v>42446</c:v>
                </c:pt>
                <c:pt idx="2800">
                  <c:v>42445</c:v>
                </c:pt>
                <c:pt idx="2801">
                  <c:v>42444</c:v>
                </c:pt>
                <c:pt idx="2802">
                  <c:v>42443</c:v>
                </c:pt>
                <c:pt idx="2803">
                  <c:v>42442</c:v>
                </c:pt>
                <c:pt idx="2804">
                  <c:v>42441</c:v>
                </c:pt>
                <c:pt idx="2805">
                  <c:v>42440</c:v>
                </c:pt>
                <c:pt idx="2806">
                  <c:v>42439</c:v>
                </c:pt>
                <c:pt idx="2807">
                  <c:v>42438</c:v>
                </c:pt>
                <c:pt idx="2808">
                  <c:v>42437</c:v>
                </c:pt>
                <c:pt idx="2809">
                  <c:v>42436</c:v>
                </c:pt>
                <c:pt idx="2810">
                  <c:v>42435</c:v>
                </c:pt>
                <c:pt idx="2811">
                  <c:v>42434</c:v>
                </c:pt>
                <c:pt idx="2812">
                  <c:v>42433</c:v>
                </c:pt>
                <c:pt idx="2813">
                  <c:v>42432</c:v>
                </c:pt>
                <c:pt idx="2814">
                  <c:v>42431</c:v>
                </c:pt>
                <c:pt idx="2815">
                  <c:v>42430</c:v>
                </c:pt>
                <c:pt idx="2816">
                  <c:v>42429</c:v>
                </c:pt>
                <c:pt idx="2817">
                  <c:v>42428</c:v>
                </c:pt>
                <c:pt idx="2818">
                  <c:v>42427</c:v>
                </c:pt>
                <c:pt idx="2819">
                  <c:v>42426</c:v>
                </c:pt>
                <c:pt idx="2820">
                  <c:v>42425</c:v>
                </c:pt>
                <c:pt idx="2821">
                  <c:v>42424</c:v>
                </c:pt>
                <c:pt idx="2822">
                  <c:v>42423</c:v>
                </c:pt>
                <c:pt idx="2823">
                  <c:v>42422</c:v>
                </c:pt>
                <c:pt idx="2824">
                  <c:v>42421</c:v>
                </c:pt>
                <c:pt idx="2825">
                  <c:v>42420</c:v>
                </c:pt>
                <c:pt idx="2826">
                  <c:v>42419</c:v>
                </c:pt>
                <c:pt idx="2827">
                  <c:v>42418</c:v>
                </c:pt>
                <c:pt idx="2828">
                  <c:v>42417</c:v>
                </c:pt>
                <c:pt idx="2829">
                  <c:v>42416</c:v>
                </c:pt>
                <c:pt idx="2830">
                  <c:v>42415</c:v>
                </c:pt>
                <c:pt idx="2831">
                  <c:v>42414</c:v>
                </c:pt>
                <c:pt idx="2832">
                  <c:v>42413</c:v>
                </c:pt>
                <c:pt idx="2833">
                  <c:v>42412</c:v>
                </c:pt>
                <c:pt idx="2834">
                  <c:v>42411</c:v>
                </c:pt>
                <c:pt idx="2835">
                  <c:v>42410</c:v>
                </c:pt>
                <c:pt idx="2836">
                  <c:v>42409</c:v>
                </c:pt>
                <c:pt idx="2837">
                  <c:v>42408</c:v>
                </c:pt>
                <c:pt idx="2838">
                  <c:v>42407</c:v>
                </c:pt>
                <c:pt idx="2839">
                  <c:v>42406</c:v>
                </c:pt>
                <c:pt idx="2840">
                  <c:v>42405</c:v>
                </c:pt>
                <c:pt idx="2841">
                  <c:v>42404</c:v>
                </c:pt>
                <c:pt idx="2842">
                  <c:v>42403</c:v>
                </c:pt>
                <c:pt idx="2843">
                  <c:v>42402</c:v>
                </c:pt>
                <c:pt idx="2844">
                  <c:v>42401</c:v>
                </c:pt>
                <c:pt idx="2845">
                  <c:v>42400</c:v>
                </c:pt>
                <c:pt idx="2846">
                  <c:v>42399</c:v>
                </c:pt>
                <c:pt idx="2847">
                  <c:v>42398</c:v>
                </c:pt>
                <c:pt idx="2848">
                  <c:v>42397</c:v>
                </c:pt>
                <c:pt idx="2849">
                  <c:v>42396</c:v>
                </c:pt>
                <c:pt idx="2850">
                  <c:v>42395</c:v>
                </c:pt>
                <c:pt idx="2851">
                  <c:v>42394</c:v>
                </c:pt>
                <c:pt idx="2852">
                  <c:v>42393</c:v>
                </c:pt>
                <c:pt idx="2853">
                  <c:v>42392</c:v>
                </c:pt>
                <c:pt idx="2854">
                  <c:v>42391</c:v>
                </c:pt>
                <c:pt idx="2855">
                  <c:v>42390</c:v>
                </c:pt>
                <c:pt idx="2856">
                  <c:v>42389</c:v>
                </c:pt>
                <c:pt idx="2857">
                  <c:v>42388</c:v>
                </c:pt>
                <c:pt idx="2858">
                  <c:v>42387</c:v>
                </c:pt>
                <c:pt idx="2859">
                  <c:v>42386</c:v>
                </c:pt>
                <c:pt idx="2860">
                  <c:v>42385</c:v>
                </c:pt>
                <c:pt idx="2861">
                  <c:v>42384</c:v>
                </c:pt>
                <c:pt idx="2862">
                  <c:v>42383</c:v>
                </c:pt>
                <c:pt idx="2863">
                  <c:v>42382</c:v>
                </c:pt>
                <c:pt idx="2864">
                  <c:v>42381</c:v>
                </c:pt>
                <c:pt idx="2865">
                  <c:v>42380</c:v>
                </c:pt>
                <c:pt idx="2866">
                  <c:v>42379</c:v>
                </c:pt>
                <c:pt idx="2867">
                  <c:v>42378</c:v>
                </c:pt>
                <c:pt idx="2868">
                  <c:v>42377</c:v>
                </c:pt>
                <c:pt idx="2869">
                  <c:v>42376</c:v>
                </c:pt>
                <c:pt idx="2870">
                  <c:v>42375</c:v>
                </c:pt>
                <c:pt idx="2871">
                  <c:v>42374</c:v>
                </c:pt>
                <c:pt idx="2872">
                  <c:v>42373</c:v>
                </c:pt>
                <c:pt idx="2873">
                  <c:v>42372</c:v>
                </c:pt>
                <c:pt idx="2874">
                  <c:v>42371</c:v>
                </c:pt>
                <c:pt idx="2875">
                  <c:v>42370</c:v>
                </c:pt>
                <c:pt idx="2876">
                  <c:v>42369</c:v>
                </c:pt>
                <c:pt idx="2877">
                  <c:v>42368</c:v>
                </c:pt>
                <c:pt idx="2878">
                  <c:v>42367</c:v>
                </c:pt>
                <c:pt idx="2879">
                  <c:v>42366</c:v>
                </c:pt>
                <c:pt idx="2880">
                  <c:v>42365</c:v>
                </c:pt>
                <c:pt idx="2881">
                  <c:v>42364</c:v>
                </c:pt>
                <c:pt idx="2882">
                  <c:v>42363</c:v>
                </c:pt>
                <c:pt idx="2883">
                  <c:v>42362</c:v>
                </c:pt>
                <c:pt idx="2884">
                  <c:v>42361</c:v>
                </c:pt>
                <c:pt idx="2885">
                  <c:v>42360</c:v>
                </c:pt>
                <c:pt idx="2886">
                  <c:v>42359</c:v>
                </c:pt>
                <c:pt idx="2887">
                  <c:v>42358</c:v>
                </c:pt>
                <c:pt idx="2888">
                  <c:v>42357</c:v>
                </c:pt>
                <c:pt idx="2889">
                  <c:v>42356</c:v>
                </c:pt>
                <c:pt idx="2890">
                  <c:v>42355</c:v>
                </c:pt>
                <c:pt idx="2891">
                  <c:v>42354</c:v>
                </c:pt>
                <c:pt idx="2892">
                  <c:v>42353</c:v>
                </c:pt>
                <c:pt idx="2893">
                  <c:v>42352</c:v>
                </c:pt>
                <c:pt idx="2894">
                  <c:v>42351</c:v>
                </c:pt>
                <c:pt idx="2895">
                  <c:v>42350</c:v>
                </c:pt>
                <c:pt idx="2896">
                  <c:v>42349</c:v>
                </c:pt>
                <c:pt idx="2897">
                  <c:v>42348</c:v>
                </c:pt>
                <c:pt idx="2898">
                  <c:v>42347</c:v>
                </c:pt>
                <c:pt idx="2899">
                  <c:v>42346</c:v>
                </c:pt>
                <c:pt idx="2900">
                  <c:v>42345</c:v>
                </c:pt>
                <c:pt idx="2901">
                  <c:v>42344</c:v>
                </c:pt>
                <c:pt idx="2902">
                  <c:v>42343</c:v>
                </c:pt>
                <c:pt idx="2903">
                  <c:v>42342</c:v>
                </c:pt>
                <c:pt idx="2904">
                  <c:v>42341</c:v>
                </c:pt>
                <c:pt idx="2905">
                  <c:v>42340</c:v>
                </c:pt>
                <c:pt idx="2906">
                  <c:v>42339</c:v>
                </c:pt>
                <c:pt idx="2907">
                  <c:v>42338</c:v>
                </c:pt>
                <c:pt idx="2908">
                  <c:v>42337</c:v>
                </c:pt>
                <c:pt idx="2909">
                  <c:v>42336</c:v>
                </c:pt>
                <c:pt idx="2910">
                  <c:v>42335</c:v>
                </c:pt>
                <c:pt idx="2911">
                  <c:v>42334</c:v>
                </c:pt>
                <c:pt idx="2912">
                  <c:v>42333</c:v>
                </c:pt>
                <c:pt idx="2913">
                  <c:v>42332</c:v>
                </c:pt>
                <c:pt idx="2914">
                  <c:v>42331</c:v>
                </c:pt>
                <c:pt idx="2915">
                  <c:v>42330</c:v>
                </c:pt>
                <c:pt idx="2916">
                  <c:v>42329</c:v>
                </c:pt>
                <c:pt idx="2917">
                  <c:v>42328</c:v>
                </c:pt>
                <c:pt idx="2918">
                  <c:v>42327</c:v>
                </c:pt>
                <c:pt idx="2919">
                  <c:v>42326</c:v>
                </c:pt>
                <c:pt idx="2920">
                  <c:v>42325</c:v>
                </c:pt>
                <c:pt idx="2921">
                  <c:v>42324</c:v>
                </c:pt>
                <c:pt idx="2922">
                  <c:v>42323</c:v>
                </c:pt>
                <c:pt idx="2923">
                  <c:v>42322</c:v>
                </c:pt>
                <c:pt idx="2924">
                  <c:v>42321</c:v>
                </c:pt>
                <c:pt idx="2925">
                  <c:v>42320</c:v>
                </c:pt>
                <c:pt idx="2926">
                  <c:v>42319</c:v>
                </c:pt>
                <c:pt idx="2927">
                  <c:v>42318</c:v>
                </c:pt>
                <c:pt idx="2928">
                  <c:v>42317</c:v>
                </c:pt>
                <c:pt idx="2929">
                  <c:v>42316</c:v>
                </c:pt>
                <c:pt idx="2930">
                  <c:v>42315</c:v>
                </c:pt>
                <c:pt idx="2931">
                  <c:v>42314</c:v>
                </c:pt>
                <c:pt idx="2932">
                  <c:v>42313</c:v>
                </c:pt>
                <c:pt idx="2933">
                  <c:v>42312</c:v>
                </c:pt>
                <c:pt idx="2934">
                  <c:v>42311</c:v>
                </c:pt>
                <c:pt idx="2935">
                  <c:v>42310</c:v>
                </c:pt>
                <c:pt idx="2936">
                  <c:v>42309</c:v>
                </c:pt>
                <c:pt idx="2937">
                  <c:v>42308</c:v>
                </c:pt>
                <c:pt idx="2938">
                  <c:v>42307</c:v>
                </c:pt>
                <c:pt idx="2939">
                  <c:v>42306</c:v>
                </c:pt>
                <c:pt idx="2940">
                  <c:v>42305</c:v>
                </c:pt>
                <c:pt idx="2941">
                  <c:v>42304</c:v>
                </c:pt>
                <c:pt idx="2942">
                  <c:v>42303</c:v>
                </c:pt>
                <c:pt idx="2943">
                  <c:v>42302</c:v>
                </c:pt>
                <c:pt idx="2944">
                  <c:v>42301</c:v>
                </c:pt>
                <c:pt idx="2945">
                  <c:v>42300</c:v>
                </c:pt>
                <c:pt idx="2946">
                  <c:v>42299</c:v>
                </c:pt>
                <c:pt idx="2947">
                  <c:v>42298</c:v>
                </c:pt>
                <c:pt idx="2948">
                  <c:v>42297</c:v>
                </c:pt>
                <c:pt idx="2949">
                  <c:v>42296</c:v>
                </c:pt>
                <c:pt idx="2950">
                  <c:v>42295</c:v>
                </c:pt>
                <c:pt idx="2951">
                  <c:v>42294</c:v>
                </c:pt>
                <c:pt idx="2952">
                  <c:v>42293</c:v>
                </c:pt>
                <c:pt idx="2953">
                  <c:v>42292</c:v>
                </c:pt>
                <c:pt idx="2954">
                  <c:v>42291</c:v>
                </c:pt>
                <c:pt idx="2955">
                  <c:v>42290</c:v>
                </c:pt>
                <c:pt idx="2956">
                  <c:v>42289</c:v>
                </c:pt>
                <c:pt idx="2957">
                  <c:v>42288</c:v>
                </c:pt>
                <c:pt idx="2958">
                  <c:v>42287</c:v>
                </c:pt>
                <c:pt idx="2959">
                  <c:v>42286</c:v>
                </c:pt>
                <c:pt idx="2960">
                  <c:v>42285</c:v>
                </c:pt>
                <c:pt idx="2961">
                  <c:v>42284</c:v>
                </c:pt>
                <c:pt idx="2962">
                  <c:v>42283</c:v>
                </c:pt>
                <c:pt idx="2963">
                  <c:v>42282</c:v>
                </c:pt>
                <c:pt idx="2964">
                  <c:v>42281</c:v>
                </c:pt>
                <c:pt idx="2965">
                  <c:v>42280</c:v>
                </c:pt>
                <c:pt idx="2966">
                  <c:v>42279</c:v>
                </c:pt>
                <c:pt idx="2967">
                  <c:v>42278</c:v>
                </c:pt>
                <c:pt idx="2968">
                  <c:v>42277</c:v>
                </c:pt>
                <c:pt idx="2969">
                  <c:v>42276</c:v>
                </c:pt>
                <c:pt idx="2970">
                  <c:v>42275</c:v>
                </c:pt>
                <c:pt idx="2971">
                  <c:v>42274</c:v>
                </c:pt>
                <c:pt idx="2972">
                  <c:v>42273</c:v>
                </c:pt>
                <c:pt idx="2973">
                  <c:v>42272</c:v>
                </c:pt>
                <c:pt idx="2974">
                  <c:v>42271</c:v>
                </c:pt>
                <c:pt idx="2975">
                  <c:v>42270</c:v>
                </c:pt>
                <c:pt idx="2976">
                  <c:v>42269</c:v>
                </c:pt>
                <c:pt idx="2977">
                  <c:v>42268</c:v>
                </c:pt>
                <c:pt idx="2978">
                  <c:v>42267</c:v>
                </c:pt>
                <c:pt idx="2979">
                  <c:v>42266</c:v>
                </c:pt>
                <c:pt idx="2980">
                  <c:v>42265</c:v>
                </c:pt>
                <c:pt idx="2981">
                  <c:v>42264</c:v>
                </c:pt>
                <c:pt idx="2982">
                  <c:v>42263</c:v>
                </c:pt>
                <c:pt idx="2983">
                  <c:v>42262</c:v>
                </c:pt>
                <c:pt idx="2984">
                  <c:v>42261</c:v>
                </c:pt>
                <c:pt idx="2985">
                  <c:v>42260</c:v>
                </c:pt>
                <c:pt idx="2986">
                  <c:v>42259</c:v>
                </c:pt>
                <c:pt idx="2987">
                  <c:v>42258</c:v>
                </c:pt>
                <c:pt idx="2988">
                  <c:v>42257</c:v>
                </c:pt>
                <c:pt idx="2989">
                  <c:v>42256</c:v>
                </c:pt>
                <c:pt idx="2990">
                  <c:v>42255</c:v>
                </c:pt>
                <c:pt idx="2991">
                  <c:v>42254</c:v>
                </c:pt>
                <c:pt idx="2992">
                  <c:v>42253</c:v>
                </c:pt>
                <c:pt idx="2993">
                  <c:v>42252</c:v>
                </c:pt>
                <c:pt idx="2994">
                  <c:v>42251</c:v>
                </c:pt>
                <c:pt idx="2995">
                  <c:v>42250</c:v>
                </c:pt>
                <c:pt idx="2996">
                  <c:v>42249</c:v>
                </c:pt>
                <c:pt idx="2997">
                  <c:v>42248</c:v>
                </c:pt>
                <c:pt idx="2998">
                  <c:v>42247</c:v>
                </c:pt>
                <c:pt idx="2999">
                  <c:v>42246</c:v>
                </c:pt>
                <c:pt idx="3000">
                  <c:v>42245</c:v>
                </c:pt>
                <c:pt idx="3001">
                  <c:v>42244</c:v>
                </c:pt>
                <c:pt idx="3002">
                  <c:v>42243</c:v>
                </c:pt>
                <c:pt idx="3003">
                  <c:v>42242</c:v>
                </c:pt>
                <c:pt idx="3004">
                  <c:v>42241</c:v>
                </c:pt>
                <c:pt idx="3005">
                  <c:v>42240</c:v>
                </c:pt>
                <c:pt idx="3006">
                  <c:v>42239</c:v>
                </c:pt>
                <c:pt idx="3007">
                  <c:v>42238</c:v>
                </c:pt>
                <c:pt idx="3008">
                  <c:v>42237</c:v>
                </c:pt>
                <c:pt idx="3009">
                  <c:v>42236</c:v>
                </c:pt>
                <c:pt idx="3010">
                  <c:v>42235</c:v>
                </c:pt>
                <c:pt idx="3011">
                  <c:v>42234</c:v>
                </c:pt>
                <c:pt idx="3012">
                  <c:v>42233</c:v>
                </c:pt>
                <c:pt idx="3013">
                  <c:v>42232</c:v>
                </c:pt>
                <c:pt idx="3014">
                  <c:v>42231</c:v>
                </c:pt>
                <c:pt idx="3015">
                  <c:v>42230</c:v>
                </c:pt>
                <c:pt idx="3016">
                  <c:v>42229</c:v>
                </c:pt>
                <c:pt idx="3017">
                  <c:v>42228</c:v>
                </c:pt>
                <c:pt idx="3018">
                  <c:v>42227</c:v>
                </c:pt>
                <c:pt idx="3019">
                  <c:v>42226</c:v>
                </c:pt>
                <c:pt idx="3020">
                  <c:v>42225</c:v>
                </c:pt>
                <c:pt idx="3021">
                  <c:v>42224</c:v>
                </c:pt>
                <c:pt idx="3022">
                  <c:v>42223</c:v>
                </c:pt>
                <c:pt idx="3023">
                  <c:v>42222</c:v>
                </c:pt>
                <c:pt idx="3024">
                  <c:v>42221</c:v>
                </c:pt>
                <c:pt idx="3025">
                  <c:v>42220</c:v>
                </c:pt>
                <c:pt idx="3026">
                  <c:v>42219</c:v>
                </c:pt>
                <c:pt idx="3027">
                  <c:v>42218</c:v>
                </c:pt>
                <c:pt idx="3028">
                  <c:v>42217</c:v>
                </c:pt>
                <c:pt idx="3029">
                  <c:v>42216</c:v>
                </c:pt>
                <c:pt idx="3030">
                  <c:v>42215</c:v>
                </c:pt>
                <c:pt idx="3031">
                  <c:v>42214</c:v>
                </c:pt>
                <c:pt idx="3032">
                  <c:v>42213</c:v>
                </c:pt>
                <c:pt idx="3033">
                  <c:v>42212</c:v>
                </c:pt>
                <c:pt idx="3034">
                  <c:v>42211</c:v>
                </c:pt>
                <c:pt idx="3035">
                  <c:v>42210</c:v>
                </c:pt>
                <c:pt idx="3036">
                  <c:v>42209</c:v>
                </c:pt>
                <c:pt idx="3037">
                  <c:v>42208</c:v>
                </c:pt>
                <c:pt idx="3038">
                  <c:v>42207</c:v>
                </c:pt>
                <c:pt idx="3039">
                  <c:v>42206</c:v>
                </c:pt>
                <c:pt idx="3040">
                  <c:v>42205</c:v>
                </c:pt>
                <c:pt idx="3041">
                  <c:v>42204</c:v>
                </c:pt>
                <c:pt idx="3042">
                  <c:v>42203</c:v>
                </c:pt>
                <c:pt idx="3043">
                  <c:v>42202</c:v>
                </c:pt>
                <c:pt idx="3044">
                  <c:v>42201</c:v>
                </c:pt>
                <c:pt idx="3045">
                  <c:v>42200</c:v>
                </c:pt>
                <c:pt idx="3046">
                  <c:v>42199</c:v>
                </c:pt>
                <c:pt idx="3047">
                  <c:v>42198</c:v>
                </c:pt>
                <c:pt idx="3048">
                  <c:v>42197</c:v>
                </c:pt>
                <c:pt idx="3049">
                  <c:v>42196</c:v>
                </c:pt>
                <c:pt idx="3050">
                  <c:v>42195</c:v>
                </c:pt>
                <c:pt idx="3051">
                  <c:v>42194</c:v>
                </c:pt>
                <c:pt idx="3052">
                  <c:v>42193</c:v>
                </c:pt>
                <c:pt idx="3053">
                  <c:v>42192</c:v>
                </c:pt>
                <c:pt idx="3054">
                  <c:v>42191</c:v>
                </c:pt>
                <c:pt idx="3055">
                  <c:v>42190</c:v>
                </c:pt>
                <c:pt idx="3056">
                  <c:v>42189</c:v>
                </c:pt>
                <c:pt idx="3057">
                  <c:v>42188</c:v>
                </c:pt>
                <c:pt idx="3058">
                  <c:v>42187</c:v>
                </c:pt>
                <c:pt idx="3059">
                  <c:v>42186</c:v>
                </c:pt>
                <c:pt idx="3060">
                  <c:v>42185</c:v>
                </c:pt>
                <c:pt idx="3061">
                  <c:v>42184</c:v>
                </c:pt>
                <c:pt idx="3062">
                  <c:v>42183</c:v>
                </c:pt>
                <c:pt idx="3063">
                  <c:v>42182</c:v>
                </c:pt>
                <c:pt idx="3064">
                  <c:v>42181</c:v>
                </c:pt>
                <c:pt idx="3065">
                  <c:v>42180</c:v>
                </c:pt>
                <c:pt idx="3066">
                  <c:v>42179</c:v>
                </c:pt>
                <c:pt idx="3067">
                  <c:v>42178</c:v>
                </c:pt>
                <c:pt idx="3068">
                  <c:v>42177</c:v>
                </c:pt>
                <c:pt idx="3069">
                  <c:v>42176</c:v>
                </c:pt>
                <c:pt idx="3070">
                  <c:v>42175</c:v>
                </c:pt>
                <c:pt idx="3071">
                  <c:v>42174</c:v>
                </c:pt>
                <c:pt idx="3072">
                  <c:v>42173</c:v>
                </c:pt>
                <c:pt idx="3073">
                  <c:v>42172</c:v>
                </c:pt>
                <c:pt idx="3074">
                  <c:v>42171</c:v>
                </c:pt>
                <c:pt idx="3075">
                  <c:v>42170</c:v>
                </c:pt>
                <c:pt idx="3076">
                  <c:v>42169</c:v>
                </c:pt>
                <c:pt idx="3077">
                  <c:v>42168</c:v>
                </c:pt>
                <c:pt idx="3078">
                  <c:v>42167</c:v>
                </c:pt>
                <c:pt idx="3079">
                  <c:v>42166</c:v>
                </c:pt>
                <c:pt idx="3080">
                  <c:v>42165</c:v>
                </c:pt>
                <c:pt idx="3081">
                  <c:v>42164</c:v>
                </c:pt>
                <c:pt idx="3082">
                  <c:v>42163</c:v>
                </c:pt>
                <c:pt idx="3083">
                  <c:v>42162</c:v>
                </c:pt>
                <c:pt idx="3084">
                  <c:v>42161</c:v>
                </c:pt>
                <c:pt idx="3085">
                  <c:v>42160</c:v>
                </c:pt>
                <c:pt idx="3086">
                  <c:v>42159</c:v>
                </c:pt>
                <c:pt idx="3087">
                  <c:v>42158</c:v>
                </c:pt>
                <c:pt idx="3088">
                  <c:v>42157</c:v>
                </c:pt>
                <c:pt idx="3089">
                  <c:v>42156</c:v>
                </c:pt>
                <c:pt idx="3090">
                  <c:v>42155</c:v>
                </c:pt>
                <c:pt idx="3091">
                  <c:v>42154</c:v>
                </c:pt>
                <c:pt idx="3092">
                  <c:v>42153</c:v>
                </c:pt>
                <c:pt idx="3093">
                  <c:v>42152</c:v>
                </c:pt>
                <c:pt idx="3094">
                  <c:v>42151</c:v>
                </c:pt>
                <c:pt idx="3095">
                  <c:v>42150</c:v>
                </c:pt>
                <c:pt idx="3096">
                  <c:v>42149</c:v>
                </c:pt>
                <c:pt idx="3097">
                  <c:v>42148</c:v>
                </c:pt>
                <c:pt idx="3098">
                  <c:v>42147</c:v>
                </c:pt>
                <c:pt idx="3099">
                  <c:v>42146</c:v>
                </c:pt>
                <c:pt idx="3100">
                  <c:v>42145</c:v>
                </c:pt>
                <c:pt idx="3101">
                  <c:v>42144</c:v>
                </c:pt>
                <c:pt idx="3102">
                  <c:v>42143</c:v>
                </c:pt>
                <c:pt idx="3103">
                  <c:v>42142</c:v>
                </c:pt>
                <c:pt idx="3104">
                  <c:v>42141</c:v>
                </c:pt>
                <c:pt idx="3105">
                  <c:v>42140</c:v>
                </c:pt>
                <c:pt idx="3106">
                  <c:v>42139</c:v>
                </c:pt>
                <c:pt idx="3107">
                  <c:v>42138</c:v>
                </c:pt>
                <c:pt idx="3108">
                  <c:v>42137</c:v>
                </c:pt>
                <c:pt idx="3109">
                  <c:v>42136</c:v>
                </c:pt>
                <c:pt idx="3110">
                  <c:v>42135</c:v>
                </c:pt>
                <c:pt idx="3111">
                  <c:v>42134</c:v>
                </c:pt>
                <c:pt idx="3112">
                  <c:v>42133</c:v>
                </c:pt>
                <c:pt idx="3113">
                  <c:v>42132</c:v>
                </c:pt>
                <c:pt idx="3114">
                  <c:v>42131</c:v>
                </c:pt>
                <c:pt idx="3115">
                  <c:v>42130</c:v>
                </c:pt>
                <c:pt idx="3116">
                  <c:v>42129</c:v>
                </c:pt>
                <c:pt idx="3117">
                  <c:v>42128</c:v>
                </c:pt>
                <c:pt idx="3118">
                  <c:v>42127</c:v>
                </c:pt>
                <c:pt idx="3119">
                  <c:v>42126</c:v>
                </c:pt>
                <c:pt idx="3120">
                  <c:v>42125</c:v>
                </c:pt>
                <c:pt idx="3121">
                  <c:v>42124</c:v>
                </c:pt>
                <c:pt idx="3122">
                  <c:v>42123</c:v>
                </c:pt>
                <c:pt idx="3123">
                  <c:v>42122</c:v>
                </c:pt>
                <c:pt idx="3124">
                  <c:v>42121</c:v>
                </c:pt>
                <c:pt idx="3125">
                  <c:v>42120</c:v>
                </c:pt>
                <c:pt idx="3126">
                  <c:v>42119</c:v>
                </c:pt>
                <c:pt idx="3127">
                  <c:v>42118</c:v>
                </c:pt>
                <c:pt idx="3128">
                  <c:v>42117</c:v>
                </c:pt>
                <c:pt idx="3129">
                  <c:v>42116</c:v>
                </c:pt>
                <c:pt idx="3130">
                  <c:v>42115</c:v>
                </c:pt>
                <c:pt idx="3131">
                  <c:v>42114</c:v>
                </c:pt>
                <c:pt idx="3132">
                  <c:v>42113</c:v>
                </c:pt>
                <c:pt idx="3133">
                  <c:v>42112</c:v>
                </c:pt>
                <c:pt idx="3134">
                  <c:v>42111</c:v>
                </c:pt>
                <c:pt idx="3135">
                  <c:v>42110</c:v>
                </c:pt>
                <c:pt idx="3136">
                  <c:v>42109</c:v>
                </c:pt>
                <c:pt idx="3137">
                  <c:v>42108</c:v>
                </c:pt>
                <c:pt idx="3138">
                  <c:v>42107</c:v>
                </c:pt>
                <c:pt idx="3139">
                  <c:v>42106</c:v>
                </c:pt>
                <c:pt idx="3140">
                  <c:v>42105</c:v>
                </c:pt>
                <c:pt idx="3141">
                  <c:v>42104</c:v>
                </c:pt>
                <c:pt idx="3142">
                  <c:v>42103</c:v>
                </c:pt>
                <c:pt idx="3143">
                  <c:v>42102</c:v>
                </c:pt>
                <c:pt idx="3144">
                  <c:v>42101</c:v>
                </c:pt>
                <c:pt idx="3145">
                  <c:v>42100</c:v>
                </c:pt>
                <c:pt idx="3146">
                  <c:v>42099</c:v>
                </c:pt>
                <c:pt idx="3147">
                  <c:v>42098</c:v>
                </c:pt>
                <c:pt idx="3148">
                  <c:v>42097</c:v>
                </c:pt>
                <c:pt idx="3149">
                  <c:v>42096</c:v>
                </c:pt>
                <c:pt idx="3150">
                  <c:v>42095</c:v>
                </c:pt>
                <c:pt idx="3151">
                  <c:v>42094</c:v>
                </c:pt>
                <c:pt idx="3152">
                  <c:v>42093</c:v>
                </c:pt>
                <c:pt idx="3153">
                  <c:v>42092</c:v>
                </c:pt>
                <c:pt idx="3154">
                  <c:v>42091</c:v>
                </c:pt>
                <c:pt idx="3155">
                  <c:v>42090</c:v>
                </c:pt>
                <c:pt idx="3156">
                  <c:v>42089</c:v>
                </c:pt>
                <c:pt idx="3157">
                  <c:v>42088</c:v>
                </c:pt>
                <c:pt idx="3158">
                  <c:v>42087</c:v>
                </c:pt>
                <c:pt idx="3159">
                  <c:v>42086</c:v>
                </c:pt>
                <c:pt idx="3160">
                  <c:v>42085</c:v>
                </c:pt>
                <c:pt idx="3161">
                  <c:v>42084</c:v>
                </c:pt>
                <c:pt idx="3162">
                  <c:v>42083</c:v>
                </c:pt>
                <c:pt idx="3163">
                  <c:v>42082</c:v>
                </c:pt>
                <c:pt idx="3164">
                  <c:v>42081</c:v>
                </c:pt>
                <c:pt idx="3165">
                  <c:v>42080</c:v>
                </c:pt>
                <c:pt idx="3166">
                  <c:v>42079</c:v>
                </c:pt>
                <c:pt idx="3167">
                  <c:v>42078</c:v>
                </c:pt>
                <c:pt idx="3168">
                  <c:v>42077</c:v>
                </c:pt>
                <c:pt idx="3169">
                  <c:v>42076</c:v>
                </c:pt>
                <c:pt idx="3170">
                  <c:v>42075</c:v>
                </c:pt>
                <c:pt idx="3171">
                  <c:v>42074</c:v>
                </c:pt>
                <c:pt idx="3172">
                  <c:v>42073</c:v>
                </c:pt>
                <c:pt idx="3173">
                  <c:v>42072</c:v>
                </c:pt>
                <c:pt idx="3174">
                  <c:v>42071</c:v>
                </c:pt>
                <c:pt idx="3175">
                  <c:v>42070</c:v>
                </c:pt>
                <c:pt idx="3176">
                  <c:v>42069</c:v>
                </c:pt>
                <c:pt idx="3177">
                  <c:v>42068</c:v>
                </c:pt>
                <c:pt idx="3178">
                  <c:v>42067</c:v>
                </c:pt>
                <c:pt idx="3179">
                  <c:v>42066</c:v>
                </c:pt>
                <c:pt idx="3180">
                  <c:v>42065</c:v>
                </c:pt>
                <c:pt idx="3181">
                  <c:v>42064</c:v>
                </c:pt>
                <c:pt idx="3182">
                  <c:v>42063</c:v>
                </c:pt>
                <c:pt idx="3183">
                  <c:v>42062</c:v>
                </c:pt>
                <c:pt idx="3184">
                  <c:v>42061</c:v>
                </c:pt>
                <c:pt idx="3185">
                  <c:v>42060</c:v>
                </c:pt>
                <c:pt idx="3186">
                  <c:v>42059</c:v>
                </c:pt>
                <c:pt idx="3187">
                  <c:v>42058</c:v>
                </c:pt>
                <c:pt idx="3188">
                  <c:v>42057</c:v>
                </c:pt>
                <c:pt idx="3189">
                  <c:v>42056</c:v>
                </c:pt>
                <c:pt idx="3190">
                  <c:v>42055</c:v>
                </c:pt>
                <c:pt idx="3191">
                  <c:v>42054</c:v>
                </c:pt>
                <c:pt idx="3192">
                  <c:v>42053</c:v>
                </c:pt>
                <c:pt idx="3193">
                  <c:v>42052</c:v>
                </c:pt>
                <c:pt idx="3194">
                  <c:v>42051</c:v>
                </c:pt>
                <c:pt idx="3195">
                  <c:v>42050</c:v>
                </c:pt>
                <c:pt idx="3196">
                  <c:v>42049</c:v>
                </c:pt>
                <c:pt idx="3197">
                  <c:v>42048</c:v>
                </c:pt>
                <c:pt idx="3198">
                  <c:v>42047</c:v>
                </c:pt>
                <c:pt idx="3199">
                  <c:v>42046</c:v>
                </c:pt>
                <c:pt idx="3200">
                  <c:v>42045</c:v>
                </c:pt>
                <c:pt idx="3201">
                  <c:v>42044</c:v>
                </c:pt>
                <c:pt idx="3202">
                  <c:v>42043</c:v>
                </c:pt>
                <c:pt idx="3203">
                  <c:v>42042</c:v>
                </c:pt>
                <c:pt idx="3204">
                  <c:v>42041</c:v>
                </c:pt>
                <c:pt idx="3205">
                  <c:v>42040</c:v>
                </c:pt>
                <c:pt idx="3206">
                  <c:v>42039</c:v>
                </c:pt>
                <c:pt idx="3207">
                  <c:v>42038</c:v>
                </c:pt>
                <c:pt idx="3208">
                  <c:v>42037</c:v>
                </c:pt>
                <c:pt idx="3209">
                  <c:v>42036</c:v>
                </c:pt>
                <c:pt idx="3210">
                  <c:v>42035</c:v>
                </c:pt>
                <c:pt idx="3211">
                  <c:v>42034</c:v>
                </c:pt>
                <c:pt idx="3212">
                  <c:v>42033</c:v>
                </c:pt>
                <c:pt idx="3213">
                  <c:v>42032</c:v>
                </c:pt>
                <c:pt idx="3214">
                  <c:v>42031</c:v>
                </c:pt>
                <c:pt idx="3215">
                  <c:v>42030</c:v>
                </c:pt>
                <c:pt idx="3216">
                  <c:v>42029</c:v>
                </c:pt>
                <c:pt idx="3217">
                  <c:v>42028</c:v>
                </c:pt>
                <c:pt idx="3218">
                  <c:v>42027</c:v>
                </c:pt>
                <c:pt idx="3219">
                  <c:v>42026</c:v>
                </c:pt>
                <c:pt idx="3220">
                  <c:v>42025</c:v>
                </c:pt>
                <c:pt idx="3221">
                  <c:v>42024</c:v>
                </c:pt>
                <c:pt idx="3222">
                  <c:v>42023</c:v>
                </c:pt>
                <c:pt idx="3223">
                  <c:v>42022</c:v>
                </c:pt>
                <c:pt idx="3224">
                  <c:v>42021</c:v>
                </c:pt>
                <c:pt idx="3225">
                  <c:v>42020</c:v>
                </c:pt>
                <c:pt idx="3226">
                  <c:v>42019</c:v>
                </c:pt>
                <c:pt idx="3227">
                  <c:v>42018</c:v>
                </c:pt>
                <c:pt idx="3228">
                  <c:v>42017</c:v>
                </c:pt>
                <c:pt idx="3229">
                  <c:v>42016</c:v>
                </c:pt>
                <c:pt idx="3230">
                  <c:v>42015</c:v>
                </c:pt>
                <c:pt idx="3231">
                  <c:v>42014</c:v>
                </c:pt>
                <c:pt idx="3232">
                  <c:v>42013</c:v>
                </c:pt>
                <c:pt idx="3233">
                  <c:v>42012</c:v>
                </c:pt>
                <c:pt idx="3234">
                  <c:v>42011</c:v>
                </c:pt>
                <c:pt idx="3235">
                  <c:v>42010</c:v>
                </c:pt>
                <c:pt idx="3236">
                  <c:v>42009</c:v>
                </c:pt>
                <c:pt idx="3237">
                  <c:v>42008</c:v>
                </c:pt>
                <c:pt idx="3238">
                  <c:v>42007</c:v>
                </c:pt>
                <c:pt idx="3239">
                  <c:v>42006</c:v>
                </c:pt>
                <c:pt idx="3240">
                  <c:v>42005</c:v>
                </c:pt>
                <c:pt idx="3241">
                  <c:v>42004</c:v>
                </c:pt>
                <c:pt idx="3242">
                  <c:v>42003</c:v>
                </c:pt>
                <c:pt idx="3243">
                  <c:v>42002</c:v>
                </c:pt>
                <c:pt idx="3244">
                  <c:v>42001</c:v>
                </c:pt>
                <c:pt idx="3245">
                  <c:v>42000</c:v>
                </c:pt>
                <c:pt idx="3246">
                  <c:v>41999</c:v>
                </c:pt>
                <c:pt idx="3247">
                  <c:v>41998</c:v>
                </c:pt>
                <c:pt idx="3248">
                  <c:v>41997</c:v>
                </c:pt>
                <c:pt idx="3249">
                  <c:v>41996</c:v>
                </c:pt>
                <c:pt idx="3250">
                  <c:v>41995</c:v>
                </c:pt>
                <c:pt idx="3251">
                  <c:v>41994</c:v>
                </c:pt>
                <c:pt idx="3252">
                  <c:v>41993</c:v>
                </c:pt>
                <c:pt idx="3253">
                  <c:v>41992</c:v>
                </c:pt>
                <c:pt idx="3254">
                  <c:v>41991</c:v>
                </c:pt>
                <c:pt idx="3255">
                  <c:v>41990</c:v>
                </c:pt>
                <c:pt idx="3256">
                  <c:v>41989</c:v>
                </c:pt>
                <c:pt idx="3257">
                  <c:v>41988</c:v>
                </c:pt>
                <c:pt idx="3258">
                  <c:v>41987</c:v>
                </c:pt>
                <c:pt idx="3259">
                  <c:v>41986</c:v>
                </c:pt>
                <c:pt idx="3260">
                  <c:v>41985</c:v>
                </c:pt>
                <c:pt idx="3261">
                  <c:v>41984</c:v>
                </c:pt>
                <c:pt idx="3262">
                  <c:v>41983</c:v>
                </c:pt>
                <c:pt idx="3263">
                  <c:v>41982</c:v>
                </c:pt>
                <c:pt idx="3264">
                  <c:v>41981</c:v>
                </c:pt>
                <c:pt idx="3265">
                  <c:v>41980</c:v>
                </c:pt>
                <c:pt idx="3266">
                  <c:v>41979</c:v>
                </c:pt>
                <c:pt idx="3267">
                  <c:v>41978</c:v>
                </c:pt>
                <c:pt idx="3268">
                  <c:v>41977</c:v>
                </c:pt>
                <c:pt idx="3269">
                  <c:v>41976</c:v>
                </c:pt>
                <c:pt idx="3270">
                  <c:v>41975</c:v>
                </c:pt>
                <c:pt idx="3271">
                  <c:v>41974</c:v>
                </c:pt>
                <c:pt idx="3272">
                  <c:v>41973</c:v>
                </c:pt>
                <c:pt idx="3273">
                  <c:v>41972</c:v>
                </c:pt>
                <c:pt idx="3274">
                  <c:v>41971</c:v>
                </c:pt>
                <c:pt idx="3275">
                  <c:v>41970</c:v>
                </c:pt>
                <c:pt idx="3276">
                  <c:v>41969</c:v>
                </c:pt>
                <c:pt idx="3277">
                  <c:v>41968</c:v>
                </c:pt>
                <c:pt idx="3278">
                  <c:v>41967</c:v>
                </c:pt>
                <c:pt idx="3279">
                  <c:v>41966</c:v>
                </c:pt>
                <c:pt idx="3280">
                  <c:v>41965</c:v>
                </c:pt>
                <c:pt idx="3281">
                  <c:v>41964</c:v>
                </c:pt>
                <c:pt idx="3282">
                  <c:v>41963</c:v>
                </c:pt>
                <c:pt idx="3283">
                  <c:v>41962</c:v>
                </c:pt>
                <c:pt idx="3284">
                  <c:v>41961</c:v>
                </c:pt>
                <c:pt idx="3285">
                  <c:v>41960</c:v>
                </c:pt>
                <c:pt idx="3286">
                  <c:v>41959</c:v>
                </c:pt>
                <c:pt idx="3287">
                  <c:v>41958</c:v>
                </c:pt>
                <c:pt idx="3288">
                  <c:v>41957</c:v>
                </c:pt>
                <c:pt idx="3289">
                  <c:v>41956</c:v>
                </c:pt>
                <c:pt idx="3290">
                  <c:v>41955</c:v>
                </c:pt>
                <c:pt idx="3291">
                  <c:v>41954</c:v>
                </c:pt>
                <c:pt idx="3292">
                  <c:v>41953</c:v>
                </c:pt>
                <c:pt idx="3293">
                  <c:v>41952</c:v>
                </c:pt>
                <c:pt idx="3294">
                  <c:v>41951</c:v>
                </c:pt>
                <c:pt idx="3295">
                  <c:v>41950</c:v>
                </c:pt>
                <c:pt idx="3296">
                  <c:v>41949</c:v>
                </c:pt>
                <c:pt idx="3297">
                  <c:v>41948</c:v>
                </c:pt>
                <c:pt idx="3298">
                  <c:v>41947</c:v>
                </c:pt>
                <c:pt idx="3299">
                  <c:v>41946</c:v>
                </c:pt>
                <c:pt idx="3300">
                  <c:v>41945</c:v>
                </c:pt>
                <c:pt idx="3301">
                  <c:v>41944</c:v>
                </c:pt>
                <c:pt idx="3302">
                  <c:v>41943</c:v>
                </c:pt>
                <c:pt idx="3303">
                  <c:v>41942</c:v>
                </c:pt>
                <c:pt idx="3304">
                  <c:v>41941</c:v>
                </c:pt>
                <c:pt idx="3305">
                  <c:v>41940</c:v>
                </c:pt>
                <c:pt idx="3306">
                  <c:v>41939</c:v>
                </c:pt>
                <c:pt idx="3307">
                  <c:v>41938</c:v>
                </c:pt>
                <c:pt idx="3308">
                  <c:v>41937</c:v>
                </c:pt>
                <c:pt idx="3309">
                  <c:v>41936</c:v>
                </c:pt>
                <c:pt idx="3310">
                  <c:v>41935</c:v>
                </c:pt>
                <c:pt idx="3311">
                  <c:v>41934</c:v>
                </c:pt>
                <c:pt idx="3312">
                  <c:v>41933</c:v>
                </c:pt>
                <c:pt idx="3313">
                  <c:v>41932</c:v>
                </c:pt>
                <c:pt idx="3314">
                  <c:v>41931</c:v>
                </c:pt>
                <c:pt idx="3315">
                  <c:v>41930</c:v>
                </c:pt>
                <c:pt idx="3316">
                  <c:v>41929</c:v>
                </c:pt>
                <c:pt idx="3317">
                  <c:v>41928</c:v>
                </c:pt>
                <c:pt idx="3318">
                  <c:v>41927</c:v>
                </c:pt>
                <c:pt idx="3319">
                  <c:v>41926</c:v>
                </c:pt>
                <c:pt idx="3320">
                  <c:v>41925</c:v>
                </c:pt>
                <c:pt idx="3321">
                  <c:v>41924</c:v>
                </c:pt>
                <c:pt idx="3322">
                  <c:v>41923</c:v>
                </c:pt>
                <c:pt idx="3323">
                  <c:v>41922</c:v>
                </c:pt>
                <c:pt idx="3324">
                  <c:v>41921</c:v>
                </c:pt>
                <c:pt idx="3325">
                  <c:v>41920</c:v>
                </c:pt>
                <c:pt idx="3326">
                  <c:v>41919</c:v>
                </c:pt>
                <c:pt idx="3327">
                  <c:v>41918</c:v>
                </c:pt>
                <c:pt idx="3328">
                  <c:v>41917</c:v>
                </c:pt>
                <c:pt idx="3329">
                  <c:v>41916</c:v>
                </c:pt>
                <c:pt idx="3330">
                  <c:v>41915</c:v>
                </c:pt>
                <c:pt idx="3331">
                  <c:v>41914</c:v>
                </c:pt>
                <c:pt idx="3332">
                  <c:v>41913</c:v>
                </c:pt>
                <c:pt idx="3333">
                  <c:v>41912</c:v>
                </c:pt>
                <c:pt idx="3334">
                  <c:v>41911</c:v>
                </c:pt>
                <c:pt idx="3335">
                  <c:v>41910</c:v>
                </c:pt>
                <c:pt idx="3336">
                  <c:v>41909</c:v>
                </c:pt>
                <c:pt idx="3337">
                  <c:v>41908</c:v>
                </c:pt>
                <c:pt idx="3338">
                  <c:v>41907</c:v>
                </c:pt>
                <c:pt idx="3339">
                  <c:v>41906</c:v>
                </c:pt>
                <c:pt idx="3340">
                  <c:v>41905</c:v>
                </c:pt>
                <c:pt idx="3341">
                  <c:v>41904</c:v>
                </c:pt>
                <c:pt idx="3342">
                  <c:v>41903</c:v>
                </c:pt>
                <c:pt idx="3343">
                  <c:v>41902</c:v>
                </c:pt>
                <c:pt idx="3344">
                  <c:v>41901</c:v>
                </c:pt>
                <c:pt idx="3345">
                  <c:v>41900</c:v>
                </c:pt>
                <c:pt idx="3346">
                  <c:v>41899</c:v>
                </c:pt>
                <c:pt idx="3347">
                  <c:v>41898</c:v>
                </c:pt>
                <c:pt idx="3348">
                  <c:v>41897</c:v>
                </c:pt>
                <c:pt idx="3349">
                  <c:v>41896</c:v>
                </c:pt>
                <c:pt idx="3350">
                  <c:v>41895</c:v>
                </c:pt>
                <c:pt idx="3351">
                  <c:v>41894</c:v>
                </c:pt>
                <c:pt idx="3352">
                  <c:v>41893</c:v>
                </c:pt>
                <c:pt idx="3353">
                  <c:v>41892</c:v>
                </c:pt>
                <c:pt idx="3354">
                  <c:v>41891</c:v>
                </c:pt>
                <c:pt idx="3355">
                  <c:v>41890</c:v>
                </c:pt>
                <c:pt idx="3356">
                  <c:v>41889</c:v>
                </c:pt>
                <c:pt idx="3357">
                  <c:v>41888</c:v>
                </c:pt>
                <c:pt idx="3358">
                  <c:v>41887</c:v>
                </c:pt>
                <c:pt idx="3359">
                  <c:v>41886</c:v>
                </c:pt>
                <c:pt idx="3360">
                  <c:v>41885</c:v>
                </c:pt>
                <c:pt idx="3361">
                  <c:v>41884</c:v>
                </c:pt>
                <c:pt idx="3362">
                  <c:v>41883</c:v>
                </c:pt>
                <c:pt idx="3363">
                  <c:v>41882</c:v>
                </c:pt>
                <c:pt idx="3364">
                  <c:v>41881</c:v>
                </c:pt>
                <c:pt idx="3365">
                  <c:v>41880</c:v>
                </c:pt>
                <c:pt idx="3366">
                  <c:v>41879</c:v>
                </c:pt>
                <c:pt idx="3367">
                  <c:v>41878</c:v>
                </c:pt>
                <c:pt idx="3368">
                  <c:v>41877</c:v>
                </c:pt>
                <c:pt idx="3369">
                  <c:v>41876</c:v>
                </c:pt>
                <c:pt idx="3370">
                  <c:v>41875</c:v>
                </c:pt>
                <c:pt idx="3371">
                  <c:v>41874</c:v>
                </c:pt>
                <c:pt idx="3372">
                  <c:v>41873</c:v>
                </c:pt>
                <c:pt idx="3373">
                  <c:v>41872</c:v>
                </c:pt>
                <c:pt idx="3374">
                  <c:v>41871</c:v>
                </c:pt>
                <c:pt idx="3375">
                  <c:v>41870</c:v>
                </c:pt>
                <c:pt idx="3376">
                  <c:v>41869</c:v>
                </c:pt>
                <c:pt idx="3377">
                  <c:v>41868</c:v>
                </c:pt>
                <c:pt idx="3378">
                  <c:v>41867</c:v>
                </c:pt>
                <c:pt idx="3379">
                  <c:v>41866</c:v>
                </c:pt>
                <c:pt idx="3380">
                  <c:v>41865</c:v>
                </c:pt>
                <c:pt idx="3381">
                  <c:v>41864</c:v>
                </c:pt>
                <c:pt idx="3382">
                  <c:v>41863</c:v>
                </c:pt>
                <c:pt idx="3383">
                  <c:v>41862</c:v>
                </c:pt>
                <c:pt idx="3384">
                  <c:v>41861</c:v>
                </c:pt>
                <c:pt idx="3385">
                  <c:v>41860</c:v>
                </c:pt>
                <c:pt idx="3386">
                  <c:v>41859</c:v>
                </c:pt>
                <c:pt idx="3387">
                  <c:v>41858</c:v>
                </c:pt>
                <c:pt idx="3388">
                  <c:v>41857</c:v>
                </c:pt>
                <c:pt idx="3389">
                  <c:v>41856</c:v>
                </c:pt>
                <c:pt idx="3390">
                  <c:v>41855</c:v>
                </c:pt>
                <c:pt idx="3391">
                  <c:v>41854</c:v>
                </c:pt>
                <c:pt idx="3392">
                  <c:v>41853</c:v>
                </c:pt>
                <c:pt idx="3393">
                  <c:v>41852</c:v>
                </c:pt>
                <c:pt idx="3394">
                  <c:v>41851</c:v>
                </c:pt>
                <c:pt idx="3395">
                  <c:v>41850</c:v>
                </c:pt>
                <c:pt idx="3396">
                  <c:v>41849</c:v>
                </c:pt>
                <c:pt idx="3397">
                  <c:v>41848</c:v>
                </c:pt>
                <c:pt idx="3398">
                  <c:v>41847</c:v>
                </c:pt>
                <c:pt idx="3399">
                  <c:v>41846</c:v>
                </c:pt>
                <c:pt idx="3400">
                  <c:v>41845</c:v>
                </c:pt>
                <c:pt idx="3401">
                  <c:v>41844</c:v>
                </c:pt>
                <c:pt idx="3402">
                  <c:v>41843</c:v>
                </c:pt>
                <c:pt idx="3403">
                  <c:v>41842</c:v>
                </c:pt>
                <c:pt idx="3404">
                  <c:v>41841</c:v>
                </c:pt>
                <c:pt idx="3405">
                  <c:v>41840</c:v>
                </c:pt>
                <c:pt idx="3406">
                  <c:v>41839</c:v>
                </c:pt>
                <c:pt idx="3407">
                  <c:v>41838</c:v>
                </c:pt>
                <c:pt idx="3408">
                  <c:v>41837</c:v>
                </c:pt>
                <c:pt idx="3409">
                  <c:v>41836</c:v>
                </c:pt>
                <c:pt idx="3410">
                  <c:v>41835</c:v>
                </c:pt>
                <c:pt idx="3411">
                  <c:v>41834</c:v>
                </c:pt>
                <c:pt idx="3412">
                  <c:v>41833</c:v>
                </c:pt>
                <c:pt idx="3413">
                  <c:v>41832</c:v>
                </c:pt>
                <c:pt idx="3414">
                  <c:v>41831</c:v>
                </c:pt>
                <c:pt idx="3415">
                  <c:v>41830</c:v>
                </c:pt>
                <c:pt idx="3416">
                  <c:v>41829</c:v>
                </c:pt>
                <c:pt idx="3417">
                  <c:v>41828</c:v>
                </c:pt>
                <c:pt idx="3418">
                  <c:v>41827</c:v>
                </c:pt>
                <c:pt idx="3419">
                  <c:v>41826</c:v>
                </c:pt>
                <c:pt idx="3420">
                  <c:v>41825</c:v>
                </c:pt>
                <c:pt idx="3421">
                  <c:v>41824</c:v>
                </c:pt>
                <c:pt idx="3422">
                  <c:v>41823</c:v>
                </c:pt>
                <c:pt idx="3423">
                  <c:v>41822</c:v>
                </c:pt>
                <c:pt idx="3424">
                  <c:v>41821</c:v>
                </c:pt>
                <c:pt idx="3425">
                  <c:v>41820</c:v>
                </c:pt>
                <c:pt idx="3426">
                  <c:v>41819</c:v>
                </c:pt>
                <c:pt idx="3427">
                  <c:v>41818</c:v>
                </c:pt>
                <c:pt idx="3428">
                  <c:v>41817</c:v>
                </c:pt>
                <c:pt idx="3429">
                  <c:v>41816</c:v>
                </c:pt>
                <c:pt idx="3430">
                  <c:v>41815</c:v>
                </c:pt>
                <c:pt idx="3431">
                  <c:v>41814</c:v>
                </c:pt>
                <c:pt idx="3432">
                  <c:v>41813</c:v>
                </c:pt>
                <c:pt idx="3433">
                  <c:v>41812</c:v>
                </c:pt>
                <c:pt idx="3434">
                  <c:v>41811</c:v>
                </c:pt>
                <c:pt idx="3435">
                  <c:v>41810</c:v>
                </c:pt>
                <c:pt idx="3436">
                  <c:v>41809</c:v>
                </c:pt>
                <c:pt idx="3437">
                  <c:v>41808</c:v>
                </c:pt>
                <c:pt idx="3438">
                  <c:v>41807</c:v>
                </c:pt>
                <c:pt idx="3439">
                  <c:v>41806</c:v>
                </c:pt>
                <c:pt idx="3440">
                  <c:v>41805</c:v>
                </c:pt>
                <c:pt idx="3441">
                  <c:v>41804</c:v>
                </c:pt>
                <c:pt idx="3442">
                  <c:v>41803</c:v>
                </c:pt>
                <c:pt idx="3443">
                  <c:v>41802</c:v>
                </c:pt>
                <c:pt idx="3444">
                  <c:v>41801</c:v>
                </c:pt>
                <c:pt idx="3445">
                  <c:v>41800</c:v>
                </c:pt>
                <c:pt idx="3446">
                  <c:v>41799</c:v>
                </c:pt>
                <c:pt idx="3447">
                  <c:v>41798</c:v>
                </c:pt>
                <c:pt idx="3448">
                  <c:v>41797</c:v>
                </c:pt>
                <c:pt idx="3449">
                  <c:v>41796</c:v>
                </c:pt>
                <c:pt idx="3450">
                  <c:v>41795</c:v>
                </c:pt>
                <c:pt idx="3451">
                  <c:v>41794</c:v>
                </c:pt>
                <c:pt idx="3452">
                  <c:v>41793</c:v>
                </c:pt>
                <c:pt idx="3453">
                  <c:v>41792</c:v>
                </c:pt>
                <c:pt idx="3454">
                  <c:v>41791</c:v>
                </c:pt>
                <c:pt idx="3455">
                  <c:v>41790</c:v>
                </c:pt>
                <c:pt idx="3456">
                  <c:v>41789</c:v>
                </c:pt>
                <c:pt idx="3457">
                  <c:v>41788</c:v>
                </c:pt>
                <c:pt idx="3458">
                  <c:v>41787</c:v>
                </c:pt>
                <c:pt idx="3459">
                  <c:v>41786</c:v>
                </c:pt>
                <c:pt idx="3460">
                  <c:v>41785</c:v>
                </c:pt>
                <c:pt idx="3461">
                  <c:v>41784</c:v>
                </c:pt>
                <c:pt idx="3462">
                  <c:v>41783</c:v>
                </c:pt>
                <c:pt idx="3463">
                  <c:v>41782</c:v>
                </c:pt>
                <c:pt idx="3464">
                  <c:v>41781</c:v>
                </c:pt>
                <c:pt idx="3465">
                  <c:v>41780</c:v>
                </c:pt>
                <c:pt idx="3466">
                  <c:v>41779</c:v>
                </c:pt>
                <c:pt idx="3467">
                  <c:v>41778</c:v>
                </c:pt>
                <c:pt idx="3468">
                  <c:v>41777</c:v>
                </c:pt>
                <c:pt idx="3469">
                  <c:v>41776</c:v>
                </c:pt>
                <c:pt idx="3470">
                  <c:v>41775</c:v>
                </c:pt>
                <c:pt idx="3471">
                  <c:v>41774</c:v>
                </c:pt>
                <c:pt idx="3472">
                  <c:v>41773</c:v>
                </c:pt>
                <c:pt idx="3473">
                  <c:v>41772</c:v>
                </c:pt>
                <c:pt idx="3474">
                  <c:v>41771</c:v>
                </c:pt>
                <c:pt idx="3475">
                  <c:v>41770</c:v>
                </c:pt>
                <c:pt idx="3476">
                  <c:v>41769</c:v>
                </c:pt>
                <c:pt idx="3477">
                  <c:v>41768</c:v>
                </c:pt>
                <c:pt idx="3478">
                  <c:v>41767</c:v>
                </c:pt>
                <c:pt idx="3479">
                  <c:v>41766</c:v>
                </c:pt>
                <c:pt idx="3480">
                  <c:v>41765</c:v>
                </c:pt>
                <c:pt idx="3481">
                  <c:v>41764</c:v>
                </c:pt>
                <c:pt idx="3482">
                  <c:v>41763</c:v>
                </c:pt>
                <c:pt idx="3483">
                  <c:v>41762</c:v>
                </c:pt>
                <c:pt idx="3484">
                  <c:v>41761</c:v>
                </c:pt>
                <c:pt idx="3485">
                  <c:v>41760</c:v>
                </c:pt>
                <c:pt idx="3486">
                  <c:v>41759</c:v>
                </c:pt>
                <c:pt idx="3487">
                  <c:v>41758</c:v>
                </c:pt>
                <c:pt idx="3488">
                  <c:v>41757</c:v>
                </c:pt>
                <c:pt idx="3489">
                  <c:v>41756</c:v>
                </c:pt>
                <c:pt idx="3490">
                  <c:v>41755</c:v>
                </c:pt>
                <c:pt idx="3491">
                  <c:v>41754</c:v>
                </c:pt>
                <c:pt idx="3492">
                  <c:v>41753</c:v>
                </c:pt>
                <c:pt idx="3493">
                  <c:v>41752</c:v>
                </c:pt>
                <c:pt idx="3494">
                  <c:v>41751</c:v>
                </c:pt>
                <c:pt idx="3495">
                  <c:v>41750</c:v>
                </c:pt>
                <c:pt idx="3496">
                  <c:v>41749</c:v>
                </c:pt>
                <c:pt idx="3497">
                  <c:v>41748</c:v>
                </c:pt>
                <c:pt idx="3498">
                  <c:v>41747</c:v>
                </c:pt>
                <c:pt idx="3499">
                  <c:v>41746</c:v>
                </c:pt>
                <c:pt idx="3500">
                  <c:v>41745</c:v>
                </c:pt>
                <c:pt idx="3501">
                  <c:v>41744</c:v>
                </c:pt>
                <c:pt idx="3502">
                  <c:v>41743</c:v>
                </c:pt>
                <c:pt idx="3503">
                  <c:v>41742</c:v>
                </c:pt>
                <c:pt idx="3504">
                  <c:v>41741</c:v>
                </c:pt>
                <c:pt idx="3505">
                  <c:v>41740</c:v>
                </c:pt>
                <c:pt idx="3506">
                  <c:v>41739</c:v>
                </c:pt>
                <c:pt idx="3507">
                  <c:v>41738</c:v>
                </c:pt>
                <c:pt idx="3508">
                  <c:v>41737</c:v>
                </c:pt>
                <c:pt idx="3509">
                  <c:v>41736</c:v>
                </c:pt>
                <c:pt idx="3510">
                  <c:v>41735</c:v>
                </c:pt>
                <c:pt idx="3511">
                  <c:v>41734</c:v>
                </c:pt>
                <c:pt idx="3512">
                  <c:v>41733</c:v>
                </c:pt>
                <c:pt idx="3513">
                  <c:v>41732</c:v>
                </c:pt>
                <c:pt idx="3514">
                  <c:v>41731</c:v>
                </c:pt>
                <c:pt idx="3515">
                  <c:v>41730</c:v>
                </c:pt>
                <c:pt idx="3516">
                  <c:v>41729</c:v>
                </c:pt>
                <c:pt idx="3517">
                  <c:v>41728</c:v>
                </c:pt>
                <c:pt idx="3518">
                  <c:v>41727</c:v>
                </c:pt>
                <c:pt idx="3519">
                  <c:v>41726</c:v>
                </c:pt>
                <c:pt idx="3520">
                  <c:v>41725</c:v>
                </c:pt>
                <c:pt idx="3521">
                  <c:v>41724</c:v>
                </c:pt>
                <c:pt idx="3522">
                  <c:v>41723</c:v>
                </c:pt>
                <c:pt idx="3523">
                  <c:v>41722</c:v>
                </c:pt>
                <c:pt idx="3524">
                  <c:v>41721</c:v>
                </c:pt>
                <c:pt idx="3525">
                  <c:v>41720</c:v>
                </c:pt>
                <c:pt idx="3526">
                  <c:v>41719</c:v>
                </c:pt>
                <c:pt idx="3527">
                  <c:v>41718</c:v>
                </c:pt>
                <c:pt idx="3528">
                  <c:v>41717</c:v>
                </c:pt>
                <c:pt idx="3529">
                  <c:v>41716</c:v>
                </c:pt>
                <c:pt idx="3530">
                  <c:v>41715</c:v>
                </c:pt>
                <c:pt idx="3531">
                  <c:v>41714</c:v>
                </c:pt>
                <c:pt idx="3532">
                  <c:v>41713</c:v>
                </c:pt>
                <c:pt idx="3533">
                  <c:v>41712</c:v>
                </c:pt>
                <c:pt idx="3534">
                  <c:v>41711</c:v>
                </c:pt>
                <c:pt idx="3535">
                  <c:v>41710</c:v>
                </c:pt>
                <c:pt idx="3536">
                  <c:v>41709</c:v>
                </c:pt>
                <c:pt idx="3537">
                  <c:v>41708</c:v>
                </c:pt>
                <c:pt idx="3538">
                  <c:v>41707</c:v>
                </c:pt>
                <c:pt idx="3539">
                  <c:v>41706</c:v>
                </c:pt>
                <c:pt idx="3540">
                  <c:v>41705</c:v>
                </c:pt>
                <c:pt idx="3541">
                  <c:v>41704</c:v>
                </c:pt>
                <c:pt idx="3542">
                  <c:v>41703</c:v>
                </c:pt>
                <c:pt idx="3543">
                  <c:v>41702</c:v>
                </c:pt>
                <c:pt idx="3544">
                  <c:v>41701</c:v>
                </c:pt>
                <c:pt idx="3545">
                  <c:v>41700</c:v>
                </c:pt>
                <c:pt idx="3546">
                  <c:v>41699</c:v>
                </c:pt>
                <c:pt idx="3547">
                  <c:v>41698</c:v>
                </c:pt>
                <c:pt idx="3548">
                  <c:v>41697</c:v>
                </c:pt>
                <c:pt idx="3549">
                  <c:v>41696</c:v>
                </c:pt>
                <c:pt idx="3550">
                  <c:v>41695</c:v>
                </c:pt>
                <c:pt idx="3551">
                  <c:v>41694</c:v>
                </c:pt>
                <c:pt idx="3552">
                  <c:v>41693</c:v>
                </c:pt>
                <c:pt idx="3553">
                  <c:v>41692</c:v>
                </c:pt>
                <c:pt idx="3554">
                  <c:v>41691</c:v>
                </c:pt>
                <c:pt idx="3555">
                  <c:v>41690</c:v>
                </c:pt>
                <c:pt idx="3556">
                  <c:v>41689</c:v>
                </c:pt>
                <c:pt idx="3557">
                  <c:v>41688</c:v>
                </c:pt>
                <c:pt idx="3558">
                  <c:v>41687</c:v>
                </c:pt>
                <c:pt idx="3559">
                  <c:v>41686</c:v>
                </c:pt>
                <c:pt idx="3560">
                  <c:v>41685</c:v>
                </c:pt>
                <c:pt idx="3561">
                  <c:v>41684</c:v>
                </c:pt>
                <c:pt idx="3562">
                  <c:v>41683</c:v>
                </c:pt>
                <c:pt idx="3563">
                  <c:v>41682</c:v>
                </c:pt>
                <c:pt idx="3564">
                  <c:v>41681</c:v>
                </c:pt>
                <c:pt idx="3565">
                  <c:v>41680</c:v>
                </c:pt>
                <c:pt idx="3566">
                  <c:v>41679</c:v>
                </c:pt>
                <c:pt idx="3567">
                  <c:v>41678</c:v>
                </c:pt>
                <c:pt idx="3568">
                  <c:v>41677</c:v>
                </c:pt>
                <c:pt idx="3569">
                  <c:v>41676</c:v>
                </c:pt>
                <c:pt idx="3570">
                  <c:v>41675</c:v>
                </c:pt>
                <c:pt idx="3571">
                  <c:v>41674</c:v>
                </c:pt>
                <c:pt idx="3572">
                  <c:v>41673</c:v>
                </c:pt>
                <c:pt idx="3573">
                  <c:v>41672</c:v>
                </c:pt>
                <c:pt idx="3574">
                  <c:v>41671</c:v>
                </c:pt>
                <c:pt idx="3575">
                  <c:v>41670</c:v>
                </c:pt>
                <c:pt idx="3576">
                  <c:v>41669</c:v>
                </c:pt>
                <c:pt idx="3577">
                  <c:v>41668</c:v>
                </c:pt>
                <c:pt idx="3578">
                  <c:v>41667</c:v>
                </c:pt>
                <c:pt idx="3579">
                  <c:v>41666</c:v>
                </c:pt>
                <c:pt idx="3580">
                  <c:v>41665</c:v>
                </c:pt>
                <c:pt idx="3581">
                  <c:v>41664</c:v>
                </c:pt>
                <c:pt idx="3582">
                  <c:v>41663</c:v>
                </c:pt>
                <c:pt idx="3583">
                  <c:v>41662</c:v>
                </c:pt>
                <c:pt idx="3584">
                  <c:v>41661</c:v>
                </c:pt>
                <c:pt idx="3585">
                  <c:v>41660</c:v>
                </c:pt>
                <c:pt idx="3586">
                  <c:v>41659</c:v>
                </c:pt>
                <c:pt idx="3587">
                  <c:v>41658</c:v>
                </c:pt>
                <c:pt idx="3588">
                  <c:v>41657</c:v>
                </c:pt>
                <c:pt idx="3589">
                  <c:v>41656</c:v>
                </c:pt>
                <c:pt idx="3590">
                  <c:v>41655</c:v>
                </c:pt>
                <c:pt idx="3591">
                  <c:v>41654</c:v>
                </c:pt>
                <c:pt idx="3592">
                  <c:v>41653</c:v>
                </c:pt>
                <c:pt idx="3593">
                  <c:v>41652</c:v>
                </c:pt>
                <c:pt idx="3594">
                  <c:v>41651</c:v>
                </c:pt>
                <c:pt idx="3595">
                  <c:v>41650</c:v>
                </c:pt>
                <c:pt idx="3596">
                  <c:v>41649</c:v>
                </c:pt>
                <c:pt idx="3597">
                  <c:v>41648</c:v>
                </c:pt>
                <c:pt idx="3598">
                  <c:v>41647</c:v>
                </c:pt>
                <c:pt idx="3599">
                  <c:v>41646</c:v>
                </c:pt>
                <c:pt idx="3600">
                  <c:v>41645</c:v>
                </c:pt>
                <c:pt idx="3601">
                  <c:v>41644</c:v>
                </c:pt>
                <c:pt idx="3602">
                  <c:v>41643</c:v>
                </c:pt>
                <c:pt idx="3603">
                  <c:v>41642</c:v>
                </c:pt>
                <c:pt idx="3604">
                  <c:v>41641</c:v>
                </c:pt>
                <c:pt idx="3605">
                  <c:v>41640</c:v>
                </c:pt>
                <c:pt idx="3606">
                  <c:v>41639</c:v>
                </c:pt>
                <c:pt idx="3607">
                  <c:v>41638</c:v>
                </c:pt>
                <c:pt idx="3608">
                  <c:v>41637</c:v>
                </c:pt>
                <c:pt idx="3609">
                  <c:v>41636</c:v>
                </c:pt>
                <c:pt idx="3610">
                  <c:v>41635</c:v>
                </c:pt>
                <c:pt idx="3611">
                  <c:v>41634</c:v>
                </c:pt>
                <c:pt idx="3612">
                  <c:v>41633</c:v>
                </c:pt>
                <c:pt idx="3613">
                  <c:v>41632</c:v>
                </c:pt>
                <c:pt idx="3614">
                  <c:v>41631</c:v>
                </c:pt>
                <c:pt idx="3615">
                  <c:v>41630</c:v>
                </c:pt>
                <c:pt idx="3616">
                  <c:v>41629</c:v>
                </c:pt>
                <c:pt idx="3617">
                  <c:v>41628</c:v>
                </c:pt>
                <c:pt idx="3618">
                  <c:v>41627</c:v>
                </c:pt>
                <c:pt idx="3619">
                  <c:v>41626</c:v>
                </c:pt>
                <c:pt idx="3620">
                  <c:v>41625</c:v>
                </c:pt>
                <c:pt idx="3621">
                  <c:v>41624</c:v>
                </c:pt>
                <c:pt idx="3622">
                  <c:v>41623</c:v>
                </c:pt>
                <c:pt idx="3623">
                  <c:v>41622</c:v>
                </c:pt>
                <c:pt idx="3624">
                  <c:v>41621</c:v>
                </c:pt>
                <c:pt idx="3625">
                  <c:v>41620</c:v>
                </c:pt>
                <c:pt idx="3626">
                  <c:v>41619</c:v>
                </c:pt>
                <c:pt idx="3627">
                  <c:v>41618</c:v>
                </c:pt>
                <c:pt idx="3628">
                  <c:v>41617</c:v>
                </c:pt>
                <c:pt idx="3629">
                  <c:v>41616</c:v>
                </c:pt>
                <c:pt idx="3630">
                  <c:v>41615</c:v>
                </c:pt>
                <c:pt idx="3631">
                  <c:v>41614</c:v>
                </c:pt>
                <c:pt idx="3632">
                  <c:v>41613</c:v>
                </c:pt>
                <c:pt idx="3633">
                  <c:v>41612</c:v>
                </c:pt>
                <c:pt idx="3634">
                  <c:v>41611</c:v>
                </c:pt>
                <c:pt idx="3635">
                  <c:v>41610</c:v>
                </c:pt>
                <c:pt idx="3636">
                  <c:v>41609</c:v>
                </c:pt>
                <c:pt idx="3637">
                  <c:v>41608</c:v>
                </c:pt>
                <c:pt idx="3638">
                  <c:v>41607</c:v>
                </c:pt>
                <c:pt idx="3639">
                  <c:v>41606</c:v>
                </c:pt>
                <c:pt idx="3640">
                  <c:v>41605</c:v>
                </c:pt>
                <c:pt idx="3641">
                  <c:v>41604</c:v>
                </c:pt>
                <c:pt idx="3642">
                  <c:v>41603</c:v>
                </c:pt>
                <c:pt idx="3643">
                  <c:v>41602</c:v>
                </c:pt>
                <c:pt idx="3644">
                  <c:v>41601</c:v>
                </c:pt>
                <c:pt idx="3645">
                  <c:v>41600</c:v>
                </c:pt>
                <c:pt idx="3646">
                  <c:v>41599</c:v>
                </c:pt>
                <c:pt idx="3647">
                  <c:v>41598</c:v>
                </c:pt>
                <c:pt idx="3648">
                  <c:v>41597</c:v>
                </c:pt>
                <c:pt idx="3649">
                  <c:v>41596</c:v>
                </c:pt>
                <c:pt idx="3650">
                  <c:v>41595</c:v>
                </c:pt>
                <c:pt idx="3651">
                  <c:v>41594</c:v>
                </c:pt>
                <c:pt idx="3652">
                  <c:v>41593</c:v>
                </c:pt>
                <c:pt idx="3653">
                  <c:v>41592</c:v>
                </c:pt>
                <c:pt idx="3654">
                  <c:v>41591</c:v>
                </c:pt>
                <c:pt idx="3655">
                  <c:v>41590</c:v>
                </c:pt>
                <c:pt idx="3656">
                  <c:v>41589</c:v>
                </c:pt>
                <c:pt idx="3657">
                  <c:v>41588</c:v>
                </c:pt>
                <c:pt idx="3658">
                  <c:v>41587</c:v>
                </c:pt>
                <c:pt idx="3659">
                  <c:v>41586</c:v>
                </c:pt>
                <c:pt idx="3660">
                  <c:v>41585</c:v>
                </c:pt>
                <c:pt idx="3661">
                  <c:v>41584</c:v>
                </c:pt>
                <c:pt idx="3662">
                  <c:v>41583</c:v>
                </c:pt>
                <c:pt idx="3663">
                  <c:v>41582</c:v>
                </c:pt>
                <c:pt idx="3664">
                  <c:v>41581</c:v>
                </c:pt>
                <c:pt idx="3665">
                  <c:v>41580</c:v>
                </c:pt>
                <c:pt idx="3666">
                  <c:v>41579</c:v>
                </c:pt>
                <c:pt idx="3667">
                  <c:v>41578</c:v>
                </c:pt>
                <c:pt idx="3668">
                  <c:v>41577</c:v>
                </c:pt>
                <c:pt idx="3669">
                  <c:v>41576</c:v>
                </c:pt>
                <c:pt idx="3670">
                  <c:v>41575</c:v>
                </c:pt>
                <c:pt idx="3671">
                  <c:v>41574</c:v>
                </c:pt>
                <c:pt idx="3672">
                  <c:v>41573</c:v>
                </c:pt>
                <c:pt idx="3673">
                  <c:v>41572</c:v>
                </c:pt>
                <c:pt idx="3674">
                  <c:v>41571</c:v>
                </c:pt>
                <c:pt idx="3675">
                  <c:v>41570</c:v>
                </c:pt>
                <c:pt idx="3676">
                  <c:v>41569</c:v>
                </c:pt>
                <c:pt idx="3677">
                  <c:v>41568</c:v>
                </c:pt>
                <c:pt idx="3678">
                  <c:v>41567</c:v>
                </c:pt>
                <c:pt idx="3679">
                  <c:v>41566</c:v>
                </c:pt>
                <c:pt idx="3680">
                  <c:v>41565</c:v>
                </c:pt>
                <c:pt idx="3681">
                  <c:v>41564</c:v>
                </c:pt>
                <c:pt idx="3682">
                  <c:v>41563</c:v>
                </c:pt>
                <c:pt idx="3683">
                  <c:v>41562</c:v>
                </c:pt>
                <c:pt idx="3684">
                  <c:v>41561</c:v>
                </c:pt>
                <c:pt idx="3685">
                  <c:v>41560</c:v>
                </c:pt>
                <c:pt idx="3686">
                  <c:v>41559</c:v>
                </c:pt>
                <c:pt idx="3687">
                  <c:v>41558</c:v>
                </c:pt>
                <c:pt idx="3688">
                  <c:v>41557</c:v>
                </c:pt>
                <c:pt idx="3689">
                  <c:v>41556</c:v>
                </c:pt>
                <c:pt idx="3690">
                  <c:v>41555</c:v>
                </c:pt>
                <c:pt idx="3691">
                  <c:v>41554</c:v>
                </c:pt>
                <c:pt idx="3692">
                  <c:v>41553</c:v>
                </c:pt>
                <c:pt idx="3693">
                  <c:v>41552</c:v>
                </c:pt>
                <c:pt idx="3694">
                  <c:v>41551</c:v>
                </c:pt>
                <c:pt idx="3695">
                  <c:v>41550</c:v>
                </c:pt>
                <c:pt idx="3696">
                  <c:v>41549</c:v>
                </c:pt>
                <c:pt idx="3697">
                  <c:v>41548</c:v>
                </c:pt>
                <c:pt idx="3698">
                  <c:v>41547</c:v>
                </c:pt>
                <c:pt idx="3699">
                  <c:v>41546</c:v>
                </c:pt>
                <c:pt idx="3700">
                  <c:v>41545</c:v>
                </c:pt>
                <c:pt idx="3701">
                  <c:v>41544</c:v>
                </c:pt>
                <c:pt idx="3702">
                  <c:v>41543</c:v>
                </c:pt>
                <c:pt idx="3703">
                  <c:v>41542</c:v>
                </c:pt>
                <c:pt idx="3704">
                  <c:v>41541</c:v>
                </c:pt>
                <c:pt idx="3705">
                  <c:v>41540</c:v>
                </c:pt>
                <c:pt idx="3706">
                  <c:v>41539</c:v>
                </c:pt>
                <c:pt idx="3707">
                  <c:v>41538</c:v>
                </c:pt>
                <c:pt idx="3708">
                  <c:v>41537</c:v>
                </c:pt>
                <c:pt idx="3709">
                  <c:v>41536</c:v>
                </c:pt>
                <c:pt idx="3710">
                  <c:v>41535</c:v>
                </c:pt>
                <c:pt idx="3711">
                  <c:v>41534</c:v>
                </c:pt>
                <c:pt idx="3712">
                  <c:v>41533</c:v>
                </c:pt>
                <c:pt idx="3713">
                  <c:v>41532</c:v>
                </c:pt>
                <c:pt idx="3714">
                  <c:v>41531</c:v>
                </c:pt>
                <c:pt idx="3715">
                  <c:v>41530</c:v>
                </c:pt>
                <c:pt idx="3716">
                  <c:v>41529</c:v>
                </c:pt>
                <c:pt idx="3717">
                  <c:v>41528</c:v>
                </c:pt>
                <c:pt idx="3718">
                  <c:v>41527</c:v>
                </c:pt>
                <c:pt idx="3719">
                  <c:v>41526</c:v>
                </c:pt>
                <c:pt idx="3720">
                  <c:v>41525</c:v>
                </c:pt>
                <c:pt idx="3721">
                  <c:v>41524</c:v>
                </c:pt>
                <c:pt idx="3722">
                  <c:v>41523</c:v>
                </c:pt>
                <c:pt idx="3723">
                  <c:v>41522</c:v>
                </c:pt>
                <c:pt idx="3724">
                  <c:v>41521</c:v>
                </c:pt>
                <c:pt idx="3725">
                  <c:v>41520</c:v>
                </c:pt>
                <c:pt idx="3726">
                  <c:v>41519</c:v>
                </c:pt>
                <c:pt idx="3727">
                  <c:v>41518</c:v>
                </c:pt>
                <c:pt idx="3728">
                  <c:v>41517</c:v>
                </c:pt>
                <c:pt idx="3729">
                  <c:v>41516</c:v>
                </c:pt>
                <c:pt idx="3730">
                  <c:v>41515</c:v>
                </c:pt>
                <c:pt idx="3731">
                  <c:v>41514</c:v>
                </c:pt>
                <c:pt idx="3732">
                  <c:v>41513</c:v>
                </c:pt>
                <c:pt idx="3733">
                  <c:v>41512</c:v>
                </c:pt>
                <c:pt idx="3734">
                  <c:v>41511</c:v>
                </c:pt>
                <c:pt idx="3735">
                  <c:v>41510</c:v>
                </c:pt>
                <c:pt idx="3736">
                  <c:v>41509</c:v>
                </c:pt>
                <c:pt idx="3737">
                  <c:v>41508</c:v>
                </c:pt>
                <c:pt idx="3738">
                  <c:v>41507</c:v>
                </c:pt>
                <c:pt idx="3739">
                  <c:v>41506</c:v>
                </c:pt>
                <c:pt idx="3740">
                  <c:v>41505</c:v>
                </c:pt>
                <c:pt idx="3741">
                  <c:v>41504</c:v>
                </c:pt>
                <c:pt idx="3742">
                  <c:v>41503</c:v>
                </c:pt>
                <c:pt idx="3743">
                  <c:v>41502</c:v>
                </c:pt>
                <c:pt idx="3744">
                  <c:v>41501</c:v>
                </c:pt>
                <c:pt idx="3745">
                  <c:v>41500</c:v>
                </c:pt>
                <c:pt idx="3746">
                  <c:v>41499</c:v>
                </c:pt>
                <c:pt idx="3747">
                  <c:v>41498</c:v>
                </c:pt>
                <c:pt idx="3748">
                  <c:v>41497</c:v>
                </c:pt>
                <c:pt idx="3749">
                  <c:v>41496</c:v>
                </c:pt>
                <c:pt idx="3750">
                  <c:v>41495</c:v>
                </c:pt>
                <c:pt idx="3751">
                  <c:v>41494</c:v>
                </c:pt>
                <c:pt idx="3752">
                  <c:v>41493</c:v>
                </c:pt>
                <c:pt idx="3753">
                  <c:v>41492</c:v>
                </c:pt>
                <c:pt idx="3754">
                  <c:v>41491</c:v>
                </c:pt>
                <c:pt idx="3755">
                  <c:v>41490</c:v>
                </c:pt>
                <c:pt idx="3756">
                  <c:v>41489</c:v>
                </c:pt>
                <c:pt idx="3757">
                  <c:v>41488</c:v>
                </c:pt>
                <c:pt idx="3758">
                  <c:v>41487</c:v>
                </c:pt>
                <c:pt idx="3759">
                  <c:v>41486</c:v>
                </c:pt>
                <c:pt idx="3760">
                  <c:v>41485</c:v>
                </c:pt>
                <c:pt idx="3761">
                  <c:v>41484</c:v>
                </c:pt>
                <c:pt idx="3762">
                  <c:v>41483</c:v>
                </c:pt>
                <c:pt idx="3763">
                  <c:v>41482</c:v>
                </c:pt>
                <c:pt idx="3764">
                  <c:v>41481</c:v>
                </c:pt>
                <c:pt idx="3765">
                  <c:v>41480</c:v>
                </c:pt>
                <c:pt idx="3766">
                  <c:v>41479</c:v>
                </c:pt>
                <c:pt idx="3767">
                  <c:v>41478</c:v>
                </c:pt>
                <c:pt idx="3768">
                  <c:v>41477</c:v>
                </c:pt>
                <c:pt idx="3769">
                  <c:v>41476</c:v>
                </c:pt>
                <c:pt idx="3770">
                  <c:v>41475</c:v>
                </c:pt>
                <c:pt idx="3771">
                  <c:v>41474</c:v>
                </c:pt>
                <c:pt idx="3772">
                  <c:v>41473</c:v>
                </c:pt>
                <c:pt idx="3773">
                  <c:v>41472</c:v>
                </c:pt>
                <c:pt idx="3774">
                  <c:v>41471</c:v>
                </c:pt>
                <c:pt idx="3775">
                  <c:v>41470</c:v>
                </c:pt>
                <c:pt idx="3776">
                  <c:v>41469</c:v>
                </c:pt>
                <c:pt idx="3777">
                  <c:v>41468</c:v>
                </c:pt>
                <c:pt idx="3778">
                  <c:v>41467</c:v>
                </c:pt>
                <c:pt idx="3779">
                  <c:v>41466</c:v>
                </c:pt>
                <c:pt idx="3780">
                  <c:v>41465</c:v>
                </c:pt>
                <c:pt idx="3781">
                  <c:v>41464</c:v>
                </c:pt>
                <c:pt idx="3782">
                  <c:v>41463</c:v>
                </c:pt>
                <c:pt idx="3783">
                  <c:v>41462</c:v>
                </c:pt>
                <c:pt idx="3784">
                  <c:v>41461</c:v>
                </c:pt>
                <c:pt idx="3785">
                  <c:v>41460</c:v>
                </c:pt>
                <c:pt idx="3786">
                  <c:v>41459</c:v>
                </c:pt>
                <c:pt idx="3787">
                  <c:v>41458</c:v>
                </c:pt>
                <c:pt idx="3788">
                  <c:v>41457</c:v>
                </c:pt>
                <c:pt idx="3789">
                  <c:v>41456</c:v>
                </c:pt>
                <c:pt idx="3790">
                  <c:v>41455</c:v>
                </c:pt>
                <c:pt idx="3791">
                  <c:v>41454</c:v>
                </c:pt>
                <c:pt idx="3792">
                  <c:v>41453</c:v>
                </c:pt>
                <c:pt idx="3793">
                  <c:v>41452</c:v>
                </c:pt>
                <c:pt idx="3794">
                  <c:v>41451</c:v>
                </c:pt>
                <c:pt idx="3795">
                  <c:v>41450</c:v>
                </c:pt>
                <c:pt idx="3796">
                  <c:v>41449</c:v>
                </c:pt>
                <c:pt idx="3797">
                  <c:v>41448</c:v>
                </c:pt>
                <c:pt idx="3798">
                  <c:v>41447</c:v>
                </c:pt>
                <c:pt idx="3799">
                  <c:v>41446</c:v>
                </c:pt>
                <c:pt idx="3800">
                  <c:v>41445</c:v>
                </c:pt>
                <c:pt idx="3801">
                  <c:v>41444</c:v>
                </c:pt>
                <c:pt idx="3802">
                  <c:v>41443</c:v>
                </c:pt>
                <c:pt idx="3803">
                  <c:v>41442</c:v>
                </c:pt>
                <c:pt idx="3804">
                  <c:v>41441</c:v>
                </c:pt>
                <c:pt idx="3805">
                  <c:v>41440</c:v>
                </c:pt>
                <c:pt idx="3806">
                  <c:v>41439</c:v>
                </c:pt>
                <c:pt idx="3807">
                  <c:v>41438</c:v>
                </c:pt>
                <c:pt idx="3808">
                  <c:v>41437</c:v>
                </c:pt>
                <c:pt idx="3809">
                  <c:v>41436</c:v>
                </c:pt>
                <c:pt idx="3810">
                  <c:v>41435</c:v>
                </c:pt>
                <c:pt idx="3811">
                  <c:v>41434</c:v>
                </c:pt>
                <c:pt idx="3812">
                  <c:v>41433</c:v>
                </c:pt>
                <c:pt idx="3813">
                  <c:v>41432</c:v>
                </c:pt>
                <c:pt idx="3814">
                  <c:v>41431</c:v>
                </c:pt>
                <c:pt idx="3815">
                  <c:v>41430</c:v>
                </c:pt>
                <c:pt idx="3816">
                  <c:v>41429</c:v>
                </c:pt>
                <c:pt idx="3817">
                  <c:v>41428</c:v>
                </c:pt>
                <c:pt idx="3818">
                  <c:v>41427</c:v>
                </c:pt>
                <c:pt idx="3819">
                  <c:v>41426</c:v>
                </c:pt>
                <c:pt idx="3820">
                  <c:v>41425</c:v>
                </c:pt>
                <c:pt idx="3821">
                  <c:v>41424</c:v>
                </c:pt>
                <c:pt idx="3822">
                  <c:v>41423</c:v>
                </c:pt>
                <c:pt idx="3823">
                  <c:v>41422</c:v>
                </c:pt>
                <c:pt idx="3824">
                  <c:v>41421</c:v>
                </c:pt>
                <c:pt idx="3825">
                  <c:v>41420</c:v>
                </c:pt>
                <c:pt idx="3826">
                  <c:v>41419</c:v>
                </c:pt>
                <c:pt idx="3827">
                  <c:v>41418</c:v>
                </c:pt>
                <c:pt idx="3828">
                  <c:v>41417</c:v>
                </c:pt>
                <c:pt idx="3829">
                  <c:v>41416</c:v>
                </c:pt>
                <c:pt idx="3830">
                  <c:v>41415</c:v>
                </c:pt>
                <c:pt idx="3831">
                  <c:v>41414</c:v>
                </c:pt>
                <c:pt idx="3832">
                  <c:v>41413</c:v>
                </c:pt>
                <c:pt idx="3833">
                  <c:v>41412</c:v>
                </c:pt>
                <c:pt idx="3834">
                  <c:v>41411</c:v>
                </c:pt>
                <c:pt idx="3835">
                  <c:v>41410</c:v>
                </c:pt>
                <c:pt idx="3836">
                  <c:v>41409</c:v>
                </c:pt>
                <c:pt idx="3837">
                  <c:v>41408</c:v>
                </c:pt>
                <c:pt idx="3838">
                  <c:v>41407</c:v>
                </c:pt>
                <c:pt idx="3839">
                  <c:v>41406</c:v>
                </c:pt>
                <c:pt idx="3840">
                  <c:v>41405</c:v>
                </c:pt>
                <c:pt idx="3841">
                  <c:v>41404</c:v>
                </c:pt>
                <c:pt idx="3842">
                  <c:v>41403</c:v>
                </c:pt>
                <c:pt idx="3843">
                  <c:v>41402</c:v>
                </c:pt>
                <c:pt idx="3844">
                  <c:v>41401</c:v>
                </c:pt>
                <c:pt idx="3845">
                  <c:v>41400</c:v>
                </c:pt>
                <c:pt idx="3846">
                  <c:v>41399</c:v>
                </c:pt>
                <c:pt idx="3847">
                  <c:v>41398</c:v>
                </c:pt>
                <c:pt idx="3848">
                  <c:v>41397</c:v>
                </c:pt>
                <c:pt idx="3849">
                  <c:v>41396</c:v>
                </c:pt>
                <c:pt idx="3850">
                  <c:v>41395</c:v>
                </c:pt>
                <c:pt idx="3851">
                  <c:v>41394</c:v>
                </c:pt>
                <c:pt idx="3852">
                  <c:v>41393</c:v>
                </c:pt>
                <c:pt idx="3853">
                  <c:v>41392</c:v>
                </c:pt>
                <c:pt idx="3854">
                  <c:v>41391</c:v>
                </c:pt>
                <c:pt idx="3855">
                  <c:v>41390</c:v>
                </c:pt>
                <c:pt idx="3856">
                  <c:v>41389</c:v>
                </c:pt>
                <c:pt idx="3857">
                  <c:v>41388</c:v>
                </c:pt>
              </c:numCache>
            </c:numRef>
          </c:cat>
          <c:val>
            <c:numRef>
              <c:f>'[1]Single Equity Performance'!$G$2:$G$3861</c:f>
              <c:numCache>
                <c:formatCode>0.00%</c:formatCode>
                <c:ptCount val="3860"/>
                <c:pt idx="0">
                  <c:v>1.4417077175697863</c:v>
                </c:pt>
                <c:pt idx="1">
                  <c:v>1.4384236453201971</c:v>
                </c:pt>
                <c:pt idx="2">
                  <c:v>1.4088669950738915</c:v>
                </c:pt>
                <c:pt idx="3">
                  <c:v>1.4088669950738915</c:v>
                </c:pt>
                <c:pt idx="4">
                  <c:v>1.4088669950738915</c:v>
                </c:pt>
                <c:pt idx="5">
                  <c:v>1.3957307060755337</c:v>
                </c:pt>
                <c:pt idx="6">
                  <c:v>1.399014778325123</c:v>
                </c:pt>
                <c:pt idx="7">
                  <c:v>1.4203612479474548</c:v>
                </c:pt>
                <c:pt idx="8">
                  <c:v>1.4351395730706076</c:v>
                </c:pt>
                <c:pt idx="9">
                  <c:v>1.4417077175697863</c:v>
                </c:pt>
                <c:pt idx="10">
                  <c:v>1.4417077175697863</c:v>
                </c:pt>
                <c:pt idx="11">
                  <c:v>1.4417077175697863</c:v>
                </c:pt>
                <c:pt idx="12">
                  <c:v>1.4466338259441707</c:v>
                </c:pt>
                <c:pt idx="13">
                  <c:v>1.4515599343185552</c:v>
                </c:pt>
                <c:pt idx="14">
                  <c:v>1.4499178981937599</c:v>
                </c:pt>
                <c:pt idx="15">
                  <c:v>1.4499178981937599</c:v>
                </c:pt>
                <c:pt idx="16">
                  <c:v>1.4433497536945814</c:v>
                </c:pt>
                <c:pt idx="17">
                  <c:v>1.4433497536945814</c:v>
                </c:pt>
                <c:pt idx="18">
                  <c:v>1.4433497536945814</c:v>
                </c:pt>
                <c:pt idx="19">
                  <c:v>1.4384236453201971</c:v>
                </c:pt>
                <c:pt idx="20">
                  <c:v>1.4252873563218389</c:v>
                </c:pt>
                <c:pt idx="21">
                  <c:v>1.4105090311986865</c:v>
                </c:pt>
                <c:pt idx="22">
                  <c:v>1.3908045977011492</c:v>
                </c:pt>
                <c:pt idx="23">
                  <c:v>1.3809523809523809</c:v>
                </c:pt>
                <c:pt idx="24">
                  <c:v>1.3809523809523809</c:v>
                </c:pt>
                <c:pt idx="25">
                  <c:v>1.3809523809523809</c:v>
                </c:pt>
                <c:pt idx="26">
                  <c:v>1.3349753694581279</c:v>
                </c:pt>
                <c:pt idx="27">
                  <c:v>1.3103448275862066</c:v>
                </c:pt>
                <c:pt idx="28">
                  <c:v>1.2840722495894907</c:v>
                </c:pt>
                <c:pt idx="29">
                  <c:v>1.2758620689655171</c:v>
                </c:pt>
                <c:pt idx="30">
                  <c:v>1.2873563218390807</c:v>
                </c:pt>
                <c:pt idx="31">
                  <c:v>1.2873563218390807</c:v>
                </c:pt>
                <c:pt idx="32">
                  <c:v>1.2873563218390807</c:v>
                </c:pt>
                <c:pt idx="33">
                  <c:v>1.2873563218390807</c:v>
                </c:pt>
                <c:pt idx="34">
                  <c:v>1.2742200328407225</c:v>
                </c:pt>
                <c:pt idx="35">
                  <c:v>1.2676518883415433</c:v>
                </c:pt>
                <c:pt idx="36">
                  <c:v>1.2709359605911332</c:v>
                </c:pt>
                <c:pt idx="37">
                  <c:v>1.2922824302134646</c:v>
                </c:pt>
                <c:pt idx="38">
                  <c:v>1.2922824302134646</c:v>
                </c:pt>
                <c:pt idx="39">
                  <c:v>1.2922824302134646</c:v>
                </c:pt>
                <c:pt idx="40">
                  <c:v>1.3136288998357963</c:v>
                </c:pt>
                <c:pt idx="41">
                  <c:v>1.3136288998357963</c:v>
                </c:pt>
                <c:pt idx="42">
                  <c:v>1.3678160919540228</c:v>
                </c:pt>
                <c:pt idx="43">
                  <c:v>1.405582922824302</c:v>
                </c:pt>
                <c:pt idx="44">
                  <c:v>1.2676518883415433</c:v>
                </c:pt>
                <c:pt idx="45">
                  <c:v>1.2676518883415433</c:v>
                </c:pt>
                <c:pt idx="46">
                  <c:v>1.2676518883415433</c:v>
                </c:pt>
                <c:pt idx="47">
                  <c:v>1.2676518883415433</c:v>
                </c:pt>
                <c:pt idx="48">
                  <c:v>1.2676518883415433</c:v>
                </c:pt>
                <c:pt idx="49">
                  <c:v>1.2676518883415433</c:v>
                </c:pt>
                <c:pt idx="50">
                  <c:v>1.2676518883415433</c:v>
                </c:pt>
                <c:pt idx="51">
                  <c:v>1.1756978653530377</c:v>
                </c:pt>
                <c:pt idx="52">
                  <c:v>1.1756978653530377</c:v>
                </c:pt>
                <c:pt idx="53">
                  <c:v>1.1756978653530377</c:v>
                </c:pt>
                <c:pt idx="54">
                  <c:v>1.1756978653530377</c:v>
                </c:pt>
                <c:pt idx="55">
                  <c:v>1.1756978653530377</c:v>
                </c:pt>
                <c:pt idx="56">
                  <c:v>1.1756978653530377</c:v>
                </c:pt>
                <c:pt idx="57">
                  <c:v>1.1756978653530377</c:v>
                </c:pt>
                <c:pt idx="58">
                  <c:v>1.1756978653530377</c:v>
                </c:pt>
                <c:pt idx="59">
                  <c:v>1.1756978653530377</c:v>
                </c:pt>
                <c:pt idx="60">
                  <c:v>1.1756978653530377</c:v>
                </c:pt>
                <c:pt idx="61">
                  <c:v>1.1510673234811166</c:v>
                </c:pt>
                <c:pt idx="62">
                  <c:v>1.0492610837438423</c:v>
                </c:pt>
                <c:pt idx="63">
                  <c:v>1.0394088669950741</c:v>
                </c:pt>
                <c:pt idx="64">
                  <c:v>0.83908045977011503</c:v>
                </c:pt>
                <c:pt idx="65">
                  <c:v>0.67487684729064046</c:v>
                </c:pt>
                <c:pt idx="66">
                  <c:v>0.77339901477832518</c:v>
                </c:pt>
                <c:pt idx="67">
                  <c:v>0.70771756978653533</c:v>
                </c:pt>
                <c:pt idx="68">
                  <c:v>0.80623973727422005</c:v>
                </c:pt>
                <c:pt idx="69">
                  <c:v>1.0361247947454844</c:v>
                </c:pt>
                <c:pt idx="70">
                  <c:v>0.97044334975369462</c:v>
                </c:pt>
                <c:pt idx="71">
                  <c:v>0.97044334975369462</c:v>
                </c:pt>
                <c:pt idx="72">
                  <c:v>0.70771756978653533</c:v>
                </c:pt>
                <c:pt idx="73">
                  <c:v>0.70771756978653533</c:v>
                </c:pt>
                <c:pt idx="74">
                  <c:v>0.74055829228243031</c:v>
                </c:pt>
                <c:pt idx="75">
                  <c:v>0.74055829228243031</c:v>
                </c:pt>
                <c:pt idx="76">
                  <c:v>0.74055829228243031</c:v>
                </c:pt>
                <c:pt idx="77">
                  <c:v>0.80623973727422005</c:v>
                </c:pt>
                <c:pt idx="78">
                  <c:v>0.83908045977011503</c:v>
                </c:pt>
                <c:pt idx="79">
                  <c:v>0.67487684729064046</c:v>
                </c:pt>
                <c:pt idx="80">
                  <c:v>1.0361247947454844</c:v>
                </c:pt>
                <c:pt idx="81">
                  <c:v>0.83908045977011503</c:v>
                </c:pt>
                <c:pt idx="82">
                  <c:v>0.70771756978653533</c:v>
                </c:pt>
                <c:pt idx="83">
                  <c:v>0.90476190476190477</c:v>
                </c:pt>
                <c:pt idx="84">
                  <c:v>0.67487684729064046</c:v>
                </c:pt>
                <c:pt idx="85">
                  <c:v>0.93760262725779975</c:v>
                </c:pt>
                <c:pt idx="86">
                  <c:v>0.83908045977011503</c:v>
                </c:pt>
                <c:pt idx="87">
                  <c:v>0.80623973727422005</c:v>
                </c:pt>
                <c:pt idx="88">
                  <c:v>0.70771756978653533</c:v>
                </c:pt>
                <c:pt idx="89">
                  <c:v>0.8719211822660099</c:v>
                </c:pt>
                <c:pt idx="90">
                  <c:v>1.0032840722495895</c:v>
                </c:pt>
                <c:pt idx="91">
                  <c:v>0.70771756978653533</c:v>
                </c:pt>
                <c:pt idx="92">
                  <c:v>0.93760262725779975</c:v>
                </c:pt>
                <c:pt idx="93">
                  <c:v>0.70771756978653533</c:v>
                </c:pt>
                <c:pt idx="94">
                  <c:v>0.80623973727422005</c:v>
                </c:pt>
                <c:pt idx="95">
                  <c:v>0.93760262725779975</c:v>
                </c:pt>
                <c:pt idx="96">
                  <c:v>0.74055829228243031</c:v>
                </c:pt>
                <c:pt idx="97">
                  <c:v>1.0032840722495895</c:v>
                </c:pt>
                <c:pt idx="98">
                  <c:v>0.97044334975369462</c:v>
                </c:pt>
                <c:pt idx="99">
                  <c:v>0.8719211822660099</c:v>
                </c:pt>
                <c:pt idx="100">
                  <c:v>1.0032840722495895</c:v>
                </c:pt>
                <c:pt idx="101">
                  <c:v>0.8719211822660099</c:v>
                </c:pt>
                <c:pt idx="102">
                  <c:v>1.0361247947454844</c:v>
                </c:pt>
                <c:pt idx="103">
                  <c:v>1.0361247947454844</c:v>
                </c:pt>
                <c:pt idx="104">
                  <c:v>0.8719211822660099</c:v>
                </c:pt>
                <c:pt idx="105">
                  <c:v>0.8719211822660099</c:v>
                </c:pt>
                <c:pt idx="106">
                  <c:v>0.74055829228243031</c:v>
                </c:pt>
                <c:pt idx="107">
                  <c:v>0.80623973727422005</c:v>
                </c:pt>
                <c:pt idx="108">
                  <c:v>0.8719211822660099</c:v>
                </c:pt>
                <c:pt idx="109">
                  <c:v>0.70771756978653533</c:v>
                </c:pt>
                <c:pt idx="110">
                  <c:v>0.8719211822660099</c:v>
                </c:pt>
                <c:pt idx="111">
                  <c:v>0.74055829228243031</c:v>
                </c:pt>
                <c:pt idx="112">
                  <c:v>1.0032840722495895</c:v>
                </c:pt>
                <c:pt idx="113">
                  <c:v>0.8719211822660099</c:v>
                </c:pt>
                <c:pt idx="114">
                  <c:v>0.74055829228243031</c:v>
                </c:pt>
                <c:pt idx="115">
                  <c:v>0.67487684729064046</c:v>
                </c:pt>
                <c:pt idx="116">
                  <c:v>0.90476190476190477</c:v>
                </c:pt>
                <c:pt idx="117">
                  <c:v>0.77339901477832518</c:v>
                </c:pt>
                <c:pt idx="118">
                  <c:v>0.8719211822660099</c:v>
                </c:pt>
                <c:pt idx="119">
                  <c:v>0.80623973727422005</c:v>
                </c:pt>
                <c:pt idx="120">
                  <c:v>0.97044334975369462</c:v>
                </c:pt>
                <c:pt idx="121">
                  <c:v>0.74055829228243031</c:v>
                </c:pt>
                <c:pt idx="122">
                  <c:v>0.77339901477832518</c:v>
                </c:pt>
                <c:pt idx="123">
                  <c:v>0.8719211822660099</c:v>
                </c:pt>
                <c:pt idx="124">
                  <c:v>0.8719211822660099</c:v>
                </c:pt>
                <c:pt idx="125">
                  <c:v>0.70771756978653533</c:v>
                </c:pt>
                <c:pt idx="126">
                  <c:v>0.74055829228243031</c:v>
                </c:pt>
                <c:pt idx="127">
                  <c:v>1.0032840722495895</c:v>
                </c:pt>
                <c:pt idx="128">
                  <c:v>0.97044334975369462</c:v>
                </c:pt>
                <c:pt idx="129">
                  <c:v>0.93760262725779975</c:v>
                </c:pt>
                <c:pt idx="130">
                  <c:v>0.70771756978653533</c:v>
                </c:pt>
                <c:pt idx="131">
                  <c:v>0.77339901477832518</c:v>
                </c:pt>
                <c:pt idx="132">
                  <c:v>0.80623973727422005</c:v>
                </c:pt>
                <c:pt idx="133">
                  <c:v>0.8719211822660099</c:v>
                </c:pt>
                <c:pt idx="134">
                  <c:v>0.67487684729064046</c:v>
                </c:pt>
                <c:pt idx="135">
                  <c:v>0.90476190476190477</c:v>
                </c:pt>
                <c:pt idx="136">
                  <c:v>0.93760262725779975</c:v>
                </c:pt>
                <c:pt idx="137">
                  <c:v>1.0032840722495895</c:v>
                </c:pt>
                <c:pt idx="138">
                  <c:v>0.8719211822660099</c:v>
                </c:pt>
                <c:pt idx="139">
                  <c:v>1.0032840722495895</c:v>
                </c:pt>
                <c:pt idx="140">
                  <c:v>0.93760262725779975</c:v>
                </c:pt>
                <c:pt idx="141">
                  <c:v>0.67487684729064046</c:v>
                </c:pt>
                <c:pt idx="142">
                  <c:v>0.74055829228243031</c:v>
                </c:pt>
                <c:pt idx="143">
                  <c:v>0.80623973727422005</c:v>
                </c:pt>
                <c:pt idx="144">
                  <c:v>0.8719211822660099</c:v>
                </c:pt>
                <c:pt idx="145">
                  <c:v>1.0361247947454844</c:v>
                </c:pt>
                <c:pt idx="146">
                  <c:v>0.90476190476190477</c:v>
                </c:pt>
                <c:pt idx="147">
                  <c:v>0.8719211822660099</c:v>
                </c:pt>
                <c:pt idx="148">
                  <c:v>0.8719211822660099</c:v>
                </c:pt>
                <c:pt idx="149">
                  <c:v>1.0032840722495895</c:v>
                </c:pt>
                <c:pt idx="150">
                  <c:v>0.70771756978653533</c:v>
                </c:pt>
                <c:pt idx="151">
                  <c:v>1.0032840722495895</c:v>
                </c:pt>
                <c:pt idx="152">
                  <c:v>0.67487684729064046</c:v>
                </c:pt>
                <c:pt idx="153">
                  <c:v>0.77339901477832518</c:v>
                </c:pt>
                <c:pt idx="154">
                  <c:v>0.80623973727422005</c:v>
                </c:pt>
                <c:pt idx="155">
                  <c:v>0.74055829228243031</c:v>
                </c:pt>
                <c:pt idx="156">
                  <c:v>0.70771756978653533</c:v>
                </c:pt>
                <c:pt idx="157">
                  <c:v>0.83908045977011503</c:v>
                </c:pt>
                <c:pt idx="158">
                  <c:v>0.77339901477832518</c:v>
                </c:pt>
                <c:pt idx="159">
                  <c:v>0.77339901477832518</c:v>
                </c:pt>
                <c:pt idx="160">
                  <c:v>0.67487684729064046</c:v>
                </c:pt>
                <c:pt idx="161">
                  <c:v>0.74055829228243031</c:v>
                </c:pt>
                <c:pt idx="162">
                  <c:v>1.0032840722495895</c:v>
                </c:pt>
                <c:pt idx="163">
                  <c:v>0.77339901477832518</c:v>
                </c:pt>
                <c:pt idx="164">
                  <c:v>0.8719211822660099</c:v>
                </c:pt>
                <c:pt idx="165">
                  <c:v>0.67487684729064046</c:v>
                </c:pt>
                <c:pt idx="166">
                  <c:v>0.90476190476190477</c:v>
                </c:pt>
                <c:pt idx="167">
                  <c:v>0.80623973727422005</c:v>
                </c:pt>
                <c:pt idx="168">
                  <c:v>0.8719211822660099</c:v>
                </c:pt>
                <c:pt idx="169">
                  <c:v>0.8719211822660099</c:v>
                </c:pt>
                <c:pt idx="170">
                  <c:v>0.93760262725779975</c:v>
                </c:pt>
                <c:pt idx="171">
                  <c:v>1.0361247947454844</c:v>
                </c:pt>
                <c:pt idx="172">
                  <c:v>0.90476190476190477</c:v>
                </c:pt>
                <c:pt idx="173">
                  <c:v>1.0361247947454844</c:v>
                </c:pt>
                <c:pt idx="174">
                  <c:v>0.74055829228243031</c:v>
                </c:pt>
                <c:pt idx="175">
                  <c:v>1.0361247947454844</c:v>
                </c:pt>
                <c:pt idx="176">
                  <c:v>0.74055829228243031</c:v>
                </c:pt>
                <c:pt idx="177">
                  <c:v>0.77339901477832518</c:v>
                </c:pt>
                <c:pt idx="178">
                  <c:v>0.67487684729064046</c:v>
                </c:pt>
                <c:pt idx="179">
                  <c:v>0.70771756978653533</c:v>
                </c:pt>
                <c:pt idx="180">
                  <c:v>0.90476190476190477</c:v>
                </c:pt>
                <c:pt idx="181">
                  <c:v>1.0361247947454844</c:v>
                </c:pt>
                <c:pt idx="182">
                  <c:v>0.80623973727422005</c:v>
                </c:pt>
                <c:pt idx="183">
                  <c:v>0.93760262725779975</c:v>
                </c:pt>
                <c:pt idx="184">
                  <c:v>0.83908045977011503</c:v>
                </c:pt>
                <c:pt idx="185">
                  <c:v>0.90476190476190477</c:v>
                </c:pt>
                <c:pt idx="186">
                  <c:v>0.67487684729064046</c:v>
                </c:pt>
                <c:pt idx="187">
                  <c:v>1.0361247947454844</c:v>
                </c:pt>
                <c:pt idx="188">
                  <c:v>0.80623973727422005</c:v>
                </c:pt>
                <c:pt idx="189">
                  <c:v>0.97044334975369462</c:v>
                </c:pt>
                <c:pt idx="190">
                  <c:v>0.74055829228243031</c:v>
                </c:pt>
                <c:pt idx="191">
                  <c:v>0.8719211822660099</c:v>
                </c:pt>
                <c:pt idx="192">
                  <c:v>0.80623973727422005</c:v>
                </c:pt>
                <c:pt idx="193">
                  <c:v>0.67487684729064046</c:v>
                </c:pt>
                <c:pt idx="194">
                  <c:v>0.8719211822660099</c:v>
                </c:pt>
                <c:pt idx="195">
                  <c:v>0.74055829228243031</c:v>
                </c:pt>
                <c:pt idx="196">
                  <c:v>0.90476190476190477</c:v>
                </c:pt>
                <c:pt idx="197">
                  <c:v>0.80623973727422005</c:v>
                </c:pt>
                <c:pt idx="198">
                  <c:v>0.70771756978653533</c:v>
                </c:pt>
                <c:pt idx="199">
                  <c:v>1.0361247947454844</c:v>
                </c:pt>
                <c:pt idx="200">
                  <c:v>0.90476190476190477</c:v>
                </c:pt>
                <c:pt idx="201">
                  <c:v>0.8719211822660099</c:v>
                </c:pt>
                <c:pt idx="202">
                  <c:v>0.93760262725779975</c:v>
                </c:pt>
                <c:pt idx="203">
                  <c:v>0.67487684729064046</c:v>
                </c:pt>
                <c:pt idx="204">
                  <c:v>0.83908045977011503</c:v>
                </c:pt>
                <c:pt idx="205">
                  <c:v>0.93760262725779975</c:v>
                </c:pt>
                <c:pt idx="206">
                  <c:v>0.74055829228243031</c:v>
                </c:pt>
                <c:pt idx="207">
                  <c:v>1.0361247947454844</c:v>
                </c:pt>
                <c:pt idx="208">
                  <c:v>0.8719211822660099</c:v>
                </c:pt>
                <c:pt idx="209">
                  <c:v>0.80623973727422005</c:v>
                </c:pt>
                <c:pt idx="210">
                  <c:v>0.74055829228243031</c:v>
                </c:pt>
                <c:pt idx="211">
                  <c:v>0.8719211822660099</c:v>
                </c:pt>
                <c:pt idx="212">
                  <c:v>0.80623973727422005</c:v>
                </c:pt>
                <c:pt idx="213">
                  <c:v>0.93760262725779975</c:v>
                </c:pt>
                <c:pt idx="214">
                  <c:v>0.8719211822660099</c:v>
                </c:pt>
                <c:pt idx="215">
                  <c:v>0.67487684729064046</c:v>
                </c:pt>
                <c:pt idx="216">
                  <c:v>0.67487684729064046</c:v>
                </c:pt>
                <c:pt idx="217">
                  <c:v>0.8719211822660099</c:v>
                </c:pt>
                <c:pt idx="218">
                  <c:v>0.83908045977011503</c:v>
                </c:pt>
                <c:pt idx="219">
                  <c:v>0.8719211822660099</c:v>
                </c:pt>
                <c:pt idx="220">
                  <c:v>0.77339901477832518</c:v>
                </c:pt>
                <c:pt idx="221">
                  <c:v>0.65353037766830879</c:v>
                </c:pt>
                <c:pt idx="222">
                  <c:v>0.65353037766830879</c:v>
                </c:pt>
                <c:pt idx="223">
                  <c:v>0.65353037766830879</c:v>
                </c:pt>
                <c:pt idx="224">
                  <c:v>0.65353037766830879</c:v>
                </c:pt>
                <c:pt idx="225">
                  <c:v>0.65353037766830879</c:v>
                </c:pt>
                <c:pt idx="226">
                  <c:v>0.65353037766830879</c:v>
                </c:pt>
                <c:pt idx="227">
                  <c:v>0.65353037766830879</c:v>
                </c:pt>
                <c:pt idx="228">
                  <c:v>0.65353037766830879</c:v>
                </c:pt>
                <c:pt idx="229">
                  <c:v>0.65353037766830879</c:v>
                </c:pt>
                <c:pt idx="230">
                  <c:v>0.65353037766830879</c:v>
                </c:pt>
                <c:pt idx="231">
                  <c:v>0.65353037766830879</c:v>
                </c:pt>
                <c:pt idx="232">
                  <c:v>0.65353037766830879</c:v>
                </c:pt>
                <c:pt idx="233">
                  <c:v>0.65353037766830879</c:v>
                </c:pt>
                <c:pt idx="234">
                  <c:v>0.65353037766830879</c:v>
                </c:pt>
                <c:pt idx="235">
                  <c:v>0.65353037766830879</c:v>
                </c:pt>
                <c:pt idx="236">
                  <c:v>0.64860426929392456</c:v>
                </c:pt>
                <c:pt idx="237">
                  <c:v>0.64860426929392456</c:v>
                </c:pt>
                <c:pt idx="238">
                  <c:v>0.64860426929392456</c:v>
                </c:pt>
                <c:pt idx="239">
                  <c:v>0.64203612479474548</c:v>
                </c:pt>
                <c:pt idx="240">
                  <c:v>0.63546798029556639</c:v>
                </c:pt>
                <c:pt idx="241">
                  <c:v>0.63546798029556639</c:v>
                </c:pt>
                <c:pt idx="242">
                  <c:v>0.63546798029556639</c:v>
                </c:pt>
                <c:pt idx="243">
                  <c:v>0.63382594417077176</c:v>
                </c:pt>
                <c:pt idx="244">
                  <c:v>0.64367816091954022</c:v>
                </c:pt>
                <c:pt idx="245">
                  <c:v>0.65188834154351394</c:v>
                </c:pt>
                <c:pt idx="246">
                  <c:v>0.66338259441707714</c:v>
                </c:pt>
                <c:pt idx="247">
                  <c:v>0.66830870279146137</c:v>
                </c:pt>
                <c:pt idx="248">
                  <c:v>0.66830870279146137</c:v>
                </c:pt>
                <c:pt idx="249">
                  <c:v>0.66830870279146137</c:v>
                </c:pt>
                <c:pt idx="250">
                  <c:v>0.67816091954022995</c:v>
                </c:pt>
                <c:pt idx="251">
                  <c:v>0.67980295566502458</c:v>
                </c:pt>
                <c:pt idx="252">
                  <c:v>0.66995073891625623</c:v>
                </c:pt>
                <c:pt idx="253">
                  <c:v>0.66174055829228251</c:v>
                </c:pt>
                <c:pt idx="254">
                  <c:v>0.65681444991789828</c:v>
                </c:pt>
                <c:pt idx="255">
                  <c:v>0.65681444991789828</c:v>
                </c:pt>
                <c:pt idx="256">
                  <c:v>0.65681444991789828</c:v>
                </c:pt>
                <c:pt idx="257">
                  <c:v>0.65681444991789828</c:v>
                </c:pt>
                <c:pt idx="258">
                  <c:v>0.66666666666666674</c:v>
                </c:pt>
                <c:pt idx="259">
                  <c:v>0.67323481116584583</c:v>
                </c:pt>
                <c:pt idx="260">
                  <c:v>0.67651888341543509</c:v>
                </c:pt>
                <c:pt idx="261">
                  <c:v>0.69622331691297212</c:v>
                </c:pt>
                <c:pt idx="262">
                  <c:v>0.69622331691297212</c:v>
                </c:pt>
                <c:pt idx="263">
                  <c:v>0.69622331691297212</c:v>
                </c:pt>
                <c:pt idx="264">
                  <c:v>0.69786535303776698</c:v>
                </c:pt>
                <c:pt idx="265">
                  <c:v>0.69786535303776698</c:v>
                </c:pt>
                <c:pt idx="266">
                  <c:v>0.69950738916256161</c:v>
                </c:pt>
                <c:pt idx="267">
                  <c:v>0.69950738916256161</c:v>
                </c:pt>
                <c:pt idx="268">
                  <c:v>0.69950738916256161</c:v>
                </c:pt>
                <c:pt idx="269">
                  <c:v>0.69950738916256161</c:v>
                </c:pt>
                <c:pt idx="270">
                  <c:v>0.69950738916256161</c:v>
                </c:pt>
                <c:pt idx="271">
                  <c:v>0.70114942528735624</c:v>
                </c:pt>
                <c:pt idx="272">
                  <c:v>0.67980295566502458</c:v>
                </c:pt>
                <c:pt idx="273">
                  <c:v>0.67487684729064046</c:v>
                </c:pt>
                <c:pt idx="274">
                  <c:v>0.66009852216748766</c:v>
                </c:pt>
                <c:pt idx="275">
                  <c:v>0.65845648604269302</c:v>
                </c:pt>
                <c:pt idx="276">
                  <c:v>0.65845648604269302</c:v>
                </c:pt>
                <c:pt idx="277">
                  <c:v>0.65845648604269302</c:v>
                </c:pt>
                <c:pt idx="278">
                  <c:v>0.65845648604269302</c:v>
                </c:pt>
                <c:pt idx="279">
                  <c:v>0.65353037766830879</c:v>
                </c:pt>
                <c:pt idx="280">
                  <c:v>0.66338259441707714</c:v>
                </c:pt>
                <c:pt idx="281">
                  <c:v>0.66338259441707714</c:v>
                </c:pt>
                <c:pt idx="282">
                  <c:v>0.68144499178981954</c:v>
                </c:pt>
                <c:pt idx="283">
                  <c:v>0.68144499178981954</c:v>
                </c:pt>
                <c:pt idx="284">
                  <c:v>0.68144499178981954</c:v>
                </c:pt>
                <c:pt idx="285">
                  <c:v>0.68144499178981954</c:v>
                </c:pt>
                <c:pt idx="286">
                  <c:v>0.66830870279146137</c:v>
                </c:pt>
                <c:pt idx="287">
                  <c:v>0.66830870279146137</c:v>
                </c:pt>
                <c:pt idx="288">
                  <c:v>0.66830870279146137</c:v>
                </c:pt>
                <c:pt idx="289">
                  <c:v>0.65845648604269302</c:v>
                </c:pt>
                <c:pt idx="290">
                  <c:v>0.65845648604269302</c:v>
                </c:pt>
                <c:pt idx="291">
                  <c:v>0.65845648604269302</c:v>
                </c:pt>
                <c:pt idx="292">
                  <c:v>0.65024630541871919</c:v>
                </c:pt>
                <c:pt idx="293">
                  <c:v>0.61083743842364524</c:v>
                </c:pt>
                <c:pt idx="294">
                  <c:v>0.60919540229885061</c:v>
                </c:pt>
                <c:pt idx="295">
                  <c:v>0.60591133004926112</c:v>
                </c:pt>
                <c:pt idx="296">
                  <c:v>0.60262725779967152</c:v>
                </c:pt>
                <c:pt idx="297">
                  <c:v>0.60262725779967152</c:v>
                </c:pt>
                <c:pt idx="298">
                  <c:v>0.60262725779967152</c:v>
                </c:pt>
                <c:pt idx="299">
                  <c:v>0.60426929392446638</c:v>
                </c:pt>
                <c:pt idx="300">
                  <c:v>0.60755336617405598</c:v>
                </c:pt>
                <c:pt idx="301">
                  <c:v>0.62561576354679804</c:v>
                </c:pt>
                <c:pt idx="302">
                  <c:v>0.65353037766830879</c:v>
                </c:pt>
                <c:pt idx="303">
                  <c:v>0.65353037766830879</c:v>
                </c:pt>
                <c:pt idx="304">
                  <c:v>0.65353037766830879</c:v>
                </c:pt>
                <c:pt idx="305">
                  <c:v>0.65353037766830879</c:v>
                </c:pt>
                <c:pt idx="306">
                  <c:v>0.65353037766830879</c:v>
                </c:pt>
                <c:pt idx="307">
                  <c:v>0.65188834154351394</c:v>
                </c:pt>
                <c:pt idx="308">
                  <c:v>0.64860426929392456</c:v>
                </c:pt>
                <c:pt idx="309">
                  <c:v>0.63546798029556639</c:v>
                </c:pt>
                <c:pt idx="310">
                  <c:v>0.60591133004926112</c:v>
                </c:pt>
                <c:pt idx="311">
                  <c:v>0.60591133004926112</c:v>
                </c:pt>
                <c:pt idx="312">
                  <c:v>0.60591133004926112</c:v>
                </c:pt>
                <c:pt idx="313">
                  <c:v>0.60262725779967152</c:v>
                </c:pt>
                <c:pt idx="314">
                  <c:v>0.60262725779967152</c:v>
                </c:pt>
                <c:pt idx="315">
                  <c:v>0.59934318555008226</c:v>
                </c:pt>
                <c:pt idx="316">
                  <c:v>0.60426929392446638</c:v>
                </c:pt>
                <c:pt idx="317">
                  <c:v>0.60426929392446638</c:v>
                </c:pt>
                <c:pt idx="318">
                  <c:v>0.60426929392446638</c:v>
                </c:pt>
                <c:pt idx="319">
                  <c:v>0.60426929392446638</c:v>
                </c:pt>
                <c:pt idx="320">
                  <c:v>0.60426929392446638</c:v>
                </c:pt>
                <c:pt idx="321">
                  <c:v>0.60426929392446638</c:v>
                </c:pt>
                <c:pt idx="322">
                  <c:v>0.60426929392446638</c:v>
                </c:pt>
                <c:pt idx="323">
                  <c:v>0.57963875205254523</c:v>
                </c:pt>
                <c:pt idx="324">
                  <c:v>0.57963875205254523</c:v>
                </c:pt>
                <c:pt idx="325">
                  <c:v>0.57963875205254523</c:v>
                </c:pt>
                <c:pt idx="326">
                  <c:v>0.57963875205254523</c:v>
                </c:pt>
                <c:pt idx="327">
                  <c:v>0.57963875205254523</c:v>
                </c:pt>
                <c:pt idx="328">
                  <c:v>0.57963875205254523</c:v>
                </c:pt>
                <c:pt idx="329">
                  <c:v>0.57963875205254523</c:v>
                </c:pt>
                <c:pt idx="330">
                  <c:v>0.57963875205254523</c:v>
                </c:pt>
                <c:pt idx="331">
                  <c:v>0.58128078817733986</c:v>
                </c:pt>
                <c:pt idx="332">
                  <c:v>0.58128078817733986</c:v>
                </c:pt>
                <c:pt idx="333">
                  <c:v>0.58128078817733986</c:v>
                </c:pt>
                <c:pt idx="334">
                  <c:v>0.58128078817733986</c:v>
                </c:pt>
                <c:pt idx="335">
                  <c:v>0.58784893267651894</c:v>
                </c:pt>
                <c:pt idx="336">
                  <c:v>0.58784893267651894</c:v>
                </c:pt>
                <c:pt idx="337">
                  <c:v>0.59934318555008226</c:v>
                </c:pt>
                <c:pt idx="338">
                  <c:v>0.59934318555008226</c:v>
                </c:pt>
                <c:pt idx="339">
                  <c:v>0.59934318555008226</c:v>
                </c:pt>
                <c:pt idx="340">
                  <c:v>0.59934318555008226</c:v>
                </c:pt>
                <c:pt idx="341">
                  <c:v>0.59277504105090317</c:v>
                </c:pt>
                <c:pt idx="342">
                  <c:v>0.58128078817733986</c:v>
                </c:pt>
                <c:pt idx="343">
                  <c:v>0.58620689655172409</c:v>
                </c:pt>
                <c:pt idx="344">
                  <c:v>0.58784893267651894</c:v>
                </c:pt>
                <c:pt idx="345">
                  <c:v>0.61576354679802969</c:v>
                </c:pt>
                <c:pt idx="346">
                  <c:v>0.61576354679802969</c:v>
                </c:pt>
                <c:pt idx="347">
                  <c:v>0.61576354679802969</c:v>
                </c:pt>
                <c:pt idx="348">
                  <c:v>0.63546798029556639</c:v>
                </c:pt>
                <c:pt idx="349">
                  <c:v>0.64039408866995085</c:v>
                </c:pt>
                <c:pt idx="350">
                  <c:v>0.65353037766830879</c:v>
                </c:pt>
                <c:pt idx="351">
                  <c:v>0.65353037766830879</c:v>
                </c:pt>
                <c:pt idx="352">
                  <c:v>0.65353037766830879</c:v>
                </c:pt>
                <c:pt idx="353">
                  <c:v>0.65353037766830879</c:v>
                </c:pt>
                <c:pt idx="354">
                  <c:v>0.65353037766830879</c:v>
                </c:pt>
                <c:pt idx="355">
                  <c:v>0.65353037766830879</c:v>
                </c:pt>
                <c:pt idx="356">
                  <c:v>0.65353037766830879</c:v>
                </c:pt>
                <c:pt idx="357">
                  <c:v>0.65517241379310343</c:v>
                </c:pt>
                <c:pt idx="358">
                  <c:v>0.65845648604269302</c:v>
                </c:pt>
                <c:pt idx="359">
                  <c:v>0.66502463054187211</c:v>
                </c:pt>
                <c:pt idx="360">
                  <c:v>0.66502463054187211</c:v>
                </c:pt>
                <c:pt idx="361">
                  <c:v>0.66502463054187211</c:v>
                </c:pt>
                <c:pt idx="362">
                  <c:v>0.66502463054187211</c:v>
                </c:pt>
                <c:pt idx="363">
                  <c:v>0.66338259441707714</c:v>
                </c:pt>
                <c:pt idx="364">
                  <c:v>0.66174055829228251</c:v>
                </c:pt>
                <c:pt idx="365">
                  <c:v>0.66666666666666674</c:v>
                </c:pt>
                <c:pt idx="366">
                  <c:v>0.66666666666666674</c:v>
                </c:pt>
                <c:pt idx="367">
                  <c:v>0.66666666666666674</c:v>
                </c:pt>
                <c:pt idx="368">
                  <c:v>0.66666666666666674</c:v>
                </c:pt>
                <c:pt idx="369">
                  <c:v>0.66502463054187211</c:v>
                </c:pt>
                <c:pt idx="370">
                  <c:v>0.66174055829228251</c:v>
                </c:pt>
                <c:pt idx="371">
                  <c:v>0.65024630541871919</c:v>
                </c:pt>
                <c:pt idx="372">
                  <c:v>0.64203612479474548</c:v>
                </c:pt>
                <c:pt idx="373">
                  <c:v>0.66174055829228251</c:v>
                </c:pt>
                <c:pt idx="374">
                  <c:v>0.66174055829228251</c:v>
                </c:pt>
                <c:pt idx="375">
                  <c:v>0.66174055829228251</c:v>
                </c:pt>
                <c:pt idx="376">
                  <c:v>0.67816091954022995</c:v>
                </c:pt>
                <c:pt idx="377">
                  <c:v>0.72085385878489328</c:v>
                </c:pt>
                <c:pt idx="378">
                  <c:v>0.72906403940886699</c:v>
                </c:pt>
                <c:pt idx="379">
                  <c:v>0.73399014778325122</c:v>
                </c:pt>
                <c:pt idx="380">
                  <c:v>0.74220032840722494</c:v>
                </c:pt>
                <c:pt idx="381">
                  <c:v>0.74220032840722494</c:v>
                </c:pt>
                <c:pt idx="382">
                  <c:v>0.74220032840722494</c:v>
                </c:pt>
                <c:pt idx="383">
                  <c:v>0.75205254515599351</c:v>
                </c:pt>
                <c:pt idx="384">
                  <c:v>0.75205254515599351</c:v>
                </c:pt>
                <c:pt idx="385">
                  <c:v>0.75205254515599351</c:v>
                </c:pt>
                <c:pt idx="386">
                  <c:v>0.75205254515599351</c:v>
                </c:pt>
                <c:pt idx="387">
                  <c:v>0.74220032840722494</c:v>
                </c:pt>
                <c:pt idx="388">
                  <c:v>0.74220032840722494</c:v>
                </c:pt>
                <c:pt idx="389">
                  <c:v>0.74220032840722494</c:v>
                </c:pt>
                <c:pt idx="390">
                  <c:v>0.72906403940886699</c:v>
                </c:pt>
                <c:pt idx="391">
                  <c:v>0.71592775041050905</c:v>
                </c:pt>
                <c:pt idx="392">
                  <c:v>0.69129720853858789</c:v>
                </c:pt>
                <c:pt idx="393">
                  <c:v>0.67487684729064046</c:v>
                </c:pt>
                <c:pt idx="394">
                  <c:v>0.66174055829228251</c:v>
                </c:pt>
                <c:pt idx="395">
                  <c:v>0.66174055829228251</c:v>
                </c:pt>
                <c:pt idx="396">
                  <c:v>0.66174055829228251</c:v>
                </c:pt>
                <c:pt idx="397">
                  <c:v>0.64860426929392456</c:v>
                </c:pt>
                <c:pt idx="398">
                  <c:v>0.62561576354679804</c:v>
                </c:pt>
                <c:pt idx="399">
                  <c:v>0.62561576354679804</c:v>
                </c:pt>
                <c:pt idx="400">
                  <c:v>0.60262725779967152</c:v>
                </c:pt>
                <c:pt idx="401">
                  <c:v>0.59605911330049266</c:v>
                </c:pt>
                <c:pt idx="402">
                  <c:v>0.59605911330049266</c:v>
                </c:pt>
                <c:pt idx="403">
                  <c:v>0.59605911330049266</c:v>
                </c:pt>
                <c:pt idx="404">
                  <c:v>0.60755336617405598</c:v>
                </c:pt>
                <c:pt idx="405">
                  <c:v>0.61412151067323484</c:v>
                </c:pt>
                <c:pt idx="406">
                  <c:v>0.61740558292282433</c:v>
                </c:pt>
                <c:pt idx="407">
                  <c:v>0.61576354679802969</c:v>
                </c:pt>
                <c:pt idx="408">
                  <c:v>0.60919540229885061</c:v>
                </c:pt>
                <c:pt idx="409">
                  <c:v>0.60919540229885061</c:v>
                </c:pt>
                <c:pt idx="410">
                  <c:v>0.60919540229885061</c:v>
                </c:pt>
                <c:pt idx="411">
                  <c:v>0.61083743842364524</c:v>
                </c:pt>
                <c:pt idx="412">
                  <c:v>0.61576354679802969</c:v>
                </c:pt>
                <c:pt idx="413">
                  <c:v>0.61576354679802969</c:v>
                </c:pt>
                <c:pt idx="414">
                  <c:v>0.62233169129720856</c:v>
                </c:pt>
                <c:pt idx="415">
                  <c:v>0.63054187192118227</c:v>
                </c:pt>
                <c:pt idx="416">
                  <c:v>0.63054187192118227</c:v>
                </c:pt>
                <c:pt idx="417">
                  <c:v>0.63054187192118227</c:v>
                </c:pt>
                <c:pt idx="418">
                  <c:v>0.64696223316912971</c:v>
                </c:pt>
                <c:pt idx="419">
                  <c:v>0.62397372742200341</c:v>
                </c:pt>
                <c:pt idx="420">
                  <c:v>0.60919540229885061</c:v>
                </c:pt>
                <c:pt idx="421">
                  <c:v>0.60098522167487689</c:v>
                </c:pt>
                <c:pt idx="422">
                  <c:v>0.60098522167487689</c:v>
                </c:pt>
                <c:pt idx="423">
                  <c:v>0.60098522167487689</c:v>
                </c:pt>
                <c:pt idx="424">
                  <c:v>0.60098522167487689</c:v>
                </c:pt>
                <c:pt idx="425">
                  <c:v>0.66995073891625623</c:v>
                </c:pt>
                <c:pt idx="426">
                  <c:v>0.68144499178981954</c:v>
                </c:pt>
                <c:pt idx="427">
                  <c:v>0.70935960591132996</c:v>
                </c:pt>
                <c:pt idx="428">
                  <c:v>0.73070607553366185</c:v>
                </c:pt>
                <c:pt idx="429">
                  <c:v>0.72577996715927751</c:v>
                </c:pt>
                <c:pt idx="430">
                  <c:v>0.72577996715927751</c:v>
                </c:pt>
                <c:pt idx="431">
                  <c:v>0.72577996715927751</c:v>
                </c:pt>
                <c:pt idx="432">
                  <c:v>0.7060755336617407</c:v>
                </c:pt>
                <c:pt idx="433">
                  <c:v>0.7060755336617407</c:v>
                </c:pt>
                <c:pt idx="434">
                  <c:v>0.70114942528735624</c:v>
                </c:pt>
                <c:pt idx="435">
                  <c:v>0.72085385878489328</c:v>
                </c:pt>
                <c:pt idx="436">
                  <c:v>0.72085385878489328</c:v>
                </c:pt>
                <c:pt idx="437">
                  <c:v>0.72085385878489328</c:v>
                </c:pt>
                <c:pt idx="438">
                  <c:v>0.72085385878489328</c:v>
                </c:pt>
                <c:pt idx="439">
                  <c:v>0.75697865353037774</c:v>
                </c:pt>
                <c:pt idx="440">
                  <c:v>0.74712643678160928</c:v>
                </c:pt>
                <c:pt idx="441">
                  <c:v>0.68144499178981954</c:v>
                </c:pt>
                <c:pt idx="442">
                  <c:v>0.63218390804597713</c:v>
                </c:pt>
                <c:pt idx="443">
                  <c:v>0.61904761904761896</c:v>
                </c:pt>
                <c:pt idx="444">
                  <c:v>0.61904761904761896</c:v>
                </c:pt>
                <c:pt idx="445">
                  <c:v>0.61904761904761896</c:v>
                </c:pt>
                <c:pt idx="446">
                  <c:v>0.61904761904761896</c:v>
                </c:pt>
                <c:pt idx="447">
                  <c:v>0.61904761904761896</c:v>
                </c:pt>
                <c:pt idx="448">
                  <c:v>0.60919540229885061</c:v>
                </c:pt>
                <c:pt idx="449">
                  <c:v>0.60755336617405598</c:v>
                </c:pt>
                <c:pt idx="450">
                  <c:v>0.60919540229885061</c:v>
                </c:pt>
                <c:pt idx="451">
                  <c:v>0.60919540229885061</c:v>
                </c:pt>
                <c:pt idx="452">
                  <c:v>0.60919540229885061</c:v>
                </c:pt>
                <c:pt idx="453">
                  <c:v>0.60919540229885061</c:v>
                </c:pt>
                <c:pt idx="454">
                  <c:v>0.59934318555008226</c:v>
                </c:pt>
                <c:pt idx="455">
                  <c:v>0.59441707717569781</c:v>
                </c:pt>
                <c:pt idx="456">
                  <c:v>0.59441707717569781</c:v>
                </c:pt>
                <c:pt idx="457">
                  <c:v>0.59934318555008226</c:v>
                </c:pt>
                <c:pt idx="458">
                  <c:v>0.59934318555008226</c:v>
                </c:pt>
                <c:pt idx="459">
                  <c:v>0.59934318555008226</c:v>
                </c:pt>
                <c:pt idx="460">
                  <c:v>0.59934318555008226</c:v>
                </c:pt>
                <c:pt idx="461">
                  <c:v>0.59934318555008226</c:v>
                </c:pt>
                <c:pt idx="462">
                  <c:v>0.59934318555008226</c:v>
                </c:pt>
                <c:pt idx="463">
                  <c:v>0.59934318555008226</c:v>
                </c:pt>
                <c:pt idx="464">
                  <c:v>0.59934318555008226</c:v>
                </c:pt>
                <c:pt idx="465">
                  <c:v>0.59934318555008226</c:v>
                </c:pt>
                <c:pt idx="466">
                  <c:v>0.59934318555008226</c:v>
                </c:pt>
                <c:pt idx="467">
                  <c:v>0.60262725779967152</c:v>
                </c:pt>
                <c:pt idx="468">
                  <c:v>0.61740558292282433</c:v>
                </c:pt>
                <c:pt idx="469">
                  <c:v>0.62397372742200341</c:v>
                </c:pt>
                <c:pt idx="470">
                  <c:v>0.62561576354679804</c:v>
                </c:pt>
                <c:pt idx="471">
                  <c:v>0.62561576354679804</c:v>
                </c:pt>
                <c:pt idx="472">
                  <c:v>0.62561576354679804</c:v>
                </c:pt>
                <c:pt idx="473">
                  <c:v>0.62561576354679804</c:v>
                </c:pt>
                <c:pt idx="474">
                  <c:v>0.61576354679802969</c:v>
                </c:pt>
                <c:pt idx="475">
                  <c:v>0.57799671592775037</c:v>
                </c:pt>
                <c:pt idx="476">
                  <c:v>0.55336617405582922</c:v>
                </c:pt>
                <c:pt idx="477">
                  <c:v>0.54844006568144499</c:v>
                </c:pt>
                <c:pt idx="478">
                  <c:v>0.54187192118226613</c:v>
                </c:pt>
                <c:pt idx="479">
                  <c:v>0.54187192118226613</c:v>
                </c:pt>
                <c:pt idx="480">
                  <c:v>0.54187192118226613</c:v>
                </c:pt>
                <c:pt idx="481">
                  <c:v>0.54187192118226613</c:v>
                </c:pt>
                <c:pt idx="482">
                  <c:v>0.53366174055829241</c:v>
                </c:pt>
                <c:pt idx="483">
                  <c:v>0.53366174055829241</c:v>
                </c:pt>
                <c:pt idx="484">
                  <c:v>0.53201970443349755</c:v>
                </c:pt>
                <c:pt idx="485">
                  <c:v>0.53201970443349755</c:v>
                </c:pt>
                <c:pt idx="486">
                  <c:v>0.53201970443349755</c:v>
                </c:pt>
                <c:pt idx="487">
                  <c:v>0.53201970443349755</c:v>
                </c:pt>
                <c:pt idx="488">
                  <c:v>0.53366174055829241</c:v>
                </c:pt>
                <c:pt idx="489">
                  <c:v>0.55993431855500819</c:v>
                </c:pt>
                <c:pt idx="490">
                  <c:v>0.56650246305418728</c:v>
                </c:pt>
                <c:pt idx="491">
                  <c:v>0.58949096880131358</c:v>
                </c:pt>
                <c:pt idx="492">
                  <c:v>0.59277504105090317</c:v>
                </c:pt>
                <c:pt idx="493">
                  <c:v>0.59277504105090317</c:v>
                </c:pt>
                <c:pt idx="494">
                  <c:v>0.59277504105090317</c:v>
                </c:pt>
                <c:pt idx="495">
                  <c:v>0.59605911330049266</c:v>
                </c:pt>
                <c:pt idx="496">
                  <c:v>0.61740558292282433</c:v>
                </c:pt>
                <c:pt idx="497">
                  <c:v>0.67651888341543509</c:v>
                </c:pt>
                <c:pt idx="498">
                  <c:v>0.68308702791461418</c:v>
                </c:pt>
                <c:pt idx="499">
                  <c:v>0.68308702791461418</c:v>
                </c:pt>
                <c:pt idx="500">
                  <c:v>0.68308702791461418</c:v>
                </c:pt>
                <c:pt idx="501">
                  <c:v>0.68308702791461418</c:v>
                </c:pt>
                <c:pt idx="502">
                  <c:v>0.66995073891625623</c:v>
                </c:pt>
                <c:pt idx="503">
                  <c:v>0.66338259441707714</c:v>
                </c:pt>
                <c:pt idx="504">
                  <c:v>0.64532019704433508</c:v>
                </c:pt>
                <c:pt idx="505">
                  <c:v>0.62068965517241392</c:v>
                </c:pt>
                <c:pt idx="506">
                  <c:v>0.59113300492610854</c:v>
                </c:pt>
                <c:pt idx="507">
                  <c:v>0.59113300492610854</c:v>
                </c:pt>
                <c:pt idx="508">
                  <c:v>0.59113300492610854</c:v>
                </c:pt>
                <c:pt idx="509">
                  <c:v>0.57635467980295574</c:v>
                </c:pt>
                <c:pt idx="510">
                  <c:v>0.58784893267651894</c:v>
                </c:pt>
                <c:pt idx="511">
                  <c:v>0.55829228243021356</c:v>
                </c:pt>
                <c:pt idx="512">
                  <c:v>0.57142857142857151</c:v>
                </c:pt>
                <c:pt idx="513">
                  <c:v>0.57142857142857151</c:v>
                </c:pt>
                <c:pt idx="514">
                  <c:v>0.57142857142857151</c:v>
                </c:pt>
                <c:pt idx="515">
                  <c:v>0.57142857142857151</c:v>
                </c:pt>
                <c:pt idx="516">
                  <c:v>0.60755336617405598</c:v>
                </c:pt>
                <c:pt idx="517">
                  <c:v>0.62397372742200341</c:v>
                </c:pt>
                <c:pt idx="518">
                  <c:v>0.63382594417077176</c:v>
                </c:pt>
                <c:pt idx="519">
                  <c:v>0.67159277504105086</c:v>
                </c:pt>
                <c:pt idx="520">
                  <c:v>0.72085385878489328</c:v>
                </c:pt>
                <c:pt idx="521">
                  <c:v>0.72085385878489328</c:v>
                </c:pt>
                <c:pt idx="522">
                  <c:v>0.72085385878489328</c:v>
                </c:pt>
                <c:pt idx="523">
                  <c:v>0.73563218390804608</c:v>
                </c:pt>
                <c:pt idx="524">
                  <c:v>0.71756978653530368</c:v>
                </c:pt>
                <c:pt idx="525">
                  <c:v>0.69293924466338253</c:v>
                </c:pt>
                <c:pt idx="526">
                  <c:v>0.68472906403940881</c:v>
                </c:pt>
                <c:pt idx="527">
                  <c:v>0.66502463054187211</c:v>
                </c:pt>
                <c:pt idx="528">
                  <c:v>0.66502463054187211</c:v>
                </c:pt>
                <c:pt idx="529">
                  <c:v>0.66502463054187211</c:v>
                </c:pt>
                <c:pt idx="530">
                  <c:v>0.63546798029556639</c:v>
                </c:pt>
                <c:pt idx="531">
                  <c:v>0.61740558292282433</c:v>
                </c:pt>
                <c:pt idx="532">
                  <c:v>0.59113300492610854</c:v>
                </c:pt>
                <c:pt idx="533">
                  <c:v>0.57142857142857151</c:v>
                </c:pt>
                <c:pt idx="534">
                  <c:v>0.57142857142857151</c:v>
                </c:pt>
                <c:pt idx="535">
                  <c:v>0.57142857142857151</c:v>
                </c:pt>
                <c:pt idx="536">
                  <c:v>0.57142857142857151</c:v>
                </c:pt>
                <c:pt idx="537">
                  <c:v>0.56486042692939242</c:v>
                </c:pt>
                <c:pt idx="538">
                  <c:v>0.55172413793103448</c:v>
                </c:pt>
                <c:pt idx="539">
                  <c:v>0.53366174055829241</c:v>
                </c:pt>
                <c:pt idx="540">
                  <c:v>0.53530377668308704</c:v>
                </c:pt>
                <c:pt idx="541">
                  <c:v>0.56978653530377665</c:v>
                </c:pt>
                <c:pt idx="542">
                  <c:v>0.56978653530377665</c:v>
                </c:pt>
                <c:pt idx="543">
                  <c:v>0.56978653530377665</c:v>
                </c:pt>
                <c:pt idx="544">
                  <c:v>0.57635467980295574</c:v>
                </c:pt>
                <c:pt idx="545">
                  <c:v>0.60591133004926112</c:v>
                </c:pt>
                <c:pt idx="546">
                  <c:v>0.60098522167487689</c:v>
                </c:pt>
                <c:pt idx="547">
                  <c:v>0.63875205254515599</c:v>
                </c:pt>
                <c:pt idx="548">
                  <c:v>0.67651888341543509</c:v>
                </c:pt>
                <c:pt idx="549">
                  <c:v>0.67651888341543509</c:v>
                </c:pt>
                <c:pt idx="550">
                  <c:v>0.67651888341543509</c:v>
                </c:pt>
                <c:pt idx="551">
                  <c:v>0.66502463054187211</c:v>
                </c:pt>
                <c:pt idx="552">
                  <c:v>0.73234811165845648</c:v>
                </c:pt>
                <c:pt idx="553">
                  <c:v>0.77832512315270941</c:v>
                </c:pt>
                <c:pt idx="554">
                  <c:v>0.80952380952380965</c:v>
                </c:pt>
                <c:pt idx="555">
                  <c:v>0.81773399014778336</c:v>
                </c:pt>
                <c:pt idx="556">
                  <c:v>0.81773399014778336</c:v>
                </c:pt>
                <c:pt idx="557">
                  <c:v>0.81773399014778336</c:v>
                </c:pt>
                <c:pt idx="558">
                  <c:v>0.81116584564860428</c:v>
                </c:pt>
                <c:pt idx="559">
                  <c:v>0.79146141215106725</c:v>
                </c:pt>
                <c:pt idx="560">
                  <c:v>0.78489326765188838</c:v>
                </c:pt>
                <c:pt idx="561">
                  <c:v>0.78489326765188838</c:v>
                </c:pt>
                <c:pt idx="562">
                  <c:v>0.72577996715927751</c:v>
                </c:pt>
                <c:pt idx="563">
                  <c:v>0.72577996715927751</c:v>
                </c:pt>
                <c:pt idx="564">
                  <c:v>0.72577996715927751</c:v>
                </c:pt>
                <c:pt idx="565">
                  <c:v>0.74220032840722494</c:v>
                </c:pt>
                <c:pt idx="566">
                  <c:v>0.75369458128078815</c:v>
                </c:pt>
                <c:pt idx="567">
                  <c:v>0.77996715927750426</c:v>
                </c:pt>
                <c:pt idx="568">
                  <c:v>0.75533661740558311</c:v>
                </c:pt>
                <c:pt idx="569">
                  <c:v>0.85878489326765195</c:v>
                </c:pt>
                <c:pt idx="570">
                  <c:v>0.85878489326765195</c:v>
                </c:pt>
                <c:pt idx="571">
                  <c:v>0.85878489326765195</c:v>
                </c:pt>
                <c:pt idx="572">
                  <c:v>1.0279146141215108</c:v>
                </c:pt>
                <c:pt idx="573">
                  <c:v>1.1018062397372741</c:v>
                </c:pt>
                <c:pt idx="574">
                  <c:v>1.1034482758620687</c:v>
                </c:pt>
                <c:pt idx="575">
                  <c:v>1.1133004926108372</c:v>
                </c:pt>
                <c:pt idx="576">
                  <c:v>1.0919540229885059</c:v>
                </c:pt>
                <c:pt idx="577">
                  <c:v>1.0919540229885059</c:v>
                </c:pt>
                <c:pt idx="578">
                  <c:v>1.0919540229885059</c:v>
                </c:pt>
                <c:pt idx="579">
                  <c:v>1.0919540229885059</c:v>
                </c:pt>
                <c:pt idx="580">
                  <c:v>1.1182266009852215</c:v>
                </c:pt>
                <c:pt idx="581">
                  <c:v>1.1182266009852215</c:v>
                </c:pt>
                <c:pt idx="582">
                  <c:v>1.1165845648604269</c:v>
                </c:pt>
                <c:pt idx="583">
                  <c:v>1.1100164203612479</c:v>
                </c:pt>
                <c:pt idx="584">
                  <c:v>1.1100164203612479</c:v>
                </c:pt>
                <c:pt idx="585">
                  <c:v>1.1100164203612479</c:v>
                </c:pt>
                <c:pt idx="586">
                  <c:v>1.0853858784893267</c:v>
                </c:pt>
                <c:pt idx="587">
                  <c:v>1.0344827586206897</c:v>
                </c:pt>
                <c:pt idx="588">
                  <c:v>1.0180623973727423</c:v>
                </c:pt>
                <c:pt idx="589">
                  <c:v>0.9770114942528737</c:v>
                </c:pt>
                <c:pt idx="590">
                  <c:v>0.9474548440065681</c:v>
                </c:pt>
                <c:pt idx="591">
                  <c:v>0.9474548440065681</c:v>
                </c:pt>
                <c:pt idx="592">
                  <c:v>0.9474548440065681</c:v>
                </c:pt>
                <c:pt idx="593">
                  <c:v>0.9244663382594418</c:v>
                </c:pt>
                <c:pt idx="594">
                  <c:v>0.92939244663382603</c:v>
                </c:pt>
                <c:pt idx="595">
                  <c:v>0.93103448275862066</c:v>
                </c:pt>
                <c:pt idx="596">
                  <c:v>0.94417077175697883</c:v>
                </c:pt>
                <c:pt idx="597">
                  <c:v>0.93924466338259438</c:v>
                </c:pt>
                <c:pt idx="598">
                  <c:v>0.93924466338259438</c:v>
                </c:pt>
                <c:pt idx="599">
                  <c:v>0.93924466338259438</c:v>
                </c:pt>
                <c:pt idx="600">
                  <c:v>0.94088669950738923</c:v>
                </c:pt>
                <c:pt idx="601">
                  <c:v>0.94417077175697883</c:v>
                </c:pt>
                <c:pt idx="602">
                  <c:v>0.94417077175697883</c:v>
                </c:pt>
                <c:pt idx="603">
                  <c:v>0.89490968801313642</c:v>
                </c:pt>
                <c:pt idx="604">
                  <c:v>0.88013136288998362</c:v>
                </c:pt>
                <c:pt idx="605">
                  <c:v>0.88013136288998362</c:v>
                </c:pt>
                <c:pt idx="606">
                  <c:v>0.88013136288998362</c:v>
                </c:pt>
                <c:pt idx="607">
                  <c:v>0.85057471264367823</c:v>
                </c:pt>
                <c:pt idx="608">
                  <c:v>0.819376026272578</c:v>
                </c:pt>
                <c:pt idx="609">
                  <c:v>0.82594417077175708</c:v>
                </c:pt>
                <c:pt idx="610">
                  <c:v>0.8866995073891627</c:v>
                </c:pt>
                <c:pt idx="611">
                  <c:v>0.97044334975369462</c:v>
                </c:pt>
                <c:pt idx="612">
                  <c:v>0.97044334975369462</c:v>
                </c:pt>
                <c:pt idx="613">
                  <c:v>0.97044334975369462</c:v>
                </c:pt>
                <c:pt idx="614">
                  <c:v>0.98357963875205257</c:v>
                </c:pt>
                <c:pt idx="615">
                  <c:v>0.77504105090311981</c:v>
                </c:pt>
                <c:pt idx="616">
                  <c:v>0.74548440065681443</c:v>
                </c:pt>
                <c:pt idx="617">
                  <c:v>0.69129720853858789</c:v>
                </c:pt>
                <c:pt idx="618">
                  <c:v>0.68308702791461418</c:v>
                </c:pt>
                <c:pt idx="619">
                  <c:v>0.68308702791461418</c:v>
                </c:pt>
                <c:pt idx="620">
                  <c:v>0.68308702791461418</c:v>
                </c:pt>
                <c:pt idx="621">
                  <c:v>0.69458128078817738</c:v>
                </c:pt>
                <c:pt idx="622">
                  <c:v>0.69458128078817738</c:v>
                </c:pt>
                <c:pt idx="623">
                  <c:v>0.65353037766830879</c:v>
                </c:pt>
                <c:pt idx="624">
                  <c:v>0.60755336617405598</c:v>
                </c:pt>
                <c:pt idx="625">
                  <c:v>0.53201970443349755</c:v>
                </c:pt>
                <c:pt idx="626">
                  <c:v>0.53201970443349755</c:v>
                </c:pt>
                <c:pt idx="627">
                  <c:v>0.53201970443349755</c:v>
                </c:pt>
                <c:pt idx="628">
                  <c:v>0.4794745484400656</c:v>
                </c:pt>
                <c:pt idx="629">
                  <c:v>0.44663382594417073</c:v>
                </c:pt>
                <c:pt idx="630">
                  <c:v>0.44499178981937604</c:v>
                </c:pt>
                <c:pt idx="631">
                  <c:v>0.44663382594417073</c:v>
                </c:pt>
                <c:pt idx="632">
                  <c:v>0.44663382594417073</c:v>
                </c:pt>
                <c:pt idx="633">
                  <c:v>0.44663382594417073</c:v>
                </c:pt>
                <c:pt idx="634">
                  <c:v>0.44663382594417073</c:v>
                </c:pt>
                <c:pt idx="635">
                  <c:v>0.44663382594417073</c:v>
                </c:pt>
                <c:pt idx="636">
                  <c:v>0.44663382594417073</c:v>
                </c:pt>
                <c:pt idx="637">
                  <c:v>0.44663382594417073</c:v>
                </c:pt>
                <c:pt idx="638">
                  <c:v>0.44499178981937604</c:v>
                </c:pt>
                <c:pt idx="639">
                  <c:v>0.44334975369458141</c:v>
                </c:pt>
                <c:pt idx="640">
                  <c:v>0.44334975369458141</c:v>
                </c:pt>
                <c:pt idx="641">
                  <c:v>0.44334975369458141</c:v>
                </c:pt>
                <c:pt idx="642">
                  <c:v>0.43185550082101815</c:v>
                </c:pt>
                <c:pt idx="643">
                  <c:v>0.42200328407224952</c:v>
                </c:pt>
                <c:pt idx="644">
                  <c:v>0.43021346469622324</c:v>
                </c:pt>
                <c:pt idx="645">
                  <c:v>0.4417077175697865</c:v>
                </c:pt>
                <c:pt idx="646">
                  <c:v>0.44334975369458141</c:v>
                </c:pt>
                <c:pt idx="647">
                  <c:v>0.44334975369458141</c:v>
                </c:pt>
                <c:pt idx="648">
                  <c:v>0.44334975369458141</c:v>
                </c:pt>
                <c:pt idx="649">
                  <c:v>0.44499178981937604</c:v>
                </c:pt>
                <c:pt idx="650">
                  <c:v>0.43842364532019701</c:v>
                </c:pt>
                <c:pt idx="651">
                  <c:v>0.4417077175697865</c:v>
                </c:pt>
                <c:pt idx="652">
                  <c:v>0.44499178981937604</c:v>
                </c:pt>
                <c:pt idx="653">
                  <c:v>0.47290640394088679</c:v>
                </c:pt>
                <c:pt idx="654">
                  <c:v>0.47290640394088679</c:v>
                </c:pt>
                <c:pt idx="655">
                  <c:v>0.47290640394088679</c:v>
                </c:pt>
                <c:pt idx="656">
                  <c:v>0.4794745484400656</c:v>
                </c:pt>
                <c:pt idx="657">
                  <c:v>0.4794745484400656</c:v>
                </c:pt>
                <c:pt idx="658">
                  <c:v>0.4794745484400656</c:v>
                </c:pt>
                <c:pt idx="659">
                  <c:v>0.4794745484400656</c:v>
                </c:pt>
                <c:pt idx="660">
                  <c:v>0.49096880131362891</c:v>
                </c:pt>
                <c:pt idx="661">
                  <c:v>0.49096880131362891</c:v>
                </c:pt>
                <c:pt idx="662">
                  <c:v>0.49096880131362891</c:v>
                </c:pt>
                <c:pt idx="663">
                  <c:v>0.51067323481116589</c:v>
                </c:pt>
                <c:pt idx="664">
                  <c:v>0.52052545155993424</c:v>
                </c:pt>
                <c:pt idx="665">
                  <c:v>0.52545155993431869</c:v>
                </c:pt>
                <c:pt idx="666">
                  <c:v>0.52709359605911332</c:v>
                </c:pt>
                <c:pt idx="667">
                  <c:v>0.52709359605911332</c:v>
                </c:pt>
                <c:pt idx="668">
                  <c:v>0.52709359605911332</c:v>
                </c:pt>
                <c:pt idx="669">
                  <c:v>0.52709359605911332</c:v>
                </c:pt>
                <c:pt idx="670">
                  <c:v>0.52709359605911332</c:v>
                </c:pt>
                <c:pt idx="671">
                  <c:v>0.52709359605911332</c:v>
                </c:pt>
                <c:pt idx="672">
                  <c:v>0.52709359605911332</c:v>
                </c:pt>
                <c:pt idx="673">
                  <c:v>0.52709359605911332</c:v>
                </c:pt>
                <c:pt idx="674">
                  <c:v>0.52216748768472909</c:v>
                </c:pt>
                <c:pt idx="675">
                  <c:v>0.52216748768472909</c:v>
                </c:pt>
                <c:pt idx="676">
                  <c:v>0.52216748768472909</c:v>
                </c:pt>
                <c:pt idx="677">
                  <c:v>0.54351395730706076</c:v>
                </c:pt>
                <c:pt idx="678">
                  <c:v>0.49096880131362891</c:v>
                </c:pt>
                <c:pt idx="679">
                  <c:v>0.43513957307060769</c:v>
                </c:pt>
                <c:pt idx="680">
                  <c:v>0.43349753694581278</c:v>
                </c:pt>
                <c:pt idx="681">
                  <c:v>0.43349753694581278</c:v>
                </c:pt>
                <c:pt idx="682">
                  <c:v>0.43349753694581278</c:v>
                </c:pt>
                <c:pt idx="683">
                  <c:v>0.43349753694581278</c:v>
                </c:pt>
                <c:pt idx="684">
                  <c:v>0.43513957307060769</c:v>
                </c:pt>
                <c:pt idx="685">
                  <c:v>0.43513957307060769</c:v>
                </c:pt>
                <c:pt idx="686">
                  <c:v>0.43513957307060769</c:v>
                </c:pt>
                <c:pt idx="687">
                  <c:v>0.43513957307060769</c:v>
                </c:pt>
                <c:pt idx="688">
                  <c:v>0.44334975369458141</c:v>
                </c:pt>
                <c:pt idx="689">
                  <c:v>0.44334975369458141</c:v>
                </c:pt>
                <c:pt idx="690">
                  <c:v>0.44334975369458141</c:v>
                </c:pt>
                <c:pt idx="691">
                  <c:v>0.44334975369458141</c:v>
                </c:pt>
                <c:pt idx="692">
                  <c:v>0.44334975369458141</c:v>
                </c:pt>
                <c:pt idx="693">
                  <c:v>0.44334975369458141</c:v>
                </c:pt>
                <c:pt idx="694">
                  <c:v>0.44827586206896558</c:v>
                </c:pt>
                <c:pt idx="695">
                  <c:v>0.44827586206896558</c:v>
                </c:pt>
                <c:pt idx="696">
                  <c:v>0.44827586206896558</c:v>
                </c:pt>
                <c:pt idx="697">
                  <c:v>0.44827586206896558</c:v>
                </c:pt>
                <c:pt idx="698">
                  <c:v>0.44991789819376027</c:v>
                </c:pt>
                <c:pt idx="699">
                  <c:v>0.44663382594417073</c:v>
                </c:pt>
                <c:pt idx="700">
                  <c:v>0.45320197044334981</c:v>
                </c:pt>
                <c:pt idx="701">
                  <c:v>0.47619047619047633</c:v>
                </c:pt>
                <c:pt idx="702">
                  <c:v>0.49917898193760263</c:v>
                </c:pt>
                <c:pt idx="703">
                  <c:v>0.49917898193760263</c:v>
                </c:pt>
                <c:pt idx="704">
                  <c:v>0.49917898193760263</c:v>
                </c:pt>
                <c:pt idx="705">
                  <c:v>0.50574712643678166</c:v>
                </c:pt>
                <c:pt idx="706">
                  <c:v>0.50574712643678166</c:v>
                </c:pt>
                <c:pt idx="707">
                  <c:v>0.50574712643678166</c:v>
                </c:pt>
                <c:pt idx="708">
                  <c:v>0.51231527093596052</c:v>
                </c:pt>
                <c:pt idx="709">
                  <c:v>0.52216748768472909</c:v>
                </c:pt>
                <c:pt idx="710">
                  <c:v>0.52216748768472909</c:v>
                </c:pt>
                <c:pt idx="711">
                  <c:v>0.52216748768472909</c:v>
                </c:pt>
                <c:pt idx="712">
                  <c:v>0.52216748768472909</c:v>
                </c:pt>
                <c:pt idx="713">
                  <c:v>0.53037766830870292</c:v>
                </c:pt>
                <c:pt idx="714">
                  <c:v>0.54844006568144499</c:v>
                </c:pt>
                <c:pt idx="715">
                  <c:v>0.55172413793103448</c:v>
                </c:pt>
                <c:pt idx="716">
                  <c:v>0.55665024630541871</c:v>
                </c:pt>
                <c:pt idx="717">
                  <c:v>0.55665024630541871</c:v>
                </c:pt>
                <c:pt idx="718">
                  <c:v>0.55665024630541871</c:v>
                </c:pt>
                <c:pt idx="719">
                  <c:v>0.57799671592775037</c:v>
                </c:pt>
                <c:pt idx="720">
                  <c:v>0.57799671592775037</c:v>
                </c:pt>
                <c:pt idx="721">
                  <c:v>0.57799671592775037</c:v>
                </c:pt>
                <c:pt idx="722">
                  <c:v>0.54844006568144499</c:v>
                </c:pt>
                <c:pt idx="723">
                  <c:v>0.56321839080459779</c:v>
                </c:pt>
                <c:pt idx="724">
                  <c:v>0.56321839080459779</c:v>
                </c:pt>
                <c:pt idx="725">
                  <c:v>0.56321839080459779</c:v>
                </c:pt>
                <c:pt idx="726">
                  <c:v>0.57963875205254523</c:v>
                </c:pt>
                <c:pt idx="727">
                  <c:v>0.57799671592775037</c:v>
                </c:pt>
                <c:pt idx="728">
                  <c:v>0.57963875205254523</c:v>
                </c:pt>
                <c:pt idx="729">
                  <c:v>0.58128078817733986</c:v>
                </c:pt>
                <c:pt idx="730">
                  <c:v>0.55665024630541871</c:v>
                </c:pt>
                <c:pt idx="731">
                  <c:v>0.55665024630541871</c:v>
                </c:pt>
                <c:pt idx="732">
                  <c:v>0.55665024630541871</c:v>
                </c:pt>
                <c:pt idx="733">
                  <c:v>0.53694581280788167</c:v>
                </c:pt>
                <c:pt idx="734">
                  <c:v>0.52380952380952384</c:v>
                </c:pt>
                <c:pt idx="735">
                  <c:v>0.5041050903119868</c:v>
                </c:pt>
                <c:pt idx="736">
                  <c:v>0.49753694581280794</c:v>
                </c:pt>
                <c:pt idx="737">
                  <c:v>0.4794745484400656</c:v>
                </c:pt>
                <c:pt idx="738">
                  <c:v>0.4794745484400656</c:v>
                </c:pt>
                <c:pt idx="739">
                  <c:v>0.4794745484400656</c:v>
                </c:pt>
                <c:pt idx="740">
                  <c:v>0.43842364532019701</c:v>
                </c:pt>
                <c:pt idx="741">
                  <c:v>0.40229885057471276</c:v>
                </c:pt>
                <c:pt idx="742">
                  <c:v>0.4187192118226602</c:v>
                </c:pt>
                <c:pt idx="743">
                  <c:v>0.43842364532019701</c:v>
                </c:pt>
                <c:pt idx="744">
                  <c:v>0.51395730706075538</c:v>
                </c:pt>
                <c:pt idx="745">
                  <c:v>0.51395730706075538</c:v>
                </c:pt>
                <c:pt idx="746">
                  <c:v>0.51395730706075538</c:v>
                </c:pt>
                <c:pt idx="747">
                  <c:v>0.56814449917898202</c:v>
                </c:pt>
                <c:pt idx="748">
                  <c:v>0.60591133004926112</c:v>
                </c:pt>
                <c:pt idx="749">
                  <c:v>0.59277504105090317</c:v>
                </c:pt>
                <c:pt idx="750">
                  <c:v>0.60426929392446638</c:v>
                </c:pt>
                <c:pt idx="751">
                  <c:v>0.60919540229885061</c:v>
                </c:pt>
                <c:pt idx="752">
                  <c:v>0.60919540229885061</c:v>
                </c:pt>
                <c:pt idx="753">
                  <c:v>0.60919540229885061</c:v>
                </c:pt>
                <c:pt idx="754">
                  <c:v>0.60426929392446638</c:v>
                </c:pt>
                <c:pt idx="755">
                  <c:v>0.60426929392446638</c:v>
                </c:pt>
                <c:pt idx="756">
                  <c:v>0.60426929392446638</c:v>
                </c:pt>
                <c:pt idx="757">
                  <c:v>0.57963875205254523</c:v>
                </c:pt>
                <c:pt idx="758">
                  <c:v>0.55008210180623984</c:v>
                </c:pt>
                <c:pt idx="759">
                  <c:v>0.55008210180623984</c:v>
                </c:pt>
                <c:pt idx="760">
                  <c:v>0.55008210180623984</c:v>
                </c:pt>
                <c:pt idx="761">
                  <c:v>0.55993431855500819</c:v>
                </c:pt>
                <c:pt idx="762">
                  <c:v>0.58620689655172409</c:v>
                </c:pt>
                <c:pt idx="763">
                  <c:v>0.30377668308702804</c:v>
                </c:pt>
                <c:pt idx="764">
                  <c:v>0.27422003284072244</c:v>
                </c:pt>
                <c:pt idx="765">
                  <c:v>0.26436781609195403</c:v>
                </c:pt>
                <c:pt idx="766">
                  <c:v>0.26436781609195403</c:v>
                </c:pt>
                <c:pt idx="767">
                  <c:v>0.26436781609195403</c:v>
                </c:pt>
                <c:pt idx="768">
                  <c:v>0.29720853858784896</c:v>
                </c:pt>
                <c:pt idx="769">
                  <c:v>0.3284072249589492</c:v>
                </c:pt>
                <c:pt idx="770">
                  <c:v>0.36781609195402298</c:v>
                </c:pt>
                <c:pt idx="771">
                  <c:v>0.39737274220032837</c:v>
                </c:pt>
                <c:pt idx="772">
                  <c:v>0.43021346469622324</c:v>
                </c:pt>
                <c:pt idx="773">
                  <c:v>0.43021346469622324</c:v>
                </c:pt>
                <c:pt idx="774">
                  <c:v>0.43021346469622324</c:v>
                </c:pt>
                <c:pt idx="775">
                  <c:v>0.44334975369458141</c:v>
                </c:pt>
                <c:pt idx="776">
                  <c:v>0.46305418719211816</c:v>
                </c:pt>
                <c:pt idx="777">
                  <c:v>0.48604269293924468</c:v>
                </c:pt>
                <c:pt idx="778">
                  <c:v>0.47619047619047633</c:v>
                </c:pt>
                <c:pt idx="779">
                  <c:v>0.55665024630541871</c:v>
                </c:pt>
                <c:pt idx="780">
                  <c:v>0.55665024630541871</c:v>
                </c:pt>
                <c:pt idx="781">
                  <c:v>0.55665024630541871</c:v>
                </c:pt>
                <c:pt idx="782">
                  <c:v>0.64696223316912971</c:v>
                </c:pt>
                <c:pt idx="783">
                  <c:v>0.67487684729064046</c:v>
                </c:pt>
                <c:pt idx="784">
                  <c:v>0.67980295566502458</c:v>
                </c:pt>
                <c:pt idx="785">
                  <c:v>0.71756978653530368</c:v>
                </c:pt>
                <c:pt idx="786">
                  <c:v>0.74055829228243031</c:v>
                </c:pt>
                <c:pt idx="787">
                  <c:v>0.74055829228243031</c:v>
                </c:pt>
                <c:pt idx="788">
                  <c:v>0.74055829228243031</c:v>
                </c:pt>
                <c:pt idx="789">
                  <c:v>0.67816091954022995</c:v>
                </c:pt>
                <c:pt idx="790">
                  <c:v>0.67323481116584583</c:v>
                </c:pt>
                <c:pt idx="791">
                  <c:v>0.50738916256157629</c:v>
                </c:pt>
                <c:pt idx="792">
                  <c:v>0.46962233169129725</c:v>
                </c:pt>
                <c:pt idx="793">
                  <c:v>0.39737274220032837</c:v>
                </c:pt>
                <c:pt idx="794">
                  <c:v>0.39737274220032837</c:v>
                </c:pt>
                <c:pt idx="795">
                  <c:v>0.39737274220032837</c:v>
                </c:pt>
                <c:pt idx="796">
                  <c:v>0.35632183908045972</c:v>
                </c:pt>
                <c:pt idx="797">
                  <c:v>0.34975369458128086</c:v>
                </c:pt>
                <c:pt idx="798">
                  <c:v>0.34811165845648601</c:v>
                </c:pt>
                <c:pt idx="799">
                  <c:v>0.2857142857142857</c:v>
                </c:pt>
                <c:pt idx="800">
                  <c:v>0.2857142857142857</c:v>
                </c:pt>
                <c:pt idx="801">
                  <c:v>0.2857142857142857</c:v>
                </c:pt>
                <c:pt idx="802">
                  <c:v>0.2857142857142857</c:v>
                </c:pt>
                <c:pt idx="803">
                  <c:v>0.27422003284072244</c:v>
                </c:pt>
                <c:pt idx="804">
                  <c:v>0.19868637110016424</c:v>
                </c:pt>
                <c:pt idx="805">
                  <c:v>0.18883415435139586</c:v>
                </c:pt>
                <c:pt idx="806">
                  <c:v>0.15435139573070605</c:v>
                </c:pt>
                <c:pt idx="807">
                  <c:v>0.15435139573070605</c:v>
                </c:pt>
                <c:pt idx="808">
                  <c:v>0.15435139573070605</c:v>
                </c:pt>
                <c:pt idx="809">
                  <c:v>0.15435139573070605</c:v>
                </c:pt>
                <c:pt idx="810">
                  <c:v>0.14778325123152722</c:v>
                </c:pt>
                <c:pt idx="811">
                  <c:v>0.14285714285714279</c:v>
                </c:pt>
                <c:pt idx="812">
                  <c:v>0.15270935960591139</c:v>
                </c:pt>
                <c:pt idx="813">
                  <c:v>0.14614121510673234</c:v>
                </c:pt>
                <c:pt idx="814">
                  <c:v>0.12151067323481114</c:v>
                </c:pt>
                <c:pt idx="815">
                  <c:v>0.12151067323481114</c:v>
                </c:pt>
                <c:pt idx="816">
                  <c:v>0.12151067323481114</c:v>
                </c:pt>
                <c:pt idx="817">
                  <c:v>0.11165845648604276</c:v>
                </c:pt>
                <c:pt idx="818">
                  <c:v>3.4482758620689682E-2</c:v>
                </c:pt>
                <c:pt idx="819">
                  <c:v>9.8522167487684973E-3</c:v>
                </c:pt>
                <c:pt idx="820">
                  <c:v>-4.9261083743841897E-3</c:v>
                </c:pt>
                <c:pt idx="821">
                  <c:v>0</c:v>
                </c:pt>
                <c:pt idx="822">
                  <c:v>0</c:v>
                </c:pt>
                <c:pt idx="823">
                  <c:v>0</c:v>
                </c:pt>
                <c:pt idx="824">
                  <c:v>1.6420361247947456E-2</c:v>
                </c:pt>
                <c:pt idx="825">
                  <c:v>3.2840722495894911E-2</c:v>
                </c:pt>
                <c:pt idx="826">
                  <c:v>4.1050903119868636E-2</c:v>
                </c:pt>
                <c:pt idx="827">
                  <c:v>4.1050903119868636E-2</c:v>
                </c:pt>
                <c:pt idx="828">
                  <c:v>4.9261083743842367E-2</c:v>
                </c:pt>
                <c:pt idx="829">
                  <c:v>4.9261083743842367E-2</c:v>
                </c:pt>
                <c:pt idx="830">
                  <c:v>4.9261083743842367E-2</c:v>
                </c:pt>
                <c:pt idx="831">
                  <c:v>5.4187192118226674E-2</c:v>
                </c:pt>
                <c:pt idx="832">
                  <c:v>5.9113300492610862E-2</c:v>
                </c:pt>
                <c:pt idx="833">
                  <c:v>5.9113300492610862E-2</c:v>
                </c:pt>
                <c:pt idx="834">
                  <c:v>6.0755336617405516E-2</c:v>
                </c:pt>
                <c:pt idx="835">
                  <c:v>6.0755336617405516E-2</c:v>
                </c:pt>
                <c:pt idx="836">
                  <c:v>6.0755336617405516E-2</c:v>
                </c:pt>
                <c:pt idx="837">
                  <c:v>6.0755336617405516E-2</c:v>
                </c:pt>
                <c:pt idx="838">
                  <c:v>6.4039408866995051E-2</c:v>
                </c:pt>
                <c:pt idx="839">
                  <c:v>6.4039408866995051E-2</c:v>
                </c:pt>
                <c:pt idx="840">
                  <c:v>6.4039408866995051E-2</c:v>
                </c:pt>
                <c:pt idx="841">
                  <c:v>6.5681444991789933E-2</c:v>
                </c:pt>
                <c:pt idx="842">
                  <c:v>6.5681444991789933E-2</c:v>
                </c:pt>
                <c:pt idx="843">
                  <c:v>6.5681444991789933E-2</c:v>
                </c:pt>
                <c:pt idx="844">
                  <c:v>6.5681444991789933E-2</c:v>
                </c:pt>
                <c:pt idx="845">
                  <c:v>6.7323481116584594E-2</c:v>
                </c:pt>
                <c:pt idx="846">
                  <c:v>6.7323481116584594E-2</c:v>
                </c:pt>
                <c:pt idx="847">
                  <c:v>6.2397372742200398E-2</c:v>
                </c:pt>
                <c:pt idx="848">
                  <c:v>6.0755336617405516E-2</c:v>
                </c:pt>
                <c:pt idx="849">
                  <c:v>6.4039408866995051E-2</c:v>
                </c:pt>
                <c:pt idx="850">
                  <c:v>6.4039408866995051E-2</c:v>
                </c:pt>
                <c:pt idx="851">
                  <c:v>6.4039408866995051E-2</c:v>
                </c:pt>
                <c:pt idx="852">
                  <c:v>6.7323481116584594E-2</c:v>
                </c:pt>
                <c:pt idx="853">
                  <c:v>0.12315270935960602</c:v>
                </c:pt>
                <c:pt idx="854">
                  <c:v>0.12151067323481114</c:v>
                </c:pt>
                <c:pt idx="855">
                  <c:v>0.12151067323481114</c:v>
                </c:pt>
                <c:pt idx="856">
                  <c:v>0.12807881773399021</c:v>
                </c:pt>
                <c:pt idx="857">
                  <c:v>0.12807881773399021</c:v>
                </c:pt>
                <c:pt idx="858">
                  <c:v>0.12807881773399021</c:v>
                </c:pt>
                <c:pt idx="859">
                  <c:v>0.13136288998357976</c:v>
                </c:pt>
                <c:pt idx="860">
                  <c:v>0.13136288998357976</c:v>
                </c:pt>
                <c:pt idx="861">
                  <c:v>0.13136288998357976</c:v>
                </c:pt>
                <c:pt idx="862">
                  <c:v>0.12972085385878487</c:v>
                </c:pt>
                <c:pt idx="863">
                  <c:v>0.12972085385878487</c:v>
                </c:pt>
                <c:pt idx="864">
                  <c:v>0.12972085385878487</c:v>
                </c:pt>
                <c:pt idx="865">
                  <c:v>0.12972085385878487</c:v>
                </c:pt>
                <c:pt idx="866">
                  <c:v>0.12643678160919533</c:v>
                </c:pt>
                <c:pt idx="867">
                  <c:v>0.12315270935960602</c:v>
                </c:pt>
                <c:pt idx="868">
                  <c:v>0.12315270935960602</c:v>
                </c:pt>
                <c:pt idx="869">
                  <c:v>0.12151067323481114</c:v>
                </c:pt>
                <c:pt idx="870">
                  <c:v>0.12479474548440068</c:v>
                </c:pt>
                <c:pt idx="871">
                  <c:v>0.12479474548440068</c:v>
                </c:pt>
                <c:pt idx="872">
                  <c:v>0.12479474548440068</c:v>
                </c:pt>
                <c:pt idx="873">
                  <c:v>0.12972085385878487</c:v>
                </c:pt>
                <c:pt idx="874">
                  <c:v>0.12972085385878487</c:v>
                </c:pt>
                <c:pt idx="875">
                  <c:v>0.12972085385878487</c:v>
                </c:pt>
                <c:pt idx="876">
                  <c:v>0.12972085385878487</c:v>
                </c:pt>
                <c:pt idx="877">
                  <c:v>0.12643678160919533</c:v>
                </c:pt>
                <c:pt idx="878">
                  <c:v>0.12643678160919533</c:v>
                </c:pt>
                <c:pt idx="879">
                  <c:v>0.12643678160919533</c:v>
                </c:pt>
                <c:pt idx="880">
                  <c:v>0.12643678160919533</c:v>
                </c:pt>
                <c:pt idx="881">
                  <c:v>0.12643678160919533</c:v>
                </c:pt>
                <c:pt idx="882">
                  <c:v>0.12643678160919533</c:v>
                </c:pt>
                <c:pt idx="883">
                  <c:v>0.12807881773399021</c:v>
                </c:pt>
                <c:pt idx="884">
                  <c:v>0.13136288998357976</c:v>
                </c:pt>
                <c:pt idx="885">
                  <c:v>0.13136288998357976</c:v>
                </c:pt>
                <c:pt idx="886">
                  <c:v>0.13136288998357976</c:v>
                </c:pt>
                <c:pt idx="887">
                  <c:v>0.11494252873563231</c:v>
                </c:pt>
                <c:pt idx="888">
                  <c:v>0.11494252873563231</c:v>
                </c:pt>
                <c:pt idx="889">
                  <c:v>0.11165845648604276</c:v>
                </c:pt>
                <c:pt idx="890">
                  <c:v>0.13136288998357976</c:v>
                </c:pt>
                <c:pt idx="891">
                  <c:v>9.8522167487684845E-2</c:v>
                </c:pt>
                <c:pt idx="892">
                  <c:v>9.8522167487684845E-2</c:v>
                </c:pt>
                <c:pt idx="893">
                  <c:v>9.8522167487684845E-2</c:v>
                </c:pt>
                <c:pt idx="894">
                  <c:v>9.6880131362889962E-2</c:v>
                </c:pt>
                <c:pt idx="895">
                  <c:v>9.0311986863711127E-2</c:v>
                </c:pt>
                <c:pt idx="896">
                  <c:v>8.8669950738916231E-2</c:v>
                </c:pt>
                <c:pt idx="897">
                  <c:v>8.8669950738916231E-2</c:v>
                </c:pt>
                <c:pt idx="898">
                  <c:v>8.8669950738916231E-2</c:v>
                </c:pt>
                <c:pt idx="899">
                  <c:v>8.8669950738916231E-2</c:v>
                </c:pt>
                <c:pt idx="900">
                  <c:v>8.8669950738916231E-2</c:v>
                </c:pt>
                <c:pt idx="901">
                  <c:v>8.3743842364532042E-2</c:v>
                </c:pt>
                <c:pt idx="902">
                  <c:v>8.3743842364532042E-2</c:v>
                </c:pt>
                <c:pt idx="903">
                  <c:v>8.3743842364532042E-2</c:v>
                </c:pt>
                <c:pt idx="904">
                  <c:v>8.3743842364532042E-2</c:v>
                </c:pt>
                <c:pt idx="905">
                  <c:v>8.3743842364532042E-2</c:v>
                </c:pt>
                <c:pt idx="906">
                  <c:v>8.3743842364532042E-2</c:v>
                </c:pt>
                <c:pt idx="907">
                  <c:v>8.3743842364532042E-2</c:v>
                </c:pt>
                <c:pt idx="908">
                  <c:v>8.5385878489326703E-2</c:v>
                </c:pt>
                <c:pt idx="909">
                  <c:v>7.7175697865352971E-2</c:v>
                </c:pt>
                <c:pt idx="910">
                  <c:v>1.8062397372742223E-2</c:v>
                </c:pt>
                <c:pt idx="911">
                  <c:v>1.6420361247947456E-2</c:v>
                </c:pt>
                <c:pt idx="912">
                  <c:v>1.6420361247947456E-2</c:v>
                </c:pt>
                <c:pt idx="913">
                  <c:v>1.6420361247947456E-2</c:v>
                </c:pt>
                <c:pt idx="914">
                  <c:v>1.6420361247947456E-2</c:v>
                </c:pt>
                <c:pt idx="915">
                  <c:v>1.6420361247947456E-2</c:v>
                </c:pt>
                <c:pt idx="916">
                  <c:v>1.6420361247947456E-2</c:v>
                </c:pt>
                <c:pt idx="917">
                  <c:v>1.6420361247947456E-2</c:v>
                </c:pt>
                <c:pt idx="918">
                  <c:v>9.8522167487684973E-3</c:v>
                </c:pt>
                <c:pt idx="919">
                  <c:v>1.6420361247947688E-3</c:v>
                </c:pt>
                <c:pt idx="920">
                  <c:v>1.6420361247947688E-3</c:v>
                </c:pt>
                <c:pt idx="921">
                  <c:v>1.6420361247947688E-3</c:v>
                </c:pt>
                <c:pt idx="922">
                  <c:v>3.2840722495895377E-3</c:v>
                </c:pt>
                <c:pt idx="923">
                  <c:v>3.2840722495895377E-3</c:v>
                </c:pt>
                <c:pt idx="924">
                  <c:v>1.4778325123152686E-2</c:v>
                </c:pt>
                <c:pt idx="925">
                  <c:v>-3.9408866995073871E-2</c:v>
                </c:pt>
                <c:pt idx="926">
                  <c:v>-4.2692939244663407E-2</c:v>
                </c:pt>
                <c:pt idx="927">
                  <c:v>-4.2692939244663407E-2</c:v>
                </c:pt>
                <c:pt idx="928">
                  <c:v>-4.2692939244663407E-2</c:v>
                </c:pt>
                <c:pt idx="929">
                  <c:v>-4.2692939244663407E-2</c:v>
                </c:pt>
                <c:pt idx="930">
                  <c:v>-4.5977011494252831E-2</c:v>
                </c:pt>
                <c:pt idx="931">
                  <c:v>-4.5977011494252831E-2</c:v>
                </c:pt>
                <c:pt idx="932">
                  <c:v>-5.2545155993431784E-2</c:v>
                </c:pt>
                <c:pt idx="933">
                  <c:v>-5.9113300492610862E-2</c:v>
                </c:pt>
                <c:pt idx="934">
                  <c:v>-5.9113300492610862E-2</c:v>
                </c:pt>
                <c:pt idx="935">
                  <c:v>-5.9113300492610862E-2</c:v>
                </c:pt>
                <c:pt idx="936">
                  <c:v>-5.2545155993431784E-2</c:v>
                </c:pt>
                <c:pt idx="937">
                  <c:v>-4.5977011494252831E-2</c:v>
                </c:pt>
                <c:pt idx="938">
                  <c:v>-4.2692939244663407E-2</c:v>
                </c:pt>
                <c:pt idx="939">
                  <c:v>-3.2840722495894911E-2</c:v>
                </c:pt>
                <c:pt idx="940">
                  <c:v>-2.9556650246305372E-2</c:v>
                </c:pt>
                <c:pt idx="941">
                  <c:v>-2.9556650246305372E-2</c:v>
                </c:pt>
                <c:pt idx="942">
                  <c:v>-2.9556650246305372E-2</c:v>
                </c:pt>
                <c:pt idx="943">
                  <c:v>-2.4630541871921183E-2</c:v>
                </c:pt>
                <c:pt idx="944">
                  <c:v>-1.8062397372742223E-2</c:v>
                </c:pt>
                <c:pt idx="945">
                  <c:v>-1.9704433497536877E-2</c:v>
                </c:pt>
                <c:pt idx="946">
                  <c:v>-1.1494252873563149E-2</c:v>
                </c:pt>
                <c:pt idx="947">
                  <c:v>4.9261083743843068E-3</c:v>
                </c:pt>
                <c:pt idx="948">
                  <c:v>4.9261083743843068E-3</c:v>
                </c:pt>
                <c:pt idx="949">
                  <c:v>4.9261083743843068E-3</c:v>
                </c:pt>
                <c:pt idx="950">
                  <c:v>9.8522167487684973E-3</c:v>
                </c:pt>
                <c:pt idx="951">
                  <c:v>1.9704433497536995E-2</c:v>
                </c:pt>
                <c:pt idx="952">
                  <c:v>2.1346469622331762E-2</c:v>
                </c:pt>
                <c:pt idx="953">
                  <c:v>2.2988505747126416E-2</c:v>
                </c:pt>
                <c:pt idx="954">
                  <c:v>2.6272577996715951E-2</c:v>
                </c:pt>
                <c:pt idx="955">
                  <c:v>2.6272577996715951E-2</c:v>
                </c:pt>
                <c:pt idx="956">
                  <c:v>2.6272577996715951E-2</c:v>
                </c:pt>
                <c:pt idx="957">
                  <c:v>2.6272577996715951E-2</c:v>
                </c:pt>
                <c:pt idx="958">
                  <c:v>2.6272577996715951E-2</c:v>
                </c:pt>
                <c:pt idx="959">
                  <c:v>2.1346469622331762E-2</c:v>
                </c:pt>
                <c:pt idx="960">
                  <c:v>1.3136288998358035E-2</c:v>
                </c:pt>
                <c:pt idx="961">
                  <c:v>1.6420361247947688E-3</c:v>
                </c:pt>
                <c:pt idx="962">
                  <c:v>1.6420361247947688E-3</c:v>
                </c:pt>
                <c:pt idx="963">
                  <c:v>1.6420361247947688E-3</c:v>
                </c:pt>
                <c:pt idx="964">
                  <c:v>-1.1494252873563149E-2</c:v>
                </c:pt>
                <c:pt idx="965">
                  <c:v>-1.3136288998357918E-2</c:v>
                </c:pt>
                <c:pt idx="966">
                  <c:v>-1.3136288998357918E-2</c:v>
                </c:pt>
                <c:pt idx="967">
                  <c:v>-1.3136288998357918E-2</c:v>
                </c:pt>
                <c:pt idx="968">
                  <c:v>-1.8062397372742223E-2</c:v>
                </c:pt>
                <c:pt idx="969">
                  <c:v>-1.8062397372742223E-2</c:v>
                </c:pt>
                <c:pt idx="970">
                  <c:v>-1.8062397372742223E-2</c:v>
                </c:pt>
                <c:pt idx="971">
                  <c:v>-1.6420361247947456E-2</c:v>
                </c:pt>
                <c:pt idx="972">
                  <c:v>-1.3136288998357918E-2</c:v>
                </c:pt>
                <c:pt idx="973">
                  <c:v>-3.6124794745484329E-2</c:v>
                </c:pt>
                <c:pt idx="974">
                  <c:v>-8.8669950738916231E-2</c:v>
                </c:pt>
                <c:pt idx="975">
                  <c:v>-9.0311986863711002E-2</c:v>
                </c:pt>
                <c:pt idx="976">
                  <c:v>-9.0311986863711002E-2</c:v>
                </c:pt>
                <c:pt idx="977">
                  <c:v>-9.0311986863711002E-2</c:v>
                </c:pt>
                <c:pt idx="978">
                  <c:v>-9.0311986863711002E-2</c:v>
                </c:pt>
                <c:pt idx="979">
                  <c:v>-9.0311986863711002E-2</c:v>
                </c:pt>
                <c:pt idx="980">
                  <c:v>-9.0311986863711002E-2</c:v>
                </c:pt>
                <c:pt idx="981">
                  <c:v>-9.0311986863711002E-2</c:v>
                </c:pt>
                <c:pt idx="982">
                  <c:v>-9.359605911330042E-2</c:v>
                </c:pt>
                <c:pt idx="983">
                  <c:v>-9.359605911330042E-2</c:v>
                </c:pt>
                <c:pt idx="984">
                  <c:v>-9.359605911330042E-2</c:v>
                </c:pt>
                <c:pt idx="985">
                  <c:v>-9.359605911330042E-2</c:v>
                </c:pt>
                <c:pt idx="986">
                  <c:v>-9.359605911330042E-2</c:v>
                </c:pt>
                <c:pt idx="987">
                  <c:v>-8.5385878489326703E-2</c:v>
                </c:pt>
                <c:pt idx="988">
                  <c:v>-8.0459770114942514E-2</c:v>
                </c:pt>
                <c:pt idx="989">
                  <c:v>-6.896551724137924E-2</c:v>
                </c:pt>
                <c:pt idx="990">
                  <c:v>-6.896551724137924E-2</c:v>
                </c:pt>
                <c:pt idx="991">
                  <c:v>-6.896551724137924E-2</c:v>
                </c:pt>
                <c:pt idx="992">
                  <c:v>-6.239737274220028E-2</c:v>
                </c:pt>
                <c:pt idx="993">
                  <c:v>-6.0755336617405516E-2</c:v>
                </c:pt>
                <c:pt idx="994">
                  <c:v>-6.0755336617405516E-2</c:v>
                </c:pt>
                <c:pt idx="995">
                  <c:v>-4.9261083743842367E-2</c:v>
                </c:pt>
                <c:pt idx="996">
                  <c:v>-4.433497536945806E-2</c:v>
                </c:pt>
                <c:pt idx="997">
                  <c:v>-4.433497536945806E-2</c:v>
                </c:pt>
                <c:pt idx="998">
                  <c:v>-4.433497536945806E-2</c:v>
                </c:pt>
                <c:pt idx="999">
                  <c:v>-4.7619047619047596E-2</c:v>
                </c:pt>
                <c:pt idx="1000">
                  <c:v>-2.9556650246305372E-2</c:v>
                </c:pt>
                <c:pt idx="1001">
                  <c:v>-2.7914614121510604E-2</c:v>
                </c:pt>
                <c:pt idx="1002">
                  <c:v>-2.4630541871921183E-2</c:v>
                </c:pt>
                <c:pt idx="1003">
                  <c:v>-2.4630541871921183E-2</c:v>
                </c:pt>
                <c:pt idx="1004">
                  <c:v>-2.4630541871921183E-2</c:v>
                </c:pt>
                <c:pt idx="1005">
                  <c:v>-2.4630541871921183E-2</c:v>
                </c:pt>
                <c:pt idx="1006">
                  <c:v>-2.4630541871921183E-2</c:v>
                </c:pt>
                <c:pt idx="1007">
                  <c:v>-2.4630541871921183E-2</c:v>
                </c:pt>
                <c:pt idx="1008">
                  <c:v>-2.4630541871921183E-2</c:v>
                </c:pt>
                <c:pt idx="1009">
                  <c:v>-2.6272577996715951E-2</c:v>
                </c:pt>
                <c:pt idx="1010">
                  <c:v>-2.6272577996715951E-2</c:v>
                </c:pt>
                <c:pt idx="1011">
                  <c:v>-2.6272577996715951E-2</c:v>
                </c:pt>
                <c:pt idx="1012">
                  <c:v>-2.6272577996715951E-2</c:v>
                </c:pt>
                <c:pt idx="1013">
                  <c:v>-2.4630541871921183E-2</c:v>
                </c:pt>
                <c:pt idx="1014">
                  <c:v>-1.6420361247947456E-2</c:v>
                </c:pt>
                <c:pt idx="1015">
                  <c:v>-1.9704433497536877E-2</c:v>
                </c:pt>
                <c:pt idx="1016">
                  <c:v>-1.6420361247947456E-2</c:v>
                </c:pt>
                <c:pt idx="1017">
                  <c:v>-1.3136288998357918E-2</c:v>
                </c:pt>
                <c:pt idx="1018">
                  <c:v>-1.3136288998357918E-2</c:v>
                </c:pt>
                <c:pt idx="1019">
                  <c:v>-1.3136288998357918E-2</c:v>
                </c:pt>
                <c:pt idx="1020">
                  <c:v>-1.3136288998357918E-2</c:v>
                </c:pt>
                <c:pt idx="1021">
                  <c:v>-8.2101806239737278E-3</c:v>
                </c:pt>
                <c:pt idx="1022">
                  <c:v>-6.5681444991789592E-3</c:v>
                </c:pt>
                <c:pt idx="1023">
                  <c:v>-3.284072249589421E-3</c:v>
                </c:pt>
                <c:pt idx="1024">
                  <c:v>-3.284072249589421E-3</c:v>
                </c:pt>
                <c:pt idx="1025">
                  <c:v>-3.284072249589421E-3</c:v>
                </c:pt>
                <c:pt idx="1026">
                  <c:v>-3.284072249589421E-3</c:v>
                </c:pt>
                <c:pt idx="1027">
                  <c:v>-1.6420361247947688E-3</c:v>
                </c:pt>
                <c:pt idx="1028">
                  <c:v>0</c:v>
                </c:pt>
                <c:pt idx="1029">
                  <c:v>0</c:v>
                </c:pt>
                <c:pt idx="1030">
                  <c:v>0</c:v>
                </c:pt>
                <c:pt idx="1031">
                  <c:v>0</c:v>
                </c:pt>
                <c:pt idx="1032">
                  <c:v>0</c:v>
                </c:pt>
                <c:pt idx="1033">
                  <c:v>0</c:v>
                </c:pt>
                <c:pt idx="1034">
                  <c:v>4.9261083743843068E-3</c:v>
                </c:pt>
                <c:pt idx="1035">
                  <c:v>4.9261083743843068E-3</c:v>
                </c:pt>
                <c:pt idx="1036">
                  <c:v>4.9261083743843068E-3</c:v>
                </c:pt>
                <c:pt idx="1037">
                  <c:v>4.9261083743843068E-3</c:v>
                </c:pt>
                <c:pt idx="1038">
                  <c:v>4.9261083743843068E-3</c:v>
                </c:pt>
                <c:pt idx="1039">
                  <c:v>4.9261083743843068E-3</c:v>
                </c:pt>
                <c:pt idx="1040">
                  <c:v>4.9261083743843068E-3</c:v>
                </c:pt>
                <c:pt idx="1041">
                  <c:v>6.5681444991789592E-3</c:v>
                </c:pt>
                <c:pt idx="1042">
                  <c:v>6.5681444991789592E-3</c:v>
                </c:pt>
                <c:pt idx="1043">
                  <c:v>6.5681444991789592E-3</c:v>
                </c:pt>
                <c:pt idx="1044">
                  <c:v>1.3136288998358035E-2</c:v>
                </c:pt>
                <c:pt idx="1045">
                  <c:v>8.2101806239737278E-3</c:v>
                </c:pt>
                <c:pt idx="1046">
                  <c:v>8.2101806239737278E-3</c:v>
                </c:pt>
                <c:pt idx="1047">
                  <c:v>8.2101806239737278E-3</c:v>
                </c:pt>
                <c:pt idx="1048">
                  <c:v>8.2101806239737278E-3</c:v>
                </c:pt>
                <c:pt idx="1049">
                  <c:v>8.2101806239737278E-3</c:v>
                </c:pt>
                <c:pt idx="1050">
                  <c:v>8.2101806239737278E-3</c:v>
                </c:pt>
                <c:pt idx="1051">
                  <c:v>9.8522167487684973E-3</c:v>
                </c:pt>
                <c:pt idx="1052">
                  <c:v>9.8522167487684973E-3</c:v>
                </c:pt>
                <c:pt idx="1053">
                  <c:v>9.8522167487684973E-3</c:v>
                </c:pt>
                <c:pt idx="1054">
                  <c:v>9.8522167487684973E-3</c:v>
                </c:pt>
                <c:pt idx="1055">
                  <c:v>9.8522167487684973E-3</c:v>
                </c:pt>
                <c:pt idx="1056">
                  <c:v>9.8522167487684973E-3</c:v>
                </c:pt>
                <c:pt idx="1057">
                  <c:v>8.2101806239737278E-3</c:v>
                </c:pt>
                <c:pt idx="1058">
                  <c:v>4.9261083743843068E-3</c:v>
                </c:pt>
                <c:pt idx="1059">
                  <c:v>0</c:v>
                </c:pt>
                <c:pt idx="1060">
                  <c:v>0</c:v>
                </c:pt>
                <c:pt idx="1061">
                  <c:v>0</c:v>
                </c:pt>
                <c:pt idx="1062">
                  <c:v>1.6420361247947688E-3</c:v>
                </c:pt>
                <c:pt idx="1063">
                  <c:v>1.6420361247947688E-3</c:v>
                </c:pt>
                <c:pt idx="1064">
                  <c:v>1.6420361247947688E-3</c:v>
                </c:pt>
                <c:pt idx="1065">
                  <c:v>0</c:v>
                </c:pt>
                <c:pt idx="1066">
                  <c:v>-8.2101806239737278E-3</c:v>
                </c:pt>
                <c:pt idx="1067">
                  <c:v>-8.2101806239737278E-3</c:v>
                </c:pt>
                <c:pt idx="1068">
                  <c:v>-8.2101806239737278E-3</c:v>
                </c:pt>
                <c:pt idx="1069">
                  <c:v>-8.2101806239737278E-3</c:v>
                </c:pt>
                <c:pt idx="1070">
                  <c:v>-8.2101806239737278E-3</c:v>
                </c:pt>
                <c:pt idx="1071">
                  <c:v>-8.2101806239737278E-3</c:v>
                </c:pt>
                <c:pt idx="1072">
                  <c:v>-8.2101806239737278E-3</c:v>
                </c:pt>
                <c:pt idx="1073">
                  <c:v>-9.8522167487684973E-3</c:v>
                </c:pt>
                <c:pt idx="1074">
                  <c:v>-9.8522167487684973E-3</c:v>
                </c:pt>
                <c:pt idx="1075">
                  <c:v>-9.8522167487684973E-3</c:v>
                </c:pt>
                <c:pt idx="1076">
                  <c:v>-9.8522167487684973E-3</c:v>
                </c:pt>
                <c:pt idx="1077">
                  <c:v>-9.8522167487684973E-3</c:v>
                </c:pt>
                <c:pt idx="1078">
                  <c:v>-9.8522167487684973E-3</c:v>
                </c:pt>
                <c:pt idx="1079">
                  <c:v>-1.6420361247947456E-2</c:v>
                </c:pt>
                <c:pt idx="1080">
                  <c:v>-1.3136288998357918E-2</c:v>
                </c:pt>
                <c:pt idx="1081">
                  <c:v>-1.3136288998357918E-2</c:v>
                </c:pt>
                <c:pt idx="1082">
                  <c:v>-1.3136288998357918E-2</c:v>
                </c:pt>
                <c:pt idx="1083">
                  <c:v>-1.3136288998357918E-2</c:v>
                </c:pt>
                <c:pt idx="1084">
                  <c:v>-1.3136288998357918E-2</c:v>
                </c:pt>
                <c:pt idx="1085">
                  <c:v>-1.3136288998357918E-2</c:v>
                </c:pt>
                <c:pt idx="1086">
                  <c:v>-9.8522167487684973E-3</c:v>
                </c:pt>
                <c:pt idx="1087">
                  <c:v>-2.1346469622331644E-2</c:v>
                </c:pt>
                <c:pt idx="1088">
                  <c:v>-2.1346469622331644E-2</c:v>
                </c:pt>
                <c:pt idx="1089">
                  <c:v>-2.1346469622331644E-2</c:v>
                </c:pt>
                <c:pt idx="1090">
                  <c:v>-1.6420361247947456E-2</c:v>
                </c:pt>
                <c:pt idx="1091">
                  <c:v>-1.4778325123152686E-2</c:v>
                </c:pt>
                <c:pt idx="1092">
                  <c:v>-4.9261083743841897E-3</c:v>
                </c:pt>
                <c:pt idx="1093">
                  <c:v>0</c:v>
                </c:pt>
                <c:pt idx="1094">
                  <c:v>-1.6420361247947688E-3</c:v>
                </c:pt>
                <c:pt idx="1095">
                  <c:v>-1.6420361247947688E-3</c:v>
                </c:pt>
                <c:pt idx="1096">
                  <c:v>-1.6420361247947688E-3</c:v>
                </c:pt>
                <c:pt idx="1097">
                  <c:v>3.2840722495895377E-3</c:v>
                </c:pt>
                <c:pt idx="1098">
                  <c:v>4.9261083743843068E-3</c:v>
                </c:pt>
                <c:pt idx="1099">
                  <c:v>4.9261083743843068E-3</c:v>
                </c:pt>
                <c:pt idx="1100">
                  <c:v>4.9261083743843068E-3</c:v>
                </c:pt>
                <c:pt idx="1101">
                  <c:v>1.3136288998358035E-2</c:v>
                </c:pt>
                <c:pt idx="1102">
                  <c:v>1.3136288998358035E-2</c:v>
                </c:pt>
                <c:pt idx="1103">
                  <c:v>1.3136288998358035E-2</c:v>
                </c:pt>
                <c:pt idx="1104">
                  <c:v>9.8522167487684973E-3</c:v>
                </c:pt>
                <c:pt idx="1105">
                  <c:v>-2.7914614121510604E-2</c:v>
                </c:pt>
                <c:pt idx="1106">
                  <c:v>-2.9556650246305372E-2</c:v>
                </c:pt>
                <c:pt idx="1107">
                  <c:v>-1.9704433497536877E-2</c:v>
                </c:pt>
                <c:pt idx="1108">
                  <c:v>-3.4482758620689682E-2</c:v>
                </c:pt>
                <c:pt idx="1109">
                  <c:v>-3.4482758620689682E-2</c:v>
                </c:pt>
                <c:pt idx="1110">
                  <c:v>-3.4482758620689682E-2</c:v>
                </c:pt>
                <c:pt idx="1111">
                  <c:v>-3.6124794745484329E-2</c:v>
                </c:pt>
                <c:pt idx="1112">
                  <c:v>-3.4482758620689682E-2</c:v>
                </c:pt>
                <c:pt idx="1113">
                  <c:v>-3.4482758620689682E-2</c:v>
                </c:pt>
                <c:pt idx="1114">
                  <c:v>-3.2840722495894911E-2</c:v>
                </c:pt>
                <c:pt idx="1115">
                  <c:v>-3.9408866995073871E-2</c:v>
                </c:pt>
                <c:pt idx="1116">
                  <c:v>-3.9408866995073871E-2</c:v>
                </c:pt>
                <c:pt idx="1117">
                  <c:v>-3.9408866995073871E-2</c:v>
                </c:pt>
                <c:pt idx="1118">
                  <c:v>-3.9408866995073871E-2</c:v>
                </c:pt>
                <c:pt idx="1119">
                  <c:v>-3.6124794745484329E-2</c:v>
                </c:pt>
                <c:pt idx="1120">
                  <c:v>-3.77668308702791E-2</c:v>
                </c:pt>
                <c:pt idx="1121">
                  <c:v>-3.77668308702791E-2</c:v>
                </c:pt>
                <c:pt idx="1122">
                  <c:v>-3.9408866995073871E-2</c:v>
                </c:pt>
                <c:pt idx="1123">
                  <c:v>-3.9408866995073871E-2</c:v>
                </c:pt>
                <c:pt idx="1124">
                  <c:v>-3.9408866995073871E-2</c:v>
                </c:pt>
                <c:pt idx="1125">
                  <c:v>-3.77668308702791E-2</c:v>
                </c:pt>
                <c:pt idx="1126">
                  <c:v>-3.77668308702791E-2</c:v>
                </c:pt>
                <c:pt idx="1127">
                  <c:v>-3.2840722495894911E-2</c:v>
                </c:pt>
                <c:pt idx="1128">
                  <c:v>-3.2840722495894911E-2</c:v>
                </c:pt>
                <c:pt idx="1129">
                  <c:v>-2.7914614121510604E-2</c:v>
                </c:pt>
                <c:pt idx="1130">
                  <c:v>-2.7914614121510604E-2</c:v>
                </c:pt>
                <c:pt idx="1131">
                  <c:v>-2.7914614121510604E-2</c:v>
                </c:pt>
                <c:pt idx="1132">
                  <c:v>-2.9556650246305372E-2</c:v>
                </c:pt>
                <c:pt idx="1133">
                  <c:v>-2.1346469622331644E-2</c:v>
                </c:pt>
                <c:pt idx="1134">
                  <c:v>-1.9704433497536877E-2</c:v>
                </c:pt>
                <c:pt idx="1135">
                  <c:v>-1.9704433497536877E-2</c:v>
                </c:pt>
                <c:pt idx="1136">
                  <c:v>-1.9704433497536877E-2</c:v>
                </c:pt>
                <c:pt idx="1137">
                  <c:v>-1.9704433497536877E-2</c:v>
                </c:pt>
                <c:pt idx="1138">
                  <c:v>-1.9704433497536877E-2</c:v>
                </c:pt>
                <c:pt idx="1139">
                  <c:v>-1.8062397372742223E-2</c:v>
                </c:pt>
                <c:pt idx="1140">
                  <c:v>-1.8062397372742223E-2</c:v>
                </c:pt>
                <c:pt idx="1141">
                  <c:v>-1.8062397372742223E-2</c:v>
                </c:pt>
                <c:pt idx="1142">
                  <c:v>-1.8062397372742223E-2</c:v>
                </c:pt>
                <c:pt idx="1143">
                  <c:v>-2.1346469622331644E-2</c:v>
                </c:pt>
                <c:pt idx="1144">
                  <c:v>-2.1346469622331644E-2</c:v>
                </c:pt>
                <c:pt idx="1145">
                  <c:v>-2.1346469622331644E-2</c:v>
                </c:pt>
                <c:pt idx="1146">
                  <c:v>-1.4778325123152686E-2</c:v>
                </c:pt>
                <c:pt idx="1147">
                  <c:v>-1.1494252873563149E-2</c:v>
                </c:pt>
                <c:pt idx="1148">
                  <c:v>-1.1494252873563149E-2</c:v>
                </c:pt>
                <c:pt idx="1149">
                  <c:v>-1.3136288998357918E-2</c:v>
                </c:pt>
                <c:pt idx="1150">
                  <c:v>-1.1494252873563149E-2</c:v>
                </c:pt>
                <c:pt idx="1151">
                  <c:v>-1.1494252873563149E-2</c:v>
                </c:pt>
                <c:pt idx="1152">
                  <c:v>-1.1494252873563149E-2</c:v>
                </c:pt>
                <c:pt idx="1153">
                  <c:v>-9.8522167487684973E-3</c:v>
                </c:pt>
                <c:pt idx="1154">
                  <c:v>-9.8522167487684973E-3</c:v>
                </c:pt>
                <c:pt idx="1155">
                  <c:v>-9.8522167487684973E-3</c:v>
                </c:pt>
                <c:pt idx="1156">
                  <c:v>-1.1494252873563149E-2</c:v>
                </c:pt>
                <c:pt idx="1157">
                  <c:v>-6.5681444991789592E-3</c:v>
                </c:pt>
                <c:pt idx="1158">
                  <c:v>-6.5681444991789592E-3</c:v>
                </c:pt>
                <c:pt idx="1159">
                  <c:v>-6.5681444991789592E-3</c:v>
                </c:pt>
                <c:pt idx="1160">
                  <c:v>-3.284072249589421E-3</c:v>
                </c:pt>
                <c:pt idx="1161">
                  <c:v>-9.8522167487684973E-3</c:v>
                </c:pt>
                <c:pt idx="1162">
                  <c:v>-1.3136288998357918E-2</c:v>
                </c:pt>
                <c:pt idx="1163">
                  <c:v>-6.5681444991789592E-3</c:v>
                </c:pt>
                <c:pt idx="1164">
                  <c:v>-6.5681444991789592E-3</c:v>
                </c:pt>
                <c:pt idx="1165">
                  <c:v>-6.5681444991789592E-3</c:v>
                </c:pt>
                <c:pt idx="1166">
                  <c:v>-6.5681444991789592E-3</c:v>
                </c:pt>
                <c:pt idx="1167">
                  <c:v>-4.9261083743841897E-3</c:v>
                </c:pt>
                <c:pt idx="1168">
                  <c:v>-3.284072249589421E-3</c:v>
                </c:pt>
                <c:pt idx="1169">
                  <c:v>1.6420361247947688E-3</c:v>
                </c:pt>
                <c:pt idx="1170">
                  <c:v>-3.284072249589421E-3</c:v>
                </c:pt>
                <c:pt idx="1171">
                  <c:v>4.9261083743843068E-3</c:v>
                </c:pt>
                <c:pt idx="1172">
                  <c:v>4.9261083743843068E-3</c:v>
                </c:pt>
                <c:pt idx="1173">
                  <c:v>4.9261083743843068E-3</c:v>
                </c:pt>
                <c:pt idx="1174">
                  <c:v>9.8522167487684973E-3</c:v>
                </c:pt>
                <c:pt idx="1175">
                  <c:v>1.1494252873563265E-2</c:v>
                </c:pt>
                <c:pt idx="1176">
                  <c:v>1.1494252873563265E-2</c:v>
                </c:pt>
                <c:pt idx="1177">
                  <c:v>1.3136288998358035E-2</c:v>
                </c:pt>
                <c:pt idx="1178">
                  <c:v>1.1494252873563265E-2</c:v>
                </c:pt>
                <c:pt idx="1179">
                  <c:v>1.1494252873563265E-2</c:v>
                </c:pt>
                <c:pt idx="1180">
                  <c:v>1.1494252873563265E-2</c:v>
                </c:pt>
                <c:pt idx="1181">
                  <c:v>1.9704433497536995E-2</c:v>
                </c:pt>
                <c:pt idx="1182">
                  <c:v>1.8062397372742223E-2</c:v>
                </c:pt>
                <c:pt idx="1183">
                  <c:v>2.4630541871921183E-2</c:v>
                </c:pt>
                <c:pt idx="1184">
                  <c:v>3.2840722495894911E-2</c:v>
                </c:pt>
                <c:pt idx="1185">
                  <c:v>3.7766830870279218E-2</c:v>
                </c:pt>
                <c:pt idx="1186">
                  <c:v>3.7766830870279218E-2</c:v>
                </c:pt>
                <c:pt idx="1187">
                  <c:v>3.7766830870279218E-2</c:v>
                </c:pt>
                <c:pt idx="1188">
                  <c:v>5.0903119868637131E-2</c:v>
                </c:pt>
                <c:pt idx="1189">
                  <c:v>5.4187192118226674E-2</c:v>
                </c:pt>
                <c:pt idx="1190">
                  <c:v>5.7471264367816209E-2</c:v>
                </c:pt>
                <c:pt idx="1191">
                  <c:v>5.9113300492610862E-2</c:v>
                </c:pt>
                <c:pt idx="1192">
                  <c:v>5.9113300492610862E-2</c:v>
                </c:pt>
                <c:pt idx="1193">
                  <c:v>5.9113300492610862E-2</c:v>
                </c:pt>
                <c:pt idx="1194">
                  <c:v>5.9113300492610862E-2</c:v>
                </c:pt>
                <c:pt idx="1195">
                  <c:v>5.9113300492610862E-2</c:v>
                </c:pt>
                <c:pt idx="1196">
                  <c:v>5.9113300492610862E-2</c:v>
                </c:pt>
                <c:pt idx="1197">
                  <c:v>6.0755336617405516E-2</c:v>
                </c:pt>
                <c:pt idx="1198">
                  <c:v>6.0755336617405516E-2</c:v>
                </c:pt>
                <c:pt idx="1199">
                  <c:v>2.955665024630549E-2</c:v>
                </c:pt>
                <c:pt idx="1200">
                  <c:v>2.955665024630549E-2</c:v>
                </c:pt>
                <c:pt idx="1201">
                  <c:v>2.955665024630549E-2</c:v>
                </c:pt>
                <c:pt idx="1202">
                  <c:v>3.7766830870279218E-2</c:v>
                </c:pt>
                <c:pt idx="1203">
                  <c:v>4.1050903119868636E-2</c:v>
                </c:pt>
                <c:pt idx="1204">
                  <c:v>4.1050903119868636E-2</c:v>
                </c:pt>
                <c:pt idx="1205">
                  <c:v>4.7619047619047596E-2</c:v>
                </c:pt>
                <c:pt idx="1206">
                  <c:v>8.0459770114942514E-2</c:v>
                </c:pt>
                <c:pt idx="1207">
                  <c:v>8.0459770114942514E-2</c:v>
                </c:pt>
                <c:pt idx="1208">
                  <c:v>8.0459770114942514E-2</c:v>
                </c:pt>
                <c:pt idx="1209">
                  <c:v>8.0459770114942514E-2</c:v>
                </c:pt>
                <c:pt idx="1210">
                  <c:v>7.8817733990147854E-2</c:v>
                </c:pt>
                <c:pt idx="1211">
                  <c:v>7.5533661740558311E-2</c:v>
                </c:pt>
                <c:pt idx="1212">
                  <c:v>7.0607553366174122E-2</c:v>
                </c:pt>
                <c:pt idx="1213">
                  <c:v>7.0607553366174122E-2</c:v>
                </c:pt>
                <c:pt idx="1214">
                  <c:v>7.0607553366174122E-2</c:v>
                </c:pt>
                <c:pt idx="1215">
                  <c:v>7.0607553366174122E-2</c:v>
                </c:pt>
                <c:pt idx="1216">
                  <c:v>7.3891625615763665E-2</c:v>
                </c:pt>
                <c:pt idx="1217">
                  <c:v>7.7175697865352971E-2</c:v>
                </c:pt>
                <c:pt idx="1218">
                  <c:v>7.7175697865352971E-2</c:v>
                </c:pt>
                <c:pt idx="1219">
                  <c:v>8.0459770114942514E-2</c:v>
                </c:pt>
                <c:pt idx="1220">
                  <c:v>8.2101806239737396E-2</c:v>
                </c:pt>
                <c:pt idx="1221">
                  <c:v>8.2101806239737396E-2</c:v>
                </c:pt>
                <c:pt idx="1222">
                  <c:v>8.2101806239737396E-2</c:v>
                </c:pt>
                <c:pt idx="1223">
                  <c:v>8.2101806239737396E-2</c:v>
                </c:pt>
                <c:pt idx="1224">
                  <c:v>8.2101806239737396E-2</c:v>
                </c:pt>
                <c:pt idx="1225">
                  <c:v>8.3743842364532042E-2</c:v>
                </c:pt>
                <c:pt idx="1226">
                  <c:v>8.3743842364532042E-2</c:v>
                </c:pt>
                <c:pt idx="1227">
                  <c:v>8.0459770114942514E-2</c:v>
                </c:pt>
                <c:pt idx="1228">
                  <c:v>8.0459770114942514E-2</c:v>
                </c:pt>
                <c:pt idx="1229">
                  <c:v>8.0459770114942514E-2</c:v>
                </c:pt>
                <c:pt idx="1230">
                  <c:v>8.0459770114942514E-2</c:v>
                </c:pt>
                <c:pt idx="1231">
                  <c:v>3.119868637110014E-2</c:v>
                </c:pt>
                <c:pt idx="1232">
                  <c:v>3.119868637110014E-2</c:v>
                </c:pt>
                <c:pt idx="1233">
                  <c:v>6.896551724137924E-2</c:v>
                </c:pt>
                <c:pt idx="1234">
                  <c:v>7.0607553366174122E-2</c:v>
                </c:pt>
                <c:pt idx="1235">
                  <c:v>7.0607553366174122E-2</c:v>
                </c:pt>
                <c:pt idx="1236">
                  <c:v>7.0607553366174122E-2</c:v>
                </c:pt>
                <c:pt idx="1237">
                  <c:v>7.0607553366174122E-2</c:v>
                </c:pt>
                <c:pt idx="1238">
                  <c:v>7.3891625615763665E-2</c:v>
                </c:pt>
                <c:pt idx="1239">
                  <c:v>7.3891625615763665E-2</c:v>
                </c:pt>
                <c:pt idx="1240">
                  <c:v>7.3891625615763665E-2</c:v>
                </c:pt>
                <c:pt idx="1241">
                  <c:v>7.5533661740558311E-2</c:v>
                </c:pt>
                <c:pt idx="1242">
                  <c:v>7.5533661740558311E-2</c:v>
                </c:pt>
                <c:pt idx="1243">
                  <c:v>7.5533661740558311E-2</c:v>
                </c:pt>
                <c:pt idx="1244">
                  <c:v>8.3743842364532042E-2</c:v>
                </c:pt>
                <c:pt idx="1245">
                  <c:v>7.8817733990147854E-2</c:v>
                </c:pt>
                <c:pt idx="1246">
                  <c:v>8.2101806239737396E-2</c:v>
                </c:pt>
                <c:pt idx="1247">
                  <c:v>7.8817733990147854E-2</c:v>
                </c:pt>
                <c:pt idx="1248">
                  <c:v>8.5385878489326703E-2</c:v>
                </c:pt>
                <c:pt idx="1249">
                  <c:v>8.5385878489326703E-2</c:v>
                </c:pt>
                <c:pt idx="1250">
                  <c:v>8.5385878489326703E-2</c:v>
                </c:pt>
                <c:pt idx="1251">
                  <c:v>9.1954022988505774E-2</c:v>
                </c:pt>
                <c:pt idx="1252">
                  <c:v>9.359605911330042E-2</c:v>
                </c:pt>
                <c:pt idx="1253">
                  <c:v>9.6880131362889962E-2</c:v>
                </c:pt>
                <c:pt idx="1254">
                  <c:v>8.8669950738916231E-2</c:v>
                </c:pt>
                <c:pt idx="1255">
                  <c:v>8.8669950738916231E-2</c:v>
                </c:pt>
                <c:pt idx="1256">
                  <c:v>8.8669950738916231E-2</c:v>
                </c:pt>
                <c:pt idx="1257">
                  <c:v>8.8669950738916231E-2</c:v>
                </c:pt>
                <c:pt idx="1258">
                  <c:v>9.5238095238095316E-2</c:v>
                </c:pt>
                <c:pt idx="1259">
                  <c:v>9.8522167487684845E-2</c:v>
                </c:pt>
                <c:pt idx="1260">
                  <c:v>0.10180623973727415</c:v>
                </c:pt>
                <c:pt idx="1261">
                  <c:v>0.10344827586206903</c:v>
                </c:pt>
                <c:pt idx="1262">
                  <c:v>0.11494252873563231</c:v>
                </c:pt>
                <c:pt idx="1263">
                  <c:v>0.11494252873563231</c:v>
                </c:pt>
                <c:pt idx="1264">
                  <c:v>0.11494252873563231</c:v>
                </c:pt>
                <c:pt idx="1265">
                  <c:v>0.12315270935960602</c:v>
                </c:pt>
                <c:pt idx="1266">
                  <c:v>0.11494252873563231</c:v>
                </c:pt>
                <c:pt idx="1267">
                  <c:v>0.12643678160919533</c:v>
                </c:pt>
                <c:pt idx="1268">
                  <c:v>0.1198686371100165</c:v>
                </c:pt>
                <c:pt idx="1269">
                  <c:v>0.1198686371100165</c:v>
                </c:pt>
                <c:pt idx="1270">
                  <c:v>0.1198686371100165</c:v>
                </c:pt>
                <c:pt idx="1271">
                  <c:v>0.1198686371100165</c:v>
                </c:pt>
                <c:pt idx="1272">
                  <c:v>0.11658456486042695</c:v>
                </c:pt>
                <c:pt idx="1273">
                  <c:v>0.11165845648604276</c:v>
                </c:pt>
                <c:pt idx="1274">
                  <c:v>0.10673234811165858</c:v>
                </c:pt>
                <c:pt idx="1275">
                  <c:v>0.10509031198686369</c:v>
                </c:pt>
                <c:pt idx="1276">
                  <c:v>0.10344827586206903</c:v>
                </c:pt>
                <c:pt idx="1277">
                  <c:v>0.10344827586206903</c:v>
                </c:pt>
                <c:pt idx="1278">
                  <c:v>0.10344827586206903</c:v>
                </c:pt>
                <c:pt idx="1279">
                  <c:v>9.8522167487684845E-2</c:v>
                </c:pt>
                <c:pt idx="1280">
                  <c:v>9.8522167487684845E-2</c:v>
                </c:pt>
                <c:pt idx="1281">
                  <c:v>0.10509031198686369</c:v>
                </c:pt>
                <c:pt idx="1282">
                  <c:v>0.10837438423645322</c:v>
                </c:pt>
                <c:pt idx="1283">
                  <c:v>0.11165845648604276</c:v>
                </c:pt>
                <c:pt idx="1284">
                  <c:v>0.11165845648604276</c:v>
                </c:pt>
                <c:pt idx="1285">
                  <c:v>0.11165845648604276</c:v>
                </c:pt>
                <c:pt idx="1286">
                  <c:v>0.11494252873563231</c:v>
                </c:pt>
                <c:pt idx="1287">
                  <c:v>0.11822660098522161</c:v>
                </c:pt>
                <c:pt idx="1288">
                  <c:v>0.11822660098522161</c:v>
                </c:pt>
                <c:pt idx="1289">
                  <c:v>0.11822660098522161</c:v>
                </c:pt>
                <c:pt idx="1290">
                  <c:v>0.11822660098522161</c:v>
                </c:pt>
                <c:pt idx="1291">
                  <c:v>0.11822660098522161</c:v>
                </c:pt>
                <c:pt idx="1292">
                  <c:v>0.11822660098522161</c:v>
                </c:pt>
                <c:pt idx="1293">
                  <c:v>6.2397372742200398E-2</c:v>
                </c:pt>
                <c:pt idx="1294">
                  <c:v>6.2397372742200398E-2</c:v>
                </c:pt>
                <c:pt idx="1295">
                  <c:v>5.5829228243021327E-2</c:v>
                </c:pt>
                <c:pt idx="1296">
                  <c:v>5.9113300492610862E-2</c:v>
                </c:pt>
                <c:pt idx="1297">
                  <c:v>5.4187192118226674E-2</c:v>
                </c:pt>
                <c:pt idx="1298">
                  <c:v>5.4187192118226674E-2</c:v>
                </c:pt>
                <c:pt idx="1299">
                  <c:v>5.4187192118226674E-2</c:v>
                </c:pt>
                <c:pt idx="1300">
                  <c:v>5.2545155993431784E-2</c:v>
                </c:pt>
                <c:pt idx="1301">
                  <c:v>4.7619047619047596E-2</c:v>
                </c:pt>
                <c:pt idx="1302">
                  <c:v>4.2692939244663407E-2</c:v>
                </c:pt>
                <c:pt idx="1303">
                  <c:v>4.2692939244663407E-2</c:v>
                </c:pt>
                <c:pt idx="1304">
                  <c:v>3.9408866995073871E-2</c:v>
                </c:pt>
                <c:pt idx="1305">
                  <c:v>3.9408866995073871E-2</c:v>
                </c:pt>
                <c:pt idx="1306">
                  <c:v>3.9408866995073871E-2</c:v>
                </c:pt>
                <c:pt idx="1307">
                  <c:v>6.2397372742200398E-2</c:v>
                </c:pt>
                <c:pt idx="1308">
                  <c:v>4.1050903119868636E-2</c:v>
                </c:pt>
                <c:pt idx="1309">
                  <c:v>1.6420361247947456E-2</c:v>
                </c:pt>
                <c:pt idx="1310">
                  <c:v>-2.2988505747126416E-2</c:v>
                </c:pt>
                <c:pt idx="1311">
                  <c:v>-2.9556650246305372E-2</c:v>
                </c:pt>
                <c:pt idx="1312">
                  <c:v>-2.9556650246305372E-2</c:v>
                </c:pt>
                <c:pt idx="1313">
                  <c:v>-2.9556650246305372E-2</c:v>
                </c:pt>
                <c:pt idx="1314">
                  <c:v>-2.9556650246305372E-2</c:v>
                </c:pt>
                <c:pt idx="1315">
                  <c:v>-3.9408866995073871E-2</c:v>
                </c:pt>
                <c:pt idx="1316">
                  <c:v>-4.9261083743842367E-2</c:v>
                </c:pt>
                <c:pt idx="1317">
                  <c:v>-8.8669950738916231E-2</c:v>
                </c:pt>
                <c:pt idx="1318">
                  <c:v>-8.8669950738916231E-2</c:v>
                </c:pt>
                <c:pt idx="1319">
                  <c:v>-8.8669950738916231E-2</c:v>
                </c:pt>
                <c:pt idx="1320">
                  <c:v>-8.8669950738916231E-2</c:v>
                </c:pt>
                <c:pt idx="1321">
                  <c:v>-9.5238095238095191E-2</c:v>
                </c:pt>
                <c:pt idx="1322">
                  <c:v>-9.8522167487684734E-2</c:v>
                </c:pt>
                <c:pt idx="1323">
                  <c:v>-0.1001642036124795</c:v>
                </c:pt>
                <c:pt idx="1324">
                  <c:v>-9.5238095238095191E-2</c:v>
                </c:pt>
                <c:pt idx="1325">
                  <c:v>-0.10837438423645322</c:v>
                </c:pt>
                <c:pt idx="1326">
                  <c:v>-0.10837438423645322</c:v>
                </c:pt>
                <c:pt idx="1327">
                  <c:v>-0.10837438423645322</c:v>
                </c:pt>
                <c:pt idx="1328">
                  <c:v>-0.12479474548440068</c:v>
                </c:pt>
                <c:pt idx="1329">
                  <c:v>-0.15927750410509026</c:v>
                </c:pt>
                <c:pt idx="1330">
                  <c:v>-0.15927750410509026</c:v>
                </c:pt>
                <c:pt idx="1331">
                  <c:v>-0.20032840722495887</c:v>
                </c:pt>
                <c:pt idx="1332">
                  <c:v>-0.20361247947454841</c:v>
                </c:pt>
                <c:pt idx="1333">
                  <c:v>-0.20361247947454841</c:v>
                </c:pt>
                <c:pt idx="1334">
                  <c:v>-0.20361247947454841</c:v>
                </c:pt>
                <c:pt idx="1335">
                  <c:v>-0.20361247947454841</c:v>
                </c:pt>
                <c:pt idx="1336">
                  <c:v>-0.20361247947454841</c:v>
                </c:pt>
                <c:pt idx="1337">
                  <c:v>-0.20361247947454841</c:v>
                </c:pt>
                <c:pt idx="1338">
                  <c:v>-0.20361247947454841</c:v>
                </c:pt>
                <c:pt idx="1339">
                  <c:v>-0.20197044334975364</c:v>
                </c:pt>
                <c:pt idx="1340">
                  <c:v>-0.20197044334975364</c:v>
                </c:pt>
                <c:pt idx="1341">
                  <c:v>-0.20197044334975364</c:v>
                </c:pt>
                <c:pt idx="1342">
                  <c:v>-0.19704433497536947</c:v>
                </c:pt>
                <c:pt idx="1343">
                  <c:v>-0.19376026272577992</c:v>
                </c:pt>
                <c:pt idx="1344">
                  <c:v>-0.19376026272577992</c:v>
                </c:pt>
                <c:pt idx="1345">
                  <c:v>-0.19704433497536947</c:v>
                </c:pt>
                <c:pt idx="1346">
                  <c:v>-0.19047619047619049</c:v>
                </c:pt>
                <c:pt idx="1347">
                  <c:v>-0.19047619047619049</c:v>
                </c:pt>
                <c:pt idx="1348">
                  <c:v>-0.19047619047619049</c:v>
                </c:pt>
                <c:pt idx="1349">
                  <c:v>-0.18555008210180621</c:v>
                </c:pt>
                <c:pt idx="1350">
                  <c:v>-0.180623973727422</c:v>
                </c:pt>
                <c:pt idx="1351">
                  <c:v>-0.17405582922824306</c:v>
                </c:pt>
                <c:pt idx="1352">
                  <c:v>-0.17405582922824306</c:v>
                </c:pt>
                <c:pt idx="1353">
                  <c:v>-0.17077175697865352</c:v>
                </c:pt>
                <c:pt idx="1354">
                  <c:v>-0.17077175697865352</c:v>
                </c:pt>
                <c:pt idx="1355">
                  <c:v>-0.17077175697865352</c:v>
                </c:pt>
                <c:pt idx="1356">
                  <c:v>-0.17405582922824306</c:v>
                </c:pt>
                <c:pt idx="1357">
                  <c:v>-0.17405582922824306</c:v>
                </c:pt>
                <c:pt idx="1358">
                  <c:v>-0.17405582922824306</c:v>
                </c:pt>
                <c:pt idx="1359">
                  <c:v>-0.180623973727422</c:v>
                </c:pt>
                <c:pt idx="1360">
                  <c:v>-0.18555008210180621</c:v>
                </c:pt>
                <c:pt idx="1361">
                  <c:v>-0.18555008210180621</c:v>
                </c:pt>
                <c:pt idx="1362">
                  <c:v>-0.18555008210180621</c:v>
                </c:pt>
                <c:pt idx="1363">
                  <c:v>-0.18719211822660098</c:v>
                </c:pt>
                <c:pt idx="1364">
                  <c:v>-0.18555008210180621</c:v>
                </c:pt>
                <c:pt idx="1365">
                  <c:v>-0.18719211822660098</c:v>
                </c:pt>
                <c:pt idx="1366">
                  <c:v>-0.18883415435139572</c:v>
                </c:pt>
                <c:pt idx="1367">
                  <c:v>-0.18883415435139572</c:v>
                </c:pt>
                <c:pt idx="1368">
                  <c:v>-0.18883415435139572</c:v>
                </c:pt>
                <c:pt idx="1369">
                  <c:v>-0.18883415435139572</c:v>
                </c:pt>
                <c:pt idx="1370">
                  <c:v>-0.18883415435139572</c:v>
                </c:pt>
                <c:pt idx="1371">
                  <c:v>-0.18883415435139572</c:v>
                </c:pt>
                <c:pt idx="1372">
                  <c:v>-0.18719211822660098</c:v>
                </c:pt>
                <c:pt idx="1373">
                  <c:v>-0.18719211822660098</c:v>
                </c:pt>
                <c:pt idx="1374">
                  <c:v>-0.18226600985221678</c:v>
                </c:pt>
                <c:pt idx="1375">
                  <c:v>-0.18226600985221678</c:v>
                </c:pt>
                <c:pt idx="1376">
                  <c:v>-0.18226600985221678</c:v>
                </c:pt>
                <c:pt idx="1377">
                  <c:v>-0.18226600985221678</c:v>
                </c:pt>
                <c:pt idx="1378">
                  <c:v>-0.18226600985221678</c:v>
                </c:pt>
                <c:pt idx="1379">
                  <c:v>-0.18226600985221678</c:v>
                </c:pt>
                <c:pt idx="1380">
                  <c:v>-0.18226600985221678</c:v>
                </c:pt>
                <c:pt idx="1381">
                  <c:v>-0.18226600985221678</c:v>
                </c:pt>
                <c:pt idx="1382">
                  <c:v>-0.18226600985221678</c:v>
                </c:pt>
                <c:pt idx="1383">
                  <c:v>-0.18226600985221678</c:v>
                </c:pt>
                <c:pt idx="1384">
                  <c:v>-0.18555008210180621</c:v>
                </c:pt>
                <c:pt idx="1385">
                  <c:v>-0.18883415435139572</c:v>
                </c:pt>
                <c:pt idx="1386">
                  <c:v>-0.18883415435139572</c:v>
                </c:pt>
                <c:pt idx="1387">
                  <c:v>-0.18719211822660098</c:v>
                </c:pt>
                <c:pt idx="1388">
                  <c:v>-0.18555008210180621</c:v>
                </c:pt>
                <c:pt idx="1389">
                  <c:v>-0.18555008210180621</c:v>
                </c:pt>
                <c:pt idx="1390">
                  <c:v>-0.18555008210180621</c:v>
                </c:pt>
                <c:pt idx="1391">
                  <c:v>-0.18555008210180621</c:v>
                </c:pt>
                <c:pt idx="1392">
                  <c:v>-0.18390804597701144</c:v>
                </c:pt>
                <c:pt idx="1393">
                  <c:v>-0.18226600985221678</c:v>
                </c:pt>
                <c:pt idx="1394">
                  <c:v>-0.180623973727422</c:v>
                </c:pt>
                <c:pt idx="1395">
                  <c:v>-0.180623973727422</c:v>
                </c:pt>
                <c:pt idx="1396">
                  <c:v>-0.180623973727422</c:v>
                </c:pt>
                <c:pt idx="1397">
                  <c:v>-0.180623973727422</c:v>
                </c:pt>
                <c:pt idx="1398">
                  <c:v>-0.18226600985221678</c:v>
                </c:pt>
                <c:pt idx="1399">
                  <c:v>-0.180623973727422</c:v>
                </c:pt>
                <c:pt idx="1400">
                  <c:v>-0.180623973727422</c:v>
                </c:pt>
                <c:pt idx="1401">
                  <c:v>-0.180623973727422</c:v>
                </c:pt>
                <c:pt idx="1402">
                  <c:v>-0.180623973727422</c:v>
                </c:pt>
                <c:pt idx="1403">
                  <c:v>-0.180623973727422</c:v>
                </c:pt>
                <c:pt idx="1404">
                  <c:v>-0.180623973727422</c:v>
                </c:pt>
                <c:pt idx="1405">
                  <c:v>-0.180623973727422</c:v>
                </c:pt>
                <c:pt idx="1406">
                  <c:v>-0.180623973727422</c:v>
                </c:pt>
                <c:pt idx="1407">
                  <c:v>-0.17405582922824306</c:v>
                </c:pt>
                <c:pt idx="1408">
                  <c:v>-0.16748768472906397</c:v>
                </c:pt>
                <c:pt idx="1409">
                  <c:v>-0.16584564860426931</c:v>
                </c:pt>
                <c:pt idx="1410">
                  <c:v>-0.16584564860426931</c:v>
                </c:pt>
                <c:pt idx="1411">
                  <c:v>-0.16584564860426931</c:v>
                </c:pt>
                <c:pt idx="1412">
                  <c:v>-0.16584564860426931</c:v>
                </c:pt>
                <c:pt idx="1413">
                  <c:v>-0.16584564860426931</c:v>
                </c:pt>
                <c:pt idx="1414">
                  <c:v>-0.16584564860426931</c:v>
                </c:pt>
                <c:pt idx="1415">
                  <c:v>-0.16584564860426931</c:v>
                </c:pt>
                <c:pt idx="1416">
                  <c:v>-0.16091954022988503</c:v>
                </c:pt>
                <c:pt idx="1417">
                  <c:v>-0.16091954022988503</c:v>
                </c:pt>
                <c:pt idx="1418">
                  <c:v>-0.16091954022988503</c:v>
                </c:pt>
                <c:pt idx="1419">
                  <c:v>-0.16091954022988503</c:v>
                </c:pt>
                <c:pt idx="1420">
                  <c:v>-0.16420361247947454</c:v>
                </c:pt>
                <c:pt idx="1421">
                  <c:v>-0.16420361247947454</c:v>
                </c:pt>
                <c:pt idx="1422">
                  <c:v>-0.15927750410509026</c:v>
                </c:pt>
                <c:pt idx="1423">
                  <c:v>-0.15927750410509026</c:v>
                </c:pt>
                <c:pt idx="1424">
                  <c:v>-0.15927750410509026</c:v>
                </c:pt>
                <c:pt idx="1425">
                  <c:v>-0.15927750410509026</c:v>
                </c:pt>
                <c:pt idx="1426">
                  <c:v>-0.15270935960591128</c:v>
                </c:pt>
                <c:pt idx="1427">
                  <c:v>-0.14942528735632188</c:v>
                </c:pt>
                <c:pt idx="1428">
                  <c:v>-0.15106732348111651</c:v>
                </c:pt>
                <c:pt idx="1429">
                  <c:v>-0.14285714285714279</c:v>
                </c:pt>
                <c:pt idx="1430">
                  <c:v>-0.14285714285714279</c:v>
                </c:pt>
                <c:pt idx="1431">
                  <c:v>-0.14285714285714279</c:v>
                </c:pt>
                <c:pt idx="1432">
                  <c:v>-0.14285714285714279</c:v>
                </c:pt>
                <c:pt idx="1433">
                  <c:v>-0.14121510673234813</c:v>
                </c:pt>
                <c:pt idx="1434">
                  <c:v>-0.13300492610837442</c:v>
                </c:pt>
                <c:pt idx="1435">
                  <c:v>-0.13464696223316908</c:v>
                </c:pt>
                <c:pt idx="1436">
                  <c:v>-0.1280788177339901</c:v>
                </c:pt>
                <c:pt idx="1437">
                  <c:v>-0.13136288998357964</c:v>
                </c:pt>
                <c:pt idx="1438">
                  <c:v>-0.13136288998357964</c:v>
                </c:pt>
                <c:pt idx="1439">
                  <c:v>-0.13136288998357964</c:v>
                </c:pt>
                <c:pt idx="1440">
                  <c:v>-0.12643678160919533</c:v>
                </c:pt>
                <c:pt idx="1441">
                  <c:v>-0.1280788177339901</c:v>
                </c:pt>
                <c:pt idx="1442">
                  <c:v>-0.12479474548440068</c:v>
                </c:pt>
                <c:pt idx="1443">
                  <c:v>-0.12972085385878487</c:v>
                </c:pt>
                <c:pt idx="1444">
                  <c:v>-0.12315270935960591</c:v>
                </c:pt>
                <c:pt idx="1445">
                  <c:v>-0.12315270935960591</c:v>
                </c:pt>
                <c:pt idx="1446">
                  <c:v>-0.12315270935960591</c:v>
                </c:pt>
                <c:pt idx="1447">
                  <c:v>-0.12643678160919533</c:v>
                </c:pt>
                <c:pt idx="1448">
                  <c:v>-0.12643678160919533</c:v>
                </c:pt>
                <c:pt idx="1449">
                  <c:v>-0.12315270935960591</c:v>
                </c:pt>
                <c:pt idx="1450">
                  <c:v>-0.12643678160919533</c:v>
                </c:pt>
                <c:pt idx="1451">
                  <c:v>-0.12151067323481114</c:v>
                </c:pt>
                <c:pt idx="1452">
                  <c:v>-0.12151067323481114</c:v>
                </c:pt>
                <c:pt idx="1453">
                  <c:v>-0.12151067323481114</c:v>
                </c:pt>
                <c:pt idx="1454">
                  <c:v>-0.12479474548440068</c:v>
                </c:pt>
                <c:pt idx="1455">
                  <c:v>-0.12151067323481114</c:v>
                </c:pt>
                <c:pt idx="1456">
                  <c:v>-0.13136288998357964</c:v>
                </c:pt>
                <c:pt idx="1457">
                  <c:v>-0.14121510673234813</c:v>
                </c:pt>
                <c:pt idx="1458">
                  <c:v>-0.16091954022988503</c:v>
                </c:pt>
                <c:pt idx="1459">
                  <c:v>-0.16091954022988503</c:v>
                </c:pt>
                <c:pt idx="1460">
                  <c:v>-0.16091954022988503</c:v>
                </c:pt>
                <c:pt idx="1461">
                  <c:v>-0.15435139573070605</c:v>
                </c:pt>
                <c:pt idx="1462">
                  <c:v>-0.16584564860426931</c:v>
                </c:pt>
                <c:pt idx="1463">
                  <c:v>-0.16420361247947454</c:v>
                </c:pt>
                <c:pt idx="1464">
                  <c:v>-0.16912972085385874</c:v>
                </c:pt>
                <c:pt idx="1465">
                  <c:v>-0.16256157635467977</c:v>
                </c:pt>
                <c:pt idx="1466">
                  <c:v>-0.16256157635467977</c:v>
                </c:pt>
                <c:pt idx="1467">
                  <c:v>-0.16256157635467977</c:v>
                </c:pt>
                <c:pt idx="1468">
                  <c:v>-0.16912972085385874</c:v>
                </c:pt>
                <c:pt idx="1469">
                  <c:v>-0.17077175697865352</c:v>
                </c:pt>
                <c:pt idx="1470">
                  <c:v>-0.18226600985221678</c:v>
                </c:pt>
                <c:pt idx="1471">
                  <c:v>-0.17898193760262723</c:v>
                </c:pt>
                <c:pt idx="1472">
                  <c:v>-0.18390804597701144</c:v>
                </c:pt>
                <c:pt idx="1473">
                  <c:v>-0.18390804597701144</c:v>
                </c:pt>
                <c:pt idx="1474">
                  <c:v>-0.18390804597701144</c:v>
                </c:pt>
                <c:pt idx="1475">
                  <c:v>-0.18390804597701144</c:v>
                </c:pt>
                <c:pt idx="1476">
                  <c:v>-0.19376026272577992</c:v>
                </c:pt>
                <c:pt idx="1477">
                  <c:v>-0.18226600985221678</c:v>
                </c:pt>
                <c:pt idx="1478">
                  <c:v>-0.18883415435139572</c:v>
                </c:pt>
                <c:pt idx="1479">
                  <c:v>-0.16748768472906397</c:v>
                </c:pt>
                <c:pt idx="1480">
                  <c:v>-0.16748768472906397</c:v>
                </c:pt>
                <c:pt idx="1481">
                  <c:v>-0.16748768472906397</c:v>
                </c:pt>
                <c:pt idx="1482">
                  <c:v>-0.16748768472906397</c:v>
                </c:pt>
                <c:pt idx="1483">
                  <c:v>-0.16420361247947454</c:v>
                </c:pt>
                <c:pt idx="1484">
                  <c:v>-0.1576354679802956</c:v>
                </c:pt>
                <c:pt idx="1485">
                  <c:v>-0.15106732348111651</c:v>
                </c:pt>
                <c:pt idx="1486">
                  <c:v>-0.14942528735632188</c:v>
                </c:pt>
                <c:pt idx="1487">
                  <c:v>-0.14942528735632188</c:v>
                </c:pt>
                <c:pt idx="1488">
                  <c:v>-0.14942528735632188</c:v>
                </c:pt>
                <c:pt idx="1489">
                  <c:v>-0.15270935960591128</c:v>
                </c:pt>
                <c:pt idx="1490">
                  <c:v>-0.14614121510673234</c:v>
                </c:pt>
                <c:pt idx="1491">
                  <c:v>-0.14285714285714279</c:v>
                </c:pt>
                <c:pt idx="1492">
                  <c:v>-0.14614121510673234</c:v>
                </c:pt>
                <c:pt idx="1493">
                  <c:v>-0.15270935960591128</c:v>
                </c:pt>
                <c:pt idx="1494">
                  <c:v>-0.15270935960591128</c:v>
                </c:pt>
                <c:pt idx="1495">
                  <c:v>-0.15270935960591128</c:v>
                </c:pt>
                <c:pt idx="1496">
                  <c:v>-0.14614121510673234</c:v>
                </c:pt>
                <c:pt idx="1497">
                  <c:v>-0.14285714285714279</c:v>
                </c:pt>
                <c:pt idx="1498">
                  <c:v>-0.14614121510673234</c:v>
                </c:pt>
                <c:pt idx="1499">
                  <c:v>-0.13300492610837442</c:v>
                </c:pt>
                <c:pt idx="1500">
                  <c:v>-0.13464696223316908</c:v>
                </c:pt>
                <c:pt idx="1501">
                  <c:v>-0.13464696223316908</c:v>
                </c:pt>
                <c:pt idx="1502">
                  <c:v>-0.13464696223316908</c:v>
                </c:pt>
                <c:pt idx="1503">
                  <c:v>-0.12972085385878487</c:v>
                </c:pt>
                <c:pt idx="1504">
                  <c:v>-0.13300492610837442</c:v>
                </c:pt>
                <c:pt idx="1505">
                  <c:v>-0.12643678160919533</c:v>
                </c:pt>
                <c:pt idx="1506">
                  <c:v>-0.1280788177339901</c:v>
                </c:pt>
                <c:pt idx="1507">
                  <c:v>-0.11986863711001637</c:v>
                </c:pt>
                <c:pt idx="1508">
                  <c:v>-0.11986863711001637</c:v>
                </c:pt>
                <c:pt idx="1509">
                  <c:v>-0.11986863711001637</c:v>
                </c:pt>
                <c:pt idx="1510">
                  <c:v>-0.12151067323481114</c:v>
                </c:pt>
                <c:pt idx="1511">
                  <c:v>-0.11822660098522161</c:v>
                </c:pt>
                <c:pt idx="1512">
                  <c:v>-0.11986863711001637</c:v>
                </c:pt>
                <c:pt idx="1513">
                  <c:v>-0.12315270935960591</c:v>
                </c:pt>
                <c:pt idx="1514">
                  <c:v>-0.12479474548440068</c:v>
                </c:pt>
                <c:pt idx="1515">
                  <c:v>-0.12479474548440068</c:v>
                </c:pt>
                <c:pt idx="1516">
                  <c:v>-0.12479474548440068</c:v>
                </c:pt>
                <c:pt idx="1517">
                  <c:v>-0.12151067323481114</c:v>
                </c:pt>
                <c:pt idx="1518">
                  <c:v>-0.12643678160919533</c:v>
                </c:pt>
                <c:pt idx="1519">
                  <c:v>-0.12972085385878487</c:v>
                </c:pt>
                <c:pt idx="1520">
                  <c:v>-0.14121510673234813</c:v>
                </c:pt>
                <c:pt idx="1521">
                  <c:v>-0.14614121510673234</c:v>
                </c:pt>
                <c:pt idx="1522">
                  <c:v>-0.14614121510673234</c:v>
                </c:pt>
                <c:pt idx="1523">
                  <c:v>-0.14614121510673234</c:v>
                </c:pt>
                <c:pt idx="1524">
                  <c:v>-0.15106732348111651</c:v>
                </c:pt>
                <c:pt idx="1525">
                  <c:v>-0.13793103448275859</c:v>
                </c:pt>
                <c:pt idx="1526">
                  <c:v>-0.13793103448275859</c:v>
                </c:pt>
                <c:pt idx="1527">
                  <c:v>-0.13464696223316908</c:v>
                </c:pt>
                <c:pt idx="1528">
                  <c:v>-0.13464696223316908</c:v>
                </c:pt>
                <c:pt idx="1529">
                  <c:v>-0.13464696223316908</c:v>
                </c:pt>
                <c:pt idx="1530">
                  <c:v>-0.13464696223316908</c:v>
                </c:pt>
                <c:pt idx="1531">
                  <c:v>-0.12972085385878487</c:v>
                </c:pt>
                <c:pt idx="1532">
                  <c:v>-0.13300492610837442</c:v>
                </c:pt>
                <c:pt idx="1533">
                  <c:v>-0.12972085385878487</c:v>
                </c:pt>
                <c:pt idx="1534">
                  <c:v>-0.13300492610837442</c:v>
                </c:pt>
                <c:pt idx="1535">
                  <c:v>-0.13300492610837442</c:v>
                </c:pt>
                <c:pt idx="1536">
                  <c:v>-0.13300492610837442</c:v>
                </c:pt>
                <c:pt idx="1537">
                  <c:v>-0.13300492610837442</c:v>
                </c:pt>
                <c:pt idx="1538">
                  <c:v>-0.12972085385878487</c:v>
                </c:pt>
                <c:pt idx="1539">
                  <c:v>-0.13300492610837442</c:v>
                </c:pt>
                <c:pt idx="1540">
                  <c:v>-0.13136288998357964</c:v>
                </c:pt>
                <c:pt idx="1541">
                  <c:v>-0.13300492610837442</c:v>
                </c:pt>
                <c:pt idx="1542">
                  <c:v>-0.13136288998357964</c:v>
                </c:pt>
                <c:pt idx="1543">
                  <c:v>-0.13136288998357964</c:v>
                </c:pt>
                <c:pt idx="1544">
                  <c:v>-0.13136288998357964</c:v>
                </c:pt>
                <c:pt idx="1545">
                  <c:v>-0.13300492610837442</c:v>
                </c:pt>
                <c:pt idx="1546">
                  <c:v>-0.13136288998357964</c:v>
                </c:pt>
                <c:pt idx="1547">
                  <c:v>-0.13628899835796382</c:v>
                </c:pt>
                <c:pt idx="1548">
                  <c:v>-0.12972085385878487</c:v>
                </c:pt>
                <c:pt idx="1549">
                  <c:v>-0.13300492610837442</c:v>
                </c:pt>
                <c:pt idx="1550">
                  <c:v>-0.13300492610837442</c:v>
                </c:pt>
                <c:pt idx="1551">
                  <c:v>-0.13300492610837442</c:v>
                </c:pt>
                <c:pt idx="1552">
                  <c:v>-0.1280788177339901</c:v>
                </c:pt>
                <c:pt idx="1553">
                  <c:v>-0.13136288998357964</c:v>
                </c:pt>
                <c:pt idx="1554">
                  <c:v>-0.1280788177339901</c:v>
                </c:pt>
                <c:pt idx="1555">
                  <c:v>-0.13136288998357964</c:v>
                </c:pt>
                <c:pt idx="1556">
                  <c:v>-0.1280788177339901</c:v>
                </c:pt>
                <c:pt idx="1557">
                  <c:v>-0.1280788177339901</c:v>
                </c:pt>
                <c:pt idx="1558">
                  <c:v>-0.1280788177339901</c:v>
                </c:pt>
                <c:pt idx="1559">
                  <c:v>-0.13136288998357964</c:v>
                </c:pt>
                <c:pt idx="1560">
                  <c:v>-0.12643678160919533</c:v>
                </c:pt>
                <c:pt idx="1561">
                  <c:v>-0.13136288998357964</c:v>
                </c:pt>
                <c:pt idx="1562">
                  <c:v>-0.12643678160919533</c:v>
                </c:pt>
                <c:pt idx="1563">
                  <c:v>-0.13136288998357964</c:v>
                </c:pt>
                <c:pt idx="1564">
                  <c:v>-0.13136288998357964</c:v>
                </c:pt>
                <c:pt idx="1565">
                  <c:v>-0.13136288998357964</c:v>
                </c:pt>
                <c:pt idx="1566">
                  <c:v>-0.1280788177339901</c:v>
                </c:pt>
                <c:pt idx="1567">
                  <c:v>-0.12972085385878487</c:v>
                </c:pt>
                <c:pt idx="1568">
                  <c:v>-0.12315270935960591</c:v>
                </c:pt>
                <c:pt idx="1569">
                  <c:v>-0.1280788177339901</c:v>
                </c:pt>
                <c:pt idx="1570">
                  <c:v>-0.12151067323481114</c:v>
                </c:pt>
                <c:pt idx="1571">
                  <c:v>-0.12151067323481114</c:v>
                </c:pt>
                <c:pt idx="1572">
                  <c:v>-0.12151067323481114</c:v>
                </c:pt>
                <c:pt idx="1573">
                  <c:v>-0.12479474548440068</c:v>
                </c:pt>
                <c:pt idx="1574">
                  <c:v>-0.11822660098522161</c:v>
                </c:pt>
                <c:pt idx="1575">
                  <c:v>-0.12972085385878487</c:v>
                </c:pt>
                <c:pt idx="1576">
                  <c:v>-0.13300492610837442</c:v>
                </c:pt>
                <c:pt idx="1577">
                  <c:v>-0.13136288998357964</c:v>
                </c:pt>
                <c:pt idx="1578">
                  <c:v>-0.13136288998357964</c:v>
                </c:pt>
                <c:pt idx="1579">
                  <c:v>-0.13136288998357964</c:v>
                </c:pt>
                <c:pt idx="1580">
                  <c:v>-0.11001642036124788</c:v>
                </c:pt>
                <c:pt idx="1581">
                  <c:v>-0.11001642036124788</c:v>
                </c:pt>
                <c:pt idx="1582">
                  <c:v>-0.10180623973727415</c:v>
                </c:pt>
                <c:pt idx="1583">
                  <c:v>-0.11986863711001637</c:v>
                </c:pt>
                <c:pt idx="1584">
                  <c:v>-0.13957307060755336</c:v>
                </c:pt>
                <c:pt idx="1585">
                  <c:v>-0.13957307060755336</c:v>
                </c:pt>
                <c:pt idx="1586">
                  <c:v>-0.13957307060755336</c:v>
                </c:pt>
                <c:pt idx="1587">
                  <c:v>-0.14942528735632188</c:v>
                </c:pt>
                <c:pt idx="1588">
                  <c:v>-0.14449917898193756</c:v>
                </c:pt>
                <c:pt idx="1589">
                  <c:v>-0.14778325123152711</c:v>
                </c:pt>
                <c:pt idx="1590">
                  <c:v>-0.14449917898193756</c:v>
                </c:pt>
                <c:pt idx="1591">
                  <c:v>-0.15106732348111651</c:v>
                </c:pt>
                <c:pt idx="1592">
                  <c:v>-0.15106732348111651</c:v>
                </c:pt>
                <c:pt idx="1593">
                  <c:v>-0.15106732348111651</c:v>
                </c:pt>
                <c:pt idx="1594">
                  <c:v>-0.14942528735632188</c:v>
                </c:pt>
                <c:pt idx="1595">
                  <c:v>-0.14942528735632188</c:v>
                </c:pt>
                <c:pt idx="1596">
                  <c:v>-0.15270935960591128</c:v>
                </c:pt>
                <c:pt idx="1597">
                  <c:v>-0.14614121510673234</c:v>
                </c:pt>
                <c:pt idx="1598">
                  <c:v>-0.14778325123152711</c:v>
                </c:pt>
                <c:pt idx="1599">
                  <c:v>-0.14778325123152711</c:v>
                </c:pt>
                <c:pt idx="1600">
                  <c:v>-0.14778325123152711</c:v>
                </c:pt>
                <c:pt idx="1601">
                  <c:v>-0.14285714285714279</c:v>
                </c:pt>
                <c:pt idx="1602">
                  <c:v>-0.14614121510673234</c:v>
                </c:pt>
                <c:pt idx="1603">
                  <c:v>-0.14285714285714279</c:v>
                </c:pt>
                <c:pt idx="1604">
                  <c:v>-0.14614121510673234</c:v>
                </c:pt>
                <c:pt idx="1605">
                  <c:v>-0.14285714285714279</c:v>
                </c:pt>
                <c:pt idx="1606">
                  <c:v>-0.14285714285714279</c:v>
                </c:pt>
                <c:pt idx="1607">
                  <c:v>-0.14285714285714279</c:v>
                </c:pt>
                <c:pt idx="1608">
                  <c:v>-0.14778325123152711</c:v>
                </c:pt>
                <c:pt idx="1609">
                  <c:v>-0.14614121510673234</c:v>
                </c:pt>
                <c:pt idx="1610">
                  <c:v>-0.14778325123152711</c:v>
                </c:pt>
                <c:pt idx="1611">
                  <c:v>-0.14614121510673234</c:v>
                </c:pt>
                <c:pt idx="1612">
                  <c:v>-0.14778325123152711</c:v>
                </c:pt>
                <c:pt idx="1613">
                  <c:v>-0.14778325123152711</c:v>
                </c:pt>
                <c:pt idx="1614">
                  <c:v>-0.14778325123152711</c:v>
                </c:pt>
                <c:pt idx="1615">
                  <c:v>-0.12972085385878487</c:v>
                </c:pt>
                <c:pt idx="1616">
                  <c:v>-0.14121510673234813</c:v>
                </c:pt>
                <c:pt idx="1617">
                  <c:v>-0.14449917898193756</c:v>
                </c:pt>
                <c:pt idx="1618">
                  <c:v>-0.14449917898193756</c:v>
                </c:pt>
                <c:pt idx="1619">
                  <c:v>-0.15927750410509026</c:v>
                </c:pt>
                <c:pt idx="1620">
                  <c:v>-0.15927750410509026</c:v>
                </c:pt>
                <c:pt idx="1621">
                  <c:v>-0.15927750410509026</c:v>
                </c:pt>
                <c:pt idx="1622">
                  <c:v>-0.16091954022988503</c:v>
                </c:pt>
                <c:pt idx="1623">
                  <c:v>-0.16912972085385874</c:v>
                </c:pt>
                <c:pt idx="1624">
                  <c:v>-0.17898193760262723</c:v>
                </c:pt>
                <c:pt idx="1625">
                  <c:v>-0.17241379310344829</c:v>
                </c:pt>
                <c:pt idx="1626">
                  <c:v>-0.180623973727422</c:v>
                </c:pt>
                <c:pt idx="1627">
                  <c:v>-0.180623973727422</c:v>
                </c:pt>
                <c:pt idx="1628">
                  <c:v>-0.180623973727422</c:v>
                </c:pt>
                <c:pt idx="1629">
                  <c:v>-0.17898193760262723</c:v>
                </c:pt>
                <c:pt idx="1630">
                  <c:v>-0.17405582922824306</c:v>
                </c:pt>
                <c:pt idx="1631">
                  <c:v>-0.17405582922824306</c:v>
                </c:pt>
                <c:pt idx="1632">
                  <c:v>-0.17077175697865352</c:v>
                </c:pt>
                <c:pt idx="1633">
                  <c:v>-0.17077175697865352</c:v>
                </c:pt>
                <c:pt idx="1634">
                  <c:v>-0.17077175697865352</c:v>
                </c:pt>
                <c:pt idx="1635">
                  <c:v>-0.17077175697865352</c:v>
                </c:pt>
                <c:pt idx="1636">
                  <c:v>-0.16748768472906397</c:v>
                </c:pt>
                <c:pt idx="1637">
                  <c:v>-0.1576354679802956</c:v>
                </c:pt>
                <c:pt idx="1638">
                  <c:v>-0.1576354679802956</c:v>
                </c:pt>
                <c:pt idx="1639">
                  <c:v>-0.1576354679802956</c:v>
                </c:pt>
                <c:pt idx="1640">
                  <c:v>-0.15599343185550082</c:v>
                </c:pt>
                <c:pt idx="1641">
                  <c:v>-0.15599343185550082</c:v>
                </c:pt>
                <c:pt idx="1642">
                  <c:v>-0.15599343185550082</c:v>
                </c:pt>
                <c:pt idx="1643">
                  <c:v>-0.15599343185550082</c:v>
                </c:pt>
                <c:pt idx="1644">
                  <c:v>-0.15599343185550082</c:v>
                </c:pt>
                <c:pt idx="1645">
                  <c:v>-0.1576354679802956</c:v>
                </c:pt>
                <c:pt idx="1646">
                  <c:v>-0.15599343185550082</c:v>
                </c:pt>
                <c:pt idx="1647">
                  <c:v>-0.15270935960591128</c:v>
                </c:pt>
                <c:pt idx="1648">
                  <c:v>-0.15270935960591128</c:v>
                </c:pt>
                <c:pt idx="1649">
                  <c:v>-0.15270935960591128</c:v>
                </c:pt>
                <c:pt idx="1650">
                  <c:v>-0.14614121510673234</c:v>
                </c:pt>
                <c:pt idx="1651">
                  <c:v>-0.14285714285714279</c:v>
                </c:pt>
                <c:pt idx="1652">
                  <c:v>-0.14449917898193756</c:v>
                </c:pt>
                <c:pt idx="1653">
                  <c:v>-0.14449917898193756</c:v>
                </c:pt>
                <c:pt idx="1654">
                  <c:v>-0.14449917898193756</c:v>
                </c:pt>
                <c:pt idx="1655">
                  <c:v>-0.14449917898193756</c:v>
                </c:pt>
                <c:pt idx="1656">
                  <c:v>-0.14449917898193756</c:v>
                </c:pt>
                <c:pt idx="1657">
                  <c:v>-0.13793103448275859</c:v>
                </c:pt>
                <c:pt idx="1658">
                  <c:v>-0.13793103448275859</c:v>
                </c:pt>
                <c:pt idx="1659">
                  <c:v>-0.14121510673234813</c:v>
                </c:pt>
                <c:pt idx="1660">
                  <c:v>-0.13464696223316908</c:v>
                </c:pt>
                <c:pt idx="1661">
                  <c:v>-0.13793103448275859</c:v>
                </c:pt>
                <c:pt idx="1662">
                  <c:v>-0.13793103448275859</c:v>
                </c:pt>
                <c:pt idx="1663">
                  <c:v>-0.13793103448275859</c:v>
                </c:pt>
                <c:pt idx="1664">
                  <c:v>-0.12479474548440068</c:v>
                </c:pt>
                <c:pt idx="1665">
                  <c:v>-0.12151067323481114</c:v>
                </c:pt>
                <c:pt idx="1666">
                  <c:v>-0.11822660098522161</c:v>
                </c:pt>
                <c:pt idx="1667">
                  <c:v>-0.11822660098522161</c:v>
                </c:pt>
                <c:pt idx="1668">
                  <c:v>-0.11494252873563218</c:v>
                </c:pt>
                <c:pt idx="1669">
                  <c:v>-0.11494252873563218</c:v>
                </c:pt>
                <c:pt idx="1670">
                  <c:v>-0.11494252873563218</c:v>
                </c:pt>
                <c:pt idx="1671">
                  <c:v>-0.11494252873563218</c:v>
                </c:pt>
                <c:pt idx="1672">
                  <c:v>-0.11330049261083741</c:v>
                </c:pt>
                <c:pt idx="1673">
                  <c:v>-0.11330049261083741</c:v>
                </c:pt>
                <c:pt idx="1674">
                  <c:v>-0.11822660098522161</c:v>
                </c:pt>
                <c:pt idx="1675">
                  <c:v>-0.11822660098522161</c:v>
                </c:pt>
                <c:pt idx="1676">
                  <c:v>-0.11822660098522161</c:v>
                </c:pt>
                <c:pt idx="1677">
                  <c:v>-0.11822660098522161</c:v>
                </c:pt>
                <c:pt idx="1678">
                  <c:v>-0.11822660098522161</c:v>
                </c:pt>
                <c:pt idx="1679">
                  <c:v>-0.11822660098522161</c:v>
                </c:pt>
                <c:pt idx="1680">
                  <c:v>-0.11822660098522161</c:v>
                </c:pt>
                <c:pt idx="1681">
                  <c:v>-0.11494252873563218</c:v>
                </c:pt>
                <c:pt idx="1682">
                  <c:v>-0.11986863711001637</c:v>
                </c:pt>
                <c:pt idx="1683">
                  <c:v>-0.11986863711001637</c:v>
                </c:pt>
                <c:pt idx="1684">
                  <c:v>-0.11986863711001637</c:v>
                </c:pt>
                <c:pt idx="1685">
                  <c:v>-0.11986863711001637</c:v>
                </c:pt>
                <c:pt idx="1686">
                  <c:v>-0.12315270935960591</c:v>
                </c:pt>
                <c:pt idx="1687">
                  <c:v>-0.11986863711001637</c:v>
                </c:pt>
                <c:pt idx="1688">
                  <c:v>-0.12479474548440068</c:v>
                </c:pt>
                <c:pt idx="1689">
                  <c:v>-0.13464696223316908</c:v>
                </c:pt>
                <c:pt idx="1690">
                  <c:v>-0.13464696223316908</c:v>
                </c:pt>
                <c:pt idx="1691">
                  <c:v>-0.13464696223316908</c:v>
                </c:pt>
                <c:pt idx="1692">
                  <c:v>-0.13136288998357964</c:v>
                </c:pt>
                <c:pt idx="1693">
                  <c:v>-0.11822660098522161</c:v>
                </c:pt>
                <c:pt idx="1694">
                  <c:v>-0.11165845648604265</c:v>
                </c:pt>
                <c:pt idx="1695">
                  <c:v>-0.11001642036124788</c:v>
                </c:pt>
                <c:pt idx="1696">
                  <c:v>-0.10180623973727415</c:v>
                </c:pt>
                <c:pt idx="1697">
                  <c:v>-0.10180623973727415</c:v>
                </c:pt>
                <c:pt idx="1698">
                  <c:v>-0.10180623973727415</c:v>
                </c:pt>
                <c:pt idx="1699">
                  <c:v>-9.6880131362889962E-2</c:v>
                </c:pt>
                <c:pt idx="1700">
                  <c:v>-8.3743842364532042E-2</c:v>
                </c:pt>
                <c:pt idx="1701">
                  <c:v>-6.7323481116584594E-2</c:v>
                </c:pt>
                <c:pt idx="1702">
                  <c:v>-6.5681444991789822E-2</c:v>
                </c:pt>
                <c:pt idx="1703">
                  <c:v>-5.9113300492610862E-2</c:v>
                </c:pt>
                <c:pt idx="1704">
                  <c:v>-5.9113300492610862E-2</c:v>
                </c:pt>
                <c:pt idx="1705">
                  <c:v>-5.9113300492610862E-2</c:v>
                </c:pt>
                <c:pt idx="1706">
                  <c:v>-5.2545155993431784E-2</c:v>
                </c:pt>
                <c:pt idx="1707">
                  <c:v>-4.433497536945806E-2</c:v>
                </c:pt>
                <c:pt idx="1708">
                  <c:v>-4.2692939244663407E-2</c:v>
                </c:pt>
                <c:pt idx="1709">
                  <c:v>-4.2692939244663407E-2</c:v>
                </c:pt>
                <c:pt idx="1710">
                  <c:v>-4.2692939244663407E-2</c:v>
                </c:pt>
                <c:pt idx="1711">
                  <c:v>-4.2692939244663407E-2</c:v>
                </c:pt>
                <c:pt idx="1712">
                  <c:v>-4.2692939244663407E-2</c:v>
                </c:pt>
                <c:pt idx="1713">
                  <c:v>-3.9408866995073871E-2</c:v>
                </c:pt>
                <c:pt idx="1714">
                  <c:v>-3.6124794745484329E-2</c:v>
                </c:pt>
                <c:pt idx="1715">
                  <c:v>-3.6124794745484329E-2</c:v>
                </c:pt>
                <c:pt idx="1716">
                  <c:v>-3.9408866995073871E-2</c:v>
                </c:pt>
                <c:pt idx="1717">
                  <c:v>-3.9408866995073871E-2</c:v>
                </c:pt>
                <c:pt idx="1718">
                  <c:v>-3.9408866995073871E-2</c:v>
                </c:pt>
                <c:pt idx="1719">
                  <c:v>-3.9408866995073871E-2</c:v>
                </c:pt>
                <c:pt idx="1720">
                  <c:v>-4.2692939244663407E-2</c:v>
                </c:pt>
                <c:pt idx="1721">
                  <c:v>-3.2840722495894911E-2</c:v>
                </c:pt>
                <c:pt idx="1722">
                  <c:v>-3.6124794745484329E-2</c:v>
                </c:pt>
                <c:pt idx="1723">
                  <c:v>-2.2988505747126416E-2</c:v>
                </c:pt>
                <c:pt idx="1724">
                  <c:v>-4.9261083743841897E-3</c:v>
                </c:pt>
                <c:pt idx="1725">
                  <c:v>-4.9261083743841897E-3</c:v>
                </c:pt>
                <c:pt idx="1726">
                  <c:v>-4.9261083743841897E-3</c:v>
                </c:pt>
                <c:pt idx="1727">
                  <c:v>-3.284072249589421E-3</c:v>
                </c:pt>
                <c:pt idx="1728">
                  <c:v>-3.284072249589421E-3</c:v>
                </c:pt>
                <c:pt idx="1729">
                  <c:v>-1.6420361247947688E-3</c:v>
                </c:pt>
                <c:pt idx="1730">
                  <c:v>0</c:v>
                </c:pt>
                <c:pt idx="1731">
                  <c:v>0</c:v>
                </c:pt>
                <c:pt idx="1732">
                  <c:v>0</c:v>
                </c:pt>
                <c:pt idx="1733">
                  <c:v>0</c:v>
                </c:pt>
                <c:pt idx="1734">
                  <c:v>-1.6420361247947688E-3</c:v>
                </c:pt>
                <c:pt idx="1735">
                  <c:v>0</c:v>
                </c:pt>
                <c:pt idx="1736">
                  <c:v>0</c:v>
                </c:pt>
                <c:pt idx="1737">
                  <c:v>0</c:v>
                </c:pt>
                <c:pt idx="1738">
                  <c:v>-1.6420361247947688E-3</c:v>
                </c:pt>
                <c:pt idx="1739">
                  <c:v>-1.6420361247947688E-3</c:v>
                </c:pt>
                <c:pt idx="1740">
                  <c:v>-1.6420361247947688E-3</c:v>
                </c:pt>
                <c:pt idx="1741">
                  <c:v>0</c:v>
                </c:pt>
                <c:pt idx="1742">
                  <c:v>1.6420361247947688E-3</c:v>
                </c:pt>
                <c:pt idx="1743">
                  <c:v>1.6420361247947688E-3</c:v>
                </c:pt>
                <c:pt idx="1744">
                  <c:v>1.6420361247947688E-3</c:v>
                </c:pt>
                <c:pt idx="1745">
                  <c:v>1.6420361247947688E-3</c:v>
                </c:pt>
                <c:pt idx="1746">
                  <c:v>1.6420361247947688E-3</c:v>
                </c:pt>
                <c:pt idx="1747">
                  <c:v>1.6420361247947688E-3</c:v>
                </c:pt>
                <c:pt idx="1748">
                  <c:v>1.6420361247947688E-3</c:v>
                </c:pt>
                <c:pt idx="1749">
                  <c:v>3.2840722495895377E-3</c:v>
                </c:pt>
                <c:pt idx="1750">
                  <c:v>3.2840722495895377E-3</c:v>
                </c:pt>
                <c:pt idx="1751">
                  <c:v>3.2840722495895377E-3</c:v>
                </c:pt>
                <c:pt idx="1752">
                  <c:v>3.2840722495895377E-3</c:v>
                </c:pt>
                <c:pt idx="1753">
                  <c:v>3.2840722495895377E-3</c:v>
                </c:pt>
                <c:pt idx="1754">
                  <c:v>3.2840722495895377E-3</c:v>
                </c:pt>
                <c:pt idx="1755">
                  <c:v>3.2840722495895377E-3</c:v>
                </c:pt>
                <c:pt idx="1756">
                  <c:v>3.2840722495895377E-3</c:v>
                </c:pt>
                <c:pt idx="1757">
                  <c:v>1.6420361247947688E-3</c:v>
                </c:pt>
                <c:pt idx="1758">
                  <c:v>1.6420361247947688E-3</c:v>
                </c:pt>
                <c:pt idx="1759">
                  <c:v>1.6420361247947688E-3</c:v>
                </c:pt>
                <c:pt idx="1760">
                  <c:v>1.6420361247947688E-3</c:v>
                </c:pt>
                <c:pt idx="1761">
                  <c:v>1.6420361247947688E-3</c:v>
                </c:pt>
                <c:pt idx="1762">
                  <c:v>0</c:v>
                </c:pt>
                <c:pt idx="1763">
                  <c:v>1.6420361247947688E-3</c:v>
                </c:pt>
                <c:pt idx="1764">
                  <c:v>1.6420361247947688E-3</c:v>
                </c:pt>
                <c:pt idx="1765">
                  <c:v>1.6420361247947688E-3</c:v>
                </c:pt>
                <c:pt idx="1766">
                  <c:v>-1.6420361247947688E-3</c:v>
                </c:pt>
                <c:pt idx="1767">
                  <c:v>-1.6420361247947688E-3</c:v>
                </c:pt>
                <c:pt idx="1768">
                  <c:v>-1.6420361247947688E-3</c:v>
                </c:pt>
                <c:pt idx="1769">
                  <c:v>-1.6420361247947688E-3</c:v>
                </c:pt>
                <c:pt idx="1770">
                  <c:v>-1.6420361247947688E-3</c:v>
                </c:pt>
                <c:pt idx="1771">
                  <c:v>0</c:v>
                </c:pt>
                <c:pt idx="1772">
                  <c:v>0</c:v>
                </c:pt>
                <c:pt idx="1773">
                  <c:v>-1.6420361247947688E-3</c:v>
                </c:pt>
                <c:pt idx="1774">
                  <c:v>-1.6420361247947688E-3</c:v>
                </c:pt>
                <c:pt idx="1775">
                  <c:v>-1.6420361247947688E-3</c:v>
                </c:pt>
                <c:pt idx="1776">
                  <c:v>0</c:v>
                </c:pt>
                <c:pt idx="1777">
                  <c:v>0</c:v>
                </c:pt>
                <c:pt idx="1778">
                  <c:v>1.6420361247947688E-3</c:v>
                </c:pt>
                <c:pt idx="1779">
                  <c:v>1.6420361247947688E-3</c:v>
                </c:pt>
                <c:pt idx="1780">
                  <c:v>1.6420361247947688E-3</c:v>
                </c:pt>
                <c:pt idx="1781">
                  <c:v>1.6420361247947688E-3</c:v>
                </c:pt>
                <c:pt idx="1782">
                  <c:v>1.6420361247947688E-3</c:v>
                </c:pt>
                <c:pt idx="1783">
                  <c:v>-3.284072249589421E-3</c:v>
                </c:pt>
                <c:pt idx="1784">
                  <c:v>-3.284072249589421E-3</c:v>
                </c:pt>
                <c:pt idx="1785">
                  <c:v>-3.284072249589421E-3</c:v>
                </c:pt>
                <c:pt idx="1786">
                  <c:v>-3.284072249589421E-3</c:v>
                </c:pt>
                <c:pt idx="1787">
                  <c:v>-3.284072249589421E-3</c:v>
                </c:pt>
                <c:pt idx="1788">
                  <c:v>-3.284072249589421E-3</c:v>
                </c:pt>
                <c:pt idx="1789">
                  <c:v>-3.284072249589421E-3</c:v>
                </c:pt>
                <c:pt idx="1790">
                  <c:v>-3.284072249589421E-3</c:v>
                </c:pt>
                <c:pt idx="1791">
                  <c:v>-3.284072249589421E-3</c:v>
                </c:pt>
                <c:pt idx="1792">
                  <c:v>-3.284072249589421E-3</c:v>
                </c:pt>
                <c:pt idx="1793">
                  <c:v>-3.284072249589421E-3</c:v>
                </c:pt>
                <c:pt idx="1794">
                  <c:v>3.2840722495895377E-3</c:v>
                </c:pt>
                <c:pt idx="1795">
                  <c:v>3.2840722495895377E-3</c:v>
                </c:pt>
                <c:pt idx="1796">
                  <c:v>3.2840722495895377E-3</c:v>
                </c:pt>
                <c:pt idx="1797">
                  <c:v>4.9261083743843068E-3</c:v>
                </c:pt>
                <c:pt idx="1798">
                  <c:v>4.9261083743843068E-3</c:v>
                </c:pt>
                <c:pt idx="1799">
                  <c:v>4.9261083743843068E-3</c:v>
                </c:pt>
                <c:pt idx="1800">
                  <c:v>6.5681444991789592E-3</c:v>
                </c:pt>
                <c:pt idx="1801">
                  <c:v>6.5681444991789592E-3</c:v>
                </c:pt>
                <c:pt idx="1802">
                  <c:v>6.5681444991789592E-3</c:v>
                </c:pt>
                <c:pt idx="1803">
                  <c:v>6.5681444991789592E-3</c:v>
                </c:pt>
                <c:pt idx="1804">
                  <c:v>6.5681444991789592E-3</c:v>
                </c:pt>
                <c:pt idx="1805">
                  <c:v>6.5681444991789592E-3</c:v>
                </c:pt>
                <c:pt idx="1806">
                  <c:v>6.5681444991789592E-3</c:v>
                </c:pt>
                <c:pt idx="1807">
                  <c:v>9.8522167487684973E-3</c:v>
                </c:pt>
                <c:pt idx="1808">
                  <c:v>1.3136288998358035E-2</c:v>
                </c:pt>
                <c:pt idx="1809">
                  <c:v>1.3136288998358035E-2</c:v>
                </c:pt>
                <c:pt idx="1810">
                  <c:v>1.3136288998358035E-2</c:v>
                </c:pt>
                <c:pt idx="1811">
                  <c:v>9.8522167487684973E-3</c:v>
                </c:pt>
                <c:pt idx="1812">
                  <c:v>9.8522167487684973E-3</c:v>
                </c:pt>
                <c:pt idx="1813">
                  <c:v>9.8522167487684973E-3</c:v>
                </c:pt>
                <c:pt idx="1814">
                  <c:v>1.6420361247947456E-2</c:v>
                </c:pt>
                <c:pt idx="1815">
                  <c:v>1.1494252873563265E-2</c:v>
                </c:pt>
                <c:pt idx="1816">
                  <c:v>1.1494252873563265E-2</c:v>
                </c:pt>
                <c:pt idx="1817">
                  <c:v>1.1494252873563265E-2</c:v>
                </c:pt>
                <c:pt idx="1818">
                  <c:v>9.8522167487684973E-3</c:v>
                </c:pt>
                <c:pt idx="1819">
                  <c:v>9.8522167487684973E-3</c:v>
                </c:pt>
                <c:pt idx="1820">
                  <c:v>1.3136288998358035E-2</c:v>
                </c:pt>
                <c:pt idx="1821">
                  <c:v>1.3136288998358035E-2</c:v>
                </c:pt>
                <c:pt idx="1822">
                  <c:v>1.4778325123152686E-2</c:v>
                </c:pt>
                <c:pt idx="1823">
                  <c:v>1.4778325123152686E-2</c:v>
                </c:pt>
                <c:pt idx="1824">
                  <c:v>1.4778325123152686E-2</c:v>
                </c:pt>
                <c:pt idx="1825">
                  <c:v>1.3136288998358035E-2</c:v>
                </c:pt>
                <c:pt idx="1826">
                  <c:v>8.2101806239737278E-3</c:v>
                </c:pt>
                <c:pt idx="1827">
                  <c:v>8.2101806239737278E-3</c:v>
                </c:pt>
                <c:pt idx="1828">
                  <c:v>8.2101806239737278E-3</c:v>
                </c:pt>
                <c:pt idx="1829">
                  <c:v>1.1494252873563265E-2</c:v>
                </c:pt>
                <c:pt idx="1830">
                  <c:v>1.1494252873563265E-2</c:v>
                </c:pt>
                <c:pt idx="1831">
                  <c:v>1.1494252873563265E-2</c:v>
                </c:pt>
                <c:pt idx="1832">
                  <c:v>4.9261083743843068E-3</c:v>
                </c:pt>
                <c:pt idx="1833">
                  <c:v>6.5681444991789592E-3</c:v>
                </c:pt>
                <c:pt idx="1834">
                  <c:v>1.6420361247947688E-3</c:v>
                </c:pt>
                <c:pt idx="1835">
                  <c:v>1.6420361247947688E-3</c:v>
                </c:pt>
                <c:pt idx="1836">
                  <c:v>-1.6420361247947688E-3</c:v>
                </c:pt>
                <c:pt idx="1837">
                  <c:v>-1.6420361247947688E-3</c:v>
                </c:pt>
                <c:pt idx="1838">
                  <c:v>-1.6420361247947688E-3</c:v>
                </c:pt>
                <c:pt idx="1839">
                  <c:v>-1.3136288998357918E-2</c:v>
                </c:pt>
                <c:pt idx="1840">
                  <c:v>-1.6420361247947456E-2</c:v>
                </c:pt>
                <c:pt idx="1841">
                  <c:v>-1.6420361247947456E-2</c:v>
                </c:pt>
                <c:pt idx="1842">
                  <c:v>-1.8062397372742223E-2</c:v>
                </c:pt>
                <c:pt idx="1843">
                  <c:v>-2.1346469622331644E-2</c:v>
                </c:pt>
                <c:pt idx="1844">
                  <c:v>-2.1346469622331644E-2</c:v>
                </c:pt>
                <c:pt idx="1845">
                  <c:v>-2.1346469622331644E-2</c:v>
                </c:pt>
                <c:pt idx="1846">
                  <c:v>-2.4630541871921183E-2</c:v>
                </c:pt>
                <c:pt idx="1847">
                  <c:v>-2.6272577996715951E-2</c:v>
                </c:pt>
                <c:pt idx="1848">
                  <c:v>-2.7914614121510604E-2</c:v>
                </c:pt>
                <c:pt idx="1849">
                  <c:v>-2.7914614121510604E-2</c:v>
                </c:pt>
                <c:pt idx="1850">
                  <c:v>-3.119868637110014E-2</c:v>
                </c:pt>
                <c:pt idx="1851">
                  <c:v>-3.119868637110014E-2</c:v>
                </c:pt>
                <c:pt idx="1852">
                  <c:v>-3.119868637110014E-2</c:v>
                </c:pt>
                <c:pt idx="1853">
                  <c:v>-2.6272577996715951E-2</c:v>
                </c:pt>
                <c:pt idx="1854">
                  <c:v>-2.6272577996715951E-2</c:v>
                </c:pt>
                <c:pt idx="1855">
                  <c:v>-2.2988505747126416E-2</c:v>
                </c:pt>
                <c:pt idx="1856">
                  <c:v>-3.4482758620689682E-2</c:v>
                </c:pt>
                <c:pt idx="1857">
                  <c:v>-3.4482758620689682E-2</c:v>
                </c:pt>
                <c:pt idx="1858">
                  <c:v>-3.4482758620689682E-2</c:v>
                </c:pt>
                <c:pt idx="1859">
                  <c:v>-3.4482758620689682E-2</c:v>
                </c:pt>
                <c:pt idx="1860">
                  <c:v>-3.4482758620689682E-2</c:v>
                </c:pt>
                <c:pt idx="1861">
                  <c:v>-3.119868637110014E-2</c:v>
                </c:pt>
                <c:pt idx="1862">
                  <c:v>-3.2840722495894911E-2</c:v>
                </c:pt>
                <c:pt idx="1863">
                  <c:v>-3.2840722495894911E-2</c:v>
                </c:pt>
                <c:pt idx="1864">
                  <c:v>-3.4482758620689682E-2</c:v>
                </c:pt>
                <c:pt idx="1865">
                  <c:v>-3.4482758620689682E-2</c:v>
                </c:pt>
                <c:pt idx="1866">
                  <c:v>-3.4482758620689682E-2</c:v>
                </c:pt>
                <c:pt idx="1867">
                  <c:v>-3.2840722495894911E-2</c:v>
                </c:pt>
                <c:pt idx="1868">
                  <c:v>-3.2840722495894911E-2</c:v>
                </c:pt>
                <c:pt idx="1869">
                  <c:v>-3.2840722495894911E-2</c:v>
                </c:pt>
                <c:pt idx="1870">
                  <c:v>-3.4482758620689682E-2</c:v>
                </c:pt>
                <c:pt idx="1871">
                  <c:v>-3.4482758620689682E-2</c:v>
                </c:pt>
                <c:pt idx="1872">
                  <c:v>-3.4482758620689682E-2</c:v>
                </c:pt>
                <c:pt idx="1873">
                  <c:v>-3.4482758620689682E-2</c:v>
                </c:pt>
                <c:pt idx="1874">
                  <c:v>-3.4482758620689682E-2</c:v>
                </c:pt>
                <c:pt idx="1875">
                  <c:v>-3.4482758620689682E-2</c:v>
                </c:pt>
                <c:pt idx="1876">
                  <c:v>-2.9556650246305372E-2</c:v>
                </c:pt>
                <c:pt idx="1877">
                  <c:v>-3.119868637110014E-2</c:v>
                </c:pt>
                <c:pt idx="1878">
                  <c:v>-3.119868637110014E-2</c:v>
                </c:pt>
                <c:pt idx="1879">
                  <c:v>-3.119868637110014E-2</c:v>
                </c:pt>
                <c:pt idx="1880">
                  <c:v>-3.119868637110014E-2</c:v>
                </c:pt>
                <c:pt idx="1881">
                  <c:v>-2.9556650246305372E-2</c:v>
                </c:pt>
                <c:pt idx="1882">
                  <c:v>-3.2840722495894911E-2</c:v>
                </c:pt>
                <c:pt idx="1883">
                  <c:v>-3.119868637110014E-2</c:v>
                </c:pt>
                <c:pt idx="1884">
                  <c:v>-3.4482758620689682E-2</c:v>
                </c:pt>
                <c:pt idx="1885">
                  <c:v>-3.6124794745484329E-2</c:v>
                </c:pt>
                <c:pt idx="1886">
                  <c:v>-3.6124794745484329E-2</c:v>
                </c:pt>
                <c:pt idx="1887">
                  <c:v>-3.6124794745484329E-2</c:v>
                </c:pt>
                <c:pt idx="1888">
                  <c:v>-3.6124794745484329E-2</c:v>
                </c:pt>
                <c:pt idx="1889">
                  <c:v>-4.2692939244663407E-2</c:v>
                </c:pt>
                <c:pt idx="1890">
                  <c:v>-4.5977011494252831E-2</c:v>
                </c:pt>
                <c:pt idx="1891">
                  <c:v>-4.5977011494252831E-2</c:v>
                </c:pt>
                <c:pt idx="1892">
                  <c:v>-5.2545155993431784E-2</c:v>
                </c:pt>
                <c:pt idx="1893">
                  <c:v>-5.2545155993431784E-2</c:v>
                </c:pt>
                <c:pt idx="1894">
                  <c:v>-5.2545155993431784E-2</c:v>
                </c:pt>
                <c:pt idx="1895">
                  <c:v>-5.5829228243021327E-2</c:v>
                </c:pt>
                <c:pt idx="1896">
                  <c:v>-5.5829228243021327E-2</c:v>
                </c:pt>
                <c:pt idx="1897">
                  <c:v>-4.9261083743842367E-2</c:v>
                </c:pt>
                <c:pt idx="1898">
                  <c:v>-5.2545155993431784E-2</c:v>
                </c:pt>
                <c:pt idx="1899">
                  <c:v>-5.2545155993431784E-2</c:v>
                </c:pt>
                <c:pt idx="1900">
                  <c:v>-5.2545155993431784E-2</c:v>
                </c:pt>
                <c:pt idx="1901">
                  <c:v>-5.2545155993431784E-2</c:v>
                </c:pt>
                <c:pt idx="1902">
                  <c:v>-5.4187192118226556E-2</c:v>
                </c:pt>
                <c:pt idx="1903">
                  <c:v>-4.7619047619047596E-2</c:v>
                </c:pt>
                <c:pt idx="1904">
                  <c:v>-4.7619047619047596E-2</c:v>
                </c:pt>
                <c:pt idx="1905">
                  <c:v>-5.9113300492610862E-2</c:v>
                </c:pt>
                <c:pt idx="1906">
                  <c:v>-5.9113300492610862E-2</c:v>
                </c:pt>
                <c:pt idx="1907">
                  <c:v>-5.9113300492610862E-2</c:v>
                </c:pt>
                <c:pt idx="1908">
                  <c:v>-5.9113300492610862E-2</c:v>
                </c:pt>
                <c:pt idx="1909">
                  <c:v>-5.5829228243021327E-2</c:v>
                </c:pt>
                <c:pt idx="1910">
                  <c:v>-5.5829228243021327E-2</c:v>
                </c:pt>
                <c:pt idx="1911">
                  <c:v>-6.4039408866995051E-2</c:v>
                </c:pt>
                <c:pt idx="1912">
                  <c:v>-6.4039408866995051E-2</c:v>
                </c:pt>
                <c:pt idx="1913">
                  <c:v>-6.0755336617405516E-2</c:v>
                </c:pt>
                <c:pt idx="1914">
                  <c:v>-6.0755336617405516E-2</c:v>
                </c:pt>
                <c:pt idx="1915">
                  <c:v>-6.0755336617405516E-2</c:v>
                </c:pt>
                <c:pt idx="1916">
                  <c:v>-6.0755336617405516E-2</c:v>
                </c:pt>
                <c:pt idx="1917">
                  <c:v>-6.0755336617405516E-2</c:v>
                </c:pt>
                <c:pt idx="1918">
                  <c:v>-6.4039408866995051E-2</c:v>
                </c:pt>
                <c:pt idx="1919">
                  <c:v>-6.5681444991789822E-2</c:v>
                </c:pt>
                <c:pt idx="1920">
                  <c:v>-6.5681444991789822E-2</c:v>
                </c:pt>
                <c:pt idx="1921">
                  <c:v>-6.5681444991789822E-2</c:v>
                </c:pt>
                <c:pt idx="1922">
                  <c:v>-6.5681444991789822E-2</c:v>
                </c:pt>
                <c:pt idx="1923">
                  <c:v>-6.5681444991789822E-2</c:v>
                </c:pt>
                <c:pt idx="1924">
                  <c:v>-6.7323481116584594E-2</c:v>
                </c:pt>
                <c:pt idx="1925">
                  <c:v>-6.7323481116584594E-2</c:v>
                </c:pt>
                <c:pt idx="1926">
                  <c:v>-6.896551724137924E-2</c:v>
                </c:pt>
                <c:pt idx="1927">
                  <c:v>-7.0607553366174011E-2</c:v>
                </c:pt>
                <c:pt idx="1928">
                  <c:v>-7.0607553366174011E-2</c:v>
                </c:pt>
                <c:pt idx="1929">
                  <c:v>-7.0607553366174011E-2</c:v>
                </c:pt>
                <c:pt idx="1930">
                  <c:v>-7.0607553366174011E-2</c:v>
                </c:pt>
                <c:pt idx="1931">
                  <c:v>-7.3891625615763554E-2</c:v>
                </c:pt>
                <c:pt idx="1932">
                  <c:v>-7.0607553366174011E-2</c:v>
                </c:pt>
                <c:pt idx="1933">
                  <c:v>-7.3891625615763554E-2</c:v>
                </c:pt>
                <c:pt idx="1934">
                  <c:v>-7.8817733990147743E-2</c:v>
                </c:pt>
                <c:pt idx="1935">
                  <c:v>-7.8817733990147743E-2</c:v>
                </c:pt>
                <c:pt idx="1936">
                  <c:v>-7.8817733990147743E-2</c:v>
                </c:pt>
                <c:pt idx="1937">
                  <c:v>-7.8817733990147743E-2</c:v>
                </c:pt>
                <c:pt idx="1938">
                  <c:v>-0.13300492610837442</c:v>
                </c:pt>
                <c:pt idx="1939">
                  <c:v>-0.14614121510673234</c:v>
                </c:pt>
                <c:pt idx="1940">
                  <c:v>-0.14614121510673234</c:v>
                </c:pt>
                <c:pt idx="1941">
                  <c:v>-0.14614121510673234</c:v>
                </c:pt>
                <c:pt idx="1942">
                  <c:v>-0.14614121510673234</c:v>
                </c:pt>
                <c:pt idx="1943">
                  <c:v>-0.14614121510673234</c:v>
                </c:pt>
                <c:pt idx="1944">
                  <c:v>-0.14614121510673234</c:v>
                </c:pt>
                <c:pt idx="1945">
                  <c:v>-0.15435139573070605</c:v>
                </c:pt>
                <c:pt idx="1946">
                  <c:v>-0.15106732348111651</c:v>
                </c:pt>
                <c:pt idx="1947">
                  <c:v>-0.16091954022988503</c:v>
                </c:pt>
                <c:pt idx="1948">
                  <c:v>-0.16420361247947454</c:v>
                </c:pt>
                <c:pt idx="1949">
                  <c:v>-0.16420361247947454</c:v>
                </c:pt>
                <c:pt idx="1950">
                  <c:v>-0.16420361247947454</c:v>
                </c:pt>
                <c:pt idx="1951">
                  <c:v>-0.16748768472906397</c:v>
                </c:pt>
                <c:pt idx="1952">
                  <c:v>-0.16748768472906397</c:v>
                </c:pt>
                <c:pt idx="1953">
                  <c:v>-0.17241379310344829</c:v>
                </c:pt>
                <c:pt idx="1954">
                  <c:v>-0.17898193760262723</c:v>
                </c:pt>
                <c:pt idx="1955">
                  <c:v>-0.17898193760262723</c:v>
                </c:pt>
                <c:pt idx="1956">
                  <c:v>-0.17898193760262723</c:v>
                </c:pt>
                <c:pt idx="1957">
                  <c:v>-0.17898193760262723</c:v>
                </c:pt>
                <c:pt idx="1958">
                  <c:v>-0.17569786535303769</c:v>
                </c:pt>
                <c:pt idx="1959">
                  <c:v>-0.17569786535303769</c:v>
                </c:pt>
                <c:pt idx="1960">
                  <c:v>-0.17569786535303769</c:v>
                </c:pt>
                <c:pt idx="1961">
                  <c:v>-0.180623973727422</c:v>
                </c:pt>
                <c:pt idx="1962">
                  <c:v>-0.180623973727422</c:v>
                </c:pt>
                <c:pt idx="1963">
                  <c:v>-0.180623973727422</c:v>
                </c:pt>
                <c:pt idx="1964">
                  <c:v>-0.180623973727422</c:v>
                </c:pt>
                <c:pt idx="1965">
                  <c:v>-0.18226600985221678</c:v>
                </c:pt>
                <c:pt idx="1966">
                  <c:v>-0.18226600985221678</c:v>
                </c:pt>
                <c:pt idx="1967">
                  <c:v>-0.18226600985221678</c:v>
                </c:pt>
                <c:pt idx="1968">
                  <c:v>-0.18226600985221678</c:v>
                </c:pt>
                <c:pt idx="1969">
                  <c:v>-0.17733990147783246</c:v>
                </c:pt>
                <c:pt idx="1970">
                  <c:v>-0.17733990147783246</c:v>
                </c:pt>
                <c:pt idx="1971">
                  <c:v>-0.17733990147783246</c:v>
                </c:pt>
                <c:pt idx="1972">
                  <c:v>-0.17405582922824306</c:v>
                </c:pt>
                <c:pt idx="1973">
                  <c:v>-0.16912972085385874</c:v>
                </c:pt>
                <c:pt idx="1974">
                  <c:v>-0.16420361247947454</c:v>
                </c:pt>
                <c:pt idx="1975">
                  <c:v>-0.16420361247947454</c:v>
                </c:pt>
                <c:pt idx="1976">
                  <c:v>-0.16420361247947454</c:v>
                </c:pt>
                <c:pt idx="1977">
                  <c:v>-0.16420361247947454</c:v>
                </c:pt>
                <c:pt idx="1978">
                  <c:v>-0.16420361247947454</c:v>
                </c:pt>
                <c:pt idx="1979">
                  <c:v>-0.16420361247947454</c:v>
                </c:pt>
                <c:pt idx="1980">
                  <c:v>-0.15599343185550082</c:v>
                </c:pt>
                <c:pt idx="1981">
                  <c:v>-0.15599343185550082</c:v>
                </c:pt>
                <c:pt idx="1982">
                  <c:v>-0.15599343185550082</c:v>
                </c:pt>
                <c:pt idx="1983">
                  <c:v>-0.15106732348111651</c:v>
                </c:pt>
                <c:pt idx="1984">
                  <c:v>-0.15106732348111651</c:v>
                </c:pt>
                <c:pt idx="1985">
                  <c:v>-0.15106732348111651</c:v>
                </c:pt>
                <c:pt idx="1986">
                  <c:v>-0.14121510673234813</c:v>
                </c:pt>
                <c:pt idx="1987">
                  <c:v>-0.14121510673234813</c:v>
                </c:pt>
                <c:pt idx="1988">
                  <c:v>-0.14121510673234813</c:v>
                </c:pt>
                <c:pt idx="1989">
                  <c:v>-0.15106732348111651</c:v>
                </c:pt>
                <c:pt idx="1990">
                  <c:v>-0.16912972085385874</c:v>
                </c:pt>
                <c:pt idx="1991">
                  <c:v>-0.16912972085385874</c:v>
                </c:pt>
                <c:pt idx="1992">
                  <c:v>-0.16912972085385874</c:v>
                </c:pt>
                <c:pt idx="1993">
                  <c:v>-0.18390804597701144</c:v>
                </c:pt>
                <c:pt idx="1994">
                  <c:v>-0.18555008210180621</c:v>
                </c:pt>
                <c:pt idx="1995">
                  <c:v>-0.17733990147783246</c:v>
                </c:pt>
                <c:pt idx="1996">
                  <c:v>-0.17733990147783246</c:v>
                </c:pt>
                <c:pt idx="1997">
                  <c:v>-0.17733990147783246</c:v>
                </c:pt>
                <c:pt idx="1998">
                  <c:v>-0.17733990147783246</c:v>
                </c:pt>
                <c:pt idx="1999">
                  <c:v>-0.17733990147783246</c:v>
                </c:pt>
                <c:pt idx="2000">
                  <c:v>-0.17405582922824306</c:v>
                </c:pt>
                <c:pt idx="2001">
                  <c:v>-0.17405582922824306</c:v>
                </c:pt>
                <c:pt idx="2002">
                  <c:v>-0.17405582922824306</c:v>
                </c:pt>
                <c:pt idx="2003">
                  <c:v>-0.180623973727422</c:v>
                </c:pt>
                <c:pt idx="2004">
                  <c:v>-0.19211822660098515</c:v>
                </c:pt>
                <c:pt idx="2005">
                  <c:v>-0.19211822660098515</c:v>
                </c:pt>
                <c:pt idx="2006">
                  <c:v>-0.19211822660098515</c:v>
                </c:pt>
                <c:pt idx="2007">
                  <c:v>-0.19211822660098515</c:v>
                </c:pt>
                <c:pt idx="2008">
                  <c:v>-0.21182266009852216</c:v>
                </c:pt>
                <c:pt idx="2009">
                  <c:v>-0.21182266009852216</c:v>
                </c:pt>
                <c:pt idx="2010">
                  <c:v>-0.22003284072249588</c:v>
                </c:pt>
                <c:pt idx="2011">
                  <c:v>-0.22331691297208542</c:v>
                </c:pt>
                <c:pt idx="2012">
                  <c:v>-0.22331691297208542</c:v>
                </c:pt>
                <c:pt idx="2013">
                  <c:v>-0.22331691297208542</c:v>
                </c:pt>
                <c:pt idx="2014">
                  <c:v>-0.21346469622331693</c:v>
                </c:pt>
                <c:pt idx="2015">
                  <c:v>-0.21346469622331693</c:v>
                </c:pt>
                <c:pt idx="2016">
                  <c:v>-0.21346469622331693</c:v>
                </c:pt>
                <c:pt idx="2017">
                  <c:v>-0.22331691297208542</c:v>
                </c:pt>
                <c:pt idx="2018">
                  <c:v>-0.22988505747126436</c:v>
                </c:pt>
                <c:pt idx="2019">
                  <c:v>-0.22988505747126436</c:v>
                </c:pt>
                <c:pt idx="2020">
                  <c:v>-0.22988505747126436</c:v>
                </c:pt>
                <c:pt idx="2021">
                  <c:v>-0.22988505747126436</c:v>
                </c:pt>
                <c:pt idx="2022">
                  <c:v>-0.23152709359605914</c:v>
                </c:pt>
                <c:pt idx="2023">
                  <c:v>-0.23152709359605914</c:v>
                </c:pt>
                <c:pt idx="2024">
                  <c:v>-0.24630541871921183</c:v>
                </c:pt>
                <c:pt idx="2025">
                  <c:v>-0.24958949096880126</c:v>
                </c:pt>
                <c:pt idx="2026">
                  <c:v>-0.24958949096880126</c:v>
                </c:pt>
                <c:pt idx="2027">
                  <c:v>-0.24958949096880126</c:v>
                </c:pt>
                <c:pt idx="2028">
                  <c:v>-0.24958949096880126</c:v>
                </c:pt>
                <c:pt idx="2029">
                  <c:v>-0.24137931034482751</c:v>
                </c:pt>
                <c:pt idx="2030">
                  <c:v>-0.24137931034482751</c:v>
                </c:pt>
                <c:pt idx="2031">
                  <c:v>-0.24958949096880126</c:v>
                </c:pt>
                <c:pt idx="2032">
                  <c:v>-0.25944170771756975</c:v>
                </c:pt>
                <c:pt idx="2033">
                  <c:v>-0.25944170771756975</c:v>
                </c:pt>
                <c:pt idx="2034">
                  <c:v>-0.25944170771756975</c:v>
                </c:pt>
                <c:pt idx="2035">
                  <c:v>-0.25944170771756975</c:v>
                </c:pt>
                <c:pt idx="2036">
                  <c:v>-0.26765188834154346</c:v>
                </c:pt>
                <c:pt idx="2037">
                  <c:v>-0.25944170771756975</c:v>
                </c:pt>
                <c:pt idx="2038">
                  <c:v>-0.25944170771756975</c:v>
                </c:pt>
                <c:pt idx="2039">
                  <c:v>-0.25451559934318557</c:v>
                </c:pt>
                <c:pt idx="2040">
                  <c:v>-0.25451559934318557</c:v>
                </c:pt>
                <c:pt idx="2041">
                  <c:v>-0.25451559934318557</c:v>
                </c:pt>
                <c:pt idx="2042">
                  <c:v>-0.25451559934318557</c:v>
                </c:pt>
                <c:pt idx="2043">
                  <c:v>-0.25451559934318557</c:v>
                </c:pt>
                <c:pt idx="2044">
                  <c:v>-0.25451559934318557</c:v>
                </c:pt>
                <c:pt idx="2045">
                  <c:v>-0.23645320197044334</c:v>
                </c:pt>
                <c:pt idx="2046">
                  <c:v>-0.24137931034482751</c:v>
                </c:pt>
                <c:pt idx="2047">
                  <c:v>-0.24137931034482751</c:v>
                </c:pt>
                <c:pt idx="2048">
                  <c:v>-0.24137931034482751</c:v>
                </c:pt>
                <c:pt idx="2049">
                  <c:v>-0.24137931034482751</c:v>
                </c:pt>
                <c:pt idx="2050">
                  <c:v>-0.24137931034482751</c:v>
                </c:pt>
                <c:pt idx="2051">
                  <c:v>-0.24137931034482751</c:v>
                </c:pt>
                <c:pt idx="2052">
                  <c:v>-0.24302134646962228</c:v>
                </c:pt>
                <c:pt idx="2053">
                  <c:v>-0.23809523809523811</c:v>
                </c:pt>
                <c:pt idx="2054">
                  <c:v>-0.23809523809523811</c:v>
                </c:pt>
                <c:pt idx="2055">
                  <c:v>-0.23809523809523811</c:v>
                </c:pt>
                <c:pt idx="2056">
                  <c:v>-0.23809523809523811</c:v>
                </c:pt>
                <c:pt idx="2057">
                  <c:v>-0.22824302134646959</c:v>
                </c:pt>
                <c:pt idx="2058">
                  <c:v>-0.22824302134646959</c:v>
                </c:pt>
                <c:pt idx="2059">
                  <c:v>-0.21510673234811167</c:v>
                </c:pt>
                <c:pt idx="2060">
                  <c:v>-0.21018062397372739</c:v>
                </c:pt>
                <c:pt idx="2061">
                  <c:v>-0.21018062397372739</c:v>
                </c:pt>
                <c:pt idx="2062">
                  <c:v>-0.21018062397372739</c:v>
                </c:pt>
                <c:pt idx="2063">
                  <c:v>-0.21018062397372739</c:v>
                </c:pt>
                <c:pt idx="2064">
                  <c:v>-0.19211822660098515</c:v>
                </c:pt>
                <c:pt idx="2065">
                  <c:v>-0.19704433497536947</c:v>
                </c:pt>
                <c:pt idx="2066">
                  <c:v>-0.21018062397372739</c:v>
                </c:pt>
                <c:pt idx="2067">
                  <c:v>-0.20032840722495887</c:v>
                </c:pt>
                <c:pt idx="2068">
                  <c:v>-0.20032840722495887</c:v>
                </c:pt>
                <c:pt idx="2069">
                  <c:v>-0.20032840722495887</c:v>
                </c:pt>
                <c:pt idx="2070">
                  <c:v>-0.20032840722495887</c:v>
                </c:pt>
                <c:pt idx="2071">
                  <c:v>-0.20197044334975364</c:v>
                </c:pt>
                <c:pt idx="2072">
                  <c:v>-0.20197044334975364</c:v>
                </c:pt>
                <c:pt idx="2073">
                  <c:v>-0.20197044334975364</c:v>
                </c:pt>
                <c:pt idx="2074">
                  <c:v>-0.21018062397372739</c:v>
                </c:pt>
                <c:pt idx="2075">
                  <c:v>-0.21018062397372739</c:v>
                </c:pt>
                <c:pt idx="2076">
                  <c:v>-0.21018062397372739</c:v>
                </c:pt>
                <c:pt idx="2077">
                  <c:v>-0.20197044334975364</c:v>
                </c:pt>
                <c:pt idx="2078">
                  <c:v>-0.20197044334975364</c:v>
                </c:pt>
                <c:pt idx="2079">
                  <c:v>-0.19211822660098515</c:v>
                </c:pt>
                <c:pt idx="2080">
                  <c:v>-0.19211822660098515</c:v>
                </c:pt>
                <c:pt idx="2081">
                  <c:v>-0.20197044334975364</c:v>
                </c:pt>
                <c:pt idx="2082">
                  <c:v>-0.20197044334975364</c:v>
                </c:pt>
                <c:pt idx="2083">
                  <c:v>-0.20197044334975364</c:v>
                </c:pt>
                <c:pt idx="2084">
                  <c:v>-0.21510673234811167</c:v>
                </c:pt>
                <c:pt idx="2085">
                  <c:v>-0.20197044334975364</c:v>
                </c:pt>
                <c:pt idx="2086">
                  <c:v>-0.22824302134646959</c:v>
                </c:pt>
                <c:pt idx="2087">
                  <c:v>-0.22824302134646959</c:v>
                </c:pt>
                <c:pt idx="2088">
                  <c:v>-0.20197044334975364</c:v>
                </c:pt>
                <c:pt idx="2089">
                  <c:v>-0.20197044334975364</c:v>
                </c:pt>
                <c:pt idx="2090">
                  <c:v>-0.20197044334975364</c:v>
                </c:pt>
                <c:pt idx="2091">
                  <c:v>-0.20197044334975364</c:v>
                </c:pt>
                <c:pt idx="2092">
                  <c:v>-0.20197044334975364</c:v>
                </c:pt>
                <c:pt idx="2093">
                  <c:v>-0.21018062397372739</c:v>
                </c:pt>
                <c:pt idx="2094">
                  <c:v>-0.21018062397372739</c:v>
                </c:pt>
                <c:pt idx="2095">
                  <c:v>-0.21018062397372739</c:v>
                </c:pt>
                <c:pt idx="2096">
                  <c:v>-0.21018062397372739</c:v>
                </c:pt>
                <c:pt idx="2097">
                  <c:v>-0.21018062397372739</c:v>
                </c:pt>
                <c:pt idx="2098">
                  <c:v>-0.21018062397372739</c:v>
                </c:pt>
                <c:pt idx="2099">
                  <c:v>-0.21510673234811167</c:v>
                </c:pt>
                <c:pt idx="2100">
                  <c:v>-0.21510673234811167</c:v>
                </c:pt>
                <c:pt idx="2101">
                  <c:v>-0.21510673234811167</c:v>
                </c:pt>
                <c:pt idx="2102">
                  <c:v>-0.22003284072249588</c:v>
                </c:pt>
                <c:pt idx="2103">
                  <c:v>-0.22003284072249588</c:v>
                </c:pt>
                <c:pt idx="2104">
                  <c:v>-0.22003284072249588</c:v>
                </c:pt>
                <c:pt idx="2105">
                  <c:v>-0.22003284072249588</c:v>
                </c:pt>
                <c:pt idx="2106">
                  <c:v>-0.19704433497536947</c:v>
                </c:pt>
                <c:pt idx="2107">
                  <c:v>-0.19211822660098515</c:v>
                </c:pt>
                <c:pt idx="2108">
                  <c:v>-0.19211822660098515</c:v>
                </c:pt>
                <c:pt idx="2109">
                  <c:v>-0.19704433497536947</c:v>
                </c:pt>
                <c:pt idx="2110">
                  <c:v>-0.19704433497536947</c:v>
                </c:pt>
                <c:pt idx="2111">
                  <c:v>-0.19704433497536947</c:v>
                </c:pt>
                <c:pt idx="2112">
                  <c:v>-0.21018062397372739</c:v>
                </c:pt>
                <c:pt idx="2113">
                  <c:v>-0.19211822660098515</c:v>
                </c:pt>
                <c:pt idx="2114">
                  <c:v>-0.22495894909688008</c:v>
                </c:pt>
                <c:pt idx="2115">
                  <c:v>-5.4187192118226556E-2</c:v>
                </c:pt>
                <c:pt idx="2116">
                  <c:v>-3.6124794745484329E-2</c:v>
                </c:pt>
                <c:pt idx="2117">
                  <c:v>-3.6124794745484329E-2</c:v>
                </c:pt>
                <c:pt idx="2118">
                  <c:v>-3.6124794745484329E-2</c:v>
                </c:pt>
                <c:pt idx="2119">
                  <c:v>-5.4187192118226556E-2</c:v>
                </c:pt>
                <c:pt idx="2120">
                  <c:v>-3.6124794745484329E-2</c:v>
                </c:pt>
                <c:pt idx="2121">
                  <c:v>-5.4187192118226556E-2</c:v>
                </c:pt>
                <c:pt idx="2122">
                  <c:v>-3.6124794745484329E-2</c:v>
                </c:pt>
                <c:pt idx="2123">
                  <c:v>-5.4187192118226556E-2</c:v>
                </c:pt>
                <c:pt idx="2124">
                  <c:v>-5.4187192118226556E-2</c:v>
                </c:pt>
                <c:pt idx="2125">
                  <c:v>-5.4187192118226556E-2</c:v>
                </c:pt>
                <c:pt idx="2126">
                  <c:v>-3.6124794745484329E-2</c:v>
                </c:pt>
                <c:pt idx="2127">
                  <c:v>-5.4187192118226556E-2</c:v>
                </c:pt>
                <c:pt idx="2128">
                  <c:v>-3.6124794745484329E-2</c:v>
                </c:pt>
                <c:pt idx="2129">
                  <c:v>-5.4187192118226556E-2</c:v>
                </c:pt>
                <c:pt idx="2130">
                  <c:v>-5.4187192118226556E-2</c:v>
                </c:pt>
                <c:pt idx="2131">
                  <c:v>-5.4187192118226556E-2</c:v>
                </c:pt>
                <c:pt idx="2132">
                  <c:v>-5.4187192118226556E-2</c:v>
                </c:pt>
                <c:pt idx="2133">
                  <c:v>-3.6124794745484329E-2</c:v>
                </c:pt>
                <c:pt idx="2134">
                  <c:v>-5.4187192118226556E-2</c:v>
                </c:pt>
                <c:pt idx="2135">
                  <c:v>-3.6124794745484329E-2</c:v>
                </c:pt>
                <c:pt idx="2136">
                  <c:v>-5.4187192118226556E-2</c:v>
                </c:pt>
                <c:pt idx="2137">
                  <c:v>-3.6124794745484329E-2</c:v>
                </c:pt>
                <c:pt idx="2138">
                  <c:v>-3.6124794745484329E-2</c:v>
                </c:pt>
                <c:pt idx="2139">
                  <c:v>-3.6124794745484329E-2</c:v>
                </c:pt>
                <c:pt idx="2140">
                  <c:v>-5.4187192118226556E-2</c:v>
                </c:pt>
                <c:pt idx="2141">
                  <c:v>-3.6124794745484329E-2</c:v>
                </c:pt>
                <c:pt idx="2142">
                  <c:v>-5.4187192118226556E-2</c:v>
                </c:pt>
                <c:pt idx="2143">
                  <c:v>-3.6124794745484329E-2</c:v>
                </c:pt>
                <c:pt idx="2144">
                  <c:v>-3.6124794745484329E-2</c:v>
                </c:pt>
                <c:pt idx="2145">
                  <c:v>-3.6124794745484329E-2</c:v>
                </c:pt>
                <c:pt idx="2146">
                  <c:v>-3.6124794745484329E-2</c:v>
                </c:pt>
                <c:pt idx="2147">
                  <c:v>-5.4187192118226556E-2</c:v>
                </c:pt>
                <c:pt idx="2148">
                  <c:v>-3.6124794745484329E-2</c:v>
                </c:pt>
                <c:pt idx="2149">
                  <c:v>-5.4187192118226556E-2</c:v>
                </c:pt>
                <c:pt idx="2150">
                  <c:v>-3.6124794745484329E-2</c:v>
                </c:pt>
                <c:pt idx="2151">
                  <c:v>-3.6124794745484329E-2</c:v>
                </c:pt>
                <c:pt idx="2152">
                  <c:v>-3.6124794745484329E-2</c:v>
                </c:pt>
                <c:pt idx="2153">
                  <c:v>-3.6124794745484329E-2</c:v>
                </c:pt>
                <c:pt idx="2154">
                  <c:v>-5.4187192118226556E-2</c:v>
                </c:pt>
                <c:pt idx="2155">
                  <c:v>-3.6124794745484329E-2</c:v>
                </c:pt>
                <c:pt idx="2156">
                  <c:v>-5.4187192118226556E-2</c:v>
                </c:pt>
                <c:pt idx="2157">
                  <c:v>-3.6124794745484329E-2</c:v>
                </c:pt>
                <c:pt idx="2158">
                  <c:v>-5.4187192118226556E-2</c:v>
                </c:pt>
                <c:pt idx="2159">
                  <c:v>-5.4187192118226556E-2</c:v>
                </c:pt>
                <c:pt idx="2160">
                  <c:v>-5.4187192118226556E-2</c:v>
                </c:pt>
                <c:pt idx="2161">
                  <c:v>-3.6124794745484329E-2</c:v>
                </c:pt>
                <c:pt idx="2162">
                  <c:v>-5.4187192118226556E-2</c:v>
                </c:pt>
                <c:pt idx="2163">
                  <c:v>-3.6124794745484329E-2</c:v>
                </c:pt>
                <c:pt idx="2164">
                  <c:v>-5.4187192118226556E-2</c:v>
                </c:pt>
                <c:pt idx="2165">
                  <c:v>-3.6124794745484329E-2</c:v>
                </c:pt>
                <c:pt idx="2166">
                  <c:v>-3.6124794745484329E-2</c:v>
                </c:pt>
                <c:pt idx="2167">
                  <c:v>-3.6124794745484329E-2</c:v>
                </c:pt>
                <c:pt idx="2168">
                  <c:v>-5.4187192118226556E-2</c:v>
                </c:pt>
                <c:pt idx="2169">
                  <c:v>-5.4187192118226556E-2</c:v>
                </c:pt>
                <c:pt idx="2170">
                  <c:v>-4.1050903119868636E-2</c:v>
                </c:pt>
                <c:pt idx="2171">
                  <c:v>-2.1346469622331644E-2</c:v>
                </c:pt>
                <c:pt idx="2172">
                  <c:v>-0.14614121510673234</c:v>
                </c:pt>
                <c:pt idx="2173">
                  <c:v>-0.14614121510673234</c:v>
                </c:pt>
                <c:pt idx="2174">
                  <c:v>-0.14614121510673234</c:v>
                </c:pt>
                <c:pt idx="2175">
                  <c:v>-0.13793103448275859</c:v>
                </c:pt>
                <c:pt idx="2176">
                  <c:v>-0.11330049261083741</c:v>
                </c:pt>
                <c:pt idx="2177">
                  <c:v>-0.1280788177339901</c:v>
                </c:pt>
                <c:pt idx="2178">
                  <c:v>-0.19704433497536947</c:v>
                </c:pt>
                <c:pt idx="2179">
                  <c:v>-0.1280788177339901</c:v>
                </c:pt>
                <c:pt idx="2180">
                  <c:v>-0.1280788177339901</c:v>
                </c:pt>
                <c:pt idx="2181">
                  <c:v>-0.1280788177339901</c:v>
                </c:pt>
                <c:pt idx="2182">
                  <c:v>-9.0311986863711002E-2</c:v>
                </c:pt>
                <c:pt idx="2183">
                  <c:v>-9.0311986863711002E-2</c:v>
                </c:pt>
                <c:pt idx="2184">
                  <c:v>-3.4482758620689682E-2</c:v>
                </c:pt>
                <c:pt idx="2185">
                  <c:v>-5.4187192118226556E-2</c:v>
                </c:pt>
                <c:pt idx="2186">
                  <c:v>-7.2249589490968782E-2</c:v>
                </c:pt>
                <c:pt idx="2187">
                  <c:v>-7.2249589490968782E-2</c:v>
                </c:pt>
                <c:pt idx="2188">
                  <c:v>-7.2249589490968782E-2</c:v>
                </c:pt>
                <c:pt idx="2189">
                  <c:v>-9.5238095238095191E-2</c:v>
                </c:pt>
                <c:pt idx="2190">
                  <c:v>-0.11330049261083741</c:v>
                </c:pt>
                <c:pt idx="2191">
                  <c:v>-0.13300492610837442</c:v>
                </c:pt>
                <c:pt idx="2192">
                  <c:v>-0.14121510673234813</c:v>
                </c:pt>
                <c:pt idx="2193">
                  <c:v>-0.15106732348111651</c:v>
                </c:pt>
                <c:pt idx="2194">
                  <c:v>-0.15106732348111651</c:v>
                </c:pt>
                <c:pt idx="2195">
                  <c:v>-0.15106732348111651</c:v>
                </c:pt>
                <c:pt idx="2196">
                  <c:v>-0.15599343185550082</c:v>
                </c:pt>
                <c:pt idx="2197">
                  <c:v>-0.24137931034482751</c:v>
                </c:pt>
                <c:pt idx="2198">
                  <c:v>-0.24302134646962228</c:v>
                </c:pt>
                <c:pt idx="2199">
                  <c:v>-0.23645320197044334</c:v>
                </c:pt>
                <c:pt idx="2200">
                  <c:v>-0.23645320197044334</c:v>
                </c:pt>
                <c:pt idx="2201">
                  <c:v>-0.23645320197044334</c:v>
                </c:pt>
                <c:pt idx="2202">
                  <c:v>-0.23645320197044334</c:v>
                </c:pt>
                <c:pt idx="2203">
                  <c:v>-0.23645320197044334</c:v>
                </c:pt>
                <c:pt idx="2204">
                  <c:v>-0.23645320197044334</c:v>
                </c:pt>
                <c:pt idx="2205">
                  <c:v>-0.23645320197044334</c:v>
                </c:pt>
                <c:pt idx="2206">
                  <c:v>-0.23645320197044334</c:v>
                </c:pt>
                <c:pt idx="2207">
                  <c:v>-0.23645320197044334</c:v>
                </c:pt>
                <c:pt idx="2208">
                  <c:v>-0.23645320197044334</c:v>
                </c:pt>
                <c:pt idx="2209">
                  <c:v>-0.23645320197044334</c:v>
                </c:pt>
                <c:pt idx="2210">
                  <c:v>-0.24958949096880126</c:v>
                </c:pt>
                <c:pt idx="2211">
                  <c:v>-0.24958949096880126</c:v>
                </c:pt>
                <c:pt idx="2212">
                  <c:v>-0.24958949096880126</c:v>
                </c:pt>
                <c:pt idx="2213">
                  <c:v>-0.25287356321839077</c:v>
                </c:pt>
                <c:pt idx="2214">
                  <c:v>-0.25287356321839077</c:v>
                </c:pt>
                <c:pt idx="2215">
                  <c:v>-0.25287356321839077</c:v>
                </c:pt>
                <c:pt idx="2216">
                  <c:v>-0.25287356321839077</c:v>
                </c:pt>
                <c:pt idx="2217">
                  <c:v>-0.24630541871921183</c:v>
                </c:pt>
                <c:pt idx="2218">
                  <c:v>-0.24137931034482751</c:v>
                </c:pt>
                <c:pt idx="2219">
                  <c:v>-0.24137931034482751</c:v>
                </c:pt>
                <c:pt idx="2220">
                  <c:v>-0.24630541871921183</c:v>
                </c:pt>
                <c:pt idx="2221">
                  <c:v>-0.24137931034482751</c:v>
                </c:pt>
                <c:pt idx="2222">
                  <c:v>-0.24137931034482751</c:v>
                </c:pt>
                <c:pt idx="2223">
                  <c:v>-0.24137931034482751</c:v>
                </c:pt>
                <c:pt idx="2224">
                  <c:v>-0.23809523809523811</c:v>
                </c:pt>
                <c:pt idx="2225">
                  <c:v>-0.23809523809523811</c:v>
                </c:pt>
                <c:pt idx="2226">
                  <c:v>-0.24466338259441706</c:v>
                </c:pt>
                <c:pt idx="2227">
                  <c:v>-0.25287356321839077</c:v>
                </c:pt>
                <c:pt idx="2228">
                  <c:v>-0.24137931034482751</c:v>
                </c:pt>
                <c:pt idx="2229">
                  <c:v>-0.24137931034482751</c:v>
                </c:pt>
                <c:pt idx="2230">
                  <c:v>-0.24137931034482751</c:v>
                </c:pt>
                <c:pt idx="2231">
                  <c:v>-0.24137931034482751</c:v>
                </c:pt>
                <c:pt idx="2232">
                  <c:v>-0.24137931034482751</c:v>
                </c:pt>
                <c:pt idx="2233">
                  <c:v>-0.24137931034482751</c:v>
                </c:pt>
                <c:pt idx="2234">
                  <c:v>-0.2479474548440066</c:v>
                </c:pt>
                <c:pt idx="2235">
                  <c:v>-0.2479474548440066</c:v>
                </c:pt>
                <c:pt idx="2236">
                  <c:v>-0.2479474548440066</c:v>
                </c:pt>
                <c:pt idx="2237">
                  <c:v>-0.2479474548440066</c:v>
                </c:pt>
                <c:pt idx="2238">
                  <c:v>-0.23645320197044334</c:v>
                </c:pt>
                <c:pt idx="2239">
                  <c:v>-0.23481116584564857</c:v>
                </c:pt>
                <c:pt idx="2240">
                  <c:v>-0.23481116584564857</c:v>
                </c:pt>
                <c:pt idx="2241">
                  <c:v>-0.23973727422003288</c:v>
                </c:pt>
                <c:pt idx="2242">
                  <c:v>-0.26765188834154346</c:v>
                </c:pt>
                <c:pt idx="2243">
                  <c:v>-0.26765188834154346</c:v>
                </c:pt>
                <c:pt idx="2244">
                  <c:v>-0.26765188834154346</c:v>
                </c:pt>
                <c:pt idx="2245">
                  <c:v>-0.2479474548440066</c:v>
                </c:pt>
                <c:pt idx="2246">
                  <c:v>-0.24630541871921183</c:v>
                </c:pt>
                <c:pt idx="2247">
                  <c:v>-0.24630541871921183</c:v>
                </c:pt>
                <c:pt idx="2248">
                  <c:v>-0.23481116584564857</c:v>
                </c:pt>
                <c:pt idx="2249">
                  <c:v>-0.23481116584564857</c:v>
                </c:pt>
                <c:pt idx="2250">
                  <c:v>-0.23481116584564857</c:v>
                </c:pt>
                <c:pt idx="2251">
                  <c:v>-0.23481116584564857</c:v>
                </c:pt>
                <c:pt idx="2252">
                  <c:v>-0.23481116584564857</c:v>
                </c:pt>
                <c:pt idx="2253">
                  <c:v>-0.2331691297208538</c:v>
                </c:pt>
                <c:pt idx="2254">
                  <c:v>-0.2331691297208538</c:v>
                </c:pt>
                <c:pt idx="2255">
                  <c:v>-0.2331691297208538</c:v>
                </c:pt>
                <c:pt idx="2256">
                  <c:v>-0.22988505747126436</c:v>
                </c:pt>
                <c:pt idx="2257">
                  <c:v>-0.22988505747126436</c:v>
                </c:pt>
                <c:pt idx="2258">
                  <c:v>-0.22988505747126436</c:v>
                </c:pt>
                <c:pt idx="2259">
                  <c:v>-0.22495894909688008</c:v>
                </c:pt>
                <c:pt idx="2260">
                  <c:v>-0.23481116584564857</c:v>
                </c:pt>
                <c:pt idx="2261">
                  <c:v>-0.23973727422003288</c:v>
                </c:pt>
                <c:pt idx="2262">
                  <c:v>-0.2479474548440066</c:v>
                </c:pt>
                <c:pt idx="2263">
                  <c:v>-0.2479474548440066</c:v>
                </c:pt>
                <c:pt idx="2264">
                  <c:v>-0.2479474548440066</c:v>
                </c:pt>
                <c:pt idx="2265">
                  <c:v>-0.2479474548440066</c:v>
                </c:pt>
                <c:pt idx="2266">
                  <c:v>-0.25287356321839077</c:v>
                </c:pt>
                <c:pt idx="2267">
                  <c:v>-0.26108374384236449</c:v>
                </c:pt>
                <c:pt idx="2268">
                  <c:v>-0.257799671592775</c:v>
                </c:pt>
                <c:pt idx="2269">
                  <c:v>-0.257799671592775</c:v>
                </c:pt>
                <c:pt idx="2270">
                  <c:v>-0.25287356321839077</c:v>
                </c:pt>
                <c:pt idx="2271">
                  <c:v>-0.25287356321839077</c:v>
                </c:pt>
                <c:pt idx="2272">
                  <c:v>-0.25287356321839077</c:v>
                </c:pt>
                <c:pt idx="2273">
                  <c:v>-0.2479474548440066</c:v>
                </c:pt>
                <c:pt idx="2274">
                  <c:v>-0.23973727422003288</c:v>
                </c:pt>
                <c:pt idx="2275">
                  <c:v>-0.23973727422003288</c:v>
                </c:pt>
                <c:pt idx="2276">
                  <c:v>-0.23973727422003288</c:v>
                </c:pt>
                <c:pt idx="2277">
                  <c:v>-0.22660098522167482</c:v>
                </c:pt>
                <c:pt idx="2278">
                  <c:v>-0.22660098522167482</c:v>
                </c:pt>
                <c:pt idx="2279">
                  <c:v>-0.22660098522167482</c:v>
                </c:pt>
                <c:pt idx="2280">
                  <c:v>-0.22660098522167482</c:v>
                </c:pt>
                <c:pt idx="2281">
                  <c:v>-0.22660098522167482</c:v>
                </c:pt>
                <c:pt idx="2282">
                  <c:v>-0.22988505747126436</c:v>
                </c:pt>
                <c:pt idx="2283">
                  <c:v>-0.22824302134646959</c:v>
                </c:pt>
                <c:pt idx="2284">
                  <c:v>-0.22824302134646959</c:v>
                </c:pt>
                <c:pt idx="2285">
                  <c:v>-0.22824302134646959</c:v>
                </c:pt>
                <c:pt idx="2286">
                  <c:v>-0.22824302134646959</c:v>
                </c:pt>
                <c:pt idx="2287">
                  <c:v>-0.22824302134646959</c:v>
                </c:pt>
                <c:pt idx="2288">
                  <c:v>-0.2331691297208538</c:v>
                </c:pt>
                <c:pt idx="2289">
                  <c:v>-0.2331691297208538</c:v>
                </c:pt>
                <c:pt idx="2290">
                  <c:v>-0.23973727422003288</c:v>
                </c:pt>
                <c:pt idx="2291">
                  <c:v>-0.24466338259441706</c:v>
                </c:pt>
                <c:pt idx="2292">
                  <c:v>-0.24466338259441706</c:v>
                </c:pt>
                <c:pt idx="2293">
                  <c:v>-0.24466338259441706</c:v>
                </c:pt>
                <c:pt idx="2294">
                  <c:v>-0.24466338259441706</c:v>
                </c:pt>
                <c:pt idx="2295">
                  <c:v>-0.2479474548440066</c:v>
                </c:pt>
                <c:pt idx="2296">
                  <c:v>-0.25287356321839077</c:v>
                </c:pt>
                <c:pt idx="2297">
                  <c:v>-0.25451559934318557</c:v>
                </c:pt>
                <c:pt idx="2298">
                  <c:v>-0.23973727422003288</c:v>
                </c:pt>
                <c:pt idx="2299">
                  <c:v>-0.23973727422003288</c:v>
                </c:pt>
                <c:pt idx="2300">
                  <c:v>-0.23973727422003288</c:v>
                </c:pt>
                <c:pt idx="2301">
                  <c:v>-0.23973727422003288</c:v>
                </c:pt>
                <c:pt idx="2302">
                  <c:v>-0.23973727422003288</c:v>
                </c:pt>
                <c:pt idx="2303">
                  <c:v>-0.23481116584564857</c:v>
                </c:pt>
                <c:pt idx="2304">
                  <c:v>-0.23481116584564857</c:v>
                </c:pt>
                <c:pt idx="2305">
                  <c:v>-0.23809523809523811</c:v>
                </c:pt>
                <c:pt idx="2306">
                  <c:v>-0.23809523809523811</c:v>
                </c:pt>
                <c:pt idx="2307">
                  <c:v>-0.23809523809523811</c:v>
                </c:pt>
                <c:pt idx="2308">
                  <c:v>-0.23809523809523811</c:v>
                </c:pt>
                <c:pt idx="2309">
                  <c:v>-0.2479474548440066</c:v>
                </c:pt>
                <c:pt idx="2310">
                  <c:v>-0.25287356321839077</c:v>
                </c:pt>
                <c:pt idx="2311">
                  <c:v>-0.25287356321839077</c:v>
                </c:pt>
                <c:pt idx="2312">
                  <c:v>-0.22988505747126436</c:v>
                </c:pt>
                <c:pt idx="2313">
                  <c:v>-0.22988505747126436</c:v>
                </c:pt>
                <c:pt idx="2314">
                  <c:v>-0.22988505747126436</c:v>
                </c:pt>
                <c:pt idx="2315">
                  <c:v>-0.22988505747126436</c:v>
                </c:pt>
                <c:pt idx="2316">
                  <c:v>-0.22988505747126436</c:v>
                </c:pt>
                <c:pt idx="2317">
                  <c:v>-0.22988505747126436</c:v>
                </c:pt>
                <c:pt idx="2318">
                  <c:v>-0.23809523809523811</c:v>
                </c:pt>
                <c:pt idx="2319">
                  <c:v>-0.2479474548440066</c:v>
                </c:pt>
                <c:pt idx="2320">
                  <c:v>-0.2479474548440066</c:v>
                </c:pt>
                <c:pt idx="2321">
                  <c:v>-0.2479474548440066</c:v>
                </c:pt>
                <c:pt idx="2322">
                  <c:v>-0.24137931034482751</c:v>
                </c:pt>
                <c:pt idx="2323">
                  <c:v>-0.24137931034482751</c:v>
                </c:pt>
                <c:pt idx="2324">
                  <c:v>-0.24137931034482751</c:v>
                </c:pt>
                <c:pt idx="2325">
                  <c:v>-0.24137931034482751</c:v>
                </c:pt>
                <c:pt idx="2326">
                  <c:v>-0.2331691297208538</c:v>
                </c:pt>
                <c:pt idx="2327">
                  <c:v>-0.2331691297208538</c:v>
                </c:pt>
                <c:pt idx="2328">
                  <c:v>-0.2331691297208538</c:v>
                </c:pt>
                <c:pt idx="2329">
                  <c:v>-0.2331691297208538</c:v>
                </c:pt>
                <c:pt idx="2330">
                  <c:v>-0.23481116584564857</c:v>
                </c:pt>
                <c:pt idx="2331">
                  <c:v>-0.24137931034482751</c:v>
                </c:pt>
                <c:pt idx="2332">
                  <c:v>-0.2479474548440066</c:v>
                </c:pt>
                <c:pt idx="2333">
                  <c:v>-0.24630541871921183</c:v>
                </c:pt>
                <c:pt idx="2334">
                  <c:v>-0.24630541871921183</c:v>
                </c:pt>
                <c:pt idx="2335">
                  <c:v>-0.24630541871921183</c:v>
                </c:pt>
                <c:pt idx="2336">
                  <c:v>-0.24958949096880126</c:v>
                </c:pt>
                <c:pt idx="2337">
                  <c:v>-0.24958949096880126</c:v>
                </c:pt>
                <c:pt idx="2338">
                  <c:v>-0.25123152709359603</c:v>
                </c:pt>
                <c:pt idx="2339">
                  <c:v>-0.25123152709359603</c:v>
                </c:pt>
                <c:pt idx="2340">
                  <c:v>-0.25123152709359603</c:v>
                </c:pt>
                <c:pt idx="2341">
                  <c:v>-0.25123152709359603</c:v>
                </c:pt>
                <c:pt idx="2342">
                  <c:v>-0.25123152709359603</c:v>
                </c:pt>
                <c:pt idx="2343">
                  <c:v>-0.25123152709359603</c:v>
                </c:pt>
                <c:pt idx="2344">
                  <c:v>-0.25123152709359603</c:v>
                </c:pt>
                <c:pt idx="2345">
                  <c:v>-0.25123152709359603</c:v>
                </c:pt>
                <c:pt idx="2346">
                  <c:v>-0.25123152709359603</c:v>
                </c:pt>
                <c:pt idx="2347">
                  <c:v>-0.26436781609195403</c:v>
                </c:pt>
                <c:pt idx="2348">
                  <c:v>-0.26436781609195403</c:v>
                </c:pt>
                <c:pt idx="2349">
                  <c:v>-0.26436781609195403</c:v>
                </c:pt>
                <c:pt idx="2350">
                  <c:v>-0.26436781609195403</c:v>
                </c:pt>
                <c:pt idx="2351">
                  <c:v>-0.26436781609195403</c:v>
                </c:pt>
                <c:pt idx="2352">
                  <c:v>-0.28407224958949095</c:v>
                </c:pt>
                <c:pt idx="2353">
                  <c:v>-0.28407224958949095</c:v>
                </c:pt>
                <c:pt idx="2354">
                  <c:v>-0.26929392446633826</c:v>
                </c:pt>
                <c:pt idx="2355">
                  <c:v>-0.26929392446633826</c:v>
                </c:pt>
                <c:pt idx="2356">
                  <c:v>-0.26929392446633826</c:v>
                </c:pt>
                <c:pt idx="2357">
                  <c:v>-0.26929392446633826</c:v>
                </c:pt>
                <c:pt idx="2358">
                  <c:v>-0.26108374384236449</c:v>
                </c:pt>
                <c:pt idx="2359">
                  <c:v>-0.26108374384236449</c:v>
                </c:pt>
                <c:pt idx="2360">
                  <c:v>-0.26929392446633826</c:v>
                </c:pt>
                <c:pt idx="2361">
                  <c:v>-0.26929392446633826</c:v>
                </c:pt>
                <c:pt idx="2362">
                  <c:v>-0.26929392446633826</c:v>
                </c:pt>
                <c:pt idx="2363">
                  <c:v>-0.26929392446633826</c:v>
                </c:pt>
                <c:pt idx="2364">
                  <c:v>-0.25123152709359603</c:v>
                </c:pt>
                <c:pt idx="2365">
                  <c:v>-0.25123152709359603</c:v>
                </c:pt>
                <c:pt idx="2366">
                  <c:v>-0.30213464696223313</c:v>
                </c:pt>
                <c:pt idx="2367">
                  <c:v>-0.24958949096880126</c:v>
                </c:pt>
                <c:pt idx="2368">
                  <c:v>-0.24958949096880126</c:v>
                </c:pt>
                <c:pt idx="2369">
                  <c:v>-0.24958949096880126</c:v>
                </c:pt>
                <c:pt idx="2370">
                  <c:v>-0.24958949096880126</c:v>
                </c:pt>
                <c:pt idx="2371">
                  <c:v>-0.24958949096880126</c:v>
                </c:pt>
                <c:pt idx="2372">
                  <c:v>-0.24958949096880126</c:v>
                </c:pt>
                <c:pt idx="2373">
                  <c:v>-0.25451559934318557</c:v>
                </c:pt>
                <c:pt idx="2374">
                  <c:v>-0.257799671592775</c:v>
                </c:pt>
                <c:pt idx="2375">
                  <c:v>-0.22003284072249588</c:v>
                </c:pt>
                <c:pt idx="2376">
                  <c:v>-0.22003284072249588</c:v>
                </c:pt>
                <c:pt idx="2377">
                  <c:v>-0.22003284072249588</c:v>
                </c:pt>
                <c:pt idx="2378">
                  <c:v>-0.22003284072249588</c:v>
                </c:pt>
                <c:pt idx="2379">
                  <c:v>-0.22331691297208542</c:v>
                </c:pt>
                <c:pt idx="2380">
                  <c:v>-0.22331691297208542</c:v>
                </c:pt>
                <c:pt idx="2381">
                  <c:v>-0.22003284072249588</c:v>
                </c:pt>
                <c:pt idx="2382">
                  <c:v>-0.21510673234811167</c:v>
                </c:pt>
                <c:pt idx="2383">
                  <c:v>-0.21510673234811167</c:v>
                </c:pt>
                <c:pt idx="2384">
                  <c:v>-0.21510673234811167</c:v>
                </c:pt>
                <c:pt idx="2385">
                  <c:v>-0.22003284072249588</c:v>
                </c:pt>
                <c:pt idx="2386">
                  <c:v>-0.22003284072249588</c:v>
                </c:pt>
                <c:pt idx="2387">
                  <c:v>-0.22003284072249588</c:v>
                </c:pt>
                <c:pt idx="2388">
                  <c:v>-0.22003284072249588</c:v>
                </c:pt>
                <c:pt idx="2389">
                  <c:v>-0.21510673234811167</c:v>
                </c:pt>
                <c:pt idx="2390">
                  <c:v>-0.21510673234811167</c:v>
                </c:pt>
                <c:pt idx="2391">
                  <c:v>-0.21510673234811167</c:v>
                </c:pt>
                <c:pt idx="2392">
                  <c:v>-0.21510673234811167</c:v>
                </c:pt>
                <c:pt idx="2393">
                  <c:v>-0.21510673234811167</c:v>
                </c:pt>
                <c:pt idx="2394">
                  <c:v>-0.21510673234811167</c:v>
                </c:pt>
                <c:pt idx="2395">
                  <c:v>-0.21510673234811167</c:v>
                </c:pt>
                <c:pt idx="2396">
                  <c:v>-0.21182266009852216</c:v>
                </c:pt>
                <c:pt idx="2397">
                  <c:v>-0.21182266009852216</c:v>
                </c:pt>
                <c:pt idx="2398">
                  <c:v>-0.21182266009852216</c:v>
                </c:pt>
                <c:pt idx="2399">
                  <c:v>-0.20689655172413796</c:v>
                </c:pt>
                <c:pt idx="2400">
                  <c:v>-0.20689655172413796</c:v>
                </c:pt>
                <c:pt idx="2401">
                  <c:v>-0.19868637110016424</c:v>
                </c:pt>
                <c:pt idx="2402">
                  <c:v>-0.18883415435139572</c:v>
                </c:pt>
                <c:pt idx="2403">
                  <c:v>-0.18883415435139572</c:v>
                </c:pt>
                <c:pt idx="2404">
                  <c:v>-0.18883415435139572</c:v>
                </c:pt>
                <c:pt idx="2405">
                  <c:v>-0.18883415435139572</c:v>
                </c:pt>
                <c:pt idx="2406">
                  <c:v>-0.18883415435139572</c:v>
                </c:pt>
                <c:pt idx="2407">
                  <c:v>-0.18883415435139572</c:v>
                </c:pt>
                <c:pt idx="2408">
                  <c:v>-0.17898193760262723</c:v>
                </c:pt>
                <c:pt idx="2409">
                  <c:v>-0.17898193760262723</c:v>
                </c:pt>
                <c:pt idx="2410">
                  <c:v>-0.18883415435139572</c:v>
                </c:pt>
                <c:pt idx="2411">
                  <c:v>-0.18883415435139572</c:v>
                </c:pt>
                <c:pt idx="2412">
                  <c:v>-0.18883415435139572</c:v>
                </c:pt>
                <c:pt idx="2413">
                  <c:v>-0.18883415435139572</c:v>
                </c:pt>
                <c:pt idx="2414">
                  <c:v>-0.18883415435139572</c:v>
                </c:pt>
                <c:pt idx="2415">
                  <c:v>-0.18883415435139572</c:v>
                </c:pt>
                <c:pt idx="2416">
                  <c:v>-0.18883415435139572</c:v>
                </c:pt>
                <c:pt idx="2417">
                  <c:v>-0.19376026272577992</c:v>
                </c:pt>
                <c:pt idx="2418">
                  <c:v>-0.19376026272577992</c:v>
                </c:pt>
                <c:pt idx="2419">
                  <c:v>-0.19376026272577992</c:v>
                </c:pt>
                <c:pt idx="2420">
                  <c:v>-0.16420361247947454</c:v>
                </c:pt>
                <c:pt idx="2421">
                  <c:v>-0.15599343185550082</c:v>
                </c:pt>
                <c:pt idx="2422">
                  <c:v>-0.15106732348111651</c:v>
                </c:pt>
                <c:pt idx="2423">
                  <c:v>-0.14614121510673234</c:v>
                </c:pt>
                <c:pt idx="2424">
                  <c:v>-0.14614121510673234</c:v>
                </c:pt>
                <c:pt idx="2425">
                  <c:v>-0.14614121510673234</c:v>
                </c:pt>
                <c:pt idx="2426">
                  <c:v>-0.14614121510673234</c:v>
                </c:pt>
                <c:pt idx="2427">
                  <c:v>-0.12972085385878487</c:v>
                </c:pt>
                <c:pt idx="2428">
                  <c:v>-0.11658456486042695</c:v>
                </c:pt>
                <c:pt idx="2429">
                  <c:v>-0.12151067323481114</c:v>
                </c:pt>
                <c:pt idx="2430">
                  <c:v>-0.12151067323481114</c:v>
                </c:pt>
                <c:pt idx="2431">
                  <c:v>-0.12151067323481114</c:v>
                </c:pt>
                <c:pt idx="2432">
                  <c:v>-0.12151067323481114</c:v>
                </c:pt>
                <c:pt idx="2433">
                  <c:v>-0.12151067323481114</c:v>
                </c:pt>
                <c:pt idx="2434">
                  <c:v>-0.10180623973727415</c:v>
                </c:pt>
                <c:pt idx="2435">
                  <c:v>-0.12151067323481114</c:v>
                </c:pt>
                <c:pt idx="2436">
                  <c:v>-0.12972085385878487</c:v>
                </c:pt>
                <c:pt idx="2437">
                  <c:v>-0.14778325123152711</c:v>
                </c:pt>
                <c:pt idx="2438">
                  <c:v>-0.14778325123152711</c:v>
                </c:pt>
                <c:pt idx="2439">
                  <c:v>-0.14778325123152711</c:v>
                </c:pt>
                <c:pt idx="2440">
                  <c:v>-0.14778325123152711</c:v>
                </c:pt>
                <c:pt idx="2441">
                  <c:v>-0.12151067323481114</c:v>
                </c:pt>
                <c:pt idx="2442">
                  <c:v>-0.10837438423645322</c:v>
                </c:pt>
                <c:pt idx="2443">
                  <c:v>-8.5385878489326703E-2</c:v>
                </c:pt>
                <c:pt idx="2444">
                  <c:v>-0.10344827586206892</c:v>
                </c:pt>
                <c:pt idx="2445">
                  <c:v>-0.11165845648604265</c:v>
                </c:pt>
                <c:pt idx="2446">
                  <c:v>-0.11165845648604265</c:v>
                </c:pt>
                <c:pt idx="2447">
                  <c:v>-0.11165845648604265</c:v>
                </c:pt>
                <c:pt idx="2448">
                  <c:v>-0.14285714285714279</c:v>
                </c:pt>
                <c:pt idx="2449">
                  <c:v>-0.14778325123152711</c:v>
                </c:pt>
                <c:pt idx="2450">
                  <c:v>-0.20032840722495887</c:v>
                </c:pt>
                <c:pt idx="2451">
                  <c:v>-0.21674876847290633</c:v>
                </c:pt>
                <c:pt idx="2452">
                  <c:v>-0.20853858784893262</c:v>
                </c:pt>
                <c:pt idx="2453">
                  <c:v>-0.20853858784893262</c:v>
                </c:pt>
                <c:pt idx="2454">
                  <c:v>-0.20853858784893262</c:v>
                </c:pt>
                <c:pt idx="2455">
                  <c:v>-0.16420361247947454</c:v>
                </c:pt>
                <c:pt idx="2456">
                  <c:v>-0.16091954022988503</c:v>
                </c:pt>
                <c:pt idx="2457">
                  <c:v>-0.13793103448275859</c:v>
                </c:pt>
                <c:pt idx="2458">
                  <c:v>-0.12972085385878487</c:v>
                </c:pt>
                <c:pt idx="2459">
                  <c:v>-0.12972085385878487</c:v>
                </c:pt>
                <c:pt idx="2460">
                  <c:v>-0.12972085385878487</c:v>
                </c:pt>
                <c:pt idx="2461">
                  <c:v>-0.12972085385878487</c:v>
                </c:pt>
                <c:pt idx="2462">
                  <c:v>-0.12972085385878487</c:v>
                </c:pt>
                <c:pt idx="2463">
                  <c:v>-9.8522167487684734E-2</c:v>
                </c:pt>
                <c:pt idx="2464">
                  <c:v>-9.8522167487684734E-2</c:v>
                </c:pt>
                <c:pt idx="2465">
                  <c:v>-6.896551724137924E-2</c:v>
                </c:pt>
                <c:pt idx="2466">
                  <c:v>-6.896551724137924E-2</c:v>
                </c:pt>
                <c:pt idx="2467">
                  <c:v>-6.896551724137924E-2</c:v>
                </c:pt>
                <c:pt idx="2468">
                  <c:v>-6.896551724137924E-2</c:v>
                </c:pt>
                <c:pt idx="2469">
                  <c:v>-7.2249589490968782E-2</c:v>
                </c:pt>
                <c:pt idx="2470">
                  <c:v>-7.7175697865352971E-2</c:v>
                </c:pt>
                <c:pt idx="2471">
                  <c:v>-9.0311986863711002E-2</c:v>
                </c:pt>
                <c:pt idx="2472">
                  <c:v>-9.0311986863711002E-2</c:v>
                </c:pt>
                <c:pt idx="2473">
                  <c:v>-0.10344827586206892</c:v>
                </c:pt>
                <c:pt idx="2474">
                  <c:v>-0.10344827586206892</c:v>
                </c:pt>
                <c:pt idx="2475">
                  <c:v>-0.10344827586206892</c:v>
                </c:pt>
                <c:pt idx="2476">
                  <c:v>-0.12151067323481114</c:v>
                </c:pt>
                <c:pt idx="2477">
                  <c:v>-0.12972085385878487</c:v>
                </c:pt>
                <c:pt idx="2478">
                  <c:v>-0.13793103448275859</c:v>
                </c:pt>
                <c:pt idx="2479">
                  <c:v>-0.14285714285714279</c:v>
                </c:pt>
                <c:pt idx="2480">
                  <c:v>-0.17733990147783246</c:v>
                </c:pt>
                <c:pt idx="2481">
                  <c:v>-0.17733990147783246</c:v>
                </c:pt>
                <c:pt idx="2482">
                  <c:v>-0.17733990147783246</c:v>
                </c:pt>
                <c:pt idx="2483">
                  <c:v>-0.18719211822660098</c:v>
                </c:pt>
                <c:pt idx="2484">
                  <c:v>-0.18719211822660098</c:v>
                </c:pt>
                <c:pt idx="2485">
                  <c:v>-0.20032840722495887</c:v>
                </c:pt>
                <c:pt idx="2486">
                  <c:v>-0.20032840722495887</c:v>
                </c:pt>
                <c:pt idx="2487">
                  <c:v>-0.20032840722495887</c:v>
                </c:pt>
                <c:pt idx="2488">
                  <c:v>-0.20032840722495887</c:v>
                </c:pt>
                <c:pt idx="2489">
                  <c:v>-0.20032840722495887</c:v>
                </c:pt>
                <c:pt idx="2490">
                  <c:v>-0.20361247947454841</c:v>
                </c:pt>
                <c:pt idx="2491">
                  <c:v>-0.20361247947454841</c:v>
                </c:pt>
                <c:pt idx="2492">
                  <c:v>-0.20032840722495887</c:v>
                </c:pt>
                <c:pt idx="2493">
                  <c:v>-0.1954022988505747</c:v>
                </c:pt>
                <c:pt idx="2494">
                  <c:v>-0.1954022988505747</c:v>
                </c:pt>
                <c:pt idx="2495">
                  <c:v>-0.1954022988505747</c:v>
                </c:pt>
                <c:pt idx="2496">
                  <c:v>-0.1954022988505747</c:v>
                </c:pt>
                <c:pt idx="2497">
                  <c:v>-0.1954022988505747</c:v>
                </c:pt>
                <c:pt idx="2498">
                  <c:v>-0.1954022988505747</c:v>
                </c:pt>
                <c:pt idx="2499">
                  <c:v>-0.15106732348111651</c:v>
                </c:pt>
                <c:pt idx="2500">
                  <c:v>-0.22988505747126436</c:v>
                </c:pt>
                <c:pt idx="2501">
                  <c:v>-0.23481116584564857</c:v>
                </c:pt>
                <c:pt idx="2502">
                  <c:v>-0.23481116584564857</c:v>
                </c:pt>
                <c:pt idx="2503">
                  <c:v>-0.23481116584564857</c:v>
                </c:pt>
                <c:pt idx="2504">
                  <c:v>-0.24302134646962228</c:v>
                </c:pt>
                <c:pt idx="2505">
                  <c:v>-0.24302134646962228</c:v>
                </c:pt>
                <c:pt idx="2506">
                  <c:v>-0.28243021346469616</c:v>
                </c:pt>
                <c:pt idx="2507">
                  <c:v>-0.28407224958949095</c:v>
                </c:pt>
                <c:pt idx="2508">
                  <c:v>-0.28407224958949095</c:v>
                </c:pt>
                <c:pt idx="2509">
                  <c:v>-0.28407224958949095</c:v>
                </c:pt>
                <c:pt idx="2510">
                  <c:v>-0.28407224958949095</c:v>
                </c:pt>
                <c:pt idx="2511">
                  <c:v>-0.28407224958949095</c:v>
                </c:pt>
                <c:pt idx="2512">
                  <c:v>-0.28407224958949095</c:v>
                </c:pt>
                <c:pt idx="2513">
                  <c:v>-0.28407224958949095</c:v>
                </c:pt>
                <c:pt idx="2514">
                  <c:v>-0.28407224958949095</c:v>
                </c:pt>
                <c:pt idx="2515">
                  <c:v>-0.28407224958949095</c:v>
                </c:pt>
                <c:pt idx="2516">
                  <c:v>-0.28407224958949095</c:v>
                </c:pt>
                <c:pt idx="2517">
                  <c:v>-0.28407224958949095</c:v>
                </c:pt>
                <c:pt idx="2518">
                  <c:v>-0.28407224958949095</c:v>
                </c:pt>
                <c:pt idx="2519">
                  <c:v>-0.28407224958949095</c:v>
                </c:pt>
                <c:pt idx="2520">
                  <c:v>-0.28407224958949095</c:v>
                </c:pt>
                <c:pt idx="2521">
                  <c:v>-0.28407224958949095</c:v>
                </c:pt>
                <c:pt idx="2522">
                  <c:v>-0.28407224958949095</c:v>
                </c:pt>
                <c:pt idx="2523">
                  <c:v>-0.28407224958949095</c:v>
                </c:pt>
                <c:pt idx="2524">
                  <c:v>-0.28407224958949095</c:v>
                </c:pt>
                <c:pt idx="2525">
                  <c:v>-0.22660098522167482</c:v>
                </c:pt>
                <c:pt idx="2526">
                  <c:v>-0.22660098522167482</c:v>
                </c:pt>
                <c:pt idx="2527">
                  <c:v>-0.3234811165845648</c:v>
                </c:pt>
                <c:pt idx="2528">
                  <c:v>-0.35467980295566504</c:v>
                </c:pt>
                <c:pt idx="2529">
                  <c:v>-0.35467980295566504</c:v>
                </c:pt>
                <c:pt idx="2530">
                  <c:v>-0.35467980295566504</c:v>
                </c:pt>
                <c:pt idx="2531">
                  <c:v>-0.35467980295566504</c:v>
                </c:pt>
                <c:pt idx="2532">
                  <c:v>-0.35467980295566504</c:v>
                </c:pt>
                <c:pt idx="2533">
                  <c:v>-0.36781609195402298</c:v>
                </c:pt>
                <c:pt idx="2534">
                  <c:v>-0.36781609195402298</c:v>
                </c:pt>
                <c:pt idx="2535">
                  <c:v>-0.36781609195402298</c:v>
                </c:pt>
                <c:pt idx="2536">
                  <c:v>-0.36781609195402298</c:v>
                </c:pt>
                <c:pt idx="2537">
                  <c:v>-0.36781609195402298</c:v>
                </c:pt>
                <c:pt idx="2538">
                  <c:v>-0.36781609195402298</c:v>
                </c:pt>
                <c:pt idx="2539">
                  <c:v>-0.36781609195402298</c:v>
                </c:pt>
                <c:pt idx="2540">
                  <c:v>-0.3760262725779967</c:v>
                </c:pt>
                <c:pt idx="2541">
                  <c:v>-0.36288998357963881</c:v>
                </c:pt>
                <c:pt idx="2542">
                  <c:v>-0.34975369458128075</c:v>
                </c:pt>
                <c:pt idx="2543">
                  <c:v>-0.34975369458128075</c:v>
                </c:pt>
                <c:pt idx="2544">
                  <c:v>-0.34975369458128075</c:v>
                </c:pt>
                <c:pt idx="2545">
                  <c:v>-0.34975369458128075</c:v>
                </c:pt>
                <c:pt idx="2546">
                  <c:v>-0.34975369458128075</c:v>
                </c:pt>
                <c:pt idx="2547">
                  <c:v>-0.34975369458128075</c:v>
                </c:pt>
                <c:pt idx="2548">
                  <c:v>-0.34975369458128075</c:v>
                </c:pt>
                <c:pt idx="2549">
                  <c:v>-0.34975369458128075</c:v>
                </c:pt>
                <c:pt idx="2550">
                  <c:v>-0.34975369458128075</c:v>
                </c:pt>
                <c:pt idx="2551">
                  <c:v>-0.34975369458128075</c:v>
                </c:pt>
                <c:pt idx="2552">
                  <c:v>-0.34975369458128075</c:v>
                </c:pt>
                <c:pt idx="2553">
                  <c:v>-0.34975369458128075</c:v>
                </c:pt>
                <c:pt idx="2554">
                  <c:v>-0.34482758620689657</c:v>
                </c:pt>
                <c:pt idx="2555">
                  <c:v>-0.34482758620689657</c:v>
                </c:pt>
                <c:pt idx="2556">
                  <c:v>-0.34482758620689657</c:v>
                </c:pt>
                <c:pt idx="2557">
                  <c:v>-0.35139573070607549</c:v>
                </c:pt>
                <c:pt idx="2558">
                  <c:v>-0.35139573070607549</c:v>
                </c:pt>
                <c:pt idx="2559">
                  <c:v>-0.35139573070607549</c:v>
                </c:pt>
                <c:pt idx="2560">
                  <c:v>-0.35796387520525447</c:v>
                </c:pt>
                <c:pt idx="2561">
                  <c:v>-0.34975369458128075</c:v>
                </c:pt>
                <c:pt idx="2562">
                  <c:v>-0.34154351395730703</c:v>
                </c:pt>
                <c:pt idx="2563">
                  <c:v>-0.34154351395730703</c:v>
                </c:pt>
                <c:pt idx="2564">
                  <c:v>-0.34154351395730703</c:v>
                </c:pt>
                <c:pt idx="2565">
                  <c:v>-0.34154351395730703</c:v>
                </c:pt>
                <c:pt idx="2566">
                  <c:v>-0.34154351395730703</c:v>
                </c:pt>
                <c:pt idx="2567">
                  <c:v>-0.34154351395730703</c:v>
                </c:pt>
                <c:pt idx="2568">
                  <c:v>-0.34154351395730703</c:v>
                </c:pt>
                <c:pt idx="2569">
                  <c:v>-0.33661740558292286</c:v>
                </c:pt>
                <c:pt idx="2570">
                  <c:v>-0.34154351395730703</c:v>
                </c:pt>
                <c:pt idx="2571">
                  <c:v>-0.31034482758620691</c:v>
                </c:pt>
                <c:pt idx="2572">
                  <c:v>-0.31034482758620691</c:v>
                </c:pt>
                <c:pt idx="2573">
                  <c:v>-0.31034482758620691</c:v>
                </c:pt>
                <c:pt idx="2574">
                  <c:v>-0.30870279146141211</c:v>
                </c:pt>
                <c:pt idx="2575">
                  <c:v>-0.30870279146141211</c:v>
                </c:pt>
                <c:pt idx="2576">
                  <c:v>-0.29720853858784896</c:v>
                </c:pt>
                <c:pt idx="2577">
                  <c:v>-0.29720853858784896</c:v>
                </c:pt>
                <c:pt idx="2578">
                  <c:v>-0.29720853858784896</c:v>
                </c:pt>
                <c:pt idx="2579">
                  <c:v>-0.29720853858784896</c:v>
                </c:pt>
                <c:pt idx="2580">
                  <c:v>-0.29720853858784896</c:v>
                </c:pt>
                <c:pt idx="2581">
                  <c:v>-0.27914614121510672</c:v>
                </c:pt>
                <c:pt idx="2582">
                  <c:v>-0.27914614121510672</c:v>
                </c:pt>
                <c:pt idx="2583">
                  <c:v>-0.26600985221674872</c:v>
                </c:pt>
                <c:pt idx="2584">
                  <c:v>-0.23973727422003288</c:v>
                </c:pt>
                <c:pt idx="2585">
                  <c:v>-0.23152709359605914</c:v>
                </c:pt>
                <c:pt idx="2586">
                  <c:v>-0.23152709359605914</c:v>
                </c:pt>
                <c:pt idx="2587">
                  <c:v>-0.23152709359605914</c:v>
                </c:pt>
                <c:pt idx="2588">
                  <c:v>-0.22660098522167482</c:v>
                </c:pt>
                <c:pt idx="2589">
                  <c:v>-0.20853858784893262</c:v>
                </c:pt>
                <c:pt idx="2590">
                  <c:v>-0.20032840722495887</c:v>
                </c:pt>
                <c:pt idx="2591">
                  <c:v>-0.20032840722495887</c:v>
                </c:pt>
                <c:pt idx="2592">
                  <c:v>-0.20032840722495887</c:v>
                </c:pt>
                <c:pt idx="2593">
                  <c:v>-0.20032840722495887</c:v>
                </c:pt>
                <c:pt idx="2594">
                  <c:v>-0.20032840722495887</c:v>
                </c:pt>
                <c:pt idx="2595">
                  <c:v>-0.20032840722495887</c:v>
                </c:pt>
                <c:pt idx="2596">
                  <c:v>-0.20032840722495887</c:v>
                </c:pt>
                <c:pt idx="2597">
                  <c:v>-0.20525451559934318</c:v>
                </c:pt>
                <c:pt idx="2598">
                  <c:v>-0.19868637110016424</c:v>
                </c:pt>
                <c:pt idx="2599">
                  <c:v>-0.19868637110016424</c:v>
                </c:pt>
                <c:pt idx="2600">
                  <c:v>-0.19868637110016424</c:v>
                </c:pt>
                <c:pt idx="2601">
                  <c:v>-0.19868637110016424</c:v>
                </c:pt>
                <c:pt idx="2602">
                  <c:v>-0.17733990147783246</c:v>
                </c:pt>
                <c:pt idx="2603">
                  <c:v>-0.15927750410509026</c:v>
                </c:pt>
                <c:pt idx="2604">
                  <c:v>-0.15927750410509026</c:v>
                </c:pt>
                <c:pt idx="2605">
                  <c:v>-0.16748768472906397</c:v>
                </c:pt>
                <c:pt idx="2606">
                  <c:v>-0.1280788177339901</c:v>
                </c:pt>
                <c:pt idx="2607">
                  <c:v>-0.1280788177339901</c:v>
                </c:pt>
                <c:pt idx="2608">
                  <c:v>-0.1280788177339901</c:v>
                </c:pt>
                <c:pt idx="2609">
                  <c:v>-0.1280788177339901</c:v>
                </c:pt>
                <c:pt idx="2610">
                  <c:v>-0.11330049261083741</c:v>
                </c:pt>
                <c:pt idx="2611">
                  <c:v>-0.11001642036124788</c:v>
                </c:pt>
                <c:pt idx="2612">
                  <c:v>-0.11001642036124788</c:v>
                </c:pt>
                <c:pt idx="2613">
                  <c:v>-9.6880131362889962E-2</c:v>
                </c:pt>
                <c:pt idx="2614">
                  <c:v>-9.6880131362889962E-2</c:v>
                </c:pt>
                <c:pt idx="2615">
                  <c:v>-9.6880131362889962E-2</c:v>
                </c:pt>
                <c:pt idx="2616">
                  <c:v>-9.6880131362889962E-2</c:v>
                </c:pt>
                <c:pt idx="2617">
                  <c:v>-9.1954022988505774E-2</c:v>
                </c:pt>
                <c:pt idx="2618">
                  <c:v>-9.1954022988505774E-2</c:v>
                </c:pt>
                <c:pt idx="2619">
                  <c:v>-9.1954022988505774E-2</c:v>
                </c:pt>
                <c:pt idx="2620">
                  <c:v>-9.1954022988505774E-2</c:v>
                </c:pt>
                <c:pt idx="2621">
                  <c:v>-9.1954022988505774E-2</c:v>
                </c:pt>
                <c:pt idx="2622">
                  <c:v>-9.1954022988505774E-2</c:v>
                </c:pt>
                <c:pt idx="2623">
                  <c:v>-8.2101806239737271E-2</c:v>
                </c:pt>
                <c:pt idx="2624">
                  <c:v>-8.2101806239737271E-2</c:v>
                </c:pt>
                <c:pt idx="2625">
                  <c:v>-8.2101806239737271E-2</c:v>
                </c:pt>
                <c:pt idx="2626">
                  <c:v>-8.2101806239737271E-2</c:v>
                </c:pt>
                <c:pt idx="2627">
                  <c:v>-8.2101806239737271E-2</c:v>
                </c:pt>
                <c:pt idx="2628">
                  <c:v>-8.2101806239737271E-2</c:v>
                </c:pt>
                <c:pt idx="2629">
                  <c:v>-8.2101806239737271E-2</c:v>
                </c:pt>
                <c:pt idx="2630">
                  <c:v>-8.2101806239737271E-2</c:v>
                </c:pt>
                <c:pt idx="2631">
                  <c:v>-9.6880131362889962E-2</c:v>
                </c:pt>
                <c:pt idx="2632">
                  <c:v>-9.6880131362889962E-2</c:v>
                </c:pt>
                <c:pt idx="2633">
                  <c:v>-9.1954022988505774E-2</c:v>
                </c:pt>
                <c:pt idx="2634">
                  <c:v>-7.3891625615763554E-2</c:v>
                </c:pt>
                <c:pt idx="2635">
                  <c:v>-7.3891625615763554E-2</c:v>
                </c:pt>
                <c:pt idx="2636">
                  <c:v>-7.3891625615763554E-2</c:v>
                </c:pt>
                <c:pt idx="2637">
                  <c:v>-7.3891625615763554E-2</c:v>
                </c:pt>
                <c:pt idx="2638">
                  <c:v>-7.3891625615763554E-2</c:v>
                </c:pt>
                <c:pt idx="2639">
                  <c:v>-7.3891625615763554E-2</c:v>
                </c:pt>
                <c:pt idx="2640">
                  <c:v>-7.8817733990147743E-2</c:v>
                </c:pt>
                <c:pt idx="2641">
                  <c:v>-7.8817733990147743E-2</c:v>
                </c:pt>
                <c:pt idx="2642">
                  <c:v>-7.8817733990147743E-2</c:v>
                </c:pt>
                <c:pt idx="2643">
                  <c:v>-7.8817733990147743E-2</c:v>
                </c:pt>
                <c:pt idx="2644">
                  <c:v>-6.4039408866995051E-2</c:v>
                </c:pt>
                <c:pt idx="2645">
                  <c:v>-6.4039408866995051E-2</c:v>
                </c:pt>
                <c:pt idx="2646">
                  <c:v>-6.896551724137924E-2</c:v>
                </c:pt>
                <c:pt idx="2647">
                  <c:v>-6.896551724137924E-2</c:v>
                </c:pt>
                <c:pt idx="2648">
                  <c:v>-6.896551724137924E-2</c:v>
                </c:pt>
                <c:pt idx="2649">
                  <c:v>-6.896551724137924E-2</c:v>
                </c:pt>
                <c:pt idx="2650">
                  <c:v>-6.896551724137924E-2</c:v>
                </c:pt>
                <c:pt idx="2651">
                  <c:v>-6.896551724137924E-2</c:v>
                </c:pt>
                <c:pt idx="2652">
                  <c:v>-7.8817733990147743E-2</c:v>
                </c:pt>
                <c:pt idx="2653">
                  <c:v>-7.8817733990147743E-2</c:v>
                </c:pt>
                <c:pt idx="2654">
                  <c:v>-6.4039408866995051E-2</c:v>
                </c:pt>
                <c:pt idx="2655">
                  <c:v>-6.0755336617405516E-2</c:v>
                </c:pt>
                <c:pt idx="2656">
                  <c:v>-6.0755336617405516E-2</c:v>
                </c:pt>
                <c:pt idx="2657">
                  <c:v>-6.0755336617405516E-2</c:v>
                </c:pt>
                <c:pt idx="2658">
                  <c:v>-5.5829228243021327E-2</c:v>
                </c:pt>
                <c:pt idx="2659">
                  <c:v>-4.7619047619047596E-2</c:v>
                </c:pt>
                <c:pt idx="2660">
                  <c:v>-4.7619047619047596E-2</c:v>
                </c:pt>
                <c:pt idx="2661">
                  <c:v>-5.5829228243021327E-2</c:v>
                </c:pt>
                <c:pt idx="2662">
                  <c:v>-7.8817733990147743E-2</c:v>
                </c:pt>
                <c:pt idx="2663">
                  <c:v>-7.8817733990147743E-2</c:v>
                </c:pt>
                <c:pt idx="2664">
                  <c:v>-7.8817733990147743E-2</c:v>
                </c:pt>
                <c:pt idx="2665">
                  <c:v>-3.77668308702791E-2</c:v>
                </c:pt>
                <c:pt idx="2666">
                  <c:v>-5.0903119868637131E-2</c:v>
                </c:pt>
                <c:pt idx="2667">
                  <c:v>-7.3891625615763554E-2</c:v>
                </c:pt>
                <c:pt idx="2668">
                  <c:v>-0.10509031198686369</c:v>
                </c:pt>
                <c:pt idx="2669">
                  <c:v>-9.1954022988505774E-2</c:v>
                </c:pt>
                <c:pt idx="2670">
                  <c:v>-9.1954022988505774E-2</c:v>
                </c:pt>
                <c:pt idx="2671">
                  <c:v>-9.1954022988505774E-2</c:v>
                </c:pt>
                <c:pt idx="2672">
                  <c:v>-9.1954022988505774E-2</c:v>
                </c:pt>
                <c:pt idx="2673">
                  <c:v>-9.1954022988505774E-2</c:v>
                </c:pt>
                <c:pt idx="2674">
                  <c:v>-9.1954022988505774E-2</c:v>
                </c:pt>
                <c:pt idx="2675">
                  <c:v>-0.11001642036124788</c:v>
                </c:pt>
                <c:pt idx="2676">
                  <c:v>-6.7323481116584594E-2</c:v>
                </c:pt>
                <c:pt idx="2677">
                  <c:v>-6.7323481116584594E-2</c:v>
                </c:pt>
                <c:pt idx="2678">
                  <c:v>-6.7323481116584594E-2</c:v>
                </c:pt>
                <c:pt idx="2679">
                  <c:v>-6.7323481116584594E-2</c:v>
                </c:pt>
                <c:pt idx="2680">
                  <c:v>-6.5681444991789822E-2</c:v>
                </c:pt>
                <c:pt idx="2681">
                  <c:v>-5.0903119868637131E-2</c:v>
                </c:pt>
                <c:pt idx="2682">
                  <c:v>-5.0903119868637131E-2</c:v>
                </c:pt>
                <c:pt idx="2683">
                  <c:v>-5.0903119868637131E-2</c:v>
                </c:pt>
                <c:pt idx="2684">
                  <c:v>-5.0903119868637131E-2</c:v>
                </c:pt>
                <c:pt idx="2685">
                  <c:v>-5.0903119868637131E-2</c:v>
                </c:pt>
                <c:pt idx="2686">
                  <c:v>-5.0903119868637131E-2</c:v>
                </c:pt>
                <c:pt idx="2687">
                  <c:v>-5.0903119868637131E-2</c:v>
                </c:pt>
                <c:pt idx="2688">
                  <c:v>-3.4482758620689682E-2</c:v>
                </c:pt>
                <c:pt idx="2689">
                  <c:v>-3.4482758620689682E-2</c:v>
                </c:pt>
                <c:pt idx="2690">
                  <c:v>-3.4482758620689682E-2</c:v>
                </c:pt>
                <c:pt idx="2691">
                  <c:v>-3.4482758620689682E-2</c:v>
                </c:pt>
                <c:pt idx="2692">
                  <c:v>-3.4482758620689682E-2</c:v>
                </c:pt>
                <c:pt idx="2693">
                  <c:v>-3.4482758620689682E-2</c:v>
                </c:pt>
                <c:pt idx="2694">
                  <c:v>-3.4482758620689682E-2</c:v>
                </c:pt>
                <c:pt idx="2695">
                  <c:v>-3.4482758620689682E-2</c:v>
                </c:pt>
                <c:pt idx="2696">
                  <c:v>-2.4630541871921183E-2</c:v>
                </c:pt>
                <c:pt idx="2697">
                  <c:v>-6.5681444991789592E-3</c:v>
                </c:pt>
                <c:pt idx="2698">
                  <c:v>-6.5681444991789592E-3</c:v>
                </c:pt>
                <c:pt idx="2699">
                  <c:v>-6.5681444991789592E-3</c:v>
                </c:pt>
                <c:pt idx="2700">
                  <c:v>-3.9408866995073871E-2</c:v>
                </c:pt>
                <c:pt idx="2701">
                  <c:v>-3.9408866995073871E-2</c:v>
                </c:pt>
                <c:pt idx="2702">
                  <c:v>-3.9408866995073871E-2</c:v>
                </c:pt>
                <c:pt idx="2703">
                  <c:v>-4.7619047619047596E-2</c:v>
                </c:pt>
                <c:pt idx="2704">
                  <c:v>-6.0755336617405516E-2</c:v>
                </c:pt>
                <c:pt idx="2705">
                  <c:v>-6.0755336617405516E-2</c:v>
                </c:pt>
                <c:pt idx="2706">
                  <c:v>-6.0755336617405516E-2</c:v>
                </c:pt>
                <c:pt idx="2707">
                  <c:v>-2.9556650246305372E-2</c:v>
                </c:pt>
                <c:pt idx="2708">
                  <c:v>-1.6420361247947688E-3</c:v>
                </c:pt>
                <c:pt idx="2709">
                  <c:v>2.1346469622331762E-2</c:v>
                </c:pt>
                <c:pt idx="2710">
                  <c:v>2.1346469622331762E-2</c:v>
                </c:pt>
                <c:pt idx="2711">
                  <c:v>2.4630541871921183E-2</c:v>
                </c:pt>
                <c:pt idx="2712">
                  <c:v>2.4630541871921183E-2</c:v>
                </c:pt>
                <c:pt idx="2713">
                  <c:v>2.4630541871921183E-2</c:v>
                </c:pt>
                <c:pt idx="2714">
                  <c:v>2.955665024630549E-2</c:v>
                </c:pt>
                <c:pt idx="2715">
                  <c:v>2.955665024630549E-2</c:v>
                </c:pt>
                <c:pt idx="2716">
                  <c:v>2.955665024630549E-2</c:v>
                </c:pt>
                <c:pt idx="2717">
                  <c:v>2.955665024630549E-2</c:v>
                </c:pt>
                <c:pt idx="2718">
                  <c:v>3.4482758620689682E-2</c:v>
                </c:pt>
                <c:pt idx="2719">
                  <c:v>3.4482758620689682E-2</c:v>
                </c:pt>
                <c:pt idx="2720">
                  <c:v>3.4482758620689682E-2</c:v>
                </c:pt>
                <c:pt idx="2721">
                  <c:v>2.955665024630549E-2</c:v>
                </c:pt>
                <c:pt idx="2722">
                  <c:v>-6.5681444991789592E-3</c:v>
                </c:pt>
                <c:pt idx="2723">
                  <c:v>-6.5681444991789592E-3</c:v>
                </c:pt>
                <c:pt idx="2724">
                  <c:v>-6.5681444991789592E-3</c:v>
                </c:pt>
                <c:pt idx="2725">
                  <c:v>-6.5681444991789592E-3</c:v>
                </c:pt>
                <c:pt idx="2726">
                  <c:v>-6.5681444991789592E-3</c:v>
                </c:pt>
                <c:pt idx="2727">
                  <c:v>-6.5681444991789592E-3</c:v>
                </c:pt>
                <c:pt idx="2728">
                  <c:v>-6.5681444991789592E-3</c:v>
                </c:pt>
                <c:pt idx="2729">
                  <c:v>1.6420361247947456E-2</c:v>
                </c:pt>
                <c:pt idx="2730">
                  <c:v>2.4630541871921183E-2</c:v>
                </c:pt>
                <c:pt idx="2731">
                  <c:v>5.7471264367816209E-2</c:v>
                </c:pt>
                <c:pt idx="2732">
                  <c:v>6.2397372742200398E-2</c:v>
                </c:pt>
                <c:pt idx="2733">
                  <c:v>6.2397372742200398E-2</c:v>
                </c:pt>
                <c:pt idx="2734">
                  <c:v>6.2397372742200398E-2</c:v>
                </c:pt>
                <c:pt idx="2735">
                  <c:v>6.2397372742200398E-2</c:v>
                </c:pt>
                <c:pt idx="2736">
                  <c:v>6.2397372742200398E-2</c:v>
                </c:pt>
                <c:pt idx="2737">
                  <c:v>6.2397372742200398E-2</c:v>
                </c:pt>
                <c:pt idx="2738">
                  <c:v>5.2545155993431784E-2</c:v>
                </c:pt>
                <c:pt idx="2739">
                  <c:v>3.9408866995073871E-2</c:v>
                </c:pt>
                <c:pt idx="2740">
                  <c:v>3.9408866995073871E-2</c:v>
                </c:pt>
                <c:pt idx="2741">
                  <c:v>3.9408866995073871E-2</c:v>
                </c:pt>
                <c:pt idx="2742">
                  <c:v>2.955665024630549E-2</c:v>
                </c:pt>
                <c:pt idx="2743">
                  <c:v>2.955665024630549E-2</c:v>
                </c:pt>
                <c:pt idx="2744">
                  <c:v>3.4482758620689682E-2</c:v>
                </c:pt>
                <c:pt idx="2745">
                  <c:v>2.955665024630549E-2</c:v>
                </c:pt>
                <c:pt idx="2746">
                  <c:v>2.6272577996715951E-2</c:v>
                </c:pt>
                <c:pt idx="2747">
                  <c:v>2.6272577996715951E-2</c:v>
                </c:pt>
                <c:pt idx="2748">
                  <c:v>2.6272577996715951E-2</c:v>
                </c:pt>
                <c:pt idx="2749">
                  <c:v>2.6272577996715951E-2</c:v>
                </c:pt>
                <c:pt idx="2750">
                  <c:v>2.955665024630549E-2</c:v>
                </c:pt>
                <c:pt idx="2751">
                  <c:v>2.955665024630549E-2</c:v>
                </c:pt>
                <c:pt idx="2752">
                  <c:v>2.955665024630549E-2</c:v>
                </c:pt>
                <c:pt idx="2753">
                  <c:v>2.955665024630549E-2</c:v>
                </c:pt>
                <c:pt idx="2754">
                  <c:v>2.955665024630549E-2</c:v>
                </c:pt>
                <c:pt idx="2755">
                  <c:v>2.955665024630549E-2</c:v>
                </c:pt>
                <c:pt idx="2756">
                  <c:v>2.955665024630549E-2</c:v>
                </c:pt>
                <c:pt idx="2757">
                  <c:v>2.955665024630549E-2</c:v>
                </c:pt>
                <c:pt idx="2758">
                  <c:v>2.955665024630549E-2</c:v>
                </c:pt>
                <c:pt idx="2759">
                  <c:v>2.4630541871921183E-2</c:v>
                </c:pt>
                <c:pt idx="2760">
                  <c:v>4.4334975369458178E-2</c:v>
                </c:pt>
                <c:pt idx="2761">
                  <c:v>4.4334975369458178E-2</c:v>
                </c:pt>
                <c:pt idx="2762">
                  <c:v>4.4334975369458178E-2</c:v>
                </c:pt>
                <c:pt idx="2763">
                  <c:v>-3.284072249589421E-3</c:v>
                </c:pt>
                <c:pt idx="2764">
                  <c:v>2.4630541871921183E-2</c:v>
                </c:pt>
                <c:pt idx="2765">
                  <c:v>2.4630541871921183E-2</c:v>
                </c:pt>
                <c:pt idx="2766">
                  <c:v>6.5681444991789592E-3</c:v>
                </c:pt>
                <c:pt idx="2767">
                  <c:v>-3.6124794745484329E-2</c:v>
                </c:pt>
                <c:pt idx="2768">
                  <c:v>-3.6124794745484329E-2</c:v>
                </c:pt>
                <c:pt idx="2769">
                  <c:v>-3.6124794745484329E-2</c:v>
                </c:pt>
                <c:pt idx="2770">
                  <c:v>6.5681444991789592E-3</c:v>
                </c:pt>
                <c:pt idx="2771">
                  <c:v>3.4482758620689682E-2</c:v>
                </c:pt>
                <c:pt idx="2772">
                  <c:v>5.2545155993431784E-2</c:v>
                </c:pt>
                <c:pt idx="2773">
                  <c:v>6.2397372742200398E-2</c:v>
                </c:pt>
                <c:pt idx="2774">
                  <c:v>6.2397372742200398E-2</c:v>
                </c:pt>
                <c:pt idx="2775">
                  <c:v>6.2397372742200398E-2</c:v>
                </c:pt>
                <c:pt idx="2776">
                  <c:v>6.2397372742200398E-2</c:v>
                </c:pt>
                <c:pt idx="2777">
                  <c:v>6.2397372742200398E-2</c:v>
                </c:pt>
                <c:pt idx="2778">
                  <c:v>5.7471264367816209E-2</c:v>
                </c:pt>
                <c:pt idx="2779">
                  <c:v>5.2545155993431784E-2</c:v>
                </c:pt>
                <c:pt idx="2780">
                  <c:v>4.4334975369458178E-2</c:v>
                </c:pt>
                <c:pt idx="2781">
                  <c:v>2.955665024630549E-2</c:v>
                </c:pt>
                <c:pt idx="2782">
                  <c:v>2.955665024630549E-2</c:v>
                </c:pt>
                <c:pt idx="2783">
                  <c:v>2.955665024630549E-2</c:v>
                </c:pt>
                <c:pt idx="2784">
                  <c:v>5.5829228243021327E-2</c:v>
                </c:pt>
                <c:pt idx="2785">
                  <c:v>6.4039408866995051E-2</c:v>
                </c:pt>
                <c:pt idx="2786">
                  <c:v>8.3743842364532042E-2</c:v>
                </c:pt>
                <c:pt idx="2787">
                  <c:v>9.1954022988505774E-2</c:v>
                </c:pt>
                <c:pt idx="2788">
                  <c:v>0.10673234811165858</c:v>
                </c:pt>
                <c:pt idx="2789">
                  <c:v>0.10673234811165858</c:v>
                </c:pt>
                <c:pt idx="2790">
                  <c:v>0.10673234811165858</c:v>
                </c:pt>
                <c:pt idx="2791">
                  <c:v>0.10673234811165858</c:v>
                </c:pt>
                <c:pt idx="2792">
                  <c:v>0.10673234811165858</c:v>
                </c:pt>
                <c:pt idx="2793">
                  <c:v>0.11494252873563231</c:v>
                </c:pt>
                <c:pt idx="2794">
                  <c:v>0.11165845648604276</c:v>
                </c:pt>
                <c:pt idx="2795">
                  <c:v>0.11658456486042695</c:v>
                </c:pt>
                <c:pt idx="2796">
                  <c:v>0.11658456486042695</c:v>
                </c:pt>
                <c:pt idx="2797">
                  <c:v>0.11658456486042695</c:v>
                </c:pt>
                <c:pt idx="2798">
                  <c:v>0.11658456486042695</c:v>
                </c:pt>
                <c:pt idx="2799">
                  <c:v>0.10673234811165858</c:v>
                </c:pt>
                <c:pt idx="2800">
                  <c:v>9.1954022988505774E-2</c:v>
                </c:pt>
                <c:pt idx="2801">
                  <c:v>6.896551724137924E-2</c:v>
                </c:pt>
                <c:pt idx="2802">
                  <c:v>6.896551724137924E-2</c:v>
                </c:pt>
                <c:pt idx="2803">
                  <c:v>6.896551724137924E-2</c:v>
                </c:pt>
                <c:pt idx="2804">
                  <c:v>6.896551724137924E-2</c:v>
                </c:pt>
                <c:pt idx="2805">
                  <c:v>6.896551724137924E-2</c:v>
                </c:pt>
                <c:pt idx="2806">
                  <c:v>0.10180623973727415</c:v>
                </c:pt>
                <c:pt idx="2807">
                  <c:v>0.13957307060755347</c:v>
                </c:pt>
                <c:pt idx="2808">
                  <c:v>0.1576354679802956</c:v>
                </c:pt>
                <c:pt idx="2809">
                  <c:v>0.1724137931034484</c:v>
                </c:pt>
                <c:pt idx="2810">
                  <c:v>0.1724137931034484</c:v>
                </c:pt>
                <c:pt idx="2811">
                  <c:v>0.1724137931034484</c:v>
                </c:pt>
                <c:pt idx="2812">
                  <c:v>0.18719211822660098</c:v>
                </c:pt>
                <c:pt idx="2813">
                  <c:v>0.20032840722495887</c:v>
                </c:pt>
                <c:pt idx="2814">
                  <c:v>0.20032840722495887</c:v>
                </c:pt>
                <c:pt idx="2815">
                  <c:v>0.20032840722495887</c:v>
                </c:pt>
                <c:pt idx="2816">
                  <c:v>0.20032840722495887</c:v>
                </c:pt>
                <c:pt idx="2817">
                  <c:v>0.20032840722495887</c:v>
                </c:pt>
                <c:pt idx="2818">
                  <c:v>0.20032840722495887</c:v>
                </c:pt>
                <c:pt idx="2819">
                  <c:v>0.22003284072249588</c:v>
                </c:pt>
                <c:pt idx="2820">
                  <c:v>0.23809523809523822</c:v>
                </c:pt>
                <c:pt idx="2821">
                  <c:v>0.25287356321839077</c:v>
                </c:pt>
                <c:pt idx="2822">
                  <c:v>0.25287356321839077</c:v>
                </c:pt>
                <c:pt idx="2823">
                  <c:v>0.29064039408866987</c:v>
                </c:pt>
                <c:pt idx="2824">
                  <c:v>0.29064039408866987</c:v>
                </c:pt>
                <c:pt idx="2825">
                  <c:v>0.29064039408866987</c:v>
                </c:pt>
                <c:pt idx="2826">
                  <c:v>0.29064039408866987</c:v>
                </c:pt>
                <c:pt idx="2827">
                  <c:v>0.30870279146141222</c:v>
                </c:pt>
                <c:pt idx="2828">
                  <c:v>0.30870279146141222</c:v>
                </c:pt>
                <c:pt idx="2829">
                  <c:v>0.31362889983579639</c:v>
                </c:pt>
                <c:pt idx="2830">
                  <c:v>0.31362889983579639</c:v>
                </c:pt>
                <c:pt idx="2831">
                  <c:v>0.31362889983579639</c:v>
                </c:pt>
                <c:pt idx="2832">
                  <c:v>0.31362889983579639</c:v>
                </c:pt>
                <c:pt idx="2833">
                  <c:v>0.31362889983579639</c:v>
                </c:pt>
                <c:pt idx="2834">
                  <c:v>0.31362889983579639</c:v>
                </c:pt>
                <c:pt idx="2835">
                  <c:v>0.31362889983579639</c:v>
                </c:pt>
                <c:pt idx="2836">
                  <c:v>0.31362889983579639</c:v>
                </c:pt>
                <c:pt idx="2837">
                  <c:v>0.3234811165845648</c:v>
                </c:pt>
                <c:pt idx="2838">
                  <c:v>0.3234811165845648</c:v>
                </c:pt>
                <c:pt idx="2839">
                  <c:v>0.3234811165845648</c:v>
                </c:pt>
                <c:pt idx="2840">
                  <c:v>0.3284072249589492</c:v>
                </c:pt>
                <c:pt idx="2841">
                  <c:v>0.3284072249589492</c:v>
                </c:pt>
                <c:pt idx="2842">
                  <c:v>0.33497536945812806</c:v>
                </c:pt>
                <c:pt idx="2843">
                  <c:v>0.33497536945812806</c:v>
                </c:pt>
                <c:pt idx="2844">
                  <c:v>0.3382594417077176</c:v>
                </c:pt>
                <c:pt idx="2845">
                  <c:v>0.3382594417077176</c:v>
                </c:pt>
                <c:pt idx="2846">
                  <c:v>0.3382594417077176</c:v>
                </c:pt>
                <c:pt idx="2847">
                  <c:v>0.3382594417077176</c:v>
                </c:pt>
                <c:pt idx="2848">
                  <c:v>0.3382594417077176</c:v>
                </c:pt>
                <c:pt idx="2849">
                  <c:v>0.3382594417077176</c:v>
                </c:pt>
                <c:pt idx="2850">
                  <c:v>0.34318555008210178</c:v>
                </c:pt>
                <c:pt idx="2851">
                  <c:v>0.3382594417077176</c:v>
                </c:pt>
                <c:pt idx="2852">
                  <c:v>0.3382594417077176</c:v>
                </c:pt>
                <c:pt idx="2853">
                  <c:v>0.3382594417077176</c:v>
                </c:pt>
                <c:pt idx="2854">
                  <c:v>0.3382594417077176</c:v>
                </c:pt>
                <c:pt idx="2855">
                  <c:v>0.3382594417077176</c:v>
                </c:pt>
                <c:pt idx="2856">
                  <c:v>0.34154351395730714</c:v>
                </c:pt>
                <c:pt idx="2857">
                  <c:v>0.3382594417077176</c:v>
                </c:pt>
                <c:pt idx="2858">
                  <c:v>0.3382594417077176</c:v>
                </c:pt>
                <c:pt idx="2859">
                  <c:v>0.3382594417077176</c:v>
                </c:pt>
                <c:pt idx="2860">
                  <c:v>0.3382594417077176</c:v>
                </c:pt>
                <c:pt idx="2861">
                  <c:v>0.3382594417077176</c:v>
                </c:pt>
                <c:pt idx="2862">
                  <c:v>0.3382594417077176</c:v>
                </c:pt>
                <c:pt idx="2863">
                  <c:v>0.3284072249589492</c:v>
                </c:pt>
                <c:pt idx="2864">
                  <c:v>0.3284072249589492</c:v>
                </c:pt>
                <c:pt idx="2865">
                  <c:v>0.3284072249589492</c:v>
                </c:pt>
                <c:pt idx="2866">
                  <c:v>0.3284072249589492</c:v>
                </c:pt>
                <c:pt idx="2867">
                  <c:v>0.3284072249589492</c:v>
                </c:pt>
                <c:pt idx="2868">
                  <c:v>0.3284072249589492</c:v>
                </c:pt>
                <c:pt idx="2869">
                  <c:v>0.36288998357963881</c:v>
                </c:pt>
                <c:pt idx="2870">
                  <c:v>0.36288998357963881</c:v>
                </c:pt>
                <c:pt idx="2871">
                  <c:v>0.35139573070607549</c:v>
                </c:pt>
                <c:pt idx="2872">
                  <c:v>0.35139573070607549</c:v>
                </c:pt>
                <c:pt idx="2873">
                  <c:v>0.35139573070607549</c:v>
                </c:pt>
                <c:pt idx="2874">
                  <c:v>0.35139573070607549</c:v>
                </c:pt>
                <c:pt idx="2875">
                  <c:v>0.35139573070607549</c:v>
                </c:pt>
                <c:pt idx="2876">
                  <c:v>0.35139573070607549</c:v>
                </c:pt>
                <c:pt idx="2877">
                  <c:v>0.35139573070607549</c:v>
                </c:pt>
                <c:pt idx="2878">
                  <c:v>0.34154351395730714</c:v>
                </c:pt>
                <c:pt idx="2879">
                  <c:v>0.34154351395730714</c:v>
                </c:pt>
                <c:pt idx="2880">
                  <c:v>0.34154351395730714</c:v>
                </c:pt>
                <c:pt idx="2881">
                  <c:v>0.34154351395730714</c:v>
                </c:pt>
                <c:pt idx="2882">
                  <c:v>0.34154351395730714</c:v>
                </c:pt>
                <c:pt idx="2883">
                  <c:v>0.34154351395730714</c:v>
                </c:pt>
                <c:pt idx="2884">
                  <c:v>0.32183908045977017</c:v>
                </c:pt>
                <c:pt idx="2885">
                  <c:v>0.31198686371100176</c:v>
                </c:pt>
                <c:pt idx="2886">
                  <c:v>0.32183908045977017</c:v>
                </c:pt>
                <c:pt idx="2887">
                  <c:v>0.32183908045977017</c:v>
                </c:pt>
                <c:pt idx="2888">
                  <c:v>0.32183908045977017</c:v>
                </c:pt>
                <c:pt idx="2889">
                  <c:v>0.38095238095238088</c:v>
                </c:pt>
                <c:pt idx="2890">
                  <c:v>0.38095238095238088</c:v>
                </c:pt>
                <c:pt idx="2891">
                  <c:v>0.40558292282430208</c:v>
                </c:pt>
                <c:pt idx="2892">
                  <c:v>0.41707717569786534</c:v>
                </c:pt>
                <c:pt idx="2893">
                  <c:v>0.41707717569786534</c:v>
                </c:pt>
                <c:pt idx="2894">
                  <c:v>0.41707717569786534</c:v>
                </c:pt>
                <c:pt idx="2895">
                  <c:v>0.41707717569786534</c:v>
                </c:pt>
                <c:pt idx="2896">
                  <c:v>0.41707717569786534</c:v>
                </c:pt>
                <c:pt idx="2897">
                  <c:v>0.41707717569786534</c:v>
                </c:pt>
                <c:pt idx="2898">
                  <c:v>0.41707717569786534</c:v>
                </c:pt>
                <c:pt idx="2899">
                  <c:v>0.41707717569786534</c:v>
                </c:pt>
                <c:pt idx="2900">
                  <c:v>0.41707717569786534</c:v>
                </c:pt>
                <c:pt idx="2901">
                  <c:v>0.41707717569786534</c:v>
                </c:pt>
                <c:pt idx="2902">
                  <c:v>0.41707717569786534</c:v>
                </c:pt>
                <c:pt idx="2903">
                  <c:v>0.41707717569786534</c:v>
                </c:pt>
                <c:pt idx="2904">
                  <c:v>0.41707717569786534</c:v>
                </c:pt>
                <c:pt idx="2905">
                  <c:v>0.41707717569786534</c:v>
                </c:pt>
                <c:pt idx="2906">
                  <c:v>0.41707717569786534</c:v>
                </c:pt>
                <c:pt idx="2907">
                  <c:v>0.41707717569786534</c:v>
                </c:pt>
                <c:pt idx="2908">
                  <c:v>0.41707717569786534</c:v>
                </c:pt>
                <c:pt idx="2909">
                  <c:v>0.41707717569786534</c:v>
                </c:pt>
                <c:pt idx="2910">
                  <c:v>0.41707717569786534</c:v>
                </c:pt>
                <c:pt idx="2911">
                  <c:v>0.41707717569786534</c:v>
                </c:pt>
                <c:pt idx="2912">
                  <c:v>0.41707717569786534</c:v>
                </c:pt>
                <c:pt idx="2913">
                  <c:v>0.41707717569786534</c:v>
                </c:pt>
                <c:pt idx="2914">
                  <c:v>0.41707717569786534</c:v>
                </c:pt>
                <c:pt idx="2915">
                  <c:v>0.41707717569786534</c:v>
                </c:pt>
                <c:pt idx="2916">
                  <c:v>0.41707717569786534</c:v>
                </c:pt>
                <c:pt idx="2917">
                  <c:v>0.41707717569786534</c:v>
                </c:pt>
                <c:pt idx="2918">
                  <c:v>0.41707717569786534</c:v>
                </c:pt>
                <c:pt idx="2919">
                  <c:v>0.41050903119868648</c:v>
                </c:pt>
                <c:pt idx="2920">
                  <c:v>0.41050903119868648</c:v>
                </c:pt>
                <c:pt idx="2921">
                  <c:v>0.41050903119868648</c:v>
                </c:pt>
                <c:pt idx="2922">
                  <c:v>0.41050903119868648</c:v>
                </c:pt>
                <c:pt idx="2923">
                  <c:v>0.41050903119868648</c:v>
                </c:pt>
                <c:pt idx="2924">
                  <c:v>0.41050903119868648</c:v>
                </c:pt>
                <c:pt idx="2925">
                  <c:v>0.41050903119868648</c:v>
                </c:pt>
                <c:pt idx="2926">
                  <c:v>0.41050903119868648</c:v>
                </c:pt>
                <c:pt idx="2927">
                  <c:v>0.41050903119868648</c:v>
                </c:pt>
                <c:pt idx="2928">
                  <c:v>0.41050903119868648</c:v>
                </c:pt>
                <c:pt idx="2929">
                  <c:v>0.41050903119868648</c:v>
                </c:pt>
                <c:pt idx="2930">
                  <c:v>0.41050903119868648</c:v>
                </c:pt>
                <c:pt idx="2931">
                  <c:v>0.41050903119868648</c:v>
                </c:pt>
                <c:pt idx="2932">
                  <c:v>0.41050903119868648</c:v>
                </c:pt>
                <c:pt idx="2933">
                  <c:v>0.41050903119868648</c:v>
                </c:pt>
                <c:pt idx="2934">
                  <c:v>0.40065681444991791</c:v>
                </c:pt>
                <c:pt idx="2935">
                  <c:v>0.38587848932676533</c:v>
                </c:pt>
                <c:pt idx="2936">
                  <c:v>0.38587848932676533</c:v>
                </c:pt>
                <c:pt idx="2937">
                  <c:v>0.38587848932676533</c:v>
                </c:pt>
                <c:pt idx="2938">
                  <c:v>0.3908045977011495</c:v>
                </c:pt>
                <c:pt idx="2939">
                  <c:v>0.3908045977011495</c:v>
                </c:pt>
                <c:pt idx="2940">
                  <c:v>0.41050903119868648</c:v>
                </c:pt>
                <c:pt idx="2941">
                  <c:v>0.43021346469622324</c:v>
                </c:pt>
                <c:pt idx="2942">
                  <c:v>0.43842364532019701</c:v>
                </c:pt>
                <c:pt idx="2943">
                  <c:v>0.43842364532019701</c:v>
                </c:pt>
                <c:pt idx="2944">
                  <c:v>0.43842364532019701</c:v>
                </c:pt>
                <c:pt idx="2945">
                  <c:v>0.44827586206896558</c:v>
                </c:pt>
                <c:pt idx="2946">
                  <c:v>0.47454844006568142</c:v>
                </c:pt>
                <c:pt idx="2947">
                  <c:v>0.48275862068965514</c:v>
                </c:pt>
                <c:pt idx="2948">
                  <c:v>0.48275862068965514</c:v>
                </c:pt>
                <c:pt idx="2949">
                  <c:v>0.48275862068965514</c:v>
                </c:pt>
                <c:pt idx="2950">
                  <c:v>0.48275862068965514</c:v>
                </c:pt>
                <c:pt idx="2951">
                  <c:v>0.48275862068965514</c:v>
                </c:pt>
                <c:pt idx="2952">
                  <c:v>0.48275862068965514</c:v>
                </c:pt>
                <c:pt idx="2953">
                  <c:v>0.48768472906403937</c:v>
                </c:pt>
                <c:pt idx="2954">
                  <c:v>0.48768472906403937</c:v>
                </c:pt>
                <c:pt idx="2955">
                  <c:v>0.49753694581280794</c:v>
                </c:pt>
                <c:pt idx="2956">
                  <c:v>0.46305418719211816</c:v>
                </c:pt>
                <c:pt idx="2957">
                  <c:v>0.46305418719211816</c:v>
                </c:pt>
                <c:pt idx="2958">
                  <c:v>0.46305418719211816</c:v>
                </c:pt>
                <c:pt idx="2959">
                  <c:v>0.46305418719211816</c:v>
                </c:pt>
                <c:pt idx="2960">
                  <c:v>0.44827586206896558</c:v>
                </c:pt>
                <c:pt idx="2961">
                  <c:v>0.44827586206896558</c:v>
                </c:pt>
                <c:pt idx="2962">
                  <c:v>0.44827586206896558</c:v>
                </c:pt>
                <c:pt idx="2963">
                  <c:v>0.44827586206896558</c:v>
                </c:pt>
                <c:pt idx="2964">
                  <c:v>0.44827586206896558</c:v>
                </c:pt>
                <c:pt idx="2965">
                  <c:v>0.44827586206896558</c:v>
                </c:pt>
                <c:pt idx="2966">
                  <c:v>0.43021346469622324</c:v>
                </c:pt>
                <c:pt idx="2967">
                  <c:v>0.45812807881773399</c:v>
                </c:pt>
                <c:pt idx="2968">
                  <c:v>0.45812807881773399</c:v>
                </c:pt>
                <c:pt idx="2969">
                  <c:v>0.45320197044334981</c:v>
                </c:pt>
                <c:pt idx="2970">
                  <c:v>0.47290640394088679</c:v>
                </c:pt>
                <c:pt idx="2971">
                  <c:v>0.47290640394088679</c:v>
                </c:pt>
                <c:pt idx="2972">
                  <c:v>0.47290640394088679</c:v>
                </c:pt>
                <c:pt idx="2973">
                  <c:v>0.48275862068965514</c:v>
                </c:pt>
                <c:pt idx="2974">
                  <c:v>0.48275862068965514</c:v>
                </c:pt>
                <c:pt idx="2975">
                  <c:v>0.48275862068965514</c:v>
                </c:pt>
                <c:pt idx="2976">
                  <c:v>0.48275862068965514</c:v>
                </c:pt>
                <c:pt idx="2977">
                  <c:v>0.48275862068965514</c:v>
                </c:pt>
                <c:pt idx="2978">
                  <c:v>0.48275862068965514</c:v>
                </c:pt>
                <c:pt idx="2979">
                  <c:v>0.48275862068965514</c:v>
                </c:pt>
                <c:pt idx="2980">
                  <c:v>0.48275862068965514</c:v>
                </c:pt>
                <c:pt idx="2981">
                  <c:v>0.48275862068965514</c:v>
                </c:pt>
                <c:pt idx="2982">
                  <c:v>0.47783251231527096</c:v>
                </c:pt>
                <c:pt idx="2983">
                  <c:v>0.47783251231527096</c:v>
                </c:pt>
                <c:pt idx="2984">
                  <c:v>0.47783251231527096</c:v>
                </c:pt>
                <c:pt idx="2985">
                  <c:v>0.47783251231527096</c:v>
                </c:pt>
                <c:pt idx="2986">
                  <c:v>0.47783251231527096</c:v>
                </c:pt>
                <c:pt idx="2987">
                  <c:v>0.47783251231527096</c:v>
                </c:pt>
                <c:pt idx="2988">
                  <c:v>0.47783251231527096</c:v>
                </c:pt>
                <c:pt idx="2989">
                  <c:v>0.47783251231527096</c:v>
                </c:pt>
                <c:pt idx="2990">
                  <c:v>0.47783251231527096</c:v>
                </c:pt>
                <c:pt idx="2991">
                  <c:v>0.47783251231527096</c:v>
                </c:pt>
                <c:pt idx="2992">
                  <c:v>0.47783251231527096</c:v>
                </c:pt>
                <c:pt idx="2993">
                  <c:v>0.47783251231527096</c:v>
                </c:pt>
                <c:pt idx="2994">
                  <c:v>0.46798029556650261</c:v>
                </c:pt>
                <c:pt idx="2995">
                  <c:v>0.46798029556650261</c:v>
                </c:pt>
                <c:pt idx="2996">
                  <c:v>0.46798029556650261</c:v>
                </c:pt>
                <c:pt idx="2997">
                  <c:v>0.46305418719211816</c:v>
                </c:pt>
                <c:pt idx="2998">
                  <c:v>0.46798029556650261</c:v>
                </c:pt>
                <c:pt idx="2999">
                  <c:v>0.46798029556650261</c:v>
                </c:pt>
                <c:pt idx="3000">
                  <c:v>0.46798029556650261</c:v>
                </c:pt>
                <c:pt idx="3001">
                  <c:v>0.46798029556650261</c:v>
                </c:pt>
                <c:pt idx="3002">
                  <c:v>0.46798029556650261</c:v>
                </c:pt>
                <c:pt idx="3003">
                  <c:v>0.45812807881773399</c:v>
                </c:pt>
                <c:pt idx="3004">
                  <c:v>0.45320197044334981</c:v>
                </c:pt>
                <c:pt idx="3005">
                  <c:v>0.44827586206896558</c:v>
                </c:pt>
                <c:pt idx="3006">
                  <c:v>0.44827586206896558</c:v>
                </c:pt>
                <c:pt idx="3007">
                  <c:v>0.44827586206896558</c:v>
                </c:pt>
                <c:pt idx="3008">
                  <c:v>0.44827586206896558</c:v>
                </c:pt>
                <c:pt idx="3009">
                  <c:v>0.44827586206896558</c:v>
                </c:pt>
                <c:pt idx="3010">
                  <c:v>0.44827586206896558</c:v>
                </c:pt>
                <c:pt idx="3011">
                  <c:v>0.44827586206896558</c:v>
                </c:pt>
                <c:pt idx="3012">
                  <c:v>0.44827586206896558</c:v>
                </c:pt>
                <c:pt idx="3013">
                  <c:v>0.44827586206896558</c:v>
                </c:pt>
                <c:pt idx="3014">
                  <c:v>0.44827586206896558</c:v>
                </c:pt>
                <c:pt idx="3015">
                  <c:v>0.44827586206896558</c:v>
                </c:pt>
                <c:pt idx="3016">
                  <c:v>0.44827586206896558</c:v>
                </c:pt>
                <c:pt idx="3017">
                  <c:v>0.43349753694581278</c:v>
                </c:pt>
                <c:pt idx="3018">
                  <c:v>0.43349753694581278</c:v>
                </c:pt>
                <c:pt idx="3019">
                  <c:v>0.43349753694581278</c:v>
                </c:pt>
                <c:pt idx="3020">
                  <c:v>0.43349753694581278</c:v>
                </c:pt>
                <c:pt idx="3021">
                  <c:v>0.43349753694581278</c:v>
                </c:pt>
                <c:pt idx="3022">
                  <c:v>0.43349753694581278</c:v>
                </c:pt>
                <c:pt idx="3023">
                  <c:v>0.43349753694581278</c:v>
                </c:pt>
                <c:pt idx="3024">
                  <c:v>0.39408866995073905</c:v>
                </c:pt>
                <c:pt idx="3025">
                  <c:v>0.39408866995073905</c:v>
                </c:pt>
                <c:pt idx="3026">
                  <c:v>0.39408866995073905</c:v>
                </c:pt>
                <c:pt idx="3027">
                  <c:v>0.39408866995073905</c:v>
                </c:pt>
                <c:pt idx="3028">
                  <c:v>0.39408866995073905</c:v>
                </c:pt>
                <c:pt idx="3029">
                  <c:v>0.43349753694581278</c:v>
                </c:pt>
                <c:pt idx="3030">
                  <c:v>0.43349753694581278</c:v>
                </c:pt>
                <c:pt idx="3031">
                  <c:v>0.43349753694581278</c:v>
                </c:pt>
                <c:pt idx="3032">
                  <c:v>0.43842364532019701</c:v>
                </c:pt>
                <c:pt idx="3033">
                  <c:v>0.43842364532019701</c:v>
                </c:pt>
                <c:pt idx="3034">
                  <c:v>0.43842364532019701</c:v>
                </c:pt>
                <c:pt idx="3035">
                  <c:v>0.43842364532019701</c:v>
                </c:pt>
                <c:pt idx="3036">
                  <c:v>0.44334975369458141</c:v>
                </c:pt>
                <c:pt idx="3037">
                  <c:v>0.44827586206896558</c:v>
                </c:pt>
                <c:pt idx="3038">
                  <c:v>0.44827586206896558</c:v>
                </c:pt>
                <c:pt idx="3039">
                  <c:v>0.44827586206896558</c:v>
                </c:pt>
                <c:pt idx="3040">
                  <c:v>0.44827586206896558</c:v>
                </c:pt>
                <c:pt idx="3041">
                  <c:v>0.44827586206896558</c:v>
                </c:pt>
                <c:pt idx="3042">
                  <c:v>0.44827586206896558</c:v>
                </c:pt>
                <c:pt idx="3043">
                  <c:v>0.44334975369458141</c:v>
                </c:pt>
                <c:pt idx="3044">
                  <c:v>0.44334975369458141</c:v>
                </c:pt>
                <c:pt idx="3045">
                  <c:v>0.44334975369458141</c:v>
                </c:pt>
                <c:pt idx="3046">
                  <c:v>0.44334975369458141</c:v>
                </c:pt>
                <c:pt idx="3047">
                  <c:v>0.44334975369458141</c:v>
                </c:pt>
                <c:pt idx="3048">
                  <c:v>0.44334975369458141</c:v>
                </c:pt>
                <c:pt idx="3049">
                  <c:v>0.44334975369458141</c:v>
                </c:pt>
                <c:pt idx="3050">
                  <c:v>0.44334975369458141</c:v>
                </c:pt>
                <c:pt idx="3051">
                  <c:v>0.44334975369458141</c:v>
                </c:pt>
                <c:pt idx="3052">
                  <c:v>0.44334975369458141</c:v>
                </c:pt>
                <c:pt idx="3053">
                  <c:v>0.44334975369458141</c:v>
                </c:pt>
                <c:pt idx="3054">
                  <c:v>0.44334975369458141</c:v>
                </c:pt>
                <c:pt idx="3055">
                  <c:v>0.44334975369458141</c:v>
                </c:pt>
                <c:pt idx="3056">
                  <c:v>0.44334975369458141</c:v>
                </c:pt>
                <c:pt idx="3057">
                  <c:v>0.44334975369458141</c:v>
                </c:pt>
                <c:pt idx="3058">
                  <c:v>0.44334975369458141</c:v>
                </c:pt>
                <c:pt idx="3059">
                  <c:v>0.43678160919540232</c:v>
                </c:pt>
                <c:pt idx="3060">
                  <c:v>0.48111658456486051</c:v>
                </c:pt>
                <c:pt idx="3061">
                  <c:v>0.48111658456486051</c:v>
                </c:pt>
                <c:pt idx="3062">
                  <c:v>0.48111658456486051</c:v>
                </c:pt>
                <c:pt idx="3063">
                  <c:v>0.48111658456486051</c:v>
                </c:pt>
                <c:pt idx="3064">
                  <c:v>0.48111658456486051</c:v>
                </c:pt>
                <c:pt idx="3065">
                  <c:v>0.48111658456486051</c:v>
                </c:pt>
                <c:pt idx="3066">
                  <c:v>0.48111658456486051</c:v>
                </c:pt>
                <c:pt idx="3067">
                  <c:v>0.48111658456486051</c:v>
                </c:pt>
                <c:pt idx="3068">
                  <c:v>0.48111658456486051</c:v>
                </c:pt>
                <c:pt idx="3069">
                  <c:v>0.48111658456486051</c:v>
                </c:pt>
                <c:pt idx="3070">
                  <c:v>0.48111658456486051</c:v>
                </c:pt>
                <c:pt idx="3071">
                  <c:v>0.48111658456486051</c:v>
                </c:pt>
                <c:pt idx="3072">
                  <c:v>0.48111658456486051</c:v>
                </c:pt>
                <c:pt idx="3073">
                  <c:v>0.47126436781609188</c:v>
                </c:pt>
                <c:pt idx="3074">
                  <c:v>0.47126436781609188</c:v>
                </c:pt>
                <c:pt idx="3075">
                  <c:v>0.46141215106732353</c:v>
                </c:pt>
                <c:pt idx="3076">
                  <c:v>0.46141215106732353</c:v>
                </c:pt>
                <c:pt idx="3077">
                  <c:v>0.46141215106732353</c:v>
                </c:pt>
                <c:pt idx="3078">
                  <c:v>0.46141215106732353</c:v>
                </c:pt>
                <c:pt idx="3079">
                  <c:v>0.45155993431855512</c:v>
                </c:pt>
                <c:pt idx="3080">
                  <c:v>0.45155993431855512</c:v>
                </c:pt>
                <c:pt idx="3081">
                  <c:v>0.44663382594417073</c:v>
                </c:pt>
                <c:pt idx="3082">
                  <c:v>0.44663382594417073</c:v>
                </c:pt>
                <c:pt idx="3083">
                  <c:v>0.44663382594417073</c:v>
                </c:pt>
                <c:pt idx="3084">
                  <c:v>0.44663382594417073</c:v>
                </c:pt>
                <c:pt idx="3085">
                  <c:v>0.44663382594417073</c:v>
                </c:pt>
                <c:pt idx="3086">
                  <c:v>0.43678160919540232</c:v>
                </c:pt>
                <c:pt idx="3087">
                  <c:v>0.43678160919540232</c:v>
                </c:pt>
                <c:pt idx="3088">
                  <c:v>0.42528735632183906</c:v>
                </c:pt>
                <c:pt idx="3089">
                  <c:v>0.4137931034482758</c:v>
                </c:pt>
                <c:pt idx="3090">
                  <c:v>0.4137931034482758</c:v>
                </c:pt>
                <c:pt idx="3091">
                  <c:v>0.4137931034482758</c:v>
                </c:pt>
                <c:pt idx="3092">
                  <c:v>0.41050903119868648</c:v>
                </c:pt>
                <c:pt idx="3093">
                  <c:v>0.41050903119868648</c:v>
                </c:pt>
                <c:pt idx="3094">
                  <c:v>0.41543513957307071</c:v>
                </c:pt>
                <c:pt idx="3095">
                  <c:v>0.42036124794745489</c:v>
                </c:pt>
                <c:pt idx="3096">
                  <c:v>0.42036124794745489</c:v>
                </c:pt>
                <c:pt idx="3097">
                  <c:v>0.42036124794745489</c:v>
                </c:pt>
                <c:pt idx="3098">
                  <c:v>0.42036124794745489</c:v>
                </c:pt>
                <c:pt idx="3099">
                  <c:v>0.42036124794745489</c:v>
                </c:pt>
                <c:pt idx="3100">
                  <c:v>0.42036124794745489</c:v>
                </c:pt>
                <c:pt idx="3101">
                  <c:v>0.42036124794745489</c:v>
                </c:pt>
                <c:pt idx="3102">
                  <c:v>0.4417077175697865</c:v>
                </c:pt>
                <c:pt idx="3103">
                  <c:v>0.4417077175697865</c:v>
                </c:pt>
                <c:pt idx="3104">
                  <c:v>0.4417077175697865</c:v>
                </c:pt>
                <c:pt idx="3105">
                  <c:v>0.4417077175697865</c:v>
                </c:pt>
                <c:pt idx="3106">
                  <c:v>0.4417077175697865</c:v>
                </c:pt>
                <c:pt idx="3107">
                  <c:v>0.45155993431855512</c:v>
                </c:pt>
                <c:pt idx="3108">
                  <c:v>0.45155993431855512</c:v>
                </c:pt>
                <c:pt idx="3109">
                  <c:v>0.45155993431855512</c:v>
                </c:pt>
                <c:pt idx="3110">
                  <c:v>0.47126436781609188</c:v>
                </c:pt>
                <c:pt idx="3111">
                  <c:v>0.47126436781609188</c:v>
                </c:pt>
                <c:pt idx="3112">
                  <c:v>0.47126436781609188</c:v>
                </c:pt>
                <c:pt idx="3113">
                  <c:v>0.48111658456486051</c:v>
                </c:pt>
                <c:pt idx="3114">
                  <c:v>0.47126436781609188</c:v>
                </c:pt>
                <c:pt idx="3115">
                  <c:v>0.4564860426929393</c:v>
                </c:pt>
                <c:pt idx="3116">
                  <c:v>0.44663382594417073</c:v>
                </c:pt>
                <c:pt idx="3117">
                  <c:v>0.43185550082101815</c:v>
                </c:pt>
                <c:pt idx="3118">
                  <c:v>0.43185550082101815</c:v>
                </c:pt>
                <c:pt idx="3119">
                  <c:v>0.43185550082101815</c:v>
                </c:pt>
                <c:pt idx="3120">
                  <c:v>0.47126436781609188</c:v>
                </c:pt>
                <c:pt idx="3121">
                  <c:v>0.53201970443349755</c:v>
                </c:pt>
                <c:pt idx="3122">
                  <c:v>0.53201970443349755</c:v>
                </c:pt>
                <c:pt idx="3123">
                  <c:v>0.53858784893267664</c:v>
                </c:pt>
                <c:pt idx="3124">
                  <c:v>0.54844006568144499</c:v>
                </c:pt>
                <c:pt idx="3125">
                  <c:v>0.54844006568144499</c:v>
                </c:pt>
                <c:pt idx="3126">
                  <c:v>0.54844006568144499</c:v>
                </c:pt>
                <c:pt idx="3127">
                  <c:v>0.56650246305418728</c:v>
                </c:pt>
                <c:pt idx="3128">
                  <c:v>0.56650246305418728</c:v>
                </c:pt>
                <c:pt idx="3129">
                  <c:v>0.56650246305418728</c:v>
                </c:pt>
                <c:pt idx="3130">
                  <c:v>0.56650246305418728</c:v>
                </c:pt>
                <c:pt idx="3131">
                  <c:v>0.56650246305418728</c:v>
                </c:pt>
                <c:pt idx="3132">
                  <c:v>0.56650246305418728</c:v>
                </c:pt>
                <c:pt idx="3133">
                  <c:v>0.56650246305418728</c:v>
                </c:pt>
                <c:pt idx="3134">
                  <c:v>0.57142857142857151</c:v>
                </c:pt>
                <c:pt idx="3135">
                  <c:v>0.57142857142857151</c:v>
                </c:pt>
                <c:pt idx="3136">
                  <c:v>0.57142857142857151</c:v>
                </c:pt>
                <c:pt idx="3137">
                  <c:v>0.57635467980295574</c:v>
                </c:pt>
                <c:pt idx="3138">
                  <c:v>0.57635467980295574</c:v>
                </c:pt>
                <c:pt idx="3139">
                  <c:v>0.57635467980295574</c:v>
                </c:pt>
                <c:pt idx="3140">
                  <c:v>0.57635467980295574</c:v>
                </c:pt>
                <c:pt idx="3141">
                  <c:v>0.58292282430213482</c:v>
                </c:pt>
                <c:pt idx="3142">
                  <c:v>0.58292282430213482</c:v>
                </c:pt>
                <c:pt idx="3143">
                  <c:v>0.58292282430213482</c:v>
                </c:pt>
                <c:pt idx="3144">
                  <c:v>0.58292282430213482</c:v>
                </c:pt>
                <c:pt idx="3145">
                  <c:v>0.58292282430213482</c:v>
                </c:pt>
                <c:pt idx="3146">
                  <c:v>0.58292282430213482</c:v>
                </c:pt>
                <c:pt idx="3147">
                  <c:v>0.58292282430213482</c:v>
                </c:pt>
                <c:pt idx="3148">
                  <c:v>0.58292282430213482</c:v>
                </c:pt>
                <c:pt idx="3149">
                  <c:v>0.59770114942528729</c:v>
                </c:pt>
                <c:pt idx="3150">
                  <c:v>0.60591133004926112</c:v>
                </c:pt>
                <c:pt idx="3151">
                  <c:v>0.60591133004926112</c:v>
                </c:pt>
                <c:pt idx="3152">
                  <c:v>0.60591133004926112</c:v>
                </c:pt>
                <c:pt idx="3153">
                  <c:v>0.60591133004926112</c:v>
                </c:pt>
                <c:pt idx="3154">
                  <c:v>0.60591133004926112</c:v>
                </c:pt>
                <c:pt idx="3155">
                  <c:v>0.61247947454844009</c:v>
                </c:pt>
                <c:pt idx="3156">
                  <c:v>0.61247947454844009</c:v>
                </c:pt>
                <c:pt idx="3157">
                  <c:v>0.61740558292282433</c:v>
                </c:pt>
                <c:pt idx="3158">
                  <c:v>0.61247947454844009</c:v>
                </c:pt>
                <c:pt idx="3159">
                  <c:v>0.60098522167487689</c:v>
                </c:pt>
                <c:pt idx="3160">
                  <c:v>0.60098522167487689</c:v>
                </c:pt>
                <c:pt idx="3161">
                  <c:v>0.60098522167487689</c:v>
                </c:pt>
                <c:pt idx="3162">
                  <c:v>0.63711001642036136</c:v>
                </c:pt>
                <c:pt idx="3163">
                  <c:v>0.64203612479474548</c:v>
                </c:pt>
                <c:pt idx="3164">
                  <c:v>0.61412151067323484</c:v>
                </c:pt>
                <c:pt idx="3165">
                  <c:v>0.61247947454844009</c:v>
                </c:pt>
                <c:pt idx="3166">
                  <c:v>0.60098522167487689</c:v>
                </c:pt>
                <c:pt idx="3167">
                  <c:v>0.60098522167487689</c:v>
                </c:pt>
                <c:pt idx="3168">
                  <c:v>0.60098522167487689</c:v>
                </c:pt>
                <c:pt idx="3169">
                  <c:v>0.61247947454844009</c:v>
                </c:pt>
                <c:pt idx="3170">
                  <c:v>0.61247947454844009</c:v>
                </c:pt>
                <c:pt idx="3171">
                  <c:v>0.62397372742200341</c:v>
                </c:pt>
                <c:pt idx="3172">
                  <c:v>0.61247947454844009</c:v>
                </c:pt>
                <c:pt idx="3173">
                  <c:v>0.61740558292282433</c:v>
                </c:pt>
                <c:pt idx="3174">
                  <c:v>0.61740558292282433</c:v>
                </c:pt>
                <c:pt idx="3175">
                  <c:v>0.61740558292282433</c:v>
                </c:pt>
                <c:pt idx="3176">
                  <c:v>0.61740558292282433</c:v>
                </c:pt>
                <c:pt idx="3177">
                  <c:v>0.61740558292282433</c:v>
                </c:pt>
                <c:pt idx="3178">
                  <c:v>0.61740558292282433</c:v>
                </c:pt>
                <c:pt idx="3179">
                  <c:v>0.61247947454844009</c:v>
                </c:pt>
                <c:pt idx="3180">
                  <c:v>0.58128078817733986</c:v>
                </c:pt>
                <c:pt idx="3181">
                  <c:v>0.58128078817733986</c:v>
                </c:pt>
                <c:pt idx="3182">
                  <c:v>0.58128078817733986</c:v>
                </c:pt>
                <c:pt idx="3183">
                  <c:v>0.58128078817733986</c:v>
                </c:pt>
                <c:pt idx="3184">
                  <c:v>0.58128078817733986</c:v>
                </c:pt>
                <c:pt idx="3185">
                  <c:v>0.58128078817733986</c:v>
                </c:pt>
                <c:pt idx="3186">
                  <c:v>0.57142857142857151</c:v>
                </c:pt>
                <c:pt idx="3187">
                  <c:v>0.56650246305418728</c:v>
                </c:pt>
                <c:pt idx="3188">
                  <c:v>0.56650246305418728</c:v>
                </c:pt>
                <c:pt idx="3189">
                  <c:v>0.56650246305418728</c:v>
                </c:pt>
                <c:pt idx="3190">
                  <c:v>0.56650246305418728</c:v>
                </c:pt>
                <c:pt idx="3191">
                  <c:v>0.56650246305418728</c:v>
                </c:pt>
                <c:pt idx="3192">
                  <c:v>0.56650246305418728</c:v>
                </c:pt>
                <c:pt idx="3193">
                  <c:v>0.56650246305418728</c:v>
                </c:pt>
                <c:pt idx="3194">
                  <c:v>0.56650246305418728</c:v>
                </c:pt>
                <c:pt idx="3195">
                  <c:v>0.56650246305418728</c:v>
                </c:pt>
                <c:pt idx="3196">
                  <c:v>0.56650246305418728</c:v>
                </c:pt>
                <c:pt idx="3197">
                  <c:v>0.54022988505747127</c:v>
                </c:pt>
                <c:pt idx="3198">
                  <c:v>0.55008210180623984</c:v>
                </c:pt>
                <c:pt idx="3199">
                  <c:v>0.56157635467980294</c:v>
                </c:pt>
                <c:pt idx="3200">
                  <c:v>0.56157635467980294</c:v>
                </c:pt>
                <c:pt idx="3201">
                  <c:v>0.56157635467980294</c:v>
                </c:pt>
                <c:pt idx="3202">
                  <c:v>0.56157635467980294</c:v>
                </c:pt>
                <c:pt idx="3203">
                  <c:v>0.56157635467980294</c:v>
                </c:pt>
                <c:pt idx="3204">
                  <c:v>0.56157635467980294</c:v>
                </c:pt>
                <c:pt idx="3205">
                  <c:v>0.55008210180623984</c:v>
                </c:pt>
                <c:pt idx="3206">
                  <c:v>0.53530377668308704</c:v>
                </c:pt>
                <c:pt idx="3207">
                  <c:v>0.53530377668308704</c:v>
                </c:pt>
                <c:pt idx="3208">
                  <c:v>0.51559934318555012</c:v>
                </c:pt>
                <c:pt idx="3209">
                  <c:v>0.51559934318555012</c:v>
                </c:pt>
                <c:pt idx="3210">
                  <c:v>0.51559934318555012</c:v>
                </c:pt>
                <c:pt idx="3211">
                  <c:v>0.53037766830870292</c:v>
                </c:pt>
                <c:pt idx="3212">
                  <c:v>0.53037766830870292</c:v>
                </c:pt>
                <c:pt idx="3213">
                  <c:v>0.51559934318555012</c:v>
                </c:pt>
                <c:pt idx="3214">
                  <c:v>0.51559934318555012</c:v>
                </c:pt>
                <c:pt idx="3215">
                  <c:v>0.50903119868637126</c:v>
                </c:pt>
                <c:pt idx="3216">
                  <c:v>0.50903119868637126</c:v>
                </c:pt>
                <c:pt idx="3217">
                  <c:v>0.50903119868637126</c:v>
                </c:pt>
                <c:pt idx="3218">
                  <c:v>0.49917898193760263</c:v>
                </c:pt>
                <c:pt idx="3219">
                  <c:v>0.48932676518883422</c:v>
                </c:pt>
                <c:pt idx="3220">
                  <c:v>0.48932676518883422</c:v>
                </c:pt>
                <c:pt idx="3221">
                  <c:v>0.48932676518883422</c:v>
                </c:pt>
                <c:pt idx="3222">
                  <c:v>0.48932676518883422</c:v>
                </c:pt>
                <c:pt idx="3223">
                  <c:v>0.48932676518883422</c:v>
                </c:pt>
                <c:pt idx="3224">
                  <c:v>0.48932676518883422</c:v>
                </c:pt>
                <c:pt idx="3225">
                  <c:v>0.48932676518883422</c:v>
                </c:pt>
                <c:pt idx="3226">
                  <c:v>0.46469622331691307</c:v>
                </c:pt>
                <c:pt idx="3227">
                  <c:v>0.45812807881773399</c:v>
                </c:pt>
                <c:pt idx="3228">
                  <c:v>0.45320197044334981</c:v>
                </c:pt>
                <c:pt idx="3229">
                  <c:v>0.44827586206896558</c:v>
                </c:pt>
                <c:pt idx="3230">
                  <c:v>0.44827586206896558</c:v>
                </c:pt>
                <c:pt idx="3231">
                  <c:v>0.44827586206896558</c:v>
                </c:pt>
                <c:pt idx="3232">
                  <c:v>0.43842364532019701</c:v>
                </c:pt>
                <c:pt idx="3233">
                  <c:v>0.43842364532019701</c:v>
                </c:pt>
                <c:pt idx="3234">
                  <c:v>0.43842364532019701</c:v>
                </c:pt>
                <c:pt idx="3235">
                  <c:v>0.43842364532019701</c:v>
                </c:pt>
                <c:pt idx="3236">
                  <c:v>0.44827586206896558</c:v>
                </c:pt>
                <c:pt idx="3237">
                  <c:v>0.44827586206896558</c:v>
                </c:pt>
                <c:pt idx="3238">
                  <c:v>0.44827586206896558</c:v>
                </c:pt>
                <c:pt idx="3239">
                  <c:v>0.4663382594417077</c:v>
                </c:pt>
                <c:pt idx="3240">
                  <c:v>0.4663382594417077</c:v>
                </c:pt>
                <c:pt idx="3241">
                  <c:v>0.4663382594417077</c:v>
                </c:pt>
                <c:pt idx="3242">
                  <c:v>0.48604269293924468</c:v>
                </c:pt>
                <c:pt idx="3243">
                  <c:v>0.50246305418719217</c:v>
                </c:pt>
                <c:pt idx="3244">
                  <c:v>0.50246305418719217</c:v>
                </c:pt>
                <c:pt idx="3245">
                  <c:v>0.50246305418719217</c:v>
                </c:pt>
                <c:pt idx="3246">
                  <c:v>0.50246305418719217</c:v>
                </c:pt>
                <c:pt idx="3247">
                  <c:v>0.50246305418719217</c:v>
                </c:pt>
                <c:pt idx="3248">
                  <c:v>0.50246305418719217</c:v>
                </c:pt>
                <c:pt idx="3249">
                  <c:v>0.50246305418719217</c:v>
                </c:pt>
                <c:pt idx="3250">
                  <c:v>0.51724137931034497</c:v>
                </c:pt>
                <c:pt idx="3251">
                  <c:v>0.51724137931034497</c:v>
                </c:pt>
                <c:pt idx="3252">
                  <c:v>0.51724137931034497</c:v>
                </c:pt>
                <c:pt idx="3253">
                  <c:v>0.51724137931034497</c:v>
                </c:pt>
                <c:pt idx="3254">
                  <c:v>0.51724137931034497</c:v>
                </c:pt>
                <c:pt idx="3255">
                  <c:v>0.53858784893267664</c:v>
                </c:pt>
                <c:pt idx="3256">
                  <c:v>0.53858784893267664</c:v>
                </c:pt>
                <c:pt idx="3257">
                  <c:v>0.53858784893267664</c:v>
                </c:pt>
                <c:pt idx="3258">
                  <c:v>0.53858784893267664</c:v>
                </c:pt>
                <c:pt idx="3259">
                  <c:v>0.53858784893267664</c:v>
                </c:pt>
                <c:pt idx="3260">
                  <c:v>0.53858784893267664</c:v>
                </c:pt>
                <c:pt idx="3261">
                  <c:v>0.55829228243021356</c:v>
                </c:pt>
                <c:pt idx="3262">
                  <c:v>0.55829228243021356</c:v>
                </c:pt>
                <c:pt idx="3263">
                  <c:v>0.55829228243021356</c:v>
                </c:pt>
                <c:pt idx="3264">
                  <c:v>0.56978653530377665</c:v>
                </c:pt>
                <c:pt idx="3265">
                  <c:v>0.56978653530377665</c:v>
                </c:pt>
                <c:pt idx="3266">
                  <c:v>0.56978653530377665</c:v>
                </c:pt>
                <c:pt idx="3267">
                  <c:v>0.57963875205254523</c:v>
                </c:pt>
                <c:pt idx="3268">
                  <c:v>0.57963875205254523</c:v>
                </c:pt>
                <c:pt idx="3269">
                  <c:v>0.57963875205254523</c:v>
                </c:pt>
                <c:pt idx="3270">
                  <c:v>0.60098522167487689</c:v>
                </c:pt>
                <c:pt idx="3271">
                  <c:v>0.65188834154351394</c:v>
                </c:pt>
                <c:pt idx="3272">
                  <c:v>0.65188834154351394</c:v>
                </c:pt>
                <c:pt idx="3273">
                  <c:v>0.65188834154351394</c:v>
                </c:pt>
                <c:pt idx="3274">
                  <c:v>0.65188834154351394</c:v>
                </c:pt>
                <c:pt idx="3275">
                  <c:v>0.65188834154351394</c:v>
                </c:pt>
                <c:pt idx="3276">
                  <c:v>0.67323481116584583</c:v>
                </c:pt>
                <c:pt idx="3277">
                  <c:v>0.66174055829228251</c:v>
                </c:pt>
                <c:pt idx="3278">
                  <c:v>0.57963875205254523</c:v>
                </c:pt>
                <c:pt idx="3279">
                  <c:v>0.57963875205254523</c:v>
                </c:pt>
                <c:pt idx="3280">
                  <c:v>0.57963875205254523</c:v>
                </c:pt>
                <c:pt idx="3281">
                  <c:v>0.71428571428571441</c:v>
                </c:pt>
                <c:pt idx="3282">
                  <c:v>0.76518883415435146</c:v>
                </c:pt>
                <c:pt idx="3283">
                  <c:v>0.7816091954022989</c:v>
                </c:pt>
                <c:pt idx="3284">
                  <c:v>0.81773399014778336</c:v>
                </c:pt>
                <c:pt idx="3285">
                  <c:v>0.80623973727422005</c:v>
                </c:pt>
                <c:pt idx="3286">
                  <c:v>0.80623973727422005</c:v>
                </c:pt>
                <c:pt idx="3287">
                  <c:v>0.80623973727422005</c:v>
                </c:pt>
                <c:pt idx="3288">
                  <c:v>0.78653530377668313</c:v>
                </c:pt>
                <c:pt idx="3289">
                  <c:v>0.75533661740558311</c:v>
                </c:pt>
                <c:pt idx="3290">
                  <c:v>0.72906403940886699</c:v>
                </c:pt>
                <c:pt idx="3291">
                  <c:v>0.72413793103448276</c:v>
                </c:pt>
                <c:pt idx="3292">
                  <c:v>0.71428571428571441</c:v>
                </c:pt>
                <c:pt idx="3293">
                  <c:v>0.71428571428571441</c:v>
                </c:pt>
                <c:pt idx="3294">
                  <c:v>0.71428571428571441</c:v>
                </c:pt>
                <c:pt idx="3295">
                  <c:v>0.63054187192118227</c:v>
                </c:pt>
                <c:pt idx="3296">
                  <c:v>0.56486042692939242</c:v>
                </c:pt>
                <c:pt idx="3297">
                  <c:v>0.53201970443349755</c:v>
                </c:pt>
                <c:pt idx="3298">
                  <c:v>0.52216748768472909</c:v>
                </c:pt>
                <c:pt idx="3299">
                  <c:v>0.50246305418719217</c:v>
                </c:pt>
                <c:pt idx="3300">
                  <c:v>0.50246305418719217</c:v>
                </c:pt>
                <c:pt idx="3301">
                  <c:v>0.50246305418719217</c:v>
                </c:pt>
                <c:pt idx="3302">
                  <c:v>0.52873563218390796</c:v>
                </c:pt>
                <c:pt idx="3303">
                  <c:v>0.52873563218390796</c:v>
                </c:pt>
                <c:pt idx="3304">
                  <c:v>0.51231527093596052</c:v>
                </c:pt>
                <c:pt idx="3305">
                  <c:v>0.50738916256157629</c:v>
                </c:pt>
                <c:pt idx="3306">
                  <c:v>0.49096880131362891</c:v>
                </c:pt>
                <c:pt idx="3307">
                  <c:v>0.49096880131362891</c:v>
                </c:pt>
                <c:pt idx="3308">
                  <c:v>0.49096880131362891</c:v>
                </c:pt>
                <c:pt idx="3309">
                  <c:v>0.48604269293924468</c:v>
                </c:pt>
                <c:pt idx="3310">
                  <c:v>0.48604269293924468</c:v>
                </c:pt>
                <c:pt idx="3311">
                  <c:v>0.47619047619047633</c:v>
                </c:pt>
                <c:pt idx="3312">
                  <c:v>0.47619047619047633</c:v>
                </c:pt>
                <c:pt idx="3313">
                  <c:v>0.47619047619047633</c:v>
                </c:pt>
                <c:pt idx="3314">
                  <c:v>0.47619047619047633</c:v>
                </c:pt>
                <c:pt idx="3315">
                  <c:v>0.47619047619047633</c:v>
                </c:pt>
                <c:pt idx="3316">
                  <c:v>0.4663382594417077</c:v>
                </c:pt>
                <c:pt idx="3317">
                  <c:v>0.46141215106732353</c:v>
                </c:pt>
                <c:pt idx="3318">
                  <c:v>0.4663382594417077</c:v>
                </c:pt>
                <c:pt idx="3319">
                  <c:v>0.47126436781609188</c:v>
                </c:pt>
                <c:pt idx="3320">
                  <c:v>0.4663382594417077</c:v>
                </c:pt>
                <c:pt idx="3321">
                  <c:v>0.4663382594417077</c:v>
                </c:pt>
                <c:pt idx="3322">
                  <c:v>0.4663382594417077</c:v>
                </c:pt>
                <c:pt idx="3323">
                  <c:v>0.4663382594417077</c:v>
                </c:pt>
                <c:pt idx="3324">
                  <c:v>0.47619047619047633</c:v>
                </c:pt>
                <c:pt idx="3325">
                  <c:v>0.48111658456486051</c:v>
                </c:pt>
                <c:pt idx="3326">
                  <c:v>0.48604269293924468</c:v>
                </c:pt>
                <c:pt idx="3327">
                  <c:v>0.4663382594417077</c:v>
                </c:pt>
                <c:pt idx="3328">
                  <c:v>0.4663382594417077</c:v>
                </c:pt>
                <c:pt idx="3329">
                  <c:v>0.4663382594417077</c:v>
                </c:pt>
                <c:pt idx="3330">
                  <c:v>0.4663382594417077</c:v>
                </c:pt>
                <c:pt idx="3331">
                  <c:v>0.4564860426929393</c:v>
                </c:pt>
                <c:pt idx="3332">
                  <c:v>0.47290640394088679</c:v>
                </c:pt>
                <c:pt idx="3333">
                  <c:v>0.47290640394088679</c:v>
                </c:pt>
                <c:pt idx="3334">
                  <c:v>0.48275862068965514</c:v>
                </c:pt>
                <c:pt idx="3335">
                  <c:v>0.48275862068965514</c:v>
                </c:pt>
                <c:pt idx="3336">
                  <c:v>0.48275862068965514</c:v>
                </c:pt>
                <c:pt idx="3337">
                  <c:v>0.48275862068965514</c:v>
                </c:pt>
                <c:pt idx="3338">
                  <c:v>0.5041050903119868</c:v>
                </c:pt>
                <c:pt idx="3339">
                  <c:v>0.53037766830870292</c:v>
                </c:pt>
                <c:pt idx="3340">
                  <c:v>0.53037766830870292</c:v>
                </c:pt>
                <c:pt idx="3341">
                  <c:v>0.53037766830870292</c:v>
                </c:pt>
                <c:pt idx="3342">
                  <c:v>0.53037766830870292</c:v>
                </c:pt>
                <c:pt idx="3343">
                  <c:v>0.53037766830870292</c:v>
                </c:pt>
                <c:pt idx="3344">
                  <c:v>0.53530377668308704</c:v>
                </c:pt>
                <c:pt idx="3345">
                  <c:v>0.51559934318555012</c:v>
                </c:pt>
                <c:pt idx="3346">
                  <c:v>0.46798029556650261</c:v>
                </c:pt>
                <c:pt idx="3347">
                  <c:v>0.42036124794745489</c:v>
                </c:pt>
                <c:pt idx="3348">
                  <c:v>0.39408866995073905</c:v>
                </c:pt>
                <c:pt idx="3349">
                  <c:v>0.39408866995073905</c:v>
                </c:pt>
                <c:pt idx="3350">
                  <c:v>0.39408866995073905</c:v>
                </c:pt>
                <c:pt idx="3351">
                  <c:v>0.37931034482758624</c:v>
                </c:pt>
                <c:pt idx="3352">
                  <c:v>0.37438423645320207</c:v>
                </c:pt>
                <c:pt idx="3353">
                  <c:v>0.37438423645320207</c:v>
                </c:pt>
                <c:pt idx="3354">
                  <c:v>0.37438423645320207</c:v>
                </c:pt>
                <c:pt idx="3355">
                  <c:v>0.37931034482758624</c:v>
                </c:pt>
                <c:pt idx="3356">
                  <c:v>0.37931034482758624</c:v>
                </c:pt>
                <c:pt idx="3357">
                  <c:v>0.37931034482758624</c:v>
                </c:pt>
                <c:pt idx="3358">
                  <c:v>0.36288998357963881</c:v>
                </c:pt>
                <c:pt idx="3359">
                  <c:v>0.36288998357963881</c:v>
                </c:pt>
                <c:pt idx="3360">
                  <c:v>0.36288998357963881</c:v>
                </c:pt>
                <c:pt idx="3361">
                  <c:v>0.35796387520525458</c:v>
                </c:pt>
                <c:pt idx="3362">
                  <c:v>0.35796387520525458</c:v>
                </c:pt>
                <c:pt idx="3363">
                  <c:v>0.35796387520525458</c:v>
                </c:pt>
                <c:pt idx="3364">
                  <c:v>0.35796387520525458</c:v>
                </c:pt>
                <c:pt idx="3365">
                  <c:v>0.37931034482758624</c:v>
                </c:pt>
                <c:pt idx="3366">
                  <c:v>0.35796387520525458</c:v>
                </c:pt>
                <c:pt idx="3367">
                  <c:v>0.31691297208538594</c:v>
                </c:pt>
                <c:pt idx="3368">
                  <c:v>0.32183908045977017</c:v>
                </c:pt>
                <c:pt idx="3369">
                  <c:v>0.32183908045977017</c:v>
                </c:pt>
                <c:pt idx="3370">
                  <c:v>0.32183908045977017</c:v>
                </c:pt>
                <c:pt idx="3371">
                  <c:v>0.32183908045977017</c:v>
                </c:pt>
                <c:pt idx="3372">
                  <c:v>0.32183908045977017</c:v>
                </c:pt>
                <c:pt idx="3373">
                  <c:v>0.31691297208538594</c:v>
                </c:pt>
                <c:pt idx="3374">
                  <c:v>0.31034482758620691</c:v>
                </c:pt>
                <c:pt idx="3375">
                  <c:v>0.30541871921182268</c:v>
                </c:pt>
                <c:pt idx="3376">
                  <c:v>0.29556650246305433</c:v>
                </c:pt>
                <c:pt idx="3377">
                  <c:v>0.29556650246305433</c:v>
                </c:pt>
                <c:pt idx="3378">
                  <c:v>0.29556650246305433</c:v>
                </c:pt>
                <c:pt idx="3379">
                  <c:v>0.29556650246305433</c:v>
                </c:pt>
                <c:pt idx="3380">
                  <c:v>0.29556650246305433</c:v>
                </c:pt>
                <c:pt idx="3381">
                  <c:v>0.29064039408866987</c:v>
                </c:pt>
                <c:pt idx="3382">
                  <c:v>0.27422003284072244</c:v>
                </c:pt>
                <c:pt idx="3383">
                  <c:v>0.25287356321839077</c:v>
                </c:pt>
                <c:pt idx="3384">
                  <c:v>0.25287356321839077</c:v>
                </c:pt>
                <c:pt idx="3385">
                  <c:v>0.25287356321839077</c:v>
                </c:pt>
                <c:pt idx="3386">
                  <c:v>0.2430213464696224</c:v>
                </c:pt>
                <c:pt idx="3387">
                  <c:v>0.2331691297208538</c:v>
                </c:pt>
                <c:pt idx="3388">
                  <c:v>0.2331691297208538</c:v>
                </c:pt>
                <c:pt idx="3389">
                  <c:v>0.21182266009852216</c:v>
                </c:pt>
                <c:pt idx="3390">
                  <c:v>0.20197044334975378</c:v>
                </c:pt>
                <c:pt idx="3391">
                  <c:v>0.20197044334975378</c:v>
                </c:pt>
                <c:pt idx="3392">
                  <c:v>0.20197044334975378</c:v>
                </c:pt>
                <c:pt idx="3393">
                  <c:v>0.20197044334975378</c:v>
                </c:pt>
                <c:pt idx="3394">
                  <c:v>0.1954022988505747</c:v>
                </c:pt>
                <c:pt idx="3395">
                  <c:v>0.20197044334975378</c:v>
                </c:pt>
                <c:pt idx="3396">
                  <c:v>0.19047619047619049</c:v>
                </c:pt>
                <c:pt idx="3397">
                  <c:v>0.19047619047619049</c:v>
                </c:pt>
                <c:pt idx="3398">
                  <c:v>0.19047619047619049</c:v>
                </c:pt>
                <c:pt idx="3399">
                  <c:v>0.19047619047619049</c:v>
                </c:pt>
                <c:pt idx="3400">
                  <c:v>0.19376026272578004</c:v>
                </c:pt>
                <c:pt idx="3401">
                  <c:v>0.19047619047619049</c:v>
                </c:pt>
                <c:pt idx="3402">
                  <c:v>0.19047619047619049</c:v>
                </c:pt>
                <c:pt idx="3403">
                  <c:v>0.19211822660098515</c:v>
                </c:pt>
                <c:pt idx="3404">
                  <c:v>0.19211822660098515</c:v>
                </c:pt>
                <c:pt idx="3405">
                  <c:v>0.19211822660098515</c:v>
                </c:pt>
                <c:pt idx="3406">
                  <c:v>0.19211822660098515</c:v>
                </c:pt>
                <c:pt idx="3407">
                  <c:v>0.19211822660098515</c:v>
                </c:pt>
                <c:pt idx="3408">
                  <c:v>0.19211822660098515</c:v>
                </c:pt>
                <c:pt idx="3409">
                  <c:v>0.19211822660098515</c:v>
                </c:pt>
                <c:pt idx="3410">
                  <c:v>0.18555008210180632</c:v>
                </c:pt>
                <c:pt idx="3411">
                  <c:v>0.18555008210180632</c:v>
                </c:pt>
                <c:pt idx="3412">
                  <c:v>0.18555008210180632</c:v>
                </c:pt>
                <c:pt idx="3413">
                  <c:v>0.18555008210180632</c:v>
                </c:pt>
                <c:pt idx="3414">
                  <c:v>0.18555008210180632</c:v>
                </c:pt>
                <c:pt idx="3415">
                  <c:v>0.19047619047619049</c:v>
                </c:pt>
                <c:pt idx="3416">
                  <c:v>0.19047619047619049</c:v>
                </c:pt>
                <c:pt idx="3417">
                  <c:v>0.19047619047619049</c:v>
                </c:pt>
                <c:pt idx="3418">
                  <c:v>0.18555008210180632</c:v>
                </c:pt>
                <c:pt idx="3419">
                  <c:v>0.18555008210180632</c:v>
                </c:pt>
                <c:pt idx="3420">
                  <c:v>0.18555008210180632</c:v>
                </c:pt>
                <c:pt idx="3421">
                  <c:v>0.18555008210180632</c:v>
                </c:pt>
                <c:pt idx="3422">
                  <c:v>0.18555008210180632</c:v>
                </c:pt>
                <c:pt idx="3423">
                  <c:v>0.18555008210180632</c:v>
                </c:pt>
                <c:pt idx="3424">
                  <c:v>0.19376026272578004</c:v>
                </c:pt>
                <c:pt idx="3425">
                  <c:v>0.19376026272578004</c:v>
                </c:pt>
                <c:pt idx="3426">
                  <c:v>0.19376026272578004</c:v>
                </c:pt>
                <c:pt idx="3427">
                  <c:v>0.19376026272578004</c:v>
                </c:pt>
                <c:pt idx="3428">
                  <c:v>0.19376026272578004</c:v>
                </c:pt>
                <c:pt idx="3429">
                  <c:v>0.20032840722495887</c:v>
                </c:pt>
                <c:pt idx="3430">
                  <c:v>0.19376026272578004</c:v>
                </c:pt>
                <c:pt idx="3431">
                  <c:v>0.19376026272578004</c:v>
                </c:pt>
                <c:pt idx="3432">
                  <c:v>0.19376026272578004</c:v>
                </c:pt>
                <c:pt idx="3433">
                  <c:v>0.19376026272578004</c:v>
                </c:pt>
                <c:pt idx="3434">
                  <c:v>0.19376026272578004</c:v>
                </c:pt>
                <c:pt idx="3435">
                  <c:v>0.19376026272578004</c:v>
                </c:pt>
                <c:pt idx="3436">
                  <c:v>0.19376026272578004</c:v>
                </c:pt>
                <c:pt idx="3437">
                  <c:v>0.19376026272578004</c:v>
                </c:pt>
                <c:pt idx="3438">
                  <c:v>0.19376026272578004</c:v>
                </c:pt>
                <c:pt idx="3439">
                  <c:v>0.19376026272578004</c:v>
                </c:pt>
                <c:pt idx="3440">
                  <c:v>0.19376026272578004</c:v>
                </c:pt>
                <c:pt idx="3441">
                  <c:v>0.19376026272578004</c:v>
                </c:pt>
                <c:pt idx="3442">
                  <c:v>0.20032840722495887</c:v>
                </c:pt>
                <c:pt idx="3443">
                  <c:v>0.2052545155993433</c:v>
                </c:pt>
                <c:pt idx="3444">
                  <c:v>0.2052545155993433</c:v>
                </c:pt>
                <c:pt idx="3445">
                  <c:v>0.2052545155993433</c:v>
                </c:pt>
                <c:pt idx="3446">
                  <c:v>0.2101806239737275</c:v>
                </c:pt>
                <c:pt idx="3447">
                  <c:v>0.2101806239737275</c:v>
                </c:pt>
                <c:pt idx="3448">
                  <c:v>0.2101806239737275</c:v>
                </c:pt>
                <c:pt idx="3449">
                  <c:v>0.2101806239737275</c:v>
                </c:pt>
                <c:pt idx="3450">
                  <c:v>0.19376026272578004</c:v>
                </c:pt>
                <c:pt idx="3451">
                  <c:v>0.19376026272578004</c:v>
                </c:pt>
                <c:pt idx="3452">
                  <c:v>0.19376026272578004</c:v>
                </c:pt>
                <c:pt idx="3453">
                  <c:v>0.19376026272578004</c:v>
                </c:pt>
                <c:pt idx="3454">
                  <c:v>0.19376026272578004</c:v>
                </c:pt>
                <c:pt idx="3455">
                  <c:v>0.19376026272578004</c:v>
                </c:pt>
                <c:pt idx="3456">
                  <c:v>0.19376026272578004</c:v>
                </c:pt>
                <c:pt idx="3457">
                  <c:v>0.19376026272578004</c:v>
                </c:pt>
                <c:pt idx="3458">
                  <c:v>0.19376026272578004</c:v>
                </c:pt>
                <c:pt idx="3459">
                  <c:v>0.20032840722495887</c:v>
                </c:pt>
                <c:pt idx="3460">
                  <c:v>0.20032840722495887</c:v>
                </c:pt>
                <c:pt idx="3461">
                  <c:v>0.20032840722495887</c:v>
                </c:pt>
                <c:pt idx="3462">
                  <c:v>0.20032840722495887</c:v>
                </c:pt>
                <c:pt idx="3463">
                  <c:v>0.18883415435139586</c:v>
                </c:pt>
                <c:pt idx="3464">
                  <c:v>0.18883415435139586</c:v>
                </c:pt>
                <c:pt idx="3465">
                  <c:v>0.18390804597701144</c:v>
                </c:pt>
                <c:pt idx="3466">
                  <c:v>0.18390804597701144</c:v>
                </c:pt>
                <c:pt idx="3467">
                  <c:v>0.18883415435139586</c:v>
                </c:pt>
                <c:pt idx="3468">
                  <c:v>0.18883415435139586</c:v>
                </c:pt>
                <c:pt idx="3469">
                  <c:v>0.18883415435139586</c:v>
                </c:pt>
                <c:pt idx="3470">
                  <c:v>0.20032840722495887</c:v>
                </c:pt>
                <c:pt idx="3471">
                  <c:v>0.2052545155993433</c:v>
                </c:pt>
                <c:pt idx="3472">
                  <c:v>0.22660098522167496</c:v>
                </c:pt>
                <c:pt idx="3473">
                  <c:v>0.22660098522167496</c:v>
                </c:pt>
                <c:pt idx="3474">
                  <c:v>0.22660098522167496</c:v>
                </c:pt>
                <c:pt idx="3475">
                  <c:v>0.22660098522167496</c:v>
                </c:pt>
                <c:pt idx="3476">
                  <c:v>0.22660098522167496</c:v>
                </c:pt>
                <c:pt idx="3477">
                  <c:v>0.22660098522167496</c:v>
                </c:pt>
                <c:pt idx="3478">
                  <c:v>0.22660098522167496</c:v>
                </c:pt>
                <c:pt idx="3479">
                  <c:v>0.22660098522167496</c:v>
                </c:pt>
                <c:pt idx="3480">
                  <c:v>0.23645320197044334</c:v>
                </c:pt>
                <c:pt idx="3481">
                  <c:v>0.27422003284072244</c:v>
                </c:pt>
                <c:pt idx="3482">
                  <c:v>0.27422003284072244</c:v>
                </c:pt>
                <c:pt idx="3483">
                  <c:v>0.27422003284072244</c:v>
                </c:pt>
                <c:pt idx="3484">
                  <c:v>0.27914614121510684</c:v>
                </c:pt>
                <c:pt idx="3485">
                  <c:v>0.29392446633825942</c:v>
                </c:pt>
                <c:pt idx="3486">
                  <c:v>0.29392446633825942</c:v>
                </c:pt>
                <c:pt idx="3487">
                  <c:v>0.30706075533661736</c:v>
                </c:pt>
                <c:pt idx="3488">
                  <c:v>0.29392446633825942</c:v>
                </c:pt>
                <c:pt idx="3489">
                  <c:v>0.29392446633825942</c:v>
                </c:pt>
                <c:pt idx="3490">
                  <c:v>0.29392446633825942</c:v>
                </c:pt>
                <c:pt idx="3491">
                  <c:v>0.33169129720853852</c:v>
                </c:pt>
                <c:pt idx="3492">
                  <c:v>0.33169129720853852</c:v>
                </c:pt>
                <c:pt idx="3493">
                  <c:v>0.3530377668308704</c:v>
                </c:pt>
                <c:pt idx="3494">
                  <c:v>0.37438423645320207</c:v>
                </c:pt>
                <c:pt idx="3495">
                  <c:v>0.37438423645320207</c:v>
                </c:pt>
                <c:pt idx="3496">
                  <c:v>0.37438423645320207</c:v>
                </c:pt>
                <c:pt idx="3497">
                  <c:v>0.37438423645320207</c:v>
                </c:pt>
                <c:pt idx="3498">
                  <c:v>0.37438423645320207</c:v>
                </c:pt>
                <c:pt idx="3499">
                  <c:v>0.37438423645320207</c:v>
                </c:pt>
                <c:pt idx="3500">
                  <c:v>0.39573070607553368</c:v>
                </c:pt>
                <c:pt idx="3501">
                  <c:v>0.40558292282430208</c:v>
                </c:pt>
                <c:pt idx="3502">
                  <c:v>0.41707717569786534</c:v>
                </c:pt>
                <c:pt idx="3503">
                  <c:v>0.41707717569786534</c:v>
                </c:pt>
                <c:pt idx="3504">
                  <c:v>0.41707717569786534</c:v>
                </c:pt>
                <c:pt idx="3505">
                  <c:v>0.41707717569786534</c:v>
                </c:pt>
                <c:pt idx="3506">
                  <c:v>0.42692939244663397</c:v>
                </c:pt>
                <c:pt idx="3507">
                  <c:v>0.42692939244663397</c:v>
                </c:pt>
                <c:pt idx="3508">
                  <c:v>0.42692939244663397</c:v>
                </c:pt>
                <c:pt idx="3509">
                  <c:v>0.43842364532019701</c:v>
                </c:pt>
                <c:pt idx="3510">
                  <c:v>0.43842364532019701</c:v>
                </c:pt>
                <c:pt idx="3511">
                  <c:v>0.43842364532019701</c:v>
                </c:pt>
                <c:pt idx="3512">
                  <c:v>0.45812807881773399</c:v>
                </c:pt>
                <c:pt idx="3513">
                  <c:v>0.45812807881773399</c:v>
                </c:pt>
                <c:pt idx="3514">
                  <c:v>0.45812807881773399</c:v>
                </c:pt>
                <c:pt idx="3515">
                  <c:v>0.44334975369458141</c:v>
                </c:pt>
                <c:pt idx="3516">
                  <c:v>0.46469622331691307</c:v>
                </c:pt>
                <c:pt idx="3517">
                  <c:v>0.46469622331691307</c:v>
                </c:pt>
                <c:pt idx="3518">
                  <c:v>0.46469622331691307</c:v>
                </c:pt>
                <c:pt idx="3519">
                  <c:v>0.47619047619047633</c:v>
                </c:pt>
                <c:pt idx="3520">
                  <c:v>0.48111658456486051</c:v>
                </c:pt>
                <c:pt idx="3521">
                  <c:v>0.48604269293924468</c:v>
                </c:pt>
                <c:pt idx="3522">
                  <c:v>0.48604269293924468</c:v>
                </c:pt>
                <c:pt idx="3523">
                  <c:v>0.48604269293924468</c:v>
                </c:pt>
                <c:pt idx="3524">
                  <c:v>0.48604269293924468</c:v>
                </c:pt>
                <c:pt idx="3525">
                  <c:v>0.48604269293924468</c:v>
                </c:pt>
                <c:pt idx="3526">
                  <c:v>0.49096880131362891</c:v>
                </c:pt>
                <c:pt idx="3527">
                  <c:v>0.49096880131362891</c:v>
                </c:pt>
                <c:pt idx="3528">
                  <c:v>0.49096880131362891</c:v>
                </c:pt>
                <c:pt idx="3529">
                  <c:v>0.48604269293924468</c:v>
                </c:pt>
                <c:pt idx="3530">
                  <c:v>0.48604269293924468</c:v>
                </c:pt>
                <c:pt idx="3531">
                  <c:v>0.48604269293924468</c:v>
                </c:pt>
                <c:pt idx="3532">
                  <c:v>0.48604269293924468</c:v>
                </c:pt>
                <c:pt idx="3533">
                  <c:v>0.49096880131362891</c:v>
                </c:pt>
                <c:pt idx="3534">
                  <c:v>0.49753694581280794</c:v>
                </c:pt>
                <c:pt idx="3535">
                  <c:v>0.50246305418719217</c:v>
                </c:pt>
                <c:pt idx="3536">
                  <c:v>0.49753694581280794</c:v>
                </c:pt>
                <c:pt idx="3537">
                  <c:v>0.49753694581280794</c:v>
                </c:pt>
                <c:pt idx="3538">
                  <c:v>0.49753694581280794</c:v>
                </c:pt>
                <c:pt idx="3539">
                  <c:v>0.49753694581280794</c:v>
                </c:pt>
                <c:pt idx="3540">
                  <c:v>0.49753694581280794</c:v>
                </c:pt>
                <c:pt idx="3541">
                  <c:v>0.49753694581280794</c:v>
                </c:pt>
                <c:pt idx="3542">
                  <c:v>0.50246305418719217</c:v>
                </c:pt>
                <c:pt idx="3543">
                  <c:v>0.50738916256157629</c:v>
                </c:pt>
                <c:pt idx="3544">
                  <c:v>0.51888341543513961</c:v>
                </c:pt>
                <c:pt idx="3545">
                  <c:v>0.51888341543513961</c:v>
                </c:pt>
                <c:pt idx="3546">
                  <c:v>0.51888341543513961</c:v>
                </c:pt>
                <c:pt idx="3547">
                  <c:v>0.51888341543513961</c:v>
                </c:pt>
                <c:pt idx="3548">
                  <c:v>0.51888341543513961</c:v>
                </c:pt>
                <c:pt idx="3549">
                  <c:v>0.51888341543513961</c:v>
                </c:pt>
                <c:pt idx="3550">
                  <c:v>0.51888341543513961</c:v>
                </c:pt>
                <c:pt idx="3551">
                  <c:v>0.52873563218390796</c:v>
                </c:pt>
                <c:pt idx="3552">
                  <c:v>0.52873563218390796</c:v>
                </c:pt>
                <c:pt idx="3553">
                  <c:v>0.52873563218390796</c:v>
                </c:pt>
                <c:pt idx="3554">
                  <c:v>0.52873563218390796</c:v>
                </c:pt>
                <c:pt idx="3555">
                  <c:v>0.52873563218390796</c:v>
                </c:pt>
                <c:pt idx="3556">
                  <c:v>0.52873563218390796</c:v>
                </c:pt>
                <c:pt idx="3557">
                  <c:v>0.52873563218390796</c:v>
                </c:pt>
                <c:pt idx="3558">
                  <c:v>0.52873563218390796</c:v>
                </c:pt>
                <c:pt idx="3559">
                  <c:v>0.52873563218390796</c:v>
                </c:pt>
                <c:pt idx="3560">
                  <c:v>0.52873563218390796</c:v>
                </c:pt>
                <c:pt idx="3561">
                  <c:v>0.52873563218390796</c:v>
                </c:pt>
                <c:pt idx="3562">
                  <c:v>0.52873563218390796</c:v>
                </c:pt>
                <c:pt idx="3563">
                  <c:v>0.52873563218390796</c:v>
                </c:pt>
                <c:pt idx="3564">
                  <c:v>0.52873563218390796</c:v>
                </c:pt>
                <c:pt idx="3565">
                  <c:v>0.54022988505747127</c:v>
                </c:pt>
                <c:pt idx="3566">
                  <c:v>0.54022988505747127</c:v>
                </c:pt>
                <c:pt idx="3567">
                  <c:v>0.54022988505747127</c:v>
                </c:pt>
                <c:pt idx="3568">
                  <c:v>0.52380952380952384</c:v>
                </c:pt>
                <c:pt idx="3569">
                  <c:v>0.52380952380952384</c:v>
                </c:pt>
                <c:pt idx="3570">
                  <c:v>0.52380952380952384</c:v>
                </c:pt>
                <c:pt idx="3571">
                  <c:v>0.52380952380952384</c:v>
                </c:pt>
                <c:pt idx="3572">
                  <c:v>0.52380952380952384</c:v>
                </c:pt>
                <c:pt idx="3573">
                  <c:v>0.52380952380952384</c:v>
                </c:pt>
                <c:pt idx="3574">
                  <c:v>0.52380952380952384</c:v>
                </c:pt>
                <c:pt idx="3575">
                  <c:v>0.52873563218390796</c:v>
                </c:pt>
                <c:pt idx="3576">
                  <c:v>0.51888341543513961</c:v>
                </c:pt>
                <c:pt idx="3577">
                  <c:v>0.52380952380952384</c:v>
                </c:pt>
                <c:pt idx="3578">
                  <c:v>0.52380952380952384</c:v>
                </c:pt>
                <c:pt idx="3579">
                  <c:v>0.52873563218390796</c:v>
                </c:pt>
                <c:pt idx="3580">
                  <c:v>0.52873563218390796</c:v>
                </c:pt>
                <c:pt idx="3581">
                  <c:v>0.52873563218390796</c:v>
                </c:pt>
                <c:pt idx="3582">
                  <c:v>0.53201970443349755</c:v>
                </c:pt>
                <c:pt idx="3583">
                  <c:v>0.54022988505747127</c:v>
                </c:pt>
                <c:pt idx="3584">
                  <c:v>0.54022988505747127</c:v>
                </c:pt>
                <c:pt idx="3585">
                  <c:v>0.54515599343185539</c:v>
                </c:pt>
                <c:pt idx="3586">
                  <c:v>0.54515599343185539</c:v>
                </c:pt>
                <c:pt idx="3587">
                  <c:v>0.54515599343185539</c:v>
                </c:pt>
                <c:pt idx="3588">
                  <c:v>0.54515599343185539</c:v>
                </c:pt>
                <c:pt idx="3589">
                  <c:v>0.51888341543513961</c:v>
                </c:pt>
                <c:pt idx="3590">
                  <c:v>0.50246305418719217</c:v>
                </c:pt>
                <c:pt idx="3591">
                  <c:v>0.50246305418719217</c:v>
                </c:pt>
                <c:pt idx="3592">
                  <c:v>0.50246305418719217</c:v>
                </c:pt>
                <c:pt idx="3593">
                  <c:v>0.50246305418719217</c:v>
                </c:pt>
                <c:pt idx="3594">
                  <c:v>0.50246305418719217</c:v>
                </c:pt>
                <c:pt idx="3595">
                  <c:v>0.50246305418719217</c:v>
                </c:pt>
                <c:pt idx="3596">
                  <c:v>0.50082101806239754</c:v>
                </c:pt>
                <c:pt idx="3597">
                  <c:v>0.49096880131362891</c:v>
                </c:pt>
                <c:pt idx="3598">
                  <c:v>0.48604269293924468</c:v>
                </c:pt>
                <c:pt idx="3599">
                  <c:v>0.48604269293924468</c:v>
                </c:pt>
                <c:pt idx="3600">
                  <c:v>0.4794745484400656</c:v>
                </c:pt>
                <c:pt idx="3601">
                  <c:v>0.4794745484400656</c:v>
                </c:pt>
                <c:pt idx="3602">
                  <c:v>0.4794745484400656</c:v>
                </c:pt>
                <c:pt idx="3603">
                  <c:v>0.46962233169129725</c:v>
                </c:pt>
                <c:pt idx="3604">
                  <c:v>0.48768472906403937</c:v>
                </c:pt>
                <c:pt idx="3605">
                  <c:v>0.48768472906403937</c:v>
                </c:pt>
                <c:pt idx="3606">
                  <c:v>0.48768472906403937</c:v>
                </c:pt>
                <c:pt idx="3607">
                  <c:v>0.48768472906403937</c:v>
                </c:pt>
                <c:pt idx="3608">
                  <c:v>0.48768472906403937</c:v>
                </c:pt>
                <c:pt idx="3609">
                  <c:v>0.48768472906403937</c:v>
                </c:pt>
                <c:pt idx="3610">
                  <c:v>0.48768472906403937</c:v>
                </c:pt>
                <c:pt idx="3611">
                  <c:v>0.49261083743842377</c:v>
                </c:pt>
                <c:pt idx="3612">
                  <c:v>0.49261083743842377</c:v>
                </c:pt>
                <c:pt idx="3613">
                  <c:v>0.49261083743842377</c:v>
                </c:pt>
                <c:pt idx="3614">
                  <c:v>0.49261083743842377</c:v>
                </c:pt>
                <c:pt idx="3615">
                  <c:v>0.49261083743842377</c:v>
                </c:pt>
                <c:pt idx="3616">
                  <c:v>0.49261083743842377</c:v>
                </c:pt>
                <c:pt idx="3617">
                  <c:v>0.49753694581280794</c:v>
                </c:pt>
                <c:pt idx="3618">
                  <c:v>0.49753694581280794</c:v>
                </c:pt>
                <c:pt idx="3619">
                  <c:v>0.49753694581280794</c:v>
                </c:pt>
                <c:pt idx="3620">
                  <c:v>0.49753694581280794</c:v>
                </c:pt>
                <c:pt idx="3621">
                  <c:v>0.49753694581280794</c:v>
                </c:pt>
                <c:pt idx="3622">
                  <c:v>0.49753694581280794</c:v>
                </c:pt>
                <c:pt idx="3623">
                  <c:v>0.49753694581280794</c:v>
                </c:pt>
                <c:pt idx="3624">
                  <c:v>0.49753694581280794</c:v>
                </c:pt>
                <c:pt idx="3625">
                  <c:v>0.5041050903119868</c:v>
                </c:pt>
                <c:pt idx="3626">
                  <c:v>0.50903119868637126</c:v>
                </c:pt>
                <c:pt idx="3627">
                  <c:v>0.5041050903119868</c:v>
                </c:pt>
                <c:pt idx="3628">
                  <c:v>0.49261083743842377</c:v>
                </c:pt>
                <c:pt idx="3629">
                  <c:v>0.49261083743842377</c:v>
                </c:pt>
                <c:pt idx="3630">
                  <c:v>0.49261083743842377</c:v>
                </c:pt>
                <c:pt idx="3631">
                  <c:v>0.50903119868637126</c:v>
                </c:pt>
                <c:pt idx="3632">
                  <c:v>0.51395730706075538</c:v>
                </c:pt>
                <c:pt idx="3633">
                  <c:v>0.55172413793103448</c:v>
                </c:pt>
                <c:pt idx="3634">
                  <c:v>0.55172413793103448</c:v>
                </c:pt>
                <c:pt idx="3635">
                  <c:v>0.55829228243021356</c:v>
                </c:pt>
                <c:pt idx="3636">
                  <c:v>0.55829228243021356</c:v>
                </c:pt>
                <c:pt idx="3637">
                  <c:v>0.55829228243021356</c:v>
                </c:pt>
                <c:pt idx="3638">
                  <c:v>0.55829228243021356</c:v>
                </c:pt>
                <c:pt idx="3639">
                  <c:v>0.55829228243021356</c:v>
                </c:pt>
                <c:pt idx="3640">
                  <c:v>0.52545155993431869</c:v>
                </c:pt>
                <c:pt idx="3641">
                  <c:v>0.53530377668308704</c:v>
                </c:pt>
                <c:pt idx="3642">
                  <c:v>0.54679802955665036</c:v>
                </c:pt>
                <c:pt idx="3643">
                  <c:v>0.54679802955665036</c:v>
                </c:pt>
                <c:pt idx="3644">
                  <c:v>0.54679802955665036</c:v>
                </c:pt>
                <c:pt idx="3645">
                  <c:v>0.54022988505747127</c:v>
                </c:pt>
                <c:pt idx="3646">
                  <c:v>0.53530377668308704</c:v>
                </c:pt>
                <c:pt idx="3647">
                  <c:v>0.51559934318555012</c:v>
                </c:pt>
                <c:pt idx="3648">
                  <c:v>0.51559934318555012</c:v>
                </c:pt>
                <c:pt idx="3649">
                  <c:v>0.52380952380952384</c:v>
                </c:pt>
                <c:pt idx="3650">
                  <c:v>0.52380952380952384</c:v>
                </c:pt>
                <c:pt idx="3651">
                  <c:v>0.52380952380952384</c:v>
                </c:pt>
                <c:pt idx="3652">
                  <c:v>0.51067323481116589</c:v>
                </c:pt>
                <c:pt idx="3653">
                  <c:v>0.51067323481116589</c:v>
                </c:pt>
                <c:pt idx="3654">
                  <c:v>0.51067323481116589</c:v>
                </c:pt>
                <c:pt idx="3655">
                  <c:v>0.48111658456486051</c:v>
                </c:pt>
                <c:pt idx="3656">
                  <c:v>0.47619047619047633</c:v>
                </c:pt>
                <c:pt idx="3657">
                  <c:v>0.47619047619047633</c:v>
                </c:pt>
                <c:pt idx="3658">
                  <c:v>0.47619047619047633</c:v>
                </c:pt>
                <c:pt idx="3659">
                  <c:v>0.47126436781609188</c:v>
                </c:pt>
                <c:pt idx="3660">
                  <c:v>0.47126436781609188</c:v>
                </c:pt>
                <c:pt idx="3661">
                  <c:v>0.46141215106732353</c:v>
                </c:pt>
                <c:pt idx="3662">
                  <c:v>0.4564860426929393</c:v>
                </c:pt>
                <c:pt idx="3663">
                  <c:v>0.4417077175697865</c:v>
                </c:pt>
                <c:pt idx="3664">
                  <c:v>0.4417077175697865</c:v>
                </c:pt>
                <c:pt idx="3665">
                  <c:v>0.4417077175697865</c:v>
                </c:pt>
                <c:pt idx="3666">
                  <c:v>0.44006568144499186</c:v>
                </c:pt>
                <c:pt idx="3667">
                  <c:v>0.44499178981937604</c:v>
                </c:pt>
                <c:pt idx="3668">
                  <c:v>0.4564860426929393</c:v>
                </c:pt>
                <c:pt idx="3669">
                  <c:v>0.46141215106732353</c:v>
                </c:pt>
                <c:pt idx="3670">
                  <c:v>0.46141215106732353</c:v>
                </c:pt>
                <c:pt idx="3671">
                  <c:v>0.46141215106732353</c:v>
                </c:pt>
                <c:pt idx="3672">
                  <c:v>0.46141215106732353</c:v>
                </c:pt>
                <c:pt idx="3673">
                  <c:v>0.46141215106732353</c:v>
                </c:pt>
                <c:pt idx="3674">
                  <c:v>0.47619047619047633</c:v>
                </c:pt>
                <c:pt idx="3675">
                  <c:v>0.48111658456486051</c:v>
                </c:pt>
                <c:pt idx="3676">
                  <c:v>0.47619047619047633</c:v>
                </c:pt>
                <c:pt idx="3677">
                  <c:v>0.47619047619047633</c:v>
                </c:pt>
                <c:pt idx="3678">
                  <c:v>0.47619047619047633</c:v>
                </c:pt>
                <c:pt idx="3679">
                  <c:v>0.47619047619047633</c:v>
                </c:pt>
                <c:pt idx="3680">
                  <c:v>0.47619047619047633</c:v>
                </c:pt>
                <c:pt idx="3681">
                  <c:v>0.47619047619047633</c:v>
                </c:pt>
                <c:pt idx="3682">
                  <c:v>0.47619047619047633</c:v>
                </c:pt>
                <c:pt idx="3683">
                  <c:v>0.47619047619047633</c:v>
                </c:pt>
                <c:pt idx="3684">
                  <c:v>0.47126436781609188</c:v>
                </c:pt>
                <c:pt idx="3685">
                  <c:v>0.47126436781609188</c:v>
                </c:pt>
                <c:pt idx="3686">
                  <c:v>0.47126436781609188</c:v>
                </c:pt>
                <c:pt idx="3687">
                  <c:v>0.47126436781609188</c:v>
                </c:pt>
                <c:pt idx="3688">
                  <c:v>0.47126436781609188</c:v>
                </c:pt>
                <c:pt idx="3689">
                  <c:v>0.47126436781609188</c:v>
                </c:pt>
                <c:pt idx="3690">
                  <c:v>0.47126436781609188</c:v>
                </c:pt>
                <c:pt idx="3691">
                  <c:v>0.47126436781609188</c:v>
                </c:pt>
                <c:pt idx="3692">
                  <c:v>0.47126436781609188</c:v>
                </c:pt>
                <c:pt idx="3693">
                  <c:v>0.47126436781609188</c:v>
                </c:pt>
                <c:pt idx="3694">
                  <c:v>0.48111658456486051</c:v>
                </c:pt>
                <c:pt idx="3695">
                  <c:v>0.48111658456486051</c:v>
                </c:pt>
                <c:pt idx="3696">
                  <c:v>0.48111658456486051</c:v>
                </c:pt>
                <c:pt idx="3697">
                  <c:v>0.49261083743842377</c:v>
                </c:pt>
                <c:pt idx="3698">
                  <c:v>0.49261083743842377</c:v>
                </c:pt>
                <c:pt idx="3699">
                  <c:v>0.49261083743842377</c:v>
                </c:pt>
                <c:pt idx="3700">
                  <c:v>0.49261083743842377</c:v>
                </c:pt>
                <c:pt idx="3701">
                  <c:v>0.47783251231527096</c:v>
                </c:pt>
                <c:pt idx="3702">
                  <c:v>0.48768472906403937</c:v>
                </c:pt>
                <c:pt idx="3703">
                  <c:v>0.48768472906403937</c:v>
                </c:pt>
                <c:pt idx="3704">
                  <c:v>0.49261083743842377</c:v>
                </c:pt>
                <c:pt idx="3705">
                  <c:v>0.49261083743842377</c:v>
                </c:pt>
                <c:pt idx="3706">
                  <c:v>0.49261083743842377</c:v>
                </c:pt>
                <c:pt idx="3707">
                  <c:v>0.49261083743842377</c:v>
                </c:pt>
                <c:pt idx="3708">
                  <c:v>0.49261083743842377</c:v>
                </c:pt>
                <c:pt idx="3709">
                  <c:v>0.49917898193760263</c:v>
                </c:pt>
                <c:pt idx="3710">
                  <c:v>0.47290640394088679</c:v>
                </c:pt>
                <c:pt idx="3711">
                  <c:v>0.4663382594417077</c:v>
                </c:pt>
                <c:pt idx="3712">
                  <c:v>0.44006568144499186</c:v>
                </c:pt>
                <c:pt idx="3713">
                  <c:v>0.44006568144499186</c:v>
                </c:pt>
                <c:pt idx="3714">
                  <c:v>0.44006568144499186</c:v>
                </c:pt>
                <c:pt idx="3715">
                  <c:v>0.44006568144499186</c:v>
                </c:pt>
                <c:pt idx="3716">
                  <c:v>0.44006568144499186</c:v>
                </c:pt>
                <c:pt idx="3717">
                  <c:v>0.44006568144499186</c:v>
                </c:pt>
                <c:pt idx="3718">
                  <c:v>0.44006568144499186</c:v>
                </c:pt>
                <c:pt idx="3719">
                  <c:v>0.44006568144499186</c:v>
                </c:pt>
                <c:pt idx="3720">
                  <c:v>0.44006568144499186</c:v>
                </c:pt>
                <c:pt idx="3721">
                  <c:v>0.44006568144499186</c:v>
                </c:pt>
                <c:pt idx="3722">
                  <c:v>0.44006568144499186</c:v>
                </c:pt>
                <c:pt idx="3723">
                  <c:v>0.44006568144499186</c:v>
                </c:pt>
                <c:pt idx="3724">
                  <c:v>0.44006568144499186</c:v>
                </c:pt>
                <c:pt idx="3725">
                  <c:v>0.44006568144499186</c:v>
                </c:pt>
                <c:pt idx="3726">
                  <c:v>0.44006568144499186</c:v>
                </c:pt>
                <c:pt idx="3727">
                  <c:v>0.44006568144499186</c:v>
                </c:pt>
                <c:pt idx="3728">
                  <c:v>0.44006568144499186</c:v>
                </c:pt>
                <c:pt idx="3729">
                  <c:v>0.44499178981937604</c:v>
                </c:pt>
                <c:pt idx="3730">
                  <c:v>0.46141215106732353</c:v>
                </c:pt>
                <c:pt idx="3731">
                  <c:v>0.47290640394088679</c:v>
                </c:pt>
                <c:pt idx="3732">
                  <c:v>0.47783251231527096</c:v>
                </c:pt>
                <c:pt idx="3733">
                  <c:v>0.47783251231527096</c:v>
                </c:pt>
                <c:pt idx="3734">
                  <c:v>0.47783251231527096</c:v>
                </c:pt>
                <c:pt idx="3735">
                  <c:v>0.47783251231527096</c:v>
                </c:pt>
                <c:pt idx="3736">
                  <c:v>0.47783251231527096</c:v>
                </c:pt>
                <c:pt idx="3737">
                  <c:v>0.49261083743842377</c:v>
                </c:pt>
                <c:pt idx="3738">
                  <c:v>0.48768472906403937</c:v>
                </c:pt>
                <c:pt idx="3739">
                  <c:v>0.48768472906403937</c:v>
                </c:pt>
                <c:pt idx="3740">
                  <c:v>0.48768472906403937</c:v>
                </c:pt>
                <c:pt idx="3741">
                  <c:v>0.48768472906403937</c:v>
                </c:pt>
                <c:pt idx="3742">
                  <c:v>0.48768472906403937</c:v>
                </c:pt>
                <c:pt idx="3743">
                  <c:v>0.50903119868637126</c:v>
                </c:pt>
                <c:pt idx="3744">
                  <c:v>0.44334975369458141</c:v>
                </c:pt>
                <c:pt idx="3745">
                  <c:v>0.44991789819376027</c:v>
                </c:pt>
                <c:pt idx="3746">
                  <c:v>0.44991789819376027</c:v>
                </c:pt>
                <c:pt idx="3747">
                  <c:v>0.43678160919540232</c:v>
                </c:pt>
                <c:pt idx="3748">
                  <c:v>0.43678160919540232</c:v>
                </c:pt>
                <c:pt idx="3749">
                  <c:v>0.43678160919540232</c:v>
                </c:pt>
                <c:pt idx="3750">
                  <c:v>0.43678160919540232</c:v>
                </c:pt>
                <c:pt idx="3751">
                  <c:v>0.43678160919540232</c:v>
                </c:pt>
                <c:pt idx="3752">
                  <c:v>0.43678160919540232</c:v>
                </c:pt>
                <c:pt idx="3753">
                  <c:v>0.43678160919540232</c:v>
                </c:pt>
                <c:pt idx="3754">
                  <c:v>0.43185550082101815</c:v>
                </c:pt>
                <c:pt idx="3755">
                  <c:v>0.43185550082101815</c:v>
                </c:pt>
                <c:pt idx="3756">
                  <c:v>0.43185550082101815</c:v>
                </c:pt>
                <c:pt idx="3757">
                  <c:v>0.40229885057471276</c:v>
                </c:pt>
                <c:pt idx="3758">
                  <c:v>0.35632183908045972</c:v>
                </c:pt>
                <c:pt idx="3759">
                  <c:v>0.33661740558292297</c:v>
                </c:pt>
                <c:pt idx="3760">
                  <c:v>0.33661740558292297</c:v>
                </c:pt>
                <c:pt idx="3761">
                  <c:v>0.33661740558292297</c:v>
                </c:pt>
                <c:pt idx="3762">
                  <c:v>0.33661740558292297</c:v>
                </c:pt>
                <c:pt idx="3763">
                  <c:v>0.33661740558292297</c:v>
                </c:pt>
                <c:pt idx="3764">
                  <c:v>0.38587848932676533</c:v>
                </c:pt>
                <c:pt idx="3765">
                  <c:v>0.39573070607553368</c:v>
                </c:pt>
                <c:pt idx="3766">
                  <c:v>0.39573070607553368</c:v>
                </c:pt>
                <c:pt idx="3767">
                  <c:v>0.4187192118226602</c:v>
                </c:pt>
                <c:pt idx="3768">
                  <c:v>0.4187192118226602</c:v>
                </c:pt>
                <c:pt idx="3769">
                  <c:v>0.4187192118226602</c:v>
                </c:pt>
                <c:pt idx="3770">
                  <c:v>0.4187192118226602</c:v>
                </c:pt>
                <c:pt idx="3771">
                  <c:v>0.4187192118226602</c:v>
                </c:pt>
                <c:pt idx="3772">
                  <c:v>0.43842364532019701</c:v>
                </c:pt>
                <c:pt idx="3773">
                  <c:v>0.45812807881773399</c:v>
                </c:pt>
                <c:pt idx="3774">
                  <c:v>0.47290640394088679</c:v>
                </c:pt>
                <c:pt idx="3775">
                  <c:v>0.52052545155993424</c:v>
                </c:pt>
                <c:pt idx="3776">
                  <c:v>0.52052545155993424</c:v>
                </c:pt>
                <c:pt idx="3777">
                  <c:v>0.52052545155993424</c:v>
                </c:pt>
                <c:pt idx="3778">
                  <c:v>0.52052545155993424</c:v>
                </c:pt>
                <c:pt idx="3779">
                  <c:v>0.52052545155993424</c:v>
                </c:pt>
                <c:pt idx="3780">
                  <c:v>0.52545155993431869</c:v>
                </c:pt>
                <c:pt idx="3781">
                  <c:v>0.52545155993431869</c:v>
                </c:pt>
                <c:pt idx="3782">
                  <c:v>0.52545155993431869</c:v>
                </c:pt>
                <c:pt idx="3783">
                  <c:v>0.52545155993431869</c:v>
                </c:pt>
                <c:pt idx="3784">
                  <c:v>0.52545155993431869</c:v>
                </c:pt>
                <c:pt idx="3785">
                  <c:v>0.52545155993431869</c:v>
                </c:pt>
                <c:pt idx="3786">
                  <c:v>0.52545155993431869</c:v>
                </c:pt>
                <c:pt idx="3787">
                  <c:v>0.52545155993431869</c:v>
                </c:pt>
                <c:pt idx="3788">
                  <c:v>0.53037766830870292</c:v>
                </c:pt>
                <c:pt idx="3789">
                  <c:v>0.56157635467980294</c:v>
                </c:pt>
                <c:pt idx="3790">
                  <c:v>0.56157635467980294</c:v>
                </c:pt>
                <c:pt idx="3791">
                  <c:v>0.56157635467980294</c:v>
                </c:pt>
                <c:pt idx="3792">
                  <c:v>0.56157635467980294</c:v>
                </c:pt>
                <c:pt idx="3793">
                  <c:v>0.56157635467980294</c:v>
                </c:pt>
                <c:pt idx="3794">
                  <c:v>0.56157635467980294</c:v>
                </c:pt>
                <c:pt idx="3795">
                  <c:v>0.56157635467980294</c:v>
                </c:pt>
                <c:pt idx="3796">
                  <c:v>0.56650246305418728</c:v>
                </c:pt>
                <c:pt idx="3797">
                  <c:v>0.56650246305418728</c:v>
                </c:pt>
                <c:pt idx="3798">
                  <c:v>0.56650246305418728</c:v>
                </c:pt>
                <c:pt idx="3799">
                  <c:v>0.57142857142857151</c:v>
                </c:pt>
                <c:pt idx="3800">
                  <c:v>0.57142857142857151</c:v>
                </c:pt>
                <c:pt idx="3801">
                  <c:v>0.57142857142857151</c:v>
                </c:pt>
                <c:pt idx="3802">
                  <c:v>0.57635467980295574</c:v>
                </c:pt>
                <c:pt idx="3803">
                  <c:v>0.57635467980295574</c:v>
                </c:pt>
                <c:pt idx="3804">
                  <c:v>0.57635467980295574</c:v>
                </c:pt>
                <c:pt idx="3805">
                  <c:v>0.57635467980295574</c:v>
                </c:pt>
                <c:pt idx="3806">
                  <c:v>0.57635467980295574</c:v>
                </c:pt>
                <c:pt idx="3807">
                  <c:v>0.57635467980295574</c:v>
                </c:pt>
                <c:pt idx="3808">
                  <c:v>0.57635467980295574</c:v>
                </c:pt>
                <c:pt idx="3809">
                  <c:v>0.57635467980295574</c:v>
                </c:pt>
                <c:pt idx="3810">
                  <c:v>0.57142857142857151</c:v>
                </c:pt>
                <c:pt idx="3811">
                  <c:v>0.57142857142857151</c:v>
                </c:pt>
                <c:pt idx="3812">
                  <c:v>0.57142857142857151</c:v>
                </c:pt>
                <c:pt idx="3813">
                  <c:v>0.57142857142857151</c:v>
                </c:pt>
                <c:pt idx="3814">
                  <c:v>0.57142857142857151</c:v>
                </c:pt>
                <c:pt idx="3815">
                  <c:v>0.58128078817733986</c:v>
                </c:pt>
                <c:pt idx="3816">
                  <c:v>0.59113300492610854</c:v>
                </c:pt>
                <c:pt idx="3817">
                  <c:v>0.59113300492610854</c:v>
                </c:pt>
                <c:pt idx="3818">
                  <c:v>0.59113300492610854</c:v>
                </c:pt>
                <c:pt idx="3819">
                  <c:v>0.59113300492610854</c:v>
                </c:pt>
                <c:pt idx="3820">
                  <c:v>0.59605911330049266</c:v>
                </c:pt>
                <c:pt idx="3821">
                  <c:v>0.59605911330049266</c:v>
                </c:pt>
                <c:pt idx="3822">
                  <c:v>0.60098522167487689</c:v>
                </c:pt>
                <c:pt idx="3823">
                  <c:v>0.59113300492610854</c:v>
                </c:pt>
                <c:pt idx="3824">
                  <c:v>0.59113300492610854</c:v>
                </c:pt>
                <c:pt idx="3825">
                  <c:v>0.59113300492610854</c:v>
                </c:pt>
                <c:pt idx="3826">
                  <c:v>0.59113300492610854</c:v>
                </c:pt>
                <c:pt idx="3827">
                  <c:v>0.59113300492610854</c:v>
                </c:pt>
                <c:pt idx="3828">
                  <c:v>0.59113300492610854</c:v>
                </c:pt>
                <c:pt idx="3829">
                  <c:v>0.59113300492610854</c:v>
                </c:pt>
                <c:pt idx="3830">
                  <c:v>0.60591133004926112</c:v>
                </c:pt>
                <c:pt idx="3831">
                  <c:v>0.60591133004926112</c:v>
                </c:pt>
                <c:pt idx="3832">
                  <c:v>0.60591133004926112</c:v>
                </c:pt>
                <c:pt idx="3833">
                  <c:v>0.60591133004926112</c:v>
                </c:pt>
                <c:pt idx="3834">
                  <c:v>0.60591133004926112</c:v>
                </c:pt>
                <c:pt idx="3835">
                  <c:v>0.60591133004926112</c:v>
                </c:pt>
                <c:pt idx="3836">
                  <c:v>0.60591133004926112</c:v>
                </c:pt>
                <c:pt idx="3837">
                  <c:v>0.60591133004926112</c:v>
                </c:pt>
                <c:pt idx="3838">
                  <c:v>0.59605911330049266</c:v>
                </c:pt>
                <c:pt idx="3839">
                  <c:v>0.59605911330049266</c:v>
                </c:pt>
                <c:pt idx="3840">
                  <c:v>0.59605911330049266</c:v>
                </c:pt>
                <c:pt idx="3841">
                  <c:v>0.59605911330049266</c:v>
                </c:pt>
                <c:pt idx="3842">
                  <c:v>0.59605911330049266</c:v>
                </c:pt>
                <c:pt idx="3843">
                  <c:v>0.59605911330049266</c:v>
                </c:pt>
                <c:pt idx="3844">
                  <c:v>0.59605911330049266</c:v>
                </c:pt>
                <c:pt idx="3845">
                  <c:v>0.59605911330049266</c:v>
                </c:pt>
                <c:pt idx="3846">
                  <c:v>0.59605911330049266</c:v>
                </c:pt>
                <c:pt idx="3847">
                  <c:v>0.59605911330049266</c:v>
                </c:pt>
                <c:pt idx="3848">
                  <c:v>0.59605911330049266</c:v>
                </c:pt>
                <c:pt idx="3849">
                  <c:v>0.59605911330049266</c:v>
                </c:pt>
                <c:pt idx="3850">
                  <c:v>0.59605911330049266</c:v>
                </c:pt>
                <c:pt idx="3851">
                  <c:v>0.59605911330049266</c:v>
                </c:pt>
                <c:pt idx="3852">
                  <c:v>0.59605911330049266</c:v>
                </c:pt>
                <c:pt idx="3853">
                  <c:v>0.59605911330049266</c:v>
                </c:pt>
                <c:pt idx="3854">
                  <c:v>0.59605911330049266</c:v>
                </c:pt>
                <c:pt idx="3855">
                  <c:v>0.59605911330049266</c:v>
                </c:pt>
                <c:pt idx="3856">
                  <c:v>0.59605911330049266</c:v>
                </c:pt>
              </c:numCache>
            </c:numRef>
          </c:val>
          <c:smooth val="0"/>
          <c:extLst>
            <c:ext xmlns:c16="http://schemas.microsoft.com/office/drawing/2014/chart" uri="{C3380CC4-5D6E-409C-BE32-E72D297353CC}">
              <c16:uniqueId val="{00000001-CF07-4411-848F-DEFB10B978CE}"/>
            </c:ext>
          </c:extLst>
        </c:ser>
        <c:dLbls>
          <c:showLegendKey val="0"/>
          <c:showVal val="0"/>
          <c:showCatName val="0"/>
          <c:showSerName val="0"/>
          <c:showPercent val="0"/>
          <c:showBubbleSize val="0"/>
        </c:dLbls>
        <c:smooth val="0"/>
        <c:axId val="97906095"/>
        <c:axId val="482311551"/>
      </c:lineChart>
      <c:dateAx>
        <c:axId val="97906095"/>
        <c:scaling>
          <c:orientation val="minMax"/>
          <c:min val="43468"/>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2311551"/>
        <c:crosses val="autoZero"/>
        <c:auto val="1"/>
        <c:lblOffset val="100"/>
        <c:baseTimeUnit val="days"/>
        <c:majorUnit val="2"/>
        <c:majorTimeUnit val="months"/>
      </c:dateAx>
      <c:valAx>
        <c:axId val="4823115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06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788778245882803E-2"/>
          <c:y val="2.9836590038314178E-2"/>
          <c:w val="0.89155017234775935"/>
          <c:h val="0.85053716475095786"/>
        </c:manualLayout>
      </c:layout>
      <c:lineChart>
        <c:grouping val="standard"/>
        <c:varyColors val="0"/>
        <c:ser>
          <c:idx val="0"/>
          <c:order val="0"/>
          <c:tx>
            <c:strRef>
              <c:f>'Pane 1 (2)'!$B$36</c:f>
              <c:strCache>
                <c:ptCount val="1"/>
                <c:pt idx="0">
                  <c:v>NXE</c:v>
                </c:pt>
              </c:strCache>
            </c:strRef>
          </c:tx>
          <c:spPr>
            <a:ln w="28575">
              <a:solidFill>
                <a:srgbClr val="A6192E"/>
              </a:solidFill>
              <a:prstDash val="solid"/>
            </a:ln>
          </c:spPr>
          <c:marker>
            <c:symbol val="none"/>
          </c:marker>
          <c:cat>
            <c:numRef>
              <c:f>'Pane 1 (2)'!$A$37:$A$1341</c:f>
              <c:numCache>
                <c:formatCode>[$-409]mmm\-dd\-yyyy;@</c:formatCode>
                <c:ptCount val="1305"/>
                <c:pt idx="0">
                  <c:v>43420</c:v>
                </c:pt>
                <c:pt idx="1">
                  <c:v>43423</c:v>
                </c:pt>
                <c:pt idx="2">
                  <c:v>43424</c:v>
                </c:pt>
                <c:pt idx="3">
                  <c:v>43425</c:v>
                </c:pt>
                <c:pt idx="4">
                  <c:v>43426</c:v>
                </c:pt>
                <c:pt idx="5">
                  <c:v>43427</c:v>
                </c:pt>
                <c:pt idx="6">
                  <c:v>43430</c:v>
                </c:pt>
                <c:pt idx="7">
                  <c:v>43431</c:v>
                </c:pt>
                <c:pt idx="8">
                  <c:v>43432</c:v>
                </c:pt>
                <c:pt idx="9">
                  <c:v>43433</c:v>
                </c:pt>
                <c:pt idx="10">
                  <c:v>43434</c:v>
                </c:pt>
                <c:pt idx="11">
                  <c:v>43437</c:v>
                </c:pt>
                <c:pt idx="12">
                  <c:v>43438</c:v>
                </c:pt>
                <c:pt idx="13">
                  <c:v>43439</c:v>
                </c:pt>
                <c:pt idx="14">
                  <c:v>43440</c:v>
                </c:pt>
                <c:pt idx="15">
                  <c:v>43441</c:v>
                </c:pt>
                <c:pt idx="16">
                  <c:v>43444</c:v>
                </c:pt>
                <c:pt idx="17">
                  <c:v>43445</c:v>
                </c:pt>
                <c:pt idx="18">
                  <c:v>43446</c:v>
                </c:pt>
                <c:pt idx="19">
                  <c:v>43447</c:v>
                </c:pt>
                <c:pt idx="20">
                  <c:v>43448</c:v>
                </c:pt>
                <c:pt idx="21">
                  <c:v>43451</c:v>
                </c:pt>
                <c:pt idx="22">
                  <c:v>43452</c:v>
                </c:pt>
                <c:pt idx="23">
                  <c:v>43453</c:v>
                </c:pt>
                <c:pt idx="24">
                  <c:v>43454</c:v>
                </c:pt>
                <c:pt idx="25">
                  <c:v>43455</c:v>
                </c:pt>
                <c:pt idx="26">
                  <c:v>43458</c:v>
                </c:pt>
                <c:pt idx="27">
                  <c:v>43459</c:v>
                </c:pt>
                <c:pt idx="28">
                  <c:v>43460</c:v>
                </c:pt>
                <c:pt idx="29">
                  <c:v>43461</c:v>
                </c:pt>
                <c:pt idx="30">
                  <c:v>43462</c:v>
                </c:pt>
                <c:pt idx="31">
                  <c:v>43465</c:v>
                </c:pt>
                <c:pt idx="32">
                  <c:v>43466</c:v>
                </c:pt>
                <c:pt idx="33">
                  <c:v>43467</c:v>
                </c:pt>
                <c:pt idx="34">
                  <c:v>43468</c:v>
                </c:pt>
                <c:pt idx="35">
                  <c:v>43469</c:v>
                </c:pt>
                <c:pt idx="36">
                  <c:v>43472</c:v>
                </c:pt>
                <c:pt idx="37">
                  <c:v>43473</c:v>
                </c:pt>
                <c:pt idx="38">
                  <c:v>43474</c:v>
                </c:pt>
                <c:pt idx="39">
                  <c:v>43475</c:v>
                </c:pt>
                <c:pt idx="40">
                  <c:v>43476</c:v>
                </c:pt>
                <c:pt idx="41">
                  <c:v>43479</c:v>
                </c:pt>
                <c:pt idx="42">
                  <c:v>43480</c:v>
                </c:pt>
                <c:pt idx="43">
                  <c:v>43481</c:v>
                </c:pt>
                <c:pt idx="44">
                  <c:v>43482</c:v>
                </c:pt>
                <c:pt idx="45">
                  <c:v>43483</c:v>
                </c:pt>
                <c:pt idx="46">
                  <c:v>43486</c:v>
                </c:pt>
                <c:pt idx="47">
                  <c:v>43487</c:v>
                </c:pt>
                <c:pt idx="48">
                  <c:v>43488</c:v>
                </c:pt>
                <c:pt idx="49">
                  <c:v>43489</c:v>
                </c:pt>
                <c:pt idx="50">
                  <c:v>43490</c:v>
                </c:pt>
                <c:pt idx="51">
                  <c:v>43493</c:v>
                </c:pt>
                <c:pt idx="52">
                  <c:v>43494</c:v>
                </c:pt>
                <c:pt idx="53">
                  <c:v>43495</c:v>
                </c:pt>
                <c:pt idx="54">
                  <c:v>43496</c:v>
                </c:pt>
                <c:pt idx="55">
                  <c:v>43497</c:v>
                </c:pt>
                <c:pt idx="56">
                  <c:v>43500</c:v>
                </c:pt>
                <c:pt idx="57">
                  <c:v>43501</c:v>
                </c:pt>
                <c:pt idx="58">
                  <c:v>43502</c:v>
                </c:pt>
                <c:pt idx="59">
                  <c:v>43503</c:v>
                </c:pt>
                <c:pt idx="60">
                  <c:v>43504</c:v>
                </c:pt>
                <c:pt idx="61">
                  <c:v>43507</c:v>
                </c:pt>
                <c:pt idx="62">
                  <c:v>43508</c:v>
                </c:pt>
                <c:pt idx="63">
                  <c:v>43509</c:v>
                </c:pt>
                <c:pt idx="64">
                  <c:v>43510</c:v>
                </c:pt>
                <c:pt idx="65">
                  <c:v>43511</c:v>
                </c:pt>
                <c:pt idx="66">
                  <c:v>43514</c:v>
                </c:pt>
                <c:pt idx="67">
                  <c:v>43515</c:v>
                </c:pt>
                <c:pt idx="68">
                  <c:v>43516</c:v>
                </c:pt>
                <c:pt idx="69">
                  <c:v>43517</c:v>
                </c:pt>
                <c:pt idx="70">
                  <c:v>43518</c:v>
                </c:pt>
                <c:pt idx="71">
                  <c:v>43521</c:v>
                </c:pt>
                <c:pt idx="72">
                  <c:v>43522</c:v>
                </c:pt>
                <c:pt idx="73">
                  <c:v>43523</c:v>
                </c:pt>
                <c:pt idx="74">
                  <c:v>43524</c:v>
                </c:pt>
                <c:pt idx="75">
                  <c:v>43525</c:v>
                </c:pt>
                <c:pt idx="76">
                  <c:v>43528</c:v>
                </c:pt>
                <c:pt idx="77">
                  <c:v>43529</c:v>
                </c:pt>
                <c:pt idx="78">
                  <c:v>43530</c:v>
                </c:pt>
                <c:pt idx="79">
                  <c:v>43531</c:v>
                </c:pt>
                <c:pt idx="80">
                  <c:v>43532</c:v>
                </c:pt>
                <c:pt idx="81">
                  <c:v>43535</c:v>
                </c:pt>
                <c:pt idx="82">
                  <c:v>43536</c:v>
                </c:pt>
                <c:pt idx="83">
                  <c:v>43537</c:v>
                </c:pt>
                <c:pt idx="84">
                  <c:v>43538</c:v>
                </c:pt>
                <c:pt idx="85">
                  <c:v>43539</c:v>
                </c:pt>
                <c:pt idx="86">
                  <c:v>43542</c:v>
                </c:pt>
                <c:pt idx="87">
                  <c:v>43543</c:v>
                </c:pt>
                <c:pt idx="88">
                  <c:v>43544</c:v>
                </c:pt>
                <c:pt idx="89">
                  <c:v>43545</c:v>
                </c:pt>
                <c:pt idx="90">
                  <c:v>43546</c:v>
                </c:pt>
                <c:pt idx="91">
                  <c:v>43549</c:v>
                </c:pt>
                <c:pt idx="92">
                  <c:v>43550</c:v>
                </c:pt>
                <c:pt idx="93">
                  <c:v>43551</c:v>
                </c:pt>
                <c:pt idx="94">
                  <c:v>43552</c:v>
                </c:pt>
                <c:pt idx="95">
                  <c:v>43553</c:v>
                </c:pt>
                <c:pt idx="96">
                  <c:v>43556</c:v>
                </c:pt>
                <c:pt idx="97">
                  <c:v>43557</c:v>
                </c:pt>
                <c:pt idx="98">
                  <c:v>43558</c:v>
                </c:pt>
                <c:pt idx="99">
                  <c:v>43559</c:v>
                </c:pt>
                <c:pt idx="100">
                  <c:v>43560</c:v>
                </c:pt>
                <c:pt idx="101">
                  <c:v>43563</c:v>
                </c:pt>
                <c:pt idx="102">
                  <c:v>43564</c:v>
                </c:pt>
                <c:pt idx="103">
                  <c:v>43565</c:v>
                </c:pt>
                <c:pt idx="104">
                  <c:v>43566</c:v>
                </c:pt>
                <c:pt idx="105">
                  <c:v>43567</c:v>
                </c:pt>
                <c:pt idx="106">
                  <c:v>43570</c:v>
                </c:pt>
                <c:pt idx="107">
                  <c:v>43571</c:v>
                </c:pt>
                <c:pt idx="108">
                  <c:v>43572</c:v>
                </c:pt>
                <c:pt idx="109">
                  <c:v>43573</c:v>
                </c:pt>
                <c:pt idx="110">
                  <c:v>43574</c:v>
                </c:pt>
                <c:pt idx="111">
                  <c:v>43577</c:v>
                </c:pt>
                <c:pt idx="112">
                  <c:v>43578</c:v>
                </c:pt>
                <c:pt idx="113">
                  <c:v>43579</c:v>
                </c:pt>
                <c:pt idx="114">
                  <c:v>43580</c:v>
                </c:pt>
                <c:pt idx="115">
                  <c:v>43581</c:v>
                </c:pt>
                <c:pt idx="116">
                  <c:v>43584</c:v>
                </c:pt>
                <c:pt idx="117">
                  <c:v>43585</c:v>
                </c:pt>
                <c:pt idx="118">
                  <c:v>43586</c:v>
                </c:pt>
                <c:pt idx="119">
                  <c:v>43587</c:v>
                </c:pt>
                <c:pt idx="120">
                  <c:v>43588</c:v>
                </c:pt>
                <c:pt idx="121">
                  <c:v>43591</c:v>
                </c:pt>
                <c:pt idx="122">
                  <c:v>43592</c:v>
                </c:pt>
                <c:pt idx="123">
                  <c:v>43593</c:v>
                </c:pt>
                <c:pt idx="124">
                  <c:v>43594</c:v>
                </c:pt>
                <c:pt idx="125">
                  <c:v>43595</c:v>
                </c:pt>
                <c:pt idx="126">
                  <c:v>43598</c:v>
                </c:pt>
                <c:pt idx="127">
                  <c:v>43599</c:v>
                </c:pt>
                <c:pt idx="128">
                  <c:v>43600</c:v>
                </c:pt>
                <c:pt idx="129">
                  <c:v>43601</c:v>
                </c:pt>
                <c:pt idx="130">
                  <c:v>43602</c:v>
                </c:pt>
                <c:pt idx="131">
                  <c:v>43605</c:v>
                </c:pt>
                <c:pt idx="132">
                  <c:v>43606</c:v>
                </c:pt>
                <c:pt idx="133">
                  <c:v>43607</c:v>
                </c:pt>
                <c:pt idx="134">
                  <c:v>43608</c:v>
                </c:pt>
                <c:pt idx="135">
                  <c:v>43609</c:v>
                </c:pt>
                <c:pt idx="136">
                  <c:v>43612</c:v>
                </c:pt>
                <c:pt idx="137">
                  <c:v>43613</c:v>
                </c:pt>
                <c:pt idx="138">
                  <c:v>43614</c:v>
                </c:pt>
                <c:pt idx="139">
                  <c:v>43615</c:v>
                </c:pt>
                <c:pt idx="140">
                  <c:v>43616</c:v>
                </c:pt>
                <c:pt idx="141">
                  <c:v>43619</c:v>
                </c:pt>
                <c:pt idx="142">
                  <c:v>43620</c:v>
                </c:pt>
                <c:pt idx="143">
                  <c:v>43621</c:v>
                </c:pt>
                <c:pt idx="144">
                  <c:v>43622</c:v>
                </c:pt>
                <c:pt idx="145">
                  <c:v>43623</c:v>
                </c:pt>
                <c:pt idx="146">
                  <c:v>43626</c:v>
                </c:pt>
                <c:pt idx="147">
                  <c:v>43627</c:v>
                </c:pt>
                <c:pt idx="148">
                  <c:v>43628</c:v>
                </c:pt>
                <c:pt idx="149">
                  <c:v>43629</c:v>
                </c:pt>
                <c:pt idx="150">
                  <c:v>43630</c:v>
                </c:pt>
                <c:pt idx="151">
                  <c:v>43633</c:v>
                </c:pt>
                <c:pt idx="152">
                  <c:v>43634</c:v>
                </c:pt>
                <c:pt idx="153">
                  <c:v>43635</c:v>
                </c:pt>
                <c:pt idx="154">
                  <c:v>43636</c:v>
                </c:pt>
                <c:pt idx="155">
                  <c:v>43637</c:v>
                </c:pt>
                <c:pt idx="156">
                  <c:v>43640</c:v>
                </c:pt>
                <c:pt idx="157">
                  <c:v>43641</c:v>
                </c:pt>
                <c:pt idx="158">
                  <c:v>43642</c:v>
                </c:pt>
                <c:pt idx="159">
                  <c:v>43643</c:v>
                </c:pt>
                <c:pt idx="160">
                  <c:v>43644</c:v>
                </c:pt>
                <c:pt idx="161">
                  <c:v>43647</c:v>
                </c:pt>
                <c:pt idx="162">
                  <c:v>43648</c:v>
                </c:pt>
                <c:pt idx="163">
                  <c:v>43649</c:v>
                </c:pt>
                <c:pt idx="164">
                  <c:v>43650</c:v>
                </c:pt>
                <c:pt idx="165">
                  <c:v>43651</c:v>
                </c:pt>
                <c:pt idx="166">
                  <c:v>43654</c:v>
                </c:pt>
                <c:pt idx="167">
                  <c:v>43655</c:v>
                </c:pt>
                <c:pt idx="168">
                  <c:v>43656</c:v>
                </c:pt>
                <c:pt idx="169">
                  <c:v>43657</c:v>
                </c:pt>
                <c:pt idx="170">
                  <c:v>43658</c:v>
                </c:pt>
                <c:pt idx="171">
                  <c:v>43661</c:v>
                </c:pt>
                <c:pt idx="172">
                  <c:v>43662</c:v>
                </c:pt>
                <c:pt idx="173">
                  <c:v>43663</c:v>
                </c:pt>
                <c:pt idx="174">
                  <c:v>43664</c:v>
                </c:pt>
                <c:pt idx="175">
                  <c:v>43665</c:v>
                </c:pt>
                <c:pt idx="176">
                  <c:v>43668</c:v>
                </c:pt>
                <c:pt idx="177">
                  <c:v>43669</c:v>
                </c:pt>
                <c:pt idx="178">
                  <c:v>43670</c:v>
                </c:pt>
                <c:pt idx="179">
                  <c:v>43671</c:v>
                </c:pt>
                <c:pt idx="180">
                  <c:v>43672</c:v>
                </c:pt>
                <c:pt idx="181">
                  <c:v>43675</c:v>
                </c:pt>
                <c:pt idx="182">
                  <c:v>43676</c:v>
                </c:pt>
                <c:pt idx="183">
                  <c:v>43677</c:v>
                </c:pt>
                <c:pt idx="184">
                  <c:v>43678</c:v>
                </c:pt>
                <c:pt idx="185">
                  <c:v>43679</c:v>
                </c:pt>
                <c:pt idx="186">
                  <c:v>43682</c:v>
                </c:pt>
                <c:pt idx="187">
                  <c:v>43683</c:v>
                </c:pt>
                <c:pt idx="188">
                  <c:v>43684</c:v>
                </c:pt>
                <c:pt idx="189">
                  <c:v>43685</c:v>
                </c:pt>
                <c:pt idx="190">
                  <c:v>43686</c:v>
                </c:pt>
                <c:pt idx="191">
                  <c:v>43689</c:v>
                </c:pt>
                <c:pt idx="192">
                  <c:v>43690</c:v>
                </c:pt>
                <c:pt idx="193">
                  <c:v>43691</c:v>
                </c:pt>
                <c:pt idx="194">
                  <c:v>43692</c:v>
                </c:pt>
                <c:pt idx="195">
                  <c:v>43693</c:v>
                </c:pt>
                <c:pt idx="196">
                  <c:v>43696</c:v>
                </c:pt>
                <c:pt idx="197">
                  <c:v>43697</c:v>
                </c:pt>
                <c:pt idx="198">
                  <c:v>43698</c:v>
                </c:pt>
                <c:pt idx="199">
                  <c:v>43699</c:v>
                </c:pt>
                <c:pt idx="200">
                  <c:v>43700</c:v>
                </c:pt>
                <c:pt idx="201">
                  <c:v>43703</c:v>
                </c:pt>
                <c:pt idx="202">
                  <c:v>43704</c:v>
                </c:pt>
                <c:pt idx="203">
                  <c:v>43705</c:v>
                </c:pt>
                <c:pt idx="204">
                  <c:v>43706</c:v>
                </c:pt>
                <c:pt idx="205">
                  <c:v>43707</c:v>
                </c:pt>
                <c:pt idx="206">
                  <c:v>43710</c:v>
                </c:pt>
                <c:pt idx="207">
                  <c:v>43711</c:v>
                </c:pt>
                <c:pt idx="208">
                  <c:v>43712</c:v>
                </c:pt>
                <c:pt idx="209">
                  <c:v>43713</c:v>
                </c:pt>
                <c:pt idx="210">
                  <c:v>43714</c:v>
                </c:pt>
                <c:pt idx="211">
                  <c:v>43717</c:v>
                </c:pt>
                <c:pt idx="212">
                  <c:v>43718</c:v>
                </c:pt>
                <c:pt idx="213">
                  <c:v>43719</c:v>
                </c:pt>
                <c:pt idx="214">
                  <c:v>43720</c:v>
                </c:pt>
                <c:pt idx="215">
                  <c:v>43721</c:v>
                </c:pt>
                <c:pt idx="216">
                  <c:v>43724</c:v>
                </c:pt>
                <c:pt idx="217">
                  <c:v>43725</c:v>
                </c:pt>
                <c:pt idx="218">
                  <c:v>43726</c:v>
                </c:pt>
                <c:pt idx="219">
                  <c:v>43727</c:v>
                </c:pt>
                <c:pt idx="220">
                  <c:v>43728</c:v>
                </c:pt>
                <c:pt idx="221">
                  <c:v>43731</c:v>
                </c:pt>
                <c:pt idx="222">
                  <c:v>43732</c:v>
                </c:pt>
                <c:pt idx="223">
                  <c:v>43733</c:v>
                </c:pt>
                <c:pt idx="224">
                  <c:v>43734</c:v>
                </c:pt>
                <c:pt idx="225">
                  <c:v>43735</c:v>
                </c:pt>
                <c:pt idx="226">
                  <c:v>43738</c:v>
                </c:pt>
                <c:pt idx="227">
                  <c:v>43739</c:v>
                </c:pt>
                <c:pt idx="228">
                  <c:v>43740</c:v>
                </c:pt>
                <c:pt idx="229">
                  <c:v>43741</c:v>
                </c:pt>
                <c:pt idx="230">
                  <c:v>43742</c:v>
                </c:pt>
                <c:pt idx="231">
                  <c:v>43745</c:v>
                </c:pt>
                <c:pt idx="232">
                  <c:v>43746</c:v>
                </c:pt>
                <c:pt idx="233">
                  <c:v>43747</c:v>
                </c:pt>
                <c:pt idx="234">
                  <c:v>43748</c:v>
                </c:pt>
                <c:pt idx="235">
                  <c:v>43749</c:v>
                </c:pt>
                <c:pt idx="236">
                  <c:v>43752</c:v>
                </c:pt>
                <c:pt idx="237">
                  <c:v>43753</c:v>
                </c:pt>
                <c:pt idx="238">
                  <c:v>43754</c:v>
                </c:pt>
                <c:pt idx="239">
                  <c:v>43755</c:v>
                </c:pt>
                <c:pt idx="240">
                  <c:v>43756</c:v>
                </c:pt>
                <c:pt idx="241">
                  <c:v>43759</c:v>
                </c:pt>
                <c:pt idx="242">
                  <c:v>43760</c:v>
                </c:pt>
                <c:pt idx="243">
                  <c:v>43761</c:v>
                </c:pt>
                <c:pt idx="244">
                  <c:v>43762</c:v>
                </c:pt>
                <c:pt idx="245">
                  <c:v>43763</c:v>
                </c:pt>
                <c:pt idx="246">
                  <c:v>43766</c:v>
                </c:pt>
                <c:pt idx="247">
                  <c:v>43767</c:v>
                </c:pt>
                <c:pt idx="248">
                  <c:v>43768</c:v>
                </c:pt>
                <c:pt idx="249">
                  <c:v>43769</c:v>
                </c:pt>
                <c:pt idx="250">
                  <c:v>43770</c:v>
                </c:pt>
                <c:pt idx="251">
                  <c:v>43773</c:v>
                </c:pt>
                <c:pt idx="252">
                  <c:v>43774</c:v>
                </c:pt>
                <c:pt idx="253">
                  <c:v>43775</c:v>
                </c:pt>
                <c:pt idx="254">
                  <c:v>43776</c:v>
                </c:pt>
                <c:pt idx="255">
                  <c:v>43777</c:v>
                </c:pt>
                <c:pt idx="256">
                  <c:v>43780</c:v>
                </c:pt>
                <c:pt idx="257">
                  <c:v>43781</c:v>
                </c:pt>
                <c:pt idx="258">
                  <c:v>43782</c:v>
                </c:pt>
                <c:pt idx="259">
                  <c:v>43783</c:v>
                </c:pt>
                <c:pt idx="260">
                  <c:v>43784</c:v>
                </c:pt>
                <c:pt idx="261">
                  <c:v>43787</c:v>
                </c:pt>
                <c:pt idx="262">
                  <c:v>43788</c:v>
                </c:pt>
                <c:pt idx="263">
                  <c:v>43789</c:v>
                </c:pt>
                <c:pt idx="264">
                  <c:v>43790</c:v>
                </c:pt>
                <c:pt idx="265">
                  <c:v>43791</c:v>
                </c:pt>
                <c:pt idx="266">
                  <c:v>43794</c:v>
                </c:pt>
                <c:pt idx="267">
                  <c:v>43795</c:v>
                </c:pt>
                <c:pt idx="268">
                  <c:v>43796</c:v>
                </c:pt>
                <c:pt idx="269">
                  <c:v>43797</c:v>
                </c:pt>
                <c:pt idx="270">
                  <c:v>43798</c:v>
                </c:pt>
                <c:pt idx="271">
                  <c:v>43801</c:v>
                </c:pt>
                <c:pt idx="272">
                  <c:v>43802</c:v>
                </c:pt>
                <c:pt idx="273">
                  <c:v>43803</c:v>
                </c:pt>
                <c:pt idx="274">
                  <c:v>43804</c:v>
                </c:pt>
                <c:pt idx="275">
                  <c:v>43805</c:v>
                </c:pt>
                <c:pt idx="276">
                  <c:v>43808</c:v>
                </c:pt>
                <c:pt idx="277">
                  <c:v>43809</c:v>
                </c:pt>
                <c:pt idx="278">
                  <c:v>43810</c:v>
                </c:pt>
                <c:pt idx="279">
                  <c:v>43811</c:v>
                </c:pt>
                <c:pt idx="280">
                  <c:v>43812</c:v>
                </c:pt>
                <c:pt idx="281">
                  <c:v>43815</c:v>
                </c:pt>
                <c:pt idx="282">
                  <c:v>43816</c:v>
                </c:pt>
                <c:pt idx="283">
                  <c:v>43817</c:v>
                </c:pt>
                <c:pt idx="284">
                  <c:v>43818</c:v>
                </c:pt>
                <c:pt idx="285">
                  <c:v>43819</c:v>
                </c:pt>
                <c:pt idx="286">
                  <c:v>43822</c:v>
                </c:pt>
                <c:pt idx="287">
                  <c:v>43823</c:v>
                </c:pt>
                <c:pt idx="288">
                  <c:v>43824</c:v>
                </c:pt>
                <c:pt idx="289">
                  <c:v>43825</c:v>
                </c:pt>
                <c:pt idx="290">
                  <c:v>43826</c:v>
                </c:pt>
                <c:pt idx="291">
                  <c:v>43829</c:v>
                </c:pt>
                <c:pt idx="292">
                  <c:v>43830</c:v>
                </c:pt>
                <c:pt idx="293">
                  <c:v>43831</c:v>
                </c:pt>
                <c:pt idx="294">
                  <c:v>43832</c:v>
                </c:pt>
                <c:pt idx="295">
                  <c:v>43833</c:v>
                </c:pt>
                <c:pt idx="296">
                  <c:v>43836</c:v>
                </c:pt>
                <c:pt idx="297">
                  <c:v>43837</c:v>
                </c:pt>
                <c:pt idx="298">
                  <c:v>43838</c:v>
                </c:pt>
                <c:pt idx="299">
                  <c:v>43839</c:v>
                </c:pt>
                <c:pt idx="300">
                  <c:v>43840</c:v>
                </c:pt>
                <c:pt idx="301">
                  <c:v>43843</c:v>
                </c:pt>
                <c:pt idx="302">
                  <c:v>43844</c:v>
                </c:pt>
                <c:pt idx="303">
                  <c:v>43845</c:v>
                </c:pt>
                <c:pt idx="304">
                  <c:v>43846</c:v>
                </c:pt>
                <c:pt idx="305">
                  <c:v>43847</c:v>
                </c:pt>
                <c:pt idx="306">
                  <c:v>43850</c:v>
                </c:pt>
                <c:pt idx="307">
                  <c:v>43851</c:v>
                </c:pt>
                <c:pt idx="308">
                  <c:v>43852</c:v>
                </c:pt>
                <c:pt idx="309">
                  <c:v>43853</c:v>
                </c:pt>
                <c:pt idx="310">
                  <c:v>43854</c:v>
                </c:pt>
                <c:pt idx="311">
                  <c:v>43857</c:v>
                </c:pt>
                <c:pt idx="312">
                  <c:v>43858</c:v>
                </c:pt>
                <c:pt idx="313">
                  <c:v>43859</c:v>
                </c:pt>
                <c:pt idx="314">
                  <c:v>43860</c:v>
                </c:pt>
                <c:pt idx="315">
                  <c:v>43861</c:v>
                </c:pt>
                <c:pt idx="316">
                  <c:v>43864</c:v>
                </c:pt>
                <c:pt idx="317">
                  <c:v>43865</c:v>
                </c:pt>
                <c:pt idx="318">
                  <c:v>43866</c:v>
                </c:pt>
                <c:pt idx="319">
                  <c:v>43867</c:v>
                </c:pt>
                <c:pt idx="320">
                  <c:v>43868</c:v>
                </c:pt>
                <c:pt idx="321">
                  <c:v>43871</c:v>
                </c:pt>
                <c:pt idx="322">
                  <c:v>43872</c:v>
                </c:pt>
                <c:pt idx="323">
                  <c:v>43873</c:v>
                </c:pt>
                <c:pt idx="324">
                  <c:v>43874</c:v>
                </c:pt>
                <c:pt idx="325">
                  <c:v>43875</c:v>
                </c:pt>
                <c:pt idx="326">
                  <c:v>43878</c:v>
                </c:pt>
                <c:pt idx="327">
                  <c:v>43879</c:v>
                </c:pt>
                <c:pt idx="328">
                  <c:v>43880</c:v>
                </c:pt>
                <c:pt idx="329">
                  <c:v>43881</c:v>
                </c:pt>
                <c:pt idx="330">
                  <c:v>43882</c:v>
                </c:pt>
                <c:pt idx="331">
                  <c:v>43885</c:v>
                </c:pt>
                <c:pt idx="332">
                  <c:v>43886</c:v>
                </c:pt>
                <c:pt idx="333">
                  <c:v>43887</c:v>
                </c:pt>
                <c:pt idx="334">
                  <c:v>43888</c:v>
                </c:pt>
                <c:pt idx="335">
                  <c:v>43889</c:v>
                </c:pt>
                <c:pt idx="336">
                  <c:v>43892</c:v>
                </c:pt>
                <c:pt idx="337">
                  <c:v>43893</c:v>
                </c:pt>
                <c:pt idx="338">
                  <c:v>43894</c:v>
                </c:pt>
                <c:pt idx="339">
                  <c:v>43895</c:v>
                </c:pt>
                <c:pt idx="340">
                  <c:v>43896</c:v>
                </c:pt>
                <c:pt idx="341">
                  <c:v>43899</c:v>
                </c:pt>
                <c:pt idx="342">
                  <c:v>43900</c:v>
                </c:pt>
                <c:pt idx="343">
                  <c:v>43901</c:v>
                </c:pt>
                <c:pt idx="344">
                  <c:v>43902</c:v>
                </c:pt>
                <c:pt idx="345">
                  <c:v>43903</c:v>
                </c:pt>
                <c:pt idx="346">
                  <c:v>43906</c:v>
                </c:pt>
                <c:pt idx="347">
                  <c:v>43907</c:v>
                </c:pt>
                <c:pt idx="348">
                  <c:v>43908</c:v>
                </c:pt>
                <c:pt idx="349">
                  <c:v>43909</c:v>
                </c:pt>
                <c:pt idx="350">
                  <c:v>43910</c:v>
                </c:pt>
                <c:pt idx="351">
                  <c:v>43913</c:v>
                </c:pt>
                <c:pt idx="352">
                  <c:v>43914</c:v>
                </c:pt>
                <c:pt idx="353">
                  <c:v>43915</c:v>
                </c:pt>
                <c:pt idx="354">
                  <c:v>43916</c:v>
                </c:pt>
                <c:pt idx="355">
                  <c:v>43917</c:v>
                </c:pt>
                <c:pt idx="356">
                  <c:v>43920</c:v>
                </c:pt>
                <c:pt idx="357">
                  <c:v>43921</c:v>
                </c:pt>
                <c:pt idx="358">
                  <c:v>43922</c:v>
                </c:pt>
                <c:pt idx="359">
                  <c:v>43923</c:v>
                </c:pt>
                <c:pt idx="360">
                  <c:v>43924</c:v>
                </c:pt>
                <c:pt idx="361">
                  <c:v>43927</c:v>
                </c:pt>
                <c:pt idx="362">
                  <c:v>43928</c:v>
                </c:pt>
                <c:pt idx="363">
                  <c:v>43929</c:v>
                </c:pt>
                <c:pt idx="364">
                  <c:v>43930</c:v>
                </c:pt>
                <c:pt idx="365">
                  <c:v>43931</c:v>
                </c:pt>
                <c:pt idx="366">
                  <c:v>43934</c:v>
                </c:pt>
                <c:pt idx="367">
                  <c:v>43935</c:v>
                </c:pt>
                <c:pt idx="368">
                  <c:v>43936</c:v>
                </c:pt>
                <c:pt idx="369">
                  <c:v>43937</c:v>
                </c:pt>
                <c:pt idx="370">
                  <c:v>43938</c:v>
                </c:pt>
                <c:pt idx="371">
                  <c:v>43941</c:v>
                </c:pt>
                <c:pt idx="372">
                  <c:v>43942</c:v>
                </c:pt>
                <c:pt idx="373">
                  <c:v>43943</c:v>
                </c:pt>
                <c:pt idx="374">
                  <c:v>43944</c:v>
                </c:pt>
                <c:pt idx="375">
                  <c:v>43945</c:v>
                </c:pt>
                <c:pt idx="376">
                  <c:v>43948</c:v>
                </c:pt>
                <c:pt idx="377">
                  <c:v>43949</c:v>
                </c:pt>
                <c:pt idx="378">
                  <c:v>43950</c:v>
                </c:pt>
                <c:pt idx="379">
                  <c:v>43951</c:v>
                </c:pt>
                <c:pt idx="380">
                  <c:v>43952</c:v>
                </c:pt>
                <c:pt idx="381">
                  <c:v>43955</c:v>
                </c:pt>
                <c:pt idx="382">
                  <c:v>43956</c:v>
                </c:pt>
                <c:pt idx="383">
                  <c:v>43957</c:v>
                </c:pt>
                <c:pt idx="384">
                  <c:v>43958</c:v>
                </c:pt>
                <c:pt idx="385">
                  <c:v>43959</c:v>
                </c:pt>
                <c:pt idx="386">
                  <c:v>43962</c:v>
                </c:pt>
                <c:pt idx="387">
                  <c:v>43963</c:v>
                </c:pt>
                <c:pt idx="388">
                  <c:v>43964</c:v>
                </c:pt>
                <c:pt idx="389">
                  <c:v>43965</c:v>
                </c:pt>
                <c:pt idx="390">
                  <c:v>43966</c:v>
                </c:pt>
                <c:pt idx="391">
                  <c:v>43969</c:v>
                </c:pt>
                <c:pt idx="392">
                  <c:v>43970</c:v>
                </c:pt>
                <c:pt idx="393">
                  <c:v>43971</c:v>
                </c:pt>
                <c:pt idx="394">
                  <c:v>43972</c:v>
                </c:pt>
                <c:pt idx="395">
                  <c:v>43973</c:v>
                </c:pt>
                <c:pt idx="396">
                  <c:v>43976</c:v>
                </c:pt>
                <c:pt idx="397">
                  <c:v>43977</c:v>
                </c:pt>
                <c:pt idx="398">
                  <c:v>43978</c:v>
                </c:pt>
                <c:pt idx="399">
                  <c:v>43979</c:v>
                </c:pt>
                <c:pt idx="400">
                  <c:v>43980</c:v>
                </c:pt>
                <c:pt idx="401">
                  <c:v>43983</c:v>
                </c:pt>
                <c:pt idx="402">
                  <c:v>43984</c:v>
                </c:pt>
                <c:pt idx="403">
                  <c:v>43985</c:v>
                </c:pt>
                <c:pt idx="404">
                  <c:v>43986</c:v>
                </c:pt>
                <c:pt idx="405">
                  <c:v>43987</c:v>
                </c:pt>
                <c:pt idx="406">
                  <c:v>43990</c:v>
                </c:pt>
                <c:pt idx="407">
                  <c:v>43991</c:v>
                </c:pt>
                <c:pt idx="408">
                  <c:v>43992</c:v>
                </c:pt>
                <c:pt idx="409">
                  <c:v>43993</c:v>
                </c:pt>
                <c:pt idx="410">
                  <c:v>43994</c:v>
                </c:pt>
                <c:pt idx="411">
                  <c:v>43997</c:v>
                </c:pt>
                <c:pt idx="412">
                  <c:v>43998</c:v>
                </c:pt>
                <c:pt idx="413">
                  <c:v>43999</c:v>
                </c:pt>
                <c:pt idx="414">
                  <c:v>44000</c:v>
                </c:pt>
                <c:pt idx="415">
                  <c:v>44001</c:v>
                </c:pt>
                <c:pt idx="416">
                  <c:v>44004</c:v>
                </c:pt>
                <c:pt idx="417">
                  <c:v>44005</c:v>
                </c:pt>
                <c:pt idx="418">
                  <c:v>44006</c:v>
                </c:pt>
                <c:pt idx="419">
                  <c:v>44007</c:v>
                </c:pt>
                <c:pt idx="420">
                  <c:v>44008</c:v>
                </c:pt>
                <c:pt idx="421">
                  <c:v>44011</c:v>
                </c:pt>
                <c:pt idx="422">
                  <c:v>44012</c:v>
                </c:pt>
                <c:pt idx="423">
                  <c:v>44013</c:v>
                </c:pt>
                <c:pt idx="424">
                  <c:v>44014</c:v>
                </c:pt>
                <c:pt idx="425">
                  <c:v>44015</c:v>
                </c:pt>
                <c:pt idx="426">
                  <c:v>44018</c:v>
                </c:pt>
                <c:pt idx="427">
                  <c:v>44019</c:v>
                </c:pt>
                <c:pt idx="428">
                  <c:v>44020</c:v>
                </c:pt>
                <c:pt idx="429">
                  <c:v>44021</c:v>
                </c:pt>
                <c:pt idx="430">
                  <c:v>44022</c:v>
                </c:pt>
                <c:pt idx="431">
                  <c:v>44025</c:v>
                </c:pt>
                <c:pt idx="432">
                  <c:v>44026</c:v>
                </c:pt>
                <c:pt idx="433">
                  <c:v>44027</c:v>
                </c:pt>
                <c:pt idx="434">
                  <c:v>44028</c:v>
                </c:pt>
                <c:pt idx="435">
                  <c:v>44029</c:v>
                </c:pt>
                <c:pt idx="436">
                  <c:v>44032</c:v>
                </c:pt>
                <c:pt idx="437">
                  <c:v>44033</c:v>
                </c:pt>
                <c:pt idx="438">
                  <c:v>44034</c:v>
                </c:pt>
                <c:pt idx="439">
                  <c:v>44035</c:v>
                </c:pt>
                <c:pt idx="440">
                  <c:v>44036</c:v>
                </c:pt>
                <c:pt idx="441">
                  <c:v>44039</c:v>
                </c:pt>
                <c:pt idx="442">
                  <c:v>44040</c:v>
                </c:pt>
                <c:pt idx="443">
                  <c:v>44041</c:v>
                </c:pt>
                <c:pt idx="444">
                  <c:v>44042</c:v>
                </c:pt>
                <c:pt idx="445">
                  <c:v>44043</c:v>
                </c:pt>
                <c:pt idx="446">
                  <c:v>44046</c:v>
                </c:pt>
                <c:pt idx="447">
                  <c:v>44047</c:v>
                </c:pt>
                <c:pt idx="448">
                  <c:v>44048</c:v>
                </c:pt>
                <c:pt idx="449">
                  <c:v>44049</c:v>
                </c:pt>
                <c:pt idx="450">
                  <c:v>44050</c:v>
                </c:pt>
                <c:pt idx="451">
                  <c:v>44053</c:v>
                </c:pt>
                <c:pt idx="452">
                  <c:v>44054</c:v>
                </c:pt>
                <c:pt idx="453">
                  <c:v>44055</c:v>
                </c:pt>
                <c:pt idx="454">
                  <c:v>44056</c:v>
                </c:pt>
                <c:pt idx="455">
                  <c:v>44057</c:v>
                </c:pt>
                <c:pt idx="456">
                  <c:v>44060</c:v>
                </c:pt>
                <c:pt idx="457">
                  <c:v>44061</c:v>
                </c:pt>
                <c:pt idx="458">
                  <c:v>44062</c:v>
                </c:pt>
                <c:pt idx="459">
                  <c:v>44063</c:v>
                </c:pt>
                <c:pt idx="460">
                  <c:v>44064</c:v>
                </c:pt>
                <c:pt idx="461">
                  <c:v>44067</c:v>
                </c:pt>
                <c:pt idx="462">
                  <c:v>44068</c:v>
                </c:pt>
                <c:pt idx="463">
                  <c:v>44069</c:v>
                </c:pt>
                <c:pt idx="464">
                  <c:v>44070</c:v>
                </c:pt>
                <c:pt idx="465">
                  <c:v>44071</c:v>
                </c:pt>
                <c:pt idx="466">
                  <c:v>44074</c:v>
                </c:pt>
                <c:pt idx="467">
                  <c:v>44075</c:v>
                </c:pt>
                <c:pt idx="468">
                  <c:v>44076</c:v>
                </c:pt>
                <c:pt idx="469">
                  <c:v>44077</c:v>
                </c:pt>
                <c:pt idx="470">
                  <c:v>44078</c:v>
                </c:pt>
                <c:pt idx="471">
                  <c:v>44081</c:v>
                </c:pt>
                <c:pt idx="472">
                  <c:v>44082</c:v>
                </c:pt>
                <c:pt idx="473">
                  <c:v>44083</c:v>
                </c:pt>
                <c:pt idx="474">
                  <c:v>44084</c:v>
                </c:pt>
                <c:pt idx="475">
                  <c:v>44085</c:v>
                </c:pt>
                <c:pt idx="476">
                  <c:v>44088</c:v>
                </c:pt>
                <c:pt idx="477">
                  <c:v>44089</c:v>
                </c:pt>
                <c:pt idx="478">
                  <c:v>44090</c:v>
                </c:pt>
                <c:pt idx="479">
                  <c:v>44091</c:v>
                </c:pt>
                <c:pt idx="480">
                  <c:v>44092</c:v>
                </c:pt>
                <c:pt idx="481">
                  <c:v>44095</c:v>
                </c:pt>
                <c:pt idx="482">
                  <c:v>44096</c:v>
                </c:pt>
                <c:pt idx="483">
                  <c:v>44097</c:v>
                </c:pt>
                <c:pt idx="484">
                  <c:v>44098</c:v>
                </c:pt>
                <c:pt idx="485">
                  <c:v>44099</c:v>
                </c:pt>
                <c:pt idx="486">
                  <c:v>44102</c:v>
                </c:pt>
                <c:pt idx="487">
                  <c:v>44103</c:v>
                </c:pt>
                <c:pt idx="488">
                  <c:v>44104</c:v>
                </c:pt>
                <c:pt idx="489">
                  <c:v>44105</c:v>
                </c:pt>
                <c:pt idx="490">
                  <c:v>44106</c:v>
                </c:pt>
                <c:pt idx="491">
                  <c:v>44109</c:v>
                </c:pt>
                <c:pt idx="492">
                  <c:v>44110</c:v>
                </c:pt>
                <c:pt idx="493">
                  <c:v>44111</c:v>
                </c:pt>
                <c:pt idx="494">
                  <c:v>44112</c:v>
                </c:pt>
                <c:pt idx="495">
                  <c:v>44113</c:v>
                </c:pt>
                <c:pt idx="496">
                  <c:v>44116</c:v>
                </c:pt>
                <c:pt idx="497">
                  <c:v>44117</c:v>
                </c:pt>
                <c:pt idx="498">
                  <c:v>44118</c:v>
                </c:pt>
                <c:pt idx="499">
                  <c:v>44119</c:v>
                </c:pt>
                <c:pt idx="500">
                  <c:v>44120</c:v>
                </c:pt>
                <c:pt idx="501">
                  <c:v>44123</c:v>
                </c:pt>
                <c:pt idx="502">
                  <c:v>44124</c:v>
                </c:pt>
                <c:pt idx="503">
                  <c:v>44125</c:v>
                </c:pt>
                <c:pt idx="504">
                  <c:v>44126</c:v>
                </c:pt>
                <c:pt idx="505">
                  <c:v>44127</c:v>
                </c:pt>
                <c:pt idx="506">
                  <c:v>44130</c:v>
                </c:pt>
                <c:pt idx="507">
                  <c:v>44131</c:v>
                </c:pt>
                <c:pt idx="508">
                  <c:v>44132</c:v>
                </c:pt>
                <c:pt idx="509">
                  <c:v>44133</c:v>
                </c:pt>
                <c:pt idx="510">
                  <c:v>44134</c:v>
                </c:pt>
                <c:pt idx="511">
                  <c:v>44137</c:v>
                </c:pt>
                <c:pt idx="512">
                  <c:v>44138</c:v>
                </c:pt>
                <c:pt idx="513">
                  <c:v>44139</c:v>
                </c:pt>
                <c:pt idx="514">
                  <c:v>44140</c:v>
                </c:pt>
                <c:pt idx="515">
                  <c:v>44141</c:v>
                </c:pt>
                <c:pt idx="516">
                  <c:v>44144</c:v>
                </c:pt>
                <c:pt idx="517">
                  <c:v>44145</c:v>
                </c:pt>
                <c:pt idx="518">
                  <c:v>44146</c:v>
                </c:pt>
                <c:pt idx="519">
                  <c:v>44147</c:v>
                </c:pt>
                <c:pt idx="520">
                  <c:v>44148</c:v>
                </c:pt>
                <c:pt idx="521">
                  <c:v>44151</c:v>
                </c:pt>
                <c:pt idx="522">
                  <c:v>44152</c:v>
                </c:pt>
                <c:pt idx="523">
                  <c:v>44153</c:v>
                </c:pt>
                <c:pt idx="524">
                  <c:v>44154</c:v>
                </c:pt>
                <c:pt idx="525">
                  <c:v>44155</c:v>
                </c:pt>
                <c:pt idx="526">
                  <c:v>44158</c:v>
                </c:pt>
                <c:pt idx="527">
                  <c:v>44159</c:v>
                </c:pt>
                <c:pt idx="528">
                  <c:v>44160</c:v>
                </c:pt>
                <c:pt idx="529">
                  <c:v>44161</c:v>
                </c:pt>
                <c:pt idx="530">
                  <c:v>44162</c:v>
                </c:pt>
                <c:pt idx="531">
                  <c:v>44165</c:v>
                </c:pt>
                <c:pt idx="532">
                  <c:v>44166</c:v>
                </c:pt>
                <c:pt idx="533">
                  <c:v>44167</c:v>
                </c:pt>
                <c:pt idx="534">
                  <c:v>44168</c:v>
                </c:pt>
                <c:pt idx="535">
                  <c:v>44169</c:v>
                </c:pt>
                <c:pt idx="536">
                  <c:v>44172</c:v>
                </c:pt>
                <c:pt idx="537">
                  <c:v>44173</c:v>
                </c:pt>
                <c:pt idx="538">
                  <c:v>44174</c:v>
                </c:pt>
                <c:pt idx="539">
                  <c:v>44175</c:v>
                </c:pt>
                <c:pt idx="540">
                  <c:v>44176</c:v>
                </c:pt>
                <c:pt idx="541">
                  <c:v>44179</c:v>
                </c:pt>
                <c:pt idx="542">
                  <c:v>44180</c:v>
                </c:pt>
                <c:pt idx="543">
                  <c:v>44181</c:v>
                </c:pt>
                <c:pt idx="544">
                  <c:v>44182</c:v>
                </c:pt>
                <c:pt idx="545">
                  <c:v>44183</c:v>
                </c:pt>
                <c:pt idx="546">
                  <c:v>44186</c:v>
                </c:pt>
                <c:pt idx="547">
                  <c:v>44187</c:v>
                </c:pt>
                <c:pt idx="548">
                  <c:v>44188</c:v>
                </c:pt>
                <c:pt idx="549">
                  <c:v>44189</c:v>
                </c:pt>
                <c:pt idx="550">
                  <c:v>44190</c:v>
                </c:pt>
                <c:pt idx="551">
                  <c:v>44193</c:v>
                </c:pt>
                <c:pt idx="552">
                  <c:v>44194</c:v>
                </c:pt>
                <c:pt idx="553">
                  <c:v>44195</c:v>
                </c:pt>
                <c:pt idx="554">
                  <c:v>44196</c:v>
                </c:pt>
                <c:pt idx="555">
                  <c:v>44197</c:v>
                </c:pt>
                <c:pt idx="556">
                  <c:v>44200</c:v>
                </c:pt>
                <c:pt idx="557">
                  <c:v>44201</c:v>
                </c:pt>
                <c:pt idx="558">
                  <c:v>44202</c:v>
                </c:pt>
                <c:pt idx="559">
                  <c:v>44203</c:v>
                </c:pt>
                <c:pt idx="560">
                  <c:v>44204</c:v>
                </c:pt>
                <c:pt idx="561">
                  <c:v>44207</c:v>
                </c:pt>
                <c:pt idx="562">
                  <c:v>44208</c:v>
                </c:pt>
                <c:pt idx="563">
                  <c:v>44209</c:v>
                </c:pt>
                <c:pt idx="564">
                  <c:v>44210</c:v>
                </c:pt>
                <c:pt idx="565">
                  <c:v>44211</c:v>
                </c:pt>
                <c:pt idx="566">
                  <c:v>44214</c:v>
                </c:pt>
                <c:pt idx="567">
                  <c:v>44215</c:v>
                </c:pt>
                <c:pt idx="568">
                  <c:v>44216</c:v>
                </c:pt>
                <c:pt idx="569">
                  <c:v>44217</c:v>
                </c:pt>
                <c:pt idx="570">
                  <c:v>44218</c:v>
                </c:pt>
                <c:pt idx="571">
                  <c:v>44221</c:v>
                </c:pt>
                <c:pt idx="572">
                  <c:v>44222</c:v>
                </c:pt>
                <c:pt idx="573">
                  <c:v>44223</c:v>
                </c:pt>
                <c:pt idx="574">
                  <c:v>44224</c:v>
                </c:pt>
                <c:pt idx="575">
                  <c:v>44225</c:v>
                </c:pt>
                <c:pt idx="576">
                  <c:v>44228</c:v>
                </c:pt>
                <c:pt idx="577">
                  <c:v>44229</c:v>
                </c:pt>
                <c:pt idx="578">
                  <c:v>44230</c:v>
                </c:pt>
                <c:pt idx="579">
                  <c:v>44231</c:v>
                </c:pt>
                <c:pt idx="580">
                  <c:v>44232</c:v>
                </c:pt>
                <c:pt idx="581">
                  <c:v>44235</c:v>
                </c:pt>
                <c:pt idx="582">
                  <c:v>44236</c:v>
                </c:pt>
                <c:pt idx="583">
                  <c:v>44237</c:v>
                </c:pt>
                <c:pt idx="584">
                  <c:v>44238</c:v>
                </c:pt>
                <c:pt idx="585">
                  <c:v>44239</c:v>
                </c:pt>
                <c:pt idx="586">
                  <c:v>44242</c:v>
                </c:pt>
                <c:pt idx="587">
                  <c:v>44243</c:v>
                </c:pt>
                <c:pt idx="588">
                  <c:v>44244</c:v>
                </c:pt>
                <c:pt idx="589">
                  <c:v>44245</c:v>
                </c:pt>
                <c:pt idx="590">
                  <c:v>44246</c:v>
                </c:pt>
                <c:pt idx="591">
                  <c:v>44249</c:v>
                </c:pt>
                <c:pt idx="592">
                  <c:v>44250</c:v>
                </c:pt>
                <c:pt idx="593">
                  <c:v>44251</c:v>
                </c:pt>
                <c:pt idx="594">
                  <c:v>44252</c:v>
                </c:pt>
                <c:pt idx="595">
                  <c:v>44253</c:v>
                </c:pt>
                <c:pt idx="596">
                  <c:v>44256</c:v>
                </c:pt>
                <c:pt idx="597">
                  <c:v>44257</c:v>
                </c:pt>
                <c:pt idx="598">
                  <c:v>44258</c:v>
                </c:pt>
                <c:pt idx="599">
                  <c:v>44259</c:v>
                </c:pt>
                <c:pt idx="600">
                  <c:v>44260</c:v>
                </c:pt>
                <c:pt idx="601">
                  <c:v>44263</c:v>
                </c:pt>
                <c:pt idx="602">
                  <c:v>44264</c:v>
                </c:pt>
                <c:pt idx="603">
                  <c:v>44265</c:v>
                </c:pt>
                <c:pt idx="604">
                  <c:v>44266</c:v>
                </c:pt>
                <c:pt idx="605">
                  <c:v>44267</c:v>
                </c:pt>
                <c:pt idx="606">
                  <c:v>44270</c:v>
                </c:pt>
                <c:pt idx="607">
                  <c:v>44271</c:v>
                </c:pt>
                <c:pt idx="608">
                  <c:v>44272</c:v>
                </c:pt>
                <c:pt idx="609">
                  <c:v>44273</c:v>
                </c:pt>
                <c:pt idx="610">
                  <c:v>44274</c:v>
                </c:pt>
                <c:pt idx="611">
                  <c:v>44277</c:v>
                </c:pt>
                <c:pt idx="612">
                  <c:v>44278</c:v>
                </c:pt>
                <c:pt idx="613">
                  <c:v>44279</c:v>
                </c:pt>
                <c:pt idx="614">
                  <c:v>44280</c:v>
                </c:pt>
                <c:pt idx="615">
                  <c:v>44281</c:v>
                </c:pt>
                <c:pt idx="616">
                  <c:v>44284</c:v>
                </c:pt>
                <c:pt idx="617">
                  <c:v>44285</c:v>
                </c:pt>
                <c:pt idx="618">
                  <c:v>44286</c:v>
                </c:pt>
                <c:pt idx="619">
                  <c:v>44287</c:v>
                </c:pt>
                <c:pt idx="620">
                  <c:v>44288</c:v>
                </c:pt>
                <c:pt idx="621">
                  <c:v>44291</c:v>
                </c:pt>
                <c:pt idx="622">
                  <c:v>44292</c:v>
                </c:pt>
                <c:pt idx="623">
                  <c:v>44293</c:v>
                </c:pt>
                <c:pt idx="624">
                  <c:v>44294</c:v>
                </c:pt>
                <c:pt idx="625">
                  <c:v>44295</c:v>
                </c:pt>
                <c:pt idx="626">
                  <c:v>44298</c:v>
                </c:pt>
                <c:pt idx="627">
                  <c:v>44299</c:v>
                </c:pt>
                <c:pt idx="628">
                  <c:v>44300</c:v>
                </c:pt>
                <c:pt idx="629">
                  <c:v>44301</c:v>
                </c:pt>
                <c:pt idx="630">
                  <c:v>44302</c:v>
                </c:pt>
                <c:pt idx="631">
                  <c:v>44305</c:v>
                </c:pt>
                <c:pt idx="632">
                  <c:v>44306</c:v>
                </c:pt>
                <c:pt idx="633">
                  <c:v>44307</c:v>
                </c:pt>
                <c:pt idx="634">
                  <c:v>44308</c:v>
                </c:pt>
                <c:pt idx="635">
                  <c:v>44309</c:v>
                </c:pt>
                <c:pt idx="636">
                  <c:v>44312</c:v>
                </c:pt>
                <c:pt idx="637">
                  <c:v>44313</c:v>
                </c:pt>
                <c:pt idx="638">
                  <c:v>44314</c:v>
                </c:pt>
                <c:pt idx="639">
                  <c:v>44315</c:v>
                </c:pt>
                <c:pt idx="640">
                  <c:v>44316</c:v>
                </c:pt>
                <c:pt idx="641">
                  <c:v>44319</c:v>
                </c:pt>
                <c:pt idx="642">
                  <c:v>44320</c:v>
                </c:pt>
                <c:pt idx="643">
                  <c:v>44321</c:v>
                </c:pt>
                <c:pt idx="644">
                  <c:v>44322</c:v>
                </c:pt>
                <c:pt idx="645">
                  <c:v>44323</c:v>
                </c:pt>
                <c:pt idx="646">
                  <c:v>44326</c:v>
                </c:pt>
                <c:pt idx="647">
                  <c:v>44327</c:v>
                </c:pt>
                <c:pt idx="648">
                  <c:v>44328</c:v>
                </c:pt>
                <c:pt idx="649">
                  <c:v>44329</c:v>
                </c:pt>
                <c:pt idx="650">
                  <c:v>44330</c:v>
                </c:pt>
                <c:pt idx="651">
                  <c:v>44333</c:v>
                </c:pt>
                <c:pt idx="652">
                  <c:v>44334</c:v>
                </c:pt>
                <c:pt idx="653">
                  <c:v>44335</c:v>
                </c:pt>
                <c:pt idx="654">
                  <c:v>44336</c:v>
                </c:pt>
                <c:pt idx="655">
                  <c:v>44337</c:v>
                </c:pt>
                <c:pt idx="656">
                  <c:v>44340</c:v>
                </c:pt>
                <c:pt idx="657">
                  <c:v>44341</c:v>
                </c:pt>
                <c:pt idx="658">
                  <c:v>44342</c:v>
                </c:pt>
                <c:pt idx="659">
                  <c:v>44343</c:v>
                </c:pt>
                <c:pt idx="660">
                  <c:v>44344</c:v>
                </c:pt>
                <c:pt idx="661">
                  <c:v>44347</c:v>
                </c:pt>
                <c:pt idx="662">
                  <c:v>44348</c:v>
                </c:pt>
                <c:pt idx="663">
                  <c:v>44349</c:v>
                </c:pt>
                <c:pt idx="664">
                  <c:v>44350</c:v>
                </c:pt>
                <c:pt idx="665">
                  <c:v>44351</c:v>
                </c:pt>
                <c:pt idx="666">
                  <c:v>44354</c:v>
                </c:pt>
                <c:pt idx="667">
                  <c:v>44355</c:v>
                </c:pt>
                <c:pt idx="668">
                  <c:v>44356</c:v>
                </c:pt>
                <c:pt idx="669">
                  <c:v>44357</c:v>
                </c:pt>
                <c:pt idx="670">
                  <c:v>44358</c:v>
                </c:pt>
                <c:pt idx="671">
                  <c:v>44361</c:v>
                </c:pt>
                <c:pt idx="672">
                  <c:v>44362</c:v>
                </c:pt>
                <c:pt idx="673">
                  <c:v>44363</c:v>
                </c:pt>
                <c:pt idx="674">
                  <c:v>44364</c:v>
                </c:pt>
                <c:pt idx="675">
                  <c:v>44365</c:v>
                </c:pt>
                <c:pt idx="676">
                  <c:v>44368</c:v>
                </c:pt>
                <c:pt idx="677">
                  <c:v>44369</c:v>
                </c:pt>
                <c:pt idx="678">
                  <c:v>44370</c:v>
                </c:pt>
                <c:pt idx="679">
                  <c:v>44371</c:v>
                </c:pt>
                <c:pt idx="680">
                  <c:v>44372</c:v>
                </c:pt>
                <c:pt idx="681">
                  <c:v>44375</c:v>
                </c:pt>
                <c:pt idx="682">
                  <c:v>44376</c:v>
                </c:pt>
                <c:pt idx="683">
                  <c:v>44377</c:v>
                </c:pt>
                <c:pt idx="684">
                  <c:v>44378</c:v>
                </c:pt>
                <c:pt idx="685">
                  <c:v>44379</c:v>
                </c:pt>
                <c:pt idx="686">
                  <c:v>44382</c:v>
                </c:pt>
                <c:pt idx="687">
                  <c:v>44383</c:v>
                </c:pt>
                <c:pt idx="688">
                  <c:v>44384</c:v>
                </c:pt>
                <c:pt idx="689">
                  <c:v>44385</c:v>
                </c:pt>
                <c:pt idx="690">
                  <c:v>44386</c:v>
                </c:pt>
                <c:pt idx="691">
                  <c:v>44389</c:v>
                </c:pt>
                <c:pt idx="692">
                  <c:v>44390</c:v>
                </c:pt>
                <c:pt idx="693">
                  <c:v>44391</c:v>
                </c:pt>
                <c:pt idx="694">
                  <c:v>44392</c:v>
                </c:pt>
                <c:pt idx="695">
                  <c:v>44393</c:v>
                </c:pt>
                <c:pt idx="696">
                  <c:v>44396</c:v>
                </c:pt>
                <c:pt idx="697">
                  <c:v>44397</c:v>
                </c:pt>
                <c:pt idx="698">
                  <c:v>44398</c:v>
                </c:pt>
                <c:pt idx="699">
                  <c:v>44399</c:v>
                </c:pt>
                <c:pt idx="700">
                  <c:v>44400</c:v>
                </c:pt>
                <c:pt idx="701">
                  <c:v>44403</c:v>
                </c:pt>
                <c:pt idx="702">
                  <c:v>44404</c:v>
                </c:pt>
                <c:pt idx="703">
                  <c:v>44405</c:v>
                </c:pt>
                <c:pt idx="704">
                  <c:v>44406</c:v>
                </c:pt>
                <c:pt idx="705">
                  <c:v>44407</c:v>
                </c:pt>
                <c:pt idx="706">
                  <c:v>44410</c:v>
                </c:pt>
                <c:pt idx="707">
                  <c:v>44411</c:v>
                </c:pt>
                <c:pt idx="708">
                  <c:v>44412</c:v>
                </c:pt>
                <c:pt idx="709">
                  <c:v>44413</c:v>
                </c:pt>
                <c:pt idx="710">
                  <c:v>44414</c:v>
                </c:pt>
                <c:pt idx="711">
                  <c:v>44417</c:v>
                </c:pt>
                <c:pt idx="712">
                  <c:v>44418</c:v>
                </c:pt>
                <c:pt idx="713">
                  <c:v>44419</c:v>
                </c:pt>
                <c:pt idx="714">
                  <c:v>44420</c:v>
                </c:pt>
                <c:pt idx="715">
                  <c:v>44421</c:v>
                </c:pt>
                <c:pt idx="716">
                  <c:v>44424</c:v>
                </c:pt>
                <c:pt idx="717">
                  <c:v>44425</c:v>
                </c:pt>
                <c:pt idx="718">
                  <c:v>44426</c:v>
                </c:pt>
                <c:pt idx="719">
                  <c:v>44427</c:v>
                </c:pt>
                <c:pt idx="720">
                  <c:v>44428</c:v>
                </c:pt>
                <c:pt idx="721">
                  <c:v>44431</c:v>
                </c:pt>
                <c:pt idx="722">
                  <c:v>44432</c:v>
                </c:pt>
                <c:pt idx="723">
                  <c:v>44433</c:v>
                </c:pt>
                <c:pt idx="724">
                  <c:v>44434</c:v>
                </c:pt>
                <c:pt idx="725">
                  <c:v>44435</c:v>
                </c:pt>
                <c:pt idx="726">
                  <c:v>44438</c:v>
                </c:pt>
                <c:pt idx="727">
                  <c:v>44439</c:v>
                </c:pt>
                <c:pt idx="728">
                  <c:v>44440</c:v>
                </c:pt>
                <c:pt idx="729">
                  <c:v>44441</c:v>
                </c:pt>
                <c:pt idx="730">
                  <c:v>44442</c:v>
                </c:pt>
                <c:pt idx="731">
                  <c:v>44445</c:v>
                </c:pt>
                <c:pt idx="732">
                  <c:v>44446</c:v>
                </c:pt>
                <c:pt idx="733">
                  <c:v>44447</c:v>
                </c:pt>
                <c:pt idx="734">
                  <c:v>44448</c:v>
                </c:pt>
                <c:pt idx="735">
                  <c:v>44449</c:v>
                </c:pt>
                <c:pt idx="736">
                  <c:v>44452</c:v>
                </c:pt>
                <c:pt idx="737">
                  <c:v>44453</c:v>
                </c:pt>
                <c:pt idx="738">
                  <c:v>44454</c:v>
                </c:pt>
                <c:pt idx="739">
                  <c:v>44455</c:v>
                </c:pt>
                <c:pt idx="740">
                  <c:v>44456</c:v>
                </c:pt>
                <c:pt idx="741">
                  <c:v>44459</c:v>
                </c:pt>
                <c:pt idx="742">
                  <c:v>44460</c:v>
                </c:pt>
                <c:pt idx="743">
                  <c:v>44461</c:v>
                </c:pt>
                <c:pt idx="744">
                  <c:v>44462</c:v>
                </c:pt>
                <c:pt idx="745">
                  <c:v>44463</c:v>
                </c:pt>
                <c:pt idx="746">
                  <c:v>44466</c:v>
                </c:pt>
                <c:pt idx="747">
                  <c:v>44467</c:v>
                </c:pt>
                <c:pt idx="748">
                  <c:v>44468</c:v>
                </c:pt>
                <c:pt idx="749">
                  <c:v>44469</c:v>
                </c:pt>
                <c:pt idx="750">
                  <c:v>44470</c:v>
                </c:pt>
                <c:pt idx="751">
                  <c:v>44473</c:v>
                </c:pt>
                <c:pt idx="752">
                  <c:v>44474</c:v>
                </c:pt>
                <c:pt idx="753">
                  <c:v>44475</c:v>
                </c:pt>
                <c:pt idx="754">
                  <c:v>44476</c:v>
                </c:pt>
                <c:pt idx="755">
                  <c:v>44477</c:v>
                </c:pt>
                <c:pt idx="756">
                  <c:v>44480</c:v>
                </c:pt>
                <c:pt idx="757">
                  <c:v>44481</c:v>
                </c:pt>
                <c:pt idx="758">
                  <c:v>44482</c:v>
                </c:pt>
                <c:pt idx="759">
                  <c:v>44483</c:v>
                </c:pt>
                <c:pt idx="760">
                  <c:v>44484</c:v>
                </c:pt>
                <c:pt idx="761">
                  <c:v>44487</c:v>
                </c:pt>
                <c:pt idx="762">
                  <c:v>44488</c:v>
                </c:pt>
                <c:pt idx="763">
                  <c:v>44489</c:v>
                </c:pt>
                <c:pt idx="764">
                  <c:v>44490</c:v>
                </c:pt>
                <c:pt idx="765">
                  <c:v>44491</c:v>
                </c:pt>
                <c:pt idx="766">
                  <c:v>44494</c:v>
                </c:pt>
                <c:pt idx="767">
                  <c:v>44495</c:v>
                </c:pt>
                <c:pt idx="768">
                  <c:v>44496</c:v>
                </c:pt>
                <c:pt idx="769">
                  <c:v>44497</c:v>
                </c:pt>
                <c:pt idx="770">
                  <c:v>44498</c:v>
                </c:pt>
                <c:pt idx="771">
                  <c:v>44501</c:v>
                </c:pt>
                <c:pt idx="772">
                  <c:v>44502</c:v>
                </c:pt>
                <c:pt idx="773">
                  <c:v>44503</c:v>
                </c:pt>
                <c:pt idx="774">
                  <c:v>44504</c:v>
                </c:pt>
                <c:pt idx="775">
                  <c:v>44505</c:v>
                </c:pt>
                <c:pt idx="776">
                  <c:v>44508</c:v>
                </c:pt>
                <c:pt idx="777">
                  <c:v>44509</c:v>
                </c:pt>
                <c:pt idx="778">
                  <c:v>44510</c:v>
                </c:pt>
                <c:pt idx="779">
                  <c:v>44511</c:v>
                </c:pt>
                <c:pt idx="780">
                  <c:v>44512</c:v>
                </c:pt>
                <c:pt idx="781">
                  <c:v>44515</c:v>
                </c:pt>
                <c:pt idx="782">
                  <c:v>44516</c:v>
                </c:pt>
                <c:pt idx="783">
                  <c:v>44517</c:v>
                </c:pt>
                <c:pt idx="784">
                  <c:v>44518</c:v>
                </c:pt>
                <c:pt idx="785">
                  <c:v>44519</c:v>
                </c:pt>
                <c:pt idx="786">
                  <c:v>44522</c:v>
                </c:pt>
                <c:pt idx="787">
                  <c:v>44523</c:v>
                </c:pt>
                <c:pt idx="788">
                  <c:v>44524</c:v>
                </c:pt>
                <c:pt idx="789">
                  <c:v>44525</c:v>
                </c:pt>
                <c:pt idx="790">
                  <c:v>44526</c:v>
                </c:pt>
                <c:pt idx="791">
                  <c:v>44529</c:v>
                </c:pt>
                <c:pt idx="792">
                  <c:v>44530</c:v>
                </c:pt>
                <c:pt idx="793">
                  <c:v>44531</c:v>
                </c:pt>
                <c:pt idx="794">
                  <c:v>44532</c:v>
                </c:pt>
                <c:pt idx="795">
                  <c:v>44533</c:v>
                </c:pt>
                <c:pt idx="796">
                  <c:v>44536</c:v>
                </c:pt>
                <c:pt idx="797">
                  <c:v>44537</c:v>
                </c:pt>
                <c:pt idx="798">
                  <c:v>44538</c:v>
                </c:pt>
                <c:pt idx="799">
                  <c:v>44539</c:v>
                </c:pt>
                <c:pt idx="800">
                  <c:v>44540</c:v>
                </c:pt>
                <c:pt idx="801">
                  <c:v>44543</c:v>
                </c:pt>
                <c:pt idx="802">
                  <c:v>44544</c:v>
                </c:pt>
                <c:pt idx="803">
                  <c:v>44545</c:v>
                </c:pt>
                <c:pt idx="804">
                  <c:v>44546</c:v>
                </c:pt>
                <c:pt idx="805">
                  <c:v>44547</c:v>
                </c:pt>
                <c:pt idx="806">
                  <c:v>44550</c:v>
                </c:pt>
                <c:pt idx="807">
                  <c:v>44551</c:v>
                </c:pt>
                <c:pt idx="808">
                  <c:v>44552</c:v>
                </c:pt>
                <c:pt idx="809">
                  <c:v>44553</c:v>
                </c:pt>
                <c:pt idx="810">
                  <c:v>44554</c:v>
                </c:pt>
                <c:pt idx="811">
                  <c:v>44557</c:v>
                </c:pt>
                <c:pt idx="812">
                  <c:v>44558</c:v>
                </c:pt>
                <c:pt idx="813">
                  <c:v>44559</c:v>
                </c:pt>
                <c:pt idx="814">
                  <c:v>44560</c:v>
                </c:pt>
                <c:pt idx="815">
                  <c:v>44561</c:v>
                </c:pt>
                <c:pt idx="816">
                  <c:v>44564</c:v>
                </c:pt>
                <c:pt idx="817">
                  <c:v>44565</c:v>
                </c:pt>
                <c:pt idx="818">
                  <c:v>44566</c:v>
                </c:pt>
                <c:pt idx="819">
                  <c:v>44567</c:v>
                </c:pt>
                <c:pt idx="820">
                  <c:v>44568</c:v>
                </c:pt>
                <c:pt idx="821">
                  <c:v>44571</c:v>
                </c:pt>
                <c:pt idx="822">
                  <c:v>44572</c:v>
                </c:pt>
                <c:pt idx="823">
                  <c:v>44573</c:v>
                </c:pt>
                <c:pt idx="824">
                  <c:v>44574</c:v>
                </c:pt>
                <c:pt idx="825">
                  <c:v>44575</c:v>
                </c:pt>
                <c:pt idx="826">
                  <c:v>44578</c:v>
                </c:pt>
                <c:pt idx="827">
                  <c:v>44579</c:v>
                </c:pt>
                <c:pt idx="828">
                  <c:v>44580</c:v>
                </c:pt>
                <c:pt idx="829">
                  <c:v>44581</c:v>
                </c:pt>
                <c:pt idx="830">
                  <c:v>44582</c:v>
                </c:pt>
                <c:pt idx="831">
                  <c:v>44585</c:v>
                </c:pt>
                <c:pt idx="832">
                  <c:v>44586</c:v>
                </c:pt>
                <c:pt idx="833">
                  <c:v>44587</c:v>
                </c:pt>
                <c:pt idx="834">
                  <c:v>44588</c:v>
                </c:pt>
                <c:pt idx="835">
                  <c:v>44589</c:v>
                </c:pt>
                <c:pt idx="836">
                  <c:v>44592</c:v>
                </c:pt>
                <c:pt idx="837">
                  <c:v>44593</c:v>
                </c:pt>
                <c:pt idx="838">
                  <c:v>44594</c:v>
                </c:pt>
                <c:pt idx="839">
                  <c:v>44595</c:v>
                </c:pt>
                <c:pt idx="840">
                  <c:v>44596</c:v>
                </c:pt>
                <c:pt idx="841">
                  <c:v>44599</c:v>
                </c:pt>
                <c:pt idx="842">
                  <c:v>44600</c:v>
                </c:pt>
                <c:pt idx="843">
                  <c:v>44601</c:v>
                </c:pt>
                <c:pt idx="844">
                  <c:v>44602</c:v>
                </c:pt>
                <c:pt idx="845">
                  <c:v>44603</c:v>
                </c:pt>
                <c:pt idx="846">
                  <c:v>44606</c:v>
                </c:pt>
                <c:pt idx="847">
                  <c:v>44607</c:v>
                </c:pt>
                <c:pt idx="848">
                  <c:v>44608</c:v>
                </c:pt>
                <c:pt idx="849">
                  <c:v>44609</c:v>
                </c:pt>
                <c:pt idx="850">
                  <c:v>44610</c:v>
                </c:pt>
                <c:pt idx="851">
                  <c:v>44613</c:v>
                </c:pt>
                <c:pt idx="852">
                  <c:v>44614</c:v>
                </c:pt>
                <c:pt idx="853">
                  <c:v>44615</c:v>
                </c:pt>
                <c:pt idx="854">
                  <c:v>44616</c:v>
                </c:pt>
                <c:pt idx="855">
                  <c:v>44617</c:v>
                </c:pt>
                <c:pt idx="856">
                  <c:v>44620</c:v>
                </c:pt>
                <c:pt idx="857">
                  <c:v>44621</c:v>
                </c:pt>
                <c:pt idx="858">
                  <c:v>44622</c:v>
                </c:pt>
                <c:pt idx="859">
                  <c:v>44623</c:v>
                </c:pt>
                <c:pt idx="860">
                  <c:v>44624</c:v>
                </c:pt>
                <c:pt idx="861">
                  <c:v>44627</c:v>
                </c:pt>
                <c:pt idx="862">
                  <c:v>44628</c:v>
                </c:pt>
                <c:pt idx="863">
                  <c:v>44629</c:v>
                </c:pt>
                <c:pt idx="864">
                  <c:v>44630</c:v>
                </c:pt>
                <c:pt idx="865">
                  <c:v>44631</c:v>
                </c:pt>
                <c:pt idx="866">
                  <c:v>44634</c:v>
                </c:pt>
                <c:pt idx="867">
                  <c:v>44635</c:v>
                </c:pt>
                <c:pt idx="868">
                  <c:v>44636</c:v>
                </c:pt>
                <c:pt idx="869">
                  <c:v>44637</c:v>
                </c:pt>
                <c:pt idx="870">
                  <c:v>44638</c:v>
                </c:pt>
                <c:pt idx="871">
                  <c:v>44641</c:v>
                </c:pt>
                <c:pt idx="872">
                  <c:v>44642</c:v>
                </c:pt>
                <c:pt idx="873">
                  <c:v>44643</c:v>
                </c:pt>
                <c:pt idx="874">
                  <c:v>44644</c:v>
                </c:pt>
                <c:pt idx="875">
                  <c:v>44645</c:v>
                </c:pt>
                <c:pt idx="876">
                  <c:v>44648</c:v>
                </c:pt>
                <c:pt idx="877">
                  <c:v>44649</c:v>
                </c:pt>
                <c:pt idx="878">
                  <c:v>44650</c:v>
                </c:pt>
                <c:pt idx="879">
                  <c:v>44651</c:v>
                </c:pt>
                <c:pt idx="880">
                  <c:v>44652</c:v>
                </c:pt>
                <c:pt idx="881">
                  <c:v>44655</c:v>
                </c:pt>
                <c:pt idx="882">
                  <c:v>44656</c:v>
                </c:pt>
                <c:pt idx="883">
                  <c:v>44657</c:v>
                </c:pt>
                <c:pt idx="884">
                  <c:v>44658</c:v>
                </c:pt>
                <c:pt idx="885">
                  <c:v>44659</c:v>
                </c:pt>
                <c:pt idx="886">
                  <c:v>44662</c:v>
                </c:pt>
                <c:pt idx="887">
                  <c:v>44663</c:v>
                </c:pt>
                <c:pt idx="888">
                  <c:v>44664</c:v>
                </c:pt>
                <c:pt idx="889">
                  <c:v>44665</c:v>
                </c:pt>
                <c:pt idx="890">
                  <c:v>44666</c:v>
                </c:pt>
                <c:pt idx="891">
                  <c:v>44669</c:v>
                </c:pt>
                <c:pt idx="892">
                  <c:v>44670</c:v>
                </c:pt>
                <c:pt idx="893">
                  <c:v>44671</c:v>
                </c:pt>
                <c:pt idx="894">
                  <c:v>44672</c:v>
                </c:pt>
                <c:pt idx="895">
                  <c:v>44673</c:v>
                </c:pt>
                <c:pt idx="896">
                  <c:v>44676</c:v>
                </c:pt>
                <c:pt idx="897">
                  <c:v>44677</c:v>
                </c:pt>
                <c:pt idx="898">
                  <c:v>44678</c:v>
                </c:pt>
                <c:pt idx="899">
                  <c:v>44679</c:v>
                </c:pt>
                <c:pt idx="900">
                  <c:v>44680</c:v>
                </c:pt>
                <c:pt idx="901">
                  <c:v>44683</c:v>
                </c:pt>
                <c:pt idx="902">
                  <c:v>44684</c:v>
                </c:pt>
                <c:pt idx="903">
                  <c:v>44685</c:v>
                </c:pt>
                <c:pt idx="904">
                  <c:v>44686</c:v>
                </c:pt>
                <c:pt idx="905">
                  <c:v>44687</c:v>
                </c:pt>
                <c:pt idx="906">
                  <c:v>44690</c:v>
                </c:pt>
                <c:pt idx="907">
                  <c:v>44691</c:v>
                </c:pt>
                <c:pt idx="908">
                  <c:v>44692</c:v>
                </c:pt>
                <c:pt idx="909">
                  <c:v>44693</c:v>
                </c:pt>
                <c:pt idx="910">
                  <c:v>44694</c:v>
                </c:pt>
                <c:pt idx="911">
                  <c:v>44697</c:v>
                </c:pt>
                <c:pt idx="912">
                  <c:v>44698</c:v>
                </c:pt>
                <c:pt idx="913">
                  <c:v>44699</c:v>
                </c:pt>
                <c:pt idx="914">
                  <c:v>44700</c:v>
                </c:pt>
                <c:pt idx="915">
                  <c:v>44701</c:v>
                </c:pt>
                <c:pt idx="916">
                  <c:v>44704</c:v>
                </c:pt>
                <c:pt idx="917">
                  <c:v>44705</c:v>
                </c:pt>
                <c:pt idx="918">
                  <c:v>44706</c:v>
                </c:pt>
                <c:pt idx="919">
                  <c:v>44707</c:v>
                </c:pt>
                <c:pt idx="920">
                  <c:v>44708</c:v>
                </c:pt>
                <c:pt idx="921">
                  <c:v>44711</c:v>
                </c:pt>
                <c:pt idx="922">
                  <c:v>44712</c:v>
                </c:pt>
                <c:pt idx="923">
                  <c:v>44713</c:v>
                </c:pt>
                <c:pt idx="924">
                  <c:v>44714</c:v>
                </c:pt>
                <c:pt idx="925">
                  <c:v>44715</c:v>
                </c:pt>
                <c:pt idx="926">
                  <c:v>44718</c:v>
                </c:pt>
                <c:pt idx="927">
                  <c:v>44719</c:v>
                </c:pt>
                <c:pt idx="928">
                  <c:v>44720</c:v>
                </c:pt>
                <c:pt idx="929">
                  <c:v>44721</c:v>
                </c:pt>
                <c:pt idx="930">
                  <c:v>44722</c:v>
                </c:pt>
                <c:pt idx="931">
                  <c:v>44725</c:v>
                </c:pt>
                <c:pt idx="932">
                  <c:v>44726</c:v>
                </c:pt>
                <c:pt idx="933">
                  <c:v>44727</c:v>
                </c:pt>
                <c:pt idx="934">
                  <c:v>44728</c:v>
                </c:pt>
                <c:pt idx="935">
                  <c:v>44729</c:v>
                </c:pt>
                <c:pt idx="936">
                  <c:v>44732</c:v>
                </c:pt>
                <c:pt idx="937">
                  <c:v>44733</c:v>
                </c:pt>
                <c:pt idx="938">
                  <c:v>44734</c:v>
                </c:pt>
                <c:pt idx="939">
                  <c:v>44735</c:v>
                </c:pt>
                <c:pt idx="940">
                  <c:v>44736</c:v>
                </c:pt>
                <c:pt idx="941">
                  <c:v>44739</c:v>
                </c:pt>
                <c:pt idx="942">
                  <c:v>44740</c:v>
                </c:pt>
                <c:pt idx="943">
                  <c:v>44741</c:v>
                </c:pt>
                <c:pt idx="944">
                  <c:v>44742</c:v>
                </c:pt>
                <c:pt idx="945">
                  <c:v>44743</c:v>
                </c:pt>
                <c:pt idx="946">
                  <c:v>44746</c:v>
                </c:pt>
                <c:pt idx="947">
                  <c:v>44747</c:v>
                </c:pt>
                <c:pt idx="948">
                  <c:v>44748</c:v>
                </c:pt>
                <c:pt idx="949">
                  <c:v>44749</c:v>
                </c:pt>
                <c:pt idx="950">
                  <c:v>44750</c:v>
                </c:pt>
                <c:pt idx="951">
                  <c:v>44753</c:v>
                </c:pt>
                <c:pt idx="952">
                  <c:v>44754</c:v>
                </c:pt>
                <c:pt idx="953">
                  <c:v>44755</c:v>
                </c:pt>
                <c:pt idx="954">
                  <c:v>44756</c:v>
                </c:pt>
                <c:pt idx="955">
                  <c:v>44757</c:v>
                </c:pt>
                <c:pt idx="956">
                  <c:v>44760</c:v>
                </c:pt>
                <c:pt idx="957">
                  <c:v>44761</c:v>
                </c:pt>
                <c:pt idx="958">
                  <c:v>44762</c:v>
                </c:pt>
                <c:pt idx="959">
                  <c:v>44763</c:v>
                </c:pt>
                <c:pt idx="960">
                  <c:v>44764</c:v>
                </c:pt>
                <c:pt idx="961">
                  <c:v>44767</c:v>
                </c:pt>
                <c:pt idx="962">
                  <c:v>44768</c:v>
                </c:pt>
                <c:pt idx="963">
                  <c:v>44769</c:v>
                </c:pt>
                <c:pt idx="964">
                  <c:v>44770</c:v>
                </c:pt>
                <c:pt idx="965">
                  <c:v>44771</c:v>
                </c:pt>
                <c:pt idx="966">
                  <c:v>44774</c:v>
                </c:pt>
                <c:pt idx="967">
                  <c:v>44775</c:v>
                </c:pt>
                <c:pt idx="968">
                  <c:v>44776</c:v>
                </c:pt>
                <c:pt idx="969">
                  <c:v>44777</c:v>
                </c:pt>
                <c:pt idx="970">
                  <c:v>44778</c:v>
                </c:pt>
                <c:pt idx="971">
                  <c:v>44781</c:v>
                </c:pt>
                <c:pt idx="972">
                  <c:v>44782</c:v>
                </c:pt>
                <c:pt idx="973">
                  <c:v>44783</c:v>
                </c:pt>
                <c:pt idx="974">
                  <c:v>44784</c:v>
                </c:pt>
                <c:pt idx="975">
                  <c:v>44785</c:v>
                </c:pt>
                <c:pt idx="976">
                  <c:v>44788</c:v>
                </c:pt>
                <c:pt idx="977">
                  <c:v>44789</c:v>
                </c:pt>
                <c:pt idx="978">
                  <c:v>44790</c:v>
                </c:pt>
                <c:pt idx="979">
                  <c:v>44791</c:v>
                </c:pt>
                <c:pt idx="980">
                  <c:v>44792</c:v>
                </c:pt>
                <c:pt idx="981">
                  <c:v>44795</c:v>
                </c:pt>
                <c:pt idx="982">
                  <c:v>44796</c:v>
                </c:pt>
                <c:pt idx="983">
                  <c:v>44797</c:v>
                </c:pt>
                <c:pt idx="984">
                  <c:v>44798</c:v>
                </c:pt>
                <c:pt idx="985">
                  <c:v>44799</c:v>
                </c:pt>
                <c:pt idx="986">
                  <c:v>44802</c:v>
                </c:pt>
                <c:pt idx="987">
                  <c:v>44803</c:v>
                </c:pt>
                <c:pt idx="988">
                  <c:v>44804</c:v>
                </c:pt>
                <c:pt idx="989">
                  <c:v>44805</c:v>
                </c:pt>
                <c:pt idx="990">
                  <c:v>44806</c:v>
                </c:pt>
                <c:pt idx="991">
                  <c:v>44809</c:v>
                </c:pt>
                <c:pt idx="992">
                  <c:v>44810</c:v>
                </c:pt>
                <c:pt idx="993">
                  <c:v>44811</c:v>
                </c:pt>
                <c:pt idx="994">
                  <c:v>44812</c:v>
                </c:pt>
                <c:pt idx="995">
                  <c:v>44813</c:v>
                </c:pt>
                <c:pt idx="996">
                  <c:v>44816</c:v>
                </c:pt>
                <c:pt idx="997">
                  <c:v>44817</c:v>
                </c:pt>
                <c:pt idx="998">
                  <c:v>44818</c:v>
                </c:pt>
                <c:pt idx="999">
                  <c:v>44819</c:v>
                </c:pt>
                <c:pt idx="1000">
                  <c:v>44820</c:v>
                </c:pt>
                <c:pt idx="1001">
                  <c:v>44823</c:v>
                </c:pt>
                <c:pt idx="1002">
                  <c:v>44824</c:v>
                </c:pt>
                <c:pt idx="1003">
                  <c:v>44825</c:v>
                </c:pt>
                <c:pt idx="1004">
                  <c:v>44826</c:v>
                </c:pt>
                <c:pt idx="1005">
                  <c:v>44827</c:v>
                </c:pt>
                <c:pt idx="1006">
                  <c:v>44830</c:v>
                </c:pt>
                <c:pt idx="1007">
                  <c:v>44831</c:v>
                </c:pt>
                <c:pt idx="1008">
                  <c:v>44832</c:v>
                </c:pt>
                <c:pt idx="1009">
                  <c:v>44833</c:v>
                </c:pt>
                <c:pt idx="1010">
                  <c:v>44834</c:v>
                </c:pt>
                <c:pt idx="1011">
                  <c:v>44837</c:v>
                </c:pt>
                <c:pt idx="1012">
                  <c:v>44838</c:v>
                </c:pt>
                <c:pt idx="1013">
                  <c:v>44839</c:v>
                </c:pt>
                <c:pt idx="1014">
                  <c:v>44840</c:v>
                </c:pt>
                <c:pt idx="1015">
                  <c:v>44841</c:v>
                </c:pt>
                <c:pt idx="1016">
                  <c:v>44844</c:v>
                </c:pt>
                <c:pt idx="1017">
                  <c:v>44845</c:v>
                </c:pt>
                <c:pt idx="1018">
                  <c:v>44846</c:v>
                </c:pt>
                <c:pt idx="1019">
                  <c:v>44847</c:v>
                </c:pt>
                <c:pt idx="1020">
                  <c:v>44848</c:v>
                </c:pt>
                <c:pt idx="1021">
                  <c:v>44851</c:v>
                </c:pt>
                <c:pt idx="1022">
                  <c:v>44852</c:v>
                </c:pt>
                <c:pt idx="1023">
                  <c:v>44853</c:v>
                </c:pt>
                <c:pt idx="1024">
                  <c:v>44854</c:v>
                </c:pt>
                <c:pt idx="1025">
                  <c:v>44855</c:v>
                </c:pt>
                <c:pt idx="1026">
                  <c:v>44858</c:v>
                </c:pt>
                <c:pt idx="1027">
                  <c:v>44859</c:v>
                </c:pt>
                <c:pt idx="1028">
                  <c:v>44860</c:v>
                </c:pt>
                <c:pt idx="1029">
                  <c:v>44861</c:v>
                </c:pt>
                <c:pt idx="1030">
                  <c:v>44862</c:v>
                </c:pt>
                <c:pt idx="1031">
                  <c:v>44865</c:v>
                </c:pt>
                <c:pt idx="1032">
                  <c:v>44866</c:v>
                </c:pt>
                <c:pt idx="1033">
                  <c:v>44867</c:v>
                </c:pt>
                <c:pt idx="1034">
                  <c:v>44868</c:v>
                </c:pt>
                <c:pt idx="1035">
                  <c:v>44869</c:v>
                </c:pt>
                <c:pt idx="1036">
                  <c:v>44872</c:v>
                </c:pt>
                <c:pt idx="1037">
                  <c:v>44873</c:v>
                </c:pt>
                <c:pt idx="1038">
                  <c:v>44874</c:v>
                </c:pt>
                <c:pt idx="1039">
                  <c:v>44875</c:v>
                </c:pt>
                <c:pt idx="1040">
                  <c:v>44876</c:v>
                </c:pt>
                <c:pt idx="1041">
                  <c:v>44879</c:v>
                </c:pt>
                <c:pt idx="1042">
                  <c:v>44880</c:v>
                </c:pt>
                <c:pt idx="1043">
                  <c:v>44881</c:v>
                </c:pt>
                <c:pt idx="1044">
                  <c:v>44882</c:v>
                </c:pt>
                <c:pt idx="1045">
                  <c:v>44883</c:v>
                </c:pt>
                <c:pt idx="1046">
                  <c:v>44886</c:v>
                </c:pt>
                <c:pt idx="1047">
                  <c:v>44887</c:v>
                </c:pt>
                <c:pt idx="1048">
                  <c:v>44888</c:v>
                </c:pt>
                <c:pt idx="1049">
                  <c:v>44889</c:v>
                </c:pt>
                <c:pt idx="1050">
                  <c:v>44890</c:v>
                </c:pt>
                <c:pt idx="1051">
                  <c:v>44893</c:v>
                </c:pt>
                <c:pt idx="1052">
                  <c:v>44894</c:v>
                </c:pt>
                <c:pt idx="1053">
                  <c:v>44895</c:v>
                </c:pt>
                <c:pt idx="1054">
                  <c:v>44896</c:v>
                </c:pt>
                <c:pt idx="1055">
                  <c:v>44897</c:v>
                </c:pt>
                <c:pt idx="1056">
                  <c:v>44900</c:v>
                </c:pt>
                <c:pt idx="1057">
                  <c:v>44901</c:v>
                </c:pt>
                <c:pt idx="1058">
                  <c:v>44902</c:v>
                </c:pt>
                <c:pt idx="1059">
                  <c:v>44903</c:v>
                </c:pt>
                <c:pt idx="1060">
                  <c:v>44904</c:v>
                </c:pt>
                <c:pt idx="1061">
                  <c:v>44907</c:v>
                </c:pt>
                <c:pt idx="1062">
                  <c:v>44908</c:v>
                </c:pt>
                <c:pt idx="1063">
                  <c:v>44909</c:v>
                </c:pt>
                <c:pt idx="1064">
                  <c:v>44910</c:v>
                </c:pt>
                <c:pt idx="1065">
                  <c:v>44911</c:v>
                </c:pt>
                <c:pt idx="1066">
                  <c:v>44914</c:v>
                </c:pt>
                <c:pt idx="1067">
                  <c:v>44915</c:v>
                </c:pt>
                <c:pt idx="1068">
                  <c:v>44916</c:v>
                </c:pt>
                <c:pt idx="1069">
                  <c:v>44917</c:v>
                </c:pt>
                <c:pt idx="1070">
                  <c:v>44918</c:v>
                </c:pt>
                <c:pt idx="1071">
                  <c:v>44921</c:v>
                </c:pt>
                <c:pt idx="1072">
                  <c:v>44922</c:v>
                </c:pt>
                <c:pt idx="1073">
                  <c:v>44923</c:v>
                </c:pt>
                <c:pt idx="1074">
                  <c:v>44924</c:v>
                </c:pt>
                <c:pt idx="1075">
                  <c:v>44925</c:v>
                </c:pt>
                <c:pt idx="1076">
                  <c:v>44928</c:v>
                </c:pt>
                <c:pt idx="1077">
                  <c:v>44929</c:v>
                </c:pt>
                <c:pt idx="1078">
                  <c:v>44930</c:v>
                </c:pt>
                <c:pt idx="1079">
                  <c:v>44931</c:v>
                </c:pt>
                <c:pt idx="1080">
                  <c:v>44932</c:v>
                </c:pt>
                <c:pt idx="1081">
                  <c:v>44935</c:v>
                </c:pt>
                <c:pt idx="1082">
                  <c:v>44936</c:v>
                </c:pt>
                <c:pt idx="1083">
                  <c:v>44937</c:v>
                </c:pt>
                <c:pt idx="1084">
                  <c:v>44938</c:v>
                </c:pt>
                <c:pt idx="1085">
                  <c:v>44939</c:v>
                </c:pt>
                <c:pt idx="1086">
                  <c:v>44942</c:v>
                </c:pt>
                <c:pt idx="1087">
                  <c:v>44943</c:v>
                </c:pt>
                <c:pt idx="1088">
                  <c:v>44944</c:v>
                </c:pt>
                <c:pt idx="1089">
                  <c:v>44945</c:v>
                </c:pt>
                <c:pt idx="1090">
                  <c:v>44946</c:v>
                </c:pt>
                <c:pt idx="1091">
                  <c:v>44949</c:v>
                </c:pt>
                <c:pt idx="1092">
                  <c:v>44950</c:v>
                </c:pt>
                <c:pt idx="1093">
                  <c:v>44951</c:v>
                </c:pt>
                <c:pt idx="1094">
                  <c:v>44952</c:v>
                </c:pt>
                <c:pt idx="1095">
                  <c:v>44953</c:v>
                </c:pt>
                <c:pt idx="1096">
                  <c:v>44956</c:v>
                </c:pt>
                <c:pt idx="1097">
                  <c:v>44957</c:v>
                </c:pt>
                <c:pt idx="1098">
                  <c:v>44958</c:v>
                </c:pt>
                <c:pt idx="1099">
                  <c:v>44959</c:v>
                </c:pt>
                <c:pt idx="1100">
                  <c:v>44960</c:v>
                </c:pt>
                <c:pt idx="1101">
                  <c:v>44963</c:v>
                </c:pt>
                <c:pt idx="1102">
                  <c:v>44964</c:v>
                </c:pt>
                <c:pt idx="1103">
                  <c:v>44965</c:v>
                </c:pt>
                <c:pt idx="1104">
                  <c:v>44966</c:v>
                </c:pt>
                <c:pt idx="1105">
                  <c:v>44967</c:v>
                </c:pt>
                <c:pt idx="1106">
                  <c:v>44970</c:v>
                </c:pt>
                <c:pt idx="1107">
                  <c:v>44971</c:v>
                </c:pt>
                <c:pt idx="1108">
                  <c:v>44972</c:v>
                </c:pt>
                <c:pt idx="1109">
                  <c:v>44973</c:v>
                </c:pt>
                <c:pt idx="1110">
                  <c:v>44974</c:v>
                </c:pt>
                <c:pt idx="1111">
                  <c:v>44977</c:v>
                </c:pt>
                <c:pt idx="1112">
                  <c:v>44978</c:v>
                </c:pt>
                <c:pt idx="1113">
                  <c:v>44979</c:v>
                </c:pt>
                <c:pt idx="1114">
                  <c:v>44980</c:v>
                </c:pt>
                <c:pt idx="1115">
                  <c:v>44981</c:v>
                </c:pt>
                <c:pt idx="1116">
                  <c:v>44984</c:v>
                </c:pt>
                <c:pt idx="1117">
                  <c:v>44985</c:v>
                </c:pt>
                <c:pt idx="1118">
                  <c:v>44986</c:v>
                </c:pt>
                <c:pt idx="1119">
                  <c:v>44987</c:v>
                </c:pt>
                <c:pt idx="1120">
                  <c:v>44988</c:v>
                </c:pt>
                <c:pt idx="1121">
                  <c:v>44991</c:v>
                </c:pt>
                <c:pt idx="1122">
                  <c:v>44992</c:v>
                </c:pt>
                <c:pt idx="1123">
                  <c:v>44993</c:v>
                </c:pt>
                <c:pt idx="1124">
                  <c:v>44994</c:v>
                </c:pt>
                <c:pt idx="1125">
                  <c:v>44995</c:v>
                </c:pt>
                <c:pt idx="1126">
                  <c:v>44998</c:v>
                </c:pt>
                <c:pt idx="1127">
                  <c:v>44999</c:v>
                </c:pt>
                <c:pt idx="1128">
                  <c:v>45000</c:v>
                </c:pt>
                <c:pt idx="1129">
                  <c:v>45001</c:v>
                </c:pt>
                <c:pt idx="1130">
                  <c:v>45002</c:v>
                </c:pt>
                <c:pt idx="1131">
                  <c:v>45005</c:v>
                </c:pt>
                <c:pt idx="1132">
                  <c:v>45006</c:v>
                </c:pt>
                <c:pt idx="1133">
                  <c:v>45007</c:v>
                </c:pt>
                <c:pt idx="1134">
                  <c:v>45008</c:v>
                </c:pt>
                <c:pt idx="1135">
                  <c:v>45009</c:v>
                </c:pt>
                <c:pt idx="1136">
                  <c:v>45012</c:v>
                </c:pt>
                <c:pt idx="1137">
                  <c:v>45013</c:v>
                </c:pt>
                <c:pt idx="1138">
                  <c:v>45014</c:v>
                </c:pt>
                <c:pt idx="1139">
                  <c:v>45015</c:v>
                </c:pt>
                <c:pt idx="1140">
                  <c:v>45016</c:v>
                </c:pt>
                <c:pt idx="1141">
                  <c:v>45019</c:v>
                </c:pt>
                <c:pt idx="1142">
                  <c:v>45020</c:v>
                </c:pt>
                <c:pt idx="1143">
                  <c:v>45021</c:v>
                </c:pt>
                <c:pt idx="1144">
                  <c:v>45022</c:v>
                </c:pt>
                <c:pt idx="1145">
                  <c:v>45023</c:v>
                </c:pt>
                <c:pt idx="1146">
                  <c:v>45026</c:v>
                </c:pt>
                <c:pt idx="1147">
                  <c:v>45027</c:v>
                </c:pt>
                <c:pt idx="1148">
                  <c:v>45028</c:v>
                </c:pt>
                <c:pt idx="1149">
                  <c:v>45029</c:v>
                </c:pt>
                <c:pt idx="1150">
                  <c:v>45030</c:v>
                </c:pt>
                <c:pt idx="1151">
                  <c:v>45033</c:v>
                </c:pt>
                <c:pt idx="1152">
                  <c:v>45034</c:v>
                </c:pt>
                <c:pt idx="1153">
                  <c:v>45035</c:v>
                </c:pt>
                <c:pt idx="1154">
                  <c:v>45036</c:v>
                </c:pt>
                <c:pt idx="1155">
                  <c:v>45037</c:v>
                </c:pt>
                <c:pt idx="1156">
                  <c:v>45040</c:v>
                </c:pt>
                <c:pt idx="1157">
                  <c:v>45041</c:v>
                </c:pt>
                <c:pt idx="1158">
                  <c:v>45042</c:v>
                </c:pt>
                <c:pt idx="1159">
                  <c:v>45043</c:v>
                </c:pt>
                <c:pt idx="1160">
                  <c:v>45044</c:v>
                </c:pt>
                <c:pt idx="1161">
                  <c:v>45047</c:v>
                </c:pt>
                <c:pt idx="1162">
                  <c:v>45048</c:v>
                </c:pt>
                <c:pt idx="1163">
                  <c:v>45049</c:v>
                </c:pt>
                <c:pt idx="1164">
                  <c:v>45050</c:v>
                </c:pt>
                <c:pt idx="1165">
                  <c:v>45051</c:v>
                </c:pt>
                <c:pt idx="1166">
                  <c:v>45054</c:v>
                </c:pt>
                <c:pt idx="1167">
                  <c:v>45055</c:v>
                </c:pt>
                <c:pt idx="1168">
                  <c:v>45056</c:v>
                </c:pt>
                <c:pt idx="1169">
                  <c:v>45057</c:v>
                </c:pt>
                <c:pt idx="1170">
                  <c:v>45058</c:v>
                </c:pt>
                <c:pt idx="1171">
                  <c:v>45061</c:v>
                </c:pt>
                <c:pt idx="1172">
                  <c:v>45062</c:v>
                </c:pt>
                <c:pt idx="1173">
                  <c:v>45063</c:v>
                </c:pt>
                <c:pt idx="1174">
                  <c:v>45064</c:v>
                </c:pt>
                <c:pt idx="1175">
                  <c:v>45065</c:v>
                </c:pt>
                <c:pt idx="1176">
                  <c:v>45068</c:v>
                </c:pt>
                <c:pt idx="1177">
                  <c:v>45069</c:v>
                </c:pt>
                <c:pt idx="1178">
                  <c:v>45070</c:v>
                </c:pt>
                <c:pt idx="1179">
                  <c:v>45071</c:v>
                </c:pt>
                <c:pt idx="1180">
                  <c:v>45072</c:v>
                </c:pt>
                <c:pt idx="1181">
                  <c:v>45075</c:v>
                </c:pt>
                <c:pt idx="1182">
                  <c:v>45076</c:v>
                </c:pt>
                <c:pt idx="1183">
                  <c:v>45077</c:v>
                </c:pt>
                <c:pt idx="1184">
                  <c:v>45078</c:v>
                </c:pt>
                <c:pt idx="1185">
                  <c:v>45079</c:v>
                </c:pt>
                <c:pt idx="1186">
                  <c:v>45082</c:v>
                </c:pt>
                <c:pt idx="1187">
                  <c:v>45083</c:v>
                </c:pt>
                <c:pt idx="1188">
                  <c:v>45084</c:v>
                </c:pt>
                <c:pt idx="1189">
                  <c:v>45085</c:v>
                </c:pt>
                <c:pt idx="1190">
                  <c:v>45086</c:v>
                </c:pt>
                <c:pt idx="1191">
                  <c:v>45089</c:v>
                </c:pt>
                <c:pt idx="1192">
                  <c:v>45090</c:v>
                </c:pt>
                <c:pt idx="1193">
                  <c:v>45091</c:v>
                </c:pt>
                <c:pt idx="1194">
                  <c:v>45092</c:v>
                </c:pt>
                <c:pt idx="1195">
                  <c:v>45093</c:v>
                </c:pt>
                <c:pt idx="1196">
                  <c:v>45096</c:v>
                </c:pt>
                <c:pt idx="1197">
                  <c:v>45097</c:v>
                </c:pt>
                <c:pt idx="1198">
                  <c:v>45098</c:v>
                </c:pt>
                <c:pt idx="1199">
                  <c:v>45099</c:v>
                </c:pt>
                <c:pt idx="1200">
                  <c:v>45100</c:v>
                </c:pt>
                <c:pt idx="1201">
                  <c:v>45103</c:v>
                </c:pt>
                <c:pt idx="1202">
                  <c:v>45104</c:v>
                </c:pt>
                <c:pt idx="1203">
                  <c:v>45105</c:v>
                </c:pt>
                <c:pt idx="1204">
                  <c:v>45106</c:v>
                </c:pt>
                <c:pt idx="1205">
                  <c:v>45107</c:v>
                </c:pt>
                <c:pt idx="1206">
                  <c:v>45110</c:v>
                </c:pt>
                <c:pt idx="1207">
                  <c:v>45111</c:v>
                </c:pt>
                <c:pt idx="1208">
                  <c:v>45112</c:v>
                </c:pt>
                <c:pt idx="1209">
                  <c:v>45113</c:v>
                </c:pt>
                <c:pt idx="1210">
                  <c:v>45114</c:v>
                </c:pt>
                <c:pt idx="1211">
                  <c:v>45117</c:v>
                </c:pt>
                <c:pt idx="1212">
                  <c:v>45118</c:v>
                </c:pt>
                <c:pt idx="1213">
                  <c:v>45119</c:v>
                </c:pt>
                <c:pt idx="1214">
                  <c:v>45120</c:v>
                </c:pt>
                <c:pt idx="1215">
                  <c:v>45121</c:v>
                </c:pt>
                <c:pt idx="1216">
                  <c:v>45124</c:v>
                </c:pt>
                <c:pt idx="1217">
                  <c:v>45125</c:v>
                </c:pt>
                <c:pt idx="1218">
                  <c:v>45126</c:v>
                </c:pt>
                <c:pt idx="1219">
                  <c:v>45127</c:v>
                </c:pt>
                <c:pt idx="1220">
                  <c:v>45128</c:v>
                </c:pt>
                <c:pt idx="1221">
                  <c:v>45131</c:v>
                </c:pt>
                <c:pt idx="1222">
                  <c:v>45132</c:v>
                </c:pt>
                <c:pt idx="1223">
                  <c:v>45133</c:v>
                </c:pt>
                <c:pt idx="1224">
                  <c:v>45134</c:v>
                </c:pt>
                <c:pt idx="1225">
                  <c:v>45135</c:v>
                </c:pt>
                <c:pt idx="1226">
                  <c:v>45138</c:v>
                </c:pt>
                <c:pt idx="1227">
                  <c:v>45139</c:v>
                </c:pt>
                <c:pt idx="1228">
                  <c:v>45140</c:v>
                </c:pt>
                <c:pt idx="1229">
                  <c:v>45141</c:v>
                </c:pt>
                <c:pt idx="1230">
                  <c:v>45142</c:v>
                </c:pt>
                <c:pt idx="1231">
                  <c:v>45145</c:v>
                </c:pt>
                <c:pt idx="1232">
                  <c:v>45146</c:v>
                </c:pt>
                <c:pt idx="1233">
                  <c:v>45147</c:v>
                </c:pt>
                <c:pt idx="1234">
                  <c:v>45148</c:v>
                </c:pt>
                <c:pt idx="1235">
                  <c:v>45149</c:v>
                </c:pt>
                <c:pt idx="1236">
                  <c:v>45152</c:v>
                </c:pt>
                <c:pt idx="1237">
                  <c:v>45153</c:v>
                </c:pt>
                <c:pt idx="1238">
                  <c:v>45154</c:v>
                </c:pt>
                <c:pt idx="1239">
                  <c:v>45155</c:v>
                </c:pt>
                <c:pt idx="1240">
                  <c:v>45156</c:v>
                </c:pt>
                <c:pt idx="1241">
                  <c:v>45159</c:v>
                </c:pt>
                <c:pt idx="1242">
                  <c:v>45160</c:v>
                </c:pt>
                <c:pt idx="1243">
                  <c:v>45161</c:v>
                </c:pt>
                <c:pt idx="1244">
                  <c:v>45162</c:v>
                </c:pt>
                <c:pt idx="1245">
                  <c:v>45163</c:v>
                </c:pt>
                <c:pt idx="1246">
                  <c:v>45166</c:v>
                </c:pt>
                <c:pt idx="1247">
                  <c:v>45167</c:v>
                </c:pt>
                <c:pt idx="1248">
                  <c:v>45168</c:v>
                </c:pt>
                <c:pt idx="1249">
                  <c:v>45169</c:v>
                </c:pt>
                <c:pt idx="1250">
                  <c:v>45170</c:v>
                </c:pt>
                <c:pt idx="1251">
                  <c:v>45173</c:v>
                </c:pt>
                <c:pt idx="1252">
                  <c:v>45174</c:v>
                </c:pt>
                <c:pt idx="1253">
                  <c:v>45175</c:v>
                </c:pt>
                <c:pt idx="1254">
                  <c:v>45176</c:v>
                </c:pt>
                <c:pt idx="1255">
                  <c:v>45177</c:v>
                </c:pt>
                <c:pt idx="1256">
                  <c:v>45180</c:v>
                </c:pt>
                <c:pt idx="1257">
                  <c:v>45181</c:v>
                </c:pt>
                <c:pt idx="1258">
                  <c:v>45182</c:v>
                </c:pt>
                <c:pt idx="1259">
                  <c:v>45183</c:v>
                </c:pt>
                <c:pt idx="1260">
                  <c:v>45184</c:v>
                </c:pt>
                <c:pt idx="1261">
                  <c:v>45187</c:v>
                </c:pt>
                <c:pt idx="1262">
                  <c:v>45188</c:v>
                </c:pt>
                <c:pt idx="1263">
                  <c:v>45189</c:v>
                </c:pt>
                <c:pt idx="1264">
                  <c:v>45190</c:v>
                </c:pt>
                <c:pt idx="1265">
                  <c:v>45191</c:v>
                </c:pt>
                <c:pt idx="1266">
                  <c:v>45194</c:v>
                </c:pt>
                <c:pt idx="1267">
                  <c:v>45195</c:v>
                </c:pt>
                <c:pt idx="1268">
                  <c:v>45196</c:v>
                </c:pt>
                <c:pt idx="1269">
                  <c:v>45197</c:v>
                </c:pt>
                <c:pt idx="1270">
                  <c:v>45198</c:v>
                </c:pt>
                <c:pt idx="1271">
                  <c:v>45201</c:v>
                </c:pt>
                <c:pt idx="1272">
                  <c:v>45202</c:v>
                </c:pt>
                <c:pt idx="1273">
                  <c:v>45203</c:v>
                </c:pt>
                <c:pt idx="1274">
                  <c:v>45204</c:v>
                </c:pt>
                <c:pt idx="1275">
                  <c:v>45205</c:v>
                </c:pt>
                <c:pt idx="1276">
                  <c:v>45208</c:v>
                </c:pt>
                <c:pt idx="1277">
                  <c:v>45209</c:v>
                </c:pt>
                <c:pt idx="1278">
                  <c:v>45210</c:v>
                </c:pt>
                <c:pt idx="1279">
                  <c:v>45211</c:v>
                </c:pt>
                <c:pt idx="1280">
                  <c:v>45212</c:v>
                </c:pt>
                <c:pt idx="1281">
                  <c:v>45215</c:v>
                </c:pt>
                <c:pt idx="1282">
                  <c:v>45216</c:v>
                </c:pt>
                <c:pt idx="1283">
                  <c:v>45217</c:v>
                </c:pt>
                <c:pt idx="1284">
                  <c:v>45218</c:v>
                </c:pt>
                <c:pt idx="1285">
                  <c:v>45219</c:v>
                </c:pt>
                <c:pt idx="1286">
                  <c:v>45222</c:v>
                </c:pt>
                <c:pt idx="1287">
                  <c:v>45223</c:v>
                </c:pt>
                <c:pt idx="1288">
                  <c:v>45224</c:v>
                </c:pt>
                <c:pt idx="1289">
                  <c:v>45225</c:v>
                </c:pt>
                <c:pt idx="1290">
                  <c:v>45226</c:v>
                </c:pt>
                <c:pt idx="1291">
                  <c:v>45229</c:v>
                </c:pt>
                <c:pt idx="1292">
                  <c:v>45230</c:v>
                </c:pt>
                <c:pt idx="1293">
                  <c:v>45231</c:v>
                </c:pt>
                <c:pt idx="1294">
                  <c:v>45232</c:v>
                </c:pt>
                <c:pt idx="1295">
                  <c:v>45233</c:v>
                </c:pt>
                <c:pt idx="1296">
                  <c:v>45236</c:v>
                </c:pt>
                <c:pt idx="1297">
                  <c:v>45237</c:v>
                </c:pt>
                <c:pt idx="1298">
                  <c:v>45238</c:v>
                </c:pt>
                <c:pt idx="1299">
                  <c:v>45239</c:v>
                </c:pt>
                <c:pt idx="1300">
                  <c:v>45240</c:v>
                </c:pt>
                <c:pt idx="1301">
                  <c:v>45243</c:v>
                </c:pt>
                <c:pt idx="1302">
                  <c:v>45244</c:v>
                </c:pt>
                <c:pt idx="1303">
                  <c:v>45245</c:v>
                </c:pt>
                <c:pt idx="1304">
                  <c:v>45246</c:v>
                </c:pt>
              </c:numCache>
            </c:numRef>
          </c:cat>
          <c:val>
            <c:numRef>
              <c:f>'Pane 1 (2)'!$B$37:$B$1341</c:f>
              <c:numCache>
                <c:formatCode>0.00\%</c:formatCode>
                <c:ptCount val="1305"/>
                <c:pt idx="0">
                  <c:v>0</c:v>
                </c:pt>
                <c:pt idx="1">
                  <c:v>3.55</c:v>
                </c:pt>
                <c:pt idx="2">
                  <c:v>2.84</c:v>
                </c:pt>
                <c:pt idx="3">
                  <c:v>6.03</c:v>
                </c:pt>
                <c:pt idx="4">
                  <c:v>1.77</c:v>
                </c:pt>
                <c:pt idx="5">
                  <c:v>-3.19</c:v>
                </c:pt>
                <c:pt idx="6">
                  <c:v>-2.13</c:v>
                </c:pt>
                <c:pt idx="7">
                  <c:v>-3.9</c:v>
                </c:pt>
                <c:pt idx="8">
                  <c:v>4.6100000000000003</c:v>
                </c:pt>
                <c:pt idx="9">
                  <c:v>3.55</c:v>
                </c:pt>
                <c:pt idx="10">
                  <c:v>0.71</c:v>
                </c:pt>
                <c:pt idx="11">
                  <c:v>3.55</c:v>
                </c:pt>
                <c:pt idx="12">
                  <c:v>0.71</c:v>
                </c:pt>
                <c:pt idx="13">
                  <c:v>-0.35</c:v>
                </c:pt>
                <c:pt idx="14">
                  <c:v>-2.13</c:v>
                </c:pt>
                <c:pt idx="15">
                  <c:v>-3.19</c:v>
                </c:pt>
                <c:pt idx="16">
                  <c:v>-3.19</c:v>
                </c:pt>
                <c:pt idx="17">
                  <c:v>-4.96</c:v>
                </c:pt>
                <c:pt idx="18">
                  <c:v>-2.84</c:v>
                </c:pt>
                <c:pt idx="19">
                  <c:v>-4.6100000000000003</c:v>
                </c:pt>
                <c:pt idx="20">
                  <c:v>-8.51</c:v>
                </c:pt>
                <c:pt idx="21">
                  <c:v>-14.18</c:v>
                </c:pt>
                <c:pt idx="22">
                  <c:v>-15.96</c:v>
                </c:pt>
                <c:pt idx="23">
                  <c:v>-17.02</c:v>
                </c:pt>
                <c:pt idx="24">
                  <c:v>-19.5</c:v>
                </c:pt>
                <c:pt idx="25">
                  <c:v>-20.92</c:v>
                </c:pt>
                <c:pt idx="26">
                  <c:v>-23.76</c:v>
                </c:pt>
                <c:pt idx="27" formatCode="General">
                  <c:v>#N/A</c:v>
                </c:pt>
                <c:pt idx="28" formatCode="General">
                  <c:v>#N/A</c:v>
                </c:pt>
                <c:pt idx="29">
                  <c:v>-20.92</c:v>
                </c:pt>
                <c:pt idx="30">
                  <c:v>-15.96</c:v>
                </c:pt>
                <c:pt idx="31">
                  <c:v>-14.54</c:v>
                </c:pt>
                <c:pt idx="32" formatCode="General">
                  <c:v>#N/A</c:v>
                </c:pt>
                <c:pt idx="33">
                  <c:v>-15.6</c:v>
                </c:pt>
                <c:pt idx="34">
                  <c:v>-18.440000000000001</c:v>
                </c:pt>
                <c:pt idx="35">
                  <c:v>-14.18</c:v>
                </c:pt>
                <c:pt idx="36">
                  <c:v>-12.77</c:v>
                </c:pt>
                <c:pt idx="37">
                  <c:v>-11.35</c:v>
                </c:pt>
                <c:pt idx="38">
                  <c:v>-8.8699999999999992</c:v>
                </c:pt>
                <c:pt idx="39">
                  <c:v>-7.45</c:v>
                </c:pt>
                <c:pt idx="40">
                  <c:v>-12.06</c:v>
                </c:pt>
                <c:pt idx="41">
                  <c:v>-14.89</c:v>
                </c:pt>
                <c:pt idx="42">
                  <c:v>-15.96</c:v>
                </c:pt>
                <c:pt idx="43">
                  <c:v>-17.02</c:v>
                </c:pt>
                <c:pt idx="44">
                  <c:v>-15.6</c:v>
                </c:pt>
                <c:pt idx="45">
                  <c:v>-17.02</c:v>
                </c:pt>
                <c:pt idx="46">
                  <c:v>-17.38</c:v>
                </c:pt>
                <c:pt idx="47">
                  <c:v>-18.440000000000001</c:v>
                </c:pt>
                <c:pt idx="48">
                  <c:v>-20.21</c:v>
                </c:pt>
                <c:pt idx="49">
                  <c:v>-18.09</c:v>
                </c:pt>
                <c:pt idx="50">
                  <c:v>-15.6</c:v>
                </c:pt>
                <c:pt idx="51">
                  <c:v>-15.96</c:v>
                </c:pt>
                <c:pt idx="52">
                  <c:v>-13.12</c:v>
                </c:pt>
                <c:pt idx="53">
                  <c:v>-19.149999999999999</c:v>
                </c:pt>
                <c:pt idx="54">
                  <c:v>-19.149999999999999</c:v>
                </c:pt>
                <c:pt idx="55">
                  <c:v>-18.79</c:v>
                </c:pt>
                <c:pt idx="56">
                  <c:v>-14.18</c:v>
                </c:pt>
                <c:pt idx="57">
                  <c:v>-10.28</c:v>
                </c:pt>
                <c:pt idx="58">
                  <c:v>-12.77</c:v>
                </c:pt>
                <c:pt idx="59">
                  <c:v>-13.12</c:v>
                </c:pt>
                <c:pt idx="60">
                  <c:v>-13.48</c:v>
                </c:pt>
                <c:pt idx="61">
                  <c:v>-12.77</c:v>
                </c:pt>
                <c:pt idx="62">
                  <c:v>-17.73</c:v>
                </c:pt>
                <c:pt idx="63">
                  <c:v>-17.73</c:v>
                </c:pt>
                <c:pt idx="64">
                  <c:v>-16.670000000000002</c:v>
                </c:pt>
                <c:pt idx="65">
                  <c:v>-18.09</c:v>
                </c:pt>
                <c:pt idx="66" formatCode="General">
                  <c:v>#N/A</c:v>
                </c:pt>
                <c:pt idx="67">
                  <c:v>-18.09</c:v>
                </c:pt>
                <c:pt idx="68">
                  <c:v>-18.440000000000001</c:v>
                </c:pt>
                <c:pt idx="69">
                  <c:v>-18.79</c:v>
                </c:pt>
                <c:pt idx="70">
                  <c:v>-18.440000000000001</c:v>
                </c:pt>
                <c:pt idx="71">
                  <c:v>-19.5</c:v>
                </c:pt>
                <c:pt idx="72">
                  <c:v>-21.99</c:v>
                </c:pt>
                <c:pt idx="73">
                  <c:v>-21.63</c:v>
                </c:pt>
                <c:pt idx="74">
                  <c:v>-23.4</c:v>
                </c:pt>
                <c:pt idx="75">
                  <c:v>-24.47</c:v>
                </c:pt>
                <c:pt idx="76">
                  <c:v>-26.24</c:v>
                </c:pt>
                <c:pt idx="77">
                  <c:v>-25.53</c:v>
                </c:pt>
                <c:pt idx="78">
                  <c:v>-23.76</c:v>
                </c:pt>
                <c:pt idx="79">
                  <c:v>-24.11</c:v>
                </c:pt>
                <c:pt idx="80">
                  <c:v>-26.24</c:v>
                </c:pt>
                <c:pt idx="81">
                  <c:v>-25.53</c:v>
                </c:pt>
                <c:pt idx="82">
                  <c:v>-23.4</c:v>
                </c:pt>
                <c:pt idx="83">
                  <c:v>-21.99</c:v>
                </c:pt>
                <c:pt idx="84">
                  <c:v>-19.5</c:v>
                </c:pt>
                <c:pt idx="85">
                  <c:v>-19.5</c:v>
                </c:pt>
                <c:pt idx="86">
                  <c:v>-20.57</c:v>
                </c:pt>
                <c:pt idx="87">
                  <c:v>-20.21</c:v>
                </c:pt>
                <c:pt idx="88">
                  <c:v>-19.5</c:v>
                </c:pt>
                <c:pt idx="89">
                  <c:v>-19.86</c:v>
                </c:pt>
                <c:pt idx="90">
                  <c:v>-21.63</c:v>
                </c:pt>
                <c:pt idx="91">
                  <c:v>-21.28</c:v>
                </c:pt>
                <c:pt idx="92">
                  <c:v>-21.28</c:v>
                </c:pt>
                <c:pt idx="93">
                  <c:v>-22.34</c:v>
                </c:pt>
                <c:pt idx="94">
                  <c:v>-23.05</c:v>
                </c:pt>
                <c:pt idx="95">
                  <c:v>-23.4</c:v>
                </c:pt>
                <c:pt idx="96">
                  <c:v>-19.86</c:v>
                </c:pt>
                <c:pt idx="97">
                  <c:v>-18.09</c:v>
                </c:pt>
                <c:pt idx="98">
                  <c:v>-17.02</c:v>
                </c:pt>
                <c:pt idx="99">
                  <c:v>-17.38</c:v>
                </c:pt>
                <c:pt idx="100">
                  <c:v>-16.670000000000002</c:v>
                </c:pt>
                <c:pt idx="101">
                  <c:v>-17.73</c:v>
                </c:pt>
                <c:pt idx="102">
                  <c:v>-14.89</c:v>
                </c:pt>
                <c:pt idx="103">
                  <c:v>-15.6</c:v>
                </c:pt>
                <c:pt idx="104">
                  <c:v>-17.02</c:v>
                </c:pt>
                <c:pt idx="105">
                  <c:v>-18.09</c:v>
                </c:pt>
                <c:pt idx="106">
                  <c:v>-20.92</c:v>
                </c:pt>
                <c:pt idx="107">
                  <c:v>-22.7</c:v>
                </c:pt>
                <c:pt idx="108">
                  <c:v>-23.05</c:v>
                </c:pt>
                <c:pt idx="109">
                  <c:v>-23.05</c:v>
                </c:pt>
                <c:pt idx="110" formatCode="General">
                  <c:v>#N/A</c:v>
                </c:pt>
                <c:pt idx="111">
                  <c:v>-23.05</c:v>
                </c:pt>
                <c:pt idx="112">
                  <c:v>-23.05</c:v>
                </c:pt>
                <c:pt idx="113">
                  <c:v>-24.82</c:v>
                </c:pt>
                <c:pt idx="114">
                  <c:v>-25.89</c:v>
                </c:pt>
                <c:pt idx="115">
                  <c:v>-26.24</c:v>
                </c:pt>
                <c:pt idx="116">
                  <c:v>-25.53</c:v>
                </c:pt>
                <c:pt idx="117">
                  <c:v>-24.82</c:v>
                </c:pt>
                <c:pt idx="118">
                  <c:v>-25.89</c:v>
                </c:pt>
                <c:pt idx="119">
                  <c:v>-26.95</c:v>
                </c:pt>
                <c:pt idx="120">
                  <c:v>-22.34</c:v>
                </c:pt>
                <c:pt idx="121">
                  <c:v>-25.89</c:v>
                </c:pt>
                <c:pt idx="122">
                  <c:v>-27.66</c:v>
                </c:pt>
                <c:pt idx="123">
                  <c:v>-29.08</c:v>
                </c:pt>
                <c:pt idx="124">
                  <c:v>-32.619999999999997</c:v>
                </c:pt>
                <c:pt idx="125">
                  <c:v>-31.91</c:v>
                </c:pt>
                <c:pt idx="126">
                  <c:v>-34.04</c:v>
                </c:pt>
                <c:pt idx="127">
                  <c:v>-32.270000000000003</c:v>
                </c:pt>
                <c:pt idx="128">
                  <c:v>-34.4</c:v>
                </c:pt>
                <c:pt idx="129">
                  <c:v>-31.21</c:v>
                </c:pt>
                <c:pt idx="130">
                  <c:v>-30.85</c:v>
                </c:pt>
                <c:pt idx="131" formatCode="General">
                  <c:v>#N/A</c:v>
                </c:pt>
                <c:pt idx="132">
                  <c:v>-29.79</c:v>
                </c:pt>
                <c:pt idx="133">
                  <c:v>-32.979999999999997</c:v>
                </c:pt>
                <c:pt idx="134">
                  <c:v>-35.11</c:v>
                </c:pt>
                <c:pt idx="135">
                  <c:v>-34.04</c:v>
                </c:pt>
                <c:pt idx="136">
                  <c:v>-34.4</c:v>
                </c:pt>
                <c:pt idx="137">
                  <c:v>-33.33</c:v>
                </c:pt>
                <c:pt idx="138">
                  <c:v>-32.270000000000003</c:v>
                </c:pt>
                <c:pt idx="139">
                  <c:v>-30.14</c:v>
                </c:pt>
                <c:pt idx="140">
                  <c:v>-27.66</c:v>
                </c:pt>
                <c:pt idx="141">
                  <c:v>-25.89</c:v>
                </c:pt>
                <c:pt idx="142">
                  <c:v>-28.01</c:v>
                </c:pt>
                <c:pt idx="143">
                  <c:v>-29.08</c:v>
                </c:pt>
                <c:pt idx="144">
                  <c:v>-27.3</c:v>
                </c:pt>
                <c:pt idx="145">
                  <c:v>-26.95</c:v>
                </c:pt>
                <c:pt idx="146">
                  <c:v>-31.21</c:v>
                </c:pt>
                <c:pt idx="147">
                  <c:v>-31.91</c:v>
                </c:pt>
                <c:pt idx="148">
                  <c:v>-30.14</c:v>
                </c:pt>
                <c:pt idx="149">
                  <c:v>-30.5</c:v>
                </c:pt>
                <c:pt idx="150">
                  <c:v>-29.43</c:v>
                </c:pt>
                <c:pt idx="151">
                  <c:v>-28.72</c:v>
                </c:pt>
                <c:pt idx="152">
                  <c:v>-27.66</c:v>
                </c:pt>
                <c:pt idx="153">
                  <c:v>-28.37</c:v>
                </c:pt>
                <c:pt idx="154">
                  <c:v>-26.6</c:v>
                </c:pt>
                <c:pt idx="155">
                  <c:v>-26.6</c:v>
                </c:pt>
                <c:pt idx="156">
                  <c:v>-29.43</c:v>
                </c:pt>
                <c:pt idx="157">
                  <c:v>-30.85</c:v>
                </c:pt>
                <c:pt idx="158">
                  <c:v>-28.37</c:v>
                </c:pt>
                <c:pt idx="159">
                  <c:v>-26.95</c:v>
                </c:pt>
                <c:pt idx="160">
                  <c:v>-27.66</c:v>
                </c:pt>
                <c:pt idx="161" formatCode="General">
                  <c:v>#N/A</c:v>
                </c:pt>
                <c:pt idx="162">
                  <c:v>-25.18</c:v>
                </c:pt>
                <c:pt idx="163">
                  <c:v>-26.95</c:v>
                </c:pt>
                <c:pt idx="164">
                  <c:v>-26.95</c:v>
                </c:pt>
                <c:pt idx="165">
                  <c:v>-26.6</c:v>
                </c:pt>
                <c:pt idx="166">
                  <c:v>-29.08</c:v>
                </c:pt>
                <c:pt idx="167">
                  <c:v>-29.08</c:v>
                </c:pt>
                <c:pt idx="168">
                  <c:v>-24.11</c:v>
                </c:pt>
                <c:pt idx="169">
                  <c:v>-25.89</c:v>
                </c:pt>
                <c:pt idx="170">
                  <c:v>-18.09</c:v>
                </c:pt>
                <c:pt idx="171">
                  <c:v>-24.47</c:v>
                </c:pt>
                <c:pt idx="172">
                  <c:v>-21.28</c:v>
                </c:pt>
                <c:pt idx="173">
                  <c:v>-24.47</c:v>
                </c:pt>
                <c:pt idx="174">
                  <c:v>-23.05</c:v>
                </c:pt>
                <c:pt idx="175">
                  <c:v>-23.76</c:v>
                </c:pt>
                <c:pt idx="176">
                  <c:v>-25.89</c:v>
                </c:pt>
                <c:pt idx="177">
                  <c:v>-28.72</c:v>
                </c:pt>
                <c:pt idx="178">
                  <c:v>-31.21</c:v>
                </c:pt>
                <c:pt idx="179">
                  <c:v>-35.46</c:v>
                </c:pt>
                <c:pt idx="180">
                  <c:v>-35.11</c:v>
                </c:pt>
                <c:pt idx="181">
                  <c:v>-38.299999999999997</c:v>
                </c:pt>
                <c:pt idx="182">
                  <c:v>-35.46</c:v>
                </c:pt>
                <c:pt idx="183">
                  <c:v>-32.979999999999997</c:v>
                </c:pt>
                <c:pt idx="184">
                  <c:v>-34.75</c:v>
                </c:pt>
                <c:pt idx="185">
                  <c:v>-35.82</c:v>
                </c:pt>
                <c:pt idx="186" formatCode="General">
                  <c:v>#N/A</c:v>
                </c:pt>
                <c:pt idx="187">
                  <c:v>-38.299999999999997</c:v>
                </c:pt>
                <c:pt idx="188">
                  <c:v>-40.07</c:v>
                </c:pt>
                <c:pt idx="189">
                  <c:v>-40.07</c:v>
                </c:pt>
                <c:pt idx="190">
                  <c:v>-40.43</c:v>
                </c:pt>
                <c:pt idx="191">
                  <c:v>-42.55</c:v>
                </c:pt>
                <c:pt idx="192">
                  <c:v>-40.07</c:v>
                </c:pt>
                <c:pt idx="193">
                  <c:v>-43.26</c:v>
                </c:pt>
                <c:pt idx="194">
                  <c:v>-43.62</c:v>
                </c:pt>
                <c:pt idx="195">
                  <c:v>-43.62</c:v>
                </c:pt>
                <c:pt idx="196">
                  <c:v>-41.13</c:v>
                </c:pt>
                <c:pt idx="197">
                  <c:v>-41.49</c:v>
                </c:pt>
                <c:pt idx="198">
                  <c:v>-40.07</c:v>
                </c:pt>
                <c:pt idx="199">
                  <c:v>-39.01</c:v>
                </c:pt>
                <c:pt idx="200">
                  <c:v>-43.62</c:v>
                </c:pt>
                <c:pt idx="201">
                  <c:v>-45.74</c:v>
                </c:pt>
                <c:pt idx="202">
                  <c:v>-47.87</c:v>
                </c:pt>
                <c:pt idx="203">
                  <c:v>-43.62</c:v>
                </c:pt>
                <c:pt idx="204">
                  <c:v>-40.07</c:v>
                </c:pt>
                <c:pt idx="205">
                  <c:v>-38.299999999999997</c:v>
                </c:pt>
                <c:pt idx="206" formatCode="General">
                  <c:v>#N/A</c:v>
                </c:pt>
                <c:pt idx="207">
                  <c:v>-40.78</c:v>
                </c:pt>
                <c:pt idx="208">
                  <c:v>-43.62</c:v>
                </c:pt>
                <c:pt idx="209">
                  <c:v>-43.97</c:v>
                </c:pt>
                <c:pt idx="210">
                  <c:v>-38.65</c:v>
                </c:pt>
                <c:pt idx="211">
                  <c:v>-37.229999999999997</c:v>
                </c:pt>
                <c:pt idx="212">
                  <c:v>-36.520000000000003</c:v>
                </c:pt>
                <c:pt idx="213">
                  <c:v>-36.17</c:v>
                </c:pt>
                <c:pt idx="214">
                  <c:v>-38.299999999999997</c:v>
                </c:pt>
                <c:pt idx="215">
                  <c:v>-38.299999999999997</c:v>
                </c:pt>
                <c:pt idx="216">
                  <c:v>-37.590000000000003</c:v>
                </c:pt>
                <c:pt idx="217">
                  <c:v>-38.65</c:v>
                </c:pt>
                <c:pt idx="218">
                  <c:v>-41.49</c:v>
                </c:pt>
                <c:pt idx="219">
                  <c:v>-41.49</c:v>
                </c:pt>
                <c:pt idx="220">
                  <c:v>-37.229999999999997</c:v>
                </c:pt>
                <c:pt idx="221">
                  <c:v>-38.299999999999997</c:v>
                </c:pt>
                <c:pt idx="222">
                  <c:v>-38.299999999999997</c:v>
                </c:pt>
                <c:pt idx="223">
                  <c:v>-37.94</c:v>
                </c:pt>
                <c:pt idx="224">
                  <c:v>-37.229999999999997</c:v>
                </c:pt>
                <c:pt idx="225">
                  <c:v>-39.01</c:v>
                </c:pt>
                <c:pt idx="226">
                  <c:v>-39.01</c:v>
                </c:pt>
                <c:pt idx="227">
                  <c:v>-41.49</c:v>
                </c:pt>
                <c:pt idx="228">
                  <c:v>-40.07</c:v>
                </c:pt>
                <c:pt idx="229">
                  <c:v>-39.36</c:v>
                </c:pt>
                <c:pt idx="230">
                  <c:v>-39.01</c:v>
                </c:pt>
                <c:pt idx="231">
                  <c:v>-39.36</c:v>
                </c:pt>
                <c:pt idx="232">
                  <c:v>-40.07</c:v>
                </c:pt>
                <c:pt idx="233">
                  <c:v>-39.72</c:v>
                </c:pt>
                <c:pt idx="234">
                  <c:v>-34.4</c:v>
                </c:pt>
                <c:pt idx="235">
                  <c:v>-37.590000000000003</c:v>
                </c:pt>
                <c:pt idx="236" formatCode="General">
                  <c:v>#N/A</c:v>
                </c:pt>
                <c:pt idx="237">
                  <c:v>-36.520000000000003</c:v>
                </c:pt>
                <c:pt idx="238">
                  <c:v>-36.880000000000003</c:v>
                </c:pt>
                <c:pt idx="239">
                  <c:v>-36.17</c:v>
                </c:pt>
                <c:pt idx="240">
                  <c:v>-37.229999999999997</c:v>
                </c:pt>
                <c:pt idx="241">
                  <c:v>-37.94</c:v>
                </c:pt>
                <c:pt idx="242">
                  <c:v>-37.590000000000003</c:v>
                </c:pt>
                <c:pt idx="243">
                  <c:v>-34.75</c:v>
                </c:pt>
                <c:pt idx="244">
                  <c:v>-36.520000000000003</c:v>
                </c:pt>
                <c:pt idx="245">
                  <c:v>-36.17</c:v>
                </c:pt>
                <c:pt idx="246">
                  <c:v>-37.229999999999997</c:v>
                </c:pt>
                <c:pt idx="247">
                  <c:v>-38.299999999999997</c:v>
                </c:pt>
                <c:pt idx="248">
                  <c:v>-39.72</c:v>
                </c:pt>
                <c:pt idx="249">
                  <c:v>-39.72</c:v>
                </c:pt>
                <c:pt idx="250">
                  <c:v>-38.65</c:v>
                </c:pt>
                <c:pt idx="251">
                  <c:v>-37.590000000000003</c:v>
                </c:pt>
                <c:pt idx="252">
                  <c:v>-37.229999999999997</c:v>
                </c:pt>
                <c:pt idx="253">
                  <c:v>-36.880000000000003</c:v>
                </c:pt>
                <c:pt idx="254">
                  <c:v>-36.17</c:v>
                </c:pt>
                <c:pt idx="255">
                  <c:v>-37.94</c:v>
                </c:pt>
                <c:pt idx="256">
                  <c:v>-38.65</c:v>
                </c:pt>
                <c:pt idx="257">
                  <c:v>-37.94</c:v>
                </c:pt>
                <c:pt idx="258">
                  <c:v>-37.94</c:v>
                </c:pt>
                <c:pt idx="259">
                  <c:v>-37.94</c:v>
                </c:pt>
                <c:pt idx="260">
                  <c:v>-40.78</c:v>
                </c:pt>
                <c:pt idx="261">
                  <c:v>-41.84</c:v>
                </c:pt>
                <c:pt idx="262">
                  <c:v>-38.299999999999997</c:v>
                </c:pt>
                <c:pt idx="263">
                  <c:v>-40.07</c:v>
                </c:pt>
                <c:pt idx="264">
                  <c:v>-40.43</c:v>
                </c:pt>
                <c:pt idx="265">
                  <c:v>-40.43</c:v>
                </c:pt>
                <c:pt idx="266">
                  <c:v>-38.65</c:v>
                </c:pt>
                <c:pt idx="267">
                  <c:v>-41.13</c:v>
                </c:pt>
                <c:pt idx="268">
                  <c:v>-40.07</c:v>
                </c:pt>
                <c:pt idx="269">
                  <c:v>-39.01</c:v>
                </c:pt>
                <c:pt idx="270">
                  <c:v>-38.299999999999997</c:v>
                </c:pt>
                <c:pt idx="271">
                  <c:v>-42.2</c:v>
                </c:pt>
                <c:pt idx="272">
                  <c:v>-41.84</c:v>
                </c:pt>
                <c:pt idx="273">
                  <c:v>-41.84</c:v>
                </c:pt>
                <c:pt idx="274">
                  <c:v>-43.97</c:v>
                </c:pt>
                <c:pt idx="275">
                  <c:v>-43.26</c:v>
                </c:pt>
                <c:pt idx="276">
                  <c:v>-44.68</c:v>
                </c:pt>
                <c:pt idx="277">
                  <c:v>-45.04</c:v>
                </c:pt>
                <c:pt idx="278">
                  <c:v>-43.26</c:v>
                </c:pt>
                <c:pt idx="279">
                  <c:v>-44.33</c:v>
                </c:pt>
                <c:pt idx="280">
                  <c:v>-44.33</c:v>
                </c:pt>
                <c:pt idx="281">
                  <c:v>-44.33</c:v>
                </c:pt>
                <c:pt idx="282">
                  <c:v>-43.97</c:v>
                </c:pt>
                <c:pt idx="283">
                  <c:v>-43.97</c:v>
                </c:pt>
                <c:pt idx="284">
                  <c:v>-43.62</c:v>
                </c:pt>
                <c:pt idx="285">
                  <c:v>-42.91</c:v>
                </c:pt>
                <c:pt idx="286">
                  <c:v>-43.62</c:v>
                </c:pt>
                <c:pt idx="287">
                  <c:v>-44.33</c:v>
                </c:pt>
                <c:pt idx="288" formatCode="General">
                  <c:v>#N/A</c:v>
                </c:pt>
                <c:pt idx="289" formatCode="General">
                  <c:v>#N/A</c:v>
                </c:pt>
                <c:pt idx="290">
                  <c:v>-39.01</c:v>
                </c:pt>
                <c:pt idx="291">
                  <c:v>-41.84</c:v>
                </c:pt>
                <c:pt idx="292">
                  <c:v>-40.78</c:v>
                </c:pt>
                <c:pt idx="293" formatCode="General">
                  <c:v>#N/A</c:v>
                </c:pt>
                <c:pt idx="294">
                  <c:v>-42.55</c:v>
                </c:pt>
                <c:pt idx="295">
                  <c:v>-42.91</c:v>
                </c:pt>
                <c:pt idx="296">
                  <c:v>-41.49</c:v>
                </c:pt>
                <c:pt idx="297">
                  <c:v>-43.26</c:v>
                </c:pt>
                <c:pt idx="298">
                  <c:v>-44.33</c:v>
                </c:pt>
                <c:pt idx="299">
                  <c:v>-45.74</c:v>
                </c:pt>
                <c:pt idx="300">
                  <c:v>-45.04</c:v>
                </c:pt>
                <c:pt idx="301">
                  <c:v>-44.33</c:v>
                </c:pt>
                <c:pt idx="302">
                  <c:v>-42.2</c:v>
                </c:pt>
                <c:pt idx="303">
                  <c:v>-42.2</c:v>
                </c:pt>
                <c:pt idx="304">
                  <c:v>-41.84</c:v>
                </c:pt>
                <c:pt idx="305">
                  <c:v>-41.13</c:v>
                </c:pt>
                <c:pt idx="306">
                  <c:v>-42.2</c:v>
                </c:pt>
                <c:pt idx="307">
                  <c:v>-42.2</c:v>
                </c:pt>
                <c:pt idx="308">
                  <c:v>-43.26</c:v>
                </c:pt>
                <c:pt idx="309">
                  <c:v>-44.68</c:v>
                </c:pt>
                <c:pt idx="310">
                  <c:v>-45.74</c:v>
                </c:pt>
                <c:pt idx="311">
                  <c:v>-46.1</c:v>
                </c:pt>
                <c:pt idx="312">
                  <c:v>-49.29</c:v>
                </c:pt>
                <c:pt idx="313">
                  <c:v>-49.29</c:v>
                </c:pt>
                <c:pt idx="314">
                  <c:v>-49.65</c:v>
                </c:pt>
                <c:pt idx="315">
                  <c:v>-51.42</c:v>
                </c:pt>
                <c:pt idx="316">
                  <c:v>-50.71</c:v>
                </c:pt>
                <c:pt idx="317">
                  <c:v>-49.29</c:v>
                </c:pt>
                <c:pt idx="318">
                  <c:v>-46.1</c:v>
                </c:pt>
                <c:pt idx="319">
                  <c:v>-47.87</c:v>
                </c:pt>
                <c:pt idx="320">
                  <c:v>-50</c:v>
                </c:pt>
                <c:pt idx="321">
                  <c:v>-51.42</c:v>
                </c:pt>
                <c:pt idx="322">
                  <c:v>-50.71</c:v>
                </c:pt>
                <c:pt idx="323">
                  <c:v>-46.45</c:v>
                </c:pt>
                <c:pt idx="324">
                  <c:v>-45.04</c:v>
                </c:pt>
                <c:pt idx="325">
                  <c:v>-46.45</c:v>
                </c:pt>
                <c:pt idx="326" formatCode="General">
                  <c:v>#N/A</c:v>
                </c:pt>
                <c:pt idx="327">
                  <c:v>-47.87</c:v>
                </c:pt>
                <c:pt idx="328">
                  <c:v>-48.58</c:v>
                </c:pt>
                <c:pt idx="329">
                  <c:v>-48.58</c:v>
                </c:pt>
                <c:pt idx="330">
                  <c:v>-47.87</c:v>
                </c:pt>
                <c:pt idx="331">
                  <c:v>-50</c:v>
                </c:pt>
                <c:pt idx="332">
                  <c:v>-51.42</c:v>
                </c:pt>
                <c:pt idx="333">
                  <c:v>-54.26</c:v>
                </c:pt>
                <c:pt idx="334">
                  <c:v>-55.67</c:v>
                </c:pt>
                <c:pt idx="335">
                  <c:v>-57.8</c:v>
                </c:pt>
                <c:pt idx="336">
                  <c:v>-56.38</c:v>
                </c:pt>
                <c:pt idx="337">
                  <c:v>-54.61</c:v>
                </c:pt>
                <c:pt idx="338">
                  <c:v>-52.48</c:v>
                </c:pt>
                <c:pt idx="339">
                  <c:v>-54.96</c:v>
                </c:pt>
                <c:pt idx="340">
                  <c:v>-57.09</c:v>
                </c:pt>
                <c:pt idx="341">
                  <c:v>-61.35</c:v>
                </c:pt>
                <c:pt idx="342">
                  <c:v>-60.28</c:v>
                </c:pt>
                <c:pt idx="343">
                  <c:v>-64.540000000000006</c:v>
                </c:pt>
                <c:pt idx="344">
                  <c:v>-67.02</c:v>
                </c:pt>
                <c:pt idx="345">
                  <c:v>-63.48</c:v>
                </c:pt>
                <c:pt idx="346">
                  <c:v>-69.5</c:v>
                </c:pt>
                <c:pt idx="347">
                  <c:v>-67.38</c:v>
                </c:pt>
                <c:pt idx="348">
                  <c:v>-69.5</c:v>
                </c:pt>
                <c:pt idx="349">
                  <c:v>-69.150000000000006</c:v>
                </c:pt>
                <c:pt idx="350">
                  <c:v>-69.5</c:v>
                </c:pt>
                <c:pt idx="351">
                  <c:v>-71.63</c:v>
                </c:pt>
                <c:pt idx="352">
                  <c:v>-66.67</c:v>
                </c:pt>
                <c:pt idx="353">
                  <c:v>-62.94</c:v>
                </c:pt>
                <c:pt idx="354">
                  <c:v>-64.540000000000006</c:v>
                </c:pt>
                <c:pt idx="355">
                  <c:v>-67.73</c:v>
                </c:pt>
                <c:pt idx="356">
                  <c:v>-63.83</c:v>
                </c:pt>
                <c:pt idx="357">
                  <c:v>-61.7</c:v>
                </c:pt>
                <c:pt idx="358">
                  <c:v>-54.96</c:v>
                </c:pt>
                <c:pt idx="359">
                  <c:v>-53.9</c:v>
                </c:pt>
                <c:pt idx="360">
                  <c:v>-53.19</c:v>
                </c:pt>
                <c:pt idx="361">
                  <c:v>-53.9</c:v>
                </c:pt>
                <c:pt idx="362">
                  <c:v>-51.06</c:v>
                </c:pt>
                <c:pt idx="363">
                  <c:v>-52.84</c:v>
                </c:pt>
                <c:pt idx="364">
                  <c:v>-54.61</c:v>
                </c:pt>
                <c:pt idx="365" formatCode="General">
                  <c:v>#N/A</c:v>
                </c:pt>
                <c:pt idx="366">
                  <c:v>-58.16</c:v>
                </c:pt>
                <c:pt idx="367">
                  <c:v>-49.29</c:v>
                </c:pt>
                <c:pt idx="368">
                  <c:v>-50.35</c:v>
                </c:pt>
                <c:pt idx="369">
                  <c:v>-47.87</c:v>
                </c:pt>
                <c:pt idx="370">
                  <c:v>-45.04</c:v>
                </c:pt>
                <c:pt idx="371">
                  <c:v>-37.94</c:v>
                </c:pt>
                <c:pt idx="372">
                  <c:v>-42.55</c:v>
                </c:pt>
                <c:pt idx="373">
                  <c:v>-40.78</c:v>
                </c:pt>
                <c:pt idx="374">
                  <c:v>-34.04</c:v>
                </c:pt>
                <c:pt idx="375">
                  <c:v>-30.85</c:v>
                </c:pt>
                <c:pt idx="376">
                  <c:v>-29.08</c:v>
                </c:pt>
                <c:pt idx="377">
                  <c:v>-31.21</c:v>
                </c:pt>
                <c:pt idx="378">
                  <c:v>-36.17</c:v>
                </c:pt>
                <c:pt idx="379">
                  <c:v>-34.75</c:v>
                </c:pt>
                <c:pt idx="380">
                  <c:v>-33.33</c:v>
                </c:pt>
                <c:pt idx="381">
                  <c:v>-28.72</c:v>
                </c:pt>
                <c:pt idx="382">
                  <c:v>-28.01</c:v>
                </c:pt>
                <c:pt idx="383">
                  <c:v>-31.91</c:v>
                </c:pt>
                <c:pt idx="384">
                  <c:v>-32.270000000000003</c:v>
                </c:pt>
                <c:pt idx="385">
                  <c:v>-30.14</c:v>
                </c:pt>
                <c:pt idx="386">
                  <c:v>-27.66</c:v>
                </c:pt>
                <c:pt idx="387">
                  <c:v>-29.08</c:v>
                </c:pt>
                <c:pt idx="388">
                  <c:v>-32.979999999999997</c:v>
                </c:pt>
                <c:pt idx="389">
                  <c:v>-35.82</c:v>
                </c:pt>
                <c:pt idx="390">
                  <c:v>-35.11</c:v>
                </c:pt>
                <c:pt idx="391" formatCode="General">
                  <c:v>#N/A</c:v>
                </c:pt>
                <c:pt idx="392">
                  <c:v>-35.46</c:v>
                </c:pt>
                <c:pt idx="393">
                  <c:v>-35.46</c:v>
                </c:pt>
                <c:pt idx="394">
                  <c:v>-32.979999999999997</c:v>
                </c:pt>
                <c:pt idx="395">
                  <c:v>-32.270000000000003</c:v>
                </c:pt>
                <c:pt idx="396">
                  <c:v>-31.56</c:v>
                </c:pt>
                <c:pt idx="397">
                  <c:v>-31.56</c:v>
                </c:pt>
                <c:pt idx="398">
                  <c:v>-31.56</c:v>
                </c:pt>
                <c:pt idx="399">
                  <c:v>-32.270000000000003</c:v>
                </c:pt>
                <c:pt idx="400">
                  <c:v>-30.85</c:v>
                </c:pt>
                <c:pt idx="401">
                  <c:v>-31.56</c:v>
                </c:pt>
                <c:pt idx="402">
                  <c:v>-31.21</c:v>
                </c:pt>
                <c:pt idx="403">
                  <c:v>-33.33</c:v>
                </c:pt>
                <c:pt idx="404">
                  <c:v>-32.270000000000003</c:v>
                </c:pt>
                <c:pt idx="405">
                  <c:v>-26.95</c:v>
                </c:pt>
                <c:pt idx="406">
                  <c:v>-28.37</c:v>
                </c:pt>
                <c:pt idx="407">
                  <c:v>-30.14</c:v>
                </c:pt>
                <c:pt idx="408">
                  <c:v>-32.619999999999997</c:v>
                </c:pt>
                <c:pt idx="409">
                  <c:v>-37.94</c:v>
                </c:pt>
                <c:pt idx="410">
                  <c:v>-37.229999999999997</c:v>
                </c:pt>
                <c:pt idx="411">
                  <c:v>-36.520000000000003</c:v>
                </c:pt>
                <c:pt idx="412">
                  <c:v>-38.299999999999997</c:v>
                </c:pt>
                <c:pt idx="413">
                  <c:v>-40.78</c:v>
                </c:pt>
                <c:pt idx="414">
                  <c:v>-39.72</c:v>
                </c:pt>
                <c:pt idx="415">
                  <c:v>-39.36</c:v>
                </c:pt>
                <c:pt idx="416">
                  <c:v>-39.72</c:v>
                </c:pt>
                <c:pt idx="417">
                  <c:v>-37.94</c:v>
                </c:pt>
                <c:pt idx="418">
                  <c:v>-37.229999999999997</c:v>
                </c:pt>
                <c:pt idx="419">
                  <c:v>-39.36</c:v>
                </c:pt>
                <c:pt idx="420">
                  <c:v>-37.590000000000003</c:v>
                </c:pt>
                <c:pt idx="421">
                  <c:v>-38.65</c:v>
                </c:pt>
                <c:pt idx="422">
                  <c:v>-37.229999999999997</c:v>
                </c:pt>
                <c:pt idx="423" formatCode="General">
                  <c:v>#N/A</c:v>
                </c:pt>
                <c:pt idx="424">
                  <c:v>-35.11</c:v>
                </c:pt>
                <c:pt idx="425">
                  <c:v>-36.17</c:v>
                </c:pt>
                <c:pt idx="426">
                  <c:v>-33.33</c:v>
                </c:pt>
                <c:pt idx="427">
                  <c:v>-29.79</c:v>
                </c:pt>
                <c:pt idx="428">
                  <c:v>-30.14</c:v>
                </c:pt>
                <c:pt idx="429">
                  <c:v>-31.56</c:v>
                </c:pt>
                <c:pt idx="430">
                  <c:v>-31.21</c:v>
                </c:pt>
                <c:pt idx="431">
                  <c:v>-32.979999999999997</c:v>
                </c:pt>
                <c:pt idx="432">
                  <c:v>-34.75</c:v>
                </c:pt>
                <c:pt idx="433">
                  <c:v>-29.08</c:v>
                </c:pt>
                <c:pt idx="434">
                  <c:v>-31.21</c:v>
                </c:pt>
                <c:pt idx="435">
                  <c:v>-26.24</c:v>
                </c:pt>
                <c:pt idx="436">
                  <c:v>-22.34</c:v>
                </c:pt>
                <c:pt idx="437">
                  <c:v>-21.28</c:v>
                </c:pt>
                <c:pt idx="438">
                  <c:v>-15.6</c:v>
                </c:pt>
                <c:pt idx="439">
                  <c:v>-12.77</c:v>
                </c:pt>
                <c:pt idx="440">
                  <c:v>-12.77</c:v>
                </c:pt>
                <c:pt idx="441">
                  <c:v>-12.77</c:v>
                </c:pt>
                <c:pt idx="442">
                  <c:v>-15.25</c:v>
                </c:pt>
                <c:pt idx="443">
                  <c:v>-20.21</c:v>
                </c:pt>
                <c:pt idx="444">
                  <c:v>-22.34</c:v>
                </c:pt>
                <c:pt idx="445">
                  <c:v>-15.6</c:v>
                </c:pt>
                <c:pt idx="446" formatCode="General">
                  <c:v>#N/A</c:v>
                </c:pt>
                <c:pt idx="447">
                  <c:v>-17.02</c:v>
                </c:pt>
                <c:pt idx="448">
                  <c:v>-15.96</c:v>
                </c:pt>
                <c:pt idx="449">
                  <c:v>-18.09</c:v>
                </c:pt>
                <c:pt idx="450">
                  <c:v>-19.5</c:v>
                </c:pt>
                <c:pt idx="451">
                  <c:v>-20.57</c:v>
                </c:pt>
                <c:pt idx="452">
                  <c:v>-24.47</c:v>
                </c:pt>
                <c:pt idx="453">
                  <c:v>-20.92</c:v>
                </c:pt>
                <c:pt idx="454">
                  <c:v>-22.34</c:v>
                </c:pt>
                <c:pt idx="455">
                  <c:v>-23.4</c:v>
                </c:pt>
                <c:pt idx="456">
                  <c:v>-19.5</c:v>
                </c:pt>
                <c:pt idx="457">
                  <c:v>-21.63</c:v>
                </c:pt>
                <c:pt idx="458">
                  <c:v>-14.89</c:v>
                </c:pt>
                <c:pt idx="459">
                  <c:v>-14.54</c:v>
                </c:pt>
                <c:pt idx="460">
                  <c:v>-20.57</c:v>
                </c:pt>
                <c:pt idx="461">
                  <c:v>-16.309999999999999</c:v>
                </c:pt>
                <c:pt idx="462">
                  <c:v>-18.09</c:v>
                </c:pt>
                <c:pt idx="463">
                  <c:v>-9.93</c:v>
                </c:pt>
                <c:pt idx="464">
                  <c:v>-11.7</c:v>
                </c:pt>
                <c:pt idx="465">
                  <c:v>-7.8</c:v>
                </c:pt>
                <c:pt idx="466">
                  <c:v>-8.51</c:v>
                </c:pt>
                <c:pt idx="467">
                  <c:v>-12.41</c:v>
                </c:pt>
                <c:pt idx="468">
                  <c:v>-13.83</c:v>
                </c:pt>
                <c:pt idx="469">
                  <c:v>-16.309999999999999</c:v>
                </c:pt>
                <c:pt idx="470">
                  <c:v>-17.73</c:v>
                </c:pt>
                <c:pt idx="471" formatCode="General">
                  <c:v>#N/A</c:v>
                </c:pt>
                <c:pt idx="472">
                  <c:v>-19.86</c:v>
                </c:pt>
                <c:pt idx="473">
                  <c:v>-17.73</c:v>
                </c:pt>
                <c:pt idx="474">
                  <c:v>-17.02</c:v>
                </c:pt>
                <c:pt idx="475">
                  <c:v>-18.79</c:v>
                </c:pt>
                <c:pt idx="476">
                  <c:v>-16.309999999999999</c:v>
                </c:pt>
                <c:pt idx="477">
                  <c:v>-16.309999999999999</c:v>
                </c:pt>
                <c:pt idx="478">
                  <c:v>-15.6</c:v>
                </c:pt>
                <c:pt idx="479">
                  <c:v>-16.309999999999999</c:v>
                </c:pt>
                <c:pt idx="480">
                  <c:v>-17.38</c:v>
                </c:pt>
                <c:pt idx="481">
                  <c:v>-21.63</c:v>
                </c:pt>
                <c:pt idx="482">
                  <c:v>-18.79</c:v>
                </c:pt>
                <c:pt idx="483">
                  <c:v>-23.4</c:v>
                </c:pt>
                <c:pt idx="484">
                  <c:v>-20.92</c:v>
                </c:pt>
                <c:pt idx="485">
                  <c:v>-18.79</c:v>
                </c:pt>
                <c:pt idx="486">
                  <c:v>-15.96</c:v>
                </c:pt>
                <c:pt idx="487">
                  <c:v>-18.09</c:v>
                </c:pt>
                <c:pt idx="488">
                  <c:v>-18.09</c:v>
                </c:pt>
                <c:pt idx="489">
                  <c:v>-19.149999999999999</c:v>
                </c:pt>
                <c:pt idx="490">
                  <c:v>-19.5</c:v>
                </c:pt>
                <c:pt idx="491">
                  <c:v>-19.149999999999999</c:v>
                </c:pt>
                <c:pt idx="492">
                  <c:v>-20.57</c:v>
                </c:pt>
                <c:pt idx="493">
                  <c:v>-17.02</c:v>
                </c:pt>
                <c:pt idx="494">
                  <c:v>-18.79</c:v>
                </c:pt>
                <c:pt idx="495">
                  <c:v>-19.5</c:v>
                </c:pt>
                <c:pt idx="496" formatCode="General">
                  <c:v>#N/A</c:v>
                </c:pt>
                <c:pt idx="497">
                  <c:v>-20.57</c:v>
                </c:pt>
                <c:pt idx="498">
                  <c:v>-20.57</c:v>
                </c:pt>
                <c:pt idx="499">
                  <c:v>-21.63</c:v>
                </c:pt>
                <c:pt idx="500">
                  <c:v>-21.99</c:v>
                </c:pt>
                <c:pt idx="501">
                  <c:v>-21.63</c:v>
                </c:pt>
                <c:pt idx="502">
                  <c:v>-18.09</c:v>
                </c:pt>
                <c:pt idx="503">
                  <c:v>-15.96</c:v>
                </c:pt>
                <c:pt idx="504">
                  <c:v>-16.309999999999999</c:v>
                </c:pt>
                <c:pt idx="505">
                  <c:v>-17.38</c:v>
                </c:pt>
                <c:pt idx="506">
                  <c:v>-19.5</c:v>
                </c:pt>
                <c:pt idx="507">
                  <c:v>-20.74</c:v>
                </c:pt>
                <c:pt idx="508">
                  <c:v>-21.63</c:v>
                </c:pt>
                <c:pt idx="509">
                  <c:v>-21.99</c:v>
                </c:pt>
                <c:pt idx="510">
                  <c:v>-20.92</c:v>
                </c:pt>
                <c:pt idx="511">
                  <c:v>-21.28</c:v>
                </c:pt>
                <c:pt idx="512">
                  <c:v>-21.63</c:v>
                </c:pt>
                <c:pt idx="513">
                  <c:v>-21.99</c:v>
                </c:pt>
                <c:pt idx="514">
                  <c:v>-18.79</c:v>
                </c:pt>
                <c:pt idx="515">
                  <c:v>-21.28</c:v>
                </c:pt>
                <c:pt idx="516">
                  <c:v>-21.28</c:v>
                </c:pt>
                <c:pt idx="517">
                  <c:v>-14.89</c:v>
                </c:pt>
                <c:pt idx="518">
                  <c:v>-10.99</c:v>
                </c:pt>
                <c:pt idx="519">
                  <c:v>-17.38</c:v>
                </c:pt>
                <c:pt idx="520">
                  <c:v>-14.89</c:v>
                </c:pt>
                <c:pt idx="521">
                  <c:v>-18.09</c:v>
                </c:pt>
                <c:pt idx="522">
                  <c:v>-19.5</c:v>
                </c:pt>
                <c:pt idx="523">
                  <c:v>-19.86</c:v>
                </c:pt>
                <c:pt idx="524">
                  <c:v>-19.86</c:v>
                </c:pt>
                <c:pt idx="525">
                  <c:v>-21.63</c:v>
                </c:pt>
                <c:pt idx="526">
                  <c:v>-20.57</c:v>
                </c:pt>
                <c:pt idx="527">
                  <c:v>-15.96</c:v>
                </c:pt>
                <c:pt idx="528">
                  <c:v>-13.83</c:v>
                </c:pt>
                <c:pt idx="529">
                  <c:v>-15.25</c:v>
                </c:pt>
                <c:pt idx="530">
                  <c:v>-15.96</c:v>
                </c:pt>
                <c:pt idx="531">
                  <c:v>-17.38</c:v>
                </c:pt>
                <c:pt idx="532">
                  <c:v>-16.309999999999999</c:v>
                </c:pt>
                <c:pt idx="533">
                  <c:v>-12.06</c:v>
                </c:pt>
                <c:pt idx="534">
                  <c:v>-14.18</c:v>
                </c:pt>
                <c:pt idx="535">
                  <c:v>-1.77</c:v>
                </c:pt>
                <c:pt idx="536">
                  <c:v>13.12</c:v>
                </c:pt>
                <c:pt idx="537">
                  <c:v>7.09</c:v>
                </c:pt>
                <c:pt idx="538">
                  <c:v>0.71</c:v>
                </c:pt>
                <c:pt idx="539">
                  <c:v>13.83</c:v>
                </c:pt>
                <c:pt idx="540">
                  <c:v>14.89</c:v>
                </c:pt>
                <c:pt idx="541">
                  <c:v>15.6</c:v>
                </c:pt>
                <c:pt idx="542">
                  <c:v>19.149999999999999</c:v>
                </c:pt>
                <c:pt idx="543">
                  <c:v>17.02</c:v>
                </c:pt>
                <c:pt idx="544">
                  <c:v>15.6</c:v>
                </c:pt>
                <c:pt idx="545">
                  <c:v>27.66</c:v>
                </c:pt>
                <c:pt idx="546">
                  <c:v>22.7</c:v>
                </c:pt>
                <c:pt idx="547">
                  <c:v>24.47</c:v>
                </c:pt>
                <c:pt idx="548">
                  <c:v>25.53</c:v>
                </c:pt>
                <c:pt idx="549">
                  <c:v>24.82</c:v>
                </c:pt>
                <c:pt idx="550" formatCode="General">
                  <c:v>#N/A</c:v>
                </c:pt>
                <c:pt idx="551" formatCode="General">
                  <c:v>#N/A</c:v>
                </c:pt>
                <c:pt idx="552">
                  <c:v>24.11</c:v>
                </c:pt>
                <c:pt idx="553">
                  <c:v>25.89</c:v>
                </c:pt>
                <c:pt idx="554">
                  <c:v>24.47</c:v>
                </c:pt>
                <c:pt idx="555" formatCode="General">
                  <c:v>#N/A</c:v>
                </c:pt>
                <c:pt idx="556">
                  <c:v>21.63</c:v>
                </c:pt>
                <c:pt idx="557">
                  <c:v>34.75</c:v>
                </c:pt>
                <c:pt idx="558">
                  <c:v>31.21</c:v>
                </c:pt>
                <c:pt idx="559">
                  <c:v>35.82</c:v>
                </c:pt>
                <c:pt idx="560">
                  <c:v>31.91</c:v>
                </c:pt>
                <c:pt idx="561">
                  <c:v>28.01</c:v>
                </c:pt>
                <c:pt idx="562">
                  <c:v>21.99</c:v>
                </c:pt>
                <c:pt idx="563">
                  <c:v>18.440000000000001</c:v>
                </c:pt>
                <c:pt idx="564">
                  <c:v>23.05</c:v>
                </c:pt>
                <c:pt idx="565">
                  <c:v>18.79</c:v>
                </c:pt>
                <c:pt idx="566">
                  <c:v>18.79</c:v>
                </c:pt>
                <c:pt idx="567">
                  <c:v>17.02</c:v>
                </c:pt>
                <c:pt idx="568">
                  <c:v>24.82</c:v>
                </c:pt>
                <c:pt idx="569">
                  <c:v>26.6</c:v>
                </c:pt>
                <c:pt idx="570">
                  <c:v>26.6</c:v>
                </c:pt>
                <c:pt idx="571">
                  <c:v>27.66</c:v>
                </c:pt>
                <c:pt idx="572">
                  <c:v>32.619999999999997</c:v>
                </c:pt>
                <c:pt idx="573">
                  <c:v>26.6</c:v>
                </c:pt>
                <c:pt idx="574">
                  <c:v>28.37</c:v>
                </c:pt>
                <c:pt idx="575">
                  <c:v>28.01</c:v>
                </c:pt>
                <c:pt idx="576">
                  <c:v>45.39</c:v>
                </c:pt>
                <c:pt idx="577">
                  <c:v>44.68</c:v>
                </c:pt>
                <c:pt idx="578">
                  <c:v>46.1</c:v>
                </c:pt>
                <c:pt idx="579">
                  <c:v>45.39</c:v>
                </c:pt>
                <c:pt idx="580">
                  <c:v>67.02</c:v>
                </c:pt>
                <c:pt idx="581">
                  <c:v>75.53</c:v>
                </c:pt>
                <c:pt idx="582">
                  <c:v>79.790000000000006</c:v>
                </c:pt>
                <c:pt idx="583">
                  <c:v>77.66</c:v>
                </c:pt>
                <c:pt idx="584">
                  <c:v>74.47</c:v>
                </c:pt>
                <c:pt idx="585">
                  <c:v>79.790000000000006</c:v>
                </c:pt>
                <c:pt idx="586" formatCode="General">
                  <c:v>#N/A</c:v>
                </c:pt>
                <c:pt idx="587">
                  <c:v>82.98</c:v>
                </c:pt>
                <c:pt idx="588">
                  <c:v>68.09</c:v>
                </c:pt>
                <c:pt idx="589">
                  <c:v>66.31</c:v>
                </c:pt>
                <c:pt idx="590">
                  <c:v>72.7</c:v>
                </c:pt>
                <c:pt idx="591">
                  <c:v>79.430000000000007</c:v>
                </c:pt>
                <c:pt idx="592">
                  <c:v>73.05</c:v>
                </c:pt>
                <c:pt idx="593">
                  <c:v>71.28</c:v>
                </c:pt>
                <c:pt idx="594">
                  <c:v>78.010000000000005</c:v>
                </c:pt>
                <c:pt idx="595">
                  <c:v>58.87</c:v>
                </c:pt>
                <c:pt idx="596">
                  <c:v>59.93</c:v>
                </c:pt>
                <c:pt idx="597">
                  <c:v>73.400000000000006</c:v>
                </c:pt>
                <c:pt idx="598">
                  <c:v>75.180000000000007</c:v>
                </c:pt>
                <c:pt idx="599">
                  <c:v>57.09</c:v>
                </c:pt>
                <c:pt idx="600">
                  <c:v>53.55</c:v>
                </c:pt>
                <c:pt idx="601">
                  <c:v>39.72</c:v>
                </c:pt>
                <c:pt idx="602">
                  <c:v>45.39</c:v>
                </c:pt>
                <c:pt idx="603">
                  <c:v>44.68</c:v>
                </c:pt>
                <c:pt idx="604">
                  <c:v>55.32</c:v>
                </c:pt>
                <c:pt idx="605">
                  <c:v>59.93</c:v>
                </c:pt>
                <c:pt idx="606">
                  <c:v>67.02</c:v>
                </c:pt>
                <c:pt idx="607">
                  <c:v>73.760000000000005</c:v>
                </c:pt>
                <c:pt idx="608">
                  <c:v>81.56</c:v>
                </c:pt>
                <c:pt idx="609">
                  <c:v>76.95</c:v>
                </c:pt>
                <c:pt idx="610">
                  <c:v>67.02</c:v>
                </c:pt>
                <c:pt idx="611">
                  <c:v>68.44</c:v>
                </c:pt>
                <c:pt idx="612">
                  <c:v>55.67</c:v>
                </c:pt>
                <c:pt idx="613">
                  <c:v>51.77</c:v>
                </c:pt>
                <c:pt idx="614">
                  <c:v>51.42</c:v>
                </c:pt>
                <c:pt idx="615">
                  <c:v>56.38</c:v>
                </c:pt>
                <c:pt idx="616">
                  <c:v>55.32</c:v>
                </c:pt>
                <c:pt idx="617">
                  <c:v>56.38</c:v>
                </c:pt>
                <c:pt idx="618">
                  <c:v>60.64</c:v>
                </c:pt>
                <c:pt idx="619">
                  <c:v>69.150000000000006</c:v>
                </c:pt>
                <c:pt idx="620" formatCode="General">
                  <c:v>#N/A</c:v>
                </c:pt>
                <c:pt idx="621">
                  <c:v>86.52</c:v>
                </c:pt>
                <c:pt idx="622">
                  <c:v>89.72</c:v>
                </c:pt>
                <c:pt idx="623">
                  <c:v>81.209999999999994</c:v>
                </c:pt>
                <c:pt idx="624">
                  <c:v>86.88</c:v>
                </c:pt>
                <c:pt idx="625">
                  <c:v>76.239999999999995</c:v>
                </c:pt>
                <c:pt idx="626">
                  <c:v>69.5</c:v>
                </c:pt>
                <c:pt idx="627">
                  <c:v>66.31</c:v>
                </c:pt>
                <c:pt idx="628">
                  <c:v>65.599999999999994</c:v>
                </c:pt>
                <c:pt idx="629">
                  <c:v>66.31</c:v>
                </c:pt>
                <c:pt idx="630">
                  <c:v>63.12</c:v>
                </c:pt>
                <c:pt idx="631">
                  <c:v>60.28</c:v>
                </c:pt>
                <c:pt idx="632">
                  <c:v>63.12</c:v>
                </c:pt>
                <c:pt idx="633">
                  <c:v>62.06</c:v>
                </c:pt>
                <c:pt idx="634">
                  <c:v>59.57</c:v>
                </c:pt>
                <c:pt idx="635">
                  <c:v>59.22</c:v>
                </c:pt>
                <c:pt idx="636">
                  <c:v>54.26</c:v>
                </c:pt>
                <c:pt idx="637">
                  <c:v>54.26</c:v>
                </c:pt>
                <c:pt idx="638">
                  <c:v>63.83</c:v>
                </c:pt>
                <c:pt idx="639">
                  <c:v>59.93</c:v>
                </c:pt>
                <c:pt idx="640">
                  <c:v>64.540000000000006</c:v>
                </c:pt>
                <c:pt idx="641">
                  <c:v>87.23</c:v>
                </c:pt>
                <c:pt idx="642">
                  <c:v>77.66</c:v>
                </c:pt>
                <c:pt idx="643">
                  <c:v>100</c:v>
                </c:pt>
                <c:pt idx="644">
                  <c:v>97.52</c:v>
                </c:pt>
                <c:pt idx="645">
                  <c:v>105.67</c:v>
                </c:pt>
                <c:pt idx="646">
                  <c:v>92.91</c:v>
                </c:pt>
                <c:pt idx="647">
                  <c:v>90.78</c:v>
                </c:pt>
                <c:pt idx="648">
                  <c:v>84.75</c:v>
                </c:pt>
                <c:pt idx="649">
                  <c:v>79.08</c:v>
                </c:pt>
                <c:pt idx="650">
                  <c:v>81.56</c:v>
                </c:pt>
                <c:pt idx="651">
                  <c:v>97.52</c:v>
                </c:pt>
                <c:pt idx="652">
                  <c:v>98.58</c:v>
                </c:pt>
                <c:pt idx="653">
                  <c:v>91.49</c:v>
                </c:pt>
                <c:pt idx="654">
                  <c:v>95.39</c:v>
                </c:pt>
                <c:pt idx="655">
                  <c:v>96.45</c:v>
                </c:pt>
                <c:pt idx="656" formatCode="General">
                  <c:v>#N/A</c:v>
                </c:pt>
                <c:pt idx="657">
                  <c:v>85.46</c:v>
                </c:pt>
                <c:pt idx="658">
                  <c:v>92.2</c:v>
                </c:pt>
                <c:pt idx="659">
                  <c:v>102.48</c:v>
                </c:pt>
                <c:pt idx="660">
                  <c:v>98.94</c:v>
                </c:pt>
                <c:pt idx="661">
                  <c:v>106.38</c:v>
                </c:pt>
                <c:pt idx="662">
                  <c:v>112.41</c:v>
                </c:pt>
                <c:pt idx="663">
                  <c:v>106.38</c:v>
                </c:pt>
                <c:pt idx="664">
                  <c:v>97.87</c:v>
                </c:pt>
                <c:pt idx="665">
                  <c:v>107.09</c:v>
                </c:pt>
                <c:pt idx="666">
                  <c:v>106.74</c:v>
                </c:pt>
                <c:pt idx="667">
                  <c:v>108.87</c:v>
                </c:pt>
                <c:pt idx="668">
                  <c:v>107.8</c:v>
                </c:pt>
                <c:pt idx="669">
                  <c:v>107.09</c:v>
                </c:pt>
                <c:pt idx="670">
                  <c:v>109.93</c:v>
                </c:pt>
                <c:pt idx="671">
                  <c:v>90.78</c:v>
                </c:pt>
                <c:pt idx="672">
                  <c:v>94.33</c:v>
                </c:pt>
                <c:pt idx="673">
                  <c:v>96.1</c:v>
                </c:pt>
                <c:pt idx="674">
                  <c:v>84.4</c:v>
                </c:pt>
                <c:pt idx="675">
                  <c:v>83.33</c:v>
                </c:pt>
                <c:pt idx="676">
                  <c:v>85.82</c:v>
                </c:pt>
                <c:pt idx="677">
                  <c:v>86.17</c:v>
                </c:pt>
                <c:pt idx="678">
                  <c:v>85.46</c:v>
                </c:pt>
                <c:pt idx="679">
                  <c:v>89.01</c:v>
                </c:pt>
                <c:pt idx="680">
                  <c:v>86.88</c:v>
                </c:pt>
                <c:pt idx="681">
                  <c:v>80.14</c:v>
                </c:pt>
                <c:pt idx="682">
                  <c:v>77.66</c:v>
                </c:pt>
                <c:pt idx="683">
                  <c:v>80.849999999999994</c:v>
                </c:pt>
                <c:pt idx="684" formatCode="General">
                  <c:v>#N/A</c:v>
                </c:pt>
                <c:pt idx="685">
                  <c:v>88.65</c:v>
                </c:pt>
                <c:pt idx="686">
                  <c:v>89.36</c:v>
                </c:pt>
                <c:pt idx="687">
                  <c:v>85.82</c:v>
                </c:pt>
                <c:pt idx="688">
                  <c:v>85.46</c:v>
                </c:pt>
                <c:pt idx="689">
                  <c:v>76.95</c:v>
                </c:pt>
                <c:pt idx="690">
                  <c:v>80.5</c:v>
                </c:pt>
                <c:pt idx="691">
                  <c:v>79.08</c:v>
                </c:pt>
                <c:pt idx="692">
                  <c:v>76.599999999999994</c:v>
                </c:pt>
                <c:pt idx="693">
                  <c:v>73.400000000000006</c:v>
                </c:pt>
                <c:pt idx="694">
                  <c:v>69.150000000000006</c:v>
                </c:pt>
                <c:pt idx="695">
                  <c:v>65.959999999999994</c:v>
                </c:pt>
                <c:pt idx="696">
                  <c:v>60.28</c:v>
                </c:pt>
                <c:pt idx="697">
                  <c:v>67.02</c:v>
                </c:pt>
                <c:pt idx="698">
                  <c:v>72.7</c:v>
                </c:pt>
                <c:pt idx="699">
                  <c:v>73.400000000000006</c:v>
                </c:pt>
                <c:pt idx="700">
                  <c:v>72.7</c:v>
                </c:pt>
                <c:pt idx="701">
                  <c:v>75.89</c:v>
                </c:pt>
                <c:pt idx="702">
                  <c:v>72.7</c:v>
                </c:pt>
                <c:pt idx="703">
                  <c:v>85.46</c:v>
                </c:pt>
                <c:pt idx="704">
                  <c:v>88.65</c:v>
                </c:pt>
                <c:pt idx="705">
                  <c:v>86.88</c:v>
                </c:pt>
                <c:pt idx="706" formatCode="General">
                  <c:v>#N/A</c:v>
                </c:pt>
                <c:pt idx="707">
                  <c:v>85.46</c:v>
                </c:pt>
                <c:pt idx="708">
                  <c:v>76.95</c:v>
                </c:pt>
                <c:pt idx="709">
                  <c:v>77.66</c:v>
                </c:pt>
                <c:pt idx="710">
                  <c:v>79.08</c:v>
                </c:pt>
                <c:pt idx="711">
                  <c:v>75.53</c:v>
                </c:pt>
                <c:pt idx="712">
                  <c:v>80.5</c:v>
                </c:pt>
                <c:pt idx="713">
                  <c:v>81.209999999999994</c:v>
                </c:pt>
                <c:pt idx="714">
                  <c:v>79.430000000000007</c:v>
                </c:pt>
                <c:pt idx="715">
                  <c:v>79.790000000000006</c:v>
                </c:pt>
                <c:pt idx="716">
                  <c:v>72.34</c:v>
                </c:pt>
                <c:pt idx="717">
                  <c:v>70.92</c:v>
                </c:pt>
                <c:pt idx="718">
                  <c:v>70.569999999999993</c:v>
                </c:pt>
                <c:pt idx="719">
                  <c:v>64.180000000000007</c:v>
                </c:pt>
                <c:pt idx="720">
                  <c:v>69.150000000000006</c:v>
                </c:pt>
                <c:pt idx="721">
                  <c:v>80.5</c:v>
                </c:pt>
                <c:pt idx="722">
                  <c:v>84.04</c:v>
                </c:pt>
                <c:pt idx="723">
                  <c:v>86.17</c:v>
                </c:pt>
                <c:pt idx="724">
                  <c:v>89.01</c:v>
                </c:pt>
                <c:pt idx="725">
                  <c:v>97.52</c:v>
                </c:pt>
                <c:pt idx="726">
                  <c:v>104.26</c:v>
                </c:pt>
                <c:pt idx="727">
                  <c:v>110.28</c:v>
                </c:pt>
                <c:pt idx="728">
                  <c:v>120.57</c:v>
                </c:pt>
                <c:pt idx="729">
                  <c:v>141.13</c:v>
                </c:pt>
                <c:pt idx="730">
                  <c:v>153.19</c:v>
                </c:pt>
                <c:pt idx="731" formatCode="General">
                  <c:v>#N/A</c:v>
                </c:pt>
                <c:pt idx="732">
                  <c:v>159.57</c:v>
                </c:pt>
                <c:pt idx="733">
                  <c:v>159.22</c:v>
                </c:pt>
                <c:pt idx="734">
                  <c:v>148.94</c:v>
                </c:pt>
                <c:pt idx="735">
                  <c:v>162.41</c:v>
                </c:pt>
                <c:pt idx="736">
                  <c:v>160.28</c:v>
                </c:pt>
                <c:pt idx="737">
                  <c:v>153.9</c:v>
                </c:pt>
                <c:pt idx="738">
                  <c:v>163.47999999999999</c:v>
                </c:pt>
                <c:pt idx="739">
                  <c:v>158.87</c:v>
                </c:pt>
                <c:pt idx="740">
                  <c:v>134.75</c:v>
                </c:pt>
                <c:pt idx="741">
                  <c:v>108.87</c:v>
                </c:pt>
                <c:pt idx="742">
                  <c:v>112.41</c:v>
                </c:pt>
                <c:pt idx="743">
                  <c:v>117.38</c:v>
                </c:pt>
                <c:pt idx="744">
                  <c:v>117.02</c:v>
                </c:pt>
                <c:pt idx="745">
                  <c:v>104.96</c:v>
                </c:pt>
                <c:pt idx="746">
                  <c:v>116.67</c:v>
                </c:pt>
                <c:pt idx="747">
                  <c:v>109.22</c:v>
                </c:pt>
                <c:pt idx="748">
                  <c:v>105.67</c:v>
                </c:pt>
                <c:pt idx="749">
                  <c:v>113.48</c:v>
                </c:pt>
                <c:pt idx="750">
                  <c:v>120.92</c:v>
                </c:pt>
                <c:pt idx="751">
                  <c:v>117.73</c:v>
                </c:pt>
                <c:pt idx="752">
                  <c:v>122.34</c:v>
                </c:pt>
                <c:pt idx="753">
                  <c:v>111.7</c:v>
                </c:pt>
                <c:pt idx="754">
                  <c:v>122.7</c:v>
                </c:pt>
                <c:pt idx="755">
                  <c:v>113.12</c:v>
                </c:pt>
                <c:pt idx="756" formatCode="General">
                  <c:v>#N/A</c:v>
                </c:pt>
                <c:pt idx="757">
                  <c:v>148.58000000000001</c:v>
                </c:pt>
                <c:pt idx="758">
                  <c:v>169.86</c:v>
                </c:pt>
                <c:pt idx="759">
                  <c:v>170.21</c:v>
                </c:pt>
                <c:pt idx="760">
                  <c:v>163.83000000000001</c:v>
                </c:pt>
                <c:pt idx="761">
                  <c:v>174.11</c:v>
                </c:pt>
                <c:pt idx="762">
                  <c:v>172.7</c:v>
                </c:pt>
                <c:pt idx="763">
                  <c:v>176.6</c:v>
                </c:pt>
                <c:pt idx="764">
                  <c:v>165.25</c:v>
                </c:pt>
                <c:pt idx="765">
                  <c:v>158.87</c:v>
                </c:pt>
                <c:pt idx="766">
                  <c:v>164.54</c:v>
                </c:pt>
                <c:pt idx="767">
                  <c:v>165.25</c:v>
                </c:pt>
                <c:pt idx="768">
                  <c:v>151.06</c:v>
                </c:pt>
                <c:pt idx="769">
                  <c:v>144.68</c:v>
                </c:pt>
                <c:pt idx="770">
                  <c:v>142.55000000000001</c:v>
                </c:pt>
                <c:pt idx="771">
                  <c:v>150.71</c:v>
                </c:pt>
                <c:pt idx="772">
                  <c:v>145.74</c:v>
                </c:pt>
                <c:pt idx="773">
                  <c:v>162.41</c:v>
                </c:pt>
                <c:pt idx="774">
                  <c:v>162.41</c:v>
                </c:pt>
                <c:pt idx="775">
                  <c:v>160.63999999999999</c:v>
                </c:pt>
                <c:pt idx="776">
                  <c:v>181.91</c:v>
                </c:pt>
                <c:pt idx="777">
                  <c:v>183.69</c:v>
                </c:pt>
                <c:pt idx="778">
                  <c:v>162.41</c:v>
                </c:pt>
                <c:pt idx="779">
                  <c:v>163.47999999999999</c:v>
                </c:pt>
                <c:pt idx="780">
                  <c:v>157.44999999999999</c:v>
                </c:pt>
                <c:pt idx="781">
                  <c:v>147.87</c:v>
                </c:pt>
                <c:pt idx="782">
                  <c:v>134.04</c:v>
                </c:pt>
                <c:pt idx="783">
                  <c:v>132.97999999999999</c:v>
                </c:pt>
                <c:pt idx="784">
                  <c:v>135.46</c:v>
                </c:pt>
                <c:pt idx="785">
                  <c:v>124.11</c:v>
                </c:pt>
                <c:pt idx="786">
                  <c:v>113.48</c:v>
                </c:pt>
                <c:pt idx="787">
                  <c:v>123.76</c:v>
                </c:pt>
                <c:pt idx="788">
                  <c:v>121.63</c:v>
                </c:pt>
                <c:pt idx="789">
                  <c:v>123.76</c:v>
                </c:pt>
                <c:pt idx="790">
                  <c:v>112.06</c:v>
                </c:pt>
                <c:pt idx="791">
                  <c:v>121.63</c:v>
                </c:pt>
                <c:pt idx="792">
                  <c:v>112.06</c:v>
                </c:pt>
                <c:pt idx="793">
                  <c:v>102.13</c:v>
                </c:pt>
                <c:pt idx="794">
                  <c:v>108.51</c:v>
                </c:pt>
                <c:pt idx="795">
                  <c:v>97.16</c:v>
                </c:pt>
                <c:pt idx="796">
                  <c:v>101.06</c:v>
                </c:pt>
                <c:pt idx="797">
                  <c:v>108.51</c:v>
                </c:pt>
                <c:pt idx="798">
                  <c:v>108.51</c:v>
                </c:pt>
                <c:pt idx="799">
                  <c:v>101.06</c:v>
                </c:pt>
                <c:pt idx="800">
                  <c:v>94.68</c:v>
                </c:pt>
                <c:pt idx="801">
                  <c:v>92.91</c:v>
                </c:pt>
                <c:pt idx="802">
                  <c:v>88.65</c:v>
                </c:pt>
                <c:pt idx="803">
                  <c:v>98.94</c:v>
                </c:pt>
                <c:pt idx="804">
                  <c:v>92.91</c:v>
                </c:pt>
                <c:pt idx="805">
                  <c:v>89.01</c:v>
                </c:pt>
                <c:pt idx="806">
                  <c:v>85.46</c:v>
                </c:pt>
                <c:pt idx="807">
                  <c:v>98.58</c:v>
                </c:pt>
                <c:pt idx="808">
                  <c:v>97.16</c:v>
                </c:pt>
                <c:pt idx="809">
                  <c:v>102.13</c:v>
                </c:pt>
                <c:pt idx="810">
                  <c:v>106.03</c:v>
                </c:pt>
                <c:pt idx="811" formatCode="General">
                  <c:v>#N/A</c:v>
                </c:pt>
                <c:pt idx="812" formatCode="General">
                  <c:v>#N/A</c:v>
                </c:pt>
                <c:pt idx="813">
                  <c:v>96.81</c:v>
                </c:pt>
                <c:pt idx="814">
                  <c:v>91.84</c:v>
                </c:pt>
                <c:pt idx="815">
                  <c:v>96.45</c:v>
                </c:pt>
                <c:pt idx="816" formatCode="General">
                  <c:v>#N/A</c:v>
                </c:pt>
                <c:pt idx="817">
                  <c:v>109.93</c:v>
                </c:pt>
                <c:pt idx="818">
                  <c:v>120.21</c:v>
                </c:pt>
                <c:pt idx="819">
                  <c:v>100.35</c:v>
                </c:pt>
                <c:pt idx="820">
                  <c:v>108.51</c:v>
                </c:pt>
                <c:pt idx="821">
                  <c:v>108.16</c:v>
                </c:pt>
                <c:pt idx="822">
                  <c:v>110.28</c:v>
                </c:pt>
                <c:pt idx="823">
                  <c:v>114.54</c:v>
                </c:pt>
                <c:pt idx="824">
                  <c:v>104.96</c:v>
                </c:pt>
                <c:pt idx="825">
                  <c:v>105.32</c:v>
                </c:pt>
                <c:pt idx="826">
                  <c:v>104.26</c:v>
                </c:pt>
                <c:pt idx="827">
                  <c:v>91.49</c:v>
                </c:pt>
                <c:pt idx="828">
                  <c:v>92.55</c:v>
                </c:pt>
                <c:pt idx="829">
                  <c:v>90.78</c:v>
                </c:pt>
                <c:pt idx="830">
                  <c:v>81.56</c:v>
                </c:pt>
                <c:pt idx="831">
                  <c:v>82.98</c:v>
                </c:pt>
                <c:pt idx="832">
                  <c:v>78.37</c:v>
                </c:pt>
                <c:pt idx="833">
                  <c:v>73.05</c:v>
                </c:pt>
                <c:pt idx="834">
                  <c:v>69.150000000000006</c:v>
                </c:pt>
                <c:pt idx="835">
                  <c:v>75.89</c:v>
                </c:pt>
                <c:pt idx="836">
                  <c:v>85.46</c:v>
                </c:pt>
                <c:pt idx="837">
                  <c:v>92.55</c:v>
                </c:pt>
                <c:pt idx="838">
                  <c:v>88.3</c:v>
                </c:pt>
                <c:pt idx="839">
                  <c:v>78.72</c:v>
                </c:pt>
                <c:pt idx="840">
                  <c:v>85.11</c:v>
                </c:pt>
                <c:pt idx="841">
                  <c:v>87.94</c:v>
                </c:pt>
                <c:pt idx="842">
                  <c:v>89.36</c:v>
                </c:pt>
                <c:pt idx="843">
                  <c:v>107.45</c:v>
                </c:pt>
                <c:pt idx="844">
                  <c:v>106.03</c:v>
                </c:pt>
                <c:pt idx="845">
                  <c:v>108.16</c:v>
                </c:pt>
                <c:pt idx="846">
                  <c:v>101.06</c:v>
                </c:pt>
                <c:pt idx="847">
                  <c:v>105.32</c:v>
                </c:pt>
                <c:pt idx="848">
                  <c:v>102.84</c:v>
                </c:pt>
                <c:pt idx="849">
                  <c:v>98.23</c:v>
                </c:pt>
                <c:pt idx="850">
                  <c:v>87.23</c:v>
                </c:pt>
                <c:pt idx="851" formatCode="General">
                  <c:v>#N/A</c:v>
                </c:pt>
                <c:pt idx="852">
                  <c:v>91.84</c:v>
                </c:pt>
                <c:pt idx="853">
                  <c:v>92.2</c:v>
                </c:pt>
                <c:pt idx="854">
                  <c:v>112.06</c:v>
                </c:pt>
                <c:pt idx="855">
                  <c:v>115.25</c:v>
                </c:pt>
                <c:pt idx="856">
                  <c:v>138.65</c:v>
                </c:pt>
                <c:pt idx="857">
                  <c:v>132.97999999999999</c:v>
                </c:pt>
                <c:pt idx="858">
                  <c:v>144.68</c:v>
                </c:pt>
                <c:pt idx="859">
                  <c:v>140.43</c:v>
                </c:pt>
                <c:pt idx="860">
                  <c:v>129.79</c:v>
                </c:pt>
                <c:pt idx="861">
                  <c:v>136.52000000000001</c:v>
                </c:pt>
                <c:pt idx="862">
                  <c:v>143.97</c:v>
                </c:pt>
                <c:pt idx="863">
                  <c:v>160.28</c:v>
                </c:pt>
                <c:pt idx="864">
                  <c:v>159.57</c:v>
                </c:pt>
                <c:pt idx="865">
                  <c:v>151.41999999999999</c:v>
                </c:pt>
                <c:pt idx="866">
                  <c:v>132.97999999999999</c:v>
                </c:pt>
                <c:pt idx="867">
                  <c:v>132.62</c:v>
                </c:pt>
                <c:pt idx="868">
                  <c:v>130.5</c:v>
                </c:pt>
                <c:pt idx="869">
                  <c:v>146.44999999999999</c:v>
                </c:pt>
                <c:pt idx="870">
                  <c:v>152.47999999999999</c:v>
                </c:pt>
                <c:pt idx="871">
                  <c:v>159.57</c:v>
                </c:pt>
                <c:pt idx="872">
                  <c:v>160.28</c:v>
                </c:pt>
                <c:pt idx="873">
                  <c:v>157.44999999999999</c:v>
                </c:pt>
                <c:pt idx="874">
                  <c:v>159.22</c:v>
                </c:pt>
                <c:pt idx="875">
                  <c:v>155.66999999999999</c:v>
                </c:pt>
                <c:pt idx="876">
                  <c:v>140.07</c:v>
                </c:pt>
                <c:pt idx="877">
                  <c:v>142.19999999999999</c:v>
                </c:pt>
                <c:pt idx="878">
                  <c:v>143.97</c:v>
                </c:pt>
                <c:pt idx="879">
                  <c:v>151.06</c:v>
                </c:pt>
                <c:pt idx="880">
                  <c:v>150</c:v>
                </c:pt>
                <c:pt idx="881">
                  <c:v>142.91</c:v>
                </c:pt>
                <c:pt idx="882">
                  <c:v>142.91</c:v>
                </c:pt>
                <c:pt idx="883">
                  <c:v>147.87</c:v>
                </c:pt>
                <c:pt idx="884">
                  <c:v>176.24</c:v>
                </c:pt>
                <c:pt idx="885">
                  <c:v>176.24</c:v>
                </c:pt>
                <c:pt idx="886">
                  <c:v>179.43</c:v>
                </c:pt>
                <c:pt idx="887">
                  <c:v>180.5</c:v>
                </c:pt>
                <c:pt idx="888">
                  <c:v>181.91</c:v>
                </c:pt>
                <c:pt idx="889">
                  <c:v>179.43</c:v>
                </c:pt>
                <c:pt idx="890" formatCode="General">
                  <c:v>#N/A</c:v>
                </c:pt>
                <c:pt idx="891">
                  <c:v>163.47999999999999</c:v>
                </c:pt>
                <c:pt idx="892">
                  <c:v>154.61000000000001</c:v>
                </c:pt>
                <c:pt idx="893">
                  <c:v>162.06</c:v>
                </c:pt>
                <c:pt idx="894">
                  <c:v>139.36000000000001</c:v>
                </c:pt>
                <c:pt idx="895">
                  <c:v>132.97999999999999</c:v>
                </c:pt>
                <c:pt idx="896">
                  <c:v>126.6</c:v>
                </c:pt>
                <c:pt idx="897">
                  <c:v>126.95</c:v>
                </c:pt>
                <c:pt idx="898">
                  <c:v>124.11</c:v>
                </c:pt>
                <c:pt idx="899">
                  <c:v>129.43</c:v>
                </c:pt>
                <c:pt idx="900">
                  <c:v>124.47</c:v>
                </c:pt>
                <c:pt idx="901">
                  <c:v>116.31</c:v>
                </c:pt>
                <c:pt idx="902">
                  <c:v>123.05</c:v>
                </c:pt>
                <c:pt idx="903">
                  <c:v>130.5</c:v>
                </c:pt>
                <c:pt idx="904">
                  <c:v>110.99</c:v>
                </c:pt>
                <c:pt idx="905">
                  <c:v>103.19</c:v>
                </c:pt>
                <c:pt idx="906">
                  <c:v>80.14</c:v>
                </c:pt>
                <c:pt idx="907">
                  <c:v>85.82</c:v>
                </c:pt>
                <c:pt idx="908">
                  <c:v>81.209999999999994</c:v>
                </c:pt>
                <c:pt idx="909">
                  <c:v>79.430000000000007</c:v>
                </c:pt>
                <c:pt idx="910">
                  <c:v>89.72</c:v>
                </c:pt>
                <c:pt idx="911">
                  <c:v>95.39</c:v>
                </c:pt>
                <c:pt idx="912">
                  <c:v>110.99</c:v>
                </c:pt>
                <c:pt idx="913">
                  <c:v>104.61</c:v>
                </c:pt>
                <c:pt idx="914">
                  <c:v>104.26</c:v>
                </c:pt>
                <c:pt idx="915">
                  <c:v>106.03</c:v>
                </c:pt>
                <c:pt idx="916" formatCode="General">
                  <c:v>#N/A</c:v>
                </c:pt>
                <c:pt idx="917">
                  <c:v>109.57</c:v>
                </c:pt>
                <c:pt idx="918">
                  <c:v>106.74</c:v>
                </c:pt>
                <c:pt idx="919">
                  <c:v>114.54</c:v>
                </c:pt>
                <c:pt idx="920">
                  <c:v>119.86</c:v>
                </c:pt>
                <c:pt idx="921">
                  <c:v>127.66</c:v>
                </c:pt>
                <c:pt idx="922">
                  <c:v>112.77</c:v>
                </c:pt>
                <c:pt idx="923">
                  <c:v>99.29</c:v>
                </c:pt>
                <c:pt idx="924">
                  <c:v>115.96</c:v>
                </c:pt>
                <c:pt idx="925">
                  <c:v>109.93</c:v>
                </c:pt>
                <c:pt idx="926">
                  <c:v>109.22</c:v>
                </c:pt>
                <c:pt idx="927">
                  <c:v>128.01</c:v>
                </c:pt>
                <c:pt idx="928">
                  <c:v>124.47</c:v>
                </c:pt>
                <c:pt idx="929">
                  <c:v>114.89</c:v>
                </c:pt>
                <c:pt idx="930">
                  <c:v>110.99</c:v>
                </c:pt>
                <c:pt idx="931">
                  <c:v>93.97</c:v>
                </c:pt>
                <c:pt idx="932">
                  <c:v>75.89</c:v>
                </c:pt>
                <c:pt idx="933">
                  <c:v>79.08</c:v>
                </c:pt>
                <c:pt idx="934">
                  <c:v>65.599999999999994</c:v>
                </c:pt>
                <c:pt idx="935">
                  <c:v>65.599999999999994</c:v>
                </c:pt>
                <c:pt idx="936">
                  <c:v>67.38</c:v>
                </c:pt>
                <c:pt idx="937">
                  <c:v>71.989999999999995</c:v>
                </c:pt>
                <c:pt idx="938">
                  <c:v>64.540000000000006</c:v>
                </c:pt>
                <c:pt idx="939">
                  <c:v>61.35</c:v>
                </c:pt>
                <c:pt idx="940">
                  <c:v>75.89</c:v>
                </c:pt>
                <c:pt idx="941">
                  <c:v>81.56</c:v>
                </c:pt>
                <c:pt idx="942">
                  <c:v>78.37</c:v>
                </c:pt>
                <c:pt idx="943">
                  <c:v>67.73</c:v>
                </c:pt>
                <c:pt idx="944">
                  <c:v>63.83</c:v>
                </c:pt>
                <c:pt idx="945" formatCode="General">
                  <c:v>#N/A</c:v>
                </c:pt>
                <c:pt idx="946">
                  <c:v>67.38</c:v>
                </c:pt>
                <c:pt idx="947">
                  <c:v>61.35</c:v>
                </c:pt>
                <c:pt idx="948">
                  <c:v>62.41</c:v>
                </c:pt>
                <c:pt idx="949">
                  <c:v>78.010000000000005</c:v>
                </c:pt>
                <c:pt idx="950">
                  <c:v>76.599999999999994</c:v>
                </c:pt>
                <c:pt idx="951">
                  <c:v>69.5</c:v>
                </c:pt>
                <c:pt idx="952">
                  <c:v>63.48</c:v>
                </c:pt>
                <c:pt idx="953">
                  <c:v>63.83</c:v>
                </c:pt>
                <c:pt idx="954">
                  <c:v>68.44</c:v>
                </c:pt>
                <c:pt idx="955">
                  <c:v>70.209999999999994</c:v>
                </c:pt>
                <c:pt idx="956">
                  <c:v>74.11</c:v>
                </c:pt>
                <c:pt idx="957">
                  <c:v>81.91</c:v>
                </c:pt>
                <c:pt idx="958">
                  <c:v>84.75</c:v>
                </c:pt>
                <c:pt idx="959">
                  <c:v>77.66</c:v>
                </c:pt>
                <c:pt idx="960">
                  <c:v>68.44</c:v>
                </c:pt>
                <c:pt idx="961">
                  <c:v>77.3</c:v>
                </c:pt>
                <c:pt idx="962">
                  <c:v>76.239999999999995</c:v>
                </c:pt>
                <c:pt idx="963">
                  <c:v>90.07</c:v>
                </c:pt>
                <c:pt idx="964">
                  <c:v>93.62</c:v>
                </c:pt>
                <c:pt idx="965">
                  <c:v>97.87</c:v>
                </c:pt>
                <c:pt idx="966" formatCode="General">
                  <c:v>#N/A</c:v>
                </c:pt>
                <c:pt idx="967">
                  <c:v>92.91</c:v>
                </c:pt>
                <c:pt idx="968">
                  <c:v>90.43</c:v>
                </c:pt>
                <c:pt idx="969">
                  <c:v>90.43</c:v>
                </c:pt>
                <c:pt idx="970">
                  <c:v>93.62</c:v>
                </c:pt>
                <c:pt idx="971">
                  <c:v>94.33</c:v>
                </c:pt>
                <c:pt idx="972">
                  <c:v>86.17</c:v>
                </c:pt>
                <c:pt idx="973">
                  <c:v>90.07</c:v>
                </c:pt>
                <c:pt idx="974">
                  <c:v>89.01</c:v>
                </c:pt>
                <c:pt idx="975">
                  <c:v>86.17</c:v>
                </c:pt>
                <c:pt idx="976">
                  <c:v>82.98</c:v>
                </c:pt>
                <c:pt idx="977">
                  <c:v>88.3</c:v>
                </c:pt>
                <c:pt idx="978">
                  <c:v>72.34</c:v>
                </c:pt>
                <c:pt idx="979">
                  <c:v>75.53</c:v>
                </c:pt>
                <c:pt idx="980">
                  <c:v>66.67</c:v>
                </c:pt>
                <c:pt idx="981">
                  <c:v>65.599999999999994</c:v>
                </c:pt>
                <c:pt idx="982">
                  <c:v>71.28</c:v>
                </c:pt>
                <c:pt idx="983">
                  <c:v>96.81</c:v>
                </c:pt>
                <c:pt idx="984">
                  <c:v>97.16</c:v>
                </c:pt>
                <c:pt idx="985">
                  <c:v>88.65</c:v>
                </c:pt>
                <c:pt idx="986">
                  <c:v>104.61</c:v>
                </c:pt>
                <c:pt idx="987">
                  <c:v>105.67</c:v>
                </c:pt>
                <c:pt idx="988">
                  <c:v>107.09</c:v>
                </c:pt>
                <c:pt idx="989">
                  <c:v>92.55</c:v>
                </c:pt>
                <c:pt idx="990">
                  <c:v>95.39</c:v>
                </c:pt>
                <c:pt idx="991" formatCode="General">
                  <c:v>#N/A</c:v>
                </c:pt>
                <c:pt idx="992">
                  <c:v>99.65</c:v>
                </c:pt>
                <c:pt idx="993">
                  <c:v>95.74</c:v>
                </c:pt>
                <c:pt idx="994">
                  <c:v>115.25</c:v>
                </c:pt>
                <c:pt idx="995">
                  <c:v>112.77</c:v>
                </c:pt>
                <c:pt idx="996">
                  <c:v>112.06</c:v>
                </c:pt>
                <c:pt idx="997">
                  <c:v>103.55</c:v>
                </c:pt>
                <c:pt idx="998">
                  <c:v>112.06</c:v>
                </c:pt>
                <c:pt idx="999">
                  <c:v>100.35</c:v>
                </c:pt>
                <c:pt idx="1000">
                  <c:v>97.87</c:v>
                </c:pt>
                <c:pt idx="1001">
                  <c:v>97.16</c:v>
                </c:pt>
                <c:pt idx="1002">
                  <c:v>93.26</c:v>
                </c:pt>
                <c:pt idx="1003">
                  <c:v>92.55</c:v>
                </c:pt>
                <c:pt idx="1004">
                  <c:v>86.17</c:v>
                </c:pt>
                <c:pt idx="1005">
                  <c:v>69.86</c:v>
                </c:pt>
                <c:pt idx="1006">
                  <c:v>71.28</c:v>
                </c:pt>
                <c:pt idx="1007">
                  <c:v>80.5</c:v>
                </c:pt>
                <c:pt idx="1008">
                  <c:v>93.26</c:v>
                </c:pt>
                <c:pt idx="1009">
                  <c:v>86.88</c:v>
                </c:pt>
                <c:pt idx="1010">
                  <c:v>78.010000000000005</c:v>
                </c:pt>
                <c:pt idx="1011">
                  <c:v>91.84</c:v>
                </c:pt>
                <c:pt idx="1012">
                  <c:v>98.58</c:v>
                </c:pt>
                <c:pt idx="1013">
                  <c:v>98.23</c:v>
                </c:pt>
                <c:pt idx="1014">
                  <c:v>93.62</c:v>
                </c:pt>
                <c:pt idx="1015">
                  <c:v>86.88</c:v>
                </c:pt>
                <c:pt idx="1016" formatCode="General">
                  <c:v>#N/A</c:v>
                </c:pt>
                <c:pt idx="1017">
                  <c:v>77.3</c:v>
                </c:pt>
                <c:pt idx="1018">
                  <c:v>78.37</c:v>
                </c:pt>
                <c:pt idx="1019">
                  <c:v>85.82</c:v>
                </c:pt>
                <c:pt idx="1020">
                  <c:v>78.72</c:v>
                </c:pt>
                <c:pt idx="1021">
                  <c:v>90.07</c:v>
                </c:pt>
                <c:pt idx="1022">
                  <c:v>92.55</c:v>
                </c:pt>
                <c:pt idx="1023">
                  <c:v>87.94</c:v>
                </c:pt>
                <c:pt idx="1024">
                  <c:v>88.65</c:v>
                </c:pt>
                <c:pt idx="1025">
                  <c:v>95.74</c:v>
                </c:pt>
                <c:pt idx="1026">
                  <c:v>91.84</c:v>
                </c:pt>
                <c:pt idx="1027">
                  <c:v>100.71</c:v>
                </c:pt>
                <c:pt idx="1028">
                  <c:v>103.19</c:v>
                </c:pt>
                <c:pt idx="1029">
                  <c:v>100</c:v>
                </c:pt>
                <c:pt idx="1030">
                  <c:v>105.32</c:v>
                </c:pt>
                <c:pt idx="1031">
                  <c:v>102.84</c:v>
                </c:pt>
                <c:pt idx="1032">
                  <c:v>102.48</c:v>
                </c:pt>
                <c:pt idx="1033">
                  <c:v>93.97</c:v>
                </c:pt>
                <c:pt idx="1034">
                  <c:v>98.94</c:v>
                </c:pt>
                <c:pt idx="1035">
                  <c:v>97.16</c:v>
                </c:pt>
                <c:pt idx="1036">
                  <c:v>104.61</c:v>
                </c:pt>
                <c:pt idx="1037">
                  <c:v>106.74</c:v>
                </c:pt>
                <c:pt idx="1038">
                  <c:v>95.39</c:v>
                </c:pt>
                <c:pt idx="1039">
                  <c:v>105.32</c:v>
                </c:pt>
                <c:pt idx="1040">
                  <c:v>116.67</c:v>
                </c:pt>
                <c:pt idx="1041">
                  <c:v>114.18</c:v>
                </c:pt>
                <c:pt idx="1042">
                  <c:v>119.15</c:v>
                </c:pt>
                <c:pt idx="1043">
                  <c:v>107.45</c:v>
                </c:pt>
                <c:pt idx="1044">
                  <c:v>104.96</c:v>
                </c:pt>
                <c:pt idx="1045">
                  <c:v>106.03</c:v>
                </c:pt>
                <c:pt idx="1046">
                  <c:v>101.06</c:v>
                </c:pt>
                <c:pt idx="1047">
                  <c:v>113.83</c:v>
                </c:pt>
                <c:pt idx="1048">
                  <c:v>117.38</c:v>
                </c:pt>
                <c:pt idx="1049">
                  <c:v>119.86</c:v>
                </c:pt>
                <c:pt idx="1050">
                  <c:v>116.31</c:v>
                </c:pt>
                <c:pt idx="1051">
                  <c:v>104.96</c:v>
                </c:pt>
                <c:pt idx="1052">
                  <c:v>109.57</c:v>
                </c:pt>
                <c:pt idx="1053">
                  <c:v>126.24</c:v>
                </c:pt>
                <c:pt idx="1054">
                  <c:v>117.73</c:v>
                </c:pt>
                <c:pt idx="1055">
                  <c:v>114.18</c:v>
                </c:pt>
                <c:pt idx="1056">
                  <c:v>101.42</c:v>
                </c:pt>
                <c:pt idx="1057">
                  <c:v>95.74</c:v>
                </c:pt>
                <c:pt idx="1058">
                  <c:v>95.04</c:v>
                </c:pt>
                <c:pt idx="1059">
                  <c:v>99.29</c:v>
                </c:pt>
                <c:pt idx="1060">
                  <c:v>96.81</c:v>
                </c:pt>
                <c:pt idx="1061">
                  <c:v>101.42</c:v>
                </c:pt>
                <c:pt idx="1062">
                  <c:v>102.13</c:v>
                </c:pt>
                <c:pt idx="1063">
                  <c:v>99.65</c:v>
                </c:pt>
                <c:pt idx="1064">
                  <c:v>96.1</c:v>
                </c:pt>
                <c:pt idx="1065">
                  <c:v>97.52</c:v>
                </c:pt>
                <c:pt idx="1066">
                  <c:v>92.55</c:v>
                </c:pt>
                <c:pt idx="1067">
                  <c:v>94.33</c:v>
                </c:pt>
                <c:pt idx="1068">
                  <c:v>103.9</c:v>
                </c:pt>
                <c:pt idx="1069">
                  <c:v>103.55</c:v>
                </c:pt>
                <c:pt idx="1070">
                  <c:v>109.57</c:v>
                </c:pt>
                <c:pt idx="1071" formatCode="General">
                  <c:v>#N/A</c:v>
                </c:pt>
                <c:pt idx="1072" formatCode="General">
                  <c:v>#N/A</c:v>
                </c:pt>
                <c:pt idx="1073">
                  <c:v>105.32</c:v>
                </c:pt>
                <c:pt idx="1074">
                  <c:v>108.51</c:v>
                </c:pt>
                <c:pt idx="1075">
                  <c:v>112.41</c:v>
                </c:pt>
                <c:pt idx="1076" formatCode="General">
                  <c:v>#N/A</c:v>
                </c:pt>
                <c:pt idx="1077">
                  <c:v>112.41</c:v>
                </c:pt>
                <c:pt idx="1078">
                  <c:v>99.65</c:v>
                </c:pt>
                <c:pt idx="1079">
                  <c:v>103.9</c:v>
                </c:pt>
                <c:pt idx="1080">
                  <c:v>110.28</c:v>
                </c:pt>
                <c:pt idx="1081">
                  <c:v>114.54</c:v>
                </c:pt>
                <c:pt idx="1082">
                  <c:v>123.4</c:v>
                </c:pt>
                <c:pt idx="1083">
                  <c:v>121.28</c:v>
                </c:pt>
                <c:pt idx="1084">
                  <c:v>124.11</c:v>
                </c:pt>
                <c:pt idx="1085">
                  <c:v>121.99</c:v>
                </c:pt>
                <c:pt idx="1086">
                  <c:v>123.4</c:v>
                </c:pt>
                <c:pt idx="1087">
                  <c:v>120.92</c:v>
                </c:pt>
                <c:pt idx="1088">
                  <c:v>113.83</c:v>
                </c:pt>
                <c:pt idx="1089">
                  <c:v>113.83</c:v>
                </c:pt>
                <c:pt idx="1090">
                  <c:v>120.57</c:v>
                </c:pt>
                <c:pt idx="1091">
                  <c:v>121.63</c:v>
                </c:pt>
                <c:pt idx="1092">
                  <c:v>121.63</c:v>
                </c:pt>
                <c:pt idx="1093">
                  <c:v>122.34</c:v>
                </c:pt>
                <c:pt idx="1094">
                  <c:v>119.15</c:v>
                </c:pt>
                <c:pt idx="1095">
                  <c:v>128.37</c:v>
                </c:pt>
                <c:pt idx="1096">
                  <c:v>132.27000000000001</c:v>
                </c:pt>
                <c:pt idx="1097">
                  <c:v>127.66</c:v>
                </c:pt>
                <c:pt idx="1098">
                  <c:v>131.56</c:v>
                </c:pt>
                <c:pt idx="1099">
                  <c:v>125.53</c:v>
                </c:pt>
                <c:pt idx="1100">
                  <c:v>119.86</c:v>
                </c:pt>
                <c:pt idx="1101">
                  <c:v>115.96</c:v>
                </c:pt>
                <c:pt idx="1102">
                  <c:v>118.79</c:v>
                </c:pt>
                <c:pt idx="1103">
                  <c:v>120.21</c:v>
                </c:pt>
                <c:pt idx="1104">
                  <c:v>126.95</c:v>
                </c:pt>
                <c:pt idx="1105">
                  <c:v>121.99</c:v>
                </c:pt>
                <c:pt idx="1106">
                  <c:v>118.79</c:v>
                </c:pt>
                <c:pt idx="1107">
                  <c:v>124.82</c:v>
                </c:pt>
                <c:pt idx="1108">
                  <c:v>125.53</c:v>
                </c:pt>
                <c:pt idx="1109">
                  <c:v>125.18</c:v>
                </c:pt>
                <c:pt idx="1110">
                  <c:v>121.28</c:v>
                </c:pt>
                <c:pt idx="1111" formatCode="General">
                  <c:v>#N/A</c:v>
                </c:pt>
                <c:pt idx="1112">
                  <c:v>101.42</c:v>
                </c:pt>
                <c:pt idx="1113">
                  <c:v>100.35</c:v>
                </c:pt>
                <c:pt idx="1114">
                  <c:v>99.65</c:v>
                </c:pt>
                <c:pt idx="1115">
                  <c:v>98.23</c:v>
                </c:pt>
                <c:pt idx="1116">
                  <c:v>99.29</c:v>
                </c:pt>
                <c:pt idx="1117">
                  <c:v>103.9</c:v>
                </c:pt>
                <c:pt idx="1118">
                  <c:v>111.7</c:v>
                </c:pt>
                <c:pt idx="1119">
                  <c:v>111.35</c:v>
                </c:pt>
                <c:pt idx="1120">
                  <c:v>111.7</c:v>
                </c:pt>
                <c:pt idx="1121">
                  <c:v>103.55</c:v>
                </c:pt>
                <c:pt idx="1122">
                  <c:v>95.39</c:v>
                </c:pt>
                <c:pt idx="1123">
                  <c:v>92.2</c:v>
                </c:pt>
                <c:pt idx="1124">
                  <c:v>91.84</c:v>
                </c:pt>
                <c:pt idx="1125">
                  <c:v>91.13</c:v>
                </c:pt>
                <c:pt idx="1126">
                  <c:v>83.33</c:v>
                </c:pt>
                <c:pt idx="1127">
                  <c:v>81.209999999999994</c:v>
                </c:pt>
                <c:pt idx="1128">
                  <c:v>78.010000000000005</c:v>
                </c:pt>
                <c:pt idx="1129">
                  <c:v>76.599999999999994</c:v>
                </c:pt>
                <c:pt idx="1130">
                  <c:v>80.14</c:v>
                </c:pt>
                <c:pt idx="1131">
                  <c:v>79.430000000000007</c:v>
                </c:pt>
                <c:pt idx="1132">
                  <c:v>84.75</c:v>
                </c:pt>
                <c:pt idx="1133">
                  <c:v>80.14</c:v>
                </c:pt>
                <c:pt idx="1134">
                  <c:v>76.599999999999994</c:v>
                </c:pt>
                <c:pt idx="1135">
                  <c:v>76.599999999999994</c:v>
                </c:pt>
                <c:pt idx="1136">
                  <c:v>79.08</c:v>
                </c:pt>
                <c:pt idx="1137">
                  <c:v>80.5</c:v>
                </c:pt>
                <c:pt idx="1138">
                  <c:v>83.69</c:v>
                </c:pt>
                <c:pt idx="1139">
                  <c:v>87.23</c:v>
                </c:pt>
                <c:pt idx="1140">
                  <c:v>84.04</c:v>
                </c:pt>
                <c:pt idx="1141">
                  <c:v>83.33</c:v>
                </c:pt>
                <c:pt idx="1142">
                  <c:v>77.66</c:v>
                </c:pt>
                <c:pt idx="1143">
                  <c:v>73.400000000000006</c:v>
                </c:pt>
                <c:pt idx="1144">
                  <c:v>70.569999999999993</c:v>
                </c:pt>
                <c:pt idx="1145" formatCode="General">
                  <c:v>#N/A</c:v>
                </c:pt>
                <c:pt idx="1146">
                  <c:v>74.11</c:v>
                </c:pt>
                <c:pt idx="1147">
                  <c:v>76.599999999999994</c:v>
                </c:pt>
                <c:pt idx="1148">
                  <c:v>74.11</c:v>
                </c:pt>
                <c:pt idx="1149">
                  <c:v>79.430000000000007</c:v>
                </c:pt>
                <c:pt idx="1150">
                  <c:v>77.3</c:v>
                </c:pt>
                <c:pt idx="1151">
                  <c:v>73.760000000000005</c:v>
                </c:pt>
                <c:pt idx="1152">
                  <c:v>73.760000000000005</c:v>
                </c:pt>
                <c:pt idx="1153">
                  <c:v>73.05</c:v>
                </c:pt>
                <c:pt idx="1154">
                  <c:v>73.05</c:v>
                </c:pt>
                <c:pt idx="1155">
                  <c:v>70.569999999999993</c:v>
                </c:pt>
                <c:pt idx="1156">
                  <c:v>69.5</c:v>
                </c:pt>
                <c:pt idx="1157">
                  <c:v>73.760000000000005</c:v>
                </c:pt>
                <c:pt idx="1158">
                  <c:v>76.599999999999994</c:v>
                </c:pt>
                <c:pt idx="1159">
                  <c:v>81.56</c:v>
                </c:pt>
                <c:pt idx="1160">
                  <c:v>86.88</c:v>
                </c:pt>
                <c:pt idx="1161">
                  <c:v>83.69</c:v>
                </c:pt>
                <c:pt idx="1162">
                  <c:v>82.62</c:v>
                </c:pt>
                <c:pt idx="1163">
                  <c:v>81.209999999999994</c:v>
                </c:pt>
                <c:pt idx="1164">
                  <c:v>79.430000000000007</c:v>
                </c:pt>
                <c:pt idx="1165">
                  <c:v>84.75</c:v>
                </c:pt>
                <c:pt idx="1166">
                  <c:v>86.17</c:v>
                </c:pt>
                <c:pt idx="1167">
                  <c:v>96.81</c:v>
                </c:pt>
                <c:pt idx="1168">
                  <c:v>97.87</c:v>
                </c:pt>
                <c:pt idx="1169">
                  <c:v>89.72</c:v>
                </c:pt>
                <c:pt idx="1170">
                  <c:v>96.45</c:v>
                </c:pt>
                <c:pt idx="1171">
                  <c:v>92.55</c:v>
                </c:pt>
                <c:pt idx="1172">
                  <c:v>85.82</c:v>
                </c:pt>
                <c:pt idx="1173">
                  <c:v>86.88</c:v>
                </c:pt>
                <c:pt idx="1174">
                  <c:v>89.01</c:v>
                </c:pt>
                <c:pt idx="1175">
                  <c:v>87.59</c:v>
                </c:pt>
                <c:pt idx="1176" formatCode="General">
                  <c:v>#N/A</c:v>
                </c:pt>
                <c:pt idx="1177">
                  <c:v>91.13</c:v>
                </c:pt>
                <c:pt idx="1178">
                  <c:v>87.59</c:v>
                </c:pt>
                <c:pt idx="1179">
                  <c:v>83.33</c:v>
                </c:pt>
                <c:pt idx="1180">
                  <c:v>83.69</c:v>
                </c:pt>
                <c:pt idx="1181">
                  <c:v>84.4</c:v>
                </c:pt>
                <c:pt idx="1182">
                  <c:v>80.14</c:v>
                </c:pt>
                <c:pt idx="1183">
                  <c:v>85.82</c:v>
                </c:pt>
                <c:pt idx="1184">
                  <c:v>104.96</c:v>
                </c:pt>
                <c:pt idx="1185">
                  <c:v>111.35</c:v>
                </c:pt>
                <c:pt idx="1186">
                  <c:v>112.06</c:v>
                </c:pt>
                <c:pt idx="1187">
                  <c:v>106.38</c:v>
                </c:pt>
                <c:pt idx="1188">
                  <c:v>105.32</c:v>
                </c:pt>
                <c:pt idx="1189">
                  <c:v>108.51</c:v>
                </c:pt>
                <c:pt idx="1190">
                  <c:v>108.16</c:v>
                </c:pt>
                <c:pt idx="1191">
                  <c:v>119.5</c:v>
                </c:pt>
                <c:pt idx="1192">
                  <c:v>117.38</c:v>
                </c:pt>
                <c:pt idx="1193">
                  <c:v>113.83</c:v>
                </c:pt>
                <c:pt idx="1194">
                  <c:v>115.96</c:v>
                </c:pt>
                <c:pt idx="1195">
                  <c:v>122.7</c:v>
                </c:pt>
                <c:pt idx="1196">
                  <c:v>124.47</c:v>
                </c:pt>
                <c:pt idx="1197">
                  <c:v>122.7</c:v>
                </c:pt>
                <c:pt idx="1198">
                  <c:v>119.86</c:v>
                </c:pt>
                <c:pt idx="1199">
                  <c:v>117.02</c:v>
                </c:pt>
                <c:pt idx="1200">
                  <c:v>112.77</c:v>
                </c:pt>
                <c:pt idx="1201">
                  <c:v>113.12</c:v>
                </c:pt>
                <c:pt idx="1202">
                  <c:v>110.99</c:v>
                </c:pt>
                <c:pt idx="1203">
                  <c:v>114.54</c:v>
                </c:pt>
                <c:pt idx="1204">
                  <c:v>118.79</c:v>
                </c:pt>
                <c:pt idx="1205">
                  <c:v>121.63</c:v>
                </c:pt>
                <c:pt idx="1206" formatCode="General">
                  <c:v>#N/A</c:v>
                </c:pt>
                <c:pt idx="1207">
                  <c:v>123.05</c:v>
                </c:pt>
                <c:pt idx="1208">
                  <c:v>120.57</c:v>
                </c:pt>
                <c:pt idx="1209">
                  <c:v>107.8</c:v>
                </c:pt>
                <c:pt idx="1210">
                  <c:v>111.7</c:v>
                </c:pt>
                <c:pt idx="1211">
                  <c:v>117.02</c:v>
                </c:pt>
                <c:pt idx="1212">
                  <c:v>118.44</c:v>
                </c:pt>
                <c:pt idx="1213">
                  <c:v>119.5</c:v>
                </c:pt>
                <c:pt idx="1214">
                  <c:v>122.7</c:v>
                </c:pt>
                <c:pt idx="1215">
                  <c:v>115.25</c:v>
                </c:pt>
                <c:pt idx="1216">
                  <c:v>117.02</c:v>
                </c:pt>
                <c:pt idx="1217">
                  <c:v>123.4</c:v>
                </c:pt>
                <c:pt idx="1218">
                  <c:v>122.7</c:v>
                </c:pt>
                <c:pt idx="1219">
                  <c:v>119.15</c:v>
                </c:pt>
                <c:pt idx="1220">
                  <c:v>118.09</c:v>
                </c:pt>
                <c:pt idx="1221">
                  <c:v>117.02</c:v>
                </c:pt>
                <c:pt idx="1222">
                  <c:v>123.05</c:v>
                </c:pt>
                <c:pt idx="1223">
                  <c:v>119.5</c:v>
                </c:pt>
                <c:pt idx="1224">
                  <c:v>114.89</c:v>
                </c:pt>
                <c:pt idx="1225">
                  <c:v>121.63</c:v>
                </c:pt>
                <c:pt idx="1226">
                  <c:v>129.43</c:v>
                </c:pt>
                <c:pt idx="1227">
                  <c:v>129.08000000000001</c:v>
                </c:pt>
                <c:pt idx="1228">
                  <c:v>124.47</c:v>
                </c:pt>
                <c:pt idx="1229">
                  <c:v>124.82</c:v>
                </c:pt>
                <c:pt idx="1230">
                  <c:v>127.66</c:v>
                </c:pt>
                <c:pt idx="1231" formatCode="General">
                  <c:v>#N/A</c:v>
                </c:pt>
                <c:pt idx="1232">
                  <c:v>132.27000000000001</c:v>
                </c:pt>
                <c:pt idx="1233">
                  <c:v>131.21</c:v>
                </c:pt>
                <c:pt idx="1234">
                  <c:v>122.7</c:v>
                </c:pt>
                <c:pt idx="1235">
                  <c:v>135.11000000000001</c:v>
                </c:pt>
                <c:pt idx="1236">
                  <c:v>139.36000000000001</c:v>
                </c:pt>
                <c:pt idx="1237">
                  <c:v>128.01</c:v>
                </c:pt>
                <c:pt idx="1238">
                  <c:v>127.66</c:v>
                </c:pt>
                <c:pt idx="1239">
                  <c:v>128.01</c:v>
                </c:pt>
                <c:pt idx="1240">
                  <c:v>133.69</c:v>
                </c:pt>
                <c:pt idx="1241">
                  <c:v>147.87</c:v>
                </c:pt>
                <c:pt idx="1242">
                  <c:v>148.22999999999999</c:v>
                </c:pt>
                <c:pt idx="1243">
                  <c:v>148.58000000000001</c:v>
                </c:pt>
                <c:pt idx="1244">
                  <c:v>143.26</c:v>
                </c:pt>
                <c:pt idx="1245">
                  <c:v>150.35</c:v>
                </c:pt>
                <c:pt idx="1246">
                  <c:v>151.77000000000001</c:v>
                </c:pt>
                <c:pt idx="1247">
                  <c:v>148.58000000000001</c:v>
                </c:pt>
                <c:pt idx="1248">
                  <c:v>153.55000000000001</c:v>
                </c:pt>
                <c:pt idx="1249">
                  <c:v>152.13</c:v>
                </c:pt>
                <c:pt idx="1250">
                  <c:v>154.61000000000001</c:v>
                </c:pt>
                <c:pt idx="1251" formatCode="General">
                  <c:v>#N/A</c:v>
                </c:pt>
                <c:pt idx="1252">
                  <c:v>169.5</c:v>
                </c:pt>
                <c:pt idx="1253">
                  <c:v>165.96</c:v>
                </c:pt>
                <c:pt idx="1254">
                  <c:v>167.38</c:v>
                </c:pt>
                <c:pt idx="1255">
                  <c:v>164.54</c:v>
                </c:pt>
                <c:pt idx="1256">
                  <c:v>173.76</c:v>
                </c:pt>
                <c:pt idx="1257">
                  <c:v>176.6</c:v>
                </c:pt>
                <c:pt idx="1258">
                  <c:v>190.78</c:v>
                </c:pt>
                <c:pt idx="1259">
                  <c:v>196.1</c:v>
                </c:pt>
                <c:pt idx="1260">
                  <c:v>198.94</c:v>
                </c:pt>
                <c:pt idx="1261">
                  <c:v>201.06</c:v>
                </c:pt>
                <c:pt idx="1262">
                  <c:v>190.43</c:v>
                </c:pt>
                <c:pt idx="1263">
                  <c:v>191.49</c:v>
                </c:pt>
                <c:pt idx="1264">
                  <c:v>184.04</c:v>
                </c:pt>
                <c:pt idx="1265">
                  <c:v>191.84</c:v>
                </c:pt>
                <c:pt idx="1266">
                  <c:v>203.55</c:v>
                </c:pt>
                <c:pt idx="1267">
                  <c:v>192.91</c:v>
                </c:pt>
                <c:pt idx="1268">
                  <c:v>185.82</c:v>
                </c:pt>
                <c:pt idx="1269">
                  <c:v>197.87</c:v>
                </c:pt>
                <c:pt idx="1270">
                  <c:v>188.3</c:v>
                </c:pt>
                <c:pt idx="1271">
                  <c:v>180.85</c:v>
                </c:pt>
                <c:pt idx="1272">
                  <c:v>172.34</c:v>
                </c:pt>
                <c:pt idx="1273">
                  <c:v>171.63</c:v>
                </c:pt>
                <c:pt idx="1274">
                  <c:v>173.76</c:v>
                </c:pt>
                <c:pt idx="1275">
                  <c:v>176.95</c:v>
                </c:pt>
                <c:pt idx="1276" formatCode="General">
                  <c:v>#N/A</c:v>
                </c:pt>
                <c:pt idx="1277">
                  <c:v>179.79</c:v>
                </c:pt>
                <c:pt idx="1278">
                  <c:v>171.63</c:v>
                </c:pt>
                <c:pt idx="1279">
                  <c:v>168.44</c:v>
                </c:pt>
                <c:pt idx="1280">
                  <c:v>169.5</c:v>
                </c:pt>
                <c:pt idx="1281">
                  <c:v>165.25</c:v>
                </c:pt>
                <c:pt idx="1282">
                  <c:v>173.76</c:v>
                </c:pt>
                <c:pt idx="1283">
                  <c:v>172.34</c:v>
                </c:pt>
                <c:pt idx="1284">
                  <c:v>177.66</c:v>
                </c:pt>
                <c:pt idx="1285">
                  <c:v>172.34</c:v>
                </c:pt>
                <c:pt idx="1286">
                  <c:v>173.4</c:v>
                </c:pt>
                <c:pt idx="1287">
                  <c:v>187.94</c:v>
                </c:pt>
                <c:pt idx="1288">
                  <c:v>189.01</c:v>
                </c:pt>
                <c:pt idx="1289">
                  <c:v>184.75</c:v>
                </c:pt>
                <c:pt idx="1290">
                  <c:v>183.33</c:v>
                </c:pt>
                <c:pt idx="1291">
                  <c:v>182.62</c:v>
                </c:pt>
                <c:pt idx="1292">
                  <c:v>196.81</c:v>
                </c:pt>
                <c:pt idx="1293">
                  <c:v>198.23</c:v>
                </c:pt>
                <c:pt idx="1294">
                  <c:v>205.32</c:v>
                </c:pt>
                <c:pt idx="1295">
                  <c:v>190.78</c:v>
                </c:pt>
                <c:pt idx="1296">
                  <c:v>181.56</c:v>
                </c:pt>
                <c:pt idx="1297">
                  <c:v>184.4</c:v>
                </c:pt>
                <c:pt idx="1298">
                  <c:v>181.56</c:v>
                </c:pt>
                <c:pt idx="1299">
                  <c:v>201.42</c:v>
                </c:pt>
                <c:pt idx="1300">
                  <c:v>192.91</c:v>
                </c:pt>
                <c:pt idx="1301">
                  <c:v>200.71</c:v>
                </c:pt>
                <c:pt idx="1302">
                  <c:v>197.87</c:v>
                </c:pt>
                <c:pt idx="1303">
                  <c:v>195.04</c:v>
                </c:pt>
                <c:pt idx="1304">
                  <c:v>201.06</c:v>
                </c:pt>
              </c:numCache>
            </c:numRef>
          </c:val>
          <c:smooth val="0"/>
          <c:extLst>
            <c:ext xmlns:c16="http://schemas.microsoft.com/office/drawing/2014/chart" uri="{C3380CC4-5D6E-409C-BE32-E72D297353CC}">
              <c16:uniqueId val="{00000000-3359-476A-A5E9-2034B8ABB67B}"/>
            </c:ext>
          </c:extLst>
        </c:ser>
        <c:ser>
          <c:idx val="1"/>
          <c:order val="1"/>
          <c:tx>
            <c:strRef>
              <c:f>'Pane 1 (2)'!$C$36</c:f>
              <c:strCache>
                <c:ptCount val="1"/>
                <c:pt idx="0">
                  <c:v>MSCI</c:v>
                </c:pt>
              </c:strCache>
            </c:strRef>
          </c:tx>
          <c:spPr>
            <a:ln w="28575">
              <a:solidFill>
                <a:srgbClr val="8C8C8C"/>
              </a:solidFill>
              <a:prstDash val="solid"/>
            </a:ln>
          </c:spPr>
          <c:marker>
            <c:symbol val="none"/>
          </c:marker>
          <c:cat>
            <c:numRef>
              <c:f>'Pane 1 (2)'!$A$37:$A$1341</c:f>
              <c:numCache>
                <c:formatCode>[$-409]mmm\-dd\-yyyy;@</c:formatCode>
                <c:ptCount val="1305"/>
                <c:pt idx="0">
                  <c:v>43420</c:v>
                </c:pt>
                <c:pt idx="1">
                  <c:v>43423</c:v>
                </c:pt>
                <c:pt idx="2">
                  <c:v>43424</c:v>
                </c:pt>
                <c:pt idx="3">
                  <c:v>43425</c:v>
                </c:pt>
                <c:pt idx="4">
                  <c:v>43426</c:v>
                </c:pt>
                <c:pt idx="5">
                  <c:v>43427</c:v>
                </c:pt>
                <c:pt idx="6">
                  <c:v>43430</c:v>
                </c:pt>
                <c:pt idx="7">
                  <c:v>43431</c:v>
                </c:pt>
                <c:pt idx="8">
                  <c:v>43432</c:v>
                </c:pt>
                <c:pt idx="9">
                  <c:v>43433</c:v>
                </c:pt>
                <c:pt idx="10">
                  <c:v>43434</c:v>
                </c:pt>
                <c:pt idx="11">
                  <c:v>43437</c:v>
                </c:pt>
                <c:pt idx="12">
                  <c:v>43438</c:v>
                </c:pt>
                <c:pt idx="13">
                  <c:v>43439</c:v>
                </c:pt>
                <c:pt idx="14">
                  <c:v>43440</c:v>
                </c:pt>
                <c:pt idx="15">
                  <c:v>43441</c:v>
                </c:pt>
                <c:pt idx="16">
                  <c:v>43444</c:v>
                </c:pt>
                <c:pt idx="17">
                  <c:v>43445</c:v>
                </c:pt>
                <c:pt idx="18">
                  <c:v>43446</c:v>
                </c:pt>
                <c:pt idx="19">
                  <c:v>43447</c:v>
                </c:pt>
                <c:pt idx="20">
                  <c:v>43448</c:v>
                </c:pt>
                <c:pt idx="21">
                  <c:v>43451</c:v>
                </c:pt>
                <c:pt idx="22">
                  <c:v>43452</c:v>
                </c:pt>
                <c:pt idx="23">
                  <c:v>43453</c:v>
                </c:pt>
                <c:pt idx="24">
                  <c:v>43454</c:v>
                </c:pt>
                <c:pt idx="25">
                  <c:v>43455</c:v>
                </c:pt>
                <c:pt idx="26">
                  <c:v>43458</c:v>
                </c:pt>
                <c:pt idx="27">
                  <c:v>43459</c:v>
                </c:pt>
                <c:pt idx="28">
                  <c:v>43460</c:v>
                </c:pt>
                <c:pt idx="29">
                  <c:v>43461</c:v>
                </c:pt>
                <c:pt idx="30">
                  <c:v>43462</c:v>
                </c:pt>
                <c:pt idx="31">
                  <c:v>43465</c:v>
                </c:pt>
                <c:pt idx="32">
                  <c:v>43466</c:v>
                </c:pt>
                <c:pt idx="33">
                  <c:v>43467</c:v>
                </c:pt>
                <c:pt idx="34">
                  <c:v>43468</c:v>
                </c:pt>
                <c:pt idx="35">
                  <c:v>43469</c:v>
                </c:pt>
                <c:pt idx="36">
                  <c:v>43472</c:v>
                </c:pt>
                <c:pt idx="37">
                  <c:v>43473</c:v>
                </c:pt>
                <c:pt idx="38">
                  <c:v>43474</c:v>
                </c:pt>
                <c:pt idx="39">
                  <c:v>43475</c:v>
                </c:pt>
                <c:pt idx="40">
                  <c:v>43476</c:v>
                </c:pt>
                <c:pt idx="41">
                  <c:v>43479</c:v>
                </c:pt>
                <c:pt idx="42">
                  <c:v>43480</c:v>
                </c:pt>
                <c:pt idx="43">
                  <c:v>43481</c:v>
                </c:pt>
                <c:pt idx="44">
                  <c:v>43482</c:v>
                </c:pt>
                <c:pt idx="45">
                  <c:v>43483</c:v>
                </c:pt>
                <c:pt idx="46">
                  <c:v>43486</c:v>
                </c:pt>
                <c:pt idx="47">
                  <c:v>43487</c:v>
                </c:pt>
                <c:pt idx="48">
                  <c:v>43488</c:v>
                </c:pt>
                <c:pt idx="49">
                  <c:v>43489</c:v>
                </c:pt>
                <c:pt idx="50">
                  <c:v>43490</c:v>
                </c:pt>
                <c:pt idx="51">
                  <c:v>43493</c:v>
                </c:pt>
                <c:pt idx="52">
                  <c:v>43494</c:v>
                </c:pt>
                <c:pt idx="53">
                  <c:v>43495</c:v>
                </c:pt>
                <c:pt idx="54">
                  <c:v>43496</c:v>
                </c:pt>
                <c:pt idx="55">
                  <c:v>43497</c:v>
                </c:pt>
                <c:pt idx="56">
                  <c:v>43500</c:v>
                </c:pt>
                <c:pt idx="57">
                  <c:v>43501</c:v>
                </c:pt>
                <c:pt idx="58">
                  <c:v>43502</c:v>
                </c:pt>
                <c:pt idx="59">
                  <c:v>43503</c:v>
                </c:pt>
                <c:pt idx="60">
                  <c:v>43504</c:v>
                </c:pt>
                <c:pt idx="61">
                  <c:v>43507</c:v>
                </c:pt>
                <c:pt idx="62">
                  <c:v>43508</c:v>
                </c:pt>
                <c:pt idx="63">
                  <c:v>43509</c:v>
                </c:pt>
                <c:pt idx="64">
                  <c:v>43510</c:v>
                </c:pt>
                <c:pt idx="65">
                  <c:v>43511</c:v>
                </c:pt>
                <c:pt idx="66">
                  <c:v>43514</c:v>
                </c:pt>
                <c:pt idx="67">
                  <c:v>43515</c:v>
                </c:pt>
                <c:pt idx="68">
                  <c:v>43516</c:v>
                </c:pt>
                <c:pt idx="69">
                  <c:v>43517</c:v>
                </c:pt>
                <c:pt idx="70">
                  <c:v>43518</c:v>
                </c:pt>
                <c:pt idx="71">
                  <c:v>43521</c:v>
                </c:pt>
                <c:pt idx="72">
                  <c:v>43522</c:v>
                </c:pt>
                <c:pt idx="73">
                  <c:v>43523</c:v>
                </c:pt>
                <c:pt idx="74">
                  <c:v>43524</c:v>
                </c:pt>
                <c:pt idx="75">
                  <c:v>43525</c:v>
                </c:pt>
                <c:pt idx="76">
                  <c:v>43528</c:v>
                </c:pt>
                <c:pt idx="77">
                  <c:v>43529</c:v>
                </c:pt>
                <c:pt idx="78">
                  <c:v>43530</c:v>
                </c:pt>
                <c:pt idx="79">
                  <c:v>43531</c:v>
                </c:pt>
                <c:pt idx="80">
                  <c:v>43532</c:v>
                </c:pt>
                <c:pt idx="81">
                  <c:v>43535</c:v>
                </c:pt>
                <c:pt idx="82">
                  <c:v>43536</c:v>
                </c:pt>
                <c:pt idx="83">
                  <c:v>43537</c:v>
                </c:pt>
                <c:pt idx="84">
                  <c:v>43538</c:v>
                </c:pt>
                <c:pt idx="85">
                  <c:v>43539</c:v>
                </c:pt>
                <c:pt idx="86">
                  <c:v>43542</c:v>
                </c:pt>
                <c:pt idx="87">
                  <c:v>43543</c:v>
                </c:pt>
                <c:pt idx="88">
                  <c:v>43544</c:v>
                </c:pt>
                <c:pt idx="89">
                  <c:v>43545</c:v>
                </c:pt>
                <c:pt idx="90">
                  <c:v>43546</c:v>
                </c:pt>
                <c:pt idx="91">
                  <c:v>43549</c:v>
                </c:pt>
                <c:pt idx="92">
                  <c:v>43550</c:v>
                </c:pt>
                <c:pt idx="93">
                  <c:v>43551</c:v>
                </c:pt>
                <c:pt idx="94">
                  <c:v>43552</c:v>
                </c:pt>
                <c:pt idx="95">
                  <c:v>43553</c:v>
                </c:pt>
                <c:pt idx="96">
                  <c:v>43556</c:v>
                </c:pt>
                <c:pt idx="97">
                  <c:v>43557</c:v>
                </c:pt>
                <c:pt idx="98">
                  <c:v>43558</c:v>
                </c:pt>
                <c:pt idx="99">
                  <c:v>43559</c:v>
                </c:pt>
                <c:pt idx="100">
                  <c:v>43560</c:v>
                </c:pt>
                <c:pt idx="101">
                  <c:v>43563</c:v>
                </c:pt>
                <c:pt idx="102">
                  <c:v>43564</c:v>
                </c:pt>
                <c:pt idx="103">
                  <c:v>43565</c:v>
                </c:pt>
                <c:pt idx="104">
                  <c:v>43566</c:v>
                </c:pt>
                <c:pt idx="105">
                  <c:v>43567</c:v>
                </c:pt>
                <c:pt idx="106">
                  <c:v>43570</c:v>
                </c:pt>
                <c:pt idx="107">
                  <c:v>43571</c:v>
                </c:pt>
                <c:pt idx="108">
                  <c:v>43572</c:v>
                </c:pt>
                <c:pt idx="109">
                  <c:v>43573</c:v>
                </c:pt>
                <c:pt idx="110">
                  <c:v>43574</c:v>
                </c:pt>
                <c:pt idx="111">
                  <c:v>43577</c:v>
                </c:pt>
                <c:pt idx="112">
                  <c:v>43578</c:v>
                </c:pt>
                <c:pt idx="113">
                  <c:v>43579</c:v>
                </c:pt>
                <c:pt idx="114">
                  <c:v>43580</c:v>
                </c:pt>
                <c:pt idx="115">
                  <c:v>43581</c:v>
                </c:pt>
                <c:pt idx="116">
                  <c:v>43584</c:v>
                </c:pt>
                <c:pt idx="117">
                  <c:v>43585</c:v>
                </c:pt>
                <c:pt idx="118">
                  <c:v>43586</c:v>
                </c:pt>
                <c:pt idx="119">
                  <c:v>43587</c:v>
                </c:pt>
                <c:pt idx="120">
                  <c:v>43588</c:v>
                </c:pt>
                <c:pt idx="121">
                  <c:v>43591</c:v>
                </c:pt>
                <c:pt idx="122">
                  <c:v>43592</c:v>
                </c:pt>
                <c:pt idx="123">
                  <c:v>43593</c:v>
                </c:pt>
                <c:pt idx="124">
                  <c:v>43594</c:v>
                </c:pt>
                <c:pt idx="125">
                  <c:v>43595</c:v>
                </c:pt>
                <c:pt idx="126">
                  <c:v>43598</c:v>
                </c:pt>
                <c:pt idx="127">
                  <c:v>43599</c:v>
                </c:pt>
                <c:pt idx="128">
                  <c:v>43600</c:v>
                </c:pt>
                <c:pt idx="129">
                  <c:v>43601</c:v>
                </c:pt>
                <c:pt idx="130">
                  <c:v>43602</c:v>
                </c:pt>
                <c:pt idx="131">
                  <c:v>43605</c:v>
                </c:pt>
                <c:pt idx="132">
                  <c:v>43606</c:v>
                </c:pt>
                <c:pt idx="133">
                  <c:v>43607</c:v>
                </c:pt>
                <c:pt idx="134">
                  <c:v>43608</c:v>
                </c:pt>
                <c:pt idx="135">
                  <c:v>43609</c:v>
                </c:pt>
                <c:pt idx="136">
                  <c:v>43612</c:v>
                </c:pt>
                <c:pt idx="137">
                  <c:v>43613</c:v>
                </c:pt>
                <c:pt idx="138">
                  <c:v>43614</c:v>
                </c:pt>
                <c:pt idx="139">
                  <c:v>43615</c:v>
                </c:pt>
                <c:pt idx="140">
                  <c:v>43616</c:v>
                </c:pt>
                <c:pt idx="141">
                  <c:v>43619</c:v>
                </c:pt>
                <c:pt idx="142">
                  <c:v>43620</c:v>
                </c:pt>
                <c:pt idx="143">
                  <c:v>43621</c:v>
                </c:pt>
                <c:pt idx="144">
                  <c:v>43622</c:v>
                </c:pt>
                <c:pt idx="145">
                  <c:v>43623</c:v>
                </c:pt>
                <c:pt idx="146">
                  <c:v>43626</c:v>
                </c:pt>
                <c:pt idx="147">
                  <c:v>43627</c:v>
                </c:pt>
                <c:pt idx="148">
                  <c:v>43628</c:v>
                </c:pt>
                <c:pt idx="149">
                  <c:v>43629</c:v>
                </c:pt>
                <c:pt idx="150">
                  <c:v>43630</c:v>
                </c:pt>
                <c:pt idx="151">
                  <c:v>43633</c:v>
                </c:pt>
                <c:pt idx="152">
                  <c:v>43634</c:v>
                </c:pt>
                <c:pt idx="153">
                  <c:v>43635</c:v>
                </c:pt>
                <c:pt idx="154">
                  <c:v>43636</c:v>
                </c:pt>
                <c:pt idx="155">
                  <c:v>43637</c:v>
                </c:pt>
                <c:pt idx="156">
                  <c:v>43640</c:v>
                </c:pt>
                <c:pt idx="157">
                  <c:v>43641</c:v>
                </c:pt>
                <c:pt idx="158">
                  <c:v>43642</c:v>
                </c:pt>
                <c:pt idx="159">
                  <c:v>43643</c:v>
                </c:pt>
                <c:pt idx="160">
                  <c:v>43644</c:v>
                </c:pt>
                <c:pt idx="161">
                  <c:v>43647</c:v>
                </c:pt>
                <c:pt idx="162">
                  <c:v>43648</c:v>
                </c:pt>
                <c:pt idx="163">
                  <c:v>43649</c:v>
                </c:pt>
                <c:pt idx="164">
                  <c:v>43650</c:v>
                </c:pt>
                <c:pt idx="165">
                  <c:v>43651</c:v>
                </c:pt>
                <c:pt idx="166">
                  <c:v>43654</c:v>
                </c:pt>
                <c:pt idx="167">
                  <c:v>43655</c:v>
                </c:pt>
                <c:pt idx="168">
                  <c:v>43656</c:v>
                </c:pt>
                <c:pt idx="169">
                  <c:v>43657</c:v>
                </c:pt>
                <c:pt idx="170">
                  <c:v>43658</c:v>
                </c:pt>
                <c:pt idx="171">
                  <c:v>43661</c:v>
                </c:pt>
                <c:pt idx="172">
                  <c:v>43662</c:v>
                </c:pt>
                <c:pt idx="173">
                  <c:v>43663</c:v>
                </c:pt>
                <c:pt idx="174">
                  <c:v>43664</c:v>
                </c:pt>
                <c:pt idx="175">
                  <c:v>43665</c:v>
                </c:pt>
                <c:pt idx="176">
                  <c:v>43668</c:v>
                </c:pt>
                <c:pt idx="177">
                  <c:v>43669</c:v>
                </c:pt>
                <c:pt idx="178">
                  <c:v>43670</c:v>
                </c:pt>
                <c:pt idx="179">
                  <c:v>43671</c:v>
                </c:pt>
                <c:pt idx="180">
                  <c:v>43672</c:v>
                </c:pt>
                <c:pt idx="181">
                  <c:v>43675</c:v>
                </c:pt>
                <c:pt idx="182">
                  <c:v>43676</c:v>
                </c:pt>
                <c:pt idx="183">
                  <c:v>43677</c:v>
                </c:pt>
                <c:pt idx="184">
                  <c:v>43678</c:v>
                </c:pt>
                <c:pt idx="185">
                  <c:v>43679</c:v>
                </c:pt>
                <c:pt idx="186">
                  <c:v>43682</c:v>
                </c:pt>
                <c:pt idx="187">
                  <c:v>43683</c:v>
                </c:pt>
                <c:pt idx="188">
                  <c:v>43684</c:v>
                </c:pt>
                <c:pt idx="189">
                  <c:v>43685</c:v>
                </c:pt>
                <c:pt idx="190">
                  <c:v>43686</c:v>
                </c:pt>
                <c:pt idx="191">
                  <c:v>43689</c:v>
                </c:pt>
                <c:pt idx="192">
                  <c:v>43690</c:v>
                </c:pt>
                <c:pt idx="193">
                  <c:v>43691</c:v>
                </c:pt>
                <c:pt idx="194">
                  <c:v>43692</c:v>
                </c:pt>
                <c:pt idx="195">
                  <c:v>43693</c:v>
                </c:pt>
                <c:pt idx="196">
                  <c:v>43696</c:v>
                </c:pt>
                <c:pt idx="197">
                  <c:v>43697</c:v>
                </c:pt>
                <c:pt idx="198">
                  <c:v>43698</c:v>
                </c:pt>
                <c:pt idx="199">
                  <c:v>43699</c:v>
                </c:pt>
                <c:pt idx="200">
                  <c:v>43700</c:v>
                </c:pt>
                <c:pt idx="201">
                  <c:v>43703</c:v>
                </c:pt>
                <c:pt idx="202">
                  <c:v>43704</c:v>
                </c:pt>
                <c:pt idx="203">
                  <c:v>43705</c:v>
                </c:pt>
                <c:pt idx="204">
                  <c:v>43706</c:v>
                </c:pt>
                <c:pt idx="205">
                  <c:v>43707</c:v>
                </c:pt>
                <c:pt idx="206">
                  <c:v>43710</c:v>
                </c:pt>
                <c:pt idx="207">
                  <c:v>43711</c:v>
                </c:pt>
                <c:pt idx="208">
                  <c:v>43712</c:v>
                </c:pt>
                <c:pt idx="209">
                  <c:v>43713</c:v>
                </c:pt>
                <c:pt idx="210">
                  <c:v>43714</c:v>
                </c:pt>
                <c:pt idx="211">
                  <c:v>43717</c:v>
                </c:pt>
                <c:pt idx="212">
                  <c:v>43718</c:v>
                </c:pt>
                <c:pt idx="213">
                  <c:v>43719</c:v>
                </c:pt>
                <c:pt idx="214">
                  <c:v>43720</c:v>
                </c:pt>
                <c:pt idx="215">
                  <c:v>43721</c:v>
                </c:pt>
                <c:pt idx="216">
                  <c:v>43724</c:v>
                </c:pt>
                <c:pt idx="217">
                  <c:v>43725</c:v>
                </c:pt>
                <c:pt idx="218">
                  <c:v>43726</c:v>
                </c:pt>
                <c:pt idx="219">
                  <c:v>43727</c:v>
                </c:pt>
                <c:pt idx="220">
                  <c:v>43728</c:v>
                </c:pt>
                <c:pt idx="221">
                  <c:v>43731</c:v>
                </c:pt>
                <c:pt idx="222">
                  <c:v>43732</c:v>
                </c:pt>
                <c:pt idx="223">
                  <c:v>43733</c:v>
                </c:pt>
                <c:pt idx="224">
                  <c:v>43734</c:v>
                </c:pt>
                <c:pt idx="225">
                  <c:v>43735</c:v>
                </c:pt>
                <c:pt idx="226">
                  <c:v>43738</c:v>
                </c:pt>
                <c:pt idx="227">
                  <c:v>43739</c:v>
                </c:pt>
                <c:pt idx="228">
                  <c:v>43740</c:v>
                </c:pt>
                <c:pt idx="229">
                  <c:v>43741</c:v>
                </c:pt>
                <c:pt idx="230">
                  <c:v>43742</c:v>
                </c:pt>
                <c:pt idx="231">
                  <c:v>43745</c:v>
                </c:pt>
                <c:pt idx="232">
                  <c:v>43746</c:v>
                </c:pt>
                <c:pt idx="233">
                  <c:v>43747</c:v>
                </c:pt>
                <c:pt idx="234">
                  <c:v>43748</c:v>
                </c:pt>
                <c:pt idx="235">
                  <c:v>43749</c:v>
                </c:pt>
                <c:pt idx="236">
                  <c:v>43752</c:v>
                </c:pt>
                <c:pt idx="237">
                  <c:v>43753</c:v>
                </c:pt>
                <c:pt idx="238">
                  <c:v>43754</c:v>
                </c:pt>
                <c:pt idx="239">
                  <c:v>43755</c:v>
                </c:pt>
                <c:pt idx="240">
                  <c:v>43756</c:v>
                </c:pt>
                <c:pt idx="241">
                  <c:v>43759</c:v>
                </c:pt>
                <c:pt idx="242">
                  <c:v>43760</c:v>
                </c:pt>
                <c:pt idx="243">
                  <c:v>43761</c:v>
                </c:pt>
                <c:pt idx="244">
                  <c:v>43762</c:v>
                </c:pt>
                <c:pt idx="245">
                  <c:v>43763</c:v>
                </c:pt>
                <c:pt idx="246">
                  <c:v>43766</c:v>
                </c:pt>
                <c:pt idx="247">
                  <c:v>43767</c:v>
                </c:pt>
                <c:pt idx="248">
                  <c:v>43768</c:v>
                </c:pt>
                <c:pt idx="249">
                  <c:v>43769</c:v>
                </c:pt>
                <c:pt idx="250">
                  <c:v>43770</c:v>
                </c:pt>
                <c:pt idx="251">
                  <c:v>43773</c:v>
                </c:pt>
                <c:pt idx="252">
                  <c:v>43774</c:v>
                </c:pt>
                <c:pt idx="253">
                  <c:v>43775</c:v>
                </c:pt>
                <c:pt idx="254">
                  <c:v>43776</c:v>
                </c:pt>
                <c:pt idx="255">
                  <c:v>43777</c:v>
                </c:pt>
                <c:pt idx="256">
                  <c:v>43780</c:v>
                </c:pt>
                <c:pt idx="257">
                  <c:v>43781</c:v>
                </c:pt>
                <c:pt idx="258">
                  <c:v>43782</c:v>
                </c:pt>
                <c:pt idx="259">
                  <c:v>43783</c:v>
                </c:pt>
                <c:pt idx="260">
                  <c:v>43784</c:v>
                </c:pt>
                <c:pt idx="261">
                  <c:v>43787</c:v>
                </c:pt>
                <c:pt idx="262">
                  <c:v>43788</c:v>
                </c:pt>
                <c:pt idx="263">
                  <c:v>43789</c:v>
                </c:pt>
                <c:pt idx="264">
                  <c:v>43790</c:v>
                </c:pt>
                <c:pt idx="265">
                  <c:v>43791</c:v>
                </c:pt>
                <c:pt idx="266">
                  <c:v>43794</c:v>
                </c:pt>
                <c:pt idx="267">
                  <c:v>43795</c:v>
                </c:pt>
                <c:pt idx="268">
                  <c:v>43796</c:v>
                </c:pt>
                <c:pt idx="269">
                  <c:v>43797</c:v>
                </c:pt>
                <c:pt idx="270">
                  <c:v>43798</c:v>
                </c:pt>
                <c:pt idx="271">
                  <c:v>43801</c:v>
                </c:pt>
                <c:pt idx="272">
                  <c:v>43802</c:v>
                </c:pt>
                <c:pt idx="273">
                  <c:v>43803</c:v>
                </c:pt>
                <c:pt idx="274">
                  <c:v>43804</c:v>
                </c:pt>
                <c:pt idx="275">
                  <c:v>43805</c:v>
                </c:pt>
                <c:pt idx="276">
                  <c:v>43808</c:v>
                </c:pt>
                <c:pt idx="277">
                  <c:v>43809</c:v>
                </c:pt>
                <c:pt idx="278">
                  <c:v>43810</c:v>
                </c:pt>
                <c:pt idx="279">
                  <c:v>43811</c:v>
                </c:pt>
                <c:pt idx="280">
                  <c:v>43812</c:v>
                </c:pt>
                <c:pt idx="281">
                  <c:v>43815</c:v>
                </c:pt>
                <c:pt idx="282">
                  <c:v>43816</c:v>
                </c:pt>
                <c:pt idx="283">
                  <c:v>43817</c:v>
                </c:pt>
                <c:pt idx="284">
                  <c:v>43818</c:v>
                </c:pt>
                <c:pt idx="285">
                  <c:v>43819</c:v>
                </c:pt>
                <c:pt idx="286">
                  <c:v>43822</c:v>
                </c:pt>
                <c:pt idx="287">
                  <c:v>43823</c:v>
                </c:pt>
                <c:pt idx="288">
                  <c:v>43824</c:v>
                </c:pt>
                <c:pt idx="289">
                  <c:v>43825</c:v>
                </c:pt>
                <c:pt idx="290">
                  <c:v>43826</c:v>
                </c:pt>
                <c:pt idx="291">
                  <c:v>43829</c:v>
                </c:pt>
                <c:pt idx="292">
                  <c:v>43830</c:v>
                </c:pt>
                <c:pt idx="293">
                  <c:v>43831</c:v>
                </c:pt>
                <c:pt idx="294">
                  <c:v>43832</c:v>
                </c:pt>
                <c:pt idx="295">
                  <c:v>43833</c:v>
                </c:pt>
                <c:pt idx="296">
                  <c:v>43836</c:v>
                </c:pt>
                <c:pt idx="297">
                  <c:v>43837</c:v>
                </c:pt>
                <c:pt idx="298">
                  <c:v>43838</c:v>
                </c:pt>
                <c:pt idx="299">
                  <c:v>43839</c:v>
                </c:pt>
                <c:pt idx="300">
                  <c:v>43840</c:v>
                </c:pt>
                <c:pt idx="301">
                  <c:v>43843</c:v>
                </c:pt>
                <c:pt idx="302">
                  <c:v>43844</c:v>
                </c:pt>
                <c:pt idx="303">
                  <c:v>43845</c:v>
                </c:pt>
                <c:pt idx="304">
                  <c:v>43846</c:v>
                </c:pt>
                <c:pt idx="305">
                  <c:v>43847</c:v>
                </c:pt>
                <c:pt idx="306">
                  <c:v>43850</c:v>
                </c:pt>
                <c:pt idx="307">
                  <c:v>43851</c:v>
                </c:pt>
                <c:pt idx="308">
                  <c:v>43852</c:v>
                </c:pt>
                <c:pt idx="309">
                  <c:v>43853</c:v>
                </c:pt>
                <c:pt idx="310">
                  <c:v>43854</c:v>
                </c:pt>
                <c:pt idx="311">
                  <c:v>43857</c:v>
                </c:pt>
                <c:pt idx="312">
                  <c:v>43858</c:v>
                </c:pt>
                <c:pt idx="313">
                  <c:v>43859</c:v>
                </c:pt>
                <c:pt idx="314">
                  <c:v>43860</c:v>
                </c:pt>
                <c:pt idx="315">
                  <c:v>43861</c:v>
                </c:pt>
                <c:pt idx="316">
                  <c:v>43864</c:v>
                </c:pt>
                <c:pt idx="317">
                  <c:v>43865</c:v>
                </c:pt>
                <c:pt idx="318">
                  <c:v>43866</c:v>
                </c:pt>
                <c:pt idx="319">
                  <c:v>43867</c:v>
                </c:pt>
                <c:pt idx="320">
                  <c:v>43868</c:v>
                </c:pt>
                <c:pt idx="321">
                  <c:v>43871</c:v>
                </c:pt>
                <c:pt idx="322">
                  <c:v>43872</c:v>
                </c:pt>
                <c:pt idx="323">
                  <c:v>43873</c:v>
                </c:pt>
                <c:pt idx="324">
                  <c:v>43874</c:v>
                </c:pt>
                <c:pt idx="325">
                  <c:v>43875</c:v>
                </c:pt>
                <c:pt idx="326">
                  <c:v>43878</c:v>
                </c:pt>
                <c:pt idx="327">
                  <c:v>43879</c:v>
                </c:pt>
                <c:pt idx="328">
                  <c:v>43880</c:v>
                </c:pt>
                <c:pt idx="329">
                  <c:v>43881</c:v>
                </c:pt>
                <c:pt idx="330">
                  <c:v>43882</c:v>
                </c:pt>
                <c:pt idx="331">
                  <c:v>43885</c:v>
                </c:pt>
                <c:pt idx="332">
                  <c:v>43886</c:v>
                </c:pt>
                <c:pt idx="333">
                  <c:v>43887</c:v>
                </c:pt>
                <c:pt idx="334">
                  <c:v>43888</c:v>
                </c:pt>
                <c:pt idx="335">
                  <c:v>43889</c:v>
                </c:pt>
                <c:pt idx="336">
                  <c:v>43892</c:v>
                </c:pt>
                <c:pt idx="337">
                  <c:v>43893</c:v>
                </c:pt>
                <c:pt idx="338">
                  <c:v>43894</c:v>
                </c:pt>
                <c:pt idx="339">
                  <c:v>43895</c:v>
                </c:pt>
                <c:pt idx="340">
                  <c:v>43896</c:v>
                </c:pt>
                <c:pt idx="341">
                  <c:v>43899</c:v>
                </c:pt>
                <c:pt idx="342">
                  <c:v>43900</c:v>
                </c:pt>
                <c:pt idx="343">
                  <c:v>43901</c:v>
                </c:pt>
                <c:pt idx="344">
                  <c:v>43902</c:v>
                </c:pt>
                <c:pt idx="345">
                  <c:v>43903</c:v>
                </c:pt>
                <c:pt idx="346">
                  <c:v>43906</c:v>
                </c:pt>
                <c:pt idx="347">
                  <c:v>43907</c:v>
                </c:pt>
                <c:pt idx="348">
                  <c:v>43908</c:v>
                </c:pt>
                <c:pt idx="349">
                  <c:v>43909</c:v>
                </c:pt>
                <c:pt idx="350">
                  <c:v>43910</c:v>
                </c:pt>
                <c:pt idx="351">
                  <c:v>43913</c:v>
                </c:pt>
                <c:pt idx="352">
                  <c:v>43914</c:v>
                </c:pt>
                <c:pt idx="353">
                  <c:v>43915</c:v>
                </c:pt>
                <c:pt idx="354">
                  <c:v>43916</c:v>
                </c:pt>
                <c:pt idx="355">
                  <c:v>43917</c:v>
                </c:pt>
                <c:pt idx="356">
                  <c:v>43920</c:v>
                </c:pt>
                <c:pt idx="357">
                  <c:v>43921</c:v>
                </c:pt>
                <c:pt idx="358">
                  <c:v>43922</c:v>
                </c:pt>
                <c:pt idx="359">
                  <c:v>43923</c:v>
                </c:pt>
                <c:pt idx="360">
                  <c:v>43924</c:v>
                </c:pt>
                <c:pt idx="361">
                  <c:v>43927</c:v>
                </c:pt>
                <c:pt idx="362">
                  <c:v>43928</c:v>
                </c:pt>
                <c:pt idx="363">
                  <c:v>43929</c:v>
                </c:pt>
                <c:pt idx="364">
                  <c:v>43930</c:v>
                </c:pt>
                <c:pt idx="365">
                  <c:v>43931</c:v>
                </c:pt>
                <c:pt idx="366">
                  <c:v>43934</c:v>
                </c:pt>
                <c:pt idx="367">
                  <c:v>43935</c:v>
                </c:pt>
                <c:pt idx="368">
                  <c:v>43936</c:v>
                </c:pt>
                <c:pt idx="369">
                  <c:v>43937</c:v>
                </c:pt>
                <c:pt idx="370">
                  <c:v>43938</c:v>
                </c:pt>
                <c:pt idx="371">
                  <c:v>43941</c:v>
                </c:pt>
                <c:pt idx="372">
                  <c:v>43942</c:v>
                </c:pt>
                <c:pt idx="373">
                  <c:v>43943</c:v>
                </c:pt>
                <c:pt idx="374">
                  <c:v>43944</c:v>
                </c:pt>
                <c:pt idx="375">
                  <c:v>43945</c:v>
                </c:pt>
                <c:pt idx="376">
                  <c:v>43948</c:v>
                </c:pt>
                <c:pt idx="377">
                  <c:v>43949</c:v>
                </c:pt>
                <c:pt idx="378">
                  <c:v>43950</c:v>
                </c:pt>
                <c:pt idx="379">
                  <c:v>43951</c:v>
                </c:pt>
                <c:pt idx="380">
                  <c:v>43952</c:v>
                </c:pt>
                <c:pt idx="381">
                  <c:v>43955</c:v>
                </c:pt>
                <c:pt idx="382">
                  <c:v>43956</c:v>
                </c:pt>
                <c:pt idx="383">
                  <c:v>43957</c:v>
                </c:pt>
                <c:pt idx="384">
                  <c:v>43958</c:v>
                </c:pt>
                <c:pt idx="385">
                  <c:v>43959</c:v>
                </c:pt>
                <c:pt idx="386">
                  <c:v>43962</c:v>
                </c:pt>
                <c:pt idx="387">
                  <c:v>43963</c:v>
                </c:pt>
                <c:pt idx="388">
                  <c:v>43964</c:v>
                </c:pt>
                <c:pt idx="389">
                  <c:v>43965</c:v>
                </c:pt>
                <c:pt idx="390">
                  <c:v>43966</c:v>
                </c:pt>
                <c:pt idx="391">
                  <c:v>43969</c:v>
                </c:pt>
                <c:pt idx="392">
                  <c:v>43970</c:v>
                </c:pt>
                <c:pt idx="393">
                  <c:v>43971</c:v>
                </c:pt>
                <c:pt idx="394">
                  <c:v>43972</c:v>
                </c:pt>
                <c:pt idx="395">
                  <c:v>43973</c:v>
                </c:pt>
                <c:pt idx="396">
                  <c:v>43976</c:v>
                </c:pt>
                <c:pt idx="397">
                  <c:v>43977</c:v>
                </c:pt>
                <c:pt idx="398">
                  <c:v>43978</c:v>
                </c:pt>
                <c:pt idx="399">
                  <c:v>43979</c:v>
                </c:pt>
                <c:pt idx="400">
                  <c:v>43980</c:v>
                </c:pt>
                <c:pt idx="401">
                  <c:v>43983</c:v>
                </c:pt>
                <c:pt idx="402">
                  <c:v>43984</c:v>
                </c:pt>
                <c:pt idx="403">
                  <c:v>43985</c:v>
                </c:pt>
                <c:pt idx="404">
                  <c:v>43986</c:v>
                </c:pt>
                <c:pt idx="405">
                  <c:v>43987</c:v>
                </c:pt>
                <c:pt idx="406">
                  <c:v>43990</c:v>
                </c:pt>
                <c:pt idx="407">
                  <c:v>43991</c:v>
                </c:pt>
                <c:pt idx="408">
                  <c:v>43992</c:v>
                </c:pt>
                <c:pt idx="409">
                  <c:v>43993</c:v>
                </c:pt>
                <c:pt idx="410">
                  <c:v>43994</c:v>
                </c:pt>
                <c:pt idx="411">
                  <c:v>43997</c:v>
                </c:pt>
                <c:pt idx="412">
                  <c:v>43998</c:v>
                </c:pt>
                <c:pt idx="413">
                  <c:v>43999</c:v>
                </c:pt>
                <c:pt idx="414">
                  <c:v>44000</c:v>
                </c:pt>
                <c:pt idx="415">
                  <c:v>44001</c:v>
                </c:pt>
                <c:pt idx="416">
                  <c:v>44004</c:v>
                </c:pt>
                <c:pt idx="417">
                  <c:v>44005</c:v>
                </c:pt>
                <c:pt idx="418">
                  <c:v>44006</c:v>
                </c:pt>
                <c:pt idx="419">
                  <c:v>44007</c:v>
                </c:pt>
                <c:pt idx="420">
                  <c:v>44008</c:v>
                </c:pt>
                <c:pt idx="421">
                  <c:v>44011</c:v>
                </c:pt>
                <c:pt idx="422">
                  <c:v>44012</c:v>
                </c:pt>
                <c:pt idx="423">
                  <c:v>44013</c:v>
                </c:pt>
                <c:pt idx="424">
                  <c:v>44014</c:v>
                </c:pt>
                <c:pt idx="425">
                  <c:v>44015</c:v>
                </c:pt>
                <c:pt idx="426">
                  <c:v>44018</c:v>
                </c:pt>
                <c:pt idx="427">
                  <c:v>44019</c:v>
                </c:pt>
                <c:pt idx="428">
                  <c:v>44020</c:v>
                </c:pt>
                <c:pt idx="429">
                  <c:v>44021</c:v>
                </c:pt>
                <c:pt idx="430">
                  <c:v>44022</c:v>
                </c:pt>
                <c:pt idx="431">
                  <c:v>44025</c:v>
                </c:pt>
                <c:pt idx="432">
                  <c:v>44026</c:v>
                </c:pt>
                <c:pt idx="433">
                  <c:v>44027</c:v>
                </c:pt>
                <c:pt idx="434">
                  <c:v>44028</c:v>
                </c:pt>
                <c:pt idx="435">
                  <c:v>44029</c:v>
                </c:pt>
                <c:pt idx="436">
                  <c:v>44032</c:v>
                </c:pt>
                <c:pt idx="437">
                  <c:v>44033</c:v>
                </c:pt>
                <c:pt idx="438">
                  <c:v>44034</c:v>
                </c:pt>
                <c:pt idx="439">
                  <c:v>44035</c:v>
                </c:pt>
                <c:pt idx="440">
                  <c:v>44036</c:v>
                </c:pt>
                <c:pt idx="441">
                  <c:v>44039</c:v>
                </c:pt>
                <c:pt idx="442">
                  <c:v>44040</c:v>
                </c:pt>
                <c:pt idx="443">
                  <c:v>44041</c:v>
                </c:pt>
                <c:pt idx="444">
                  <c:v>44042</c:v>
                </c:pt>
                <c:pt idx="445">
                  <c:v>44043</c:v>
                </c:pt>
                <c:pt idx="446">
                  <c:v>44046</c:v>
                </c:pt>
                <c:pt idx="447">
                  <c:v>44047</c:v>
                </c:pt>
                <c:pt idx="448">
                  <c:v>44048</c:v>
                </c:pt>
                <c:pt idx="449">
                  <c:v>44049</c:v>
                </c:pt>
                <c:pt idx="450">
                  <c:v>44050</c:v>
                </c:pt>
                <c:pt idx="451">
                  <c:v>44053</c:v>
                </c:pt>
                <c:pt idx="452">
                  <c:v>44054</c:v>
                </c:pt>
                <c:pt idx="453">
                  <c:v>44055</c:v>
                </c:pt>
                <c:pt idx="454">
                  <c:v>44056</c:v>
                </c:pt>
                <c:pt idx="455">
                  <c:v>44057</c:v>
                </c:pt>
                <c:pt idx="456">
                  <c:v>44060</c:v>
                </c:pt>
                <c:pt idx="457">
                  <c:v>44061</c:v>
                </c:pt>
                <c:pt idx="458">
                  <c:v>44062</c:v>
                </c:pt>
                <c:pt idx="459">
                  <c:v>44063</c:v>
                </c:pt>
                <c:pt idx="460">
                  <c:v>44064</c:v>
                </c:pt>
                <c:pt idx="461">
                  <c:v>44067</c:v>
                </c:pt>
                <c:pt idx="462">
                  <c:v>44068</c:v>
                </c:pt>
                <c:pt idx="463">
                  <c:v>44069</c:v>
                </c:pt>
                <c:pt idx="464">
                  <c:v>44070</c:v>
                </c:pt>
                <c:pt idx="465">
                  <c:v>44071</c:v>
                </c:pt>
                <c:pt idx="466">
                  <c:v>44074</c:v>
                </c:pt>
                <c:pt idx="467">
                  <c:v>44075</c:v>
                </c:pt>
                <c:pt idx="468">
                  <c:v>44076</c:v>
                </c:pt>
                <c:pt idx="469">
                  <c:v>44077</c:v>
                </c:pt>
                <c:pt idx="470">
                  <c:v>44078</c:v>
                </c:pt>
                <c:pt idx="471">
                  <c:v>44081</c:v>
                </c:pt>
                <c:pt idx="472">
                  <c:v>44082</c:v>
                </c:pt>
                <c:pt idx="473">
                  <c:v>44083</c:v>
                </c:pt>
                <c:pt idx="474">
                  <c:v>44084</c:v>
                </c:pt>
                <c:pt idx="475">
                  <c:v>44085</c:v>
                </c:pt>
                <c:pt idx="476">
                  <c:v>44088</c:v>
                </c:pt>
                <c:pt idx="477">
                  <c:v>44089</c:v>
                </c:pt>
                <c:pt idx="478">
                  <c:v>44090</c:v>
                </c:pt>
                <c:pt idx="479">
                  <c:v>44091</c:v>
                </c:pt>
                <c:pt idx="480">
                  <c:v>44092</c:v>
                </c:pt>
                <c:pt idx="481">
                  <c:v>44095</c:v>
                </c:pt>
                <c:pt idx="482">
                  <c:v>44096</c:v>
                </c:pt>
                <c:pt idx="483">
                  <c:v>44097</c:v>
                </c:pt>
                <c:pt idx="484">
                  <c:v>44098</c:v>
                </c:pt>
                <c:pt idx="485">
                  <c:v>44099</c:v>
                </c:pt>
                <c:pt idx="486">
                  <c:v>44102</c:v>
                </c:pt>
                <c:pt idx="487">
                  <c:v>44103</c:v>
                </c:pt>
                <c:pt idx="488">
                  <c:v>44104</c:v>
                </c:pt>
                <c:pt idx="489">
                  <c:v>44105</c:v>
                </c:pt>
                <c:pt idx="490">
                  <c:v>44106</c:v>
                </c:pt>
                <c:pt idx="491">
                  <c:v>44109</c:v>
                </c:pt>
                <c:pt idx="492">
                  <c:v>44110</c:v>
                </c:pt>
                <c:pt idx="493">
                  <c:v>44111</c:v>
                </c:pt>
                <c:pt idx="494">
                  <c:v>44112</c:v>
                </c:pt>
                <c:pt idx="495">
                  <c:v>44113</c:v>
                </c:pt>
                <c:pt idx="496">
                  <c:v>44116</c:v>
                </c:pt>
                <c:pt idx="497">
                  <c:v>44117</c:v>
                </c:pt>
                <c:pt idx="498">
                  <c:v>44118</c:v>
                </c:pt>
                <c:pt idx="499">
                  <c:v>44119</c:v>
                </c:pt>
                <c:pt idx="500">
                  <c:v>44120</c:v>
                </c:pt>
                <c:pt idx="501">
                  <c:v>44123</c:v>
                </c:pt>
                <c:pt idx="502">
                  <c:v>44124</c:v>
                </c:pt>
                <c:pt idx="503">
                  <c:v>44125</c:v>
                </c:pt>
                <c:pt idx="504">
                  <c:v>44126</c:v>
                </c:pt>
                <c:pt idx="505">
                  <c:v>44127</c:v>
                </c:pt>
                <c:pt idx="506">
                  <c:v>44130</c:v>
                </c:pt>
                <c:pt idx="507">
                  <c:v>44131</c:v>
                </c:pt>
                <c:pt idx="508">
                  <c:v>44132</c:v>
                </c:pt>
                <c:pt idx="509">
                  <c:v>44133</c:v>
                </c:pt>
                <c:pt idx="510">
                  <c:v>44134</c:v>
                </c:pt>
                <c:pt idx="511">
                  <c:v>44137</c:v>
                </c:pt>
                <c:pt idx="512">
                  <c:v>44138</c:v>
                </c:pt>
                <c:pt idx="513">
                  <c:v>44139</c:v>
                </c:pt>
                <c:pt idx="514">
                  <c:v>44140</c:v>
                </c:pt>
                <c:pt idx="515">
                  <c:v>44141</c:v>
                </c:pt>
                <c:pt idx="516">
                  <c:v>44144</c:v>
                </c:pt>
                <c:pt idx="517">
                  <c:v>44145</c:v>
                </c:pt>
                <c:pt idx="518">
                  <c:v>44146</c:v>
                </c:pt>
                <c:pt idx="519">
                  <c:v>44147</c:v>
                </c:pt>
                <c:pt idx="520">
                  <c:v>44148</c:v>
                </c:pt>
                <c:pt idx="521">
                  <c:v>44151</c:v>
                </c:pt>
                <c:pt idx="522">
                  <c:v>44152</c:v>
                </c:pt>
                <c:pt idx="523">
                  <c:v>44153</c:v>
                </c:pt>
                <c:pt idx="524">
                  <c:v>44154</c:v>
                </c:pt>
                <c:pt idx="525">
                  <c:v>44155</c:v>
                </c:pt>
                <c:pt idx="526">
                  <c:v>44158</c:v>
                </c:pt>
                <c:pt idx="527">
                  <c:v>44159</c:v>
                </c:pt>
                <c:pt idx="528">
                  <c:v>44160</c:v>
                </c:pt>
                <c:pt idx="529">
                  <c:v>44161</c:v>
                </c:pt>
                <c:pt idx="530">
                  <c:v>44162</c:v>
                </c:pt>
                <c:pt idx="531">
                  <c:v>44165</c:v>
                </c:pt>
                <c:pt idx="532">
                  <c:v>44166</c:v>
                </c:pt>
                <c:pt idx="533">
                  <c:v>44167</c:v>
                </c:pt>
                <c:pt idx="534">
                  <c:v>44168</c:v>
                </c:pt>
                <c:pt idx="535">
                  <c:v>44169</c:v>
                </c:pt>
                <c:pt idx="536">
                  <c:v>44172</c:v>
                </c:pt>
                <c:pt idx="537">
                  <c:v>44173</c:v>
                </c:pt>
                <c:pt idx="538">
                  <c:v>44174</c:v>
                </c:pt>
                <c:pt idx="539">
                  <c:v>44175</c:v>
                </c:pt>
                <c:pt idx="540">
                  <c:v>44176</c:v>
                </c:pt>
                <c:pt idx="541">
                  <c:v>44179</c:v>
                </c:pt>
                <c:pt idx="542">
                  <c:v>44180</c:v>
                </c:pt>
                <c:pt idx="543">
                  <c:v>44181</c:v>
                </c:pt>
                <c:pt idx="544">
                  <c:v>44182</c:v>
                </c:pt>
                <c:pt idx="545">
                  <c:v>44183</c:v>
                </c:pt>
                <c:pt idx="546">
                  <c:v>44186</c:v>
                </c:pt>
                <c:pt idx="547">
                  <c:v>44187</c:v>
                </c:pt>
                <c:pt idx="548">
                  <c:v>44188</c:v>
                </c:pt>
                <c:pt idx="549">
                  <c:v>44189</c:v>
                </c:pt>
                <c:pt idx="550">
                  <c:v>44190</c:v>
                </c:pt>
                <c:pt idx="551">
                  <c:v>44193</c:v>
                </c:pt>
                <c:pt idx="552">
                  <c:v>44194</c:v>
                </c:pt>
                <c:pt idx="553">
                  <c:v>44195</c:v>
                </c:pt>
                <c:pt idx="554">
                  <c:v>44196</c:v>
                </c:pt>
                <c:pt idx="555">
                  <c:v>44197</c:v>
                </c:pt>
                <c:pt idx="556">
                  <c:v>44200</c:v>
                </c:pt>
                <c:pt idx="557">
                  <c:v>44201</c:v>
                </c:pt>
                <c:pt idx="558">
                  <c:v>44202</c:v>
                </c:pt>
                <c:pt idx="559">
                  <c:v>44203</c:v>
                </c:pt>
                <c:pt idx="560">
                  <c:v>44204</c:v>
                </c:pt>
                <c:pt idx="561">
                  <c:v>44207</c:v>
                </c:pt>
                <c:pt idx="562">
                  <c:v>44208</c:v>
                </c:pt>
                <c:pt idx="563">
                  <c:v>44209</c:v>
                </c:pt>
                <c:pt idx="564">
                  <c:v>44210</c:v>
                </c:pt>
                <c:pt idx="565">
                  <c:v>44211</c:v>
                </c:pt>
                <c:pt idx="566">
                  <c:v>44214</c:v>
                </c:pt>
                <c:pt idx="567">
                  <c:v>44215</c:v>
                </c:pt>
                <c:pt idx="568">
                  <c:v>44216</c:v>
                </c:pt>
                <c:pt idx="569">
                  <c:v>44217</c:v>
                </c:pt>
                <c:pt idx="570">
                  <c:v>44218</c:v>
                </c:pt>
                <c:pt idx="571">
                  <c:v>44221</c:v>
                </c:pt>
                <c:pt idx="572">
                  <c:v>44222</c:v>
                </c:pt>
                <c:pt idx="573">
                  <c:v>44223</c:v>
                </c:pt>
                <c:pt idx="574">
                  <c:v>44224</c:v>
                </c:pt>
                <c:pt idx="575">
                  <c:v>44225</c:v>
                </c:pt>
                <c:pt idx="576">
                  <c:v>44228</c:v>
                </c:pt>
                <c:pt idx="577">
                  <c:v>44229</c:v>
                </c:pt>
                <c:pt idx="578">
                  <c:v>44230</c:v>
                </c:pt>
                <c:pt idx="579">
                  <c:v>44231</c:v>
                </c:pt>
                <c:pt idx="580">
                  <c:v>44232</c:v>
                </c:pt>
                <c:pt idx="581">
                  <c:v>44235</c:v>
                </c:pt>
                <c:pt idx="582">
                  <c:v>44236</c:v>
                </c:pt>
                <c:pt idx="583">
                  <c:v>44237</c:v>
                </c:pt>
                <c:pt idx="584">
                  <c:v>44238</c:v>
                </c:pt>
                <c:pt idx="585">
                  <c:v>44239</c:v>
                </c:pt>
                <c:pt idx="586">
                  <c:v>44242</c:v>
                </c:pt>
                <c:pt idx="587">
                  <c:v>44243</c:v>
                </c:pt>
                <c:pt idx="588">
                  <c:v>44244</c:v>
                </c:pt>
                <c:pt idx="589">
                  <c:v>44245</c:v>
                </c:pt>
                <c:pt idx="590">
                  <c:v>44246</c:v>
                </c:pt>
                <c:pt idx="591">
                  <c:v>44249</c:v>
                </c:pt>
                <c:pt idx="592">
                  <c:v>44250</c:v>
                </c:pt>
                <c:pt idx="593">
                  <c:v>44251</c:v>
                </c:pt>
                <c:pt idx="594">
                  <c:v>44252</c:v>
                </c:pt>
                <c:pt idx="595">
                  <c:v>44253</c:v>
                </c:pt>
                <c:pt idx="596">
                  <c:v>44256</c:v>
                </c:pt>
                <c:pt idx="597">
                  <c:v>44257</c:v>
                </c:pt>
                <c:pt idx="598">
                  <c:v>44258</c:v>
                </c:pt>
                <c:pt idx="599">
                  <c:v>44259</c:v>
                </c:pt>
                <c:pt idx="600">
                  <c:v>44260</c:v>
                </c:pt>
                <c:pt idx="601">
                  <c:v>44263</c:v>
                </c:pt>
                <c:pt idx="602">
                  <c:v>44264</c:v>
                </c:pt>
                <c:pt idx="603">
                  <c:v>44265</c:v>
                </c:pt>
                <c:pt idx="604">
                  <c:v>44266</c:v>
                </c:pt>
                <c:pt idx="605">
                  <c:v>44267</c:v>
                </c:pt>
                <c:pt idx="606">
                  <c:v>44270</c:v>
                </c:pt>
                <c:pt idx="607">
                  <c:v>44271</c:v>
                </c:pt>
                <c:pt idx="608">
                  <c:v>44272</c:v>
                </c:pt>
                <c:pt idx="609">
                  <c:v>44273</c:v>
                </c:pt>
                <c:pt idx="610">
                  <c:v>44274</c:v>
                </c:pt>
                <c:pt idx="611">
                  <c:v>44277</c:v>
                </c:pt>
                <c:pt idx="612">
                  <c:v>44278</c:v>
                </c:pt>
                <c:pt idx="613">
                  <c:v>44279</c:v>
                </c:pt>
                <c:pt idx="614">
                  <c:v>44280</c:v>
                </c:pt>
                <c:pt idx="615">
                  <c:v>44281</c:v>
                </c:pt>
                <c:pt idx="616">
                  <c:v>44284</c:v>
                </c:pt>
                <c:pt idx="617">
                  <c:v>44285</c:v>
                </c:pt>
                <c:pt idx="618">
                  <c:v>44286</c:v>
                </c:pt>
                <c:pt idx="619">
                  <c:v>44287</c:v>
                </c:pt>
                <c:pt idx="620">
                  <c:v>44288</c:v>
                </c:pt>
                <c:pt idx="621">
                  <c:v>44291</c:v>
                </c:pt>
                <c:pt idx="622">
                  <c:v>44292</c:v>
                </c:pt>
                <c:pt idx="623">
                  <c:v>44293</c:v>
                </c:pt>
                <c:pt idx="624">
                  <c:v>44294</c:v>
                </c:pt>
                <c:pt idx="625">
                  <c:v>44295</c:v>
                </c:pt>
                <c:pt idx="626">
                  <c:v>44298</c:v>
                </c:pt>
                <c:pt idx="627">
                  <c:v>44299</c:v>
                </c:pt>
                <c:pt idx="628">
                  <c:v>44300</c:v>
                </c:pt>
                <c:pt idx="629">
                  <c:v>44301</c:v>
                </c:pt>
                <c:pt idx="630">
                  <c:v>44302</c:v>
                </c:pt>
                <c:pt idx="631">
                  <c:v>44305</c:v>
                </c:pt>
                <c:pt idx="632">
                  <c:v>44306</c:v>
                </c:pt>
                <c:pt idx="633">
                  <c:v>44307</c:v>
                </c:pt>
                <c:pt idx="634">
                  <c:v>44308</c:v>
                </c:pt>
                <c:pt idx="635">
                  <c:v>44309</c:v>
                </c:pt>
                <c:pt idx="636">
                  <c:v>44312</c:v>
                </c:pt>
                <c:pt idx="637">
                  <c:v>44313</c:v>
                </c:pt>
                <c:pt idx="638">
                  <c:v>44314</c:v>
                </c:pt>
                <c:pt idx="639">
                  <c:v>44315</c:v>
                </c:pt>
                <c:pt idx="640">
                  <c:v>44316</c:v>
                </c:pt>
                <c:pt idx="641">
                  <c:v>44319</c:v>
                </c:pt>
                <c:pt idx="642">
                  <c:v>44320</c:v>
                </c:pt>
                <c:pt idx="643">
                  <c:v>44321</c:v>
                </c:pt>
                <c:pt idx="644">
                  <c:v>44322</c:v>
                </c:pt>
                <c:pt idx="645">
                  <c:v>44323</c:v>
                </c:pt>
                <c:pt idx="646">
                  <c:v>44326</c:v>
                </c:pt>
                <c:pt idx="647">
                  <c:v>44327</c:v>
                </c:pt>
                <c:pt idx="648">
                  <c:v>44328</c:v>
                </c:pt>
                <c:pt idx="649">
                  <c:v>44329</c:v>
                </c:pt>
                <c:pt idx="650">
                  <c:v>44330</c:v>
                </c:pt>
                <c:pt idx="651">
                  <c:v>44333</c:v>
                </c:pt>
                <c:pt idx="652">
                  <c:v>44334</c:v>
                </c:pt>
                <c:pt idx="653">
                  <c:v>44335</c:v>
                </c:pt>
                <c:pt idx="654">
                  <c:v>44336</c:v>
                </c:pt>
                <c:pt idx="655">
                  <c:v>44337</c:v>
                </c:pt>
                <c:pt idx="656">
                  <c:v>44340</c:v>
                </c:pt>
                <c:pt idx="657">
                  <c:v>44341</c:v>
                </c:pt>
                <c:pt idx="658">
                  <c:v>44342</c:v>
                </c:pt>
                <c:pt idx="659">
                  <c:v>44343</c:v>
                </c:pt>
                <c:pt idx="660">
                  <c:v>44344</c:v>
                </c:pt>
                <c:pt idx="661">
                  <c:v>44347</c:v>
                </c:pt>
                <c:pt idx="662">
                  <c:v>44348</c:v>
                </c:pt>
                <c:pt idx="663">
                  <c:v>44349</c:v>
                </c:pt>
                <c:pt idx="664">
                  <c:v>44350</c:v>
                </c:pt>
                <c:pt idx="665">
                  <c:v>44351</c:v>
                </c:pt>
                <c:pt idx="666">
                  <c:v>44354</c:v>
                </c:pt>
                <c:pt idx="667">
                  <c:v>44355</c:v>
                </c:pt>
                <c:pt idx="668">
                  <c:v>44356</c:v>
                </c:pt>
                <c:pt idx="669">
                  <c:v>44357</c:v>
                </c:pt>
                <c:pt idx="670">
                  <c:v>44358</c:v>
                </c:pt>
                <c:pt idx="671">
                  <c:v>44361</c:v>
                </c:pt>
                <c:pt idx="672">
                  <c:v>44362</c:v>
                </c:pt>
                <c:pt idx="673">
                  <c:v>44363</c:v>
                </c:pt>
                <c:pt idx="674">
                  <c:v>44364</c:v>
                </c:pt>
                <c:pt idx="675">
                  <c:v>44365</c:v>
                </c:pt>
                <c:pt idx="676">
                  <c:v>44368</c:v>
                </c:pt>
                <c:pt idx="677">
                  <c:v>44369</c:v>
                </c:pt>
                <c:pt idx="678">
                  <c:v>44370</c:v>
                </c:pt>
                <c:pt idx="679">
                  <c:v>44371</c:v>
                </c:pt>
                <c:pt idx="680">
                  <c:v>44372</c:v>
                </c:pt>
                <c:pt idx="681">
                  <c:v>44375</c:v>
                </c:pt>
                <c:pt idx="682">
                  <c:v>44376</c:v>
                </c:pt>
                <c:pt idx="683">
                  <c:v>44377</c:v>
                </c:pt>
                <c:pt idx="684">
                  <c:v>44378</c:v>
                </c:pt>
                <c:pt idx="685">
                  <c:v>44379</c:v>
                </c:pt>
                <c:pt idx="686">
                  <c:v>44382</c:v>
                </c:pt>
                <c:pt idx="687">
                  <c:v>44383</c:v>
                </c:pt>
                <c:pt idx="688">
                  <c:v>44384</c:v>
                </c:pt>
                <c:pt idx="689">
                  <c:v>44385</c:v>
                </c:pt>
                <c:pt idx="690">
                  <c:v>44386</c:v>
                </c:pt>
                <c:pt idx="691">
                  <c:v>44389</c:v>
                </c:pt>
                <c:pt idx="692">
                  <c:v>44390</c:v>
                </c:pt>
                <c:pt idx="693">
                  <c:v>44391</c:v>
                </c:pt>
                <c:pt idx="694">
                  <c:v>44392</c:v>
                </c:pt>
                <c:pt idx="695">
                  <c:v>44393</c:v>
                </c:pt>
                <c:pt idx="696">
                  <c:v>44396</c:v>
                </c:pt>
                <c:pt idx="697">
                  <c:v>44397</c:v>
                </c:pt>
                <c:pt idx="698">
                  <c:v>44398</c:v>
                </c:pt>
                <c:pt idx="699">
                  <c:v>44399</c:v>
                </c:pt>
                <c:pt idx="700">
                  <c:v>44400</c:v>
                </c:pt>
                <c:pt idx="701">
                  <c:v>44403</c:v>
                </c:pt>
                <c:pt idx="702">
                  <c:v>44404</c:v>
                </c:pt>
                <c:pt idx="703">
                  <c:v>44405</c:v>
                </c:pt>
                <c:pt idx="704">
                  <c:v>44406</c:v>
                </c:pt>
                <c:pt idx="705">
                  <c:v>44407</c:v>
                </c:pt>
                <c:pt idx="706">
                  <c:v>44410</c:v>
                </c:pt>
                <c:pt idx="707">
                  <c:v>44411</c:v>
                </c:pt>
                <c:pt idx="708">
                  <c:v>44412</c:v>
                </c:pt>
                <c:pt idx="709">
                  <c:v>44413</c:v>
                </c:pt>
                <c:pt idx="710">
                  <c:v>44414</c:v>
                </c:pt>
                <c:pt idx="711">
                  <c:v>44417</c:v>
                </c:pt>
                <c:pt idx="712">
                  <c:v>44418</c:v>
                </c:pt>
                <c:pt idx="713">
                  <c:v>44419</c:v>
                </c:pt>
                <c:pt idx="714">
                  <c:v>44420</c:v>
                </c:pt>
                <c:pt idx="715">
                  <c:v>44421</c:v>
                </c:pt>
                <c:pt idx="716">
                  <c:v>44424</c:v>
                </c:pt>
                <c:pt idx="717">
                  <c:v>44425</c:v>
                </c:pt>
                <c:pt idx="718">
                  <c:v>44426</c:v>
                </c:pt>
                <c:pt idx="719">
                  <c:v>44427</c:v>
                </c:pt>
                <c:pt idx="720">
                  <c:v>44428</c:v>
                </c:pt>
                <c:pt idx="721">
                  <c:v>44431</c:v>
                </c:pt>
                <c:pt idx="722">
                  <c:v>44432</c:v>
                </c:pt>
                <c:pt idx="723">
                  <c:v>44433</c:v>
                </c:pt>
                <c:pt idx="724">
                  <c:v>44434</c:v>
                </c:pt>
                <c:pt idx="725">
                  <c:v>44435</c:v>
                </c:pt>
                <c:pt idx="726">
                  <c:v>44438</c:v>
                </c:pt>
                <c:pt idx="727">
                  <c:v>44439</c:v>
                </c:pt>
                <c:pt idx="728">
                  <c:v>44440</c:v>
                </c:pt>
                <c:pt idx="729">
                  <c:v>44441</c:v>
                </c:pt>
                <c:pt idx="730">
                  <c:v>44442</c:v>
                </c:pt>
                <c:pt idx="731">
                  <c:v>44445</c:v>
                </c:pt>
                <c:pt idx="732">
                  <c:v>44446</c:v>
                </c:pt>
                <c:pt idx="733">
                  <c:v>44447</c:v>
                </c:pt>
                <c:pt idx="734">
                  <c:v>44448</c:v>
                </c:pt>
                <c:pt idx="735">
                  <c:v>44449</c:v>
                </c:pt>
                <c:pt idx="736">
                  <c:v>44452</c:v>
                </c:pt>
                <c:pt idx="737">
                  <c:v>44453</c:v>
                </c:pt>
                <c:pt idx="738">
                  <c:v>44454</c:v>
                </c:pt>
                <c:pt idx="739">
                  <c:v>44455</c:v>
                </c:pt>
                <c:pt idx="740">
                  <c:v>44456</c:v>
                </c:pt>
                <c:pt idx="741">
                  <c:v>44459</c:v>
                </c:pt>
                <c:pt idx="742">
                  <c:v>44460</c:v>
                </c:pt>
                <c:pt idx="743">
                  <c:v>44461</c:v>
                </c:pt>
                <c:pt idx="744">
                  <c:v>44462</c:v>
                </c:pt>
                <c:pt idx="745">
                  <c:v>44463</c:v>
                </c:pt>
                <c:pt idx="746">
                  <c:v>44466</c:v>
                </c:pt>
                <c:pt idx="747">
                  <c:v>44467</c:v>
                </c:pt>
                <c:pt idx="748">
                  <c:v>44468</c:v>
                </c:pt>
                <c:pt idx="749">
                  <c:v>44469</c:v>
                </c:pt>
                <c:pt idx="750">
                  <c:v>44470</c:v>
                </c:pt>
                <c:pt idx="751">
                  <c:v>44473</c:v>
                </c:pt>
                <c:pt idx="752">
                  <c:v>44474</c:v>
                </c:pt>
                <c:pt idx="753">
                  <c:v>44475</c:v>
                </c:pt>
                <c:pt idx="754">
                  <c:v>44476</c:v>
                </c:pt>
                <c:pt idx="755">
                  <c:v>44477</c:v>
                </c:pt>
                <c:pt idx="756">
                  <c:v>44480</c:v>
                </c:pt>
                <c:pt idx="757">
                  <c:v>44481</c:v>
                </c:pt>
                <c:pt idx="758">
                  <c:v>44482</c:v>
                </c:pt>
                <c:pt idx="759">
                  <c:v>44483</c:v>
                </c:pt>
                <c:pt idx="760">
                  <c:v>44484</c:v>
                </c:pt>
                <c:pt idx="761">
                  <c:v>44487</c:v>
                </c:pt>
                <c:pt idx="762">
                  <c:v>44488</c:v>
                </c:pt>
                <c:pt idx="763">
                  <c:v>44489</c:v>
                </c:pt>
                <c:pt idx="764">
                  <c:v>44490</c:v>
                </c:pt>
                <c:pt idx="765">
                  <c:v>44491</c:v>
                </c:pt>
                <c:pt idx="766">
                  <c:v>44494</c:v>
                </c:pt>
                <c:pt idx="767">
                  <c:v>44495</c:v>
                </c:pt>
                <c:pt idx="768">
                  <c:v>44496</c:v>
                </c:pt>
                <c:pt idx="769">
                  <c:v>44497</c:v>
                </c:pt>
                <c:pt idx="770">
                  <c:v>44498</c:v>
                </c:pt>
                <c:pt idx="771">
                  <c:v>44501</c:v>
                </c:pt>
                <c:pt idx="772">
                  <c:v>44502</c:v>
                </c:pt>
                <c:pt idx="773">
                  <c:v>44503</c:v>
                </c:pt>
                <c:pt idx="774">
                  <c:v>44504</c:v>
                </c:pt>
                <c:pt idx="775">
                  <c:v>44505</c:v>
                </c:pt>
                <c:pt idx="776">
                  <c:v>44508</c:v>
                </c:pt>
                <c:pt idx="777">
                  <c:v>44509</c:v>
                </c:pt>
                <c:pt idx="778">
                  <c:v>44510</c:v>
                </c:pt>
                <c:pt idx="779">
                  <c:v>44511</c:v>
                </c:pt>
                <c:pt idx="780">
                  <c:v>44512</c:v>
                </c:pt>
                <c:pt idx="781">
                  <c:v>44515</c:v>
                </c:pt>
                <c:pt idx="782">
                  <c:v>44516</c:v>
                </c:pt>
                <c:pt idx="783">
                  <c:v>44517</c:v>
                </c:pt>
                <c:pt idx="784">
                  <c:v>44518</c:v>
                </c:pt>
                <c:pt idx="785">
                  <c:v>44519</c:v>
                </c:pt>
                <c:pt idx="786">
                  <c:v>44522</c:v>
                </c:pt>
                <c:pt idx="787">
                  <c:v>44523</c:v>
                </c:pt>
                <c:pt idx="788">
                  <c:v>44524</c:v>
                </c:pt>
                <c:pt idx="789">
                  <c:v>44525</c:v>
                </c:pt>
                <c:pt idx="790">
                  <c:v>44526</c:v>
                </c:pt>
                <c:pt idx="791">
                  <c:v>44529</c:v>
                </c:pt>
                <c:pt idx="792">
                  <c:v>44530</c:v>
                </c:pt>
                <c:pt idx="793">
                  <c:v>44531</c:v>
                </c:pt>
                <c:pt idx="794">
                  <c:v>44532</c:v>
                </c:pt>
                <c:pt idx="795">
                  <c:v>44533</c:v>
                </c:pt>
                <c:pt idx="796">
                  <c:v>44536</c:v>
                </c:pt>
                <c:pt idx="797">
                  <c:v>44537</c:v>
                </c:pt>
                <c:pt idx="798">
                  <c:v>44538</c:v>
                </c:pt>
                <c:pt idx="799">
                  <c:v>44539</c:v>
                </c:pt>
                <c:pt idx="800">
                  <c:v>44540</c:v>
                </c:pt>
                <c:pt idx="801">
                  <c:v>44543</c:v>
                </c:pt>
                <c:pt idx="802">
                  <c:v>44544</c:v>
                </c:pt>
                <c:pt idx="803">
                  <c:v>44545</c:v>
                </c:pt>
                <c:pt idx="804">
                  <c:v>44546</c:v>
                </c:pt>
                <c:pt idx="805">
                  <c:v>44547</c:v>
                </c:pt>
                <c:pt idx="806">
                  <c:v>44550</c:v>
                </c:pt>
                <c:pt idx="807">
                  <c:v>44551</c:v>
                </c:pt>
                <c:pt idx="808">
                  <c:v>44552</c:v>
                </c:pt>
                <c:pt idx="809">
                  <c:v>44553</c:v>
                </c:pt>
                <c:pt idx="810">
                  <c:v>44554</c:v>
                </c:pt>
                <c:pt idx="811">
                  <c:v>44557</c:v>
                </c:pt>
                <c:pt idx="812">
                  <c:v>44558</c:v>
                </c:pt>
                <c:pt idx="813">
                  <c:v>44559</c:v>
                </c:pt>
                <c:pt idx="814">
                  <c:v>44560</c:v>
                </c:pt>
                <c:pt idx="815">
                  <c:v>44561</c:v>
                </c:pt>
                <c:pt idx="816">
                  <c:v>44564</c:v>
                </c:pt>
                <c:pt idx="817">
                  <c:v>44565</c:v>
                </c:pt>
                <c:pt idx="818">
                  <c:v>44566</c:v>
                </c:pt>
                <c:pt idx="819">
                  <c:v>44567</c:v>
                </c:pt>
                <c:pt idx="820">
                  <c:v>44568</c:v>
                </c:pt>
                <c:pt idx="821">
                  <c:v>44571</c:v>
                </c:pt>
                <c:pt idx="822">
                  <c:v>44572</c:v>
                </c:pt>
                <c:pt idx="823">
                  <c:v>44573</c:v>
                </c:pt>
                <c:pt idx="824">
                  <c:v>44574</c:v>
                </c:pt>
                <c:pt idx="825">
                  <c:v>44575</c:v>
                </c:pt>
                <c:pt idx="826">
                  <c:v>44578</c:v>
                </c:pt>
                <c:pt idx="827">
                  <c:v>44579</c:v>
                </c:pt>
                <c:pt idx="828">
                  <c:v>44580</c:v>
                </c:pt>
                <c:pt idx="829">
                  <c:v>44581</c:v>
                </c:pt>
                <c:pt idx="830">
                  <c:v>44582</c:v>
                </c:pt>
                <c:pt idx="831">
                  <c:v>44585</c:v>
                </c:pt>
                <c:pt idx="832">
                  <c:v>44586</c:v>
                </c:pt>
                <c:pt idx="833">
                  <c:v>44587</c:v>
                </c:pt>
                <c:pt idx="834">
                  <c:v>44588</c:v>
                </c:pt>
                <c:pt idx="835">
                  <c:v>44589</c:v>
                </c:pt>
                <c:pt idx="836">
                  <c:v>44592</c:v>
                </c:pt>
                <c:pt idx="837">
                  <c:v>44593</c:v>
                </c:pt>
                <c:pt idx="838">
                  <c:v>44594</c:v>
                </c:pt>
                <c:pt idx="839">
                  <c:v>44595</c:v>
                </c:pt>
                <c:pt idx="840">
                  <c:v>44596</c:v>
                </c:pt>
                <c:pt idx="841">
                  <c:v>44599</c:v>
                </c:pt>
                <c:pt idx="842">
                  <c:v>44600</c:v>
                </c:pt>
                <c:pt idx="843">
                  <c:v>44601</c:v>
                </c:pt>
                <c:pt idx="844">
                  <c:v>44602</c:v>
                </c:pt>
                <c:pt idx="845">
                  <c:v>44603</c:v>
                </c:pt>
                <c:pt idx="846">
                  <c:v>44606</c:v>
                </c:pt>
                <c:pt idx="847">
                  <c:v>44607</c:v>
                </c:pt>
                <c:pt idx="848">
                  <c:v>44608</c:v>
                </c:pt>
                <c:pt idx="849">
                  <c:v>44609</c:v>
                </c:pt>
                <c:pt idx="850">
                  <c:v>44610</c:v>
                </c:pt>
                <c:pt idx="851">
                  <c:v>44613</c:v>
                </c:pt>
                <c:pt idx="852">
                  <c:v>44614</c:v>
                </c:pt>
                <c:pt idx="853">
                  <c:v>44615</c:v>
                </c:pt>
                <c:pt idx="854">
                  <c:v>44616</c:v>
                </c:pt>
                <c:pt idx="855">
                  <c:v>44617</c:v>
                </c:pt>
                <c:pt idx="856">
                  <c:v>44620</c:v>
                </c:pt>
                <c:pt idx="857">
                  <c:v>44621</c:v>
                </c:pt>
                <c:pt idx="858">
                  <c:v>44622</c:v>
                </c:pt>
                <c:pt idx="859">
                  <c:v>44623</c:v>
                </c:pt>
                <c:pt idx="860">
                  <c:v>44624</c:v>
                </c:pt>
                <c:pt idx="861">
                  <c:v>44627</c:v>
                </c:pt>
                <c:pt idx="862">
                  <c:v>44628</c:v>
                </c:pt>
                <c:pt idx="863">
                  <c:v>44629</c:v>
                </c:pt>
                <c:pt idx="864">
                  <c:v>44630</c:v>
                </c:pt>
                <c:pt idx="865">
                  <c:v>44631</c:v>
                </c:pt>
                <c:pt idx="866">
                  <c:v>44634</c:v>
                </c:pt>
                <c:pt idx="867">
                  <c:v>44635</c:v>
                </c:pt>
                <c:pt idx="868">
                  <c:v>44636</c:v>
                </c:pt>
                <c:pt idx="869">
                  <c:v>44637</c:v>
                </c:pt>
                <c:pt idx="870">
                  <c:v>44638</c:v>
                </c:pt>
                <c:pt idx="871">
                  <c:v>44641</c:v>
                </c:pt>
                <c:pt idx="872">
                  <c:v>44642</c:v>
                </c:pt>
                <c:pt idx="873">
                  <c:v>44643</c:v>
                </c:pt>
                <c:pt idx="874">
                  <c:v>44644</c:v>
                </c:pt>
                <c:pt idx="875">
                  <c:v>44645</c:v>
                </c:pt>
                <c:pt idx="876">
                  <c:v>44648</c:v>
                </c:pt>
                <c:pt idx="877">
                  <c:v>44649</c:v>
                </c:pt>
                <c:pt idx="878">
                  <c:v>44650</c:v>
                </c:pt>
                <c:pt idx="879">
                  <c:v>44651</c:v>
                </c:pt>
                <c:pt idx="880">
                  <c:v>44652</c:v>
                </c:pt>
                <c:pt idx="881">
                  <c:v>44655</c:v>
                </c:pt>
                <c:pt idx="882">
                  <c:v>44656</c:v>
                </c:pt>
                <c:pt idx="883">
                  <c:v>44657</c:v>
                </c:pt>
                <c:pt idx="884">
                  <c:v>44658</c:v>
                </c:pt>
                <c:pt idx="885">
                  <c:v>44659</c:v>
                </c:pt>
                <c:pt idx="886">
                  <c:v>44662</c:v>
                </c:pt>
                <c:pt idx="887">
                  <c:v>44663</c:v>
                </c:pt>
                <c:pt idx="888">
                  <c:v>44664</c:v>
                </c:pt>
                <c:pt idx="889">
                  <c:v>44665</c:v>
                </c:pt>
                <c:pt idx="890">
                  <c:v>44666</c:v>
                </c:pt>
                <c:pt idx="891">
                  <c:v>44669</c:v>
                </c:pt>
                <c:pt idx="892">
                  <c:v>44670</c:v>
                </c:pt>
                <c:pt idx="893">
                  <c:v>44671</c:v>
                </c:pt>
                <c:pt idx="894">
                  <c:v>44672</c:v>
                </c:pt>
                <c:pt idx="895">
                  <c:v>44673</c:v>
                </c:pt>
                <c:pt idx="896">
                  <c:v>44676</c:v>
                </c:pt>
                <c:pt idx="897">
                  <c:v>44677</c:v>
                </c:pt>
                <c:pt idx="898">
                  <c:v>44678</c:v>
                </c:pt>
                <c:pt idx="899">
                  <c:v>44679</c:v>
                </c:pt>
                <c:pt idx="900">
                  <c:v>44680</c:v>
                </c:pt>
                <c:pt idx="901">
                  <c:v>44683</c:v>
                </c:pt>
                <c:pt idx="902">
                  <c:v>44684</c:v>
                </c:pt>
                <c:pt idx="903">
                  <c:v>44685</c:v>
                </c:pt>
                <c:pt idx="904">
                  <c:v>44686</c:v>
                </c:pt>
                <c:pt idx="905">
                  <c:v>44687</c:v>
                </c:pt>
                <c:pt idx="906">
                  <c:v>44690</c:v>
                </c:pt>
                <c:pt idx="907">
                  <c:v>44691</c:v>
                </c:pt>
                <c:pt idx="908">
                  <c:v>44692</c:v>
                </c:pt>
                <c:pt idx="909">
                  <c:v>44693</c:v>
                </c:pt>
                <c:pt idx="910">
                  <c:v>44694</c:v>
                </c:pt>
                <c:pt idx="911">
                  <c:v>44697</c:v>
                </c:pt>
                <c:pt idx="912">
                  <c:v>44698</c:v>
                </c:pt>
                <c:pt idx="913">
                  <c:v>44699</c:v>
                </c:pt>
                <c:pt idx="914">
                  <c:v>44700</c:v>
                </c:pt>
                <c:pt idx="915">
                  <c:v>44701</c:v>
                </c:pt>
                <c:pt idx="916">
                  <c:v>44704</c:v>
                </c:pt>
                <c:pt idx="917">
                  <c:v>44705</c:v>
                </c:pt>
                <c:pt idx="918">
                  <c:v>44706</c:v>
                </c:pt>
                <c:pt idx="919">
                  <c:v>44707</c:v>
                </c:pt>
                <c:pt idx="920">
                  <c:v>44708</c:v>
                </c:pt>
                <c:pt idx="921">
                  <c:v>44711</c:v>
                </c:pt>
                <c:pt idx="922">
                  <c:v>44712</c:v>
                </c:pt>
                <c:pt idx="923">
                  <c:v>44713</c:v>
                </c:pt>
                <c:pt idx="924">
                  <c:v>44714</c:v>
                </c:pt>
                <c:pt idx="925">
                  <c:v>44715</c:v>
                </c:pt>
                <c:pt idx="926">
                  <c:v>44718</c:v>
                </c:pt>
                <c:pt idx="927">
                  <c:v>44719</c:v>
                </c:pt>
                <c:pt idx="928">
                  <c:v>44720</c:v>
                </c:pt>
                <c:pt idx="929">
                  <c:v>44721</c:v>
                </c:pt>
                <c:pt idx="930">
                  <c:v>44722</c:v>
                </c:pt>
                <c:pt idx="931">
                  <c:v>44725</c:v>
                </c:pt>
                <c:pt idx="932">
                  <c:v>44726</c:v>
                </c:pt>
                <c:pt idx="933">
                  <c:v>44727</c:v>
                </c:pt>
                <c:pt idx="934">
                  <c:v>44728</c:v>
                </c:pt>
                <c:pt idx="935">
                  <c:v>44729</c:v>
                </c:pt>
                <c:pt idx="936">
                  <c:v>44732</c:v>
                </c:pt>
                <c:pt idx="937">
                  <c:v>44733</c:v>
                </c:pt>
                <c:pt idx="938">
                  <c:v>44734</c:v>
                </c:pt>
                <c:pt idx="939">
                  <c:v>44735</c:v>
                </c:pt>
                <c:pt idx="940">
                  <c:v>44736</c:v>
                </c:pt>
                <c:pt idx="941">
                  <c:v>44739</c:v>
                </c:pt>
                <c:pt idx="942">
                  <c:v>44740</c:v>
                </c:pt>
                <c:pt idx="943">
                  <c:v>44741</c:v>
                </c:pt>
                <c:pt idx="944">
                  <c:v>44742</c:v>
                </c:pt>
                <c:pt idx="945">
                  <c:v>44743</c:v>
                </c:pt>
                <c:pt idx="946">
                  <c:v>44746</c:v>
                </c:pt>
                <c:pt idx="947">
                  <c:v>44747</c:v>
                </c:pt>
                <c:pt idx="948">
                  <c:v>44748</c:v>
                </c:pt>
                <c:pt idx="949">
                  <c:v>44749</c:v>
                </c:pt>
                <c:pt idx="950">
                  <c:v>44750</c:v>
                </c:pt>
                <c:pt idx="951">
                  <c:v>44753</c:v>
                </c:pt>
                <c:pt idx="952">
                  <c:v>44754</c:v>
                </c:pt>
                <c:pt idx="953">
                  <c:v>44755</c:v>
                </c:pt>
                <c:pt idx="954">
                  <c:v>44756</c:v>
                </c:pt>
                <c:pt idx="955">
                  <c:v>44757</c:v>
                </c:pt>
                <c:pt idx="956">
                  <c:v>44760</c:v>
                </c:pt>
                <c:pt idx="957">
                  <c:v>44761</c:v>
                </c:pt>
                <c:pt idx="958">
                  <c:v>44762</c:v>
                </c:pt>
                <c:pt idx="959">
                  <c:v>44763</c:v>
                </c:pt>
                <c:pt idx="960">
                  <c:v>44764</c:v>
                </c:pt>
                <c:pt idx="961">
                  <c:v>44767</c:v>
                </c:pt>
                <c:pt idx="962">
                  <c:v>44768</c:v>
                </c:pt>
                <c:pt idx="963">
                  <c:v>44769</c:v>
                </c:pt>
                <c:pt idx="964">
                  <c:v>44770</c:v>
                </c:pt>
                <c:pt idx="965">
                  <c:v>44771</c:v>
                </c:pt>
                <c:pt idx="966">
                  <c:v>44774</c:v>
                </c:pt>
                <c:pt idx="967">
                  <c:v>44775</c:v>
                </c:pt>
                <c:pt idx="968">
                  <c:v>44776</c:v>
                </c:pt>
                <c:pt idx="969">
                  <c:v>44777</c:v>
                </c:pt>
                <c:pt idx="970">
                  <c:v>44778</c:v>
                </c:pt>
                <c:pt idx="971">
                  <c:v>44781</c:v>
                </c:pt>
                <c:pt idx="972">
                  <c:v>44782</c:v>
                </c:pt>
                <c:pt idx="973">
                  <c:v>44783</c:v>
                </c:pt>
                <c:pt idx="974">
                  <c:v>44784</c:v>
                </c:pt>
                <c:pt idx="975">
                  <c:v>44785</c:v>
                </c:pt>
                <c:pt idx="976">
                  <c:v>44788</c:v>
                </c:pt>
                <c:pt idx="977">
                  <c:v>44789</c:v>
                </c:pt>
                <c:pt idx="978">
                  <c:v>44790</c:v>
                </c:pt>
                <c:pt idx="979">
                  <c:v>44791</c:v>
                </c:pt>
                <c:pt idx="980">
                  <c:v>44792</c:v>
                </c:pt>
                <c:pt idx="981">
                  <c:v>44795</c:v>
                </c:pt>
                <c:pt idx="982">
                  <c:v>44796</c:v>
                </c:pt>
                <c:pt idx="983">
                  <c:v>44797</c:v>
                </c:pt>
                <c:pt idx="984">
                  <c:v>44798</c:v>
                </c:pt>
                <c:pt idx="985">
                  <c:v>44799</c:v>
                </c:pt>
                <c:pt idx="986">
                  <c:v>44802</c:v>
                </c:pt>
                <c:pt idx="987">
                  <c:v>44803</c:v>
                </c:pt>
                <c:pt idx="988">
                  <c:v>44804</c:v>
                </c:pt>
                <c:pt idx="989">
                  <c:v>44805</c:v>
                </c:pt>
                <c:pt idx="990">
                  <c:v>44806</c:v>
                </c:pt>
                <c:pt idx="991">
                  <c:v>44809</c:v>
                </c:pt>
                <c:pt idx="992">
                  <c:v>44810</c:v>
                </c:pt>
                <c:pt idx="993">
                  <c:v>44811</c:v>
                </c:pt>
                <c:pt idx="994">
                  <c:v>44812</c:v>
                </c:pt>
                <c:pt idx="995">
                  <c:v>44813</c:v>
                </c:pt>
                <c:pt idx="996">
                  <c:v>44816</c:v>
                </c:pt>
                <c:pt idx="997">
                  <c:v>44817</c:v>
                </c:pt>
                <c:pt idx="998">
                  <c:v>44818</c:v>
                </c:pt>
                <c:pt idx="999">
                  <c:v>44819</c:v>
                </c:pt>
                <c:pt idx="1000">
                  <c:v>44820</c:v>
                </c:pt>
                <c:pt idx="1001">
                  <c:v>44823</c:v>
                </c:pt>
                <c:pt idx="1002">
                  <c:v>44824</c:v>
                </c:pt>
                <c:pt idx="1003">
                  <c:v>44825</c:v>
                </c:pt>
                <c:pt idx="1004">
                  <c:v>44826</c:v>
                </c:pt>
                <c:pt idx="1005">
                  <c:v>44827</c:v>
                </c:pt>
                <c:pt idx="1006">
                  <c:v>44830</c:v>
                </c:pt>
                <c:pt idx="1007">
                  <c:v>44831</c:v>
                </c:pt>
                <c:pt idx="1008">
                  <c:v>44832</c:v>
                </c:pt>
                <c:pt idx="1009">
                  <c:v>44833</c:v>
                </c:pt>
                <c:pt idx="1010">
                  <c:v>44834</c:v>
                </c:pt>
                <c:pt idx="1011">
                  <c:v>44837</c:v>
                </c:pt>
                <c:pt idx="1012">
                  <c:v>44838</c:v>
                </c:pt>
                <c:pt idx="1013">
                  <c:v>44839</c:v>
                </c:pt>
                <c:pt idx="1014">
                  <c:v>44840</c:v>
                </c:pt>
                <c:pt idx="1015">
                  <c:v>44841</c:v>
                </c:pt>
                <c:pt idx="1016">
                  <c:v>44844</c:v>
                </c:pt>
                <c:pt idx="1017">
                  <c:v>44845</c:v>
                </c:pt>
                <c:pt idx="1018">
                  <c:v>44846</c:v>
                </c:pt>
                <c:pt idx="1019">
                  <c:v>44847</c:v>
                </c:pt>
                <c:pt idx="1020">
                  <c:v>44848</c:v>
                </c:pt>
                <c:pt idx="1021">
                  <c:v>44851</c:v>
                </c:pt>
                <c:pt idx="1022">
                  <c:v>44852</c:v>
                </c:pt>
                <c:pt idx="1023">
                  <c:v>44853</c:v>
                </c:pt>
                <c:pt idx="1024">
                  <c:v>44854</c:v>
                </c:pt>
                <c:pt idx="1025">
                  <c:v>44855</c:v>
                </c:pt>
                <c:pt idx="1026">
                  <c:v>44858</c:v>
                </c:pt>
                <c:pt idx="1027">
                  <c:v>44859</c:v>
                </c:pt>
                <c:pt idx="1028">
                  <c:v>44860</c:v>
                </c:pt>
                <c:pt idx="1029">
                  <c:v>44861</c:v>
                </c:pt>
                <c:pt idx="1030">
                  <c:v>44862</c:v>
                </c:pt>
                <c:pt idx="1031">
                  <c:v>44865</c:v>
                </c:pt>
                <c:pt idx="1032">
                  <c:v>44866</c:v>
                </c:pt>
                <c:pt idx="1033">
                  <c:v>44867</c:v>
                </c:pt>
                <c:pt idx="1034">
                  <c:v>44868</c:v>
                </c:pt>
                <c:pt idx="1035">
                  <c:v>44869</c:v>
                </c:pt>
                <c:pt idx="1036">
                  <c:v>44872</c:v>
                </c:pt>
                <c:pt idx="1037">
                  <c:v>44873</c:v>
                </c:pt>
                <c:pt idx="1038">
                  <c:v>44874</c:v>
                </c:pt>
                <c:pt idx="1039">
                  <c:v>44875</c:v>
                </c:pt>
                <c:pt idx="1040">
                  <c:v>44876</c:v>
                </c:pt>
                <c:pt idx="1041">
                  <c:v>44879</c:v>
                </c:pt>
                <c:pt idx="1042">
                  <c:v>44880</c:v>
                </c:pt>
                <c:pt idx="1043">
                  <c:v>44881</c:v>
                </c:pt>
                <c:pt idx="1044">
                  <c:v>44882</c:v>
                </c:pt>
                <c:pt idx="1045">
                  <c:v>44883</c:v>
                </c:pt>
                <c:pt idx="1046">
                  <c:v>44886</c:v>
                </c:pt>
                <c:pt idx="1047">
                  <c:v>44887</c:v>
                </c:pt>
                <c:pt idx="1048">
                  <c:v>44888</c:v>
                </c:pt>
                <c:pt idx="1049">
                  <c:v>44889</c:v>
                </c:pt>
                <c:pt idx="1050">
                  <c:v>44890</c:v>
                </c:pt>
                <c:pt idx="1051">
                  <c:v>44893</c:v>
                </c:pt>
                <c:pt idx="1052">
                  <c:v>44894</c:v>
                </c:pt>
                <c:pt idx="1053">
                  <c:v>44895</c:v>
                </c:pt>
                <c:pt idx="1054">
                  <c:v>44896</c:v>
                </c:pt>
                <c:pt idx="1055">
                  <c:v>44897</c:v>
                </c:pt>
                <c:pt idx="1056">
                  <c:v>44900</c:v>
                </c:pt>
                <c:pt idx="1057">
                  <c:v>44901</c:v>
                </c:pt>
                <c:pt idx="1058">
                  <c:v>44902</c:v>
                </c:pt>
                <c:pt idx="1059">
                  <c:v>44903</c:v>
                </c:pt>
                <c:pt idx="1060">
                  <c:v>44904</c:v>
                </c:pt>
                <c:pt idx="1061">
                  <c:v>44907</c:v>
                </c:pt>
                <c:pt idx="1062">
                  <c:v>44908</c:v>
                </c:pt>
                <c:pt idx="1063">
                  <c:v>44909</c:v>
                </c:pt>
                <c:pt idx="1064">
                  <c:v>44910</c:v>
                </c:pt>
                <c:pt idx="1065">
                  <c:v>44911</c:v>
                </c:pt>
                <c:pt idx="1066">
                  <c:v>44914</c:v>
                </c:pt>
                <c:pt idx="1067">
                  <c:v>44915</c:v>
                </c:pt>
                <c:pt idx="1068">
                  <c:v>44916</c:v>
                </c:pt>
                <c:pt idx="1069">
                  <c:v>44917</c:v>
                </c:pt>
                <c:pt idx="1070">
                  <c:v>44918</c:v>
                </c:pt>
                <c:pt idx="1071">
                  <c:v>44921</c:v>
                </c:pt>
                <c:pt idx="1072">
                  <c:v>44922</c:v>
                </c:pt>
                <c:pt idx="1073">
                  <c:v>44923</c:v>
                </c:pt>
                <c:pt idx="1074">
                  <c:v>44924</c:v>
                </c:pt>
                <c:pt idx="1075">
                  <c:v>44925</c:v>
                </c:pt>
                <c:pt idx="1076">
                  <c:v>44928</c:v>
                </c:pt>
                <c:pt idx="1077">
                  <c:v>44929</c:v>
                </c:pt>
                <c:pt idx="1078">
                  <c:v>44930</c:v>
                </c:pt>
                <c:pt idx="1079">
                  <c:v>44931</c:v>
                </c:pt>
                <c:pt idx="1080">
                  <c:v>44932</c:v>
                </c:pt>
                <c:pt idx="1081">
                  <c:v>44935</c:v>
                </c:pt>
                <c:pt idx="1082">
                  <c:v>44936</c:v>
                </c:pt>
                <c:pt idx="1083">
                  <c:v>44937</c:v>
                </c:pt>
                <c:pt idx="1084">
                  <c:v>44938</c:v>
                </c:pt>
                <c:pt idx="1085">
                  <c:v>44939</c:v>
                </c:pt>
                <c:pt idx="1086">
                  <c:v>44942</c:v>
                </c:pt>
                <c:pt idx="1087">
                  <c:v>44943</c:v>
                </c:pt>
                <c:pt idx="1088">
                  <c:v>44944</c:v>
                </c:pt>
                <c:pt idx="1089">
                  <c:v>44945</c:v>
                </c:pt>
                <c:pt idx="1090">
                  <c:v>44946</c:v>
                </c:pt>
                <c:pt idx="1091">
                  <c:v>44949</c:v>
                </c:pt>
                <c:pt idx="1092">
                  <c:v>44950</c:v>
                </c:pt>
                <c:pt idx="1093">
                  <c:v>44951</c:v>
                </c:pt>
                <c:pt idx="1094">
                  <c:v>44952</c:v>
                </c:pt>
                <c:pt idx="1095">
                  <c:v>44953</c:v>
                </c:pt>
                <c:pt idx="1096">
                  <c:v>44956</c:v>
                </c:pt>
                <c:pt idx="1097">
                  <c:v>44957</c:v>
                </c:pt>
                <c:pt idx="1098">
                  <c:v>44958</c:v>
                </c:pt>
                <c:pt idx="1099">
                  <c:v>44959</c:v>
                </c:pt>
                <c:pt idx="1100">
                  <c:v>44960</c:v>
                </c:pt>
                <c:pt idx="1101">
                  <c:v>44963</c:v>
                </c:pt>
                <c:pt idx="1102">
                  <c:v>44964</c:v>
                </c:pt>
                <c:pt idx="1103">
                  <c:v>44965</c:v>
                </c:pt>
                <c:pt idx="1104">
                  <c:v>44966</c:v>
                </c:pt>
                <c:pt idx="1105">
                  <c:v>44967</c:v>
                </c:pt>
                <c:pt idx="1106">
                  <c:v>44970</c:v>
                </c:pt>
                <c:pt idx="1107">
                  <c:v>44971</c:v>
                </c:pt>
                <c:pt idx="1108">
                  <c:v>44972</c:v>
                </c:pt>
                <c:pt idx="1109">
                  <c:v>44973</c:v>
                </c:pt>
                <c:pt idx="1110">
                  <c:v>44974</c:v>
                </c:pt>
                <c:pt idx="1111">
                  <c:v>44977</c:v>
                </c:pt>
                <c:pt idx="1112">
                  <c:v>44978</c:v>
                </c:pt>
                <c:pt idx="1113">
                  <c:v>44979</c:v>
                </c:pt>
                <c:pt idx="1114">
                  <c:v>44980</c:v>
                </c:pt>
                <c:pt idx="1115">
                  <c:v>44981</c:v>
                </c:pt>
                <c:pt idx="1116">
                  <c:v>44984</c:v>
                </c:pt>
                <c:pt idx="1117">
                  <c:v>44985</c:v>
                </c:pt>
                <c:pt idx="1118">
                  <c:v>44986</c:v>
                </c:pt>
                <c:pt idx="1119">
                  <c:v>44987</c:v>
                </c:pt>
                <c:pt idx="1120">
                  <c:v>44988</c:v>
                </c:pt>
                <c:pt idx="1121">
                  <c:v>44991</c:v>
                </c:pt>
                <c:pt idx="1122">
                  <c:v>44992</c:v>
                </c:pt>
                <c:pt idx="1123">
                  <c:v>44993</c:v>
                </c:pt>
                <c:pt idx="1124">
                  <c:v>44994</c:v>
                </c:pt>
                <c:pt idx="1125">
                  <c:v>44995</c:v>
                </c:pt>
                <c:pt idx="1126">
                  <c:v>44998</c:v>
                </c:pt>
                <c:pt idx="1127">
                  <c:v>44999</c:v>
                </c:pt>
                <c:pt idx="1128">
                  <c:v>45000</c:v>
                </c:pt>
                <c:pt idx="1129">
                  <c:v>45001</c:v>
                </c:pt>
                <c:pt idx="1130">
                  <c:v>45002</c:v>
                </c:pt>
                <c:pt idx="1131">
                  <c:v>45005</c:v>
                </c:pt>
                <c:pt idx="1132">
                  <c:v>45006</c:v>
                </c:pt>
                <c:pt idx="1133">
                  <c:v>45007</c:v>
                </c:pt>
                <c:pt idx="1134">
                  <c:v>45008</c:v>
                </c:pt>
                <c:pt idx="1135">
                  <c:v>45009</c:v>
                </c:pt>
                <c:pt idx="1136">
                  <c:v>45012</c:v>
                </c:pt>
                <c:pt idx="1137">
                  <c:v>45013</c:v>
                </c:pt>
                <c:pt idx="1138">
                  <c:v>45014</c:v>
                </c:pt>
                <c:pt idx="1139">
                  <c:v>45015</c:v>
                </c:pt>
                <c:pt idx="1140">
                  <c:v>45016</c:v>
                </c:pt>
                <c:pt idx="1141">
                  <c:v>45019</c:v>
                </c:pt>
                <c:pt idx="1142">
                  <c:v>45020</c:v>
                </c:pt>
                <c:pt idx="1143">
                  <c:v>45021</c:v>
                </c:pt>
                <c:pt idx="1144">
                  <c:v>45022</c:v>
                </c:pt>
                <c:pt idx="1145">
                  <c:v>45023</c:v>
                </c:pt>
                <c:pt idx="1146">
                  <c:v>45026</c:v>
                </c:pt>
                <c:pt idx="1147">
                  <c:v>45027</c:v>
                </c:pt>
                <c:pt idx="1148">
                  <c:v>45028</c:v>
                </c:pt>
                <c:pt idx="1149">
                  <c:v>45029</c:v>
                </c:pt>
                <c:pt idx="1150">
                  <c:v>45030</c:v>
                </c:pt>
                <c:pt idx="1151">
                  <c:v>45033</c:v>
                </c:pt>
                <c:pt idx="1152">
                  <c:v>45034</c:v>
                </c:pt>
                <c:pt idx="1153">
                  <c:v>45035</c:v>
                </c:pt>
                <c:pt idx="1154">
                  <c:v>45036</c:v>
                </c:pt>
                <c:pt idx="1155">
                  <c:v>45037</c:v>
                </c:pt>
                <c:pt idx="1156">
                  <c:v>45040</c:v>
                </c:pt>
                <c:pt idx="1157">
                  <c:v>45041</c:v>
                </c:pt>
                <c:pt idx="1158">
                  <c:v>45042</c:v>
                </c:pt>
                <c:pt idx="1159">
                  <c:v>45043</c:v>
                </c:pt>
                <c:pt idx="1160">
                  <c:v>45044</c:v>
                </c:pt>
                <c:pt idx="1161">
                  <c:v>45047</c:v>
                </c:pt>
                <c:pt idx="1162">
                  <c:v>45048</c:v>
                </c:pt>
                <c:pt idx="1163">
                  <c:v>45049</c:v>
                </c:pt>
                <c:pt idx="1164">
                  <c:v>45050</c:v>
                </c:pt>
                <c:pt idx="1165">
                  <c:v>45051</c:v>
                </c:pt>
                <c:pt idx="1166">
                  <c:v>45054</c:v>
                </c:pt>
                <c:pt idx="1167">
                  <c:v>45055</c:v>
                </c:pt>
                <c:pt idx="1168">
                  <c:v>45056</c:v>
                </c:pt>
                <c:pt idx="1169">
                  <c:v>45057</c:v>
                </c:pt>
                <c:pt idx="1170">
                  <c:v>45058</c:v>
                </c:pt>
                <c:pt idx="1171">
                  <c:v>45061</c:v>
                </c:pt>
                <c:pt idx="1172">
                  <c:v>45062</c:v>
                </c:pt>
                <c:pt idx="1173">
                  <c:v>45063</c:v>
                </c:pt>
                <c:pt idx="1174">
                  <c:v>45064</c:v>
                </c:pt>
                <c:pt idx="1175">
                  <c:v>45065</c:v>
                </c:pt>
                <c:pt idx="1176">
                  <c:v>45068</c:v>
                </c:pt>
                <c:pt idx="1177">
                  <c:v>45069</c:v>
                </c:pt>
                <c:pt idx="1178">
                  <c:v>45070</c:v>
                </c:pt>
                <c:pt idx="1179">
                  <c:v>45071</c:v>
                </c:pt>
                <c:pt idx="1180">
                  <c:v>45072</c:v>
                </c:pt>
                <c:pt idx="1181">
                  <c:v>45075</c:v>
                </c:pt>
                <c:pt idx="1182">
                  <c:v>45076</c:v>
                </c:pt>
                <c:pt idx="1183">
                  <c:v>45077</c:v>
                </c:pt>
                <c:pt idx="1184">
                  <c:v>45078</c:v>
                </c:pt>
                <c:pt idx="1185">
                  <c:v>45079</c:v>
                </c:pt>
                <c:pt idx="1186">
                  <c:v>45082</c:v>
                </c:pt>
                <c:pt idx="1187">
                  <c:v>45083</c:v>
                </c:pt>
                <c:pt idx="1188">
                  <c:v>45084</c:v>
                </c:pt>
                <c:pt idx="1189">
                  <c:v>45085</c:v>
                </c:pt>
                <c:pt idx="1190">
                  <c:v>45086</c:v>
                </c:pt>
                <c:pt idx="1191">
                  <c:v>45089</c:v>
                </c:pt>
                <c:pt idx="1192">
                  <c:v>45090</c:v>
                </c:pt>
                <c:pt idx="1193">
                  <c:v>45091</c:v>
                </c:pt>
                <c:pt idx="1194">
                  <c:v>45092</c:v>
                </c:pt>
                <c:pt idx="1195">
                  <c:v>45093</c:v>
                </c:pt>
                <c:pt idx="1196">
                  <c:v>45096</c:v>
                </c:pt>
                <c:pt idx="1197">
                  <c:v>45097</c:v>
                </c:pt>
                <c:pt idx="1198">
                  <c:v>45098</c:v>
                </c:pt>
                <c:pt idx="1199">
                  <c:v>45099</c:v>
                </c:pt>
                <c:pt idx="1200">
                  <c:v>45100</c:v>
                </c:pt>
                <c:pt idx="1201">
                  <c:v>45103</c:v>
                </c:pt>
                <c:pt idx="1202">
                  <c:v>45104</c:v>
                </c:pt>
                <c:pt idx="1203">
                  <c:v>45105</c:v>
                </c:pt>
                <c:pt idx="1204">
                  <c:v>45106</c:v>
                </c:pt>
                <c:pt idx="1205">
                  <c:v>45107</c:v>
                </c:pt>
                <c:pt idx="1206">
                  <c:v>45110</c:v>
                </c:pt>
                <c:pt idx="1207">
                  <c:v>45111</c:v>
                </c:pt>
                <c:pt idx="1208">
                  <c:v>45112</c:v>
                </c:pt>
                <c:pt idx="1209">
                  <c:v>45113</c:v>
                </c:pt>
                <c:pt idx="1210">
                  <c:v>45114</c:v>
                </c:pt>
                <c:pt idx="1211">
                  <c:v>45117</c:v>
                </c:pt>
                <c:pt idx="1212">
                  <c:v>45118</c:v>
                </c:pt>
                <c:pt idx="1213">
                  <c:v>45119</c:v>
                </c:pt>
                <c:pt idx="1214">
                  <c:v>45120</c:v>
                </c:pt>
                <c:pt idx="1215">
                  <c:v>45121</c:v>
                </c:pt>
                <c:pt idx="1216">
                  <c:v>45124</c:v>
                </c:pt>
                <c:pt idx="1217">
                  <c:v>45125</c:v>
                </c:pt>
                <c:pt idx="1218">
                  <c:v>45126</c:v>
                </c:pt>
                <c:pt idx="1219">
                  <c:v>45127</c:v>
                </c:pt>
                <c:pt idx="1220">
                  <c:v>45128</c:v>
                </c:pt>
                <c:pt idx="1221">
                  <c:v>45131</c:v>
                </c:pt>
                <c:pt idx="1222">
                  <c:v>45132</c:v>
                </c:pt>
                <c:pt idx="1223">
                  <c:v>45133</c:v>
                </c:pt>
                <c:pt idx="1224">
                  <c:v>45134</c:v>
                </c:pt>
                <c:pt idx="1225">
                  <c:v>45135</c:v>
                </c:pt>
                <c:pt idx="1226">
                  <c:v>45138</c:v>
                </c:pt>
                <c:pt idx="1227">
                  <c:v>45139</c:v>
                </c:pt>
                <c:pt idx="1228">
                  <c:v>45140</c:v>
                </c:pt>
                <c:pt idx="1229">
                  <c:v>45141</c:v>
                </c:pt>
                <c:pt idx="1230">
                  <c:v>45142</c:v>
                </c:pt>
                <c:pt idx="1231">
                  <c:v>45145</c:v>
                </c:pt>
                <c:pt idx="1232">
                  <c:v>45146</c:v>
                </c:pt>
                <c:pt idx="1233">
                  <c:v>45147</c:v>
                </c:pt>
                <c:pt idx="1234">
                  <c:v>45148</c:v>
                </c:pt>
                <c:pt idx="1235">
                  <c:v>45149</c:v>
                </c:pt>
                <c:pt idx="1236">
                  <c:v>45152</c:v>
                </c:pt>
                <c:pt idx="1237">
                  <c:v>45153</c:v>
                </c:pt>
                <c:pt idx="1238">
                  <c:v>45154</c:v>
                </c:pt>
                <c:pt idx="1239">
                  <c:v>45155</c:v>
                </c:pt>
                <c:pt idx="1240">
                  <c:v>45156</c:v>
                </c:pt>
                <c:pt idx="1241">
                  <c:v>45159</c:v>
                </c:pt>
                <c:pt idx="1242">
                  <c:v>45160</c:v>
                </c:pt>
                <c:pt idx="1243">
                  <c:v>45161</c:v>
                </c:pt>
                <c:pt idx="1244">
                  <c:v>45162</c:v>
                </c:pt>
                <c:pt idx="1245">
                  <c:v>45163</c:v>
                </c:pt>
                <c:pt idx="1246">
                  <c:v>45166</c:v>
                </c:pt>
                <c:pt idx="1247">
                  <c:v>45167</c:v>
                </c:pt>
                <c:pt idx="1248">
                  <c:v>45168</c:v>
                </c:pt>
                <c:pt idx="1249">
                  <c:v>45169</c:v>
                </c:pt>
                <c:pt idx="1250">
                  <c:v>45170</c:v>
                </c:pt>
                <c:pt idx="1251">
                  <c:v>45173</c:v>
                </c:pt>
                <c:pt idx="1252">
                  <c:v>45174</c:v>
                </c:pt>
                <c:pt idx="1253">
                  <c:v>45175</c:v>
                </c:pt>
                <c:pt idx="1254">
                  <c:v>45176</c:v>
                </c:pt>
                <c:pt idx="1255">
                  <c:v>45177</c:v>
                </c:pt>
                <c:pt idx="1256">
                  <c:v>45180</c:v>
                </c:pt>
                <c:pt idx="1257">
                  <c:v>45181</c:v>
                </c:pt>
                <c:pt idx="1258">
                  <c:v>45182</c:v>
                </c:pt>
                <c:pt idx="1259">
                  <c:v>45183</c:v>
                </c:pt>
                <c:pt idx="1260">
                  <c:v>45184</c:v>
                </c:pt>
                <c:pt idx="1261">
                  <c:v>45187</c:v>
                </c:pt>
                <c:pt idx="1262">
                  <c:v>45188</c:v>
                </c:pt>
                <c:pt idx="1263">
                  <c:v>45189</c:v>
                </c:pt>
                <c:pt idx="1264">
                  <c:v>45190</c:v>
                </c:pt>
                <c:pt idx="1265">
                  <c:v>45191</c:v>
                </c:pt>
                <c:pt idx="1266">
                  <c:v>45194</c:v>
                </c:pt>
                <c:pt idx="1267">
                  <c:v>45195</c:v>
                </c:pt>
                <c:pt idx="1268">
                  <c:v>45196</c:v>
                </c:pt>
                <c:pt idx="1269">
                  <c:v>45197</c:v>
                </c:pt>
                <c:pt idx="1270">
                  <c:v>45198</c:v>
                </c:pt>
                <c:pt idx="1271">
                  <c:v>45201</c:v>
                </c:pt>
                <c:pt idx="1272">
                  <c:v>45202</c:v>
                </c:pt>
                <c:pt idx="1273">
                  <c:v>45203</c:v>
                </c:pt>
                <c:pt idx="1274">
                  <c:v>45204</c:v>
                </c:pt>
                <c:pt idx="1275">
                  <c:v>45205</c:v>
                </c:pt>
                <c:pt idx="1276">
                  <c:v>45208</c:v>
                </c:pt>
                <c:pt idx="1277">
                  <c:v>45209</c:v>
                </c:pt>
                <c:pt idx="1278">
                  <c:v>45210</c:v>
                </c:pt>
                <c:pt idx="1279">
                  <c:v>45211</c:v>
                </c:pt>
                <c:pt idx="1280">
                  <c:v>45212</c:v>
                </c:pt>
                <c:pt idx="1281">
                  <c:v>45215</c:v>
                </c:pt>
                <c:pt idx="1282">
                  <c:v>45216</c:v>
                </c:pt>
                <c:pt idx="1283">
                  <c:v>45217</c:v>
                </c:pt>
                <c:pt idx="1284">
                  <c:v>45218</c:v>
                </c:pt>
                <c:pt idx="1285">
                  <c:v>45219</c:v>
                </c:pt>
                <c:pt idx="1286">
                  <c:v>45222</c:v>
                </c:pt>
                <c:pt idx="1287">
                  <c:v>45223</c:v>
                </c:pt>
                <c:pt idx="1288">
                  <c:v>45224</c:v>
                </c:pt>
                <c:pt idx="1289">
                  <c:v>45225</c:v>
                </c:pt>
                <c:pt idx="1290">
                  <c:v>45226</c:v>
                </c:pt>
                <c:pt idx="1291">
                  <c:v>45229</c:v>
                </c:pt>
                <c:pt idx="1292">
                  <c:v>45230</c:v>
                </c:pt>
                <c:pt idx="1293">
                  <c:v>45231</c:v>
                </c:pt>
                <c:pt idx="1294">
                  <c:v>45232</c:v>
                </c:pt>
                <c:pt idx="1295">
                  <c:v>45233</c:v>
                </c:pt>
                <c:pt idx="1296">
                  <c:v>45236</c:v>
                </c:pt>
                <c:pt idx="1297">
                  <c:v>45237</c:v>
                </c:pt>
                <c:pt idx="1298">
                  <c:v>45238</c:v>
                </c:pt>
                <c:pt idx="1299">
                  <c:v>45239</c:v>
                </c:pt>
                <c:pt idx="1300">
                  <c:v>45240</c:v>
                </c:pt>
                <c:pt idx="1301">
                  <c:v>45243</c:v>
                </c:pt>
                <c:pt idx="1302">
                  <c:v>45244</c:v>
                </c:pt>
                <c:pt idx="1303">
                  <c:v>45245</c:v>
                </c:pt>
                <c:pt idx="1304">
                  <c:v>45246</c:v>
                </c:pt>
              </c:numCache>
            </c:numRef>
          </c:cat>
          <c:val>
            <c:numRef>
              <c:f>'Pane 1 (2)'!$C$37:$C$1341</c:f>
              <c:numCache>
                <c:formatCode>0.00\%</c:formatCode>
                <c:ptCount val="1305"/>
                <c:pt idx="0">
                  <c:v>0</c:v>
                </c:pt>
                <c:pt idx="1">
                  <c:v>-1.0900000000000001</c:v>
                </c:pt>
                <c:pt idx="2">
                  <c:v>-2.7</c:v>
                </c:pt>
                <c:pt idx="3">
                  <c:v>-2.31</c:v>
                </c:pt>
                <c:pt idx="4">
                  <c:v>-2.35</c:v>
                </c:pt>
                <c:pt idx="5">
                  <c:v>-2.79</c:v>
                </c:pt>
                <c:pt idx="6">
                  <c:v>-1.6</c:v>
                </c:pt>
                <c:pt idx="7">
                  <c:v>-1.56</c:v>
                </c:pt>
                <c:pt idx="8">
                  <c:v>-0.1</c:v>
                </c:pt>
                <c:pt idx="9">
                  <c:v>0.15</c:v>
                </c:pt>
                <c:pt idx="10">
                  <c:v>0.47</c:v>
                </c:pt>
                <c:pt idx="11">
                  <c:v>1.72</c:v>
                </c:pt>
                <c:pt idx="12">
                  <c:v>-0.73</c:v>
                </c:pt>
                <c:pt idx="13">
                  <c:v>-1.1399999999999999</c:v>
                </c:pt>
                <c:pt idx="14">
                  <c:v>-2.0099999999999998</c:v>
                </c:pt>
                <c:pt idx="15">
                  <c:v>-3.27</c:v>
                </c:pt>
                <c:pt idx="16">
                  <c:v>-3.88</c:v>
                </c:pt>
                <c:pt idx="17">
                  <c:v>-3.8</c:v>
                </c:pt>
                <c:pt idx="18">
                  <c:v>-2.75</c:v>
                </c:pt>
                <c:pt idx="19">
                  <c:v>-2.82</c:v>
                </c:pt>
                <c:pt idx="20">
                  <c:v>-4.3899999999999997</c:v>
                </c:pt>
                <c:pt idx="21">
                  <c:v>-5.78</c:v>
                </c:pt>
                <c:pt idx="22">
                  <c:v>-6.08</c:v>
                </c:pt>
                <c:pt idx="23">
                  <c:v>-6.84</c:v>
                </c:pt>
                <c:pt idx="24">
                  <c:v>-8.31</c:v>
                </c:pt>
                <c:pt idx="25">
                  <c:v>-9.69</c:v>
                </c:pt>
                <c:pt idx="26">
                  <c:v>-11.26</c:v>
                </c:pt>
                <c:pt idx="27">
                  <c:v>-11.64</c:v>
                </c:pt>
                <c:pt idx="28">
                  <c:v>-8.91</c:v>
                </c:pt>
                <c:pt idx="29">
                  <c:v>-8.34</c:v>
                </c:pt>
                <c:pt idx="30">
                  <c:v>-7.92</c:v>
                </c:pt>
                <c:pt idx="31">
                  <c:v>-7.28</c:v>
                </c:pt>
                <c:pt idx="32">
                  <c:v>-7.28</c:v>
                </c:pt>
                <c:pt idx="33">
                  <c:v>-7.41</c:v>
                </c:pt>
                <c:pt idx="34">
                  <c:v>-8.7899999999999991</c:v>
                </c:pt>
                <c:pt idx="35">
                  <c:v>-6.28</c:v>
                </c:pt>
                <c:pt idx="36">
                  <c:v>-5.51</c:v>
                </c:pt>
                <c:pt idx="37">
                  <c:v>-4.72</c:v>
                </c:pt>
                <c:pt idx="38">
                  <c:v>-3.98</c:v>
                </c:pt>
                <c:pt idx="39">
                  <c:v>-3.65</c:v>
                </c:pt>
                <c:pt idx="40">
                  <c:v>-3.67</c:v>
                </c:pt>
                <c:pt idx="41">
                  <c:v>-4.1100000000000003</c:v>
                </c:pt>
                <c:pt idx="42">
                  <c:v>-3.35</c:v>
                </c:pt>
                <c:pt idx="43">
                  <c:v>-3.21</c:v>
                </c:pt>
                <c:pt idx="44">
                  <c:v>-2.76</c:v>
                </c:pt>
                <c:pt idx="45">
                  <c:v>-1.53</c:v>
                </c:pt>
                <c:pt idx="46">
                  <c:v>-1.53</c:v>
                </c:pt>
                <c:pt idx="47">
                  <c:v>-2.6</c:v>
                </c:pt>
                <c:pt idx="48">
                  <c:v>-2.54</c:v>
                </c:pt>
                <c:pt idx="49">
                  <c:v>-2.39</c:v>
                </c:pt>
                <c:pt idx="50">
                  <c:v>-1.47</c:v>
                </c:pt>
                <c:pt idx="51">
                  <c:v>-2.1</c:v>
                </c:pt>
                <c:pt idx="52">
                  <c:v>-2.08</c:v>
                </c:pt>
                <c:pt idx="53">
                  <c:v>-1.02</c:v>
                </c:pt>
                <c:pt idx="54">
                  <c:v>-0.16</c:v>
                </c:pt>
                <c:pt idx="55">
                  <c:v>-0.11</c:v>
                </c:pt>
                <c:pt idx="56">
                  <c:v>0.3</c:v>
                </c:pt>
                <c:pt idx="57">
                  <c:v>0.96</c:v>
                </c:pt>
                <c:pt idx="58">
                  <c:v>0.76</c:v>
                </c:pt>
                <c:pt idx="59">
                  <c:v>-0.24</c:v>
                </c:pt>
                <c:pt idx="60">
                  <c:v>-0.55000000000000004</c:v>
                </c:pt>
                <c:pt idx="61">
                  <c:v>-0.5</c:v>
                </c:pt>
                <c:pt idx="62">
                  <c:v>0.66</c:v>
                </c:pt>
                <c:pt idx="63">
                  <c:v>1.03</c:v>
                </c:pt>
                <c:pt idx="64">
                  <c:v>0.78</c:v>
                </c:pt>
                <c:pt idx="65">
                  <c:v>1.71</c:v>
                </c:pt>
                <c:pt idx="66">
                  <c:v>2.0099999999999998</c:v>
                </c:pt>
                <c:pt idx="67">
                  <c:v>2.17</c:v>
                </c:pt>
                <c:pt idx="68">
                  <c:v>2.5499999999999998</c:v>
                </c:pt>
                <c:pt idx="69">
                  <c:v>2.25</c:v>
                </c:pt>
                <c:pt idx="70">
                  <c:v>2.72</c:v>
                </c:pt>
                <c:pt idx="71">
                  <c:v>2.96</c:v>
                </c:pt>
                <c:pt idx="72">
                  <c:v>2.95</c:v>
                </c:pt>
                <c:pt idx="73">
                  <c:v>2.97</c:v>
                </c:pt>
                <c:pt idx="74">
                  <c:v>2.66</c:v>
                </c:pt>
                <c:pt idx="75">
                  <c:v>3.18</c:v>
                </c:pt>
                <c:pt idx="76">
                  <c:v>2.89</c:v>
                </c:pt>
                <c:pt idx="77">
                  <c:v>2.74</c:v>
                </c:pt>
                <c:pt idx="78">
                  <c:v>2.31</c:v>
                </c:pt>
                <c:pt idx="79">
                  <c:v>1.46</c:v>
                </c:pt>
                <c:pt idx="80">
                  <c:v>0.95</c:v>
                </c:pt>
                <c:pt idx="81">
                  <c:v>2.11</c:v>
                </c:pt>
                <c:pt idx="82">
                  <c:v>2.54</c:v>
                </c:pt>
                <c:pt idx="83">
                  <c:v>3.15</c:v>
                </c:pt>
                <c:pt idx="84">
                  <c:v>3.18</c:v>
                </c:pt>
                <c:pt idx="85">
                  <c:v>3.79</c:v>
                </c:pt>
                <c:pt idx="86">
                  <c:v>4.24</c:v>
                </c:pt>
                <c:pt idx="87">
                  <c:v>4.3600000000000003</c:v>
                </c:pt>
                <c:pt idx="88">
                  <c:v>3.95</c:v>
                </c:pt>
                <c:pt idx="89">
                  <c:v>4.7300000000000004</c:v>
                </c:pt>
                <c:pt idx="90">
                  <c:v>3.1</c:v>
                </c:pt>
                <c:pt idx="91">
                  <c:v>2.72</c:v>
                </c:pt>
                <c:pt idx="92">
                  <c:v>3.49</c:v>
                </c:pt>
                <c:pt idx="93">
                  <c:v>3.06</c:v>
                </c:pt>
                <c:pt idx="94">
                  <c:v>3.12</c:v>
                </c:pt>
                <c:pt idx="95">
                  <c:v>3.74</c:v>
                </c:pt>
                <c:pt idx="96">
                  <c:v>4.92</c:v>
                </c:pt>
                <c:pt idx="97">
                  <c:v>4.92</c:v>
                </c:pt>
                <c:pt idx="98">
                  <c:v>5.48</c:v>
                </c:pt>
                <c:pt idx="99">
                  <c:v>5.46</c:v>
                </c:pt>
                <c:pt idx="100">
                  <c:v>5.81</c:v>
                </c:pt>
                <c:pt idx="101">
                  <c:v>5.96</c:v>
                </c:pt>
                <c:pt idx="102">
                  <c:v>5.48</c:v>
                </c:pt>
                <c:pt idx="103">
                  <c:v>5.72</c:v>
                </c:pt>
                <c:pt idx="104">
                  <c:v>5.7</c:v>
                </c:pt>
                <c:pt idx="105">
                  <c:v>6.28</c:v>
                </c:pt>
                <c:pt idx="106">
                  <c:v>6.37</c:v>
                </c:pt>
                <c:pt idx="107">
                  <c:v>6.46</c:v>
                </c:pt>
                <c:pt idx="108">
                  <c:v>6.36</c:v>
                </c:pt>
                <c:pt idx="109">
                  <c:v>6.32</c:v>
                </c:pt>
                <c:pt idx="110">
                  <c:v>6.33</c:v>
                </c:pt>
                <c:pt idx="111">
                  <c:v>6.39</c:v>
                </c:pt>
                <c:pt idx="112">
                  <c:v>7.02</c:v>
                </c:pt>
                <c:pt idx="113">
                  <c:v>6.75</c:v>
                </c:pt>
                <c:pt idx="114">
                  <c:v>6.58</c:v>
                </c:pt>
                <c:pt idx="115">
                  <c:v>6.99</c:v>
                </c:pt>
                <c:pt idx="116">
                  <c:v>7.08</c:v>
                </c:pt>
                <c:pt idx="117">
                  <c:v>7.23</c:v>
                </c:pt>
                <c:pt idx="118">
                  <c:v>6.81</c:v>
                </c:pt>
                <c:pt idx="119">
                  <c:v>6.37</c:v>
                </c:pt>
                <c:pt idx="120">
                  <c:v>7.19</c:v>
                </c:pt>
                <c:pt idx="121">
                  <c:v>6.64</c:v>
                </c:pt>
                <c:pt idx="122">
                  <c:v>5.1100000000000003</c:v>
                </c:pt>
                <c:pt idx="123">
                  <c:v>4.93</c:v>
                </c:pt>
                <c:pt idx="124">
                  <c:v>4.3099999999999996</c:v>
                </c:pt>
                <c:pt idx="125">
                  <c:v>4.6500000000000004</c:v>
                </c:pt>
                <c:pt idx="126">
                  <c:v>2.69</c:v>
                </c:pt>
                <c:pt idx="127">
                  <c:v>3.3</c:v>
                </c:pt>
                <c:pt idx="128">
                  <c:v>3.87</c:v>
                </c:pt>
                <c:pt idx="129">
                  <c:v>4.6399999999999997</c:v>
                </c:pt>
                <c:pt idx="130">
                  <c:v>4.17</c:v>
                </c:pt>
                <c:pt idx="131">
                  <c:v>3.59</c:v>
                </c:pt>
                <c:pt idx="132">
                  <c:v>4.2300000000000004</c:v>
                </c:pt>
                <c:pt idx="133">
                  <c:v>3.94</c:v>
                </c:pt>
                <c:pt idx="134">
                  <c:v>2.74</c:v>
                </c:pt>
                <c:pt idx="135">
                  <c:v>3.11</c:v>
                </c:pt>
                <c:pt idx="136">
                  <c:v>3.18</c:v>
                </c:pt>
                <c:pt idx="137">
                  <c:v>2.6</c:v>
                </c:pt>
                <c:pt idx="138">
                  <c:v>1.63</c:v>
                </c:pt>
                <c:pt idx="139">
                  <c:v>1.71</c:v>
                </c:pt>
                <c:pt idx="140">
                  <c:v>0.71</c:v>
                </c:pt>
                <c:pt idx="141">
                  <c:v>0.65</c:v>
                </c:pt>
                <c:pt idx="142">
                  <c:v>2.2599999999999998</c:v>
                </c:pt>
                <c:pt idx="143">
                  <c:v>3.15</c:v>
                </c:pt>
                <c:pt idx="144">
                  <c:v>3.56</c:v>
                </c:pt>
                <c:pt idx="145">
                  <c:v>4.68</c:v>
                </c:pt>
                <c:pt idx="146">
                  <c:v>5.1100000000000003</c:v>
                </c:pt>
                <c:pt idx="147">
                  <c:v>5.31</c:v>
                </c:pt>
                <c:pt idx="148">
                  <c:v>5.05</c:v>
                </c:pt>
                <c:pt idx="149">
                  <c:v>5.18</c:v>
                </c:pt>
                <c:pt idx="150">
                  <c:v>4.88</c:v>
                </c:pt>
                <c:pt idx="151">
                  <c:v>4.88</c:v>
                </c:pt>
                <c:pt idx="152">
                  <c:v>5.86</c:v>
                </c:pt>
                <c:pt idx="153">
                  <c:v>6.39</c:v>
                </c:pt>
                <c:pt idx="154">
                  <c:v>7.46</c:v>
                </c:pt>
                <c:pt idx="155">
                  <c:v>7.21</c:v>
                </c:pt>
                <c:pt idx="156">
                  <c:v>7.21</c:v>
                </c:pt>
                <c:pt idx="157">
                  <c:v>6.5</c:v>
                </c:pt>
                <c:pt idx="158">
                  <c:v>6.23</c:v>
                </c:pt>
                <c:pt idx="159">
                  <c:v>6.63</c:v>
                </c:pt>
                <c:pt idx="160">
                  <c:v>7.21</c:v>
                </c:pt>
                <c:pt idx="161">
                  <c:v>7.9</c:v>
                </c:pt>
                <c:pt idx="162">
                  <c:v>8.2100000000000009</c:v>
                </c:pt>
                <c:pt idx="163">
                  <c:v>8.94</c:v>
                </c:pt>
                <c:pt idx="164">
                  <c:v>9.0299999999999994</c:v>
                </c:pt>
                <c:pt idx="165">
                  <c:v>8.5500000000000007</c:v>
                </c:pt>
                <c:pt idx="166">
                  <c:v>8.02</c:v>
                </c:pt>
                <c:pt idx="167">
                  <c:v>7.97</c:v>
                </c:pt>
                <c:pt idx="168">
                  <c:v>8.34</c:v>
                </c:pt>
                <c:pt idx="169">
                  <c:v>8.5399999999999991</c:v>
                </c:pt>
                <c:pt idx="170">
                  <c:v>8.9</c:v>
                </c:pt>
                <c:pt idx="171">
                  <c:v>8.99</c:v>
                </c:pt>
                <c:pt idx="172">
                  <c:v>8.68</c:v>
                </c:pt>
                <c:pt idx="173">
                  <c:v>8.18</c:v>
                </c:pt>
                <c:pt idx="174">
                  <c:v>8.1999999999999993</c:v>
                </c:pt>
                <c:pt idx="175">
                  <c:v>8.02</c:v>
                </c:pt>
                <c:pt idx="176">
                  <c:v>8.17</c:v>
                </c:pt>
                <c:pt idx="177">
                  <c:v>8.75</c:v>
                </c:pt>
                <c:pt idx="178">
                  <c:v>9.15</c:v>
                </c:pt>
                <c:pt idx="179">
                  <c:v>8.6199999999999992</c:v>
                </c:pt>
                <c:pt idx="180">
                  <c:v>9.0500000000000007</c:v>
                </c:pt>
                <c:pt idx="181">
                  <c:v>8.9</c:v>
                </c:pt>
                <c:pt idx="182">
                  <c:v>8.4499999999999993</c:v>
                </c:pt>
                <c:pt idx="183">
                  <c:v>7.67</c:v>
                </c:pt>
                <c:pt idx="184">
                  <c:v>6.96</c:v>
                </c:pt>
                <c:pt idx="185">
                  <c:v>5.82</c:v>
                </c:pt>
                <c:pt idx="186">
                  <c:v>3.23</c:v>
                </c:pt>
                <c:pt idx="187">
                  <c:v>3.81</c:v>
                </c:pt>
                <c:pt idx="188">
                  <c:v>4.05</c:v>
                </c:pt>
                <c:pt idx="189">
                  <c:v>5.67</c:v>
                </c:pt>
                <c:pt idx="190">
                  <c:v>5.0999999999999996</c:v>
                </c:pt>
                <c:pt idx="191">
                  <c:v>4.2300000000000004</c:v>
                </c:pt>
                <c:pt idx="192">
                  <c:v>5.0599999999999996</c:v>
                </c:pt>
                <c:pt idx="193">
                  <c:v>2.68</c:v>
                </c:pt>
                <c:pt idx="194">
                  <c:v>2.5099999999999998</c:v>
                </c:pt>
                <c:pt idx="195">
                  <c:v>3.78</c:v>
                </c:pt>
                <c:pt idx="196">
                  <c:v>4.92</c:v>
                </c:pt>
                <c:pt idx="197">
                  <c:v>4.32</c:v>
                </c:pt>
                <c:pt idx="198">
                  <c:v>5.1100000000000003</c:v>
                </c:pt>
                <c:pt idx="199">
                  <c:v>4.92</c:v>
                </c:pt>
                <c:pt idx="200">
                  <c:v>3.09</c:v>
                </c:pt>
                <c:pt idx="201">
                  <c:v>3.62</c:v>
                </c:pt>
                <c:pt idx="202">
                  <c:v>3.6</c:v>
                </c:pt>
                <c:pt idx="203">
                  <c:v>3.95</c:v>
                </c:pt>
                <c:pt idx="204">
                  <c:v>4.99</c:v>
                </c:pt>
                <c:pt idx="205">
                  <c:v>5.25</c:v>
                </c:pt>
                <c:pt idx="206">
                  <c:v>5.16</c:v>
                </c:pt>
                <c:pt idx="207">
                  <c:v>4.68</c:v>
                </c:pt>
                <c:pt idx="208">
                  <c:v>5.81</c:v>
                </c:pt>
                <c:pt idx="209">
                  <c:v>7.01</c:v>
                </c:pt>
                <c:pt idx="210">
                  <c:v>7.24</c:v>
                </c:pt>
                <c:pt idx="211">
                  <c:v>7.22</c:v>
                </c:pt>
                <c:pt idx="212">
                  <c:v>7.27</c:v>
                </c:pt>
                <c:pt idx="213">
                  <c:v>8.01</c:v>
                </c:pt>
                <c:pt idx="214">
                  <c:v>8.3699999999999992</c:v>
                </c:pt>
                <c:pt idx="215">
                  <c:v>8.57</c:v>
                </c:pt>
                <c:pt idx="216">
                  <c:v>8.08</c:v>
                </c:pt>
                <c:pt idx="217">
                  <c:v>8.3699999999999992</c:v>
                </c:pt>
                <c:pt idx="218">
                  <c:v>8.33</c:v>
                </c:pt>
                <c:pt idx="219">
                  <c:v>8.51</c:v>
                </c:pt>
                <c:pt idx="220">
                  <c:v>8.16</c:v>
                </c:pt>
                <c:pt idx="221">
                  <c:v>7.97</c:v>
                </c:pt>
                <c:pt idx="222">
                  <c:v>7.4</c:v>
                </c:pt>
                <c:pt idx="223">
                  <c:v>7.52</c:v>
                </c:pt>
                <c:pt idx="224">
                  <c:v>7.47</c:v>
                </c:pt>
                <c:pt idx="225">
                  <c:v>7.08</c:v>
                </c:pt>
                <c:pt idx="226">
                  <c:v>7.3</c:v>
                </c:pt>
                <c:pt idx="227">
                  <c:v>6.24</c:v>
                </c:pt>
                <c:pt idx="228">
                  <c:v>4.42</c:v>
                </c:pt>
                <c:pt idx="229">
                  <c:v>4.9000000000000004</c:v>
                </c:pt>
                <c:pt idx="230">
                  <c:v>6.01</c:v>
                </c:pt>
                <c:pt idx="231">
                  <c:v>5.91</c:v>
                </c:pt>
                <c:pt idx="232">
                  <c:v>4.55</c:v>
                </c:pt>
                <c:pt idx="233">
                  <c:v>5.21</c:v>
                </c:pt>
                <c:pt idx="234">
                  <c:v>5.83</c:v>
                </c:pt>
                <c:pt idx="235">
                  <c:v>7.26</c:v>
                </c:pt>
                <c:pt idx="236">
                  <c:v>7.06</c:v>
                </c:pt>
                <c:pt idx="237">
                  <c:v>8.11</c:v>
                </c:pt>
                <c:pt idx="238">
                  <c:v>8.0500000000000007</c:v>
                </c:pt>
                <c:pt idx="239">
                  <c:v>8.3699999999999992</c:v>
                </c:pt>
                <c:pt idx="240">
                  <c:v>8.0500000000000007</c:v>
                </c:pt>
                <c:pt idx="241">
                  <c:v>8.74</c:v>
                </c:pt>
                <c:pt idx="242">
                  <c:v>8.49</c:v>
                </c:pt>
                <c:pt idx="243">
                  <c:v>8.69</c:v>
                </c:pt>
                <c:pt idx="244">
                  <c:v>9.0500000000000007</c:v>
                </c:pt>
                <c:pt idx="245">
                  <c:v>9.4</c:v>
                </c:pt>
                <c:pt idx="246">
                  <c:v>9.83</c:v>
                </c:pt>
                <c:pt idx="247">
                  <c:v>9.8800000000000008</c:v>
                </c:pt>
                <c:pt idx="248">
                  <c:v>10.119999999999999</c:v>
                </c:pt>
                <c:pt idx="249">
                  <c:v>9.93</c:v>
                </c:pt>
                <c:pt idx="250">
                  <c:v>10.84</c:v>
                </c:pt>
                <c:pt idx="251">
                  <c:v>11.31</c:v>
                </c:pt>
                <c:pt idx="252">
                  <c:v>11.2</c:v>
                </c:pt>
                <c:pt idx="253">
                  <c:v>11.3</c:v>
                </c:pt>
                <c:pt idx="254">
                  <c:v>11.56</c:v>
                </c:pt>
                <c:pt idx="255">
                  <c:v>11.67</c:v>
                </c:pt>
                <c:pt idx="256">
                  <c:v>11.55</c:v>
                </c:pt>
                <c:pt idx="257">
                  <c:v>11.73</c:v>
                </c:pt>
                <c:pt idx="258">
                  <c:v>11.64</c:v>
                </c:pt>
                <c:pt idx="259">
                  <c:v>11.49</c:v>
                </c:pt>
                <c:pt idx="260">
                  <c:v>12.36</c:v>
                </c:pt>
                <c:pt idx="261">
                  <c:v>12.5</c:v>
                </c:pt>
                <c:pt idx="262">
                  <c:v>12.46</c:v>
                </c:pt>
                <c:pt idx="263">
                  <c:v>11.97</c:v>
                </c:pt>
                <c:pt idx="264">
                  <c:v>11.74</c:v>
                </c:pt>
                <c:pt idx="265">
                  <c:v>11.92</c:v>
                </c:pt>
                <c:pt idx="266">
                  <c:v>12.74</c:v>
                </c:pt>
                <c:pt idx="267">
                  <c:v>12.95</c:v>
                </c:pt>
                <c:pt idx="268">
                  <c:v>13.33</c:v>
                </c:pt>
                <c:pt idx="269">
                  <c:v>13.29</c:v>
                </c:pt>
                <c:pt idx="270">
                  <c:v>12.82</c:v>
                </c:pt>
                <c:pt idx="271">
                  <c:v>12.04</c:v>
                </c:pt>
                <c:pt idx="272">
                  <c:v>11.39</c:v>
                </c:pt>
                <c:pt idx="273">
                  <c:v>11.99</c:v>
                </c:pt>
                <c:pt idx="274">
                  <c:v>12.15</c:v>
                </c:pt>
                <c:pt idx="275">
                  <c:v>13.02</c:v>
                </c:pt>
                <c:pt idx="276">
                  <c:v>12.84</c:v>
                </c:pt>
                <c:pt idx="277">
                  <c:v>12.69</c:v>
                </c:pt>
                <c:pt idx="278">
                  <c:v>12.96</c:v>
                </c:pt>
                <c:pt idx="279">
                  <c:v>13.66</c:v>
                </c:pt>
                <c:pt idx="280">
                  <c:v>14.17</c:v>
                </c:pt>
                <c:pt idx="281">
                  <c:v>15.05</c:v>
                </c:pt>
                <c:pt idx="282">
                  <c:v>15</c:v>
                </c:pt>
                <c:pt idx="283">
                  <c:v>14.84</c:v>
                </c:pt>
                <c:pt idx="284">
                  <c:v>15.2</c:v>
                </c:pt>
                <c:pt idx="285">
                  <c:v>15.66</c:v>
                </c:pt>
                <c:pt idx="286">
                  <c:v>15.7</c:v>
                </c:pt>
                <c:pt idx="287">
                  <c:v>15.75</c:v>
                </c:pt>
                <c:pt idx="288">
                  <c:v>15.72</c:v>
                </c:pt>
                <c:pt idx="289">
                  <c:v>16.170000000000002</c:v>
                </c:pt>
                <c:pt idx="290">
                  <c:v>16.399999999999999</c:v>
                </c:pt>
                <c:pt idx="291">
                  <c:v>15.82</c:v>
                </c:pt>
                <c:pt idx="292">
                  <c:v>16.079999999999998</c:v>
                </c:pt>
                <c:pt idx="293">
                  <c:v>16.079999999999998</c:v>
                </c:pt>
                <c:pt idx="294">
                  <c:v>16.940000000000001</c:v>
                </c:pt>
                <c:pt idx="295">
                  <c:v>16.309999999999999</c:v>
                </c:pt>
                <c:pt idx="296">
                  <c:v>16.38</c:v>
                </c:pt>
                <c:pt idx="297">
                  <c:v>16.28</c:v>
                </c:pt>
                <c:pt idx="298">
                  <c:v>16.5</c:v>
                </c:pt>
                <c:pt idx="299">
                  <c:v>17.13</c:v>
                </c:pt>
                <c:pt idx="300">
                  <c:v>17.02</c:v>
                </c:pt>
                <c:pt idx="301">
                  <c:v>17.55</c:v>
                </c:pt>
                <c:pt idx="302">
                  <c:v>17.559999999999999</c:v>
                </c:pt>
                <c:pt idx="303">
                  <c:v>17.73</c:v>
                </c:pt>
                <c:pt idx="304">
                  <c:v>18.43</c:v>
                </c:pt>
                <c:pt idx="305">
                  <c:v>18.89</c:v>
                </c:pt>
                <c:pt idx="306">
                  <c:v>18.86</c:v>
                </c:pt>
                <c:pt idx="307">
                  <c:v>18.579999999999998</c:v>
                </c:pt>
                <c:pt idx="308">
                  <c:v>18.63</c:v>
                </c:pt>
                <c:pt idx="309">
                  <c:v>18.43</c:v>
                </c:pt>
                <c:pt idx="310">
                  <c:v>17.89</c:v>
                </c:pt>
                <c:pt idx="311">
                  <c:v>15.96</c:v>
                </c:pt>
                <c:pt idx="312">
                  <c:v>16.77</c:v>
                </c:pt>
                <c:pt idx="313">
                  <c:v>16.82</c:v>
                </c:pt>
                <c:pt idx="314">
                  <c:v>16.75</c:v>
                </c:pt>
                <c:pt idx="315">
                  <c:v>15.29</c:v>
                </c:pt>
                <c:pt idx="316">
                  <c:v>15.73</c:v>
                </c:pt>
                <c:pt idx="317">
                  <c:v>17.3</c:v>
                </c:pt>
                <c:pt idx="318">
                  <c:v>18.37</c:v>
                </c:pt>
                <c:pt idx="319">
                  <c:v>18.940000000000001</c:v>
                </c:pt>
                <c:pt idx="320">
                  <c:v>18.36</c:v>
                </c:pt>
                <c:pt idx="321">
                  <c:v>18.77</c:v>
                </c:pt>
                <c:pt idx="322">
                  <c:v>19.170000000000002</c:v>
                </c:pt>
                <c:pt idx="323">
                  <c:v>19.84</c:v>
                </c:pt>
                <c:pt idx="324">
                  <c:v>19.600000000000001</c:v>
                </c:pt>
                <c:pt idx="325">
                  <c:v>19.670000000000002</c:v>
                </c:pt>
                <c:pt idx="326">
                  <c:v>19.64</c:v>
                </c:pt>
                <c:pt idx="327">
                  <c:v>19.18</c:v>
                </c:pt>
                <c:pt idx="328">
                  <c:v>19.66</c:v>
                </c:pt>
                <c:pt idx="329">
                  <c:v>19.12</c:v>
                </c:pt>
                <c:pt idx="330">
                  <c:v>18.260000000000002</c:v>
                </c:pt>
                <c:pt idx="331">
                  <c:v>14.72</c:v>
                </c:pt>
                <c:pt idx="332">
                  <c:v>11.7</c:v>
                </c:pt>
                <c:pt idx="333">
                  <c:v>11.17</c:v>
                </c:pt>
                <c:pt idx="334">
                  <c:v>7.16</c:v>
                </c:pt>
                <c:pt idx="335">
                  <c:v>5.38</c:v>
                </c:pt>
                <c:pt idx="336">
                  <c:v>8.89</c:v>
                </c:pt>
                <c:pt idx="337">
                  <c:v>7.27</c:v>
                </c:pt>
                <c:pt idx="338">
                  <c:v>10.4</c:v>
                </c:pt>
                <c:pt idx="339">
                  <c:v>7.9</c:v>
                </c:pt>
                <c:pt idx="340">
                  <c:v>5.78</c:v>
                </c:pt>
                <c:pt idx="341">
                  <c:v>-1.8</c:v>
                </c:pt>
                <c:pt idx="342">
                  <c:v>0.99</c:v>
                </c:pt>
                <c:pt idx="343">
                  <c:v>-2.94</c:v>
                </c:pt>
                <c:pt idx="344">
                  <c:v>-12.56</c:v>
                </c:pt>
                <c:pt idx="345">
                  <c:v>-7.39</c:v>
                </c:pt>
                <c:pt idx="346">
                  <c:v>-16.190000000000001</c:v>
                </c:pt>
                <c:pt idx="347">
                  <c:v>-12.74</c:v>
                </c:pt>
                <c:pt idx="348">
                  <c:v>-17.2</c:v>
                </c:pt>
                <c:pt idx="349">
                  <c:v>-16.600000000000001</c:v>
                </c:pt>
                <c:pt idx="350">
                  <c:v>-18.739999999999998</c:v>
                </c:pt>
                <c:pt idx="351">
                  <c:v>-21.15</c:v>
                </c:pt>
                <c:pt idx="352">
                  <c:v>-14.23</c:v>
                </c:pt>
                <c:pt idx="353">
                  <c:v>-12.1</c:v>
                </c:pt>
                <c:pt idx="354">
                  <c:v>-7.69</c:v>
                </c:pt>
                <c:pt idx="355">
                  <c:v>-10.07</c:v>
                </c:pt>
                <c:pt idx="356">
                  <c:v>-7.94</c:v>
                </c:pt>
                <c:pt idx="357">
                  <c:v>-8.81</c:v>
                </c:pt>
                <c:pt idx="358">
                  <c:v>-12.33</c:v>
                </c:pt>
                <c:pt idx="359">
                  <c:v>-11.26</c:v>
                </c:pt>
                <c:pt idx="360">
                  <c:v>-12.55</c:v>
                </c:pt>
                <c:pt idx="361">
                  <c:v>-7.4</c:v>
                </c:pt>
                <c:pt idx="362">
                  <c:v>-6.73</c:v>
                </c:pt>
                <c:pt idx="363">
                  <c:v>-4.51</c:v>
                </c:pt>
                <c:pt idx="364">
                  <c:v>-3.01</c:v>
                </c:pt>
                <c:pt idx="365">
                  <c:v>-2.94</c:v>
                </c:pt>
                <c:pt idx="366">
                  <c:v>-3.69</c:v>
                </c:pt>
                <c:pt idx="367">
                  <c:v>-1.23</c:v>
                </c:pt>
                <c:pt idx="368">
                  <c:v>-3.52</c:v>
                </c:pt>
                <c:pt idx="369">
                  <c:v>-3.32</c:v>
                </c:pt>
                <c:pt idx="370">
                  <c:v>-0.7</c:v>
                </c:pt>
                <c:pt idx="371">
                  <c:v>-1.86</c:v>
                </c:pt>
                <c:pt idx="372">
                  <c:v>-4.9000000000000004</c:v>
                </c:pt>
                <c:pt idx="373">
                  <c:v>-3.12</c:v>
                </c:pt>
                <c:pt idx="374">
                  <c:v>-2.82</c:v>
                </c:pt>
                <c:pt idx="375">
                  <c:v>-2.17</c:v>
                </c:pt>
                <c:pt idx="376">
                  <c:v>-0.46</c:v>
                </c:pt>
                <c:pt idx="377">
                  <c:v>-0.41</c:v>
                </c:pt>
                <c:pt idx="378">
                  <c:v>1.92</c:v>
                </c:pt>
                <c:pt idx="379">
                  <c:v>1.04</c:v>
                </c:pt>
                <c:pt idx="380">
                  <c:v>-1.33</c:v>
                </c:pt>
                <c:pt idx="381">
                  <c:v>-1.67</c:v>
                </c:pt>
                <c:pt idx="382">
                  <c:v>-0.67</c:v>
                </c:pt>
                <c:pt idx="383">
                  <c:v>-1.19</c:v>
                </c:pt>
                <c:pt idx="384">
                  <c:v>-0.28000000000000003</c:v>
                </c:pt>
                <c:pt idx="385">
                  <c:v>1.48</c:v>
                </c:pt>
                <c:pt idx="386">
                  <c:v>1.42</c:v>
                </c:pt>
                <c:pt idx="387">
                  <c:v>0.11</c:v>
                </c:pt>
                <c:pt idx="388">
                  <c:v>-1.64</c:v>
                </c:pt>
                <c:pt idx="389">
                  <c:v>-1.57</c:v>
                </c:pt>
                <c:pt idx="390">
                  <c:v>-1.1499999999999999</c:v>
                </c:pt>
                <c:pt idx="391">
                  <c:v>1.83</c:v>
                </c:pt>
                <c:pt idx="392">
                  <c:v>1.46</c:v>
                </c:pt>
                <c:pt idx="393">
                  <c:v>2.97</c:v>
                </c:pt>
                <c:pt idx="394">
                  <c:v>2.08</c:v>
                </c:pt>
                <c:pt idx="395">
                  <c:v>1.98</c:v>
                </c:pt>
                <c:pt idx="396">
                  <c:v>2.46</c:v>
                </c:pt>
                <c:pt idx="397">
                  <c:v>4.0599999999999996</c:v>
                </c:pt>
                <c:pt idx="398">
                  <c:v>5.17</c:v>
                </c:pt>
                <c:pt idx="399">
                  <c:v>5.74</c:v>
                </c:pt>
                <c:pt idx="400">
                  <c:v>5.72</c:v>
                </c:pt>
                <c:pt idx="401">
                  <c:v>6.51</c:v>
                </c:pt>
                <c:pt idx="402">
                  <c:v>7.65</c:v>
                </c:pt>
                <c:pt idx="403">
                  <c:v>9.39</c:v>
                </c:pt>
                <c:pt idx="404">
                  <c:v>9.19</c:v>
                </c:pt>
                <c:pt idx="405">
                  <c:v>11.57</c:v>
                </c:pt>
                <c:pt idx="406">
                  <c:v>12.61</c:v>
                </c:pt>
                <c:pt idx="407">
                  <c:v>11.99</c:v>
                </c:pt>
                <c:pt idx="408">
                  <c:v>11.6</c:v>
                </c:pt>
                <c:pt idx="409">
                  <c:v>6.04</c:v>
                </c:pt>
                <c:pt idx="410">
                  <c:v>6.53</c:v>
                </c:pt>
                <c:pt idx="411">
                  <c:v>6.88</c:v>
                </c:pt>
                <c:pt idx="412">
                  <c:v>9.2200000000000006</c:v>
                </c:pt>
                <c:pt idx="413">
                  <c:v>9.16</c:v>
                </c:pt>
                <c:pt idx="414">
                  <c:v>9.0500000000000007</c:v>
                </c:pt>
                <c:pt idx="415">
                  <c:v>8.7200000000000006</c:v>
                </c:pt>
                <c:pt idx="416">
                  <c:v>9.16</c:v>
                </c:pt>
                <c:pt idx="417">
                  <c:v>10.050000000000001</c:v>
                </c:pt>
                <c:pt idx="418">
                  <c:v>7.3</c:v>
                </c:pt>
                <c:pt idx="419">
                  <c:v>7.96</c:v>
                </c:pt>
                <c:pt idx="420">
                  <c:v>6.17</c:v>
                </c:pt>
                <c:pt idx="421">
                  <c:v>7.12</c:v>
                </c:pt>
                <c:pt idx="422">
                  <c:v>8.3699999999999992</c:v>
                </c:pt>
                <c:pt idx="423">
                  <c:v>8.84</c:v>
                </c:pt>
                <c:pt idx="424">
                  <c:v>9.64</c:v>
                </c:pt>
                <c:pt idx="425">
                  <c:v>9.58</c:v>
                </c:pt>
                <c:pt idx="426">
                  <c:v>11.44</c:v>
                </c:pt>
                <c:pt idx="427">
                  <c:v>10.41</c:v>
                </c:pt>
                <c:pt idx="428">
                  <c:v>10.87</c:v>
                </c:pt>
                <c:pt idx="429">
                  <c:v>10.29</c:v>
                </c:pt>
                <c:pt idx="430">
                  <c:v>11.21</c:v>
                </c:pt>
                <c:pt idx="431">
                  <c:v>10.93</c:v>
                </c:pt>
                <c:pt idx="432">
                  <c:v>11.76</c:v>
                </c:pt>
                <c:pt idx="433">
                  <c:v>13.14</c:v>
                </c:pt>
                <c:pt idx="434">
                  <c:v>12.65</c:v>
                </c:pt>
                <c:pt idx="435">
                  <c:v>12.9</c:v>
                </c:pt>
                <c:pt idx="436">
                  <c:v>13.84</c:v>
                </c:pt>
                <c:pt idx="437">
                  <c:v>14.26</c:v>
                </c:pt>
                <c:pt idx="438">
                  <c:v>14.57</c:v>
                </c:pt>
                <c:pt idx="439">
                  <c:v>13.6</c:v>
                </c:pt>
                <c:pt idx="440">
                  <c:v>12.79</c:v>
                </c:pt>
                <c:pt idx="441">
                  <c:v>13.77</c:v>
                </c:pt>
                <c:pt idx="442">
                  <c:v>13.2</c:v>
                </c:pt>
                <c:pt idx="443">
                  <c:v>14.17</c:v>
                </c:pt>
                <c:pt idx="444">
                  <c:v>13.4</c:v>
                </c:pt>
                <c:pt idx="445">
                  <c:v>13.45</c:v>
                </c:pt>
                <c:pt idx="446">
                  <c:v>14.39</c:v>
                </c:pt>
                <c:pt idx="447">
                  <c:v>15.01</c:v>
                </c:pt>
                <c:pt idx="448">
                  <c:v>15.96</c:v>
                </c:pt>
                <c:pt idx="449">
                  <c:v>16.149999999999999</c:v>
                </c:pt>
                <c:pt idx="450">
                  <c:v>15.96</c:v>
                </c:pt>
                <c:pt idx="451">
                  <c:v>16.2</c:v>
                </c:pt>
                <c:pt idx="452">
                  <c:v>16.13</c:v>
                </c:pt>
                <c:pt idx="453">
                  <c:v>17.72</c:v>
                </c:pt>
                <c:pt idx="454">
                  <c:v>17.64</c:v>
                </c:pt>
                <c:pt idx="455">
                  <c:v>17.350000000000001</c:v>
                </c:pt>
                <c:pt idx="456">
                  <c:v>17.829999999999998</c:v>
                </c:pt>
                <c:pt idx="457">
                  <c:v>18.09</c:v>
                </c:pt>
                <c:pt idx="458">
                  <c:v>17.850000000000001</c:v>
                </c:pt>
                <c:pt idx="459">
                  <c:v>17.59</c:v>
                </c:pt>
                <c:pt idx="460">
                  <c:v>17.739999999999998</c:v>
                </c:pt>
                <c:pt idx="461">
                  <c:v>18.96</c:v>
                </c:pt>
                <c:pt idx="462">
                  <c:v>19.25</c:v>
                </c:pt>
                <c:pt idx="463">
                  <c:v>20.39</c:v>
                </c:pt>
                <c:pt idx="464">
                  <c:v>20.23</c:v>
                </c:pt>
                <c:pt idx="465">
                  <c:v>20.92</c:v>
                </c:pt>
                <c:pt idx="466">
                  <c:v>20.86</c:v>
                </c:pt>
                <c:pt idx="467">
                  <c:v>21.43</c:v>
                </c:pt>
                <c:pt idx="468">
                  <c:v>22.76</c:v>
                </c:pt>
                <c:pt idx="469">
                  <c:v>19.39</c:v>
                </c:pt>
                <c:pt idx="470">
                  <c:v>18.100000000000001</c:v>
                </c:pt>
                <c:pt idx="471">
                  <c:v>18.52</c:v>
                </c:pt>
                <c:pt idx="472">
                  <c:v>15.88</c:v>
                </c:pt>
                <c:pt idx="473">
                  <c:v>17.82</c:v>
                </c:pt>
                <c:pt idx="474">
                  <c:v>16.54</c:v>
                </c:pt>
                <c:pt idx="475">
                  <c:v>16.559999999999999</c:v>
                </c:pt>
                <c:pt idx="476">
                  <c:v>17.95</c:v>
                </c:pt>
                <c:pt idx="477">
                  <c:v>18.52</c:v>
                </c:pt>
                <c:pt idx="478">
                  <c:v>18.3</c:v>
                </c:pt>
                <c:pt idx="479">
                  <c:v>17.309999999999999</c:v>
                </c:pt>
                <c:pt idx="480">
                  <c:v>16.55</c:v>
                </c:pt>
                <c:pt idx="481">
                  <c:v>14.65</c:v>
                </c:pt>
                <c:pt idx="482">
                  <c:v>15.34</c:v>
                </c:pt>
                <c:pt idx="483">
                  <c:v>13.48</c:v>
                </c:pt>
                <c:pt idx="484">
                  <c:v>13.22</c:v>
                </c:pt>
                <c:pt idx="485">
                  <c:v>14.52</c:v>
                </c:pt>
                <c:pt idx="486">
                  <c:v>16.47</c:v>
                </c:pt>
                <c:pt idx="487">
                  <c:v>16.14</c:v>
                </c:pt>
                <c:pt idx="488">
                  <c:v>16.510000000000002</c:v>
                </c:pt>
                <c:pt idx="489">
                  <c:v>17.14</c:v>
                </c:pt>
                <c:pt idx="490">
                  <c:v>16.27</c:v>
                </c:pt>
                <c:pt idx="491">
                  <c:v>18.3</c:v>
                </c:pt>
                <c:pt idx="492">
                  <c:v>17.27</c:v>
                </c:pt>
                <c:pt idx="493">
                  <c:v>18.59</c:v>
                </c:pt>
                <c:pt idx="494">
                  <c:v>19.47</c:v>
                </c:pt>
                <c:pt idx="495">
                  <c:v>20.47</c:v>
                </c:pt>
                <c:pt idx="496">
                  <c:v>21.96</c:v>
                </c:pt>
                <c:pt idx="497">
                  <c:v>21.28</c:v>
                </c:pt>
                <c:pt idx="498">
                  <c:v>20.76</c:v>
                </c:pt>
                <c:pt idx="499">
                  <c:v>19.89</c:v>
                </c:pt>
                <c:pt idx="500">
                  <c:v>20.100000000000001</c:v>
                </c:pt>
                <c:pt idx="501">
                  <c:v>19</c:v>
                </c:pt>
                <c:pt idx="502">
                  <c:v>19.239999999999998</c:v>
                </c:pt>
                <c:pt idx="503">
                  <c:v>19</c:v>
                </c:pt>
                <c:pt idx="504">
                  <c:v>19.16</c:v>
                </c:pt>
                <c:pt idx="505">
                  <c:v>19.63</c:v>
                </c:pt>
                <c:pt idx="506">
                  <c:v>17.64</c:v>
                </c:pt>
                <c:pt idx="507">
                  <c:v>17.22</c:v>
                </c:pt>
                <c:pt idx="508">
                  <c:v>13.53</c:v>
                </c:pt>
                <c:pt idx="509">
                  <c:v>14.11</c:v>
                </c:pt>
                <c:pt idx="510">
                  <c:v>12.85</c:v>
                </c:pt>
                <c:pt idx="511">
                  <c:v>14.29</c:v>
                </c:pt>
                <c:pt idx="512">
                  <c:v>16.61</c:v>
                </c:pt>
                <c:pt idx="513">
                  <c:v>18.940000000000001</c:v>
                </c:pt>
                <c:pt idx="514">
                  <c:v>21.4</c:v>
                </c:pt>
                <c:pt idx="515">
                  <c:v>21.57</c:v>
                </c:pt>
                <c:pt idx="516">
                  <c:v>23.15</c:v>
                </c:pt>
                <c:pt idx="517">
                  <c:v>23.4</c:v>
                </c:pt>
                <c:pt idx="518">
                  <c:v>24.44</c:v>
                </c:pt>
                <c:pt idx="519">
                  <c:v>23.5</c:v>
                </c:pt>
                <c:pt idx="520">
                  <c:v>24.49</c:v>
                </c:pt>
                <c:pt idx="521">
                  <c:v>26.07</c:v>
                </c:pt>
                <c:pt idx="522">
                  <c:v>25.92</c:v>
                </c:pt>
                <c:pt idx="523">
                  <c:v>25.18</c:v>
                </c:pt>
                <c:pt idx="524">
                  <c:v>25.33</c:v>
                </c:pt>
                <c:pt idx="525">
                  <c:v>25.02</c:v>
                </c:pt>
                <c:pt idx="526">
                  <c:v>25.35</c:v>
                </c:pt>
                <c:pt idx="527">
                  <c:v>27.34</c:v>
                </c:pt>
                <c:pt idx="528">
                  <c:v>27.46</c:v>
                </c:pt>
                <c:pt idx="529">
                  <c:v>27.48</c:v>
                </c:pt>
                <c:pt idx="530">
                  <c:v>28.04</c:v>
                </c:pt>
                <c:pt idx="531">
                  <c:v>27.14</c:v>
                </c:pt>
                <c:pt idx="532">
                  <c:v>28.41</c:v>
                </c:pt>
                <c:pt idx="533">
                  <c:v>28.65</c:v>
                </c:pt>
                <c:pt idx="534">
                  <c:v>29.02</c:v>
                </c:pt>
                <c:pt idx="535">
                  <c:v>29.92</c:v>
                </c:pt>
                <c:pt idx="536">
                  <c:v>29.73</c:v>
                </c:pt>
                <c:pt idx="537">
                  <c:v>30.04</c:v>
                </c:pt>
                <c:pt idx="538">
                  <c:v>29.32</c:v>
                </c:pt>
                <c:pt idx="539">
                  <c:v>29.37</c:v>
                </c:pt>
                <c:pt idx="540">
                  <c:v>29.05</c:v>
                </c:pt>
                <c:pt idx="541">
                  <c:v>28.92</c:v>
                </c:pt>
                <c:pt idx="542">
                  <c:v>30.12</c:v>
                </c:pt>
                <c:pt idx="543">
                  <c:v>30.66</c:v>
                </c:pt>
                <c:pt idx="544">
                  <c:v>31.65</c:v>
                </c:pt>
                <c:pt idx="545">
                  <c:v>31.23</c:v>
                </c:pt>
                <c:pt idx="546">
                  <c:v>30.18</c:v>
                </c:pt>
                <c:pt idx="547">
                  <c:v>30.09</c:v>
                </c:pt>
                <c:pt idx="548">
                  <c:v>30.5</c:v>
                </c:pt>
                <c:pt idx="549">
                  <c:v>30.87</c:v>
                </c:pt>
                <c:pt idx="550">
                  <c:v>30.89</c:v>
                </c:pt>
                <c:pt idx="551">
                  <c:v>31.75</c:v>
                </c:pt>
                <c:pt idx="552">
                  <c:v>32.01</c:v>
                </c:pt>
                <c:pt idx="553">
                  <c:v>32.200000000000003</c:v>
                </c:pt>
                <c:pt idx="554">
                  <c:v>32.4</c:v>
                </c:pt>
                <c:pt idx="555">
                  <c:v>32.4</c:v>
                </c:pt>
                <c:pt idx="556">
                  <c:v>31.42</c:v>
                </c:pt>
                <c:pt idx="557">
                  <c:v>32.11</c:v>
                </c:pt>
                <c:pt idx="558">
                  <c:v>32.869999999999997</c:v>
                </c:pt>
                <c:pt idx="559">
                  <c:v>34.57</c:v>
                </c:pt>
                <c:pt idx="560">
                  <c:v>35.51</c:v>
                </c:pt>
                <c:pt idx="561">
                  <c:v>34.369999999999997</c:v>
                </c:pt>
                <c:pt idx="562">
                  <c:v>34.58</c:v>
                </c:pt>
                <c:pt idx="563">
                  <c:v>34.85</c:v>
                </c:pt>
                <c:pt idx="564">
                  <c:v>34.76</c:v>
                </c:pt>
                <c:pt idx="565">
                  <c:v>33.619999999999997</c:v>
                </c:pt>
                <c:pt idx="566">
                  <c:v>33.549999999999997</c:v>
                </c:pt>
                <c:pt idx="567">
                  <c:v>34.49</c:v>
                </c:pt>
                <c:pt idx="568">
                  <c:v>35.92</c:v>
                </c:pt>
                <c:pt idx="569">
                  <c:v>36.119999999999997</c:v>
                </c:pt>
                <c:pt idx="570">
                  <c:v>35.630000000000003</c:v>
                </c:pt>
                <c:pt idx="571">
                  <c:v>35.69</c:v>
                </c:pt>
                <c:pt idx="572">
                  <c:v>35.549999999999997</c:v>
                </c:pt>
                <c:pt idx="573">
                  <c:v>32.619999999999997</c:v>
                </c:pt>
                <c:pt idx="574">
                  <c:v>33.409999999999997</c:v>
                </c:pt>
                <c:pt idx="575">
                  <c:v>31</c:v>
                </c:pt>
                <c:pt idx="576">
                  <c:v>32.79</c:v>
                </c:pt>
                <c:pt idx="577">
                  <c:v>34.46</c:v>
                </c:pt>
                <c:pt idx="578">
                  <c:v>34.76</c:v>
                </c:pt>
                <c:pt idx="579">
                  <c:v>35.729999999999997</c:v>
                </c:pt>
                <c:pt idx="580">
                  <c:v>36.5</c:v>
                </c:pt>
                <c:pt idx="581">
                  <c:v>37.61</c:v>
                </c:pt>
                <c:pt idx="582">
                  <c:v>37.74</c:v>
                </c:pt>
                <c:pt idx="583">
                  <c:v>37.85</c:v>
                </c:pt>
                <c:pt idx="584">
                  <c:v>38.159999999999997</c:v>
                </c:pt>
                <c:pt idx="585">
                  <c:v>38.74</c:v>
                </c:pt>
                <c:pt idx="586">
                  <c:v>39.270000000000003</c:v>
                </c:pt>
                <c:pt idx="587">
                  <c:v>39.200000000000003</c:v>
                </c:pt>
                <c:pt idx="588">
                  <c:v>38.6</c:v>
                </c:pt>
                <c:pt idx="589">
                  <c:v>37.96</c:v>
                </c:pt>
                <c:pt idx="590">
                  <c:v>38.130000000000003</c:v>
                </c:pt>
                <c:pt idx="591">
                  <c:v>37.229999999999997</c:v>
                </c:pt>
                <c:pt idx="592">
                  <c:v>37.28</c:v>
                </c:pt>
                <c:pt idx="593">
                  <c:v>37.93</c:v>
                </c:pt>
                <c:pt idx="594">
                  <c:v>35.86</c:v>
                </c:pt>
                <c:pt idx="595">
                  <c:v>34.21</c:v>
                </c:pt>
                <c:pt idx="596">
                  <c:v>37.01</c:v>
                </c:pt>
                <c:pt idx="597">
                  <c:v>36.25</c:v>
                </c:pt>
                <c:pt idx="598">
                  <c:v>34.94</c:v>
                </c:pt>
                <c:pt idx="599">
                  <c:v>33.21</c:v>
                </c:pt>
                <c:pt idx="600">
                  <c:v>34.299999999999997</c:v>
                </c:pt>
                <c:pt idx="601">
                  <c:v>34</c:v>
                </c:pt>
                <c:pt idx="602">
                  <c:v>35.93</c:v>
                </c:pt>
                <c:pt idx="603">
                  <c:v>36.6</c:v>
                </c:pt>
                <c:pt idx="604">
                  <c:v>38.11</c:v>
                </c:pt>
                <c:pt idx="605">
                  <c:v>38.17</c:v>
                </c:pt>
                <c:pt idx="606">
                  <c:v>38.89</c:v>
                </c:pt>
                <c:pt idx="607">
                  <c:v>38.979999999999997</c:v>
                </c:pt>
                <c:pt idx="608">
                  <c:v>39.130000000000003</c:v>
                </c:pt>
                <c:pt idx="609">
                  <c:v>37.92</c:v>
                </c:pt>
                <c:pt idx="610">
                  <c:v>37.619999999999997</c:v>
                </c:pt>
                <c:pt idx="611">
                  <c:v>38.29</c:v>
                </c:pt>
                <c:pt idx="612">
                  <c:v>37.22</c:v>
                </c:pt>
                <c:pt idx="613">
                  <c:v>36.200000000000003</c:v>
                </c:pt>
                <c:pt idx="614">
                  <c:v>36.58</c:v>
                </c:pt>
                <c:pt idx="615">
                  <c:v>38.54</c:v>
                </c:pt>
                <c:pt idx="616">
                  <c:v>38.380000000000003</c:v>
                </c:pt>
                <c:pt idx="617">
                  <c:v>38.06</c:v>
                </c:pt>
                <c:pt idx="618">
                  <c:v>38.39</c:v>
                </c:pt>
                <c:pt idx="619">
                  <c:v>39.79</c:v>
                </c:pt>
                <c:pt idx="620">
                  <c:v>39.869999999999997</c:v>
                </c:pt>
                <c:pt idx="621">
                  <c:v>41.4</c:v>
                </c:pt>
                <c:pt idx="622">
                  <c:v>41.56</c:v>
                </c:pt>
                <c:pt idx="623">
                  <c:v>41.81</c:v>
                </c:pt>
                <c:pt idx="624">
                  <c:v>42.52</c:v>
                </c:pt>
                <c:pt idx="625">
                  <c:v>43.23</c:v>
                </c:pt>
                <c:pt idx="626">
                  <c:v>43.09</c:v>
                </c:pt>
                <c:pt idx="627">
                  <c:v>43.63</c:v>
                </c:pt>
                <c:pt idx="628">
                  <c:v>43.4</c:v>
                </c:pt>
                <c:pt idx="629">
                  <c:v>44.79</c:v>
                </c:pt>
                <c:pt idx="630">
                  <c:v>45.36</c:v>
                </c:pt>
                <c:pt idx="631">
                  <c:v>44.9</c:v>
                </c:pt>
                <c:pt idx="632">
                  <c:v>43.51</c:v>
                </c:pt>
                <c:pt idx="633">
                  <c:v>44.36</c:v>
                </c:pt>
                <c:pt idx="634">
                  <c:v>43.91</c:v>
                </c:pt>
                <c:pt idx="635">
                  <c:v>45</c:v>
                </c:pt>
                <c:pt idx="636">
                  <c:v>45.5</c:v>
                </c:pt>
                <c:pt idx="637">
                  <c:v>45.29</c:v>
                </c:pt>
                <c:pt idx="638">
                  <c:v>45.29</c:v>
                </c:pt>
                <c:pt idx="639">
                  <c:v>45.85</c:v>
                </c:pt>
                <c:pt idx="640">
                  <c:v>44.64</c:v>
                </c:pt>
                <c:pt idx="641">
                  <c:v>45.13</c:v>
                </c:pt>
                <c:pt idx="642">
                  <c:v>43.84</c:v>
                </c:pt>
                <c:pt idx="643">
                  <c:v>44.35</c:v>
                </c:pt>
                <c:pt idx="644">
                  <c:v>45.29</c:v>
                </c:pt>
                <c:pt idx="645">
                  <c:v>46.64</c:v>
                </c:pt>
                <c:pt idx="646">
                  <c:v>45.76</c:v>
                </c:pt>
                <c:pt idx="647">
                  <c:v>44.13</c:v>
                </c:pt>
                <c:pt idx="648">
                  <c:v>41.59</c:v>
                </c:pt>
                <c:pt idx="649">
                  <c:v>42.36</c:v>
                </c:pt>
                <c:pt idx="650">
                  <c:v>44.63</c:v>
                </c:pt>
                <c:pt idx="651">
                  <c:v>44.42</c:v>
                </c:pt>
                <c:pt idx="652">
                  <c:v>44.15</c:v>
                </c:pt>
                <c:pt idx="653">
                  <c:v>43.27</c:v>
                </c:pt>
                <c:pt idx="654">
                  <c:v>44.81</c:v>
                </c:pt>
                <c:pt idx="655">
                  <c:v>44.86</c:v>
                </c:pt>
                <c:pt idx="656">
                  <c:v>46</c:v>
                </c:pt>
                <c:pt idx="657">
                  <c:v>45.96</c:v>
                </c:pt>
                <c:pt idx="658">
                  <c:v>46.15</c:v>
                </c:pt>
                <c:pt idx="659">
                  <c:v>46.21</c:v>
                </c:pt>
                <c:pt idx="660">
                  <c:v>46.64</c:v>
                </c:pt>
                <c:pt idx="661">
                  <c:v>46.46</c:v>
                </c:pt>
                <c:pt idx="662">
                  <c:v>46.77</c:v>
                </c:pt>
                <c:pt idx="663">
                  <c:v>46.97</c:v>
                </c:pt>
                <c:pt idx="664">
                  <c:v>46.32</c:v>
                </c:pt>
                <c:pt idx="665">
                  <c:v>47.53</c:v>
                </c:pt>
                <c:pt idx="666">
                  <c:v>47.7</c:v>
                </c:pt>
                <c:pt idx="667">
                  <c:v>47.75</c:v>
                </c:pt>
                <c:pt idx="668">
                  <c:v>47.49</c:v>
                </c:pt>
                <c:pt idx="669">
                  <c:v>48.02</c:v>
                </c:pt>
                <c:pt idx="670">
                  <c:v>48.28</c:v>
                </c:pt>
                <c:pt idx="671">
                  <c:v>48.63</c:v>
                </c:pt>
                <c:pt idx="672">
                  <c:v>48.51</c:v>
                </c:pt>
                <c:pt idx="673">
                  <c:v>48.07</c:v>
                </c:pt>
                <c:pt idx="674">
                  <c:v>47.48</c:v>
                </c:pt>
                <c:pt idx="675">
                  <c:v>45.4</c:v>
                </c:pt>
                <c:pt idx="676">
                  <c:v>46.77</c:v>
                </c:pt>
                <c:pt idx="677">
                  <c:v>47.71</c:v>
                </c:pt>
                <c:pt idx="678">
                  <c:v>47.56</c:v>
                </c:pt>
                <c:pt idx="679">
                  <c:v>48.31</c:v>
                </c:pt>
                <c:pt idx="680">
                  <c:v>48.88</c:v>
                </c:pt>
                <c:pt idx="681">
                  <c:v>48.9</c:v>
                </c:pt>
                <c:pt idx="682">
                  <c:v>48.86</c:v>
                </c:pt>
                <c:pt idx="683">
                  <c:v>48.5</c:v>
                </c:pt>
                <c:pt idx="684">
                  <c:v>49.04</c:v>
                </c:pt>
                <c:pt idx="685">
                  <c:v>49.92</c:v>
                </c:pt>
                <c:pt idx="686">
                  <c:v>50.11</c:v>
                </c:pt>
                <c:pt idx="687">
                  <c:v>49.75</c:v>
                </c:pt>
                <c:pt idx="688">
                  <c:v>50.1</c:v>
                </c:pt>
                <c:pt idx="689">
                  <c:v>48.75</c:v>
                </c:pt>
                <c:pt idx="690">
                  <c:v>50.27</c:v>
                </c:pt>
                <c:pt idx="691">
                  <c:v>51.02</c:v>
                </c:pt>
                <c:pt idx="692">
                  <c:v>50.57</c:v>
                </c:pt>
                <c:pt idx="693">
                  <c:v>50.54</c:v>
                </c:pt>
                <c:pt idx="694">
                  <c:v>49.8</c:v>
                </c:pt>
                <c:pt idx="695">
                  <c:v>48.87</c:v>
                </c:pt>
                <c:pt idx="696">
                  <c:v>46.45</c:v>
                </c:pt>
                <c:pt idx="697">
                  <c:v>47.94</c:v>
                </c:pt>
                <c:pt idx="698">
                  <c:v>49.46</c:v>
                </c:pt>
                <c:pt idx="699">
                  <c:v>49.95</c:v>
                </c:pt>
                <c:pt idx="700">
                  <c:v>51.22</c:v>
                </c:pt>
                <c:pt idx="701">
                  <c:v>51.61</c:v>
                </c:pt>
                <c:pt idx="702">
                  <c:v>51.04</c:v>
                </c:pt>
                <c:pt idx="703">
                  <c:v>51.08</c:v>
                </c:pt>
                <c:pt idx="704">
                  <c:v>52.08</c:v>
                </c:pt>
                <c:pt idx="705">
                  <c:v>51.06</c:v>
                </c:pt>
                <c:pt idx="706">
                  <c:v>51.45</c:v>
                </c:pt>
                <c:pt idx="707">
                  <c:v>52.21</c:v>
                </c:pt>
                <c:pt idx="708">
                  <c:v>51.88</c:v>
                </c:pt>
                <c:pt idx="709">
                  <c:v>52.69</c:v>
                </c:pt>
                <c:pt idx="710">
                  <c:v>52.48</c:v>
                </c:pt>
                <c:pt idx="711">
                  <c:v>52.43</c:v>
                </c:pt>
                <c:pt idx="712">
                  <c:v>52.55</c:v>
                </c:pt>
                <c:pt idx="713">
                  <c:v>53.07</c:v>
                </c:pt>
                <c:pt idx="714">
                  <c:v>53.35</c:v>
                </c:pt>
                <c:pt idx="715">
                  <c:v>53.81</c:v>
                </c:pt>
                <c:pt idx="716">
                  <c:v>53.66</c:v>
                </c:pt>
                <c:pt idx="717">
                  <c:v>52.58</c:v>
                </c:pt>
                <c:pt idx="718">
                  <c:v>51.5</c:v>
                </c:pt>
                <c:pt idx="719">
                  <c:v>50.77</c:v>
                </c:pt>
                <c:pt idx="720">
                  <c:v>51.59</c:v>
                </c:pt>
                <c:pt idx="721">
                  <c:v>53.2</c:v>
                </c:pt>
                <c:pt idx="722">
                  <c:v>53.66</c:v>
                </c:pt>
                <c:pt idx="723">
                  <c:v>53.85</c:v>
                </c:pt>
                <c:pt idx="724">
                  <c:v>53.08</c:v>
                </c:pt>
                <c:pt idx="725">
                  <c:v>54.23</c:v>
                </c:pt>
                <c:pt idx="726">
                  <c:v>54.87</c:v>
                </c:pt>
                <c:pt idx="727">
                  <c:v>54.61</c:v>
                </c:pt>
                <c:pt idx="728">
                  <c:v>55.12</c:v>
                </c:pt>
                <c:pt idx="729">
                  <c:v>55.6</c:v>
                </c:pt>
                <c:pt idx="730">
                  <c:v>55.73</c:v>
                </c:pt>
                <c:pt idx="731">
                  <c:v>56.01</c:v>
                </c:pt>
                <c:pt idx="732">
                  <c:v>55.48</c:v>
                </c:pt>
                <c:pt idx="733">
                  <c:v>54.89</c:v>
                </c:pt>
                <c:pt idx="734">
                  <c:v>54.35</c:v>
                </c:pt>
                <c:pt idx="735">
                  <c:v>53.66</c:v>
                </c:pt>
                <c:pt idx="736">
                  <c:v>53.86</c:v>
                </c:pt>
                <c:pt idx="737">
                  <c:v>53.37</c:v>
                </c:pt>
                <c:pt idx="738">
                  <c:v>53.94</c:v>
                </c:pt>
                <c:pt idx="739">
                  <c:v>53.69</c:v>
                </c:pt>
                <c:pt idx="740">
                  <c:v>52.41</c:v>
                </c:pt>
                <c:pt idx="741">
                  <c:v>49.93</c:v>
                </c:pt>
                <c:pt idx="742">
                  <c:v>50.1</c:v>
                </c:pt>
                <c:pt idx="743">
                  <c:v>51.32</c:v>
                </c:pt>
                <c:pt idx="744">
                  <c:v>52.89</c:v>
                </c:pt>
                <c:pt idx="745">
                  <c:v>52.75</c:v>
                </c:pt>
                <c:pt idx="746">
                  <c:v>52.36</c:v>
                </c:pt>
                <c:pt idx="747">
                  <c:v>49.27</c:v>
                </c:pt>
                <c:pt idx="748">
                  <c:v>49.07</c:v>
                </c:pt>
                <c:pt idx="749">
                  <c:v>47.98</c:v>
                </c:pt>
                <c:pt idx="750">
                  <c:v>48.78</c:v>
                </c:pt>
                <c:pt idx="751">
                  <c:v>47.31</c:v>
                </c:pt>
                <c:pt idx="752">
                  <c:v>48.45</c:v>
                </c:pt>
                <c:pt idx="753">
                  <c:v>48.44</c:v>
                </c:pt>
                <c:pt idx="754">
                  <c:v>49.95</c:v>
                </c:pt>
                <c:pt idx="755">
                  <c:v>49.81</c:v>
                </c:pt>
                <c:pt idx="756">
                  <c:v>49.21</c:v>
                </c:pt>
                <c:pt idx="757">
                  <c:v>48.87</c:v>
                </c:pt>
                <c:pt idx="758">
                  <c:v>49.58</c:v>
                </c:pt>
                <c:pt idx="759">
                  <c:v>51.82</c:v>
                </c:pt>
                <c:pt idx="760">
                  <c:v>53.04</c:v>
                </c:pt>
                <c:pt idx="761">
                  <c:v>53.27</c:v>
                </c:pt>
                <c:pt idx="762">
                  <c:v>54.36</c:v>
                </c:pt>
                <c:pt idx="763">
                  <c:v>54.92</c:v>
                </c:pt>
                <c:pt idx="764">
                  <c:v>55.15</c:v>
                </c:pt>
                <c:pt idx="765">
                  <c:v>55.1</c:v>
                </c:pt>
                <c:pt idx="766">
                  <c:v>55.52</c:v>
                </c:pt>
                <c:pt idx="767">
                  <c:v>55.9</c:v>
                </c:pt>
                <c:pt idx="768">
                  <c:v>55.14</c:v>
                </c:pt>
                <c:pt idx="769">
                  <c:v>56.49</c:v>
                </c:pt>
                <c:pt idx="770">
                  <c:v>56.26</c:v>
                </c:pt>
                <c:pt idx="771">
                  <c:v>57.03</c:v>
                </c:pt>
                <c:pt idx="772">
                  <c:v>57.29</c:v>
                </c:pt>
                <c:pt idx="773">
                  <c:v>58.11</c:v>
                </c:pt>
                <c:pt idx="774">
                  <c:v>58.71</c:v>
                </c:pt>
                <c:pt idx="775">
                  <c:v>59.09</c:v>
                </c:pt>
                <c:pt idx="776">
                  <c:v>59.35</c:v>
                </c:pt>
                <c:pt idx="777">
                  <c:v>58.87</c:v>
                </c:pt>
                <c:pt idx="778">
                  <c:v>57.58</c:v>
                </c:pt>
                <c:pt idx="779">
                  <c:v>57.6</c:v>
                </c:pt>
                <c:pt idx="780">
                  <c:v>58.67</c:v>
                </c:pt>
                <c:pt idx="781">
                  <c:v>58.8</c:v>
                </c:pt>
                <c:pt idx="782">
                  <c:v>59.07</c:v>
                </c:pt>
                <c:pt idx="783">
                  <c:v>58.53</c:v>
                </c:pt>
                <c:pt idx="784">
                  <c:v>58.8</c:v>
                </c:pt>
                <c:pt idx="785">
                  <c:v>58.48</c:v>
                </c:pt>
                <c:pt idx="786">
                  <c:v>57.57</c:v>
                </c:pt>
                <c:pt idx="787">
                  <c:v>57.35</c:v>
                </c:pt>
                <c:pt idx="788">
                  <c:v>57.41</c:v>
                </c:pt>
                <c:pt idx="789">
                  <c:v>57.62</c:v>
                </c:pt>
                <c:pt idx="790">
                  <c:v>54.15</c:v>
                </c:pt>
                <c:pt idx="791">
                  <c:v>55.32</c:v>
                </c:pt>
                <c:pt idx="792">
                  <c:v>52.67</c:v>
                </c:pt>
                <c:pt idx="793">
                  <c:v>51.99</c:v>
                </c:pt>
                <c:pt idx="794">
                  <c:v>53.13</c:v>
                </c:pt>
                <c:pt idx="795">
                  <c:v>51.91</c:v>
                </c:pt>
                <c:pt idx="796">
                  <c:v>53.43</c:v>
                </c:pt>
                <c:pt idx="797">
                  <c:v>56.72</c:v>
                </c:pt>
                <c:pt idx="798">
                  <c:v>57.32</c:v>
                </c:pt>
                <c:pt idx="799">
                  <c:v>56.15</c:v>
                </c:pt>
                <c:pt idx="800">
                  <c:v>56.92</c:v>
                </c:pt>
                <c:pt idx="801">
                  <c:v>55.63</c:v>
                </c:pt>
                <c:pt idx="802">
                  <c:v>54.45</c:v>
                </c:pt>
                <c:pt idx="803">
                  <c:v>56.27</c:v>
                </c:pt>
                <c:pt idx="804">
                  <c:v>55.89</c:v>
                </c:pt>
                <c:pt idx="805">
                  <c:v>54.53</c:v>
                </c:pt>
                <c:pt idx="806">
                  <c:v>52.6</c:v>
                </c:pt>
                <c:pt idx="807">
                  <c:v>55.15</c:v>
                </c:pt>
                <c:pt idx="808">
                  <c:v>56.69</c:v>
                </c:pt>
                <c:pt idx="809">
                  <c:v>57.8</c:v>
                </c:pt>
                <c:pt idx="810">
                  <c:v>57.84</c:v>
                </c:pt>
                <c:pt idx="811">
                  <c:v>59.35</c:v>
                </c:pt>
                <c:pt idx="812">
                  <c:v>59.43</c:v>
                </c:pt>
                <c:pt idx="813">
                  <c:v>59.66</c:v>
                </c:pt>
                <c:pt idx="814">
                  <c:v>59.32</c:v>
                </c:pt>
                <c:pt idx="815">
                  <c:v>59.06</c:v>
                </c:pt>
                <c:pt idx="816">
                  <c:v>59.54</c:v>
                </c:pt>
                <c:pt idx="817">
                  <c:v>59.87</c:v>
                </c:pt>
                <c:pt idx="818">
                  <c:v>57.65</c:v>
                </c:pt>
                <c:pt idx="819">
                  <c:v>56.74</c:v>
                </c:pt>
                <c:pt idx="820">
                  <c:v>56.39</c:v>
                </c:pt>
                <c:pt idx="821">
                  <c:v>55.83</c:v>
                </c:pt>
                <c:pt idx="822">
                  <c:v>57.17</c:v>
                </c:pt>
                <c:pt idx="823">
                  <c:v>58.2</c:v>
                </c:pt>
                <c:pt idx="824">
                  <c:v>56.62</c:v>
                </c:pt>
                <c:pt idx="825">
                  <c:v>56.18</c:v>
                </c:pt>
                <c:pt idx="826">
                  <c:v>56.33</c:v>
                </c:pt>
                <c:pt idx="827">
                  <c:v>53.77</c:v>
                </c:pt>
                <c:pt idx="828">
                  <c:v>52.51</c:v>
                </c:pt>
                <c:pt idx="829">
                  <c:v>51.7</c:v>
                </c:pt>
                <c:pt idx="830">
                  <c:v>48.89</c:v>
                </c:pt>
                <c:pt idx="831">
                  <c:v>47.93</c:v>
                </c:pt>
                <c:pt idx="832">
                  <c:v>46.45</c:v>
                </c:pt>
                <c:pt idx="833">
                  <c:v>46.66</c:v>
                </c:pt>
                <c:pt idx="834">
                  <c:v>45.46</c:v>
                </c:pt>
                <c:pt idx="835">
                  <c:v>47.93</c:v>
                </c:pt>
                <c:pt idx="836">
                  <c:v>50.56</c:v>
                </c:pt>
                <c:pt idx="837">
                  <c:v>51.92</c:v>
                </c:pt>
                <c:pt idx="838">
                  <c:v>53.26</c:v>
                </c:pt>
                <c:pt idx="839">
                  <c:v>50.24</c:v>
                </c:pt>
                <c:pt idx="840">
                  <c:v>50.68</c:v>
                </c:pt>
                <c:pt idx="841">
                  <c:v>50.58</c:v>
                </c:pt>
                <c:pt idx="842">
                  <c:v>51.45</c:v>
                </c:pt>
                <c:pt idx="843">
                  <c:v>53.8</c:v>
                </c:pt>
                <c:pt idx="844">
                  <c:v>51.99</c:v>
                </c:pt>
                <c:pt idx="845">
                  <c:v>49.58</c:v>
                </c:pt>
                <c:pt idx="846">
                  <c:v>48.22</c:v>
                </c:pt>
                <c:pt idx="847">
                  <c:v>50.33</c:v>
                </c:pt>
                <c:pt idx="848">
                  <c:v>50.62</c:v>
                </c:pt>
                <c:pt idx="849">
                  <c:v>48.1</c:v>
                </c:pt>
                <c:pt idx="850">
                  <c:v>46.85</c:v>
                </c:pt>
                <c:pt idx="851">
                  <c:v>46.47</c:v>
                </c:pt>
                <c:pt idx="852">
                  <c:v>45.18</c:v>
                </c:pt>
                <c:pt idx="853">
                  <c:v>43.19</c:v>
                </c:pt>
                <c:pt idx="854">
                  <c:v>43.03</c:v>
                </c:pt>
                <c:pt idx="855">
                  <c:v>46.68</c:v>
                </c:pt>
                <c:pt idx="856">
                  <c:v>46.57</c:v>
                </c:pt>
                <c:pt idx="857">
                  <c:v>44.25</c:v>
                </c:pt>
                <c:pt idx="858">
                  <c:v>45.9</c:v>
                </c:pt>
                <c:pt idx="859">
                  <c:v>44.82</c:v>
                </c:pt>
                <c:pt idx="860">
                  <c:v>42.56</c:v>
                </c:pt>
                <c:pt idx="861">
                  <c:v>38.770000000000003</c:v>
                </c:pt>
                <c:pt idx="862">
                  <c:v>37.700000000000003</c:v>
                </c:pt>
                <c:pt idx="863">
                  <c:v>41.84</c:v>
                </c:pt>
                <c:pt idx="864">
                  <c:v>41.33</c:v>
                </c:pt>
                <c:pt idx="865">
                  <c:v>39.78</c:v>
                </c:pt>
                <c:pt idx="866">
                  <c:v>39.119999999999997</c:v>
                </c:pt>
                <c:pt idx="867">
                  <c:v>41.05</c:v>
                </c:pt>
                <c:pt idx="868">
                  <c:v>44.52</c:v>
                </c:pt>
                <c:pt idx="869">
                  <c:v>46.74</c:v>
                </c:pt>
                <c:pt idx="870">
                  <c:v>48.18</c:v>
                </c:pt>
                <c:pt idx="871">
                  <c:v>48.15</c:v>
                </c:pt>
                <c:pt idx="872">
                  <c:v>49.64</c:v>
                </c:pt>
                <c:pt idx="873">
                  <c:v>48.29</c:v>
                </c:pt>
                <c:pt idx="874">
                  <c:v>49.7</c:v>
                </c:pt>
                <c:pt idx="875">
                  <c:v>50.07</c:v>
                </c:pt>
                <c:pt idx="876">
                  <c:v>50.69</c:v>
                </c:pt>
                <c:pt idx="877">
                  <c:v>53.11</c:v>
                </c:pt>
                <c:pt idx="878">
                  <c:v>52.41</c:v>
                </c:pt>
                <c:pt idx="879">
                  <c:v>50.27</c:v>
                </c:pt>
                <c:pt idx="880">
                  <c:v>50.46</c:v>
                </c:pt>
                <c:pt idx="881">
                  <c:v>51.66</c:v>
                </c:pt>
                <c:pt idx="882">
                  <c:v>50.09</c:v>
                </c:pt>
                <c:pt idx="883">
                  <c:v>48.26</c:v>
                </c:pt>
                <c:pt idx="884">
                  <c:v>48.35</c:v>
                </c:pt>
                <c:pt idx="885">
                  <c:v>48.26</c:v>
                </c:pt>
                <c:pt idx="886">
                  <c:v>46.3</c:v>
                </c:pt>
                <c:pt idx="887">
                  <c:v>45.68</c:v>
                </c:pt>
                <c:pt idx="888">
                  <c:v>46.92</c:v>
                </c:pt>
                <c:pt idx="889">
                  <c:v>45.72</c:v>
                </c:pt>
                <c:pt idx="890">
                  <c:v>45.67</c:v>
                </c:pt>
                <c:pt idx="891">
                  <c:v>45.4</c:v>
                </c:pt>
                <c:pt idx="892">
                  <c:v>46.9</c:v>
                </c:pt>
                <c:pt idx="893">
                  <c:v>47.39</c:v>
                </c:pt>
                <c:pt idx="894">
                  <c:v>45.68</c:v>
                </c:pt>
                <c:pt idx="895">
                  <c:v>41.87</c:v>
                </c:pt>
                <c:pt idx="896">
                  <c:v>41.64</c:v>
                </c:pt>
                <c:pt idx="897">
                  <c:v>38.35</c:v>
                </c:pt>
                <c:pt idx="898">
                  <c:v>38.18</c:v>
                </c:pt>
                <c:pt idx="899">
                  <c:v>40.840000000000003</c:v>
                </c:pt>
                <c:pt idx="900">
                  <c:v>37.6</c:v>
                </c:pt>
                <c:pt idx="901">
                  <c:v>37.630000000000003</c:v>
                </c:pt>
                <c:pt idx="902">
                  <c:v>38.29</c:v>
                </c:pt>
                <c:pt idx="903">
                  <c:v>40.98</c:v>
                </c:pt>
                <c:pt idx="904">
                  <c:v>37.03</c:v>
                </c:pt>
                <c:pt idx="905">
                  <c:v>35.950000000000003</c:v>
                </c:pt>
                <c:pt idx="906">
                  <c:v>31.5</c:v>
                </c:pt>
                <c:pt idx="907">
                  <c:v>31.77</c:v>
                </c:pt>
                <c:pt idx="908">
                  <c:v>30.56</c:v>
                </c:pt>
                <c:pt idx="909">
                  <c:v>29.92</c:v>
                </c:pt>
                <c:pt idx="910">
                  <c:v>32.96</c:v>
                </c:pt>
                <c:pt idx="911">
                  <c:v>32.590000000000003</c:v>
                </c:pt>
                <c:pt idx="912">
                  <c:v>35.19</c:v>
                </c:pt>
                <c:pt idx="913">
                  <c:v>31.17</c:v>
                </c:pt>
                <c:pt idx="914">
                  <c:v>30.51</c:v>
                </c:pt>
                <c:pt idx="915">
                  <c:v>30.72</c:v>
                </c:pt>
                <c:pt idx="916">
                  <c:v>33</c:v>
                </c:pt>
                <c:pt idx="917">
                  <c:v>31.93</c:v>
                </c:pt>
                <c:pt idx="918">
                  <c:v>32.89</c:v>
                </c:pt>
                <c:pt idx="919">
                  <c:v>35.049999999999997</c:v>
                </c:pt>
                <c:pt idx="920">
                  <c:v>37.94</c:v>
                </c:pt>
                <c:pt idx="921">
                  <c:v>38.54</c:v>
                </c:pt>
                <c:pt idx="922">
                  <c:v>37.369999999999997</c:v>
                </c:pt>
                <c:pt idx="923">
                  <c:v>36.36</c:v>
                </c:pt>
                <c:pt idx="924">
                  <c:v>38.5</c:v>
                </c:pt>
                <c:pt idx="925">
                  <c:v>36.78</c:v>
                </c:pt>
                <c:pt idx="926">
                  <c:v>37.31</c:v>
                </c:pt>
                <c:pt idx="927">
                  <c:v>38.07</c:v>
                </c:pt>
                <c:pt idx="928">
                  <c:v>36.99</c:v>
                </c:pt>
                <c:pt idx="929">
                  <c:v>33.97</c:v>
                </c:pt>
                <c:pt idx="930">
                  <c:v>30.02</c:v>
                </c:pt>
                <c:pt idx="931">
                  <c:v>25.26</c:v>
                </c:pt>
                <c:pt idx="932">
                  <c:v>24.32</c:v>
                </c:pt>
                <c:pt idx="933">
                  <c:v>25.84</c:v>
                </c:pt>
                <c:pt idx="934">
                  <c:v>22.58</c:v>
                </c:pt>
                <c:pt idx="935">
                  <c:v>22.35</c:v>
                </c:pt>
                <c:pt idx="936">
                  <c:v>22.8</c:v>
                </c:pt>
                <c:pt idx="937">
                  <c:v>25.18</c:v>
                </c:pt>
                <c:pt idx="938">
                  <c:v>24.88</c:v>
                </c:pt>
                <c:pt idx="939">
                  <c:v>25.46</c:v>
                </c:pt>
                <c:pt idx="940">
                  <c:v>28.93</c:v>
                </c:pt>
                <c:pt idx="941">
                  <c:v>29.11</c:v>
                </c:pt>
                <c:pt idx="942">
                  <c:v>27.19</c:v>
                </c:pt>
                <c:pt idx="943">
                  <c:v>26.71</c:v>
                </c:pt>
                <c:pt idx="944">
                  <c:v>25.32</c:v>
                </c:pt>
                <c:pt idx="945">
                  <c:v>26</c:v>
                </c:pt>
                <c:pt idx="946">
                  <c:v>26.39</c:v>
                </c:pt>
                <c:pt idx="947">
                  <c:v>25.7</c:v>
                </c:pt>
                <c:pt idx="948">
                  <c:v>26.06</c:v>
                </c:pt>
                <c:pt idx="949">
                  <c:v>28.07</c:v>
                </c:pt>
                <c:pt idx="950">
                  <c:v>28.15</c:v>
                </c:pt>
                <c:pt idx="951">
                  <c:v>26.61</c:v>
                </c:pt>
                <c:pt idx="952">
                  <c:v>25.71</c:v>
                </c:pt>
                <c:pt idx="953">
                  <c:v>25.25</c:v>
                </c:pt>
                <c:pt idx="954">
                  <c:v>24.08</c:v>
                </c:pt>
                <c:pt idx="955">
                  <c:v>26.42</c:v>
                </c:pt>
                <c:pt idx="956">
                  <c:v>26.38</c:v>
                </c:pt>
                <c:pt idx="957">
                  <c:v>29.36</c:v>
                </c:pt>
                <c:pt idx="958">
                  <c:v>30.13</c:v>
                </c:pt>
                <c:pt idx="959">
                  <c:v>31.11</c:v>
                </c:pt>
                <c:pt idx="960">
                  <c:v>30.47</c:v>
                </c:pt>
                <c:pt idx="961">
                  <c:v>30.49</c:v>
                </c:pt>
                <c:pt idx="962">
                  <c:v>29.17</c:v>
                </c:pt>
                <c:pt idx="963">
                  <c:v>31.66</c:v>
                </c:pt>
                <c:pt idx="964">
                  <c:v>33.369999999999997</c:v>
                </c:pt>
                <c:pt idx="965">
                  <c:v>35.17</c:v>
                </c:pt>
                <c:pt idx="966">
                  <c:v>35.31</c:v>
                </c:pt>
                <c:pt idx="967">
                  <c:v>34.28</c:v>
                </c:pt>
                <c:pt idx="968">
                  <c:v>35.61</c:v>
                </c:pt>
                <c:pt idx="969">
                  <c:v>35.92</c:v>
                </c:pt>
                <c:pt idx="970">
                  <c:v>35.450000000000003</c:v>
                </c:pt>
                <c:pt idx="971">
                  <c:v>35.78</c:v>
                </c:pt>
                <c:pt idx="972">
                  <c:v>35.04</c:v>
                </c:pt>
                <c:pt idx="973">
                  <c:v>37.979999999999997</c:v>
                </c:pt>
                <c:pt idx="974">
                  <c:v>37.92</c:v>
                </c:pt>
                <c:pt idx="975">
                  <c:v>39.51</c:v>
                </c:pt>
                <c:pt idx="976">
                  <c:v>39.9</c:v>
                </c:pt>
                <c:pt idx="977">
                  <c:v>40</c:v>
                </c:pt>
                <c:pt idx="978">
                  <c:v>38.94</c:v>
                </c:pt>
                <c:pt idx="979">
                  <c:v>39.11</c:v>
                </c:pt>
                <c:pt idx="980">
                  <c:v>37.21</c:v>
                </c:pt>
                <c:pt idx="981">
                  <c:v>34.67</c:v>
                </c:pt>
                <c:pt idx="982">
                  <c:v>34.380000000000003</c:v>
                </c:pt>
                <c:pt idx="983">
                  <c:v>34.659999999999997</c:v>
                </c:pt>
                <c:pt idx="984">
                  <c:v>36.26</c:v>
                </c:pt>
                <c:pt idx="985">
                  <c:v>32.619999999999997</c:v>
                </c:pt>
                <c:pt idx="986">
                  <c:v>31.35</c:v>
                </c:pt>
                <c:pt idx="987">
                  <c:v>30.2</c:v>
                </c:pt>
                <c:pt idx="988">
                  <c:v>29.31</c:v>
                </c:pt>
                <c:pt idx="989">
                  <c:v>28.47</c:v>
                </c:pt>
                <c:pt idx="990">
                  <c:v>28.22</c:v>
                </c:pt>
                <c:pt idx="991">
                  <c:v>27.81</c:v>
                </c:pt>
                <c:pt idx="992">
                  <c:v>27.23</c:v>
                </c:pt>
                <c:pt idx="993">
                  <c:v>28.66</c:v>
                </c:pt>
                <c:pt idx="994">
                  <c:v>29.75</c:v>
                </c:pt>
                <c:pt idx="995">
                  <c:v>32.049999999999997</c:v>
                </c:pt>
                <c:pt idx="996">
                  <c:v>33.83</c:v>
                </c:pt>
                <c:pt idx="997">
                  <c:v>28.93</c:v>
                </c:pt>
                <c:pt idx="998">
                  <c:v>28.85</c:v>
                </c:pt>
                <c:pt idx="999">
                  <c:v>27.57</c:v>
                </c:pt>
                <c:pt idx="1000">
                  <c:v>26.46</c:v>
                </c:pt>
                <c:pt idx="1001">
                  <c:v>27.01</c:v>
                </c:pt>
                <c:pt idx="1002">
                  <c:v>25.71</c:v>
                </c:pt>
                <c:pt idx="1003">
                  <c:v>23.86</c:v>
                </c:pt>
                <c:pt idx="1004">
                  <c:v>22.52</c:v>
                </c:pt>
                <c:pt idx="1005">
                  <c:v>20.02</c:v>
                </c:pt>
                <c:pt idx="1006">
                  <c:v>18.54</c:v>
                </c:pt>
                <c:pt idx="1007">
                  <c:v>18.32</c:v>
                </c:pt>
                <c:pt idx="1008">
                  <c:v>20.03</c:v>
                </c:pt>
                <c:pt idx="1009">
                  <c:v>18.190000000000001</c:v>
                </c:pt>
                <c:pt idx="1010">
                  <c:v>17.07</c:v>
                </c:pt>
                <c:pt idx="1011">
                  <c:v>19.600000000000001</c:v>
                </c:pt>
                <c:pt idx="1012">
                  <c:v>23.62</c:v>
                </c:pt>
                <c:pt idx="1013">
                  <c:v>23.05</c:v>
                </c:pt>
                <c:pt idx="1014">
                  <c:v>21.98</c:v>
                </c:pt>
                <c:pt idx="1015">
                  <c:v>19</c:v>
                </c:pt>
                <c:pt idx="1016">
                  <c:v>17.91</c:v>
                </c:pt>
                <c:pt idx="1017">
                  <c:v>16.96</c:v>
                </c:pt>
                <c:pt idx="1018">
                  <c:v>16.53</c:v>
                </c:pt>
                <c:pt idx="1019">
                  <c:v>18.7</c:v>
                </c:pt>
                <c:pt idx="1020">
                  <c:v>16.97</c:v>
                </c:pt>
                <c:pt idx="1021">
                  <c:v>19.690000000000001</c:v>
                </c:pt>
                <c:pt idx="1022">
                  <c:v>20.97</c:v>
                </c:pt>
                <c:pt idx="1023">
                  <c:v>20.059999999999999</c:v>
                </c:pt>
                <c:pt idx="1024">
                  <c:v>19.559999999999999</c:v>
                </c:pt>
                <c:pt idx="1025">
                  <c:v>21.2</c:v>
                </c:pt>
                <c:pt idx="1026">
                  <c:v>22.7</c:v>
                </c:pt>
                <c:pt idx="1027">
                  <c:v>24.89</c:v>
                </c:pt>
                <c:pt idx="1028">
                  <c:v>24.8</c:v>
                </c:pt>
                <c:pt idx="1029">
                  <c:v>24.21</c:v>
                </c:pt>
                <c:pt idx="1030">
                  <c:v>26.05</c:v>
                </c:pt>
                <c:pt idx="1031">
                  <c:v>25.39</c:v>
                </c:pt>
                <c:pt idx="1032">
                  <c:v>25.33</c:v>
                </c:pt>
                <c:pt idx="1033">
                  <c:v>23.04</c:v>
                </c:pt>
                <c:pt idx="1034">
                  <c:v>21.47</c:v>
                </c:pt>
                <c:pt idx="1035">
                  <c:v>23.4</c:v>
                </c:pt>
                <c:pt idx="1036">
                  <c:v>24.7</c:v>
                </c:pt>
                <c:pt idx="1037">
                  <c:v>25.75</c:v>
                </c:pt>
                <c:pt idx="1038">
                  <c:v>23.53</c:v>
                </c:pt>
                <c:pt idx="1039">
                  <c:v>29.77</c:v>
                </c:pt>
                <c:pt idx="1040">
                  <c:v>31.61</c:v>
                </c:pt>
                <c:pt idx="1041">
                  <c:v>30.62</c:v>
                </c:pt>
                <c:pt idx="1042">
                  <c:v>31.82</c:v>
                </c:pt>
                <c:pt idx="1043">
                  <c:v>30.8</c:v>
                </c:pt>
                <c:pt idx="1044">
                  <c:v>30.05</c:v>
                </c:pt>
                <c:pt idx="1045">
                  <c:v>30.87</c:v>
                </c:pt>
                <c:pt idx="1046">
                  <c:v>29.96</c:v>
                </c:pt>
                <c:pt idx="1047">
                  <c:v>31.68</c:v>
                </c:pt>
                <c:pt idx="1048">
                  <c:v>32.76</c:v>
                </c:pt>
                <c:pt idx="1049">
                  <c:v>33.19</c:v>
                </c:pt>
                <c:pt idx="1050">
                  <c:v>33.07</c:v>
                </c:pt>
                <c:pt idx="1051">
                  <c:v>31.34</c:v>
                </c:pt>
                <c:pt idx="1052">
                  <c:v>31.08</c:v>
                </c:pt>
                <c:pt idx="1053">
                  <c:v>33.92</c:v>
                </c:pt>
                <c:pt idx="1054">
                  <c:v>34.909999999999997</c:v>
                </c:pt>
                <c:pt idx="1055">
                  <c:v>34.520000000000003</c:v>
                </c:pt>
                <c:pt idx="1056">
                  <c:v>32.71</c:v>
                </c:pt>
                <c:pt idx="1057">
                  <c:v>31.02</c:v>
                </c:pt>
                <c:pt idx="1058">
                  <c:v>30.64</c:v>
                </c:pt>
                <c:pt idx="1059">
                  <c:v>31.43</c:v>
                </c:pt>
                <c:pt idx="1060">
                  <c:v>31.06</c:v>
                </c:pt>
                <c:pt idx="1061">
                  <c:v>32.08</c:v>
                </c:pt>
                <c:pt idx="1062">
                  <c:v>33.65</c:v>
                </c:pt>
                <c:pt idx="1063">
                  <c:v>33.15</c:v>
                </c:pt>
                <c:pt idx="1064">
                  <c:v>29.78</c:v>
                </c:pt>
                <c:pt idx="1065">
                  <c:v>28.26</c:v>
                </c:pt>
                <c:pt idx="1066">
                  <c:v>27.27</c:v>
                </c:pt>
                <c:pt idx="1067">
                  <c:v>27.62</c:v>
                </c:pt>
                <c:pt idx="1068">
                  <c:v>29.29</c:v>
                </c:pt>
                <c:pt idx="1069">
                  <c:v>27.73</c:v>
                </c:pt>
                <c:pt idx="1070">
                  <c:v>28.22</c:v>
                </c:pt>
                <c:pt idx="1071">
                  <c:v>28.24</c:v>
                </c:pt>
                <c:pt idx="1072">
                  <c:v>28.01</c:v>
                </c:pt>
                <c:pt idx="1073">
                  <c:v>26.75</c:v>
                </c:pt>
                <c:pt idx="1074">
                  <c:v>28.56</c:v>
                </c:pt>
                <c:pt idx="1075">
                  <c:v>28.1</c:v>
                </c:pt>
                <c:pt idx="1076">
                  <c:v>28.32</c:v>
                </c:pt>
                <c:pt idx="1077">
                  <c:v>28.01</c:v>
                </c:pt>
                <c:pt idx="1078">
                  <c:v>29.17</c:v>
                </c:pt>
                <c:pt idx="1079">
                  <c:v>27.71</c:v>
                </c:pt>
                <c:pt idx="1080">
                  <c:v>30.42</c:v>
                </c:pt>
                <c:pt idx="1081">
                  <c:v>31.08</c:v>
                </c:pt>
                <c:pt idx="1082">
                  <c:v>31.47</c:v>
                </c:pt>
                <c:pt idx="1083">
                  <c:v>32.93</c:v>
                </c:pt>
                <c:pt idx="1084">
                  <c:v>33.880000000000003</c:v>
                </c:pt>
                <c:pt idx="1085">
                  <c:v>34.65</c:v>
                </c:pt>
                <c:pt idx="1086">
                  <c:v>34.659999999999997</c:v>
                </c:pt>
                <c:pt idx="1087">
                  <c:v>34.68</c:v>
                </c:pt>
                <c:pt idx="1088">
                  <c:v>33.56</c:v>
                </c:pt>
                <c:pt idx="1089">
                  <c:v>32.17</c:v>
                </c:pt>
                <c:pt idx="1090">
                  <c:v>34.14</c:v>
                </c:pt>
                <c:pt idx="1091">
                  <c:v>35.590000000000003</c:v>
                </c:pt>
                <c:pt idx="1092">
                  <c:v>35.64</c:v>
                </c:pt>
                <c:pt idx="1093">
                  <c:v>35.68</c:v>
                </c:pt>
                <c:pt idx="1094">
                  <c:v>36.71</c:v>
                </c:pt>
                <c:pt idx="1095">
                  <c:v>37.11</c:v>
                </c:pt>
                <c:pt idx="1096">
                  <c:v>35.81</c:v>
                </c:pt>
                <c:pt idx="1097">
                  <c:v>37.07</c:v>
                </c:pt>
                <c:pt idx="1098">
                  <c:v>38.299999999999997</c:v>
                </c:pt>
                <c:pt idx="1099">
                  <c:v>40.17</c:v>
                </c:pt>
                <c:pt idx="1100">
                  <c:v>38.83</c:v>
                </c:pt>
                <c:pt idx="1101">
                  <c:v>37.5</c:v>
                </c:pt>
                <c:pt idx="1102">
                  <c:v>38.82</c:v>
                </c:pt>
                <c:pt idx="1103">
                  <c:v>37.909999999999997</c:v>
                </c:pt>
                <c:pt idx="1104">
                  <c:v>37.35</c:v>
                </c:pt>
                <c:pt idx="1105">
                  <c:v>37.020000000000003</c:v>
                </c:pt>
                <c:pt idx="1106">
                  <c:v>38.31</c:v>
                </c:pt>
                <c:pt idx="1107">
                  <c:v>38.43</c:v>
                </c:pt>
                <c:pt idx="1108">
                  <c:v>38.57</c:v>
                </c:pt>
                <c:pt idx="1109">
                  <c:v>37.35</c:v>
                </c:pt>
                <c:pt idx="1110">
                  <c:v>36.82</c:v>
                </c:pt>
                <c:pt idx="1111">
                  <c:v>36.99</c:v>
                </c:pt>
                <c:pt idx="1112">
                  <c:v>34.880000000000003</c:v>
                </c:pt>
                <c:pt idx="1113">
                  <c:v>34.409999999999997</c:v>
                </c:pt>
                <c:pt idx="1114">
                  <c:v>34.729999999999997</c:v>
                </c:pt>
                <c:pt idx="1115">
                  <c:v>33.229999999999997</c:v>
                </c:pt>
                <c:pt idx="1116">
                  <c:v>33.950000000000003</c:v>
                </c:pt>
                <c:pt idx="1117">
                  <c:v>33.61</c:v>
                </c:pt>
                <c:pt idx="1118">
                  <c:v>33.22</c:v>
                </c:pt>
                <c:pt idx="1119">
                  <c:v>33.86</c:v>
                </c:pt>
                <c:pt idx="1120">
                  <c:v>35.74</c:v>
                </c:pt>
                <c:pt idx="1121">
                  <c:v>36.07</c:v>
                </c:pt>
                <c:pt idx="1122">
                  <c:v>34.11</c:v>
                </c:pt>
                <c:pt idx="1123">
                  <c:v>34.130000000000003</c:v>
                </c:pt>
                <c:pt idx="1124">
                  <c:v>32.46</c:v>
                </c:pt>
                <c:pt idx="1125">
                  <c:v>30.79</c:v>
                </c:pt>
                <c:pt idx="1126">
                  <c:v>30.12</c:v>
                </c:pt>
                <c:pt idx="1127">
                  <c:v>31.63</c:v>
                </c:pt>
                <c:pt idx="1128">
                  <c:v>29.86</c:v>
                </c:pt>
                <c:pt idx="1129">
                  <c:v>31.81</c:v>
                </c:pt>
                <c:pt idx="1130">
                  <c:v>30.73</c:v>
                </c:pt>
                <c:pt idx="1131">
                  <c:v>31.82</c:v>
                </c:pt>
                <c:pt idx="1132">
                  <c:v>33.47</c:v>
                </c:pt>
                <c:pt idx="1133">
                  <c:v>32.21</c:v>
                </c:pt>
                <c:pt idx="1134">
                  <c:v>32.74</c:v>
                </c:pt>
                <c:pt idx="1135">
                  <c:v>32.520000000000003</c:v>
                </c:pt>
                <c:pt idx="1136">
                  <c:v>33.01</c:v>
                </c:pt>
                <c:pt idx="1137">
                  <c:v>33.119999999999997</c:v>
                </c:pt>
                <c:pt idx="1138">
                  <c:v>34.83</c:v>
                </c:pt>
                <c:pt idx="1139">
                  <c:v>35.83</c:v>
                </c:pt>
                <c:pt idx="1140">
                  <c:v>37.39</c:v>
                </c:pt>
                <c:pt idx="1141">
                  <c:v>37.99</c:v>
                </c:pt>
                <c:pt idx="1142">
                  <c:v>37.65</c:v>
                </c:pt>
                <c:pt idx="1143">
                  <c:v>37.03</c:v>
                </c:pt>
                <c:pt idx="1144">
                  <c:v>37.32</c:v>
                </c:pt>
                <c:pt idx="1145">
                  <c:v>37.340000000000003</c:v>
                </c:pt>
                <c:pt idx="1146">
                  <c:v>37.130000000000003</c:v>
                </c:pt>
                <c:pt idx="1147">
                  <c:v>37.67</c:v>
                </c:pt>
                <c:pt idx="1148">
                  <c:v>37.590000000000003</c:v>
                </c:pt>
                <c:pt idx="1149">
                  <c:v>39.25</c:v>
                </c:pt>
                <c:pt idx="1150">
                  <c:v>39.08</c:v>
                </c:pt>
                <c:pt idx="1151">
                  <c:v>39.15</c:v>
                </c:pt>
                <c:pt idx="1152">
                  <c:v>39.58</c:v>
                </c:pt>
                <c:pt idx="1153">
                  <c:v>39.46</c:v>
                </c:pt>
                <c:pt idx="1154">
                  <c:v>38.92</c:v>
                </c:pt>
                <c:pt idx="1155">
                  <c:v>38.950000000000003</c:v>
                </c:pt>
                <c:pt idx="1156">
                  <c:v>39.130000000000003</c:v>
                </c:pt>
                <c:pt idx="1157">
                  <c:v>37.299999999999997</c:v>
                </c:pt>
                <c:pt idx="1158">
                  <c:v>36.81</c:v>
                </c:pt>
                <c:pt idx="1159">
                  <c:v>38.590000000000003</c:v>
                </c:pt>
                <c:pt idx="1160">
                  <c:v>39.58</c:v>
                </c:pt>
                <c:pt idx="1161">
                  <c:v>39.47</c:v>
                </c:pt>
                <c:pt idx="1162">
                  <c:v>37.96</c:v>
                </c:pt>
                <c:pt idx="1163">
                  <c:v>37.630000000000003</c:v>
                </c:pt>
                <c:pt idx="1164">
                  <c:v>36.79</c:v>
                </c:pt>
                <c:pt idx="1165">
                  <c:v>38.89</c:v>
                </c:pt>
                <c:pt idx="1166">
                  <c:v>39.159999999999997</c:v>
                </c:pt>
                <c:pt idx="1167">
                  <c:v>38.56</c:v>
                </c:pt>
                <c:pt idx="1168">
                  <c:v>38.92</c:v>
                </c:pt>
                <c:pt idx="1169">
                  <c:v>38.54</c:v>
                </c:pt>
                <c:pt idx="1170">
                  <c:v>38.270000000000003</c:v>
                </c:pt>
                <c:pt idx="1171">
                  <c:v>38.770000000000003</c:v>
                </c:pt>
                <c:pt idx="1172">
                  <c:v>37.93</c:v>
                </c:pt>
                <c:pt idx="1173">
                  <c:v>38.840000000000003</c:v>
                </c:pt>
                <c:pt idx="1174">
                  <c:v>39.79</c:v>
                </c:pt>
                <c:pt idx="1175">
                  <c:v>39.92</c:v>
                </c:pt>
                <c:pt idx="1176">
                  <c:v>40.06</c:v>
                </c:pt>
                <c:pt idx="1177">
                  <c:v>38.64</c:v>
                </c:pt>
                <c:pt idx="1178">
                  <c:v>37.26</c:v>
                </c:pt>
                <c:pt idx="1179">
                  <c:v>37.659999999999997</c:v>
                </c:pt>
                <c:pt idx="1180">
                  <c:v>39.19</c:v>
                </c:pt>
                <c:pt idx="1181">
                  <c:v>39.31</c:v>
                </c:pt>
                <c:pt idx="1182">
                  <c:v>39.07</c:v>
                </c:pt>
                <c:pt idx="1183">
                  <c:v>37.840000000000003</c:v>
                </c:pt>
                <c:pt idx="1184">
                  <c:v>39.369999999999997</c:v>
                </c:pt>
                <c:pt idx="1185">
                  <c:v>41.42</c:v>
                </c:pt>
                <c:pt idx="1186">
                  <c:v>41.27</c:v>
                </c:pt>
                <c:pt idx="1187">
                  <c:v>41.65</c:v>
                </c:pt>
                <c:pt idx="1188">
                  <c:v>41.09</c:v>
                </c:pt>
                <c:pt idx="1189">
                  <c:v>41.85</c:v>
                </c:pt>
                <c:pt idx="1190">
                  <c:v>42.03</c:v>
                </c:pt>
                <c:pt idx="1191">
                  <c:v>43.03</c:v>
                </c:pt>
                <c:pt idx="1192">
                  <c:v>44.19</c:v>
                </c:pt>
                <c:pt idx="1193">
                  <c:v>44.68</c:v>
                </c:pt>
                <c:pt idx="1194">
                  <c:v>46</c:v>
                </c:pt>
                <c:pt idx="1195">
                  <c:v>45.8</c:v>
                </c:pt>
                <c:pt idx="1196">
                  <c:v>45.45</c:v>
                </c:pt>
                <c:pt idx="1197">
                  <c:v>44.68</c:v>
                </c:pt>
                <c:pt idx="1198">
                  <c:v>44.1</c:v>
                </c:pt>
                <c:pt idx="1199">
                  <c:v>44.23</c:v>
                </c:pt>
                <c:pt idx="1200">
                  <c:v>42.85</c:v>
                </c:pt>
                <c:pt idx="1201">
                  <c:v>42.48</c:v>
                </c:pt>
                <c:pt idx="1202">
                  <c:v>43.78</c:v>
                </c:pt>
                <c:pt idx="1203">
                  <c:v>43.96</c:v>
                </c:pt>
                <c:pt idx="1204">
                  <c:v>44.4</c:v>
                </c:pt>
                <c:pt idx="1205">
                  <c:v>46.02</c:v>
                </c:pt>
                <c:pt idx="1206">
                  <c:v>46.28</c:v>
                </c:pt>
                <c:pt idx="1207">
                  <c:v>46.26</c:v>
                </c:pt>
                <c:pt idx="1208">
                  <c:v>45.72</c:v>
                </c:pt>
                <c:pt idx="1209">
                  <c:v>43.94</c:v>
                </c:pt>
                <c:pt idx="1210">
                  <c:v>43.92</c:v>
                </c:pt>
                <c:pt idx="1211">
                  <c:v>44.26</c:v>
                </c:pt>
                <c:pt idx="1212">
                  <c:v>45.35</c:v>
                </c:pt>
                <c:pt idx="1213">
                  <c:v>47.02</c:v>
                </c:pt>
                <c:pt idx="1214">
                  <c:v>48.63</c:v>
                </c:pt>
                <c:pt idx="1215">
                  <c:v>48.54</c:v>
                </c:pt>
                <c:pt idx="1216">
                  <c:v>48.74</c:v>
                </c:pt>
                <c:pt idx="1217">
                  <c:v>49.75</c:v>
                </c:pt>
                <c:pt idx="1218">
                  <c:v>50.02</c:v>
                </c:pt>
                <c:pt idx="1219">
                  <c:v>49.12</c:v>
                </c:pt>
                <c:pt idx="1220">
                  <c:v>49.07</c:v>
                </c:pt>
                <c:pt idx="1221">
                  <c:v>49.5</c:v>
                </c:pt>
                <c:pt idx="1222">
                  <c:v>49.89</c:v>
                </c:pt>
                <c:pt idx="1223">
                  <c:v>49.86</c:v>
                </c:pt>
                <c:pt idx="1224">
                  <c:v>49.35</c:v>
                </c:pt>
                <c:pt idx="1225">
                  <c:v>50.5</c:v>
                </c:pt>
                <c:pt idx="1226">
                  <c:v>50.82</c:v>
                </c:pt>
                <c:pt idx="1227">
                  <c:v>50.05</c:v>
                </c:pt>
                <c:pt idx="1228">
                  <c:v>47.68</c:v>
                </c:pt>
                <c:pt idx="1229">
                  <c:v>47.17</c:v>
                </c:pt>
                <c:pt idx="1230">
                  <c:v>46.99</c:v>
                </c:pt>
                <c:pt idx="1231">
                  <c:v>47.84</c:v>
                </c:pt>
                <c:pt idx="1232">
                  <c:v>47.07</c:v>
                </c:pt>
                <c:pt idx="1233">
                  <c:v>46.49</c:v>
                </c:pt>
                <c:pt idx="1234">
                  <c:v>46.91</c:v>
                </c:pt>
                <c:pt idx="1235">
                  <c:v>46.31</c:v>
                </c:pt>
                <c:pt idx="1236">
                  <c:v>46.52</c:v>
                </c:pt>
                <c:pt idx="1237">
                  <c:v>45.11</c:v>
                </c:pt>
                <c:pt idx="1238">
                  <c:v>44</c:v>
                </c:pt>
                <c:pt idx="1239">
                  <c:v>42.82</c:v>
                </c:pt>
                <c:pt idx="1240">
                  <c:v>42.61</c:v>
                </c:pt>
                <c:pt idx="1241">
                  <c:v>43.25</c:v>
                </c:pt>
                <c:pt idx="1242">
                  <c:v>43.19</c:v>
                </c:pt>
                <c:pt idx="1243">
                  <c:v>44.59</c:v>
                </c:pt>
                <c:pt idx="1244">
                  <c:v>43.04</c:v>
                </c:pt>
                <c:pt idx="1245">
                  <c:v>43.32</c:v>
                </c:pt>
                <c:pt idx="1246">
                  <c:v>44.49</c:v>
                </c:pt>
                <c:pt idx="1247">
                  <c:v>46.45</c:v>
                </c:pt>
                <c:pt idx="1248">
                  <c:v>47.24</c:v>
                </c:pt>
                <c:pt idx="1249">
                  <c:v>46.97</c:v>
                </c:pt>
                <c:pt idx="1250">
                  <c:v>47.14</c:v>
                </c:pt>
                <c:pt idx="1251">
                  <c:v>47.17</c:v>
                </c:pt>
                <c:pt idx="1252">
                  <c:v>46.35</c:v>
                </c:pt>
                <c:pt idx="1253">
                  <c:v>45.48</c:v>
                </c:pt>
                <c:pt idx="1254">
                  <c:v>45.05</c:v>
                </c:pt>
                <c:pt idx="1255">
                  <c:v>45.14</c:v>
                </c:pt>
                <c:pt idx="1256">
                  <c:v>46.15</c:v>
                </c:pt>
                <c:pt idx="1257">
                  <c:v>45.48</c:v>
                </c:pt>
                <c:pt idx="1258">
                  <c:v>45.53</c:v>
                </c:pt>
                <c:pt idx="1259">
                  <c:v>46.8</c:v>
                </c:pt>
                <c:pt idx="1260">
                  <c:v>45.73</c:v>
                </c:pt>
                <c:pt idx="1261">
                  <c:v>45.5</c:v>
                </c:pt>
                <c:pt idx="1262">
                  <c:v>45.25</c:v>
                </c:pt>
                <c:pt idx="1263">
                  <c:v>44.52</c:v>
                </c:pt>
                <c:pt idx="1264">
                  <c:v>42.05</c:v>
                </c:pt>
                <c:pt idx="1265">
                  <c:v>41.74</c:v>
                </c:pt>
                <c:pt idx="1266">
                  <c:v>41.74</c:v>
                </c:pt>
                <c:pt idx="1267">
                  <c:v>40.020000000000003</c:v>
                </c:pt>
                <c:pt idx="1268">
                  <c:v>39.82</c:v>
                </c:pt>
                <c:pt idx="1269">
                  <c:v>40.56</c:v>
                </c:pt>
                <c:pt idx="1270">
                  <c:v>40.43</c:v>
                </c:pt>
                <c:pt idx="1271">
                  <c:v>39.72</c:v>
                </c:pt>
                <c:pt idx="1272">
                  <c:v>37.79</c:v>
                </c:pt>
                <c:pt idx="1273">
                  <c:v>38.35</c:v>
                </c:pt>
                <c:pt idx="1274">
                  <c:v>38.619999999999997</c:v>
                </c:pt>
                <c:pt idx="1275">
                  <c:v>40.04</c:v>
                </c:pt>
                <c:pt idx="1276">
                  <c:v>40.700000000000003</c:v>
                </c:pt>
                <c:pt idx="1277">
                  <c:v>42.14</c:v>
                </c:pt>
                <c:pt idx="1278">
                  <c:v>42.71</c:v>
                </c:pt>
                <c:pt idx="1279">
                  <c:v>41.95</c:v>
                </c:pt>
                <c:pt idx="1280">
                  <c:v>40.869999999999997</c:v>
                </c:pt>
                <c:pt idx="1281">
                  <c:v>42.01</c:v>
                </c:pt>
                <c:pt idx="1282">
                  <c:v>42.17</c:v>
                </c:pt>
                <c:pt idx="1283">
                  <c:v>40.369999999999997</c:v>
                </c:pt>
                <c:pt idx="1284">
                  <c:v>39.020000000000003</c:v>
                </c:pt>
                <c:pt idx="1285">
                  <c:v>37.380000000000003</c:v>
                </c:pt>
                <c:pt idx="1286">
                  <c:v>37.159999999999997</c:v>
                </c:pt>
                <c:pt idx="1287">
                  <c:v>37.909999999999997</c:v>
                </c:pt>
                <c:pt idx="1288">
                  <c:v>36.44</c:v>
                </c:pt>
                <c:pt idx="1289">
                  <c:v>34.909999999999997</c:v>
                </c:pt>
                <c:pt idx="1290">
                  <c:v>34.46</c:v>
                </c:pt>
                <c:pt idx="1291">
                  <c:v>35.72</c:v>
                </c:pt>
                <c:pt idx="1292">
                  <c:v>36.270000000000003</c:v>
                </c:pt>
                <c:pt idx="1293">
                  <c:v>37.69</c:v>
                </c:pt>
                <c:pt idx="1294">
                  <c:v>40.4</c:v>
                </c:pt>
                <c:pt idx="1295">
                  <c:v>41.94</c:v>
                </c:pt>
                <c:pt idx="1296">
                  <c:v>42.21</c:v>
                </c:pt>
                <c:pt idx="1297">
                  <c:v>42.11</c:v>
                </c:pt>
                <c:pt idx="1298">
                  <c:v>42.16</c:v>
                </c:pt>
                <c:pt idx="1299">
                  <c:v>41.7</c:v>
                </c:pt>
                <c:pt idx="1300">
                  <c:v>42.77</c:v>
                </c:pt>
                <c:pt idx="1301">
                  <c:v>42.96</c:v>
                </c:pt>
                <c:pt idx="1302">
                  <c:v>45.85</c:v>
                </c:pt>
                <c:pt idx="1303">
                  <c:v>46.43</c:v>
                </c:pt>
                <c:pt idx="1304" formatCode="General">
                  <c:v>#N/A</c:v>
                </c:pt>
              </c:numCache>
            </c:numRef>
          </c:val>
          <c:smooth val="0"/>
          <c:extLst>
            <c:ext xmlns:c16="http://schemas.microsoft.com/office/drawing/2014/chart" uri="{C3380CC4-5D6E-409C-BE32-E72D297353CC}">
              <c16:uniqueId val="{00000001-3359-476A-A5E9-2034B8ABB67B}"/>
            </c:ext>
          </c:extLst>
        </c:ser>
        <c:dLbls>
          <c:showLegendKey val="0"/>
          <c:showVal val="0"/>
          <c:showCatName val="0"/>
          <c:showSerName val="0"/>
          <c:showPercent val="0"/>
          <c:showBubbleSize val="0"/>
        </c:dLbls>
        <c:smooth val="0"/>
        <c:axId val="395139056"/>
        <c:axId val="1"/>
      </c:lineChart>
      <c:dateAx>
        <c:axId val="395139056"/>
        <c:scaling>
          <c:orientation val="minMax"/>
        </c:scaling>
        <c:delete val="0"/>
        <c:axPos val="b"/>
        <c:numFmt formatCode="[$-409]mmm\-dd\-yyyy;@" sourceLinked="1"/>
        <c:majorTickMark val="none"/>
        <c:minorTickMark val="none"/>
        <c:tickLblPos val="low"/>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6"/>
        <c:majorTimeUnit val="months"/>
      </c:dateAx>
      <c:valAx>
        <c:axId val="1"/>
        <c:scaling>
          <c:orientation val="minMax"/>
        </c:scaling>
        <c:delete val="0"/>
        <c:axPos val="l"/>
        <c:majorGridlines>
          <c:spPr>
            <a:ln w="3175">
              <a:solidFill>
                <a:srgbClr val="C0C0C0"/>
              </a:solidFill>
              <a:prstDash val="solid"/>
            </a:ln>
          </c:spPr>
        </c:majorGridlines>
        <c:numFmt formatCode="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395139056"/>
        <c:crosses val="autoZero"/>
        <c:crossBetween val="between"/>
      </c:valAx>
      <c:spPr>
        <a:solidFill>
          <a:srgbClr val="FFFFFF"/>
        </a:solidFill>
        <a:ln w="12700">
          <a:noFill/>
          <a:prstDash val="solid"/>
        </a:ln>
      </c:spPr>
    </c:plotArea>
    <c:legend>
      <c:legendPos val="b"/>
      <c:layout>
        <c:manualLayout>
          <c:xMode val="edge"/>
          <c:yMode val="edge"/>
          <c:x val="0.23364366672949169"/>
          <c:y val="0.93803084020666039"/>
          <c:w val="0.59456403907037958"/>
          <c:h val="4.8001578176886675E-2"/>
        </c:manualLayout>
      </c:layout>
      <c:overlay val="0"/>
      <c:spPr>
        <a:solidFill>
          <a:srgbClr val="FFFFFF"/>
        </a:solidFill>
        <a:ln w="3175">
          <a:no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93068760472248E-2"/>
          <c:y val="2.7339002624671933E-2"/>
          <c:w val="0.92275611568262284"/>
          <c:h val="0.73868619422572179"/>
        </c:manualLayout>
      </c:layout>
      <c:lineChart>
        <c:grouping val="standard"/>
        <c:varyColors val="0"/>
        <c:ser>
          <c:idx val="0"/>
          <c:order val="0"/>
          <c:tx>
            <c:v>Gold (COMEX:^GC) - Last Sale Price</c:v>
          </c:tx>
          <c:spPr>
            <a:ln w="28575">
              <a:solidFill>
                <a:srgbClr val="A6192E"/>
              </a:solidFill>
              <a:prstDash val="solid"/>
            </a:ln>
          </c:spPr>
          <c:marker>
            <c:symbol val="none"/>
          </c:marker>
          <c:cat>
            <c:numRef>
              <c:f>'Pane 1'!$A$37:$A$1290</c:f>
              <c:numCache>
                <c:formatCode>[$-409]mmm\-dd\-yyyy;@</c:formatCode>
                <c:ptCount val="1254"/>
                <c:pt idx="0">
                  <c:v>43418</c:v>
                </c:pt>
                <c:pt idx="1">
                  <c:v>43419</c:v>
                </c:pt>
                <c:pt idx="2">
                  <c:v>43420</c:v>
                </c:pt>
                <c:pt idx="3">
                  <c:v>43423</c:v>
                </c:pt>
                <c:pt idx="4">
                  <c:v>43424</c:v>
                </c:pt>
                <c:pt idx="5">
                  <c:v>43425</c:v>
                </c:pt>
                <c:pt idx="6">
                  <c:v>43427</c:v>
                </c:pt>
                <c:pt idx="7">
                  <c:v>43430</c:v>
                </c:pt>
                <c:pt idx="8">
                  <c:v>43431</c:v>
                </c:pt>
                <c:pt idx="9">
                  <c:v>43432</c:v>
                </c:pt>
                <c:pt idx="10">
                  <c:v>43433</c:v>
                </c:pt>
                <c:pt idx="11">
                  <c:v>43434</c:v>
                </c:pt>
                <c:pt idx="12">
                  <c:v>43437</c:v>
                </c:pt>
                <c:pt idx="13">
                  <c:v>43438</c:v>
                </c:pt>
                <c:pt idx="14">
                  <c:v>43439</c:v>
                </c:pt>
                <c:pt idx="15">
                  <c:v>43440</c:v>
                </c:pt>
                <c:pt idx="16">
                  <c:v>43441</c:v>
                </c:pt>
                <c:pt idx="17">
                  <c:v>43444</c:v>
                </c:pt>
                <c:pt idx="18">
                  <c:v>43445</c:v>
                </c:pt>
                <c:pt idx="19">
                  <c:v>43446</c:v>
                </c:pt>
                <c:pt idx="20">
                  <c:v>43447</c:v>
                </c:pt>
                <c:pt idx="21">
                  <c:v>43448</c:v>
                </c:pt>
                <c:pt idx="22">
                  <c:v>43451</c:v>
                </c:pt>
                <c:pt idx="23">
                  <c:v>43452</c:v>
                </c:pt>
                <c:pt idx="24">
                  <c:v>43453</c:v>
                </c:pt>
                <c:pt idx="25">
                  <c:v>43454</c:v>
                </c:pt>
                <c:pt idx="26">
                  <c:v>43455</c:v>
                </c:pt>
                <c:pt idx="27">
                  <c:v>43458</c:v>
                </c:pt>
                <c:pt idx="28">
                  <c:v>43460</c:v>
                </c:pt>
                <c:pt idx="29">
                  <c:v>43461</c:v>
                </c:pt>
                <c:pt idx="30">
                  <c:v>43462</c:v>
                </c:pt>
                <c:pt idx="31">
                  <c:v>43465</c:v>
                </c:pt>
                <c:pt idx="32">
                  <c:v>43467</c:v>
                </c:pt>
                <c:pt idx="33">
                  <c:v>43468</c:v>
                </c:pt>
                <c:pt idx="34">
                  <c:v>43469</c:v>
                </c:pt>
                <c:pt idx="35">
                  <c:v>43472</c:v>
                </c:pt>
                <c:pt idx="36">
                  <c:v>43473</c:v>
                </c:pt>
                <c:pt idx="37">
                  <c:v>43474</c:v>
                </c:pt>
                <c:pt idx="38">
                  <c:v>43475</c:v>
                </c:pt>
                <c:pt idx="39">
                  <c:v>43476</c:v>
                </c:pt>
                <c:pt idx="40">
                  <c:v>43479</c:v>
                </c:pt>
                <c:pt idx="41">
                  <c:v>43480</c:v>
                </c:pt>
                <c:pt idx="42">
                  <c:v>43481</c:v>
                </c:pt>
                <c:pt idx="43">
                  <c:v>43482</c:v>
                </c:pt>
                <c:pt idx="44">
                  <c:v>43483</c:v>
                </c:pt>
                <c:pt idx="45">
                  <c:v>43487</c:v>
                </c:pt>
                <c:pt idx="46">
                  <c:v>43488</c:v>
                </c:pt>
                <c:pt idx="47">
                  <c:v>43489</c:v>
                </c:pt>
                <c:pt idx="48">
                  <c:v>43490</c:v>
                </c:pt>
                <c:pt idx="49">
                  <c:v>43493</c:v>
                </c:pt>
                <c:pt idx="50">
                  <c:v>43494</c:v>
                </c:pt>
                <c:pt idx="51">
                  <c:v>43495</c:v>
                </c:pt>
                <c:pt idx="52">
                  <c:v>43496</c:v>
                </c:pt>
                <c:pt idx="53">
                  <c:v>43497</c:v>
                </c:pt>
                <c:pt idx="54">
                  <c:v>43500</c:v>
                </c:pt>
                <c:pt idx="55">
                  <c:v>43501</c:v>
                </c:pt>
                <c:pt idx="56">
                  <c:v>43502</c:v>
                </c:pt>
                <c:pt idx="57">
                  <c:v>43503</c:v>
                </c:pt>
                <c:pt idx="58">
                  <c:v>43504</c:v>
                </c:pt>
                <c:pt idx="59">
                  <c:v>43507</c:v>
                </c:pt>
                <c:pt idx="60">
                  <c:v>43508</c:v>
                </c:pt>
                <c:pt idx="61">
                  <c:v>43509</c:v>
                </c:pt>
                <c:pt idx="62">
                  <c:v>43510</c:v>
                </c:pt>
                <c:pt idx="63">
                  <c:v>43511</c:v>
                </c:pt>
                <c:pt idx="64">
                  <c:v>43515</c:v>
                </c:pt>
                <c:pt idx="65">
                  <c:v>43516</c:v>
                </c:pt>
                <c:pt idx="66">
                  <c:v>43517</c:v>
                </c:pt>
                <c:pt idx="67">
                  <c:v>43518</c:v>
                </c:pt>
                <c:pt idx="68">
                  <c:v>43521</c:v>
                </c:pt>
                <c:pt idx="69">
                  <c:v>43522</c:v>
                </c:pt>
                <c:pt idx="70">
                  <c:v>43523</c:v>
                </c:pt>
                <c:pt idx="71">
                  <c:v>43524</c:v>
                </c:pt>
                <c:pt idx="72">
                  <c:v>43525</c:v>
                </c:pt>
                <c:pt idx="73">
                  <c:v>43528</c:v>
                </c:pt>
                <c:pt idx="74">
                  <c:v>43529</c:v>
                </c:pt>
                <c:pt idx="75">
                  <c:v>43530</c:v>
                </c:pt>
                <c:pt idx="76">
                  <c:v>43531</c:v>
                </c:pt>
                <c:pt idx="77">
                  <c:v>43532</c:v>
                </c:pt>
                <c:pt idx="78">
                  <c:v>43535</c:v>
                </c:pt>
                <c:pt idx="79">
                  <c:v>43536</c:v>
                </c:pt>
                <c:pt idx="80">
                  <c:v>43537</c:v>
                </c:pt>
                <c:pt idx="81">
                  <c:v>43538</c:v>
                </c:pt>
                <c:pt idx="82">
                  <c:v>43539</c:v>
                </c:pt>
                <c:pt idx="83">
                  <c:v>43542</c:v>
                </c:pt>
                <c:pt idx="84">
                  <c:v>43543</c:v>
                </c:pt>
                <c:pt idx="85">
                  <c:v>43544</c:v>
                </c:pt>
                <c:pt idx="86">
                  <c:v>43545</c:v>
                </c:pt>
                <c:pt idx="87">
                  <c:v>43546</c:v>
                </c:pt>
                <c:pt idx="88">
                  <c:v>43549</c:v>
                </c:pt>
                <c:pt idx="89">
                  <c:v>43550</c:v>
                </c:pt>
                <c:pt idx="90">
                  <c:v>43551</c:v>
                </c:pt>
                <c:pt idx="91">
                  <c:v>43552</c:v>
                </c:pt>
                <c:pt idx="92">
                  <c:v>43553</c:v>
                </c:pt>
                <c:pt idx="93">
                  <c:v>43556</c:v>
                </c:pt>
                <c:pt idx="94">
                  <c:v>43557</c:v>
                </c:pt>
                <c:pt idx="95">
                  <c:v>43558</c:v>
                </c:pt>
                <c:pt idx="96">
                  <c:v>43559</c:v>
                </c:pt>
                <c:pt idx="97">
                  <c:v>43560</c:v>
                </c:pt>
                <c:pt idx="98">
                  <c:v>43563</c:v>
                </c:pt>
                <c:pt idx="99">
                  <c:v>43564</c:v>
                </c:pt>
                <c:pt idx="100">
                  <c:v>43565</c:v>
                </c:pt>
                <c:pt idx="101">
                  <c:v>43566</c:v>
                </c:pt>
                <c:pt idx="102">
                  <c:v>43567</c:v>
                </c:pt>
                <c:pt idx="103">
                  <c:v>43570</c:v>
                </c:pt>
                <c:pt idx="104">
                  <c:v>43571</c:v>
                </c:pt>
                <c:pt idx="105">
                  <c:v>43572</c:v>
                </c:pt>
                <c:pt idx="106">
                  <c:v>43573</c:v>
                </c:pt>
                <c:pt idx="107">
                  <c:v>43577</c:v>
                </c:pt>
                <c:pt idx="108">
                  <c:v>43578</c:v>
                </c:pt>
                <c:pt idx="109">
                  <c:v>43579</c:v>
                </c:pt>
                <c:pt idx="110">
                  <c:v>43580</c:v>
                </c:pt>
                <c:pt idx="111">
                  <c:v>43581</c:v>
                </c:pt>
                <c:pt idx="112">
                  <c:v>43584</c:v>
                </c:pt>
                <c:pt idx="113">
                  <c:v>43585</c:v>
                </c:pt>
                <c:pt idx="114">
                  <c:v>43586</c:v>
                </c:pt>
                <c:pt idx="115">
                  <c:v>43587</c:v>
                </c:pt>
                <c:pt idx="116">
                  <c:v>43588</c:v>
                </c:pt>
                <c:pt idx="117">
                  <c:v>43591</c:v>
                </c:pt>
                <c:pt idx="118">
                  <c:v>43592</c:v>
                </c:pt>
                <c:pt idx="119">
                  <c:v>43593</c:v>
                </c:pt>
                <c:pt idx="120">
                  <c:v>43594</c:v>
                </c:pt>
                <c:pt idx="121">
                  <c:v>43595</c:v>
                </c:pt>
                <c:pt idx="122">
                  <c:v>43598</c:v>
                </c:pt>
                <c:pt idx="123">
                  <c:v>43599</c:v>
                </c:pt>
                <c:pt idx="124">
                  <c:v>43600</c:v>
                </c:pt>
                <c:pt idx="125">
                  <c:v>43601</c:v>
                </c:pt>
                <c:pt idx="126">
                  <c:v>43602</c:v>
                </c:pt>
                <c:pt idx="127">
                  <c:v>43605</c:v>
                </c:pt>
                <c:pt idx="128">
                  <c:v>43606</c:v>
                </c:pt>
                <c:pt idx="129">
                  <c:v>43607</c:v>
                </c:pt>
                <c:pt idx="130">
                  <c:v>43608</c:v>
                </c:pt>
                <c:pt idx="131">
                  <c:v>43609</c:v>
                </c:pt>
                <c:pt idx="132">
                  <c:v>43613</c:v>
                </c:pt>
                <c:pt idx="133">
                  <c:v>43614</c:v>
                </c:pt>
                <c:pt idx="134">
                  <c:v>43615</c:v>
                </c:pt>
                <c:pt idx="135">
                  <c:v>43616</c:v>
                </c:pt>
                <c:pt idx="136">
                  <c:v>43619</c:v>
                </c:pt>
                <c:pt idx="137">
                  <c:v>43620</c:v>
                </c:pt>
                <c:pt idx="138">
                  <c:v>43621</c:v>
                </c:pt>
                <c:pt idx="139">
                  <c:v>43622</c:v>
                </c:pt>
                <c:pt idx="140">
                  <c:v>43623</c:v>
                </c:pt>
                <c:pt idx="141">
                  <c:v>43626</c:v>
                </c:pt>
                <c:pt idx="142">
                  <c:v>43627</c:v>
                </c:pt>
                <c:pt idx="143">
                  <c:v>43628</c:v>
                </c:pt>
                <c:pt idx="144">
                  <c:v>43629</c:v>
                </c:pt>
                <c:pt idx="145">
                  <c:v>43630</c:v>
                </c:pt>
                <c:pt idx="146">
                  <c:v>43633</c:v>
                </c:pt>
                <c:pt idx="147">
                  <c:v>43634</c:v>
                </c:pt>
                <c:pt idx="148">
                  <c:v>43635</c:v>
                </c:pt>
                <c:pt idx="149">
                  <c:v>43636</c:v>
                </c:pt>
                <c:pt idx="150">
                  <c:v>43637</c:v>
                </c:pt>
                <c:pt idx="151">
                  <c:v>43640</c:v>
                </c:pt>
                <c:pt idx="152">
                  <c:v>43641</c:v>
                </c:pt>
                <c:pt idx="153">
                  <c:v>43642</c:v>
                </c:pt>
                <c:pt idx="154">
                  <c:v>43643</c:v>
                </c:pt>
                <c:pt idx="155">
                  <c:v>43644</c:v>
                </c:pt>
                <c:pt idx="156">
                  <c:v>43647</c:v>
                </c:pt>
                <c:pt idx="157">
                  <c:v>43648</c:v>
                </c:pt>
                <c:pt idx="158">
                  <c:v>43649</c:v>
                </c:pt>
                <c:pt idx="159">
                  <c:v>43651</c:v>
                </c:pt>
                <c:pt idx="160">
                  <c:v>43654</c:v>
                </c:pt>
                <c:pt idx="161">
                  <c:v>43655</c:v>
                </c:pt>
                <c:pt idx="162">
                  <c:v>43656</c:v>
                </c:pt>
                <c:pt idx="163">
                  <c:v>43657</c:v>
                </c:pt>
                <c:pt idx="164">
                  <c:v>43658</c:v>
                </c:pt>
                <c:pt idx="165">
                  <c:v>43661</c:v>
                </c:pt>
                <c:pt idx="166">
                  <c:v>43662</c:v>
                </c:pt>
                <c:pt idx="167">
                  <c:v>43663</c:v>
                </c:pt>
                <c:pt idx="168">
                  <c:v>43664</c:v>
                </c:pt>
                <c:pt idx="169">
                  <c:v>43665</c:v>
                </c:pt>
                <c:pt idx="170">
                  <c:v>43668</c:v>
                </c:pt>
                <c:pt idx="171">
                  <c:v>43669</c:v>
                </c:pt>
                <c:pt idx="172">
                  <c:v>43670</c:v>
                </c:pt>
                <c:pt idx="173">
                  <c:v>43671</c:v>
                </c:pt>
                <c:pt idx="174">
                  <c:v>43672</c:v>
                </c:pt>
                <c:pt idx="175">
                  <c:v>43675</c:v>
                </c:pt>
                <c:pt idx="176">
                  <c:v>43676</c:v>
                </c:pt>
                <c:pt idx="177">
                  <c:v>43677</c:v>
                </c:pt>
                <c:pt idx="178">
                  <c:v>43678</c:v>
                </c:pt>
                <c:pt idx="179">
                  <c:v>43679</c:v>
                </c:pt>
                <c:pt idx="180">
                  <c:v>43682</c:v>
                </c:pt>
                <c:pt idx="181">
                  <c:v>43683</c:v>
                </c:pt>
                <c:pt idx="182">
                  <c:v>43684</c:v>
                </c:pt>
                <c:pt idx="183">
                  <c:v>43685</c:v>
                </c:pt>
                <c:pt idx="184">
                  <c:v>43686</c:v>
                </c:pt>
                <c:pt idx="185">
                  <c:v>43689</c:v>
                </c:pt>
                <c:pt idx="186">
                  <c:v>43690</c:v>
                </c:pt>
                <c:pt idx="187">
                  <c:v>43691</c:v>
                </c:pt>
                <c:pt idx="188">
                  <c:v>43692</c:v>
                </c:pt>
                <c:pt idx="189">
                  <c:v>43693</c:v>
                </c:pt>
                <c:pt idx="190">
                  <c:v>43696</c:v>
                </c:pt>
                <c:pt idx="191">
                  <c:v>43697</c:v>
                </c:pt>
                <c:pt idx="192">
                  <c:v>43698</c:v>
                </c:pt>
                <c:pt idx="193">
                  <c:v>43699</c:v>
                </c:pt>
                <c:pt idx="194">
                  <c:v>43700</c:v>
                </c:pt>
                <c:pt idx="195">
                  <c:v>43703</c:v>
                </c:pt>
                <c:pt idx="196">
                  <c:v>43704</c:v>
                </c:pt>
                <c:pt idx="197">
                  <c:v>43705</c:v>
                </c:pt>
                <c:pt idx="198">
                  <c:v>43706</c:v>
                </c:pt>
                <c:pt idx="199">
                  <c:v>43707</c:v>
                </c:pt>
                <c:pt idx="200">
                  <c:v>43711</c:v>
                </c:pt>
                <c:pt idx="201">
                  <c:v>43712</c:v>
                </c:pt>
                <c:pt idx="202">
                  <c:v>43713</c:v>
                </c:pt>
                <c:pt idx="203">
                  <c:v>43714</c:v>
                </c:pt>
                <c:pt idx="204">
                  <c:v>43717</c:v>
                </c:pt>
                <c:pt idx="205">
                  <c:v>43718</c:v>
                </c:pt>
                <c:pt idx="206">
                  <c:v>43719</c:v>
                </c:pt>
                <c:pt idx="207">
                  <c:v>43720</c:v>
                </c:pt>
                <c:pt idx="208">
                  <c:v>43721</c:v>
                </c:pt>
                <c:pt idx="209">
                  <c:v>43724</c:v>
                </c:pt>
                <c:pt idx="210">
                  <c:v>43725</c:v>
                </c:pt>
                <c:pt idx="211">
                  <c:v>43726</c:v>
                </c:pt>
                <c:pt idx="212">
                  <c:v>43727</c:v>
                </c:pt>
                <c:pt idx="213">
                  <c:v>43728</c:v>
                </c:pt>
                <c:pt idx="214">
                  <c:v>43731</c:v>
                </c:pt>
                <c:pt idx="215">
                  <c:v>43732</c:v>
                </c:pt>
                <c:pt idx="216">
                  <c:v>43733</c:v>
                </c:pt>
                <c:pt idx="217">
                  <c:v>43734</c:v>
                </c:pt>
                <c:pt idx="218">
                  <c:v>43735</c:v>
                </c:pt>
                <c:pt idx="219">
                  <c:v>43738</c:v>
                </c:pt>
                <c:pt idx="220">
                  <c:v>43739</c:v>
                </c:pt>
                <c:pt idx="221">
                  <c:v>43740</c:v>
                </c:pt>
                <c:pt idx="222">
                  <c:v>43741</c:v>
                </c:pt>
                <c:pt idx="223">
                  <c:v>43742</c:v>
                </c:pt>
                <c:pt idx="224">
                  <c:v>43745</c:v>
                </c:pt>
                <c:pt idx="225">
                  <c:v>43746</c:v>
                </c:pt>
                <c:pt idx="226">
                  <c:v>43747</c:v>
                </c:pt>
                <c:pt idx="227">
                  <c:v>43748</c:v>
                </c:pt>
                <c:pt idx="228">
                  <c:v>43749</c:v>
                </c:pt>
                <c:pt idx="229">
                  <c:v>43752</c:v>
                </c:pt>
                <c:pt idx="230">
                  <c:v>43753</c:v>
                </c:pt>
                <c:pt idx="231">
                  <c:v>43754</c:v>
                </c:pt>
                <c:pt idx="232">
                  <c:v>43755</c:v>
                </c:pt>
                <c:pt idx="233">
                  <c:v>43756</c:v>
                </c:pt>
                <c:pt idx="234">
                  <c:v>43759</c:v>
                </c:pt>
                <c:pt idx="235">
                  <c:v>43760</c:v>
                </c:pt>
                <c:pt idx="236">
                  <c:v>43761</c:v>
                </c:pt>
                <c:pt idx="237">
                  <c:v>43762</c:v>
                </c:pt>
                <c:pt idx="238">
                  <c:v>43763</c:v>
                </c:pt>
                <c:pt idx="239">
                  <c:v>43766</c:v>
                </c:pt>
                <c:pt idx="240">
                  <c:v>43767</c:v>
                </c:pt>
                <c:pt idx="241">
                  <c:v>43768</c:v>
                </c:pt>
                <c:pt idx="242">
                  <c:v>43769</c:v>
                </c:pt>
                <c:pt idx="243">
                  <c:v>43770</c:v>
                </c:pt>
                <c:pt idx="244">
                  <c:v>43773</c:v>
                </c:pt>
                <c:pt idx="245">
                  <c:v>43774</c:v>
                </c:pt>
                <c:pt idx="246">
                  <c:v>43775</c:v>
                </c:pt>
                <c:pt idx="247">
                  <c:v>43776</c:v>
                </c:pt>
                <c:pt idx="248">
                  <c:v>43777</c:v>
                </c:pt>
                <c:pt idx="249">
                  <c:v>43780</c:v>
                </c:pt>
                <c:pt idx="250">
                  <c:v>43781</c:v>
                </c:pt>
                <c:pt idx="251">
                  <c:v>43782</c:v>
                </c:pt>
                <c:pt idx="252">
                  <c:v>43783</c:v>
                </c:pt>
                <c:pt idx="253">
                  <c:v>43784</c:v>
                </c:pt>
                <c:pt idx="254">
                  <c:v>43787</c:v>
                </c:pt>
                <c:pt idx="255">
                  <c:v>43788</c:v>
                </c:pt>
                <c:pt idx="256">
                  <c:v>43789</c:v>
                </c:pt>
                <c:pt idx="257">
                  <c:v>43790</c:v>
                </c:pt>
                <c:pt idx="258">
                  <c:v>43791</c:v>
                </c:pt>
                <c:pt idx="259">
                  <c:v>43794</c:v>
                </c:pt>
                <c:pt idx="260">
                  <c:v>43795</c:v>
                </c:pt>
                <c:pt idx="261">
                  <c:v>43796</c:v>
                </c:pt>
                <c:pt idx="262">
                  <c:v>43798</c:v>
                </c:pt>
                <c:pt idx="263">
                  <c:v>43801</c:v>
                </c:pt>
                <c:pt idx="264">
                  <c:v>43802</c:v>
                </c:pt>
                <c:pt idx="265">
                  <c:v>43803</c:v>
                </c:pt>
                <c:pt idx="266">
                  <c:v>43804</c:v>
                </c:pt>
                <c:pt idx="267">
                  <c:v>43805</c:v>
                </c:pt>
                <c:pt idx="268">
                  <c:v>43808</c:v>
                </c:pt>
                <c:pt idx="269">
                  <c:v>43809</c:v>
                </c:pt>
                <c:pt idx="270">
                  <c:v>43810</c:v>
                </c:pt>
                <c:pt idx="271">
                  <c:v>43811</c:v>
                </c:pt>
                <c:pt idx="272">
                  <c:v>43812</c:v>
                </c:pt>
                <c:pt idx="273">
                  <c:v>43815</c:v>
                </c:pt>
                <c:pt idx="274">
                  <c:v>43816</c:v>
                </c:pt>
                <c:pt idx="275">
                  <c:v>43817</c:v>
                </c:pt>
                <c:pt idx="276">
                  <c:v>43818</c:v>
                </c:pt>
                <c:pt idx="277">
                  <c:v>43819</c:v>
                </c:pt>
                <c:pt idx="278">
                  <c:v>43822</c:v>
                </c:pt>
                <c:pt idx="279">
                  <c:v>43823</c:v>
                </c:pt>
                <c:pt idx="280">
                  <c:v>43825</c:v>
                </c:pt>
                <c:pt idx="281">
                  <c:v>43826</c:v>
                </c:pt>
                <c:pt idx="282">
                  <c:v>43829</c:v>
                </c:pt>
                <c:pt idx="283">
                  <c:v>43830</c:v>
                </c:pt>
                <c:pt idx="284">
                  <c:v>43832</c:v>
                </c:pt>
                <c:pt idx="285">
                  <c:v>43833</c:v>
                </c:pt>
                <c:pt idx="286">
                  <c:v>43836</c:v>
                </c:pt>
                <c:pt idx="287">
                  <c:v>43837</c:v>
                </c:pt>
                <c:pt idx="288">
                  <c:v>43838</c:v>
                </c:pt>
                <c:pt idx="289">
                  <c:v>43839</c:v>
                </c:pt>
                <c:pt idx="290">
                  <c:v>43840</c:v>
                </c:pt>
                <c:pt idx="291">
                  <c:v>43843</c:v>
                </c:pt>
                <c:pt idx="292">
                  <c:v>43844</c:v>
                </c:pt>
                <c:pt idx="293">
                  <c:v>43845</c:v>
                </c:pt>
                <c:pt idx="294">
                  <c:v>43846</c:v>
                </c:pt>
                <c:pt idx="295">
                  <c:v>43847</c:v>
                </c:pt>
                <c:pt idx="296">
                  <c:v>43851</c:v>
                </c:pt>
                <c:pt idx="297">
                  <c:v>43852</c:v>
                </c:pt>
                <c:pt idx="298">
                  <c:v>43853</c:v>
                </c:pt>
                <c:pt idx="299">
                  <c:v>43854</c:v>
                </c:pt>
                <c:pt idx="300">
                  <c:v>43857</c:v>
                </c:pt>
                <c:pt idx="301">
                  <c:v>43858</c:v>
                </c:pt>
                <c:pt idx="302">
                  <c:v>43859</c:v>
                </c:pt>
                <c:pt idx="303">
                  <c:v>43860</c:v>
                </c:pt>
                <c:pt idx="304">
                  <c:v>43861</c:v>
                </c:pt>
                <c:pt idx="305">
                  <c:v>43864</c:v>
                </c:pt>
                <c:pt idx="306">
                  <c:v>43865</c:v>
                </c:pt>
                <c:pt idx="307">
                  <c:v>43866</c:v>
                </c:pt>
                <c:pt idx="308">
                  <c:v>43867</c:v>
                </c:pt>
                <c:pt idx="309">
                  <c:v>43868</c:v>
                </c:pt>
                <c:pt idx="310">
                  <c:v>43871</c:v>
                </c:pt>
                <c:pt idx="311">
                  <c:v>43872</c:v>
                </c:pt>
                <c:pt idx="312">
                  <c:v>43873</c:v>
                </c:pt>
                <c:pt idx="313">
                  <c:v>43874</c:v>
                </c:pt>
                <c:pt idx="314">
                  <c:v>43875</c:v>
                </c:pt>
                <c:pt idx="315">
                  <c:v>43879</c:v>
                </c:pt>
                <c:pt idx="316">
                  <c:v>43880</c:v>
                </c:pt>
                <c:pt idx="317">
                  <c:v>43881</c:v>
                </c:pt>
                <c:pt idx="318">
                  <c:v>43882</c:v>
                </c:pt>
                <c:pt idx="319">
                  <c:v>43885</c:v>
                </c:pt>
                <c:pt idx="320">
                  <c:v>43886</c:v>
                </c:pt>
                <c:pt idx="321">
                  <c:v>43887</c:v>
                </c:pt>
                <c:pt idx="322">
                  <c:v>43888</c:v>
                </c:pt>
                <c:pt idx="323">
                  <c:v>43889</c:v>
                </c:pt>
                <c:pt idx="324">
                  <c:v>43892</c:v>
                </c:pt>
                <c:pt idx="325">
                  <c:v>43893</c:v>
                </c:pt>
                <c:pt idx="326">
                  <c:v>43894</c:v>
                </c:pt>
                <c:pt idx="327">
                  <c:v>43895</c:v>
                </c:pt>
                <c:pt idx="328">
                  <c:v>43896</c:v>
                </c:pt>
                <c:pt idx="329">
                  <c:v>43899</c:v>
                </c:pt>
                <c:pt idx="330">
                  <c:v>43900</c:v>
                </c:pt>
                <c:pt idx="331">
                  <c:v>43901</c:v>
                </c:pt>
                <c:pt idx="332">
                  <c:v>43902</c:v>
                </c:pt>
                <c:pt idx="333">
                  <c:v>43903</c:v>
                </c:pt>
                <c:pt idx="334">
                  <c:v>43906</c:v>
                </c:pt>
                <c:pt idx="335">
                  <c:v>43907</c:v>
                </c:pt>
                <c:pt idx="336">
                  <c:v>43908</c:v>
                </c:pt>
                <c:pt idx="337">
                  <c:v>43909</c:v>
                </c:pt>
                <c:pt idx="338">
                  <c:v>43910</c:v>
                </c:pt>
                <c:pt idx="339">
                  <c:v>43913</c:v>
                </c:pt>
                <c:pt idx="340">
                  <c:v>43914</c:v>
                </c:pt>
                <c:pt idx="341">
                  <c:v>43915</c:v>
                </c:pt>
                <c:pt idx="342">
                  <c:v>43916</c:v>
                </c:pt>
                <c:pt idx="343">
                  <c:v>43917</c:v>
                </c:pt>
                <c:pt idx="344">
                  <c:v>43920</c:v>
                </c:pt>
                <c:pt idx="345">
                  <c:v>43921</c:v>
                </c:pt>
                <c:pt idx="346">
                  <c:v>43922</c:v>
                </c:pt>
                <c:pt idx="347">
                  <c:v>43923</c:v>
                </c:pt>
                <c:pt idx="348">
                  <c:v>43924</c:v>
                </c:pt>
                <c:pt idx="349">
                  <c:v>43927</c:v>
                </c:pt>
                <c:pt idx="350">
                  <c:v>43928</c:v>
                </c:pt>
                <c:pt idx="351">
                  <c:v>43929</c:v>
                </c:pt>
                <c:pt idx="352">
                  <c:v>43930</c:v>
                </c:pt>
                <c:pt idx="353">
                  <c:v>43934</c:v>
                </c:pt>
                <c:pt idx="354">
                  <c:v>43935</c:v>
                </c:pt>
                <c:pt idx="355">
                  <c:v>43936</c:v>
                </c:pt>
                <c:pt idx="356">
                  <c:v>43937</c:v>
                </c:pt>
                <c:pt idx="357">
                  <c:v>43938</c:v>
                </c:pt>
                <c:pt idx="358">
                  <c:v>43941</c:v>
                </c:pt>
                <c:pt idx="359">
                  <c:v>43942</c:v>
                </c:pt>
                <c:pt idx="360">
                  <c:v>43943</c:v>
                </c:pt>
                <c:pt idx="361">
                  <c:v>43944</c:v>
                </c:pt>
                <c:pt idx="362">
                  <c:v>43945</c:v>
                </c:pt>
                <c:pt idx="363">
                  <c:v>43948</c:v>
                </c:pt>
                <c:pt idx="364">
                  <c:v>43949</c:v>
                </c:pt>
                <c:pt idx="365">
                  <c:v>43950</c:v>
                </c:pt>
                <c:pt idx="366">
                  <c:v>43951</c:v>
                </c:pt>
                <c:pt idx="367">
                  <c:v>43952</c:v>
                </c:pt>
                <c:pt idx="368">
                  <c:v>43955</c:v>
                </c:pt>
                <c:pt idx="369">
                  <c:v>43956</c:v>
                </c:pt>
                <c:pt idx="370">
                  <c:v>43957</c:v>
                </c:pt>
                <c:pt idx="371">
                  <c:v>43958</c:v>
                </c:pt>
                <c:pt idx="372">
                  <c:v>43959</c:v>
                </c:pt>
                <c:pt idx="373">
                  <c:v>43962</c:v>
                </c:pt>
                <c:pt idx="374">
                  <c:v>43963</c:v>
                </c:pt>
                <c:pt idx="375">
                  <c:v>43964</c:v>
                </c:pt>
                <c:pt idx="376">
                  <c:v>43965</c:v>
                </c:pt>
                <c:pt idx="377">
                  <c:v>43966</c:v>
                </c:pt>
                <c:pt idx="378">
                  <c:v>43969</c:v>
                </c:pt>
                <c:pt idx="379">
                  <c:v>43970</c:v>
                </c:pt>
                <c:pt idx="380">
                  <c:v>43971</c:v>
                </c:pt>
                <c:pt idx="381">
                  <c:v>43972</c:v>
                </c:pt>
                <c:pt idx="382">
                  <c:v>43973</c:v>
                </c:pt>
                <c:pt idx="383">
                  <c:v>43977</c:v>
                </c:pt>
                <c:pt idx="384">
                  <c:v>43978</c:v>
                </c:pt>
                <c:pt idx="385">
                  <c:v>43979</c:v>
                </c:pt>
                <c:pt idx="386">
                  <c:v>43980</c:v>
                </c:pt>
                <c:pt idx="387">
                  <c:v>43983</c:v>
                </c:pt>
                <c:pt idx="388">
                  <c:v>43984</c:v>
                </c:pt>
                <c:pt idx="389">
                  <c:v>43985</c:v>
                </c:pt>
                <c:pt idx="390">
                  <c:v>43986</c:v>
                </c:pt>
                <c:pt idx="391">
                  <c:v>43987</c:v>
                </c:pt>
                <c:pt idx="392">
                  <c:v>43990</c:v>
                </c:pt>
                <c:pt idx="393">
                  <c:v>43991</c:v>
                </c:pt>
                <c:pt idx="394">
                  <c:v>43992</c:v>
                </c:pt>
                <c:pt idx="395">
                  <c:v>43993</c:v>
                </c:pt>
                <c:pt idx="396">
                  <c:v>43994</c:v>
                </c:pt>
                <c:pt idx="397">
                  <c:v>43997</c:v>
                </c:pt>
                <c:pt idx="398">
                  <c:v>43998</c:v>
                </c:pt>
                <c:pt idx="399">
                  <c:v>43999</c:v>
                </c:pt>
                <c:pt idx="400">
                  <c:v>44000</c:v>
                </c:pt>
                <c:pt idx="401">
                  <c:v>44001</c:v>
                </c:pt>
                <c:pt idx="402">
                  <c:v>44004</c:v>
                </c:pt>
                <c:pt idx="403">
                  <c:v>44005</c:v>
                </c:pt>
                <c:pt idx="404">
                  <c:v>44006</c:v>
                </c:pt>
                <c:pt idx="405">
                  <c:v>44007</c:v>
                </c:pt>
                <c:pt idx="406">
                  <c:v>44008</c:v>
                </c:pt>
                <c:pt idx="407">
                  <c:v>44011</c:v>
                </c:pt>
                <c:pt idx="408">
                  <c:v>44012</c:v>
                </c:pt>
                <c:pt idx="409">
                  <c:v>44013</c:v>
                </c:pt>
                <c:pt idx="410">
                  <c:v>44014</c:v>
                </c:pt>
                <c:pt idx="411">
                  <c:v>44018</c:v>
                </c:pt>
                <c:pt idx="412">
                  <c:v>44019</c:v>
                </c:pt>
                <c:pt idx="413">
                  <c:v>44020</c:v>
                </c:pt>
                <c:pt idx="414">
                  <c:v>44021</c:v>
                </c:pt>
                <c:pt idx="415">
                  <c:v>44022</c:v>
                </c:pt>
                <c:pt idx="416">
                  <c:v>44025</c:v>
                </c:pt>
                <c:pt idx="417">
                  <c:v>44026</c:v>
                </c:pt>
                <c:pt idx="418">
                  <c:v>44027</c:v>
                </c:pt>
                <c:pt idx="419">
                  <c:v>44028</c:v>
                </c:pt>
                <c:pt idx="420">
                  <c:v>44029</c:v>
                </c:pt>
                <c:pt idx="421">
                  <c:v>44032</c:v>
                </c:pt>
                <c:pt idx="422">
                  <c:v>44033</c:v>
                </c:pt>
                <c:pt idx="423">
                  <c:v>44034</c:v>
                </c:pt>
                <c:pt idx="424">
                  <c:v>44035</c:v>
                </c:pt>
                <c:pt idx="425">
                  <c:v>44036</c:v>
                </c:pt>
                <c:pt idx="426">
                  <c:v>44039</c:v>
                </c:pt>
                <c:pt idx="427">
                  <c:v>44040</c:v>
                </c:pt>
                <c:pt idx="428">
                  <c:v>44041</c:v>
                </c:pt>
                <c:pt idx="429">
                  <c:v>44042</c:v>
                </c:pt>
                <c:pt idx="430">
                  <c:v>44043</c:v>
                </c:pt>
                <c:pt idx="431">
                  <c:v>44046</c:v>
                </c:pt>
                <c:pt idx="432">
                  <c:v>44047</c:v>
                </c:pt>
                <c:pt idx="433">
                  <c:v>44048</c:v>
                </c:pt>
                <c:pt idx="434">
                  <c:v>44049</c:v>
                </c:pt>
                <c:pt idx="435">
                  <c:v>44050</c:v>
                </c:pt>
                <c:pt idx="436">
                  <c:v>44053</c:v>
                </c:pt>
                <c:pt idx="437">
                  <c:v>44054</c:v>
                </c:pt>
                <c:pt idx="438">
                  <c:v>44055</c:v>
                </c:pt>
                <c:pt idx="439">
                  <c:v>44056</c:v>
                </c:pt>
                <c:pt idx="440">
                  <c:v>44057</c:v>
                </c:pt>
                <c:pt idx="441">
                  <c:v>44060</c:v>
                </c:pt>
                <c:pt idx="442">
                  <c:v>44061</c:v>
                </c:pt>
                <c:pt idx="443">
                  <c:v>44062</c:v>
                </c:pt>
                <c:pt idx="444">
                  <c:v>44063</c:v>
                </c:pt>
                <c:pt idx="445">
                  <c:v>44064</c:v>
                </c:pt>
                <c:pt idx="446">
                  <c:v>44067</c:v>
                </c:pt>
                <c:pt idx="447">
                  <c:v>44068</c:v>
                </c:pt>
                <c:pt idx="448">
                  <c:v>44069</c:v>
                </c:pt>
                <c:pt idx="449">
                  <c:v>44070</c:v>
                </c:pt>
                <c:pt idx="450">
                  <c:v>44071</c:v>
                </c:pt>
                <c:pt idx="451">
                  <c:v>44074</c:v>
                </c:pt>
                <c:pt idx="452">
                  <c:v>44075</c:v>
                </c:pt>
                <c:pt idx="453">
                  <c:v>44076</c:v>
                </c:pt>
                <c:pt idx="454">
                  <c:v>44077</c:v>
                </c:pt>
                <c:pt idx="455">
                  <c:v>44078</c:v>
                </c:pt>
                <c:pt idx="456">
                  <c:v>44082</c:v>
                </c:pt>
                <c:pt idx="457">
                  <c:v>44083</c:v>
                </c:pt>
                <c:pt idx="458">
                  <c:v>44084</c:v>
                </c:pt>
                <c:pt idx="459">
                  <c:v>44085</c:v>
                </c:pt>
                <c:pt idx="460">
                  <c:v>44088</c:v>
                </c:pt>
                <c:pt idx="461">
                  <c:v>44089</c:v>
                </c:pt>
                <c:pt idx="462">
                  <c:v>44090</c:v>
                </c:pt>
                <c:pt idx="463">
                  <c:v>44091</c:v>
                </c:pt>
                <c:pt idx="464">
                  <c:v>44092</c:v>
                </c:pt>
                <c:pt idx="465">
                  <c:v>44095</c:v>
                </c:pt>
                <c:pt idx="466">
                  <c:v>44096</c:v>
                </c:pt>
                <c:pt idx="467">
                  <c:v>44097</c:v>
                </c:pt>
                <c:pt idx="468">
                  <c:v>44098</c:v>
                </c:pt>
                <c:pt idx="469">
                  <c:v>44099</c:v>
                </c:pt>
                <c:pt idx="470">
                  <c:v>44102</c:v>
                </c:pt>
                <c:pt idx="471">
                  <c:v>44103</c:v>
                </c:pt>
                <c:pt idx="472">
                  <c:v>44104</c:v>
                </c:pt>
                <c:pt idx="473">
                  <c:v>44105</c:v>
                </c:pt>
                <c:pt idx="474">
                  <c:v>44106</c:v>
                </c:pt>
                <c:pt idx="475">
                  <c:v>44109</c:v>
                </c:pt>
                <c:pt idx="476">
                  <c:v>44110</c:v>
                </c:pt>
                <c:pt idx="477">
                  <c:v>44111</c:v>
                </c:pt>
                <c:pt idx="478">
                  <c:v>44112</c:v>
                </c:pt>
                <c:pt idx="479">
                  <c:v>44113</c:v>
                </c:pt>
                <c:pt idx="480">
                  <c:v>44116</c:v>
                </c:pt>
                <c:pt idx="481">
                  <c:v>44117</c:v>
                </c:pt>
                <c:pt idx="482">
                  <c:v>44118</c:v>
                </c:pt>
                <c:pt idx="483">
                  <c:v>44119</c:v>
                </c:pt>
                <c:pt idx="484">
                  <c:v>44120</c:v>
                </c:pt>
                <c:pt idx="485">
                  <c:v>44123</c:v>
                </c:pt>
                <c:pt idx="486">
                  <c:v>44124</c:v>
                </c:pt>
                <c:pt idx="487">
                  <c:v>44125</c:v>
                </c:pt>
                <c:pt idx="488">
                  <c:v>44126</c:v>
                </c:pt>
                <c:pt idx="489">
                  <c:v>44127</c:v>
                </c:pt>
                <c:pt idx="490">
                  <c:v>44130</c:v>
                </c:pt>
                <c:pt idx="491">
                  <c:v>44131</c:v>
                </c:pt>
                <c:pt idx="492">
                  <c:v>44132</c:v>
                </c:pt>
                <c:pt idx="493">
                  <c:v>44133</c:v>
                </c:pt>
                <c:pt idx="494">
                  <c:v>44134</c:v>
                </c:pt>
                <c:pt idx="495">
                  <c:v>44137</c:v>
                </c:pt>
                <c:pt idx="496">
                  <c:v>44138</c:v>
                </c:pt>
                <c:pt idx="497">
                  <c:v>44139</c:v>
                </c:pt>
                <c:pt idx="498">
                  <c:v>44140</c:v>
                </c:pt>
                <c:pt idx="499">
                  <c:v>44141</c:v>
                </c:pt>
                <c:pt idx="500">
                  <c:v>44144</c:v>
                </c:pt>
                <c:pt idx="501">
                  <c:v>44145</c:v>
                </c:pt>
                <c:pt idx="502">
                  <c:v>44146</c:v>
                </c:pt>
                <c:pt idx="503">
                  <c:v>44147</c:v>
                </c:pt>
                <c:pt idx="504">
                  <c:v>44148</c:v>
                </c:pt>
                <c:pt idx="505">
                  <c:v>44151</c:v>
                </c:pt>
                <c:pt idx="506">
                  <c:v>44152</c:v>
                </c:pt>
                <c:pt idx="507">
                  <c:v>44153</c:v>
                </c:pt>
                <c:pt idx="508">
                  <c:v>44154</c:v>
                </c:pt>
                <c:pt idx="509">
                  <c:v>44155</c:v>
                </c:pt>
                <c:pt idx="510">
                  <c:v>44158</c:v>
                </c:pt>
                <c:pt idx="511">
                  <c:v>44159</c:v>
                </c:pt>
                <c:pt idx="512">
                  <c:v>44160</c:v>
                </c:pt>
                <c:pt idx="513">
                  <c:v>44162</c:v>
                </c:pt>
                <c:pt idx="514">
                  <c:v>44165</c:v>
                </c:pt>
                <c:pt idx="515">
                  <c:v>44166</c:v>
                </c:pt>
                <c:pt idx="516">
                  <c:v>44167</c:v>
                </c:pt>
                <c:pt idx="517">
                  <c:v>44168</c:v>
                </c:pt>
                <c:pt idx="518">
                  <c:v>44169</c:v>
                </c:pt>
                <c:pt idx="519">
                  <c:v>44172</c:v>
                </c:pt>
                <c:pt idx="520">
                  <c:v>44173</c:v>
                </c:pt>
                <c:pt idx="521">
                  <c:v>44174</c:v>
                </c:pt>
                <c:pt idx="522">
                  <c:v>44175</c:v>
                </c:pt>
                <c:pt idx="523">
                  <c:v>44176</c:v>
                </c:pt>
                <c:pt idx="524">
                  <c:v>44179</c:v>
                </c:pt>
                <c:pt idx="525">
                  <c:v>44180</c:v>
                </c:pt>
                <c:pt idx="526">
                  <c:v>44181</c:v>
                </c:pt>
                <c:pt idx="527">
                  <c:v>44182</c:v>
                </c:pt>
                <c:pt idx="528">
                  <c:v>44183</c:v>
                </c:pt>
                <c:pt idx="529">
                  <c:v>44186</c:v>
                </c:pt>
                <c:pt idx="530">
                  <c:v>44187</c:v>
                </c:pt>
                <c:pt idx="531">
                  <c:v>44188</c:v>
                </c:pt>
                <c:pt idx="532">
                  <c:v>44189</c:v>
                </c:pt>
                <c:pt idx="533">
                  <c:v>44193</c:v>
                </c:pt>
                <c:pt idx="534">
                  <c:v>44194</c:v>
                </c:pt>
                <c:pt idx="535">
                  <c:v>44195</c:v>
                </c:pt>
                <c:pt idx="536">
                  <c:v>44196</c:v>
                </c:pt>
                <c:pt idx="537">
                  <c:v>44200</c:v>
                </c:pt>
                <c:pt idx="538">
                  <c:v>44201</c:v>
                </c:pt>
                <c:pt idx="539">
                  <c:v>44202</c:v>
                </c:pt>
                <c:pt idx="540">
                  <c:v>44203</c:v>
                </c:pt>
                <c:pt idx="541">
                  <c:v>44204</c:v>
                </c:pt>
                <c:pt idx="542">
                  <c:v>44207</c:v>
                </c:pt>
                <c:pt idx="543">
                  <c:v>44208</c:v>
                </c:pt>
                <c:pt idx="544">
                  <c:v>44209</c:v>
                </c:pt>
                <c:pt idx="545">
                  <c:v>44210</c:v>
                </c:pt>
                <c:pt idx="546">
                  <c:v>44211</c:v>
                </c:pt>
                <c:pt idx="547">
                  <c:v>44215</c:v>
                </c:pt>
                <c:pt idx="548">
                  <c:v>44216</c:v>
                </c:pt>
                <c:pt idx="549">
                  <c:v>44217</c:v>
                </c:pt>
                <c:pt idx="550">
                  <c:v>44218</c:v>
                </c:pt>
                <c:pt idx="551">
                  <c:v>44221</c:v>
                </c:pt>
                <c:pt idx="552">
                  <c:v>44222</c:v>
                </c:pt>
                <c:pt idx="553">
                  <c:v>44223</c:v>
                </c:pt>
                <c:pt idx="554">
                  <c:v>44224</c:v>
                </c:pt>
                <c:pt idx="555">
                  <c:v>44225</c:v>
                </c:pt>
                <c:pt idx="556">
                  <c:v>44228</c:v>
                </c:pt>
                <c:pt idx="557">
                  <c:v>44229</c:v>
                </c:pt>
                <c:pt idx="558">
                  <c:v>44230</c:v>
                </c:pt>
                <c:pt idx="559">
                  <c:v>44231</c:v>
                </c:pt>
                <c:pt idx="560">
                  <c:v>44232</c:v>
                </c:pt>
                <c:pt idx="561">
                  <c:v>44235</c:v>
                </c:pt>
                <c:pt idx="562">
                  <c:v>44236</c:v>
                </c:pt>
                <c:pt idx="563">
                  <c:v>44237</c:v>
                </c:pt>
                <c:pt idx="564">
                  <c:v>44238</c:v>
                </c:pt>
                <c:pt idx="565">
                  <c:v>44239</c:v>
                </c:pt>
                <c:pt idx="566">
                  <c:v>44243</c:v>
                </c:pt>
                <c:pt idx="567">
                  <c:v>44244</c:v>
                </c:pt>
                <c:pt idx="568">
                  <c:v>44245</c:v>
                </c:pt>
                <c:pt idx="569">
                  <c:v>44246</c:v>
                </c:pt>
                <c:pt idx="570">
                  <c:v>44249</c:v>
                </c:pt>
                <c:pt idx="571">
                  <c:v>44250</c:v>
                </c:pt>
                <c:pt idx="572">
                  <c:v>44251</c:v>
                </c:pt>
                <c:pt idx="573">
                  <c:v>44252</c:v>
                </c:pt>
                <c:pt idx="574">
                  <c:v>44253</c:v>
                </c:pt>
                <c:pt idx="575">
                  <c:v>44256</c:v>
                </c:pt>
                <c:pt idx="576">
                  <c:v>44257</c:v>
                </c:pt>
                <c:pt idx="577">
                  <c:v>44258</c:v>
                </c:pt>
                <c:pt idx="578">
                  <c:v>44259</c:v>
                </c:pt>
                <c:pt idx="579">
                  <c:v>44260</c:v>
                </c:pt>
                <c:pt idx="580">
                  <c:v>44263</c:v>
                </c:pt>
                <c:pt idx="581">
                  <c:v>44264</c:v>
                </c:pt>
                <c:pt idx="582">
                  <c:v>44265</c:v>
                </c:pt>
                <c:pt idx="583">
                  <c:v>44266</c:v>
                </c:pt>
                <c:pt idx="584">
                  <c:v>44267</c:v>
                </c:pt>
                <c:pt idx="585">
                  <c:v>44270</c:v>
                </c:pt>
                <c:pt idx="586">
                  <c:v>44271</c:v>
                </c:pt>
                <c:pt idx="587">
                  <c:v>44272</c:v>
                </c:pt>
                <c:pt idx="588">
                  <c:v>44273</c:v>
                </c:pt>
                <c:pt idx="589">
                  <c:v>44274</c:v>
                </c:pt>
                <c:pt idx="590">
                  <c:v>44277</c:v>
                </c:pt>
                <c:pt idx="591">
                  <c:v>44278</c:v>
                </c:pt>
                <c:pt idx="592">
                  <c:v>44279</c:v>
                </c:pt>
                <c:pt idx="593">
                  <c:v>44280</c:v>
                </c:pt>
                <c:pt idx="594">
                  <c:v>44281</c:v>
                </c:pt>
                <c:pt idx="595">
                  <c:v>44284</c:v>
                </c:pt>
                <c:pt idx="596">
                  <c:v>44285</c:v>
                </c:pt>
                <c:pt idx="597">
                  <c:v>44286</c:v>
                </c:pt>
                <c:pt idx="598">
                  <c:v>44287</c:v>
                </c:pt>
                <c:pt idx="599">
                  <c:v>44291</c:v>
                </c:pt>
                <c:pt idx="600">
                  <c:v>44292</c:v>
                </c:pt>
                <c:pt idx="601">
                  <c:v>44293</c:v>
                </c:pt>
                <c:pt idx="602">
                  <c:v>44294</c:v>
                </c:pt>
                <c:pt idx="603">
                  <c:v>44295</c:v>
                </c:pt>
                <c:pt idx="604">
                  <c:v>44298</c:v>
                </c:pt>
                <c:pt idx="605">
                  <c:v>44299</c:v>
                </c:pt>
                <c:pt idx="606">
                  <c:v>44300</c:v>
                </c:pt>
                <c:pt idx="607">
                  <c:v>44301</c:v>
                </c:pt>
                <c:pt idx="608">
                  <c:v>44302</c:v>
                </c:pt>
                <c:pt idx="609">
                  <c:v>44305</c:v>
                </c:pt>
                <c:pt idx="610">
                  <c:v>44306</c:v>
                </c:pt>
                <c:pt idx="611">
                  <c:v>44307</c:v>
                </c:pt>
                <c:pt idx="612">
                  <c:v>44308</c:v>
                </c:pt>
                <c:pt idx="613">
                  <c:v>44309</c:v>
                </c:pt>
                <c:pt idx="614">
                  <c:v>44312</c:v>
                </c:pt>
                <c:pt idx="615">
                  <c:v>44313</c:v>
                </c:pt>
                <c:pt idx="616">
                  <c:v>44314</c:v>
                </c:pt>
                <c:pt idx="617">
                  <c:v>44315</c:v>
                </c:pt>
                <c:pt idx="618">
                  <c:v>44316</c:v>
                </c:pt>
                <c:pt idx="619">
                  <c:v>44319</c:v>
                </c:pt>
                <c:pt idx="620">
                  <c:v>44320</c:v>
                </c:pt>
                <c:pt idx="621">
                  <c:v>44321</c:v>
                </c:pt>
                <c:pt idx="622">
                  <c:v>44322</c:v>
                </c:pt>
                <c:pt idx="623">
                  <c:v>44323</c:v>
                </c:pt>
                <c:pt idx="624">
                  <c:v>44326</c:v>
                </c:pt>
                <c:pt idx="625">
                  <c:v>44327</c:v>
                </c:pt>
                <c:pt idx="626">
                  <c:v>44328</c:v>
                </c:pt>
                <c:pt idx="627">
                  <c:v>44329</c:v>
                </c:pt>
                <c:pt idx="628">
                  <c:v>44330</c:v>
                </c:pt>
                <c:pt idx="629">
                  <c:v>44333</c:v>
                </c:pt>
                <c:pt idx="630">
                  <c:v>44334</c:v>
                </c:pt>
                <c:pt idx="631">
                  <c:v>44335</c:v>
                </c:pt>
                <c:pt idx="632">
                  <c:v>44336</c:v>
                </c:pt>
                <c:pt idx="633">
                  <c:v>44337</c:v>
                </c:pt>
                <c:pt idx="634">
                  <c:v>44340</c:v>
                </c:pt>
                <c:pt idx="635">
                  <c:v>44341</c:v>
                </c:pt>
                <c:pt idx="636">
                  <c:v>44342</c:v>
                </c:pt>
                <c:pt idx="637">
                  <c:v>44343</c:v>
                </c:pt>
                <c:pt idx="638">
                  <c:v>44344</c:v>
                </c:pt>
                <c:pt idx="639">
                  <c:v>44348</c:v>
                </c:pt>
                <c:pt idx="640">
                  <c:v>44349</c:v>
                </c:pt>
                <c:pt idx="641">
                  <c:v>44350</c:v>
                </c:pt>
                <c:pt idx="642">
                  <c:v>44351</c:v>
                </c:pt>
                <c:pt idx="643">
                  <c:v>44354</c:v>
                </c:pt>
                <c:pt idx="644">
                  <c:v>44355</c:v>
                </c:pt>
                <c:pt idx="645">
                  <c:v>44356</c:v>
                </c:pt>
                <c:pt idx="646">
                  <c:v>44357</c:v>
                </c:pt>
                <c:pt idx="647">
                  <c:v>44358</c:v>
                </c:pt>
                <c:pt idx="648">
                  <c:v>44361</c:v>
                </c:pt>
                <c:pt idx="649">
                  <c:v>44369</c:v>
                </c:pt>
                <c:pt idx="650">
                  <c:v>44370</c:v>
                </c:pt>
                <c:pt idx="651">
                  <c:v>44371</c:v>
                </c:pt>
                <c:pt idx="652">
                  <c:v>44372</c:v>
                </c:pt>
                <c:pt idx="653">
                  <c:v>44375</c:v>
                </c:pt>
                <c:pt idx="654">
                  <c:v>44376</c:v>
                </c:pt>
                <c:pt idx="655">
                  <c:v>44377</c:v>
                </c:pt>
                <c:pt idx="656">
                  <c:v>44378</c:v>
                </c:pt>
                <c:pt idx="657">
                  <c:v>44379</c:v>
                </c:pt>
                <c:pt idx="658">
                  <c:v>44383</c:v>
                </c:pt>
                <c:pt idx="659">
                  <c:v>44384</c:v>
                </c:pt>
                <c:pt idx="660">
                  <c:v>44385</c:v>
                </c:pt>
                <c:pt idx="661">
                  <c:v>44386</c:v>
                </c:pt>
                <c:pt idx="662">
                  <c:v>44389</c:v>
                </c:pt>
                <c:pt idx="663">
                  <c:v>44390</c:v>
                </c:pt>
                <c:pt idx="664">
                  <c:v>44391</c:v>
                </c:pt>
                <c:pt idx="665">
                  <c:v>44392</c:v>
                </c:pt>
                <c:pt idx="666">
                  <c:v>44393</c:v>
                </c:pt>
                <c:pt idx="667">
                  <c:v>44396</c:v>
                </c:pt>
                <c:pt idx="668">
                  <c:v>44397</c:v>
                </c:pt>
                <c:pt idx="669">
                  <c:v>44398</c:v>
                </c:pt>
                <c:pt idx="670">
                  <c:v>44399</c:v>
                </c:pt>
                <c:pt idx="671">
                  <c:v>44400</c:v>
                </c:pt>
                <c:pt idx="672">
                  <c:v>44403</c:v>
                </c:pt>
                <c:pt idx="673">
                  <c:v>44404</c:v>
                </c:pt>
                <c:pt idx="674">
                  <c:v>44405</c:v>
                </c:pt>
                <c:pt idx="675">
                  <c:v>44406</c:v>
                </c:pt>
                <c:pt idx="676">
                  <c:v>44407</c:v>
                </c:pt>
                <c:pt idx="677">
                  <c:v>44410</c:v>
                </c:pt>
                <c:pt idx="678">
                  <c:v>44411</c:v>
                </c:pt>
                <c:pt idx="679">
                  <c:v>44412</c:v>
                </c:pt>
                <c:pt idx="680">
                  <c:v>44413</c:v>
                </c:pt>
                <c:pt idx="681">
                  <c:v>44414</c:v>
                </c:pt>
                <c:pt idx="682">
                  <c:v>44417</c:v>
                </c:pt>
                <c:pt idx="683">
                  <c:v>44418</c:v>
                </c:pt>
                <c:pt idx="684">
                  <c:v>44419</c:v>
                </c:pt>
                <c:pt idx="685">
                  <c:v>44420</c:v>
                </c:pt>
                <c:pt idx="686">
                  <c:v>44421</c:v>
                </c:pt>
                <c:pt idx="687">
                  <c:v>44424</c:v>
                </c:pt>
                <c:pt idx="688">
                  <c:v>44425</c:v>
                </c:pt>
                <c:pt idx="689">
                  <c:v>44426</c:v>
                </c:pt>
                <c:pt idx="690">
                  <c:v>44427</c:v>
                </c:pt>
                <c:pt idx="691">
                  <c:v>44428</c:v>
                </c:pt>
                <c:pt idx="692">
                  <c:v>44431</c:v>
                </c:pt>
                <c:pt idx="693">
                  <c:v>44432</c:v>
                </c:pt>
                <c:pt idx="694">
                  <c:v>44433</c:v>
                </c:pt>
                <c:pt idx="695">
                  <c:v>44434</c:v>
                </c:pt>
                <c:pt idx="696">
                  <c:v>44435</c:v>
                </c:pt>
                <c:pt idx="697">
                  <c:v>44438</c:v>
                </c:pt>
                <c:pt idx="698">
                  <c:v>44439</c:v>
                </c:pt>
                <c:pt idx="699">
                  <c:v>44440</c:v>
                </c:pt>
                <c:pt idx="700">
                  <c:v>44441</c:v>
                </c:pt>
                <c:pt idx="701">
                  <c:v>44442</c:v>
                </c:pt>
                <c:pt idx="702">
                  <c:v>44446</c:v>
                </c:pt>
                <c:pt idx="703">
                  <c:v>44447</c:v>
                </c:pt>
                <c:pt idx="704">
                  <c:v>44448</c:v>
                </c:pt>
                <c:pt idx="705">
                  <c:v>44449</c:v>
                </c:pt>
                <c:pt idx="706">
                  <c:v>44452</c:v>
                </c:pt>
                <c:pt idx="707">
                  <c:v>44453</c:v>
                </c:pt>
                <c:pt idx="708">
                  <c:v>44454</c:v>
                </c:pt>
                <c:pt idx="709">
                  <c:v>44455</c:v>
                </c:pt>
                <c:pt idx="710">
                  <c:v>44456</c:v>
                </c:pt>
                <c:pt idx="711">
                  <c:v>44459</c:v>
                </c:pt>
                <c:pt idx="712">
                  <c:v>44460</c:v>
                </c:pt>
                <c:pt idx="713">
                  <c:v>44461</c:v>
                </c:pt>
                <c:pt idx="714">
                  <c:v>44462</c:v>
                </c:pt>
                <c:pt idx="715">
                  <c:v>44463</c:v>
                </c:pt>
                <c:pt idx="716">
                  <c:v>44466</c:v>
                </c:pt>
                <c:pt idx="717">
                  <c:v>44467</c:v>
                </c:pt>
                <c:pt idx="718">
                  <c:v>44468</c:v>
                </c:pt>
                <c:pt idx="719">
                  <c:v>44469</c:v>
                </c:pt>
                <c:pt idx="720">
                  <c:v>44470</c:v>
                </c:pt>
                <c:pt idx="721">
                  <c:v>44473</c:v>
                </c:pt>
                <c:pt idx="722">
                  <c:v>44474</c:v>
                </c:pt>
                <c:pt idx="723">
                  <c:v>44475</c:v>
                </c:pt>
                <c:pt idx="724">
                  <c:v>44476</c:v>
                </c:pt>
                <c:pt idx="725">
                  <c:v>44477</c:v>
                </c:pt>
                <c:pt idx="726">
                  <c:v>44480</c:v>
                </c:pt>
                <c:pt idx="727">
                  <c:v>44481</c:v>
                </c:pt>
                <c:pt idx="728">
                  <c:v>44482</c:v>
                </c:pt>
                <c:pt idx="729">
                  <c:v>44483</c:v>
                </c:pt>
                <c:pt idx="730">
                  <c:v>44484</c:v>
                </c:pt>
                <c:pt idx="731">
                  <c:v>44487</c:v>
                </c:pt>
                <c:pt idx="732">
                  <c:v>44488</c:v>
                </c:pt>
                <c:pt idx="733">
                  <c:v>44489</c:v>
                </c:pt>
                <c:pt idx="734">
                  <c:v>44490</c:v>
                </c:pt>
                <c:pt idx="735">
                  <c:v>44491</c:v>
                </c:pt>
                <c:pt idx="736">
                  <c:v>44494</c:v>
                </c:pt>
                <c:pt idx="737">
                  <c:v>44495</c:v>
                </c:pt>
                <c:pt idx="738">
                  <c:v>44496</c:v>
                </c:pt>
                <c:pt idx="739">
                  <c:v>44497</c:v>
                </c:pt>
                <c:pt idx="740">
                  <c:v>44498</c:v>
                </c:pt>
                <c:pt idx="741">
                  <c:v>44501</c:v>
                </c:pt>
                <c:pt idx="742">
                  <c:v>44502</c:v>
                </c:pt>
                <c:pt idx="743">
                  <c:v>44503</c:v>
                </c:pt>
                <c:pt idx="744">
                  <c:v>44504</c:v>
                </c:pt>
                <c:pt idx="745">
                  <c:v>44505</c:v>
                </c:pt>
                <c:pt idx="746">
                  <c:v>44508</c:v>
                </c:pt>
                <c:pt idx="747">
                  <c:v>44509</c:v>
                </c:pt>
                <c:pt idx="748">
                  <c:v>44510</c:v>
                </c:pt>
                <c:pt idx="749">
                  <c:v>44511</c:v>
                </c:pt>
                <c:pt idx="750">
                  <c:v>44512</c:v>
                </c:pt>
                <c:pt idx="751">
                  <c:v>44515</c:v>
                </c:pt>
                <c:pt idx="752">
                  <c:v>44516</c:v>
                </c:pt>
                <c:pt idx="753">
                  <c:v>44517</c:v>
                </c:pt>
                <c:pt idx="754">
                  <c:v>44518</c:v>
                </c:pt>
                <c:pt idx="755">
                  <c:v>44519</c:v>
                </c:pt>
                <c:pt idx="756">
                  <c:v>44522</c:v>
                </c:pt>
                <c:pt idx="757">
                  <c:v>44523</c:v>
                </c:pt>
                <c:pt idx="758">
                  <c:v>44524</c:v>
                </c:pt>
                <c:pt idx="759">
                  <c:v>44526</c:v>
                </c:pt>
                <c:pt idx="760">
                  <c:v>44529</c:v>
                </c:pt>
                <c:pt idx="761">
                  <c:v>44530</c:v>
                </c:pt>
                <c:pt idx="762">
                  <c:v>44531</c:v>
                </c:pt>
                <c:pt idx="763">
                  <c:v>44532</c:v>
                </c:pt>
                <c:pt idx="764">
                  <c:v>44533</c:v>
                </c:pt>
                <c:pt idx="765">
                  <c:v>44536</c:v>
                </c:pt>
                <c:pt idx="766">
                  <c:v>44537</c:v>
                </c:pt>
                <c:pt idx="767">
                  <c:v>44538</c:v>
                </c:pt>
                <c:pt idx="768">
                  <c:v>44539</c:v>
                </c:pt>
                <c:pt idx="769">
                  <c:v>44540</c:v>
                </c:pt>
                <c:pt idx="770">
                  <c:v>44543</c:v>
                </c:pt>
                <c:pt idx="771">
                  <c:v>44544</c:v>
                </c:pt>
                <c:pt idx="772">
                  <c:v>44545</c:v>
                </c:pt>
                <c:pt idx="773">
                  <c:v>44546</c:v>
                </c:pt>
                <c:pt idx="774">
                  <c:v>44547</c:v>
                </c:pt>
                <c:pt idx="775">
                  <c:v>44550</c:v>
                </c:pt>
                <c:pt idx="776">
                  <c:v>44551</c:v>
                </c:pt>
                <c:pt idx="777">
                  <c:v>44552</c:v>
                </c:pt>
                <c:pt idx="778">
                  <c:v>44553</c:v>
                </c:pt>
                <c:pt idx="779">
                  <c:v>44557</c:v>
                </c:pt>
                <c:pt idx="780">
                  <c:v>44558</c:v>
                </c:pt>
                <c:pt idx="781">
                  <c:v>44559</c:v>
                </c:pt>
                <c:pt idx="782">
                  <c:v>44560</c:v>
                </c:pt>
                <c:pt idx="783">
                  <c:v>44561</c:v>
                </c:pt>
                <c:pt idx="784">
                  <c:v>44564</c:v>
                </c:pt>
                <c:pt idx="785">
                  <c:v>44565</c:v>
                </c:pt>
                <c:pt idx="786">
                  <c:v>44566</c:v>
                </c:pt>
                <c:pt idx="787">
                  <c:v>44567</c:v>
                </c:pt>
                <c:pt idx="788">
                  <c:v>44568</c:v>
                </c:pt>
                <c:pt idx="789">
                  <c:v>44571</c:v>
                </c:pt>
                <c:pt idx="790">
                  <c:v>44572</c:v>
                </c:pt>
                <c:pt idx="791">
                  <c:v>44573</c:v>
                </c:pt>
                <c:pt idx="792">
                  <c:v>44574</c:v>
                </c:pt>
                <c:pt idx="793">
                  <c:v>44575</c:v>
                </c:pt>
                <c:pt idx="794">
                  <c:v>44579</c:v>
                </c:pt>
                <c:pt idx="795">
                  <c:v>44580</c:v>
                </c:pt>
                <c:pt idx="796">
                  <c:v>44581</c:v>
                </c:pt>
                <c:pt idx="797">
                  <c:v>44582</c:v>
                </c:pt>
                <c:pt idx="798">
                  <c:v>44585</c:v>
                </c:pt>
                <c:pt idx="799">
                  <c:v>44586</c:v>
                </c:pt>
                <c:pt idx="800">
                  <c:v>44587</c:v>
                </c:pt>
                <c:pt idx="801">
                  <c:v>44588</c:v>
                </c:pt>
                <c:pt idx="802">
                  <c:v>44589</c:v>
                </c:pt>
                <c:pt idx="803">
                  <c:v>44592</c:v>
                </c:pt>
                <c:pt idx="804">
                  <c:v>44593</c:v>
                </c:pt>
                <c:pt idx="805">
                  <c:v>44594</c:v>
                </c:pt>
                <c:pt idx="806">
                  <c:v>44595</c:v>
                </c:pt>
                <c:pt idx="807">
                  <c:v>44596</c:v>
                </c:pt>
                <c:pt idx="808">
                  <c:v>44599</c:v>
                </c:pt>
                <c:pt idx="809">
                  <c:v>44600</c:v>
                </c:pt>
                <c:pt idx="810">
                  <c:v>44601</c:v>
                </c:pt>
                <c:pt idx="811">
                  <c:v>44602</c:v>
                </c:pt>
                <c:pt idx="812">
                  <c:v>44603</c:v>
                </c:pt>
                <c:pt idx="813">
                  <c:v>44606</c:v>
                </c:pt>
                <c:pt idx="814">
                  <c:v>44607</c:v>
                </c:pt>
                <c:pt idx="815">
                  <c:v>44608</c:v>
                </c:pt>
                <c:pt idx="816">
                  <c:v>44609</c:v>
                </c:pt>
                <c:pt idx="817">
                  <c:v>44610</c:v>
                </c:pt>
                <c:pt idx="818">
                  <c:v>44614</c:v>
                </c:pt>
                <c:pt idx="819">
                  <c:v>44615</c:v>
                </c:pt>
                <c:pt idx="820">
                  <c:v>44616</c:v>
                </c:pt>
                <c:pt idx="821">
                  <c:v>44617</c:v>
                </c:pt>
                <c:pt idx="822">
                  <c:v>44620</c:v>
                </c:pt>
                <c:pt idx="823">
                  <c:v>44621</c:v>
                </c:pt>
                <c:pt idx="824">
                  <c:v>44622</c:v>
                </c:pt>
                <c:pt idx="825">
                  <c:v>44623</c:v>
                </c:pt>
                <c:pt idx="826">
                  <c:v>44624</c:v>
                </c:pt>
                <c:pt idx="827">
                  <c:v>44627</c:v>
                </c:pt>
                <c:pt idx="828">
                  <c:v>44628</c:v>
                </c:pt>
                <c:pt idx="829">
                  <c:v>44629</c:v>
                </c:pt>
                <c:pt idx="830">
                  <c:v>44630</c:v>
                </c:pt>
                <c:pt idx="831">
                  <c:v>44631</c:v>
                </c:pt>
                <c:pt idx="832">
                  <c:v>44634</c:v>
                </c:pt>
                <c:pt idx="833">
                  <c:v>44635</c:v>
                </c:pt>
                <c:pt idx="834">
                  <c:v>44636</c:v>
                </c:pt>
                <c:pt idx="835">
                  <c:v>44637</c:v>
                </c:pt>
                <c:pt idx="836">
                  <c:v>44638</c:v>
                </c:pt>
                <c:pt idx="837">
                  <c:v>44641</c:v>
                </c:pt>
                <c:pt idx="838">
                  <c:v>44642</c:v>
                </c:pt>
                <c:pt idx="839">
                  <c:v>44643</c:v>
                </c:pt>
                <c:pt idx="840">
                  <c:v>44644</c:v>
                </c:pt>
                <c:pt idx="841">
                  <c:v>44645</c:v>
                </c:pt>
                <c:pt idx="842">
                  <c:v>44648</c:v>
                </c:pt>
                <c:pt idx="843">
                  <c:v>44649</c:v>
                </c:pt>
                <c:pt idx="844">
                  <c:v>44650</c:v>
                </c:pt>
                <c:pt idx="845">
                  <c:v>44651</c:v>
                </c:pt>
                <c:pt idx="846">
                  <c:v>44652</c:v>
                </c:pt>
                <c:pt idx="847">
                  <c:v>44655</c:v>
                </c:pt>
                <c:pt idx="848">
                  <c:v>44656</c:v>
                </c:pt>
                <c:pt idx="849">
                  <c:v>44657</c:v>
                </c:pt>
                <c:pt idx="850">
                  <c:v>44658</c:v>
                </c:pt>
                <c:pt idx="851">
                  <c:v>44659</c:v>
                </c:pt>
                <c:pt idx="852">
                  <c:v>44662</c:v>
                </c:pt>
                <c:pt idx="853">
                  <c:v>44663</c:v>
                </c:pt>
                <c:pt idx="854">
                  <c:v>44664</c:v>
                </c:pt>
                <c:pt idx="855">
                  <c:v>44665</c:v>
                </c:pt>
                <c:pt idx="856">
                  <c:v>44669</c:v>
                </c:pt>
                <c:pt idx="857">
                  <c:v>44670</c:v>
                </c:pt>
                <c:pt idx="858">
                  <c:v>44671</c:v>
                </c:pt>
                <c:pt idx="859">
                  <c:v>44672</c:v>
                </c:pt>
                <c:pt idx="860">
                  <c:v>44673</c:v>
                </c:pt>
                <c:pt idx="861">
                  <c:v>44676</c:v>
                </c:pt>
                <c:pt idx="862">
                  <c:v>44677</c:v>
                </c:pt>
                <c:pt idx="863">
                  <c:v>44678</c:v>
                </c:pt>
                <c:pt idx="864">
                  <c:v>44679</c:v>
                </c:pt>
                <c:pt idx="865">
                  <c:v>44680</c:v>
                </c:pt>
                <c:pt idx="866">
                  <c:v>44683</c:v>
                </c:pt>
                <c:pt idx="867">
                  <c:v>44684</c:v>
                </c:pt>
                <c:pt idx="868">
                  <c:v>44685</c:v>
                </c:pt>
                <c:pt idx="869">
                  <c:v>44686</c:v>
                </c:pt>
                <c:pt idx="870">
                  <c:v>44687</c:v>
                </c:pt>
                <c:pt idx="871">
                  <c:v>44690</c:v>
                </c:pt>
                <c:pt idx="872">
                  <c:v>44691</c:v>
                </c:pt>
                <c:pt idx="873">
                  <c:v>44692</c:v>
                </c:pt>
                <c:pt idx="874">
                  <c:v>44693</c:v>
                </c:pt>
                <c:pt idx="875">
                  <c:v>44694</c:v>
                </c:pt>
                <c:pt idx="876">
                  <c:v>44697</c:v>
                </c:pt>
                <c:pt idx="877">
                  <c:v>44698</c:v>
                </c:pt>
                <c:pt idx="878">
                  <c:v>44699</c:v>
                </c:pt>
                <c:pt idx="879">
                  <c:v>44700</c:v>
                </c:pt>
                <c:pt idx="880">
                  <c:v>44701</c:v>
                </c:pt>
                <c:pt idx="881">
                  <c:v>44704</c:v>
                </c:pt>
                <c:pt idx="882">
                  <c:v>44705</c:v>
                </c:pt>
                <c:pt idx="883">
                  <c:v>44706</c:v>
                </c:pt>
                <c:pt idx="884">
                  <c:v>44707</c:v>
                </c:pt>
                <c:pt idx="885">
                  <c:v>44708</c:v>
                </c:pt>
                <c:pt idx="886">
                  <c:v>44712</c:v>
                </c:pt>
                <c:pt idx="887">
                  <c:v>44713</c:v>
                </c:pt>
                <c:pt idx="888">
                  <c:v>44714</c:v>
                </c:pt>
                <c:pt idx="889">
                  <c:v>44715</c:v>
                </c:pt>
                <c:pt idx="890">
                  <c:v>44718</c:v>
                </c:pt>
                <c:pt idx="891">
                  <c:v>44719</c:v>
                </c:pt>
                <c:pt idx="892">
                  <c:v>44720</c:v>
                </c:pt>
                <c:pt idx="893">
                  <c:v>44721</c:v>
                </c:pt>
                <c:pt idx="894">
                  <c:v>44722</c:v>
                </c:pt>
                <c:pt idx="895">
                  <c:v>44725</c:v>
                </c:pt>
                <c:pt idx="896">
                  <c:v>44726</c:v>
                </c:pt>
                <c:pt idx="897">
                  <c:v>44727</c:v>
                </c:pt>
                <c:pt idx="898">
                  <c:v>44728</c:v>
                </c:pt>
                <c:pt idx="899">
                  <c:v>44729</c:v>
                </c:pt>
                <c:pt idx="900">
                  <c:v>44733</c:v>
                </c:pt>
                <c:pt idx="901">
                  <c:v>44734</c:v>
                </c:pt>
                <c:pt idx="902">
                  <c:v>44735</c:v>
                </c:pt>
                <c:pt idx="903">
                  <c:v>44736</c:v>
                </c:pt>
                <c:pt idx="904">
                  <c:v>44739</c:v>
                </c:pt>
                <c:pt idx="905">
                  <c:v>44740</c:v>
                </c:pt>
                <c:pt idx="906">
                  <c:v>44741</c:v>
                </c:pt>
                <c:pt idx="907">
                  <c:v>44742</c:v>
                </c:pt>
                <c:pt idx="908">
                  <c:v>44743</c:v>
                </c:pt>
                <c:pt idx="909">
                  <c:v>44747</c:v>
                </c:pt>
                <c:pt idx="910">
                  <c:v>44748</c:v>
                </c:pt>
                <c:pt idx="911">
                  <c:v>44749</c:v>
                </c:pt>
                <c:pt idx="912">
                  <c:v>44750</c:v>
                </c:pt>
                <c:pt idx="913">
                  <c:v>44753</c:v>
                </c:pt>
                <c:pt idx="914">
                  <c:v>44754</c:v>
                </c:pt>
                <c:pt idx="915">
                  <c:v>44755</c:v>
                </c:pt>
                <c:pt idx="916">
                  <c:v>44756</c:v>
                </c:pt>
                <c:pt idx="917">
                  <c:v>44757</c:v>
                </c:pt>
                <c:pt idx="918">
                  <c:v>44760</c:v>
                </c:pt>
                <c:pt idx="919">
                  <c:v>44761</c:v>
                </c:pt>
                <c:pt idx="920">
                  <c:v>44762</c:v>
                </c:pt>
                <c:pt idx="921">
                  <c:v>44763</c:v>
                </c:pt>
                <c:pt idx="922">
                  <c:v>44764</c:v>
                </c:pt>
                <c:pt idx="923">
                  <c:v>44767</c:v>
                </c:pt>
                <c:pt idx="924">
                  <c:v>44768</c:v>
                </c:pt>
                <c:pt idx="925">
                  <c:v>44769</c:v>
                </c:pt>
                <c:pt idx="926">
                  <c:v>44770</c:v>
                </c:pt>
                <c:pt idx="927">
                  <c:v>44771</c:v>
                </c:pt>
                <c:pt idx="928">
                  <c:v>44774</c:v>
                </c:pt>
                <c:pt idx="929">
                  <c:v>44775</c:v>
                </c:pt>
                <c:pt idx="930">
                  <c:v>44776</c:v>
                </c:pt>
                <c:pt idx="931">
                  <c:v>44777</c:v>
                </c:pt>
                <c:pt idx="932">
                  <c:v>44778</c:v>
                </c:pt>
                <c:pt idx="933">
                  <c:v>44781</c:v>
                </c:pt>
                <c:pt idx="934">
                  <c:v>44782</c:v>
                </c:pt>
                <c:pt idx="935">
                  <c:v>44783</c:v>
                </c:pt>
                <c:pt idx="936">
                  <c:v>44784</c:v>
                </c:pt>
                <c:pt idx="937">
                  <c:v>44785</c:v>
                </c:pt>
                <c:pt idx="938">
                  <c:v>44788</c:v>
                </c:pt>
                <c:pt idx="939">
                  <c:v>44789</c:v>
                </c:pt>
                <c:pt idx="940">
                  <c:v>44790</c:v>
                </c:pt>
                <c:pt idx="941">
                  <c:v>44791</c:v>
                </c:pt>
                <c:pt idx="942">
                  <c:v>44792</c:v>
                </c:pt>
                <c:pt idx="943">
                  <c:v>44795</c:v>
                </c:pt>
                <c:pt idx="944">
                  <c:v>44796</c:v>
                </c:pt>
                <c:pt idx="945">
                  <c:v>44797</c:v>
                </c:pt>
                <c:pt idx="946">
                  <c:v>44798</c:v>
                </c:pt>
                <c:pt idx="947">
                  <c:v>44799</c:v>
                </c:pt>
                <c:pt idx="948">
                  <c:v>44802</c:v>
                </c:pt>
                <c:pt idx="949">
                  <c:v>44803</c:v>
                </c:pt>
                <c:pt idx="950">
                  <c:v>44804</c:v>
                </c:pt>
                <c:pt idx="951">
                  <c:v>44805</c:v>
                </c:pt>
                <c:pt idx="952">
                  <c:v>44806</c:v>
                </c:pt>
                <c:pt idx="953">
                  <c:v>44810</c:v>
                </c:pt>
                <c:pt idx="954">
                  <c:v>44811</c:v>
                </c:pt>
                <c:pt idx="955">
                  <c:v>44812</c:v>
                </c:pt>
                <c:pt idx="956">
                  <c:v>44813</c:v>
                </c:pt>
                <c:pt idx="957">
                  <c:v>44816</c:v>
                </c:pt>
                <c:pt idx="958">
                  <c:v>44817</c:v>
                </c:pt>
                <c:pt idx="959">
                  <c:v>44818</c:v>
                </c:pt>
                <c:pt idx="960">
                  <c:v>44819</c:v>
                </c:pt>
                <c:pt idx="961">
                  <c:v>44820</c:v>
                </c:pt>
                <c:pt idx="962">
                  <c:v>44823</c:v>
                </c:pt>
                <c:pt idx="963">
                  <c:v>44824</c:v>
                </c:pt>
                <c:pt idx="964">
                  <c:v>44825</c:v>
                </c:pt>
                <c:pt idx="965">
                  <c:v>44826</c:v>
                </c:pt>
                <c:pt idx="966">
                  <c:v>44827</c:v>
                </c:pt>
                <c:pt idx="967">
                  <c:v>44830</c:v>
                </c:pt>
                <c:pt idx="968">
                  <c:v>44831</c:v>
                </c:pt>
                <c:pt idx="969">
                  <c:v>44832</c:v>
                </c:pt>
                <c:pt idx="970">
                  <c:v>44833</c:v>
                </c:pt>
                <c:pt idx="971">
                  <c:v>44834</c:v>
                </c:pt>
                <c:pt idx="972">
                  <c:v>44837</c:v>
                </c:pt>
                <c:pt idx="973">
                  <c:v>44838</c:v>
                </c:pt>
                <c:pt idx="974">
                  <c:v>44839</c:v>
                </c:pt>
                <c:pt idx="975">
                  <c:v>44840</c:v>
                </c:pt>
                <c:pt idx="976">
                  <c:v>44841</c:v>
                </c:pt>
                <c:pt idx="977">
                  <c:v>44844</c:v>
                </c:pt>
                <c:pt idx="978">
                  <c:v>44845</c:v>
                </c:pt>
                <c:pt idx="979">
                  <c:v>44846</c:v>
                </c:pt>
                <c:pt idx="980">
                  <c:v>44847</c:v>
                </c:pt>
                <c:pt idx="981">
                  <c:v>44848</c:v>
                </c:pt>
                <c:pt idx="982">
                  <c:v>44851</c:v>
                </c:pt>
                <c:pt idx="983">
                  <c:v>44852</c:v>
                </c:pt>
                <c:pt idx="984">
                  <c:v>44853</c:v>
                </c:pt>
                <c:pt idx="985">
                  <c:v>44854</c:v>
                </c:pt>
                <c:pt idx="986">
                  <c:v>44855</c:v>
                </c:pt>
                <c:pt idx="987">
                  <c:v>44858</c:v>
                </c:pt>
                <c:pt idx="988">
                  <c:v>44859</c:v>
                </c:pt>
                <c:pt idx="989">
                  <c:v>44860</c:v>
                </c:pt>
                <c:pt idx="990">
                  <c:v>44861</c:v>
                </c:pt>
                <c:pt idx="991">
                  <c:v>44862</c:v>
                </c:pt>
                <c:pt idx="992">
                  <c:v>44865</c:v>
                </c:pt>
                <c:pt idx="993">
                  <c:v>44866</c:v>
                </c:pt>
                <c:pt idx="994">
                  <c:v>44867</c:v>
                </c:pt>
                <c:pt idx="995">
                  <c:v>44868</c:v>
                </c:pt>
                <c:pt idx="996">
                  <c:v>44869</c:v>
                </c:pt>
                <c:pt idx="997">
                  <c:v>44872</c:v>
                </c:pt>
                <c:pt idx="998">
                  <c:v>44873</c:v>
                </c:pt>
                <c:pt idx="999">
                  <c:v>44874</c:v>
                </c:pt>
                <c:pt idx="1000">
                  <c:v>44875</c:v>
                </c:pt>
                <c:pt idx="1001">
                  <c:v>44876</c:v>
                </c:pt>
                <c:pt idx="1002">
                  <c:v>44879</c:v>
                </c:pt>
                <c:pt idx="1003">
                  <c:v>44880</c:v>
                </c:pt>
                <c:pt idx="1004">
                  <c:v>44881</c:v>
                </c:pt>
                <c:pt idx="1005">
                  <c:v>44882</c:v>
                </c:pt>
                <c:pt idx="1006">
                  <c:v>44883</c:v>
                </c:pt>
                <c:pt idx="1007">
                  <c:v>44886</c:v>
                </c:pt>
                <c:pt idx="1008">
                  <c:v>44887</c:v>
                </c:pt>
                <c:pt idx="1009">
                  <c:v>44888</c:v>
                </c:pt>
                <c:pt idx="1010">
                  <c:v>44890</c:v>
                </c:pt>
                <c:pt idx="1011">
                  <c:v>44893</c:v>
                </c:pt>
                <c:pt idx="1012">
                  <c:v>44894</c:v>
                </c:pt>
                <c:pt idx="1013">
                  <c:v>44895</c:v>
                </c:pt>
                <c:pt idx="1014">
                  <c:v>44896</c:v>
                </c:pt>
                <c:pt idx="1015">
                  <c:v>44897</c:v>
                </c:pt>
                <c:pt idx="1016">
                  <c:v>44900</c:v>
                </c:pt>
                <c:pt idx="1017">
                  <c:v>44901</c:v>
                </c:pt>
                <c:pt idx="1018">
                  <c:v>44902</c:v>
                </c:pt>
                <c:pt idx="1019">
                  <c:v>44903</c:v>
                </c:pt>
                <c:pt idx="1020">
                  <c:v>44904</c:v>
                </c:pt>
                <c:pt idx="1021">
                  <c:v>44907</c:v>
                </c:pt>
                <c:pt idx="1022">
                  <c:v>44908</c:v>
                </c:pt>
                <c:pt idx="1023">
                  <c:v>44909</c:v>
                </c:pt>
                <c:pt idx="1024">
                  <c:v>44910</c:v>
                </c:pt>
                <c:pt idx="1025">
                  <c:v>44911</c:v>
                </c:pt>
                <c:pt idx="1026">
                  <c:v>44914</c:v>
                </c:pt>
                <c:pt idx="1027">
                  <c:v>44915</c:v>
                </c:pt>
                <c:pt idx="1028">
                  <c:v>44916</c:v>
                </c:pt>
                <c:pt idx="1029">
                  <c:v>44917</c:v>
                </c:pt>
                <c:pt idx="1030">
                  <c:v>44918</c:v>
                </c:pt>
                <c:pt idx="1031">
                  <c:v>44922</c:v>
                </c:pt>
                <c:pt idx="1032">
                  <c:v>44923</c:v>
                </c:pt>
                <c:pt idx="1033">
                  <c:v>44924</c:v>
                </c:pt>
                <c:pt idx="1034">
                  <c:v>44925</c:v>
                </c:pt>
                <c:pt idx="1035">
                  <c:v>44929</c:v>
                </c:pt>
                <c:pt idx="1036">
                  <c:v>44930</c:v>
                </c:pt>
                <c:pt idx="1037">
                  <c:v>44931</c:v>
                </c:pt>
                <c:pt idx="1038">
                  <c:v>44932</c:v>
                </c:pt>
                <c:pt idx="1039">
                  <c:v>44935</c:v>
                </c:pt>
                <c:pt idx="1040">
                  <c:v>44936</c:v>
                </c:pt>
                <c:pt idx="1041">
                  <c:v>44937</c:v>
                </c:pt>
                <c:pt idx="1042">
                  <c:v>44938</c:v>
                </c:pt>
                <c:pt idx="1043">
                  <c:v>44939</c:v>
                </c:pt>
                <c:pt idx="1044">
                  <c:v>44943</c:v>
                </c:pt>
                <c:pt idx="1045">
                  <c:v>44944</c:v>
                </c:pt>
                <c:pt idx="1046">
                  <c:v>44945</c:v>
                </c:pt>
                <c:pt idx="1047">
                  <c:v>44946</c:v>
                </c:pt>
                <c:pt idx="1048">
                  <c:v>44949</c:v>
                </c:pt>
                <c:pt idx="1049">
                  <c:v>44950</c:v>
                </c:pt>
                <c:pt idx="1050">
                  <c:v>44951</c:v>
                </c:pt>
                <c:pt idx="1051">
                  <c:v>44952</c:v>
                </c:pt>
                <c:pt idx="1052">
                  <c:v>44953</c:v>
                </c:pt>
                <c:pt idx="1053">
                  <c:v>44956</c:v>
                </c:pt>
                <c:pt idx="1054">
                  <c:v>44957</c:v>
                </c:pt>
                <c:pt idx="1055">
                  <c:v>44958</c:v>
                </c:pt>
                <c:pt idx="1056">
                  <c:v>44959</c:v>
                </c:pt>
                <c:pt idx="1057">
                  <c:v>44960</c:v>
                </c:pt>
                <c:pt idx="1058">
                  <c:v>44963</c:v>
                </c:pt>
                <c:pt idx="1059">
                  <c:v>44964</c:v>
                </c:pt>
                <c:pt idx="1060">
                  <c:v>44965</c:v>
                </c:pt>
                <c:pt idx="1061">
                  <c:v>44966</c:v>
                </c:pt>
                <c:pt idx="1062">
                  <c:v>44967</c:v>
                </c:pt>
                <c:pt idx="1063">
                  <c:v>44970</c:v>
                </c:pt>
                <c:pt idx="1064">
                  <c:v>44971</c:v>
                </c:pt>
                <c:pt idx="1065">
                  <c:v>44972</c:v>
                </c:pt>
                <c:pt idx="1066">
                  <c:v>44973</c:v>
                </c:pt>
                <c:pt idx="1067">
                  <c:v>44974</c:v>
                </c:pt>
                <c:pt idx="1068">
                  <c:v>44978</c:v>
                </c:pt>
                <c:pt idx="1069">
                  <c:v>44979</c:v>
                </c:pt>
                <c:pt idx="1070">
                  <c:v>44980</c:v>
                </c:pt>
                <c:pt idx="1071">
                  <c:v>44981</c:v>
                </c:pt>
                <c:pt idx="1072">
                  <c:v>44984</c:v>
                </c:pt>
                <c:pt idx="1073">
                  <c:v>44985</c:v>
                </c:pt>
                <c:pt idx="1074">
                  <c:v>44986</c:v>
                </c:pt>
                <c:pt idx="1075">
                  <c:v>44987</c:v>
                </c:pt>
                <c:pt idx="1076">
                  <c:v>44988</c:v>
                </c:pt>
                <c:pt idx="1077">
                  <c:v>44991</c:v>
                </c:pt>
                <c:pt idx="1078">
                  <c:v>44992</c:v>
                </c:pt>
                <c:pt idx="1079">
                  <c:v>44993</c:v>
                </c:pt>
                <c:pt idx="1080">
                  <c:v>44994</c:v>
                </c:pt>
                <c:pt idx="1081">
                  <c:v>44995</c:v>
                </c:pt>
                <c:pt idx="1082">
                  <c:v>44998</c:v>
                </c:pt>
                <c:pt idx="1083">
                  <c:v>44999</c:v>
                </c:pt>
                <c:pt idx="1084">
                  <c:v>45000</c:v>
                </c:pt>
                <c:pt idx="1085">
                  <c:v>45001</c:v>
                </c:pt>
                <c:pt idx="1086">
                  <c:v>45002</c:v>
                </c:pt>
                <c:pt idx="1087">
                  <c:v>45005</c:v>
                </c:pt>
                <c:pt idx="1088">
                  <c:v>45006</c:v>
                </c:pt>
                <c:pt idx="1089">
                  <c:v>45007</c:v>
                </c:pt>
                <c:pt idx="1090">
                  <c:v>45008</c:v>
                </c:pt>
                <c:pt idx="1091">
                  <c:v>45009</c:v>
                </c:pt>
                <c:pt idx="1092">
                  <c:v>45012</c:v>
                </c:pt>
                <c:pt idx="1093">
                  <c:v>45013</c:v>
                </c:pt>
                <c:pt idx="1094">
                  <c:v>45014</c:v>
                </c:pt>
                <c:pt idx="1095">
                  <c:v>45015</c:v>
                </c:pt>
                <c:pt idx="1096">
                  <c:v>45016</c:v>
                </c:pt>
                <c:pt idx="1097">
                  <c:v>45019</c:v>
                </c:pt>
                <c:pt idx="1098">
                  <c:v>45020</c:v>
                </c:pt>
                <c:pt idx="1099">
                  <c:v>45021</c:v>
                </c:pt>
                <c:pt idx="1100">
                  <c:v>45022</c:v>
                </c:pt>
                <c:pt idx="1101">
                  <c:v>45026</c:v>
                </c:pt>
                <c:pt idx="1102">
                  <c:v>45027</c:v>
                </c:pt>
                <c:pt idx="1103">
                  <c:v>45028</c:v>
                </c:pt>
                <c:pt idx="1104">
                  <c:v>45029</c:v>
                </c:pt>
                <c:pt idx="1105">
                  <c:v>45030</c:v>
                </c:pt>
                <c:pt idx="1106">
                  <c:v>45033</c:v>
                </c:pt>
                <c:pt idx="1107">
                  <c:v>45034</c:v>
                </c:pt>
                <c:pt idx="1108">
                  <c:v>45035</c:v>
                </c:pt>
                <c:pt idx="1109">
                  <c:v>45036</c:v>
                </c:pt>
                <c:pt idx="1110">
                  <c:v>45037</c:v>
                </c:pt>
                <c:pt idx="1111">
                  <c:v>45040</c:v>
                </c:pt>
                <c:pt idx="1112">
                  <c:v>45041</c:v>
                </c:pt>
                <c:pt idx="1113">
                  <c:v>45042</c:v>
                </c:pt>
                <c:pt idx="1114">
                  <c:v>45043</c:v>
                </c:pt>
                <c:pt idx="1115">
                  <c:v>45044</c:v>
                </c:pt>
                <c:pt idx="1116">
                  <c:v>45047</c:v>
                </c:pt>
                <c:pt idx="1117">
                  <c:v>45048</c:v>
                </c:pt>
                <c:pt idx="1118">
                  <c:v>45049</c:v>
                </c:pt>
                <c:pt idx="1119">
                  <c:v>45050</c:v>
                </c:pt>
                <c:pt idx="1120">
                  <c:v>45051</c:v>
                </c:pt>
                <c:pt idx="1121">
                  <c:v>45054</c:v>
                </c:pt>
                <c:pt idx="1122">
                  <c:v>45055</c:v>
                </c:pt>
                <c:pt idx="1123">
                  <c:v>45056</c:v>
                </c:pt>
                <c:pt idx="1124">
                  <c:v>45057</c:v>
                </c:pt>
                <c:pt idx="1125">
                  <c:v>45058</c:v>
                </c:pt>
                <c:pt idx="1126">
                  <c:v>45061</c:v>
                </c:pt>
                <c:pt idx="1127">
                  <c:v>45062</c:v>
                </c:pt>
                <c:pt idx="1128">
                  <c:v>45063</c:v>
                </c:pt>
                <c:pt idx="1129">
                  <c:v>45064</c:v>
                </c:pt>
                <c:pt idx="1130">
                  <c:v>45065</c:v>
                </c:pt>
                <c:pt idx="1131">
                  <c:v>45068</c:v>
                </c:pt>
                <c:pt idx="1132">
                  <c:v>45069</c:v>
                </c:pt>
                <c:pt idx="1133">
                  <c:v>45070</c:v>
                </c:pt>
                <c:pt idx="1134">
                  <c:v>45071</c:v>
                </c:pt>
                <c:pt idx="1135">
                  <c:v>45072</c:v>
                </c:pt>
                <c:pt idx="1136">
                  <c:v>45076</c:v>
                </c:pt>
                <c:pt idx="1137">
                  <c:v>45077</c:v>
                </c:pt>
                <c:pt idx="1138">
                  <c:v>45078</c:v>
                </c:pt>
                <c:pt idx="1139">
                  <c:v>45079</c:v>
                </c:pt>
                <c:pt idx="1140">
                  <c:v>45082</c:v>
                </c:pt>
                <c:pt idx="1141">
                  <c:v>45083</c:v>
                </c:pt>
                <c:pt idx="1142">
                  <c:v>45084</c:v>
                </c:pt>
                <c:pt idx="1143">
                  <c:v>45085</c:v>
                </c:pt>
                <c:pt idx="1144">
                  <c:v>45086</c:v>
                </c:pt>
                <c:pt idx="1145">
                  <c:v>45089</c:v>
                </c:pt>
                <c:pt idx="1146">
                  <c:v>45090</c:v>
                </c:pt>
                <c:pt idx="1147">
                  <c:v>45091</c:v>
                </c:pt>
                <c:pt idx="1148">
                  <c:v>45092</c:v>
                </c:pt>
                <c:pt idx="1149">
                  <c:v>45093</c:v>
                </c:pt>
                <c:pt idx="1150">
                  <c:v>45097</c:v>
                </c:pt>
                <c:pt idx="1151">
                  <c:v>45098</c:v>
                </c:pt>
                <c:pt idx="1152">
                  <c:v>45099</c:v>
                </c:pt>
                <c:pt idx="1153">
                  <c:v>45100</c:v>
                </c:pt>
                <c:pt idx="1154">
                  <c:v>45103</c:v>
                </c:pt>
                <c:pt idx="1155">
                  <c:v>45104</c:v>
                </c:pt>
                <c:pt idx="1156">
                  <c:v>45105</c:v>
                </c:pt>
                <c:pt idx="1157">
                  <c:v>45106</c:v>
                </c:pt>
                <c:pt idx="1158">
                  <c:v>45107</c:v>
                </c:pt>
                <c:pt idx="1159">
                  <c:v>45110</c:v>
                </c:pt>
                <c:pt idx="1160">
                  <c:v>45112</c:v>
                </c:pt>
                <c:pt idx="1161">
                  <c:v>45113</c:v>
                </c:pt>
                <c:pt idx="1162">
                  <c:v>45114</c:v>
                </c:pt>
                <c:pt idx="1163">
                  <c:v>45117</c:v>
                </c:pt>
                <c:pt idx="1164">
                  <c:v>45118</c:v>
                </c:pt>
                <c:pt idx="1165">
                  <c:v>45119</c:v>
                </c:pt>
                <c:pt idx="1166">
                  <c:v>45120</c:v>
                </c:pt>
                <c:pt idx="1167">
                  <c:v>45121</c:v>
                </c:pt>
                <c:pt idx="1168">
                  <c:v>45124</c:v>
                </c:pt>
                <c:pt idx="1169">
                  <c:v>45125</c:v>
                </c:pt>
                <c:pt idx="1170">
                  <c:v>45126</c:v>
                </c:pt>
                <c:pt idx="1171">
                  <c:v>45127</c:v>
                </c:pt>
                <c:pt idx="1172">
                  <c:v>45128</c:v>
                </c:pt>
                <c:pt idx="1173">
                  <c:v>45131</c:v>
                </c:pt>
                <c:pt idx="1174">
                  <c:v>45132</c:v>
                </c:pt>
                <c:pt idx="1175">
                  <c:v>45133</c:v>
                </c:pt>
                <c:pt idx="1176">
                  <c:v>45134</c:v>
                </c:pt>
                <c:pt idx="1177">
                  <c:v>45135</c:v>
                </c:pt>
                <c:pt idx="1178">
                  <c:v>45138</c:v>
                </c:pt>
                <c:pt idx="1179">
                  <c:v>45139</c:v>
                </c:pt>
                <c:pt idx="1180">
                  <c:v>45140</c:v>
                </c:pt>
                <c:pt idx="1181">
                  <c:v>45141</c:v>
                </c:pt>
                <c:pt idx="1182">
                  <c:v>45142</c:v>
                </c:pt>
                <c:pt idx="1183">
                  <c:v>45145</c:v>
                </c:pt>
                <c:pt idx="1184">
                  <c:v>45146</c:v>
                </c:pt>
                <c:pt idx="1185">
                  <c:v>45147</c:v>
                </c:pt>
                <c:pt idx="1186">
                  <c:v>45148</c:v>
                </c:pt>
                <c:pt idx="1187">
                  <c:v>45149</c:v>
                </c:pt>
                <c:pt idx="1188">
                  <c:v>45152</c:v>
                </c:pt>
                <c:pt idx="1189">
                  <c:v>45153</c:v>
                </c:pt>
                <c:pt idx="1190">
                  <c:v>45154</c:v>
                </c:pt>
                <c:pt idx="1191">
                  <c:v>45155</c:v>
                </c:pt>
                <c:pt idx="1192">
                  <c:v>45156</c:v>
                </c:pt>
                <c:pt idx="1193">
                  <c:v>45159</c:v>
                </c:pt>
                <c:pt idx="1194">
                  <c:v>45160</c:v>
                </c:pt>
                <c:pt idx="1195">
                  <c:v>45161</c:v>
                </c:pt>
                <c:pt idx="1196">
                  <c:v>45162</c:v>
                </c:pt>
                <c:pt idx="1197">
                  <c:v>45163</c:v>
                </c:pt>
                <c:pt idx="1198">
                  <c:v>45166</c:v>
                </c:pt>
                <c:pt idx="1199">
                  <c:v>45167</c:v>
                </c:pt>
                <c:pt idx="1200">
                  <c:v>45168</c:v>
                </c:pt>
                <c:pt idx="1201">
                  <c:v>45169</c:v>
                </c:pt>
                <c:pt idx="1202">
                  <c:v>45170</c:v>
                </c:pt>
                <c:pt idx="1203">
                  <c:v>45174</c:v>
                </c:pt>
                <c:pt idx="1204">
                  <c:v>45175</c:v>
                </c:pt>
                <c:pt idx="1205">
                  <c:v>45176</c:v>
                </c:pt>
                <c:pt idx="1206">
                  <c:v>45177</c:v>
                </c:pt>
                <c:pt idx="1207">
                  <c:v>45180</c:v>
                </c:pt>
                <c:pt idx="1208">
                  <c:v>45181</c:v>
                </c:pt>
                <c:pt idx="1209">
                  <c:v>45182</c:v>
                </c:pt>
                <c:pt idx="1210">
                  <c:v>45183</c:v>
                </c:pt>
                <c:pt idx="1211">
                  <c:v>45184</c:v>
                </c:pt>
                <c:pt idx="1212">
                  <c:v>45187</c:v>
                </c:pt>
                <c:pt idx="1213">
                  <c:v>45188</c:v>
                </c:pt>
                <c:pt idx="1214">
                  <c:v>45189</c:v>
                </c:pt>
                <c:pt idx="1215">
                  <c:v>45190</c:v>
                </c:pt>
                <c:pt idx="1216">
                  <c:v>45191</c:v>
                </c:pt>
                <c:pt idx="1217">
                  <c:v>45194</c:v>
                </c:pt>
                <c:pt idx="1218">
                  <c:v>45195</c:v>
                </c:pt>
                <c:pt idx="1219">
                  <c:v>45196</c:v>
                </c:pt>
                <c:pt idx="1220">
                  <c:v>45197</c:v>
                </c:pt>
                <c:pt idx="1221">
                  <c:v>45198</c:v>
                </c:pt>
                <c:pt idx="1222">
                  <c:v>45201</c:v>
                </c:pt>
                <c:pt idx="1223">
                  <c:v>45202</c:v>
                </c:pt>
                <c:pt idx="1224">
                  <c:v>45203</c:v>
                </c:pt>
                <c:pt idx="1225">
                  <c:v>45204</c:v>
                </c:pt>
                <c:pt idx="1226">
                  <c:v>45205</c:v>
                </c:pt>
                <c:pt idx="1227">
                  <c:v>45208</c:v>
                </c:pt>
                <c:pt idx="1228">
                  <c:v>45209</c:v>
                </c:pt>
                <c:pt idx="1229">
                  <c:v>45210</c:v>
                </c:pt>
                <c:pt idx="1230">
                  <c:v>45211</c:v>
                </c:pt>
                <c:pt idx="1231">
                  <c:v>45212</c:v>
                </c:pt>
                <c:pt idx="1232">
                  <c:v>45215</c:v>
                </c:pt>
                <c:pt idx="1233">
                  <c:v>45216</c:v>
                </c:pt>
                <c:pt idx="1234">
                  <c:v>45217</c:v>
                </c:pt>
                <c:pt idx="1235">
                  <c:v>45218</c:v>
                </c:pt>
                <c:pt idx="1236">
                  <c:v>45219</c:v>
                </c:pt>
                <c:pt idx="1237">
                  <c:v>45222</c:v>
                </c:pt>
                <c:pt idx="1238">
                  <c:v>45223</c:v>
                </c:pt>
                <c:pt idx="1239">
                  <c:v>45224</c:v>
                </c:pt>
                <c:pt idx="1240">
                  <c:v>45225</c:v>
                </c:pt>
                <c:pt idx="1241">
                  <c:v>45226</c:v>
                </c:pt>
                <c:pt idx="1242">
                  <c:v>45229</c:v>
                </c:pt>
                <c:pt idx="1243">
                  <c:v>45230</c:v>
                </c:pt>
                <c:pt idx="1244">
                  <c:v>45231</c:v>
                </c:pt>
                <c:pt idx="1245">
                  <c:v>45232</c:v>
                </c:pt>
                <c:pt idx="1246">
                  <c:v>45233</c:v>
                </c:pt>
                <c:pt idx="1247">
                  <c:v>45236</c:v>
                </c:pt>
                <c:pt idx="1248">
                  <c:v>45237</c:v>
                </c:pt>
                <c:pt idx="1249">
                  <c:v>45238</c:v>
                </c:pt>
                <c:pt idx="1250">
                  <c:v>45239</c:v>
                </c:pt>
                <c:pt idx="1251">
                  <c:v>45240</c:v>
                </c:pt>
                <c:pt idx="1252">
                  <c:v>45243</c:v>
                </c:pt>
                <c:pt idx="1253">
                  <c:v>45244</c:v>
                </c:pt>
              </c:numCache>
            </c:numRef>
          </c:cat>
          <c:val>
            <c:numRef>
              <c:f>'Pane 1'!$B$37:$B$1290</c:f>
              <c:numCache>
                <c:formatCode>0.00</c:formatCode>
                <c:ptCount val="1254"/>
                <c:pt idx="0">
                  <c:v>1213.8</c:v>
                </c:pt>
                <c:pt idx="1">
                  <c:v>1218.5999999999999</c:v>
                </c:pt>
                <c:pt idx="2">
                  <c:v>1226.4000000000001</c:v>
                </c:pt>
                <c:pt idx="3">
                  <c:v>1228.5999999999999</c:v>
                </c:pt>
                <c:pt idx="4">
                  <c:v>1224.4000000000001</c:v>
                </c:pt>
                <c:pt idx="5">
                  <c:v>1231.2</c:v>
                </c:pt>
                <c:pt idx="6">
                  <c:v>1226.5999999999999</c:v>
                </c:pt>
                <c:pt idx="7">
                  <c:v>1226.0999999999999</c:v>
                </c:pt>
                <c:pt idx="8">
                  <c:v>1217.0999999999999</c:v>
                </c:pt>
                <c:pt idx="9">
                  <c:v>1227.2</c:v>
                </c:pt>
                <c:pt idx="10">
                  <c:v>1227.9000000000001</c:v>
                </c:pt>
                <c:pt idx="11">
                  <c:v>1223.5999999999999</c:v>
                </c:pt>
                <c:pt idx="12">
                  <c:v>1236.9000000000001</c:v>
                </c:pt>
                <c:pt idx="13">
                  <c:v>1243.3</c:v>
                </c:pt>
                <c:pt idx="14">
                  <c:v>1239.0999999999999</c:v>
                </c:pt>
                <c:pt idx="15">
                  <c:v>1239.7</c:v>
                </c:pt>
                <c:pt idx="16">
                  <c:v>1248.2</c:v>
                </c:pt>
                <c:pt idx="17">
                  <c:v>1244.9000000000001</c:v>
                </c:pt>
                <c:pt idx="18">
                  <c:v>1242.8</c:v>
                </c:pt>
                <c:pt idx="19">
                  <c:v>1246.0999999999999</c:v>
                </c:pt>
                <c:pt idx="20">
                  <c:v>1243.7</c:v>
                </c:pt>
                <c:pt idx="21">
                  <c:v>1237.9000000000001</c:v>
                </c:pt>
                <c:pt idx="22">
                  <c:v>1248.2</c:v>
                </c:pt>
                <c:pt idx="23">
                  <c:v>1250.0999999999999</c:v>
                </c:pt>
                <c:pt idx="24">
                  <c:v>1252.5999999999999</c:v>
                </c:pt>
                <c:pt idx="25">
                  <c:v>1263.9000000000001</c:v>
                </c:pt>
                <c:pt idx="26">
                  <c:v>1254.5999999999999</c:v>
                </c:pt>
                <c:pt idx="27">
                  <c:v>1267.9000000000001</c:v>
                </c:pt>
                <c:pt idx="28">
                  <c:v>1269</c:v>
                </c:pt>
                <c:pt idx="29">
                  <c:v>1277.4000000000001</c:v>
                </c:pt>
                <c:pt idx="30">
                  <c:v>1279.9000000000001</c:v>
                </c:pt>
                <c:pt idx="31">
                  <c:v>1278.3</c:v>
                </c:pt>
                <c:pt idx="32">
                  <c:v>1281</c:v>
                </c:pt>
                <c:pt idx="33">
                  <c:v>1291.8</c:v>
                </c:pt>
                <c:pt idx="34">
                  <c:v>1329.2</c:v>
                </c:pt>
                <c:pt idx="35">
                  <c:v>1333.4</c:v>
                </c:pt>
                <c:pt idx="36">
                  <c:v>1329.3</c:v>
                </c:pt>
                <c:pt idx="37">
                  <c:v>1335.5</c:v>
                </c:pt>
                <c:pt idx="38">
                  <c:v>1331.2</c:v>
                </c:pt>
                <c:pt idx="39">
                  <c:v>1333.2</c:v>
                </c:pt>
                <c:pt idx="40">
                  <c:v>1335.3</c:v>
                </c:pt>
                <c:pt idx="41">
                  <c:v>1331.8</c:v>
                </c:pt>
                <c:pt idx="42">
                  <c:v>1337.4</c:v>
                </c:pt>
                <c:pt idx="43">
                  <c:v>1335.9</c:v>
                </c:pt>
                <c:pt idx="44">
                  <c:v>1326.1</c:v>
                </c:pt>
                <c:pt idx="45">
                  <c:v>1326.4</c:v>
                </c:pt>
                <c:pt idx="46">
                  <c:v>1327.3</c:v>
                </c:pt>
                <c:pt idx="47">
                  <c:v>1322.9</c:v>
                </c:pt>
                <c:pt idx="48">
                  <c:v>1341.3</c:v>
                </c:pt>
                <c:pt idx="49">
                  <c:v>1347.1</c:v>
                </c:pt>
                <c:pt idx="50">
                  <c:v>1352.7</c:v>
                </c:pt>
                <c:pt idx="51">
                  <c:v>1353.2</c:v>
                </c:pt>
                <c:pt idx="52">
                  <c:v>1322.3</c:v>
                </c:pt>
                <c:pt idx="53">
                  <c:v>1359.3</c:v>
                </c:pt>
                <c:pt idx="54">
                  <c:v>1356.5</c:v>
                </c:pt>
                <c:pt idx="55">
                  <c:v>1316.5</c:v>
                </c:pt>
                <c:pt idx="56">
                  <c:v>1352</c:v>
                </c:pt>
                <c:pt idx="57">
                  <c:v>1311.6</c:v>
                </c:pt>
                <c:pt idx="58">
                  <c:v>1315.9</c:v>
                </c:pt>
                <c:pt idx="59">
                  <c:v>1349.4</c:v>
                </c:pt>
                <c:pt idx="60">
                  <c:v>1351.4</c:v>
                </c:pt>
                <c:pt idx="61">
                  <c:v>1352.6</c:v>
                </c:pt>
                <c:pt idx="62">
                  <c:v>1351.2</c:v>
                </c:pt>
                <c:pt idx="63">
                  <c:v>1359.2</c:v>
                </c:pt>
                <c:pt idx="64">
                  <c:v>1381.9</c:v>
                </c:pt>
                <c:pt idx="65">
                  <c:v>1384.9</c:v>
                </c:pt>
                <c:pt idx="66">
                  <c:v>1364.7</c:v>
                </c:pt>
                <c:pt idx="67">
                  <c:v>1369.9</c:v>
                </c:pt>
                <c:pt idx="68">
                  <c:v>1366.4</c:v>
                </c:pt>
                <c:pt idx="69">
                  <c:v>1365.5</c:v>
                </c:pt>
                <c:pt idx="70">
                  <c:v>1358.1</c:v>
                </c:pt>
                <c:pt idx="71">
                  <c:v>1352.8</c:v>
                </c:pt>
                <c:pt idx="72">
                  <c:v>1335.8</c:v>
                </c:pt>
                <c:pt idx="73">
                  <c:v>1323.9</c:v>
                </c:pt>
                <c:pt idx="74">
                  <c:v>1321.1</c:v>
                </c:pt>
                <c:pt idx="75">
                  <c:v>1324.1</c:v>
                </c:pt>
                <c:pt idx="76">
                  <c:v>1322.3</c:v>
                </c:pt>
                <c:pt idx="77">
                  <c:v>1335.9</c:v>
                </c:pt>
                <c:pt idx="78">
                  <c:v>1327.4</c:v>
                </c:pt>
                <c:pt idx="79">
                  <c:v>1334.1</c:v>
                </c:pt>
                <c:pt idx="80">
                  <c:v>1345.7</c:v>
                </c:pt>
                <c:pt idx="81">
                  <c:v>1331.2</c:v>
                </c:pt>
                <c:pt idx="82">
                  <c:v>1338.9</c:v>
                </c:pt>
                <c:pt idx="83">
                  <c:v>1337.6</c:v>
                </c:pt>
                <c:pt idx="84">
                  <c:v>1342.9</c:v>
                </c:pt>
                <c:pt idx="85">
                  <c:v>1337.7</c:v>
                </c:pt>
                <c:pt idx="86">
                  <c:v>1343.2</c:v>
                </c:pt>
                <c:pt idx="87">
                  <c:v>1348.1</c:v>
                </c:pt>
                <c:pt idx="88">
                  <c:v>1358.2</c:v>
                </c:pt>
                <c:pt idx="89">
                  <c:v>1350.8</c:v>
                </c:pt>
                <c:pt idx="90">
                  <c:v>1346</c:v>
                </c:pt>
                <c:pt idx="91">
                  <c:v>1324.6</c:v>
                </c:pt>
                <c:pt idx="92">
                  <c:v>1328</c:v>
                </c:pt>
                <c:pt idx="93">
                  <c:v>1323.8</c:v>
                </c:pt>
                <c:pt idx="94">
                  <c:v>1325.1</c:v>
                </c:pt>
                <c:pt idx="95">
                  <c:v>1324.9</c:v>
                </c:pt>
                <c:pt idx="96">
                  <c:v>1323.8</c:v>
                </c:pt>
                <c:pt idx="97">
                  <c:v>1325.3</c:v>
                </c:pt>
                <c:pt idx="98">
                  <c:v>1331.6</c:v>
                </c:pt>
                <c:pt idx="99">
                  <c:v>1338.1</c:v>
                </c:pt>
                <c:pt idx="100">
                  <c:v>1343.6</c:v>
                </c:pt>
                <c:pt idx="101">
                  <c:v>1323.1</c:v>
                </c:pt>
                <c:pt idx="102">
                  <c:v>1325.6</c:v>
                </c:pt>
                <c:pt idx="103">
                  <c:v>1321.6</c:v>
                </c:pt>
                <c:pt idx="104">
                  <c:v>1307.3</c:v>
                </c:pt>
                <c:pt idx="105">
                  <c:v>1306.7</c:v>
                </c:pt>
                <c:pt idx="106">
                  <c:v>1306</c:v>
                </c:pt>
                <c:pt idx="107">
                  <c:v>1307.5999999999999</c:v>
                </c:pt>
                <c:pt idx="108">
                  <c:v>1303</c:v>
                </c:pt>
                <c:pt idx="109">
                  <c:v>1309.2</c:v>
                </c:pt>
                <c:pt idx="110">
                  <c:v>1309.5</c:v>
                </c:pt>
                <c:pt idx="111">
                  <c:v>1318.6</c:v>
                </c:pt>
                <c:pt idx="112">
                  <c:v>1311</c:v>
                </c:pt>
                <c:pt idx="113">
                  <c:v>1315.2</c:v>
                </c:pt>
                <c:pt idx="114">
                  <c:v>1313.8</c:v>
                </c:pt>
                <c:pt idx="115">
                  <c:v>1301.5999999999999</c:v>
                </c:pt>
                <c:pt idx="116">
                  <c:v>1311</c:v>
                </c:pt>
                <c:pt idx="117">
                  <c:v>1313.5</c:v>
                </c:pt>
                <c:pt idx="118">
                  <c:v>1315.2</c:v>
                </c:pt>
                <c:pt idx="119">
                  <c:v>1310.9</c:v>
                </c:pt>
                <c:pt idx="120">
                  <c:v>1314.6</c:v>
                </c:pt>
                <c:pt idx="121">
                  <c:v>1316.7</c:v>
                </c:pt>
                <c:pt idx="122">
                  <c:v>1330.4</c:v>
                </c:pt>
                <c:pt idx="123">
                  <c:v>1324.4</c:v>
                </c:pt>
                <c:pt idx="124">
                  <c:v>1325.6</c:v>
                </c:pt>
                <c:pt idx="125">
                  <c:v>1314.5</c:v>
                </c:pt>
                <c:pt idx="126">
                  <c:v>1303.8</c:v>
                </c:pt>
                <c:pt idx="127">
                  <c:v>1305.7</c:v>
                </c:pt>
                <c:pt idx="128">
                  <c:v>1301.5999999999999</c:v>
                </c:pt>
                <c:pt idx="129">
                  <c:v>1302.9000000000001</c:v>
                </c:pt>
                <c:pt idx="130">
                  <c:v>1313.4</c:v>
                </c:pt>
                <c:pt idx="131">
                  <c:v>1311.7</c:v>
                </c:pt>
                <c:pt idx="132">
                  <c:v>1305.0999999999999</c:v>
                </c:pt>
                <c:pt idx="133">
                  <c:v>1308.5999999999999</c:v>
                </c:pt>
                <c:pt idx="134">
                  <c:v>1314.9</c:v>
                </c:pt>
                <c:pt idx="135">
                  <c:v>1333</c:v>
                </c:pt>
                <c:pt idx="136">
                  <c:v>1348.9</c:v>
                </c:pt>
                <c:pt idx="137">
                  <c:v>1350</c:v>
                </c:pt>
                <c:pt idx="138">
                  <c:v>1354.4</c:v>
                </c:pt>
                <c:pt idx="139">
                  <c:v>1363.3</c:v>
                </c:pt>
                <c:pt idx="140">
                  <c:v>1366.8</c:v>
                </c:pt>
                <c:pt idx="141">
                  <c:v>1350.7</c:v>
                </c:pt>
                <c:pt idx="142">
                  <c:v>1353</c:v>
                </c:pt>
                <c:pt idx="143">
                  <c:v>1358.2</c:v>
                </c:pt>
                <c:pt idx="144">
                  <c:v>1364.9</c:v>
                </c:pt>
                <c:pt idx="145">
                  <c:v>1365.5</c:v>
                </c:pt>
                <c:pt idx="146">
                  <c:v>1363.6</c:v>
                </c:pt>
                <c:pt idx="147">
                  <c:v>1371.4</c:v>
                </c:pt>
                <c:pt idx="148">
                  <c:v>1369.4</c:v>
                </c:pt>
                <c:pt idx="149">
                  <c:v>1416.8</c:v>
                </c:pt>
                <c:pt idx="150">
                  <c:v>1419.9</c:v>
                </c:pt>
                <c:pt idx="151">
                  <c:v>1438.1</c:v>
                </c:pt>
                <c:pt idx="152">
                  <c:v>1438.5</c:v>
                </c:pt>
                <c:pt idx="153">
                  <c:v>1435.3</c:v>
                </c:pt>
                <c:pt idx="154">
                  <c:v>1432.1</c:v>
                </c:pt>
                <c:pt idx="155">
                  <c:v>1434</c:v>
                </c:pt>
                <c:pt idx="156">
                  <c:v>1410.1</c:v>
                </c:pt>
                <c:pt idx="157">
                  <c:v>1429.3</c:v>
                </c:pt>
                <c:pt idx="158">
                  <c:v>1442.2</c:v>
                </c:pt>
                <c:pt idx="159">
                  <c:v>1422.2</c:v>
                </c:pt>
                <c:pt idx="160">
                  <c:v>1422.7</c:v>
                </c:pt>
                <c:pt idx="161">
                  <c:v>1423.3</c:v>
                </c:pt>
                <c:pt idx="162">
                  <c:v>1435.6</c:v>
                </c:pt>
                <c:pt idx="163">
                  <c:v>1430.4</c:v>
                </c:pt>
                <c:pt idx="164">
                  <c:v>1435.9</c:v>
                </c:pt>
                <c:pt idx="165">
                  <c:v>1437.1</c:v>
                </c:pt>
                <c:pt idx="166">
                  <c:v>1434.7</c:v>
                </c:pt>
                <c:pt idx="167">
                  <c:v>1447.1</c:v>
                </c:pt>
                <c:pt idx="168">
                  <c:v>1451.9</c:v>
                </c:pt>
                <c:pt idx="169">
                  <c:v>1450.3</c:v>
                </c:pt>
                <c:pt idx="170">
                  <c:v>1450.7</c:v>
                </c:pt>
                <c:pt idx="171">
                  <c:v>1445.5</c:v>
                </c:pt>
                <c:pt idx="172">
                  <c:v>1447.6</c:v>
                </c:pt>
                <c:pt idx="173">
                  <c:v>1438.6</c:v>
                </c:pt>
                <c:pt idx="174">
                  <c:v>1443.5</c:v>
                </c:pt>
                <c:pt idx="175">
                  <c:v>1444.5</c:v>
                </c:pt>
                <c:pt idx="176">
                  <c:v>1453</c:v>
                </c:pt>
                <c:pt idx="177">
                  <c:v>1449</c:v>
                </c:pt>
                <c:pt idx="178">
                  <c:v>1443.7</c:v>
                </c:pt>
                <c:pt idx="179">
                  <c:v>1468.4</c:v>
                </c:pt>
                <c:pt idx="180">
                  <c:v>1486.9</c:v>
                </c:pt>
                <c:pt idx="181">
                  <c:v>1494.7</c:v>
                </c:pt>
                <c:pt idx="182">
                  <c:v>1530.1</c:v>
                </c:pt>
                <c:pt idx="183">
                  <c:v>1520.2</c:v>
                </c:pt>
                <c:pt idx="184">
                  <c:v>1519.4</c:v>
                </c:pt>
                <c:pt idx="185">
                  <c:v>1528.1</c:v>
                </c:pt>
                <c:pt idx="186">
                  <c:v>1525.2</c:v>
                </c:pt>
                <c:pt idx="187">
                  <c:v>1538.8</c:v>
                </c:pt>
                <c:pt idx="188">
                  <c:v>1542.1</c:v>
                </c:pt>
                <c:pt idx="189">
                  <c:v>1534.3</c:v>
                </c:pt>
                <c:pt idx="190">
                  <c:v>1522.3</c:v>
                </c:pt>
                <c:pt idx="191">
                  <c:v>1526.4</c:v>
                </c:pt>
                <c:pt idx="192">
                  <c:v>1526.4</c:v>
                </c:pt>
                <c:pt idx="193">
                  <c:v>1519.3</c:v>
                </c:pt>
                <c:pt idx="194">
                  <c:v>1548.4</c:v>
                </c:pt>
                <c:pt idx="195">
                  <c:v>1548.1</c:v>
                </c:pt>
                <c:pt idx="196">
                  <c:v>1563.1</c:v>
                </c:pt>
                <c:pt idx="197">
                  <c:v>1560.4</c:v>
                </c:pt>
                <c:pt idx="198">
                  <c:v>1548.2</c:v>
                </c:pt>
                <c:pt idx="199">
                  <c:v>1541</c:v>
                </c:pt>
                <c:pt idx="200">
                  <c:v>1567.5</c:v>
                </c:pt>
                <c:pt idx="201">
                  <c:v>1571.8</c:v>
                </c:pt>
                <c:pt idx="202">
                  <c:v>1536.8</c:v>
                </c:pt>
                <c:pt idx="203">
                  <c:v>1527</c:v>
                </c:pt>
                <c:pt idx="204">
                  <c:v>1522.9</c:v>
                </c:pt>
                <c:pt idx="205">
                  <c:v>1511.1</c:v>
                </c:pt>
                <c:pt idx="206">
                  <c:v>1515.1</c:v>
                </c:pt>
                <c:pt idx="207">
                  <c:v>1519.4</c:v>
                </c:pt>
                <c:pt idx="208">
                  <c:v>1511.7</c:v>
                </c:pt>
                <c:pt idx="209">
                  <c:v>1523.6</c:v>
                </c:pt>
                <c:pt idx="210">
                  <c:v>1525.4</c:v>
                </c:pt>
                <c:pt idx="211">
                  <c:v>1527.8</c:v>
                </c:pt>
                <c:pt idx="212">
                  <c:v>1518.1</c:v>
                </c:pt>
                <c:pt idx="213">
                  <c:v>1527</c:v>
                </c:pt>
                <c:pt idx="214">
                  <c:v>1543.6</c:v>
                </c:pt>
                <c:pt idx="215">
                  <c:v>1552.1</c:v>
                </c:pt>
                <c:pt idx="216">
                  <c:v>1524.1</c:v>
                </c:pt>
                <c:pt idx="217">
                  <c:v>1527.2</c:v>
                </c:pt>
                <c:pt idx="218">
                  <c:v>1518.6</c:v>
                </c:pt>
                <c:pt idx="219">
                  <c:v>1485.1</c:v>
                </c:pt>
                <c:pt idx="220">
                  <c:v>1500.9</c:v>
                </c:pt>
                <c:pt idx="221">
                  <c:v>1519.9</c:v>
                </c:pt>
                <c:pt idx="222">
                  <c:v>1525.8</c:v>
                </c:pt>
                <c:pt idx="223">
                  <c:v>1525</c:v>
                </c:pt>
                <c:pt idx="224">
                  <c:v>1516.5</c:v>
                </c:pt>
                <c:pt idx="225">
                  <c:v>1516</c:v>
                </c:pt>
                <c:pt idx="226">
                  <c:v>1524.9</c:v>
                </c:pt>
                <c:pt idx="227">
                  <c:v>1513</c:v>
                </c:pt>
                <c:pt idx="228">
                  <c:v>1500.6</c:v>
                </c:pt>
                <c:pt idx="229">
                  <c:v>1509.6</c:v>
                </c:pt>
                <c:pt idx="230">
                  <c:v>1495.4</c:v>
                </c:pt>
                <c:pt idx="231">
                  <c:v>1505.9</c:v>
                </c:pt>
                <c:pt idx="232">
                  <c:v>1510.4</c:v>
                </c:pt>
                <c:pt idx="233">
                  <c:v>1505.9</c:v>
                </c:pt>
                <c:pt idx="234">
                  <c:v>1500</c:v>
                </c:pt>
                <c:pt idx="235">
                  <c:v>1499.5</c:v>
                </c:pt>
                <c:pt idx="236">
                  <c:v>1507.7</c:v>
                </c:pt>
                <c:pt idx="237">
                  <c:v>1516.8</c:v>
                </c:pt>
                <c:pt idx="238">
                  <c:v>1517.5</c:v>
                </c:pt>
                <c:pt idx="239">
                  <c:v>1508</c:v>
                </c:pt>
                <c:pt idx="240">
                  <c:v>1502.7</c:v>
                </c:pt>
                <c:pt idx="241">
                  <c:v>1508.9</c:v>
                </c:pt>
                <c:pt idx="242">
                  <c:v>1526.9</c:v>
                </c:pt>
                <c:pt idx="243">
                  <c:v>1523.7</c:v>
                </c:pt>
                <c:pt idx="244">
                  <c:v>1523.6</c:v>
                </c:pt>
                <c:pt idx="245">
                  <c:v>1496</c:v>
                </c:pt>
                <c:pt idx="246">
                  <c:v>1505.6</c:v>
                </c:pt>
                <c:pt idx="247">
                  <c:v>1478.6</c:v>
                </c:pt>
                <c:pt idx="248">
                  <c:v>1475.1</c:v>
                </c:pt>
                <c:pt idx="249">
                  <c:v>1469.4</c:v>
                </c:pt>
                <c:pt idx="250">
                  <c:v>1465.9</c:v>
                </c:pt>
                <c:pt idx="251">
                  <c:v>1475.5</c:v>
                </c:pt>
                <c:pt idx="252">
                  <c:v>1485.6</c:v>
                </c:pt>
                <c:pt idx="253">
                  <c:v>1480.8</c:v>
                </c:pt>
                <c:pt idx="254">
                  <c:v>1484.3</c:v>
                </c:pt>
                <c:pt idx="255">
                  <c:v>1486.7</c:v>
                </c:pt>
                <c:pt idx="256">
                  <c:v>1486.5</c:v>
                </c:pt>
                <c:pt idx="257">
                  <c:v>1476.1</c:v>
                </c:pt>
                <c:pt idx="258">
                  <c:v>1476.2</c:v>
                </c:pt>
                <c:pt idx="259">
                  <c:v>1469.5</c:v>
                </c:pt>
                <c:pt idx="260">
                  <c:v>1472.7</c:v>
                </c:pt>
                <c:pt idx="261">
                  <c:v>1466</c:v>
                </c:pt>
                <c:pt idx="262">
                  <c:v>1478.1</c:v>
                </c:pt>
                <c:pt idx="263">
                  <c:v>1474.6</c:v>
                </c:pt>
                <c:pt idx="264">
                  <c:v>1489.9</c:v>
                </c:pt>
                <c:pt idx="265">
                  <c:v>1485.6</c:v>
                </c:pt>
                <c:pt idx="266">
                  <c:v>1488.6</c:v>
                </c:pt>
                <c:pt idx="267">
                  <c:v>1470.7</c:v>
                </c:pt>
                <c:pt idx="268">
                  <c:v>1470.5</c:v>
                </c:pt>
                <c:pt idx="269">
                  <c:v>1473.7</c:v>
                </c:pt>
                <c:pt idx="270">
                  <c:v>1480.6</c:v>
                </c:pt>
                <c:pt idx="271">
                  <c:v>1477.9</c:v>
                </c:pt>
                <c:pt idx="272">
                  <c:v>1486.9</c:v>
                </c:pt>
                <c:pt idx="273">
                  <c:v>1486.1</c:v>
                </c:pt>
                <c:pt idx="274">
                  <c:v>1486.4</c:v>
                </c:pt>
                <c:pt idx="275">
                  <c:v>1484.4</c:v>
                </c:pt>
                <c:pt idx="276">
                  <c:v>1490</c:v>
                </c:pt>
                <c:pt idx="277">
                  <c:v>1486.6</c:v>
                </c:pt>
                <c:pt idx="278">
                  <c:v>1494.4</c:v>
                </c:pt>
                <c:pt idx="279">
                  <c:v>1510.6</c:v>
                </c:pt>
                <c:pt idx="280">
                  <c:v>1520.3</c:v>
                </c:pt>
                <c:pt idx="281">
                  <c:v>1524.1</c:v>
                </c:pt>
                <c:pt idx="282">
                  <c:v>1524.6</c:v>
                </c:pt>
                <c:pt idx="283">
                  <c:v>1519.5</c:v>
                </c:pt>
                <c:pt idx="284">
                  <c:v>1534.3</c:v>
                </c:pt>
                <c:pt idx="285">
                  <c:v>1558.7</c:v>
                </c:pt>
                <c:pt idx="286">
                  <c:v>1575.1</c:v>
                </c:pt>
                <c:pt idx="287">
                  <c:v>1580.5</c:v>
                </c:pt>
                <c:pt idx="288">
                  <c:v>1566.5</c:v>
                </c:pt>
                <c:pt idx="289">
                  <c:v>1560.6</c:v>
                </c:pt>
                <c:pt idx="290">
                  <c:v>1566.4</c:v>
                </c:pt>
                <c:pt idx="291">
                  <c:v>1557</c:v>
                </c:pt>
                <c:pt idx="292">
                  <c:v>1550.9</c:v>
                </c:pt>
                <c:pt idx="293">
                  <c:v>1560.1</c:v>
                </c:pt>
                <c:pt idx="294">
                  <c:v>1556.5</c:v>
                </c:pt>
                <c:pt idx="295">
                  <c:v>1566.5</c:v>
                </c:pt>
                <c:pt idx="296">
                  <c:v>1564.1</c:v>
                </c:pt>
                <c:pt idx="297">
                  <c:v>1562.9</c:v>
                </c:pt>
                <c:pt idx="298">
                  <c:v>1571.6</c:v>
                </c:pt>
                <c:pt idx="299">
                  <c:v>1578.2</c:v>
                </c:pt>
                <c:pt idx="300">
                  <c:v>1583.7</c:v>
                </c:pt>
                <c:pt idx="301">
                  <c:v>1575.8</c:v>
                </c:pt>
                <c:pt idx="302">
                  <c:v>1576</c:v>
                </c:pt>
                <c:pt idx="303">
                  <c:v>1589.2</c:v>
                </c:pt>
                <c:pt idx="304">
                  <c:v>1587.9</c:v>
                </c:pt>
                <c:pt idx="305">
                  <c:v>1582.4</c:v>
                </c:pt>
                <c:pt idx="306">
                  <c:v>1555.5</c:v>
                </c:pt>
                <c:pt idx="307">
                  <c:v>1562.8</c:v>
                </c:pt>
                <c:pt idx="308">
                  <c:v>1570</c:v>
                </c:pt>
                <c:pt idx="309">
                  <c:v>1573.4</c:v>
                </c:pt>
                <c:pt idx="310">
                  <c:v>1579.5</c:v>
                </c:pt>
                <c:pt idx="311">
                  <c:v>1570.1</c:v>
                </c:pt>
                <c:pt idx="312">
                  <c:v>1571.6</c:v>
                </c:pt>
                <c:pt idx="313">
                  <c:v>1578.8</c:v>
                </c:pt>
                <c:pt idx="314">
                  <c:v>1586.4</c:v>
                </c:pt>
                <c:pt idx="315">
                  <c:v>1603.6</c:v>
                </c:pt>
                <c:pt idx="316">
                  <c:v>1611.8</c:v>
                </c:pt>
                <c:pt idx="317">
                  <c:v>1620.5</c:v>
                </c:pt>
                <c:pt idx="318">
                  <c:v>1648.8</c:v>
                </c:pt>
                <c:pt idx="319">
                  <c:v>1676.6</c:v>
                </c:pt>
                <c:pt idx="320">
                  <c:v>1650</c:v>
                </c:pt>
                <c:pt idx="321">
                  <c:v>1643.1</c:v>
                </c:pt>
                <c:pt idx="322">
                  <c:v>1642.5</c:v>
                </c:pt>
                <c:pt idx="323">
                  <c:v>1566.7</c:v>
                </c:pt>
                <c:pt idx="324">
                  <c:v>1594.8</c:v>
                </c:pt>
                <c:pt idx="325">
                  <c:v>1644.4</c:v>
                </c:pt>
                <c:pt idx="326">
                  <c:v>1643</c:v>
                </c:pt>
                <c:pt idx="327">
                  <c:v>1668</c:v>
                </c:pt>
                <c:pt idx="328">
                  <c:v>1672.4</c:v>
                </c:pt>
                <c:pt idx="329">
                  <c:v>1675.7</c:v>
                </c:pt>
                <c:pt idx="330">
                  <c:v>1660.3</c:v>
                </c:pt>
                <c:pt idx="331">
                  <c:v>1642.3</c:v>
                </c:pt>
                <c:pt idx="332">
                  <c:v>1590.3</c:v>
                </c:pt>
                <c:pt idx="333">
                  <c:v>1516.7</c:v>
                </c:pt>
                <c:pt idx="334">
                  <c:v>1486.5</c:v>
                </c:pt>
                <c:pt idx="335">
                  <c:v>1525.8</c:v>
                </c:pt>
                <c:pt idx="336">
                  <c:v>1477.9</c:v>
                </c:pt>
                <c:pt idx="337">
                  <c:v>1479.3</c:v>
                </c:pt>
                <c:pt idx="338">
                  <c:v>1484.6</c:v>
                </c:pt>
                <c:pt idx="339">
                  <c:v>1567.6</c:v>
                </c:pt>
                <c:pt idx="340">
                  <c:v>1660.8</c:v>
                </c:pt>
                <c:pt idx="341">
                  <c:v>1633.4</c:v>
                </c:pt>
                <c:pt idx="342">
                  <c:v>1651.2</c:v>
                </c:pt>
                <c:pt idx="343">
                  <c:v>1625</c:v>
                </c:pt>
                <c:pt idx="344">
                  <c:v>1643.5</c:v>
                </c:pt>
                <c:pt idx="345">
                  <c:v>1596.6</c:v>
                </c:pt>
                <c:pt idx="346">
                  <c:v>1591.7</c:v>
                </c:pt>
                <c:pt idx="347">
                  <c:v>1637.7</c:v>
                </c:pt>
                <c:pt idx="348">
                  <c:v>1645.5</c:v>
                </c:pt>
                <c:pt idx="349">
                  <c:v>1692.2</c:v>
                </c:pt>
                <c:pt idx="350">
                  <c:v>1682.8</c:v>
                </c:pt>
                <c:pt idx="351">
                  <c:v>1683.8</c:v>
                </c:pt>
                <c:pt idx="352">
                  <c:v>1752.1</c:v>
                </c:pt>
                <c:pt idx="353">
                  <c:v>1760.9</c:v>
                </c:pt>
                <c:pt idx="354">
                  <c:v>1769.4</c:v>
                </c:pt>
                <c:pt idx="355">
                  <c:v>1741.2</c:v>
                </c:pt>
                <c:pt idx="356">
                  <c:v>1733.2</c:v>
                </c:pt>
                <c:pt idx="357">
                  <c:v>1700.1</c:v>
                </c:pt>
                <c:pt idx="358">
                  <c:v>1712.6</c:v>
                </c:pt>
                <c:pt idx="359">
                  <c:v>1689.8</c:v>
                </c:pt>
                <c:pt idx="360">
                  <c:v>1741.4</c:v>
                </c:pt>
                <c:pt idx="361">
                  <c:v>1748.8</c:v>
                </c:pt>
                <c:pt idx="362">
                  <c:v>1739.7</c:v>
                </c:pt>
                <c:pt idx="363">
                  <c:v>1728.7</c:v>
                </c:pt>
                <c:pt idx="364">
                  <c:v>1727.8</c:v>
                </c:pt>
                <c:pt idx="365">
                  <c:v>1719.2</c:v>
                </c:pt>
                <c:pt idx="366">
                  <c:v>1701</c:v>
                </c:pt>
                <c:pt idx="367">
                  <c:v>1707.2</c:v>
                </c:pt>
                <c:pt idx="368">
                  <c:v>1720.3</c:v>
                </c:pt>
                <c:pt idx="369">
                  <c:v>1718.9</c:v>
                </c:pt>
                <c:pt idx="370">
                  <c:v>1696.5</c:v>
                </c:pt>
                <c:pt idx="371">
                  <c:v>1735.7</c:v>
                </c:pt>
                <c:pt idx="372">
                  <c:v>1726.6</c:v>
                </c:pt>
                <c:pt idx="373">
                  <c:v>1711.3</c:v>
                </c:pt>
                <c:pt idx="374">
                  <c:v>1717.3</c:v>
                </c:pt>
                <c:pt idx="375">
                  <c:v>1726.9</c:v>
                </c:pt>
                <c:pt idx="376">
                  <c:v>1752.1</c:v>
                </c:pt>
                <c:pt idx="377">
                  <c:v>1768</c:v>
                </c:pt>
                <c:pt idx="378">
                  <c:v>1746.7</c:v>
                </c:pt>
                <c:pt idx="379">
                  <c:v>1757.9</c:v>
                </c:pt>
                <c:pt idx="380">
                  <c:v>1765.6</c:v>
                </c:pt>
                <c:pt idx="381">
                  <c:v>1736.9</c:v>
                </c:pt>
                <c:pt idx="382">
                  <c:v>1753.5</c:v>
                </c:pt>
                <c:pt idx="383">
                  <c:v>1728.2</c:v>
                </c:pt>
                <c:pt idx="384">
                  <c:v>1726.8</c:v>
                </c:pt>
                <c:pt idx="385">
                  <c:v>1728.3</c:v>
                </c:pt>
                <c:pt idx="386">
                  <c:v>1751.7</c:v>
                </c:pt>
                <c:pt idx="387">
                  <c:v>1750.3</c:v>
                </c:pt>
                <c:pt idx="388">
                  <c:v>1734</c:v>
                </c:pt>
                <c:pt idx="389">
                  <c:v>1704.8</c:v>
                </c:pt>
                <c:pt idx="390">
                  <c:v>1727.4</c:v>
                </c:pt>
                <c:pt idx="391">
                  <c:v>1683</c:v>
                </c:pt>
                <c:pt idx="392">
                  <c:v>1705.1</c:v>
                </c:pt>
                <c:pt idx="393">
                  <c:v>1721.9</c:v>
                </c:pt>
                <c:pt idx="394">
                  <c:v>1720.7</c:v>
                </c:pt>
                <c:pt idx="395">
                  <c:v>1739.8</c:v>
                </c:pt>
                <c:pt idx="396">
                  <c:v>1737.3</c:v>
                </c:pt>
                <c:pt idx="397">
                  <c:v>1727.2</c:v>
                </c:pt>
                <c:pt idx="398">
                  <c:v>1736.5</c:v>
                </c:pt>
                <c:pt idx="399">
                  <c:v>1735.6</c:v>
                </c:pt>
                <c:pt idx="400">
                  <c:v>1731.1</c:v>
                </c:pt>
                <c:pt idx="401">
                  <c:v>1753</c:v>
                </c:pt>
                <c:pt idx="402">
                  <c:v>1766.4</c:v>
                </c:pt>
                <c:pt idx="403">
                  <c:v>1782</c:v>
                </c:pt>
                <c:pt idx="404">
                  <c:v>1775.1</c:v>
                </c:pt>
                <c:pt idx="405">
                  <c:v>1770.6</c:v>
                </c:pt>
                <c:pt idx="406">
                  <c:v>1780.3</c:v>
                </c:pt>
                <c:pt idx="407">
                  <c:v>1781.2</c:v>
                </c:pt>
                <c:pt idx="408">
                  <c:v>1800.5</c:v>
                </c:pt>
                <c:pt idx="409">
                  <c:v>1779.9</c:v>
                </c:pt>
                <c:pt idx="410">
                  <c:v>1790</c:v>
                </c:pt>
                <c:pt idx="411">
                  <c:v>1793.5</c:v>
                </c:pt>
                <c:pt idx="412">
                  <c:v>1809.9</c:v>
                </c:pt>
                <c:pt idx="413">
                  <c:v>1820.6</c:v>
                </c:pt>
                <c:pt idx="414">
                  <c:v>1803.8</c:v>
                </c:pt>
                <c:pt idx="415">
                  <c:v>1801.9</c:v>
                </c:pt>
                <c:pt idx="416">
                  <c:v>1814.1</c:v>
                </c:pt>
                <c:pt idx="417">
                  <c:v>1813.4</c:v>
                </c:pt>
                <c:pt idx="418">
                  <c:v>1813.8</c:v>
                </c:pt>
                <c:pt idx="419">
                  <c:v>1800.3</c:v>
                </c:pt>
                <c:pt idx="420">
                  <c:v>1810</c:v>
                </c:pt>
                <c:pt idx="421">
                  <c:v>1817.4</c:v>
                </c:pt>
                <c:pt idx="422">
                  <c:v>1843.9</c:v>
                </c:pt>
                <c:pt idx="423">
                  <c:v>1865.1</c:v>
                </c:pt>
                <c:pt idx="424">
                  <c:v>1890</c:v>
                </c:pt>
                <c:pt idx="425">
                  <c:v>1897.5</c:v>
                </c:pt>
                <c:pt idx="426">
                  <c:v>1931</c:v>
                </c:pt>
                <c:pt idx="427">
                  <c:v>1944.6</c:v>
                </c:pt>
                <c:pt idx="428">
                  <c:v>1953.4</c:v>
                </c:pt>
                <c:pt idx="429">
                  <c:v>1955.2</c:v>
                </c:pt>
                <c:pt idx="430">
                  <c:v>1973.9</c:v>
                </c:pt>
                <c:pt idx="431">
                  <c:v>1974.7</c:v>
                </c:pt>
                <c:pt idx="432">
                  <c:v>2008.5</c:v>
                </c:pt>
                <c:pt idx="433">
                  <c:v>2037.1</c:v>
                </c:pt>
                <c:pt idx="434">
                  <c:v>2058.4</c:v>
                </c:pt>
                <c:pt idx="435">
                  <c:v>2018</c:v>
                </c:pt>
                <c:pt idx="436">
                  <c:v>2030.3</c:v>
                </c:pt>
                <c:pt idx="437">
                  <c:v>1938.9</c:v>
                </c:pt>
                <c:pt idx="438">
                  <c:v>1940.5</c:v>
                </c:pt>
                <c:pt idx="439">
                  <c:v>1961.9</c:v>
                </c:pt>
                <c:pt idx="440">
                  <c:v>1942.3</c:v>
                </c:pt>
                <c:pt idx="441">
                  <c:v>1989.9</c:v>
                </c:pt>
                <c:pt idx="442">
                  <c:v>2004.8</c:v>
                </c:pt>
                <c:pt idx="443">
                  <c:v>1963.5</c:v>
                </c:pt>
                <c:pt idx="444">
                  <c:v>1938.3</c:v>
                </c:pt>
                <c:pt idx="445">
                  <c:v>1938.3</c:v>
                </c:pt>
                <c:pt idx="446">
                  <c:v>1931.5</c:v>
                </c:pt>
                <c:pt idx="447">
                  <c:v>1915.6</c:v>
                </c:pt>
                <c:pt idx="448">
                  <c:v>1944.1</c:v>
                </c:pt>
                <c:pt idx="449">
                  <c:v>1925</c:v>
                </c:pt>
                <c:pt idx="450">
                  <c:v>1966.8</c:v>
                </c:pt>
                <c:pt idx="451">
                  <c:v>1970.5</c:v>
                </c:pt>
                <c:pt idx="452">
                  <c:v>1970.8</c:v>
                </c:pt>
                <c:pt idx="453">
                  <c:v>1936.9</c:v>
                </c:pt>
                <c:pt idx="454">
                  <c:v>1930.2</c:v>
                </c:pt>
                <c:pt idx="455">
                  <c:v>1926.2</c:v>
                </c:pt>
                <c:pt idx="456">
                  <c:v>1935.1</c:v>
                </c:pt>
                <c:pt idx="457">
                  <c:v>1946.8</c:v>
                </c:pt>
                <c:pt idx="458">
                  <c:v>1956</c:v>
                </c:pt>
                <c:pt idx="459">
                  <c:v>1939.5</c:v>
                </c:pt>
                <c:pt idx="460">
                  <c:v>1954.7</c:v>
                </c:pt>
                <c:pt idx="461">
                  <c:v>1958</c:v>
                </c:pt>
                <c:pt idx="462">
                  <c:v>1962</c:v>
                </c:pt>
                <c:pt idx="463">
                  <c:v>1941.3</c:v>
                </c:pt>
                <c:pt idx="464">
                  <c:v>1953.2</c:v>
                </c:pt>
                <c:pt idx="465">
                  <c:v>1902.1</c:v>
                </c:pt>
                <c:pt idx="466">
                  <c:v>1899.3</c:v>
                </c:pt>
                <c:pt idx="467">
                  <c:v>1860.5</c:v>
                </c:pt>
                <c:pt idx="468">
                  <c:v>1868.9</c:v>
                </c:pt>
                <c:pt idx="469">
                  <c:v>1857.8</c:v>
                </c:pt>
                <c:pt idx="470">
                  <c:v>1872.8</c:v>
                </c:pt>
                <c:pt idx="471">
                  <c:v>1894.3</c:v>
                </c:pt>
                <c:pt idx="472">
                  <c:v>1887.5</c:v>
                </c:pt>
                <c:pt idx="473">
                  <c:v>1908.4</c:v>
                </c:pt>
                <c:pt idx="474">
                  <c:v>1900.2</c:v>
                </c:pt>
                <c:pt idx="475">
                  <c:v>1912.5</c:v>
                </c:pt>
                <c:pt idx="476">
                  <c:v>1901.1</c:v>
                </c:pt>
                <c:pt idx="477">
                  <c:v>1883.6</c:v>
                </c:pt>
                <c:pt idx="478">
                  <c:v>1888.6</c:v>
                </c:pt>
                <c:pt idx="479">
                  <c:v>1919.5</c:v>
                </c:pt>
                <c:pt idx="480">
                  <c:v>1922.5</c:v>
                </c:pt>
                <c:pt idx="481">
                  <c:v>1888.5</c:v>
                </c:pt>
                <c:pt idx="482">
                  <c:v>1901.3</c:v>
                </c:pt>
                <c:pt idx="483">
                  <c:v>1903.2</c:v>
                </c:pt>
                <c:pt idx="484">
                  <c:v>1900.8</c:v>
                </c:pt>
                <c:pt idx="485">
                  <c:v>1907.7</c:v>
                </c:pt>
                <c:pt idx="486">
                  <c:v>1911.6</c:v>
                </c:pt>
                <c:pt idx="487">
                  <c:v>1925.7</c:v>
                </c:pt>
                <c:pt idx="488">
                  <c:v>1901.6</c:v>
                </c:pt>
                <c:pt idx="489">
                  <c:v>1902.3</c:v>
                </c:pt>
                <c:pt idx="490">
                  <c:v>1903.1</c:v>
                </c:pt>
                <c:pt idx="491">
                  <c:v>1909.2</c:v>
                </c:pt>
                <c:pt idx="492">
                  <c:v>1876.5</c:v>
                </c:pt>
                <c:pt idx="493">
                  <c:v>1865.6</c:v>
                </c:pt>
                <c:pt idx="494">
                  <c:v>1877.4</c:v>
                </c:pt>
                <c:pt idx="495">
                  <c:v>1890.4</c:v>
                </c:pt>
                <c:pt idx="496">
                  <c:v>1908.5</c:v>
                </c:pt>
                <c:pt idx="497">
                  <c:v>1894.6</c:v>
                </c:pt>
                <c:pt idx="498">
                  <c:v>1945.3</c:v>
                </c:pt>
                <c:pt idx="499">
                  <c:v>1951.7</c:v>
                </c:pt>
                <c:pt idx="500">
                  <c:v>1854.4</c:v>
                </c:pt>
                <c:pt idx="501">
                  <c:v>1876.4</c:v>
                </c:pt>
                <c:pt idx="502">
                  <c:v>1861.6</c:v>
                </c:pt>
                <c:pt idx="503">
                  <c:v>1873.3</c:v>
                </c:pt>
                <c:pt idx="504">
                  <c:v>1886.2</c:v>
                </c:pt>
                <c:pt idx="505">
                  <c:v>1887.8</c:v>
                </c:pt>
                <c:pt idx="506">
                  <c:v>1885.1</c:v>
                </c:pt>
                <c:pt idx="507">
                  <c:v>1873.9</c:v>
                </c:pt>
                <c:pt idx="508">
                  <c:v>1861.5</c:v>
                </c:pt>
                <c:pt idx="509">
                  <c:v>1872.4</c:v>
                </c:pt>
                <c:pt idx="510">
                  <c:v>1837.8</c:v>
                </c:pt>
                <c:pt idx="511">
                  <c:v>1804.6</c:v>
                </c:pt>
                <c:pt idx="512">
                  <c:v>1811.2</c:v>
                </c:pt>
                <c:pt idx="513">
                  <c:v>1788.1</c:v>
                </c:pt>
                <c:pt idx="514">
                  <c:v>1780.9</c:v>
                </c:pt>
                <c:pt idx="515">
                  <c:v>1818.9</c:v>
                </c:pt>
                <c:pt idx="516">
                  <c:v>1830.2</c:v>
                </c:pt>
                <c:pt idx="517">
                  <c:v>1841.1</c:v>
                </c:pt>
                <c:pt idx="518">
                  <c:v>1840</c:v>
                </c:pt>
                <c:pt idx="519">
                  <c:v>1866</c:v>
                </c:pt>
                <c:pt idx="520">
                  <c:v>1874.9</c:v>
                </c:pt>
                <c:pt idx="521">
                  <c:v>1838.5</c:v>
                </c:pt>
                <c:pt idx="522">
                  <c:v>1837.4</c:v>
                </c:pt>
                <c:pt idx="523">
                  <c:v>1843.6</c:v>
                </c:pt>
                <c:pt idx="524">
                  <c:v>1832.1</c:v>
                </c:pt>
                <c:pt idx="525">
                  <c:v>1855.3</c:v>
                </c:pt>
                <c:pt idx="526">
                  <c:v>1859.1</c:v>
                </c:pt>
                <c:pt idx="527">
                  <c:v>1890.4</c:v>
                </c:pt>
                <c:pt idx="528">
                  <c:v>1888.9</c:v>
                </c:pt>
                <c:pt idx="529">
                  <c:v>1882.8</c:v>
                </c:pt>
                <c:pt idx="530">
                  <c:v>1870.3</c:v>
                </c:pt>
                <c:pt idx="531">
                  <c:v>1878.1</c:v>
                </c:pt>
                <c:pt idx="532">
                  <c:v>1883.2</c:v>
                </c:pt>
                <c:pt idx="533">
                  <c:v>1880.4</c:v>
                </c:pt>
                <c:pt idx="534">
                  <c:v>1882.9</c:v>
                </c:pt>
                <c:pt idx="535">
                  <c:v>1893.4</c:v>
                </c:pt>
                <c:pt idx="536">
                  <c:v>1895.1</c:v>
                </c:pt>
                <c:pt idx="537">
                  <c:v>1946.6</c:v>
                </c:pt>
                <c:pt idx="538">
                  <c:v>1954.4</c:v>
                </c:pt>
                <c:pt idx="539">
                  <c:v>1908.6</c:v>
                </c:pt>
                <c:pt idx="540">
                  <c:v>1913.6</c:v>
                </c:pt>
                <c:pt idx="541">
                  <c:v>1835.4</c:v>
                </c:pt>
                <c:pt idx="542">
                  <c:v>1850.8</c:v>
                </c:pt>
                <c:pt idx="543">
                  <c:v>1844.2</c:v>
                </c:pt>
                <c:pt idx="544">
                  <c:v>1854.9</c:v>
                </c:pt>
                <c:pt idx="545">
                  <c:v>1851.4</c:v>
                </c:pt>
                <c:pt idx="546">
                  <c:v>1829.9</c:v>
                </c:pt>
                <c:pt idx="547">
                  <c:v>1840.2</c:v>
                </c:pt>
                <c:pt idx="548">
                  <c:v>1866.5</c:v>
                </c:pt>
                <c:pt idx="549">
                  <c:v>1865.9</c:v>
                </c:pt>
                <c:pt idx="550">
                  <c:v>1856.2</c:v>
                </c:pt>
                <c:pt idx="551">
                  <c:v>1855.2</c:v>
                </c:pt>
                <c:pt idx="552">
                  <c:v>1850.9</c:v>
                </c:pt>
                <c:pt idx="553">
                  <c:v>1848.9</c:v>
                </c:pt>
                <c:pt idx="554">
                  <c:v>1841.2</c:v>
                </c:pt>
                <c:pt idx="555">
                  <c:v>1850.3</c:v>
                </c:pt>
                <c:pt idx="556">
                  <c:v>1863.9</c:v>
                </c:pt>
                <c:pt idx="557">
                  <c:v>1833.4</c:v>
                </c:pt>
                <c:pt idx="558">
                  <c:v>1835.1</c:v>
                </c:pt>
                <c:pt idx="559">
                  <c:v>1791.2</c:v>
                </c:pt>
                <c:pt idx="560">
                  <c:v>1813</c:v>
                </c:pt>
                <c:pt idx="561">
                  <c:v>1834.2</c:v>
                </c:pt>
                <c:pt idx="562">
                  <c:v>1837.5</c:v>
                </c:pt>
                <c:pt idx="563">
                  <c:v>1842.7</c:v>
                </c:pt>
                <c:pt idx="564">
                  <c:v>1826.8</c:v>
                </c:pt>
                <c:pt idx="565">
                  <c:v>1823.2</c:v>
                </c:pt>
                <c:pt idx="566">
                  <c:v>1799</c:v>
                </c:pt>
                <c:pt idx="567">
                  <c:v>1772.8</c:v>
                </c:pt>
                <c:pt idx="568">
                  <c:v>1775</c:v>
                </c:pt>
                <c:pt idx="569">
                  <c:v>1777.4</c:v>
                </c:pt>
                <c:pt idx="570">
                  <c:v>1808.4</c:v>
                </c:pt>
                <c:pt idx="571">
                  <c:v>1805.9</c:v>
                </c:pt>
                <c:pt idx="572">
                  <c:v>1797.9</c:v>
                </c:pt>
                <c:pt idx="573">
                  <c:v>1775.4</c:v>
                </c:pt>
                <c:pt idx="574">
                  <c:v>1728.8</c:v>
                </c:pt>
                <c:pt idx="575">
                  <c:v>1723</c:v>
                </c:pt>
                <c:pt idx="576">
                  <c:v>1733.6</c:v>
                </c:pt>
                <c:pt idx="577">
                  <c:v>1715.8</c:v>
                </c:pt>
                <c:pt idx="578">
                  <c:v>1700.7</c:v>
                </c:pt>
                <c:pt idx="579">
                  <c:v>1698.5</c:v>
                </c:pt>
                <c:pt idx="580">
                  <c:v>1678</c:v>
                </c:pt>
                <c:pt idx="581">
                  <c:v>1716.9</c:v>
                </c:pt>
                <c:pt idx="582">
                  <c:v>1721.8</c:v>
                </c:pt>
                <c:pt idx="583">
                  <c:v>1722.6</c:v>
                </c:pt>
                <c:pt idx="584">
                  <c:v>1719.8</c:v>
                </c:pt>
                <c:pt idx="585">
                  <c:v>1729.2</c:v>
                </c:pt>
                <c:pt idx="586">
                  <c:v>1730.9</c:v>
                </c:pt>
                <c:pt idx="587">
                  <c:v>1727.1</c:v>
                </c:pt>
                <c:pt idx="588">
                  <c:v>1732.5</c:v>
                </c:pt>
                <c:pt idx="589">
                  <c:v>1741.7</c:v>
                </c:pt>
                <c:pt idx="590">
                  <c:v>1738.1</c:v>
                </c:pt>
                <c:pt idx="591">
                  <c:v>1725.1</c:v>
                </c:pt>
                <c:pt idx="592">
                  <c:v>1733.2</c:v>
                </c:pt>
                <c:pt idx="593">
                  <c:v>1725.1</c:v>
                </c:pt>
                <c:pt idx="594">
                  <c:v>1732.3</c:v>
                </c:pt>
                <c:pt idx="595">
                  <c:v>1714.6</c:v>
                </c:pt>
                <c:pt idx="596">
                  <c:v>1686</c:v>
                </c:pt>
                <c:pt idx="597">
                  <c:v>1715.6</c:v>
                </c:pt>
                <c:pt idx="598">
                  <c:v>1728.4</c:v>
                </c:pt>
                <c:pt idx="599">
                  <c:v>1728.8</c:v>
                </c:pt>
                <c:pt idx="600">
                  <c:v>1743</c:v>
                </c:pt>
                <c:pt idx="601">
                  <c:v>1741.6</c:v>
                </c:pt>
                <c:pt idx="602">
                  <c:v>1758.2</c:v>
                </c:pt>
                <c:pt idx="603">
                  <c:v>1744.8</c:v>
                </c:pt>
                <c:pt idx="604">
                  <c:v>1732.7</c:v>
                </c:pt>
                <c:pt idx="605">
                  <c:v>1747.6</c:v>
                </c:pt>
                <c:pt idx="606">
                  <c:v>1736.3</c:v>
                </c:pt>
                <c:pt idx="607">
                  <c:v>1766.8</c:v>
                </c:pt>
                <c:pt idx="608">
                  <c:v>1780.2</c:v>
                </c:pt>
                <c:pt idx="609">
                  <c:v>1770.6</c:v>
                </c:pt>
                <c:pt idx="610">
                  <c:v>1778.4</c:v>
                </c:pt>
                <c:pt idx="611">
                  <c:v>1793.1</c:v>
                </c:pt>
                <c:pt idx="612">
                  <c:v>1782</c:v>
                </c:pt>
                <c:pt idx="613">
                  <c:v>1777.8</c:v>
                </c:pt>
                <c:pt idx="614">
                  <c:v>1780.1</c:v>
                </c:pt>
                <c:pt idx="615">
                  <c:v>1778.8</c:v>
                </c:pt>
                <c:pt idx="616">
                  <c:v>1773.9</c:v>
                </c:pt>
                <c:pt idx="617">
                  <c:v>1768.3</c:v>
                </c:pt>
                <c:pt idx="618">
                  <c:v>1767.7</c:v>
                </c:pt>
                <c:pt idx="619">
                  <c:v>1791.8</c:v>
                </c:pt>
                <c:pt idx="620">
                  <c:v>1776</c:v>
                </c:pt>
                <c:pt idx="621">
                  <c:v>1784.3</c:v>
                </c:pt>
                <c:pt idx="622">
                  <c:v>1815.7</c:v>
                </c:pt>
                <c:pt idx="623">
                  <c:v>1831.3</c:v>
                </c:pt>
                <c:pt idx="624">
                  <c:v>1837.6</c:v>
                </c:pt>
                <c:pt idx="625">
                  <c:v>1836.1</c:v>
                </c:pt>
                <c:pt idx="626">
                  <c:v>1822.8</c:v>
                </c:pt>
                <c:pt idx="627">
                  <c:v>1824</c:v>
                </c:pt>
                <c:pt idx="628">
                  <c:v>1838.1</c:v>
                </c:pt>
                <c:pt idx="629">
                  <c:v>1867.6</c:v>
                </c:pt>
                <c:pt idx="630">
                  <c:v>1868</c:v>
                </c:pt>
                <c:pt idx="631">
                  <c:v>1881.5</c:v>
                </c:pt>
                <c:pt idx="632">
                  <c:v>1881.9</c:v>
                </c:pt>
                <c:pt idx="633">
                  <c:v>1876.7</c:v>
                </c:pt>
                <c:pt idx="634">
                  <c:v>1884.5</c:v>
                </c:pt>
                <c:pt idx="635">
                  <c:v>1898</c:v>
                </c:pt>
                <c:pt idx="636">
                  <c:v>1903.8</c:v>
                </c:pt>
                <c:pt idx="637">
                  <c:v>1898.5</c:v>
                </c:pt>
                <c:pt idx="638">
                  <c:v>1905.3</c:v>
                </c:pt>
                <c:pt idx="639">
                  <c:v>1905</c:v>
                </c:pt>
                <c:pt idx="640">
                  <c:v>1909.9</c:v>
                </c:pt>
                <c:pt idx="641">
                  <c:v>1873.3</c:v>
                </c:pt>
                <c:pt idx="642">
                  <c:v>1892</c:v>
                </c:pt>
                <c:pt idx="643">
                  <c:v>1898.8</c:v>
                </c:pt>
                <c:pt idx="644">
                  <c:v>1894.4</c:v>
                </c:pt>
                <c:pt idx="645">
                  <c:v>1895.5</c:v>
                </c:pt>
                <c:pt idx="646">
                  <c:v>1896.4</c:v>
                </c:pt>
                <c:pt idx="647">
                  <c:v>1879.6</c:v>
                </c:pt>
                <c:pt idx="648">
                  <c:v>1865.9</c:v>
                </c:pt>
                <c:pt idx="649">
                  <c:v>1777.4</c:v>
                </c:pt>
                <c:pt idx="650">
                  <c:v>1783.4</c:v>
                </c:pt>
                <c:pt idx="651">
                  <c:v>1776.7</c:v>
                </c:pt>
                <c:pt idx="652">
                  <c:v>1777.8</c:v>
                </c:pt>
                <c:pt idx="653">
                  <c:v>1780.7</c:v>
                </c:pt>
                <c:pt idx="654">
                  <c:v>1763.6</c:v>
                </c:pt>
                <c:pt idx="655">
                  <c:v>1771.6</c:v>
                </c:pt>
                <c:pt idx="656">
                  <c:v>1776.8</c:v>
                </c:pt>
                <c:pt idx="657">
                  <c:v>1783.3</c:v>
                </c:pt>
                <c:pt idx="658">
                  <c:v>1794.2</c:v>
                </c:pt>
                <c:pt idx="659">
                  <c:v>1802.1</c:v>
                </c:pt>
                <c:pt idx="660">
                  <c:v>1800.2</c:v>
                </c:pt>
                <c:pt idx="661">
                  <c:v>1810.6</c:v>
                </c:pt>
                <c:pt idx="662">
                  <c:v>1805.9</c:v>
                </c:pt>
                <c:pt idx="663">
                  <c:v>1809.9</c:v>
                </c:pt>
                <c:pt idx="664">
                  <c:v>1825</c:v>
                </c:pt>
                <c:pt idx="665">
                  <c:v>1829</c:v>
                </c:pt>
                <c:pt idx="666">
                  <c:v>1815</c:v>
                </c:pt>
                <c:pt idx="667">
                  <c:v>1809.2</c:v>
                </c:pt>
                <c:pt idx="668">
                  <c:v>1811.4</c:v>
                </c:pt>
                <c:pt idx="669">
                  <c:v>1803.4</c:v>
                </c:pt>
                <c:pt idx="670">
                  <c:v>1805.4</c:v>
                </c:pt>
                <c:pt idx="671">
                  <c:v>1801.8</c:v>
                </c:pt>
                <c:pt idx="672">
                  <c:v>1799.2</c:v>
                </c:pt>
                <c:pt idx="673">
                  <c:v>1799.8</c:v>
                </c:pt>
                <c:pt idx="674">
                  <c:v>1799.7</c:v>
                </c:pt>
                <c:pt idx="675">
                  <c:v>1833.2</c:v>
                </c:pt>
                <c:pt idx="676">
                  <c:v>1814.5</c:v>
                </c:pt>
                <c:pt idx="677">
                  <c:v>1819.8</c:v>
                </c:pt>
                <c:pt idx="678">
                  <c:v>1811.7</c:v>
                </c:pt>
                <c:pt idx="679">
                  <c:v>1812.2</c:v>
                </c:pt>
                <c:pt idx="680">
                  <c:v>1806.6</c:v>
                </c:pt>
                <c:pt idx="681">
                  <c:v>1761.1</c:v>
                </c:pt>
                <c:pt idx="682">
                  <c:v>1724.4</c:v>
                </c:pt>
                <c:pt idx="683">
                  <c:v>1729.7</c:v>
                </c:pt>
                <c:pt idx="684">
                  <c:v>1751.2</c:v>
                </c:pt>
                <c:pt idx="685">
                  <c:v>1749.8</c:v>
                </c:pt>
                <c:pt idx="686">
                  <c:v>1776</c:v>
                </c:pt>
                <c:pt idx="687">
                  <c:v>1787.6</c:v>
                </c:pt>
                <c:pt idx="688">
                  <c:v>1785.7</c:v>
                </c:pt>
                <c:pt idx="689">
                  <c:v>1782.3</c:v>
                </c:pt>
                <c:pt idx="690">
                  <c:v>1780.9</c:v>
                </c:pt>
                <c:pt idx="691">
                  <c:v>1781.8</c:v>
                </c:pt>
                <c:pt idx="692">
                  <c:v>1804</c:v>
                </c:pt>
                <c:pt idx="693">
                  <c:v>1806.3</c:v>
                </c:pt>
                <c:pt idx="694">
                  <c:v>1788.8</c:v>
                </c:pt>
                <c:pt idx="695">
                  <c:v>1793</c:v>
                </c:pt>
                <c:pt idx="696">
                  <c:v>1819.5</c:v>
                </c:pt>
                <c:pt idx="697">
                  <c:v>1809.8</c:v>
                </c:pt>
                <c:pt idx="698">
                  <c:v>1815.8</c:v>
                </c:pt>
                <c:pt idx="699">
                  <c:v>1813.8</c:v>
                </c:pt>
                <c:pt idx="700">
                  <c:v>1809.4</c:v>
                </c:pt>
                <c:pt idx="701">
                  <c:v>1831.5</c:v>
                </c:pt>
                <c:pt idx="702">
                  <c:v>1796.3</c:v>
                </c:pt>
                <c:pt idx="703">
                  <c:v>1791.2</c:v>
                </c:pt>
                <c:pt idx="704">
                  <c:v>1797.8</c:v>
                </c:pt>
                <c:pt idx="705">
                  <c:v>1789.9</c:v>
                </c:pt>
                <c:pt idx="706">
                  <c:v>1792.3</c:v>
                </c:pt>
                <c:pt idx="707">
                  <c:v>1805</c:v>
                </c:pt>
                <c:pt idx="708">
                  <c:v>1792.6</c:v>
                </c:pt>
                <c:pt idx="709">
                  <c:v>1754.6</c:v>
                </c:pt>
                <c:pt idx="710">
                  <c:v>1749.4</c:v>
                </c:pt>
                <c:pt idx="711">
                  <c:v>1761.8</c:v>
                </c:pt>
                <c:pt idx="712">
                  <c:v>1776.1</c:v>
                </c:pt>
                <c:pt idx="713">
                  <c:v>1776.7</c:v>
                </c:pt>
                <c:pt idx="714">
                  <c:v>1747.7</c:v>
                </c:pt>
                <c:pt idx="715">
                  <c:v>1749.7</c:v>
                </c:pt>
                <c:pt idx="716">
                  <c:v>1750</c:v>
                </c:pt>
                <c:pt idx="717">
                  <c:v>1737.5</c:v>
                </c:pt>
                <c:pt idx="718">
                  <c:v>1722.9</c:v>
                </c:pt>
                <c:pt idx="719">
                  <c:v>1757</c:v>
                </c:pt>
                <c:pt idx="720">
                  <c:v>1758.4</c:v>
                </c:pt>
                <c:pt idx="721">
                  <c:v>1767.6</c:v>
                </c:pt>
                <c:pt idx="722">
                  <c:v>1760.9</c:v>
                </c:pt>
                <c:pt idx="723">
                  <c:v>1761.8</c:v>
                </c:pt>
                <c:pt idx="724">
                  <c:v>1759.2</c:v>
                </c:pt>
                <c:pt idx="725">
                  <c:v>1757.4</c:v>
                </c:pt>
                <c:pt idx="726">
                  <c:v>1755.7</c:v>
                </c:pt>
                <c:pt idx="727">
                  <c:v>1759.3</c:v>
                </c:pt>
                <c:pt idx="728">
                  <c:v>1794.7</c:v>
                </c:pt>
                <c:pt idx="729">
                  <c:v>1797.9</c:v>
                </c:pt>
                <c:pt idx="730">
                  <c:v>1768.3</c:v>
                </c:pt>
                <c:pt idx="731">
                  <c:v>1765.7</c:v>
                </c:pt>
                <c:pt idx="732">
                  <c:v>1770.5</c:v>
                </c:pt>
                <c:pt idx="733">
                  <c:v>1784.9</c:v>
                </c:pt>
                <c:pt idx="734">
                  <c:v>1781.9</c:v>
                </c:pt>
                <c:pt idx="735">
                  <c:v>1796.3</c:v>
                </c:pt>
                <c:pt idx="736">
                  <c:v>1806.8</c:v>
                </c:pt>
                <c:pt idx="737">
                  <c:v>1793.4</c:v>
                </c:pt>
                <c:pt idx="738">
                  <c:v>1798.8</c:v>
                </c:pt>
                <c:pt idx="739">
                  <c:v>1802.6</c:v>
                </c:pt>
                <c:pt idx="740">
                  <c:v>1783.9</c:v>
                </c:pt>
                <c:pt idx="741">
                  <c:v>1795.8</c:v>
                </c:pt>
                <c:pt idx="742">
                  <c:v>1789.4</c:v>
                </c:pt>
                <c:pt idx="743">
                  <c:v>1763.9</c:v>
                </c:pt>
                <c:pt idx="744">
                  <c:v>1793.5</c:v>
                </c:pt>
                <c:pt idx="745">
                  <c:v>1816.8</c:v>
                </c:pt>
                <c:pt idx="746">
                  <c:v>1828</c:v>
                </c:pt>
                <c:pt idx="747">
                  <c:v>1830.8</c:v>
                </c:pt>
                <c:pt idx="748">
                  <c:v>1848.3</c:v>
                </c:pt>
                <c:pt idx="749">
                  <c:v>1863.9</c:v>
                </c:pt>
                <c:pt idx="750">
                  <c:v>1868.5</c:v>
                </c:pt>
                <c:pt idx="751">
                  <c:v>1866.6</c:v>
                </c:pt>
                <c:pt idx="752">
                  <c:v>1854.1</c:v>
                </c:pt>
                <c:pt idx="753">
                  <c:v>1870.2</c:v>
                </c:pt>
                <c:pt idx="754">
                  <c:v>1861.4</c:v>
                </c:pt>
                <c:pt idx="755">
                  <c:v>1851.6</c:v>
                </c:pt>
                <c:pt idx="756">
                  <c:v>1806.3</c:v>
                </c:pt>
                <c:pt idx="757">
                  <c:v>1783.8</c:v>
                </c:pt>
                <c:pt idx="758">
                  <c:v>1784.3</c:v>
                </c:pt>
                <c:pt idx="759">
                  <c:v>1788.1</c:v>
                </c:pt>
                <c:pt idx="760">
                  <c:v>1785.2</c:v>
                </c:pt>
                <c:pt idx="761">
                  <c:v>1776.5</c:v>
                </c:pt>
                <c:pt idx="762">
                  <c:v>1784.3</c:v>
                </c:pt>
                <c:pt idx="763">
                  <c:v>1762.7</c:v>
                </c:pt>
                <c:pt idx="764">
                  <c:v>1783.9</c:v>
                </c:pt>
                <c:pt idx="765">
                  <c:v>1779.5</c:v>
                </c:pt>
                <c:pt idx="766">
                  <c:v>1784.7</c:v>
                </c:pt>
                <c:pt idx="767">
                  <c:v>1785.5</c:v>
                </c:pt>
                <c:pt idx="768">
                  <c:v>1776.7</c:v>
                </c:pt>
                <c:pt idx="769">
                  <c:v>1784.8</c:v>
                </c:pt>
                <c:pt idx="770">
                  <c:v>1788.3</c:v>
                </c:pt>
                <c:pt idx="771">
                  <c:v>1772.3</c:v>
                </c:pt>
                <c:pt idx="772">
                  <c:v>1764.5</c:v>
                </c:pt>
                <c:pt idx="773">
                  <c:v>1798.2</c:v>
                </c:pt>
                <c:pt idx="774">
                  <c:v>1804.9</c:v>
                </c:pt>
                <c:pt idx="775">
                  <c:v>1794.6</c:v>
                </c:pt>
                <c:pt idx="776">
                  <c:v>1788.7</c:v>
                </c:pt>
                <c:pt idx="777">
                  <c:v>1802.2</c:v>
                </c:pt>
                <c:pt idx="778">
                  <c:v>1811.7</c:v>
                </c:pt>
                <c:pt idx="779">
                  <c:v>1808.8</c:v>
                </c:pt>
                <c:pt idx="780">
                  <c:v>1810.9</c:v>
                </c:pt>
                <c:pt idx="781">
                  <c:v>1805.8</c:v>
                </c:pt>
                <c:pt idx="782">
                  <c:v>1814.1</c:v>
                </c:pt>
                <c:pt idx="783">
                  <c:v>1828.6</c:v>
                </c:pt>
                <c:pt idx="784">
                  <c:v>1800.1</c:v>
                </c:pt>
                <c:pt idx="785">
                  <c:v>1814.6</c:v>
                </c:pt>
                <c:pt idx="786">
                  <c:v>1825.1</c:v>
                </c:pt>
                <c:pt idx="787">
                  <c:v>1789.2</c:v>
                </c:pt>
                <c:pt idx="788">
                  <c:v>1797.4</c:v>
                </c:pt>
                <c:pt idx="789">
                  <c:v>1798.8</c:v>
                </c:pt>
                <c:pt idx="790">
                  <c:v>1818.5</c:v>
                </c:pt>
                <c:pt idx="791">
                  <c:v>1827.3</c:v>
                </c:pt>
                <c:pt idx="792">
                  <c:v>1821.4</c:v>
                </c:pt>
                <c:pt idx="793">
                  <c:v>1816.5</c:v>
                </c:pt>
                <c:pt idx="794">
                  <c:v>1812.4</c:v>
                </c:pt>
                <c:pt idx="795">
                  <c:v>1843.2</c:v>
                </c:pt>
                <c:pt idx="796">
                  <c:v>1842.6</c:v>
                </c:pt>
                <c:pt idx="797">
                  <c:v>1831.8</c:v>
                </c:pt>
                <c:pt idx="798">
                  <c:v>1841.7</c:v>
                </c:pt>
                <c:pt idx="799">
                  <c:v>1852.5</c:v>
                </c:pt>
                <c:pt idx="800">
                  <c:v>1829.7</c:v>
                </c:pt>
                <c:pt idx="801">
                  <c:v>1795</c:v>
                </c:pt>
                <c:pt idx="802">
                  <c:v>1786.6</c:v>
                </c:pt>
                <c:pt idx="803">
                  <c:v>1796.4</c:v>
                </c:pt>
                <c:pt idx="804">
                  <c:v>1801.5</c:v>
                </c:pt>
                <c:pt idx="805">
                  <c:v>1810.3</c:v>
                </c:pt>
                <c:pt idx="806">
                  <c:v>1804.1</c:v>
                </c:pt>
                <c:pt idx="807">
                  <c:v>1807.8</c:v>
                </c:pt>
                <c:pt idx="808">
                  <c:v>1821.8</c:v>
                </c:pt>
                <c:pt idx="809">
                  <c:v>1827.9</c:v>
                </c:pt>
                <c:pt idx="810">
                  <c:v>1836.6</c:v>
                </c:pt>
                <c:pt idx="811">
                  <c:v>1837.4</c:v>
                </c:pt>
                <c:pt idx="812">
                  <c:v>1842.1</c:v>
                </c:pt>
                <c:pt idx="813">
                  <c:v>1869.4</c:v>
                </c:pt>
                <c:pt idx="814">
                  <c:v>1856.2</c:v>
                </c:pt>
                <c:pt idx="815">
                  <c:v>1871.5</c:v>
                </c:pt>
                <c:pt idx="816">
                  <c:v>1902</c:v>
                </c:pt>
                <c:pt idx="817">
                  <c:v>1899.8</c:v>
                </c:pt>
                <c:pt idx="818">
                  <c:v>1907.4</c:v>
                </c:pt>
                <c:pt idx="819">
                  <c:v>1910.4</c:v>
                </c:pt>
                <c:pt idx="820">
                  <c:v>1926.3</c:v>
                </c:pt>
                <c:pt idx="821">
                  <c:v>1887.6</c:v>
                </c:pt>
                <c:pt idx="822">
                  <c:v>1900.7</c:v>
                </c:pt>
                <c:pt idx="823">
                  <c:v>1943.8</c:v>
                </c:pt>
                <c:pt idx="824">
                  <c:v>1922.3</c:v>
                </c:pt>
                <c:pt idx="825">
                  <c:v>1935.9</c:v>
                </c:pt>
                <c:pt idx="826">
                  <c:v>1966.6</c:v>
                </c:pt>
                <c:pt idx="827">
                  <c:v>1995.9</c:v>
                </c:pt>
                <c:pt idx="828">
                  <c:v>2043.3</c:v>
                </c:pt>
                <c:pt idx="829">
                  <c:v>1988.2</c:v>
                </c:pt>
                <c:pt idx="830">
                  <c:v>2000.4</c:v>
                </c:pt>
                <c:pt idx="831">
                  <c:v>1985</c:v>
                </c:pt>
                <c:pt idx="832">
                  <c:v>1960.8</c:v>
                </c:pt>
                <c:pt idx="833">
                  <c:v>1929.7</c:v>
                </c:pt>
                <c:pt idx="834">
                  <c:v>1909.2</c:v>
                </c:pt>
                <c:pt idx="835">
                  <c:v>1943.2</c:v>
                </c:pt>
                <c:pt idx="836">
                  <c:v>1929.3</c:v>
                </c:pt>
                <c:pt idx="837">
                  <c:v>1929.5</c:v>
                </c:pt>
                <c:pt idx="838">
                  <c:v>1921.5</c:v>
                </c:pt>
                <c:pt idx="839">
                  <c:v>1937.3</c:v>
                </c:pt>
                <c:pt idx="840">
                  <c:v>1962.2</c:v>
                </c:pt>
                <c:pt idx="841">
                  <c:v>1954.2</c:v>
                </c:pt>
                <c:pt idx="842">
                  <c:v>1939.8</c:v>
                </c:pt>
                <c:pt idx="843">
                  <c:v>1918</c:v>
                </c:pt>
                <c:pt idx="844">
                  <c:v>1939</c:v>
                </c:pt>
                <c:pt idx="845">
                  <c:v>1954</c:v>
                </c:pt>
                <c:pt idx="846">
                  <c:v>1923.7</c:v>
                </c:pt>
                <c:pt idx="847">
                  <c:v>1934</c:v>
                </c:pt>
                <c:pt idx="848">
                  <c:v>1927.5</c:v>
                </c:pt>
                <c:pt idx="849">
                  <c:v>1923.1</c:v>
                </c:pt>
                <c:pt idx="850">
                  <c:v>1937.8</c:v>
                </c:pt>
                <c:pt idx="851">
                  <c:v>1945.6</c:v>
                </c:pt>
                <c:pt idx="852">
                  <c:v>1948.2</c:v>
                </c:pt>
                <c:pt idx="853">
                  <c:v>1976.1</c:v>
                </c:pt>
                <c:pt idx="854">
                  <c:v>1984.7</c:v>
                </c:pt>
                <c:pt idx="855">
                  <c:v>1974.9</c:v>
                </c:pt>
                <c:pt idx="856">
                  <c:v>1986.4</c:v>
                </c:pt>
                <c:pt idx="857">
                  <c:v>1959</c:v>
                </c:pt>
                <c:pt idx="858">
                  <c:v>1955.6</c:v>
                </c:pt>
                <c:pt idx="859">
                  <c:v>1948.2</c:v>
                </c:pt>
                <c:pt idx="860">
                  <c:v>1934.3</c:v>
                </c:pt>
                <c:pt idx="861">
                  <c:v>1896</c:v>
                </c:pt>
                <c:pt idx="862">
                  <c:v>1904.1</c:v>
                </c:pt>
                <c:pt idx="863">
                  <c:v>1888.7</c:v>
                </c:pt>
                <c:pt idx="864">
                  <c:v>1891.3</c:v>
                </c:pt>
                <c:pt idx="865">
                  <c:v>1911.7</c:v>
                </c:pt>
                <c:pt idx="866">
                  <c:v>1863.6</c:v>
                </c:pt>
                <c:pt idx="867">
                  <c:v>1870.6</c:v>
                </c:pt>
                <c:pt idx="868">
                  <c:v>1868.8</c:v>
                </c:pt>
                <c:pt idx="869">
                  <c:v>1875.7</c:v>
                </c:pt>
                <c:pt idx="870">
                  <c:v>1882.8</c:v>
                </c:pt>
                <c:pt idx="871">
                  <c:v>1858.6</c:v>
                </c:pt>
                <c:pt idx="872">
                  <c:v>1841</c:v>
                </c:pt>
                <c:pt idx="873">
                  <c:v>1853.7</c:v>
                </c:pt>
                <c:pt idx="874">
                  <c:v>1824.6</c:v>
                </c:pt>
                <c:pt idx="875">
                  <c:v>1808.2</c:v>
                </c:pt>
                <c:pt idx="876">
                  <c:v>1814</c:v>
                </c:pt>
                <c:pt idx="877">
                  <c:v>1818.9</c:v>
                </c:pt>
                <c:pt idx="878">
                  <c:v>1815.9</c:v>
                </c:pt>
                <c:pt idx="879">
                  <c:v>1841.2</c:v>
                </c:pt>
                <c:pt idx="880">
                  <c:v>1842.1</c:v>
                </c:pt>
                <c:pt idx="881">
                  <c:v>1847.8</c:v>
                </c:pt>
                <c:pt idx="882">
                  <c:v>1865.4</c:v>
                </c:pt>
                <c:pt idx="883">
                  <c:v>1846.3</c:v>
                </c:pt>
                <c:pt idx="884">
                  <c:v>1853.9</c:v>
                </c:pt>
                <c:pt idx="885">
                  <c:v>1857.3</c:v>
                </c:pt>
                <c:pt idx="886">
                  <c:v>1848.4</c:v>
                </c:pt>
                <c:pt idx="887">
                  <c:v>1848.7</c:v>
                </c:pt>
                <c:pt idx="888">
                  <c:v>1871.4</c:v>
                </c:pt>
                <c:pt idx="889">
                  <c:v>1850.2</c:v>
                </c:pt>
                <c:pt idx="890">
                  <c:v>1843.7</c:v>
                </c:pt>
                <c:pt idx="891">
                  <c:v>1852.1</c:v>
                </c:pt>
                <c:pt idx="892">
                  <c:v>1856.5</c:v>
                </c:pt>
                <c:pt idx="893">
                  <c:v>1852.8</c:v>
                </c:pt>
                <c:pt idx="894">
                  <c:v>1875.5</c:v>
                </c:pt>
                <c:pt idx="895">
                  <c:v>1831.8</c:v>
                </c:pt>
                <c:pt idx="896">
                  <c:v>1813.5</c:v>
                </c:pt>
                <c:pt idx="897">
                  <c:v>1819.6</c:v>
                </c:pt>
                <c:pt idx="898">
                  <c:v>1849.9</c:v>
                </c:pt>
                <c:pt idx="899">
                  <c:v>1840.6</c:v>
                </c:pt>
                <c:pt idx="900">
                  <c:v>1838.8</c:v>
                </c:pt>
                <c:pt idx="901">
                  <c:v>1838.4</c:v>
                </c:pt>
                <c:pt idx="902">
                  <c:v>1829.8</c:v>
                </c:pt>
                <c:pt idx="903">
                  <c:v>1830.3</c:v>
                </c:pt>
                <c:pt idx="904">
                  <c:v>1824.8</c:v>
                </c:pt>
                <c:pt idx="905">
                  <c:v>1821.2</c:v>
                </c:pt>
                <c:pt idx="906">
                  <c:v>1817.5</c:v>
                </c:pt>
                <c:pt idx="907">
                  <c:v>1807.3</c:v>
                </c:pt>
                <c:pt idx="908">
                  <c:v>1801.5</c:v>
                </c:pt>
                <c:pt idx="909">
                  <c:v>1763.9</c:v>
                </c:pt>
                <c:pt idx="910">
                  <c:v>1736.5</c:v>
                </c:pt>
                <c:pt idx="911">
                  <c:v>1739.7</c:v>
                </c:pt>
                <c:pt idx="912">
                  <c:v>1742.3</c:v>
                </c:pt>
                <c:pt idx="913">
                  <c:v>1731.7</c:v>
                </c:pt>
                <c:pt idx="914">
                  <c:v>1724.8</c:v>
                </c:pt>
                <c:pt idx="915">
                  <c:v>1735.5</c:v>
                </c:pt>
                <c:pt idx="916">
                  <c:v>1705.8</c:v>
                </c:pt>
                <c:pt idx="917">
                  <c:v>1703.6</c:v>
                </c:pt>
                <c:pt idx="918">
                  <c:v>1710.2</c:v>
                </c:pt>
                <c:pt idx="919">
                  <c:v>1710.7</c:v>
                </c:pt>
                <c:pt idx="920">
                  <c:v>1700.2</c:v>
                </c:pt>
                <c:pt idx="921">
                  <c:v>1713.4</c:v>
                </c:pt>
                <c:pt idx="922">
                  <c:v>1727.4</c:v>
                </c:pt>
                <c:pt idx="923">
                  <c:v>1719.1</c:v>
                </c:pt>
                <c:pt idx="924">
                  <c:v>1717.7</c:v>
                </c:pt>
                <c:pt idx="925">
                  <c:v>1719.1</c:v>
                </c:pt>
                <c:pt idx="926">
                  <c:v>1750.3</c:v>
                </c:pt>
                <c:pt idx="927">
                  <c:v>1771.5</c:v>
                </c:pt>
                <c:pt idx="928">
                  <c:v>1777.6</c:v>
                </c:pt>
                <c:pt idx="929">
                  <c:v>1779.7</c:v>
                </c:pt>
                <c:pt idx="930">
                  <c:v>1766.1</c:v>
                </c:pt>
                <c:pt idx="931">
                  <c:v>1796.2</c:v>
                </c:pt>
                <c:pt idx="932">
                  <c:v>1780.5</c:v>
                </c:pt>
                <c:pt idx="933">
                  <c:v>1794.3</c:v>
                </c:pt>
                <c:pt idx="934">
                  <c:v>1801.5</c:v>
                </c:pt>
                <c:pt idx="935">
                  <c:v>1803.3</c:v>
                </c:pt>
                <c:pt idx="936">
                  <c:v>1796.8</c:v>
                </c:pt>
                <c:pt idx="937">
                  <c:v>1805.2</c:v>
                </c:pt>
                <c:pt idx="938">
                  <c:v>1787.9</c:v>
                </c:pt>
                <c:pt idx="939">
                  <c:v>1779.4</c:v>
                </c:pt>
                <c:pt idx="940">
                  <c:v>1766.5</c:v>
                </c:pt>
                <c:pt idx="941">
                  <c:v>1761.1</c:v>
                </c:pt>
                <c:pt idx="942">
                  <c:v>1753</c:v>
                </c:pt>
                <c:pt idx="943">
                  <c:v>1738.6</c:v>
                </c:pt>
                <c:pt idx="944">
                  <c:v>1751.5</c:v>
                </c:pt>
                <c:pt idx="945">
                  <c:v>1752</c:v>
                </c:pt>
                <c:pt idx="946">
                  <c:v>1761.8</c:v>
                </c:pt>
                <c:pt idx="947">
                  <c:v>1740.6</c:v>
                </c:pt>
                <c:pt idx="948">
                  <c:v>1749.7</c:v>
                </c:pt>
                <c:pt idx="949">
                  <c:v>1726.9</c:v>
                </c:pt>
                <c:pt idx="950">
                  <c:v>1716.9</c:v>
                </c:pt>
                <c:pt idx="951">
                  <c:v>1699.6</c:v>
                </c:pt>
                <c:pt idx="952">
                  <c:v>1713</c:v>
                </c:pt>
                <c:pt idx="953">
                  <c:v>1703.4</c:v>
                </c:pt>
                <c:pt idx="954">
                  <c:v>1718.2</c:v>
                </c:pt>
                <c:pt idx="955">
                  <c:v>1710.6</c:v>
                </c:pt>
                <c:pt idx="956">
                  <c:v>1718.8</c:v>
                </c:pt>
                <c:pt idx="957">
                  <c:v>1730.8</c:v>
                </c:pt>
                <c:pt idx="958">
                  <c:v>1707.1</c:v>
                </c:pt>
                <c:pt idx="959">
                  <c:v>1698.2</c:v>
                </c:pt>
                <c:pt idx="960">
                  <c:v>1666.8</c:v>
                </c:pt>
                <c:pt idx="961">
                  <c:v>1672.8</c:v>
                </c:pt>
                <c:pt idx="962">
                  <c:v>1667.6</c:v>
                </c:pt>
                <c:pt idx="963">
                  <c:v>1661</c:v>
                </c:pt>
                <c:pt idx="964">
                  <c:v>1665.8</c:v>
                </c:pt>
                <c:pt idx="965">
                  <c:v>1671.4</c:v>
                </c:pt>
                <c:pt idx="966">
                  <c:v>1645.3</c:v>
                </c:pt>
                <c:pt idx="967">
                  <c:v>1623.6</c:v>
                </c:pt>
                <c:pt idx="968">
                  <c:v>1626.5</c:v>
                </c:pt>
                <c:pt idx="969">
                  <c:v>1670</c:v>
                </c:pt>
                <c:pt idx="970">
                  <c:v>1668.6</c:v>
                </c:pt>
                <c:pt idx="971">
                  <c:v>1672</c:v>
                </c:pt>
                <c:pt idx="972">
                  <c:v>1702</c:v>
                </c:pt>
                <c:pt idx="973">
                  <c:v>1730.5</c:v>
                </c:pt>
                <c:pt idx="974">
                  <c:v>1720.8</c:v>
                </c:pt>
                <c:pt idx="975">
                  <c:v>1720.8</c:v>
                </c:pt>
                <c:pt idx="976">
                  <c:v>1709.3</c:v>
                </c:pt>
                <c:pt idx="977">
                  <c:v>1675.2</c:v>
                </c:pt>
                <c:pt idx="978">
                  <c:v>1686</c:v>
                </c:pt>
                <c:pt idx="979">
                  <c:v>1677.5</c:v>
                </c:pt>
                <c:pt idx="980">
                  <c:v>1677</c:v>
                </c:pt>
                <c:pt idx="981">
                  <c:v>1648.9</c:v>
                </c:pt>
                <c:pt idx="982">
                  <c:v>1664</c:v>
                </c:pt>
                <c:pt idx="983">
                  <c:v>1655.8</c:v>
                </c:pt>
                <c:pt idx="984">
                  <c:v>1634.2</c:v>
                </c:pt>
                <c:pt idx="985">
                  <c:v>1636.8</c:v>
                </c:pt>
                <c:pt idx="986">
                  <c:v>1656.3</c:v>
                </c:pt>
                <c:pt idx="987">
                  <c:v>1654.1</c:v>
                </c:pt>
                <c:pt idx="988">
                  <c:v>1658</c:v>
                </c:pt>
                <c:pt idx="989">
                  <c:v>1669.2</c:v>
                </c:pt>
                <c:pt idx="990">
                  <c:v>1665.6</c:v>
                </c:pt>
                <c:pt idx="991">
                  <c:v>1644.8</c:v>
                </c:pt>
                <c:pt idx="992">
                  <c:v>1640.7</c:v>
                </c:pt>
                <c:pt idx="993">
                  <c:v>1649.7</c:v>
                </c:pt>
                <c:pt idx="994">
                  <c:v>1650</c:v>
                </c:pt>
                <c:pt idx="995">
                  <c:v>1630.9</c:v>
                </c:pt>
                <c:pt idx="996">
                  <c:v>1676.6</c:v>
                </c:pt>
                <c:pt idx="997">
                  <c:v>1680.5</c:v>
                </c:pt>
                <c:pt idx="998">
                  <c:v>1716</c:v>
                </c:pt>
                <c:pt idx="999">
                  <c:v>1713.7</c:v>
                </c:pt>
                <c:pt idx="1000">
                  <c:v>1753.7</c:v>
                </c:pt>
                <c:pt idx="1001">
                  <c:v>1769.4</c:v>
                </c:pt>
                <c:pt idx="1002">
                  <c:v>1776.9</c:v>
                </c:pt>
                <c:pt idx="1003">
                  <c:v>1776.8</c:v>
                </c:pt>
                <c:pt idx="1004">
                  <c:v>1775.8</c:v>
                </c:pt>
                <c:pt idx="1005">
                  <c:v>1763</c:v>
                </c:pt>
                <c:pt idx="1006">
                  <c:v>1754.4</c:v>
                </c:pt>
                <c:pt idx="1007">
                  <c:v>1739.6</c:v>
                </c:pt>
                <c:pt idx="1008">
                  <c:v>1739.9</c:v>
                </c:pt>
                <c:pt idx="1009">
                  <c:v>1745.6</c:v>
                </c:pt>
                <c:pt idx="1010">
                  <c:v>1754</c:v>
                </c:pt>
                <c:pt idx="1011">
                  <c:v>1755.3</c:v>
                </c:pt>
                <c:pt idx="1012">
                  <c:v>1763.7</c:v>
                </c:pt>
                <c:pt idx="1013">
                  <c:v>1759.9</c:v>
                </c:pt>
                <c:pt idx="1014">
                  <c:v>1815.2</c:v>
                </c:pt>
                <c:pt idx="1015">
                  <c:v>1809.6</c:v>
                </c:pt>
                <c:pt idx="1016">
                  <c:v>1781.3</c:v>
                </c:pt>
                <c:pt idx="1017">
                  <c:v>1782.4</c:v>
                </c:pt>
                <c:pt idx="1018">
                  <c:v>1798</c:v>
                </c:pt>
                <c:pt idx="1019">
                  <c:v>1801.5</c:v>
                </c:pt>
                <c:pt idx="1020">
                  <c:v>1810.7</c:v>
                </c:pt>
                <c:pt idx="1021">
                  <c:v>1792.3</c:v>
                </c:pt>
                <c:pt idx="1022">
                  <c:v>1825.5</c:v>
                </c:pt>
                <c:pt idx="1023">
                  <c:v>1818.7</c:v>
                </c:pt>
                <c:pt idx="1024">
                  <c:v>1787.8</c:v>
                </c:pt>
                <c:pt idx="1025">
                  <c:v>1800.2</c:v>
                </c:pt>
                <c:pt idx="1026">
                  <c:v>1797.7</c:v>
                </c:pt>
                <c:pt idx="1027">
                  <c:v>1825.4</c:v>
                </c:pt>
                <c:pt idx="1028">
                  <c:v>1825.4</c:v>
                </c:pt>
                <c:pt idx="1029">
                  <c:v>1795.3</c:v>
                </c:pt>
                <c:pt idx="1030">
                  <c:v>1804.2</c:v>
                </c:pt>
                <c:pt idx="1031">
                  <c:v>1823.1</c:v>
                </c:pt>
                <c:pt idx="1032">
                  <c:v>1815.8</c:v>
                </c:pt>
                <c:pt idx="1033">
                  <c:v>1826</c:v>
                </c:pt>
                <c:pt idx="1034">
                  <c:v>1826.2</c:v>
                </c:pt>
                <c:pt idx="1035">
                  <c:v>1846.1</c:v>
                </c:pt>
                <c:pt idx="1036">
                  <c:v>1859</c:v>
                </c:pt>
                <c:pt idx="1037">
                  <c:v>1840.6</c:v>
                </c:pt>
                <c:pt idx="1038">
                  <c:v>1869.7</c:v>
                </c:pt>
                <c:pt idx="1039">
                  <c:v>1877.8</c:v>
                </c:pt>
                <c:pt idx="1040">
                  <c:v>1876.5</c:v>
                </c:pt>
                <c:pt idx="1041">
                  <c:v>1878.9</c:v>
                </c:pt>
                <c:pt idx="1042">
                  <c:v>1898.8</c:v>
                </c:pt>
                <c:pt idx="1043">
                  <c:v>1921.7</c:v>
                </c:pt>
                <c:pt idx="1044">
                  <c:v>1909.9</c:v>
                </c:pt>
                <c:pt idx="1045">
                  <c:v>1907</c:v>
                </c:pt>
                <c:pt idx="1046">
                  <c:v>1923.9</c:v>
                </c:pt>
                <c:pt idx="1047">
                  <c:v>1928.2</c:v>
                </c:pt>
                <c:pt idx="1048">
                  <c:v>1928.6</c:v>
                </c:pt>
                <c:pt idx="1049">
                  <c:v>1935.4</c:v>
                </c:pt>
                <c:pt idx="1050">
                  <c:v>1942.6</c:v>
                </c:pt>
                <c:pt idx="1051">
                  <c:v>1930</c:v>
                </c:pt>
                <c:pt idx="1052">
                  <c:v>1945.6</c:v>
                </c:pt>
                <c:pt idx="1053">
                  <c:v>1939.2</c:v>
                </c:pt>
                <c:pt idx="1054">
                  <c:v>1945.3</c:v>
                </c:pt>
                <c:pt idx="1055">
                  <c:v>1942.8</c:v>
                </c:pt>
                <c:pt idx="1056">
                  <c:v>1930.8</c:v>
                </c:pt>
                <c:pt idx="1057">
                  <c:v>1876.6</c:v>
                </c:pt>
                <c:pt idx="1058">
                  <c:v>1879.5</c:v>
                </c:pt>
                <c:pt idx="1059">
                  <c:v>1884.8</c:v>
                </c:pt>
                <c:pt idx="1060">
                  <c:v>1890.7</c:v>
                </c:pt>
                <c:pt idx="1061">
                  <c:v>1878.5</c:v>
                </c:pt>
                <c:pt idx="1062">
                  <c:v>1874.5</c:v>
                </c:pt>
                <c:pt idx="1063">
                  <c:v>1863.5</c:v>
                </c:pt>
                <c:pt idx="1064">
                  <c:v>1865.4</c:v>
                </c:pt>
                <c:pt idx="1065">
                  <c:v>1845.3</c:v>
                </c:pt>
                <c:pt idx="1066">
                  <c:v>1851.8</c:v>
                </c:pt>
                <c:pt idx="1067">
                  <c:v>1850.2</c:v>
                </c:pt>
                <c:pt idx="1068">
                  <c:v>1842.5</c:v>
                </c:pt>
                <c:pt idx="1069">
                  <c:v>1841.5</c:v>
                </c:pt>
                <c:pt idx="1070">
                  <c:v>1826.8</c:v>
                </c:pt>
                <c:pt idx="1071">
                  <c:v>1817.1</c:v>
                </c:pt>
                <c:pt idx="1072">
                  <c:v>1824.9</c:v>
                </c:pt>
                <c:pt idx="1073">
                  <c:v>1836.7</c:v>
                </c:pt>
                <c:pt idx="1074">
                  <c:v>1845.4</c:v>
                </c:pt>
                <c:pt idx="1075">
                  <c:v>1840.5</c:v>
                </c:pt>
                <c:pt idx="1076">
                  <c:v>1854.6</c:v>
                </c:pt>
                <c:pt idx="1077">
                  <c:v>1854.6</c:v>
                </c:pt>
                <c:pt idx="1078">
                  <c:v>1820</c:v>
                </c:pt>
                <c:pt idx="1079">
                  <c:v>1818.6</c:v>
                </c:pt>
                <c:pt idx="1080">
                  <c:v>1834.6</c:v>
                </c:pt>
                <c:pt idx="1081">
                  <c:v>1867.2</c:v>
                </c:pt>
                <c:pt idx="1082">
                  <c:v>1916.5</c:v>
                </c:pt>
                <c:pt idx="1083">
                  <c:v>1910.9</c:v>
                </c:pt>
                <c:pt idx="1084">
                  <c:v>1931.3</c:v>
                </c:pt>
                <c:pt idx="1085">
                  <c:v>1923</c:v>
                </c:pt>
                <c:pt idx="1086">
                  <c:v>1973.5</c:v>
                </c:pt>
                <c:pt idx="1087">
                  <c:v>1982.8</c:v>
                </c:pt>
                <c:pt idx="1088">
                  <c:v>1941.1</c:v>
                </c:pt>
                <c:pt idx="1089">
                  <c:v>1949.6</c:v>
                </c:pt>
                <c:pt idx="1090">
                  <c:v>1995.9</c:v>
                </c:pt>
                <c:pt idx="1091">
                  <c:v>1983.8</c:v>
                </c:pt>
                <c:pt idx="1092">
                  <c:v>1953.8</c:v>
                </c:pt>
                <c:pt idx="1093">
                  <c:v>1973.5</c:v>
                </c:pt>
                <c:pt idx="1094">
                  <c:v>1984.5</c:v>
                </c:pt>
                <c:pt idx="1095">
                  <c:v>1997.7</c:v>
                </c:pt>
                <c:pt idx="1096">
                  <c:v>1986.2</c:v>
                </c:pt>
                <c:pt idx="1097">
                  <c:v>2000.4</c:v>
                </c:pt>
                <c:pt idx="1098">
                  <c:v>2038.2</c:v>
                </c:pt>
                <c:pt idx="1099">
                  <c:v>2035.6</c:v>
                </c:pt>
                <c:pt idx="1100">
                  <c:v>2026.4</c:v>
                </c:pt>
                <c:pt idx="1101">
                  <c:v>2003.8</c:v>
                </c:pt>
                <c:pt idx="1102">
                  <c:v>2019</c:v>
                </c:pt>
                <c:pt idx="1103">
                  <c:v>2024.9</c:v>
                </c:pt>
                <c:pt idx="1104">
                  <c:v>2055.3000000000002</c:v>
                </c:pt>
                <c:pt idx="1105">
                  <c:v>2015.8</c:v>
                </c:pt>
                <c:pt idx="1106">
                  <c:v>2007</c:v>
                </c:pt>
                <c:pt idx="1107">
                  <c:v>2019.7</c:v>
                </c:pt>
                <c:pt idx="1108">
                  <c:v>2007.3</c:v>
                </c:pt>
                <c:pt idx="1109">
                  <c:v>2019.1</c:v>
                </c:pt>
                <c:pt idx="1110">
                  <c:v>1990.5</c:v>
                </c:pt>
                <c:pt idx="1111">
                  <c:v>1999.8</c:v>
                </c:pt>
                <c:pt idx="1112">
                  <c:v>2004.5</c:v>
                </c:pt>
                <c:pt idx="1113">
                  <c:v>1996</c:v>
                </c:pt>
                <c:pt idx="1114">
                  <c:v>1999</c:v>
                </c:pt>
                <c:pt idx="1115">
                  <c:v>1999.1</c:v>
                </c:pt>
                <c:pt idx="1116">
                  <c:v>1992.2</c:v>
                </c:pt>
                <c:pt idx="1117">
                  <c:v>2023.3</c:v>
                </c:pt>
                <c:pt idx="1118">
                  <c:v>2037</c:v>
                </c:pt>
                <c:pt idx="1119">
                  <c:v>2055.6999999999998</c:v>
                </c:pt>
                <c:pt idx="1120">
                  <c:v>2024.8</c:v>
                </c:pt>
                <c:pt idx="1121">
                  <c:v>2033.2</c:v>
                </c:pt>
                <c:pt idx="1122">
                  <c:v>2042.9</c:v>
                </c:pt>
                <c:pt idx="1123">
                  <c:v>2037.1</c:v>
                </c:pt>
                <c:pt idx="1124">
                  <c:v>2020.5</c:v>
                </c:pt>
                <c:pt idx="1125">
                  <c:v>2019.8</c:v>
                </c:pt>
                <c:pt idx="1126">
                  <c:v>2022.7</c:v>
                </c:pt>
                <c:pt idx="1127">
                  <c:v>1993</c:v>
                </c:pt>
                <c:pt idx="1128">
                  <c:v>1984.9</c:v>
                </c:pt>
                <c:pt idx="1129">
                  <c:v>1959.8</c:v>
                </c:pt>
                <c:pt idx="1130">
                  <c:v>1981.6</c:v>
                </c:pt>
                <c:pt idx="1131">
                  <c:v>1977.2</c:v>
                </c:pt>
                <c:pt idx="1132">
                  <c:v>1974.5</c:v>
                </c:pt>
                <c:pt idx="1133">
                  <c:v>1964.6</c:v>
                </c:pt>
                <c:pt idx="1134">
                  <c:v>1943.7</c:v>
                </c:pt>
                <c:pt idx="1135">
                  <c:v>1963.1</c:v>
                </c:pt>
                <c:pt idx="1136">
                  <c:v>1977.1</c:v>
                </c:pt>
                <c:pt idx="1137">
                  <c:v>1982.1</c:v>
                </c:pt>
                <c:pt idx="1138">
                  <c:v>1995.5</c:v>
                </c:pt>
                <c:pt idx="1139">
                  <c:v>1969.6</c:v>
                </c:pt>
                <c:pt idx="1140">
                  <c:v>1974.3</c:v>
                </c:pt>
                <c:pt idx="1141">
                  <c:v>1981.5</c:v>
                </c:pt>
                <c:pt idx="1142">
                  <c:v>1958.4</c:v>
                </c:pt>
                <c:pt idx="1143">
                  <c:v>1978.6</c:v>
                </c:pt>
                <c:pt idx="1144">
                  <c:v>1977.2</c:v>
                </c:pt>
                <c:pt idx="1145">
                  <c:v>1969.7</c:v>
                </c:pt>
                <c:pt idx="1146">
                  <c:v>1958.6</c:v>
                </c:pt>
                <c:pt idx="1147">
                  <c:v>1968.9</c:v>
                </c:pt>
                <c:pt idx="1148">
                  <c:v>1970.7</c:v>
                </c:pt>
                <c:pt idx="1149">
                  <c:v>1971.2</c:v>
                </c:pt>
                <c:pt idx="1150">
                  <c:v>1947.7</c:v>
                </c:pt>
                <c:pt idx="1151">
                  <c:v>1944.9</c:v>
                </c:pt>
                <c:pt idx="1152">
                  <c:v>1923.7</c:v>
                </c:pt>
                <c:pt idx="1153">
                  <c:v>1929.6</c:v>
                </c:pt>
                <c:pt idx="1154">
                  <c:v>1933.8</c:v>
                </c:pt>
                <c:pt idx="1155">
                  <c:v>1923.8</c:v>
                </c:pt>
                <c:pt idx="1156">
                  <c:v>1922.2</c:v>
                </c:pt>
                <c:pt idx="1157">
                  <c:v>1917.9</c:v>
                </c:pt>
                <c:pt idx="1158">
                  <c:v>1929.4</c:v>
                </c:pt>
                <c:pt idx="1159">
                  <c:v>1929.5</c:v>
                </c:pt>
                <c:pt idx="1160">
                  <c:v>1927.1</c:v>
                </c:pt>
                <c:pt idx="1161">
                  <c:v>1915.4</c:v>
                </c:pt>
                <c:pt idx="1162">
                  <c:v>1932.5</c:v>
                </c:pt>
                <c:pt idx="1163">
                  <c:v>1931</c:v>
                </c:pt>
                <c:pt idx="1164">
                  <c:v>1937.1</c:v>
                </c:pt>
                <c:pt idx="1165">
                  <c:v>1961.7</c:v>
                </c:pt>
                <c:pt idx="1166">
                  <c:v>1963.8</c:v>
                </c:pt>
                <c:pt idx="1167">
                  <c:v>1964.4</c:v>
                </c:pt>
                <c:pt idx="1168">
                  <c:v>1956.4</c:v>
                </c:pt>
                <c:pt idx="1169">
                  <c:v>1980.8</c:v>
                </c:pt>
                <c:pt idx="1170">
                  <c:v>1980.8</c:v>
                </c:pt>
                <c:pt idx="1171">
                  <c:v>1970.9</c:v>
                </c:pt>
                <c:pt idx="1172">
                  <c:v>1966.6</c:v>
                </c:pt>
                <c:pt idx="1173">
                  <c:v>1962.2</c:v>
                </c:pt>
                <c:pt idx="1174">
                  <c:v>1963.7</c:v>
                </c:pt>
                <c:pt idx="1175">
                  <c:v>1970.1</c:v>
                </c:pt>
                <c:pt idx="1176">
                  <c:v>1945.7</c:v>
                </c:pt>
                <c:pt idx="1177">
                  <c:v>1980</c:v>
                </c:pt>
                <c:pt idx="1178">
                  <c:v>1989.3</c:v>
                </c:pt>
                <c:pt idx="1179">
                  <c:v>1959.2</c:v>
                </c:pt>
                <c:pt idx="1180">
                  <c:v>1955.5</c:v>
                </c:pt>
                <c:pt idx="1181">
                  <c:v>1949.4</c:v>
                </c:pt>
                <c:pt idx="1182">
                  <c:v>1956.6</c:v>
                </c:pt>
                <c:pt idx="1183">
                  <c:v>1950.5</c:v>
                </c:pt>
                <c:pt idx="1184">
                  <c:v>1940.5</c:v>
                </c:pt>
                <c:pt idx="1185">
                  <c:v>1931.5</c:v>
                </c:pt>
                <c:pt idx="1186">
                  <c:v>1930</c:v>
                </c:pt>
                <c:pt idx="1187">
                  <c:v>1927.7</c:v>
                </c:pt>
                <c:pt idx="1188">
                  <c:v>1925.2</c:v>
                </c:pt>
                <c:pt idx="1189">
                  <c:v>1916.5</c:v>
                </c:pt>
                <c:pt idx="1190">
                  <c:v>1909.8</c:v>
                </c:pt>
                <c:pt idx="1191">
                  <c:v>1896.7</c:v>
                </c:pt>
                <c:pt idx="1192">
                  <c:v>1898.1</c:v>
                </c:pt>
                <c:pt idx="1193">
                  <c:v>1905.1</c:v>
                </c:pt>
                <c:pt idx="1194">
                  <c:v>1908.1</c:v>
                </c:pt>
                <c:pt idx="1195">
                  <c:v>1929.9</c:v>
                </c:pt>
                <c:pt idx="1196">
                  <c:v>1928.5</c:v>
                </c:pt>
                <c:pt idx="1197">
                  <c:v>1921.3</c:v>
                </c:pt>
                <c:pt idx="1198">
                  <c:v>1927.9</c:v>
                </c:pt>
                <c:pt idx="1199">
                  <c:v>1965.1</c:v>
                </c:pt>
                <c:pt idx="1200">
                  <c:v>1954</c:v>
                </c:pt>
                <c:pt idx="1201">
                  <c:v>1947</c:v>
                </c:pt>
                <c:pt idx="1202">
                  <c:v>1948.4</c:v>
                </c:pt>
                <c:pt idx="1203">
                  <c:v>1934.3</c:v>
                </c:pt>
                <c:pt idx="1204">
                  <c:v>1925.8</c:v>
                </c:pt>
                <c:pt idx="1205">
                  <c:v>1924.1</c:v>
                </c:pt>
                <c:pt idx="1206">
                  <c:v>1924.6</c:v>
                </c:pt>
                <c:pt idx="1207">
                  <c:v>1929.2</c:v>
                </c:pt>
                <c:pt idx="1208">
                  <c:v>1917.2</c:v>
                </c:pt>
                <c:pt idx="1209">
                  <c:v>1914.4</c:v>
                </c:pt>
                <c:pt idx="1210">
                  <c:v>1914.4</c:v>
                </c:pt>
                <c:pt idx="1211">
                  <c:v>1927.9</c:v>
                </c:pt>
                <c:pt idx="1212">
                  <c:v>1935.2</c:v>
                </c:pt>
                <c:pt idx="1213">
                  <c:v>1935.3</c:v>
                </c:pt>
                <c:pt idx="1214">
                  <c:v>1948.6</c:v>
                </c:pt>
                <c:pt idx="1215">
                  <c:v>1921.2</c:v>
                </c:pt>
                <c:pt idx="1216">
                  <c:v>1927.2</c:v>
                </c:pt>
                <c:pt idx="1217">
                  <c:v>1918.2</c:v>
                </c:pt>
                <c:pt idx="1218">
                  <c:v>1901.6</c:v>
                </c:pt>
                <c:pt idx="1219">
                  <c:v>1890.9</c:v>
                </c:pt>
                <c:pt idx="1220">
                  <c:v>1878.6</c:v>
                </c:pt>
                <c:pt idx="1221">
                  <c:v>1866.1</c:v>
                </c:pt>
                <c:pt idx="1222">
                  <c:v>1847.2</c:v>
                </c:pt>
                <c:pt idx="1223">
                  <c:v>1841.5</c:v>
                </c:pt>
                <c:pt idx="1224">
                  <c:v>1834.8</c:v>
                </c:pt>
                <c:pt idx="1225">
                  <c:v>1831.8</c:v>
                </c:pt>
                <c:pt idx="1226">
                  <c:v>1845.2</c:v>
                </c:pt>
                <c:pt idx="1227">
                  <c:v>1864.3</c:v>
                </c:pt>
                <c:pt idx="1228">
                  <c:v>1875.3</c:v>
                </c:pt>
                <c:pt idx="1229">
                  <c:v>1887.3</c:v>
                </c:pt>
                <c:pt idx="1230">
                  <c:v>1883</c:v>
                </c:pt>
                <c:pt idx="1231">
                  <c:v>1941.5</c:v>
                </c:pt>
                <c:pt idx="1232">
                  <c:v>1934.3</c:v>
                </c:pt>
                <c:pt idx="1233">
                  <c:v>1935.7</c:v>
                </c:pt>
                <c:pt idx="1234">
                  <c:v>1968.3</c:v>
                </c:pt>
                <c:pt idx="1235">
                  <c:v>1980.5</c:v>
                </c:pt>
                <c:pt idx="1236">
                  <c:v>1994.4</c:v>
                </c:pt>
                <c:pt idx="1237">
                  <c:v>1987.8</c:v>
                </c:pt>
                <c:pt idx="1238">
                  <c:v>1986.1</c:v>
                </c:pt>
                <c:pt idx="1239">
                  <c:v>1994.9</c:v>
                </c:pt>
                <c:pt idx="1240">
                  <c:v>1997.4</c:v>
                </c:pt>
                <c:pt idx="1241">
                  <c:v>1998.5</c:v>
                </c:pt>
                <c:pt idx="1242">
                  <c:v>2005.6</c:v>
                </c:pt>
                <c:pt idx="1243">
                  <c:v>1994.3</c:v>
                </c:pt>
                <c:pt idx="1244">
                  <c:v>1987.5</c:v>
                </c:pt>
                <c:pt idx="1245">
                  <c:v>1993.5</c:v>
                </c:pt>
                <c:pt idx="1246">
                  <c:v>1999.2</c:v>
                </c:pt>
                <c:pt idx="1247">
                  <c:v>1988.6</c:v>
                </c:pt>
                <c:pt idx="1248">
                  <c:v>1973.5</c:v>
                </c:pt>
                <c:pt idx="1249">
                  <c:v>1957.8</c:v>
                </c:pt>
                <c:pt idx="1250">
                  <c:v>1969.8</c:v>
                </c:pt>
                <c:pt idx="1251">
                  <c:v>1937.7</c:v>
                </c:pt>
                <c:pt idx="1252">
                  <c:v>1950.2</c:v>
                </c:pt>
                <c:pt idx="1253">
                  <c:v>1966.5</c:v>
                </c:pt>
              </c:numCache>
            </c:numRef>
          </c:val>
          <c:smooth val="0"/>
          <c:extLst>
            <c:ext xmlns:c16="http://schemas.microsoft.com/office/drawing/2014/chart" uri="{C3380CC4-5D6E-409C-BE32-E72D297353CC}">
              <c16:uniqueId val="{00000000-08BB-4A1D-B299-FBD8CF5043EB}"/>
            </c:ext>
          </c:extLst>
        </c:ser>
        <c:dLbls>
          <c:showLegendKey val="0"/>
          <c:showVal val="0"/>
          <c:showCatName val="0"/>
          <c:showSerName val="0"/>
          <c:showPercent val="0"/>
          <c:showBubbleSize val="0"/>
        </c:dLbls>
        <c:smooth val="0"/>
        <c:axId val="1074979152"/>
        <c:axId val="1"/>
      </c:lineChart>
      <c:dateAx>
        <c:axId val="1074979152"/>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dateAx>
      <c:valAx>
        <c:axId val="1"/>
        <c:scaling>
          <c:orientation val="minMax"/>
          <c:max val="2200"/>
          <c:min val="1100"/>
        </c:scaling>
        <c:delete val="0"/>
        <c:axPos val="l"/>
        <c:numFmt formatCode="&quot;$&quot;#,##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1074979152"/>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82852143482071E-2"/>
          <c:y val="7.8703703703703706E-2"/>
          <c:w val="0.89984076990376205"/>
          <c:h val="0.75680519101778931"/>
        </c:manualLayout>
      </c:layout>
      <c:barChart>
        <c:barDir val="col"/>
        <c:grouping val="stacked"/>
        <c:varyColors val="0"/>
        <c:ser>
          <c:idx val="0"/>
          <c:order val="0"/>
          <c:tx>
            <c:strRef>
              <c:f>'[Data File (BBG Linked) BP v.1 (1).xlsx]Year'!$D$2</c:f>
              <c:strCache>
                <c:ptCount val="1"/>
                <c:pt idx="0">
                  <c:v>Total Cash Costs</c:v>
                </c:pt>
              </c:strCache>
            </c:strRef>
          </c:tx>
          <c:spPr>
            <a:solidFill>
              <a:srgbClr val="A6192E"/>
            </a:solidFill>
            <a:ln>
              <a:solidFill>
                <a:schemeClr val="bg1"/>
              </a:solidFill>
            </a:ln>
            <a:effectLst/>
          </c:spPr>
          <c:invertIfNegative val="0"/>
          <c:cat>
            <c:multiLvlStrRef>
              <c:f>'[Data File (BBG Linked) BP v.1 (1).xlsx]Year'!$B$3:$C$18</c:f>
              <c:multiLvlStrCache>
                <c:ptCount val="1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lvl>
                <c:lvl>
                  <c:pt idx="0">
                    <c:v>2020</c:v>
                  </c:pt>
                  <c:pt idx="4">
                    <c:v>2021</c:v>
                  </c:pt>
                  <c:pt idx="8">
                    <c:v>2022</c:v>
                  </c:pt>
                  <c:pt idx="12">
                    <c:v>2023E</c:v>
                  </c:pt>
                </c:lvl>
              </c:multiLvlStrCache>
            </c:multiLvlStrRef>
          </c:cat>
          <c:val>
            <c:numRef>
              <c:f>'[Data File (BBG Linked) BP v.1 (1).xlsx]Year'!$D$3:$D$18</c:f>
              <c:numCache>
                <c:formatCode>"$"#,##0</c:formatCode>
                <c:ptCount val="16"/>
                <c:pt idx="0">
                  <c:v>715</c:v>
                </c:pt>
                <c:pt idx="1">
                  <c:v>710</c:v>
                </c:pt>
                <c:pt idx="2">
                  <c:v>705</c:v>
                </c:pt>
                <c:pt idx="3">
                  <c:v>700</c:v>
                </c:pt>
                <c:pt idx="4">
                  <c:v>760</c:v>
                </c:pt>
                <c:pt idx="5">
                  <c:v>770</c:v>
                </c:pt>
                <c:pt idx="6">
                  <c:v>780</c:v>
                </c:pt>
                <c:pt idx="7">
                  <c:v>795</c:v>
                </c:pt>
                <c:pt idx="8">
                  <c:v>865</c:v>
                </c:pt>
                <c:pt idx="9">
                  <c:v>895</c:v>
                </c:pt>
                <c:pt idx="10">
                  <c:v>900</c:v>
                </c:pt>
                <c:pt idx="11">
                  <c:v>860</c:v>
                </c:pt>
                <c:pt idx="12">
                  <c:v>880</c:v>
                </c:pt>
                <c:pt idx="13">
                  <c:v>885</c:v>
                </c:pt>
                <c:pt idx="14">
                  <c:v>885</c:v>
                </c:pt>
                <c:pt idx="15">
                  <c:v>885</c:v>
                </c:pt>
              </c:numCache>
            </c:numRef>
          </c:val>
          <c:extLst>
            <c:ext xmlns:c16="http://schemas.microsoft.com/office/drawing/2014/chart" uri="{C3380CC4-5D6E-409C-BE32-E72D297353CC}">
              <c16:uniqueId val="{00000000-C444-432C-9BA4-09E7107C5790}"/>
            </c:ext>
          </c:extLst>
        </c:ser>
        <c:ser>
          <c:idx val="1"/>
          <c:order val="1"/>
          <c:tx>
            <c:strRef>
              <c:f>'[Data File (BBG Linked) BP v.1 (1).xlsx]Year'!$E$2</c:f>
              <c:strCache>
                <c:ptCount val="1"/>
                <c:pt idx="0">
                  <c:v>AISCs</c:v>
                </c:pt>
              </c:strCache>
            </c:strRef>
          </c:tx>
          <c:spPr>
            <a:solidFill>
              <a:srgbClr val="54585A"/>
            </a:solidFill>
            <a:ln>
              <a:solidFill>
                <a:schemeClr val="bg1"/>
              </a:solidFill>
            </a:ln>
            <a:effectLst/>
          </c:spPr>
          <c:invertIfNegative val="0"/>
          <c:cat>
            <c:multiLvlStrRef>
              <c:f>'[Data File (BBG Linked) BP v.1 (1).xlsx]Year'!$B$3:$C$18</c:f>
              <c:multiLvlStrCache>
                <c:ptCount val="1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lvl>
                <c:lvl>
                  <c:pt idx="0">
                    <c:v>2020</c:v>
                  </c:pt>
                  <c:pt idx="4">
                    <c:v>2021</c:v>
                  </c:pt>
                  <c:pt idx="8">
                    <c:v>2022</c:v>
                  </c:pt>
                  <c:pt idx="12">
                    <c:v>2023E</c:v>
                  </c:pt>
                </c:lvl>
              </c:multiLvlStrCache>
            </c:multiLvlStrRef>
          </c:cat>
          <c:val>
            <c:numRef>
              <c:f>'[Data File (BBG Linked) BP v.1 (1).xlsx]Year'!$E$3:$E$18</c:f>
              <c:numCache>
                <c:formatCode>"$"#,##0</c:formatCode>
                <c:ptCount val="16"/>
                <c:pt idx="0">
                  <c:v>310</c:v>
                </c:pt>
                <c:pt idx="1">
                  <c:v>310</c:v>
                </c:pt>
                <c:pt idx="2">
                  <c:v>275</c:v>
                </c:pt>
                <c:pt idx="3">
                  <c:v>290</c:v>
                </c:pt>
                <c:pt idx="4">
                  <c:v>270</c:v>
                </c:pt>
                <c:pt idx="5">
                  <c:v>295</c:v>
                </c:pt>
                <c:pt idx="6">
                  <c:v>305</c:v>
                </c:pt>
                <c:pt idx="7">
                  <c:v>285</c:v>
                </c:pt>
                <c:pt idx="8">
                  <c:v>285</c:v>
                </c:pt>
                <c:pt idx="9">
                  <c:v>315</c:v>
                </c:pt>
                <c:pt idx="10">
                  <c:v>330</c:v>
                </c:pt>
                <c:pt idx="11">
                  <c:v>330</c:v>
                </c:pt>
                <c:pt idx="12">
                  <c:v>315</c:v>
                </c:pt>
                <c:pt idx="13">
                  <c:v>315</c:v>
                </c:pt>
                <c:pt idx="14">
                  <c:v>310</c:v>
                </c:pt>
                <c:pt idx="15">
                  <c:v>310</c:v>
                </c:pt>
              </c:numCache>
            </c:numRef>
          </c:val>
          <c:extLst>
            <c:ext xmlns:c16="http://schemas.microsoft.com/office/drawing/2014/chart" uri="{C3380CC4-5D6E-409C-BE32-E72D297353CC}">
              <c16:uniqueId val="{00000001-C444-432C-9BA4-09E7107C5790}"/>
            </c:ext>
          </c:extLst>
        </c:ser>
        <c:dLbls>
          <c:showLegendKey val="0"/>
          <c:showVal val="0"/>
          <c:showCatName val="0"/>
          <c:showSerName val="0"/>
          <c:showPercent val="0"/>
          <c:showBubbleSize val="0"/>
        </c:dLbls>
        <c:gapWidth val="25"/>
        <c:overlap val="100"/>
        <c:axId val="803382736"/>
        <c:axId val="803383912"/>
      </c:barChart>
      <c:catAx>
        <c:axId val="8033827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3912"/>
        <c:crosses val="autoZero"/>
        <c:auto val="1"/>
        <c:lblAlgn val="ctr"/>
        <c:lblOffset val="100"/>
        <c:noMultiLvlLbl val="0"/>
      </c:catAx>
      <c:valAx>
        <c:axId val="803383912"/>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2736"/>
        <c:crosses val="autoZero"/>
        <c:crossBetween val="between"/>
      </c:valAx>
      <c:spPr>
        <a:noFill/>
        <a:ln>
          <a:noFill/>
        </a:ln>
        <a:effectLst/>
      </c:spPr>
    </c:plotArea>
    <c:legend>
      <c:legendPos val="t"/>
      <c:layout>
        <c:manualLayout>
          <c:xMode val="edge"/>
          <c:yMode val="edge"/>
          <c:x val="0.31120275590551183"/>
          <c:y val="0"/>
          <c:w val="0.38314982502187234"/>
          <c:h val="7.853783902012248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Costs!$B$24</c:f>
              <c:strCache>
                <c:ptCount val="1"/>
                <c:pt idx="0">
                  <c:v>Other Onsite</c:v>
                </c:pt>
              </c:strCache>
            </c:strRef>
          </c:tx>
          <c:spPr>
            <a:solidFill>
              <a:srgbClr val="A619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Costs!$C$24:$D$24</c:f>
              <c:numCache>
                <c:formatCode>"$"#,##0_);\("$"#,##0\);"$"#,##0_);@_)</c:formatCode>
                <c:ptCount val="2"/>
                <c:pt idx="0">
                  <c:v>277</c:v>
                </c:pt>
                <c:pt idx="1">
                  <c:v>312</c:v>
                </c:pt>
              </c:numCache>
            </c:numRef>
          </c:val>
          <c:extLst>
            <c:ext xmlns:c16="http://schemas.microsoft.com/office/drawing/2014/chart" uri="{C3380CC4-5D6E-409C-BE32-E72D297353CC}">
              <c16:uniqueId val="{00000002-6BF1-4643-9F31-D57C292E4A5A}"/>
            </c:ext>
          </c:extLst>
        </c:ser>
        <c:ser>
          <c:idx val="1"/>
          <c:order val="1"/>
          <c:tx>
            <c:strRef>
              <c:f>Costs!$B$25</c:f>
              <c:strCache>
                <c:ptCount val="1"/>
                <c:pt idx="0">
                  <c:v>Labour</c:v>
                </c:pt>
              </c:strCache>
            </c:strRef>
          </c:tx>
          <c:spPr>
            <a:solidFill>
              <a:srgbClr val="54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Costs!$C$25:$D$25</c:f>
              <c:numCache>
                <c:formatCode>"$"#,##0_);\("$"#,##0\);"$"#,##0_);@_)</c:formatCode>
                <c:ptCount val="2"/>
                <c:pt idx="0">
                  <c:v>239</c:v>
                </c:pt>
                <c:pt idx="1">
                  <c:v>268</c:v>
                </c:pt>
              </c:numCache>
            </c:numRef>
          </c:val>
          <c:extLst>
            <c:ext xmlns:c16="http://schemas.microsoft.com/office/drawing/2014/chart" uri="{C3380CC4-5D6E-409C-BE32-E72D297353CC}">
              <c16:uniqueId val="{00000003-6BF1-4643-9F31-D57C292E4A5A}"/>
            </c:ext>
          </c:extLst>
        </c:ser>
        <c:ser>
          <c:idx val="2"/>
          <c:order val="2"/>
          <c:tx>
            <c:strRef>
              <c:f>Costs!$B$26</c:f>
              <c:strCache>
                <c:ptCount val="1"/>
                <c:pt idx="0">
                  <c:v>Energy</c:v>
                </c:pt>
              </c:strCache>
            </c:strRef>
          </c:tx>
          <c:spPr>
            <a:solidFill>
              <a:srgbClr val="8C8C8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Costs!$C$26:$D$26</c:f>
              <c:numCache>
                <c:formatCode>"$"#,##0_);\("$"#,##0\);"$"#,##0_);@_)</c:formatCode>
                <c:ptCount val="2"/>
                <c:pt idx="0">
                  <c:v>138</c:v>
                </c:pt>
                <c:pt idx="1">
                  <c:v>174</c:v>
                </c:pt>
              </c:numCache>
            </c:numRef>
          </c:val>
          <c:extLst>
            <c:ext xmlns:c16="http://schemas.microsoft.com/office/drawing/2014/chart" uri="{C3380CC4-5D6E-409C-BE32-E72D297353CC}">
              <c16:uniqueId val="{00000004-6BF1-4643-9F31-D57C292E4A5A}"/>
            </c:ext>
          </c:extLst>
        </c:ser>
        <c:ser>
          <c:idx val="3"/>
          <c:order val="3"/>
          <c:tx>
            <c:strRef>
              <c:f>Costs!$B$27</c:f>
              <c:strCache>
                <c:ptCount val="1"/>
                <c:pt idx="0">
                  <c:v>Royalty</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Costs!$C$27:$D$27</c:f>
              <c:numCache>
                <c:formatCode>"$"#,##0_);\("$"#,##0\);"$"#,##0_);@_)</c:formatCode>
                <c:ptCount val="2"/>
                <c:pt idx="0">
                  <c:v>78</c:v>
                </c:pt>
                <c:pt idx="1">
                  <c:v>82</c:v>
                </c:pt>
              </c:numCache>
            </c:numRef>
          </c:val>
          <c:extLst>
            <c:ext xmlns:c16="http://schemas.microsoft.com/office/drawing/2014/chart" uri="{C3380CC4-5D6E-409C-BE32-E72D297353CC}">
              <c16:uniqueId val="{00000005-6BF1-4643-9F31-D57C292E4A5A}"/>
            </c:ext>
          </c:extLst>
        </c:ser>
        <c:ser>
          <c:idx val="4"/>
          <c:order val="4"/>
          <c:tx>
            <c:strRef>
              <c:f>Costs!$B$28</c:f>
              <c:strCache>
                <c:ptCount val="1"/>
                <c:pt idx="0">
                  <c:v>Reagents</c:v>
                </c:pt>
              </c:strCache>
            </c:strRef>
          </c:tx>
          <c:spPr>
            <a:solidFill>
              <a:srgbClr val="CC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Costs!$C$28:$D$28</c:f>
              <c:numCache>
                <c:formatCode>"$"#,##0_);\("$"#,##0\);"$"#,##0_);@_)</c:formatCode>
                <c:ptCount val="2"/>
                <c:pt idx="0">
                  <c:v>45</c:v>
                </c:pt>
                <c:pt idx="1">
                  <c:v>47</c:v>
                </c:pt>
              </c:numCache>
            </c:numRef>
          </c:val>
          <c:extLst>
            <c:ext xmlns:c16="http://schemas.microsoft.com/office/drawing/2014/chart" uri="{C3380CC4-5D6E-409C-BE32-E72D297353CC}">
              <c16:uniqueId val="{00000006-6BF1-4643-9F31-D57C292E4A5A}"/>
            </c:ext>
          </c:extLst>
        </c:ser>
        <c:ser>
          <c:idx val="5"/>
          <c:order val="5"/>
          <c:tx>
            <c:strRef>
              <c:f>Costs!$B$29</c:f>
              <c:strCache>
                <c:ptCount val="1"/>
                <c:pt idx="0">
                  <c:v>TCRC + Shipment</c:v>
                </c:pt>
              </c:strCache>
            </c:strRef>
          </c:tx>
          <c:spPr>
            <a:solidFill>
              <a:schemeClr val="bg1">
                <a:lumMod val="85000"/>
              </a:schemeClr>
            </a:solidFill>
            <a:ln>
              <a:noFill/>
            </a:ln>
            <a:effectLst/>
          </c:spPr>
          <c:invertIfNegative val="0"/>
          <c:dLbls>
            <c:dLbl>
              <c:idx val="0"/>
              <c:layout>
                <c:manualLayout>
                  <c:x val="0"/>
                  <c:y val="-2.5386435000419469E-2"/>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39807480748074814"/>
                      <c:h val="0.11876902587519025"/>
                    </c:manualLayout>
                  </c15:layout>
                </c:ext>
                <c:ext xmlns:c16="http://schemas.microsoft.com/office/drawing/2014/chart" uri="{C3380CC4-5D6E-409C-BE32-E72D297353CC}">
                  <c16:uniqueId val="{00000007-6BF1-4643-9F31-D57C292E4A5A}"/>
                </c:ext>
              </c:extLst>
            </c:dLbl>
            <c:dLbl>
              <c:idx val="1"/>
              <c:layout>
                <c:manualLayout>
                  <c:x val="-6.157837695819239E-6"/>
                  <c:y val="-2.217787402513483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3430693069306931"/>
                      <c:h val="8.0717275494672752E-2"/>
                    </c:manualLayout>
                  </c15:layout>
                </c:ext>
                <c:ext xmlns:c16="http://schemas.microsoft.com/office/drawing/2014/chart" uri="{C3380CC4-5D6E-409C-BE32-E72D297353CC}">
                  <c16:uniqueId val="{00000008-6BF1-4643-9F31-D57C292E4A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Costs!$C$23:$D$23</c:f>
              <c:numCache>
                <c:formatCode>General</c:formatCode>
                <c:ptCount val="2"/>
                <c:pt idx="0">
                  <c:v>2021</c:v>
                </c:pt>
                <c:pt idx="1">
                  <c:v>2022</c:v>
                </c:pt>
              </c:numCache>
            </c:numRef>
          </c:cat>
          <c:val>
            <c:numRef>
              <c:f>Costs!$C$29:$D$29</c:f>
              <c:numCache>
                <c:formatCode>"$"#,##0_);\("$"#,##0\);"$"#,##0_);@_)</c:formatCode>
                <c:ptCount val="2"/>
                <c:pt idx="0">
                  <c:v>22</c:v>
                </c:pt>
                <c:pt idx="1">
                  <c:v>12</c:v>
                </c:pt>
              </c:numCache>
            </c:numRef>
          </c:val>
          <c:extLst>
            <c:ext xmlns:c16="http://schemas.microsoft.com/office/drawing/2014/chart" uri="{C3380CC4-5D6E-409C-BE32-E72D297353CC}">
              <c16:uniqueId val="{00000009-6BF1-4643-9F31-D57C292E4A5A}"/>
            </c:ext>
          </c:extLst>
        </c:ser>
        <c:dLbls>
          <c:showLegendKey val="0"/>
          <c:showVal val="0"/>
          <c:showCatName val="0"/>
          <c:showSerName val="0"/>
          <c:showPercent val="0"/>
          <c:showBubbleSize val="0"/>
        </c:dLbls>
        <c:gapWidth val="85"/>
        <c:overlap val="100"/>
        <c:axId val="803388616"/>
        <c:axId val="803385480"/>
      </c:barChart>
      <c:catAx>
        <c:axId val="8033886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5480"/>
        <c:crosses val="autoZero"/>
        <c:auto val="1"/>
        <c:lblAlgn val="ctr"/>
        <c:lblOffset val="100"/>
        <c:noMultiLvlLbl val="0"/>
      </c:catAx>
      <c:valAx>
        <c:axId val="803385480"/>
        <c:scaling>
          <c:orientation val="minMax"/>
          <c:max val="900"/>
        </c:scaling>
        <c:delete val="0"/>
        <c:axPos val="l"/>
        <c:numFmt formatCode="&quot;$&quot;#,##0_);\(&quot;$&quot;#,##0\);&quot;$&quot;#,##0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8616"/>
        <c:crosses val="autoZero"/>
        <c:crossBetween val="between"/>
        <c:majorUnit val="15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03157402354409"/>
          <c:y val="6.9567826457590243E-2"/>
          <c:w val="0.88996842597645587"/>
          <c:h val="0.82529146997650937"/>
        </c:manualLayout>
      </c:layout>
      <c:barChart>
        <c:barDir val="col"/>
        <c:grouping val="clustered"/>
        <c:varyColors val="0"/>
        <c:ser>
          <c:idx val="0"/>
          <c:order val="0"/>
          <c:tx>
            <c:strRef>
              <c:f>Costs!$B$44</c:f>
              <c:strCache>
                <c:ptCount val="1"/>
                <c:pt idx="0">
                  <c:v>2021</c:v>
                </c:pt>
              </c:strCache>
            </c:strRef>
          </c:tx>
          <c:spPr>
            <a:solidFill>
              <a:srgbClr val="A6192E"/>
            </a:solidFill>
            <a:ln>
              <a:noFill/>
            </a:ln>
            <a:effectLst/>
          </c:spPr>
          <c:invertIfNegative val="0"/>
          <c:dLbls>
            <c:dLbl>
              <c:idx val="0"/>
              <c:layout>
                <c:manualLayout>
                  <c:x val="-5.4923467175768534E-3"/>
                  <c:y val="1.43897717049499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D07-4D10-9CD4-E0FDA5732230}"/>
                </c:ext>
              </c:extLst>
            </c:dLbl>
            <c:dLbl>
              <c:idx val="1"/>
              <c:layout>
                <c:manualLayout>
                  <c:x val="-2.7491408934707906E-3"/>
                  <c:y val="1.42694063926940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07-4D10-9CD4-E0FDA573223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Costs!$C$43:$D$43</c:f>
              <c:strCache>
                <c:ptCount val="2"/>
                <c:pt idx="0">
                  <c:v>50th Percentile</c:v>
                </c:pt>
                <c:pt idx="1">
                  <c:v>90th Percentile</c:v>
                </c:pt>
              </c:strCache>
            </c:strRef>
          </c:cat>
          <c:val>
            <c:numRef>
              <c:f>Costs!$C$44:$D$44</c:f>
              <c:numCache>
                <c:formatCode>"$"#,##0_);\("$"#,##0\);"$"#,##0_);@_)</c:formatCode>
                <c:ptCount val="2"/>
                <c:pt idx="0">
                  <c:v>1155</c:v>
                </c:pt>
                <c:pt idx="1">
                  <c:v>1458</c:v>
                </c:pt>
              </c:numCache>
            </c:numRef>
          </c:val>
          <c:extLst>
            <c:ext xmlns:c16="http://schemas.microsoft.com/office/drawing/2014/chart" uri="{C3380CC4-5D6E-409C-BE32-E72D297353CC}">
              <c16:uniqueId val="{00000002-BD07-4D10-9CD4-E0FDA5732230}"/>
            </c:ext>
          </c:extLst>
        </c:ser>
        <c:ser>
          <c:idx val="1"/>
          <c:order val="1"/>
          <c:tx>
            <c:strRef>
              <c:f>Costs!$B$45</c:f>
              <c:strCache>
                <c:ptCount val="1"/>
                <c:pt idx="0">
                  <c:v>2022E</c:v>
                </c:pt>
              </c:strCache>
            </c:strRef>
          </c:tx>
          <c:spPr>
            <a:solidFill>
              <a:srgbClr val="54585A"/>
            </a:solidFill>
            <a:ln>
              <a:noFill/>
            </a:ln>
            <a:effectLst/>
          </c:spPr>
          <c:invertIfNegative val="0"/>
          <c:dLbls>
            <c:dLbl>
              <c:idx val="0"/>
              <c:layout>
                <c:manualLayout>
                  <c:x val="-2.7557344976685246E-3"/>
                  <c:y val="1.43219245826547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07-4D10-9CD4-E0FDA5732230}"/>
                </c:ext>
              </c:extLst>
            </c:dLbl>
            <c:dLbl>
              <c:idx val="1"/>
              <c:layout>
                <c:manualLayout>
                  <c:x val="-5.4982817869416818E-3"/>
                  <c:y val="1.42694063926940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07-4D10-9CD4-E0FDA573223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Costs!$C$43:$D$43</c:f>
              <c:strCache>
                <c:ptCount val="2"/>
                <c:pt idx="0">
                  <c:v>50th Percentile</c:v>
                </c:pt>
                <c:pt idx="1">
                  <c:v>90th Percentile</c:v>
                </c:pt>
              </c:strCache>
            </c:strRef>
          </c:cat>
          <c:val>
            <c:numRef>
              <c:f>Costs!$C$45:$D$45</c:f>
              <c:numCache>
                <c:formatCode>"$"#,##0_);\("$"#,##0\);"$"#,##0_);@_)</c:formatCode>
                <c:ptCount val="2"/>
                <c:pt idx="0">
                  <c:v>1218</c:v>
                </c:pt>
                <c:pt idx="1">
                  <c:v>1565</c:v>
                </c:pt>
              </c:numCache>
            </c:numRef>
          </c:val>
          <c:extLst>
            <c:ext xmlns:c16="http://schemas.microsoft.com/office/drawing/2014/chart" uri="{C3380CC4-5D6E-409C-BE32-E72D297353CC}">
              <c16:uniqueId val="{00000005-BD07-4D10-9CD4-E0FDA5732230}"/>
            </c:ext>
          </c:extLst>
        </c:ser>
        <c:ser>
          <c:idx val="2"/>
          <c:order val="2"/>
          <c:tx>
            <c:strRef>
              <c:f>Costs!$B$46</c:f>
              <c:strCache>
                <c:ptCount val="1"/>
                <c:pt idx="0">
                  <c:v>2023E</c:v>
                </c:pt>
              </c:strCache>
            </c:strRef>
          </c:tx>
          <c:spPr>
            <a:solidFill>
              <a:srgbClr val="8C8C8C"/>
            </a:solidFill>
            <a:ln>
              <a:noFill/>
            </a:ln>
            <a:effectLst/>
          </c:spPr>
          <c:invertIfNegative val="0"/>
          <c:dLbls>
            <c:dLbl>
              <c:idx val="0"/>
              <c:layout>
                <c:manualLayout>
                  <c:x val="-2.7528208458478774E-3"/>
                  <c:y val="1.4185512769807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07-4D10-9CD4-E0FDA5732230}"/>
                </c:ext>
              </c:extLst>
            </c:dLbl>
            <c:dLbl>
              <c:idx val="1"/>
              <c:layout>
                <c:manualLayout>
                  <c:x val="-2.7491408934707906E-3"/>
                  <c:y val="1.42694063926940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07-4D10-9CD4-E0FDA573223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Costs!$C$43:$D$43</c:f>
              <c:strCache>
                <c:ptCount val="2"/>
                <c:pt idx="0">
                  <c:v>50th Percentile</c:v>
                </c:pt>
                <c:pt idx="1">
                  <c:v>90th Percentile</c:v>
                </c:pt>
              </c:strCache>
            </c:strRef>
          </c:cat>
          <c:val>
            <c:numRef>
              <c:f>Costs!$C$46:$D$46</c:f>
              <c:numCache>
                <c:formatCode>"$"#,##0_);\("$"#,##0\);"$"#,##0_);@_)</c:formatCode>
                <c:ptCount val="2"/>
                <c:pt idx="0">
                  <c:v>1234</c:v>
                </c:pt>
                <c:pt idx="1">
                  <c:v>1588</c:v>
                </c:pt>
              </c:numCache>
            </c:numRef>
          </c:val>
          <c:extLst>
            <c:ext xmlns:c16="http://schemas.microsoft.com/office/drawing/2014/chart" uri="{C3380CC4-5D6E-409C-BE32-E72D297353CC}">
              <c16:uniqueId val="{00000008-BD07-4D10-9CD4-E0FDA5732230}"/>
            </c:ext>
          </c:extLst>
        </c:ser>
        <c:dLbls>
          <c:showLegendKey val="0"/>
          <c:showVal val="0"/>
          <c:showCatName val="0"/>
          <c:showSerName val="0"/>
          <c:showPercent val="0"/>
          <c:showBubbleSize val="0"/>
        </c:dLbls>
        <c:gapWidth val="290"/>
        <c:overlap val="-11"/>
        <c:axId val="803387832"/>
        <c:axId val="803383128"/>
      </c:barChart>
      <c:catAx>
        <c:axId val="803387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3128"/>
        <c:crosses val="autoZero"/>
        <c:auto val="1"/>
        <c:lblAlgn val="ctr"/>
        <c:lblOffset val="100"/>
        <c:noMultiLvlLbl val="0"/>
      </c:catAx>
      <c:valAx>
        <c:axId val="803383128"/>
        <c:scaling>
          <c:orientation val="minMax"/>
        </c:scaling>
        <c:delete val="0"/>
        <c:axPos val="l"/>
        <c:numFmt formatCode="&quot;$&quot;#,##0_);\(&quot;$&quot;#,##0\);&quot;$&quot;#,##0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803387832"/>
        <c:crosses val="autoZero"/>
        <c:crossBetween val="between"/>
        <c:majorUnit val="300"/>
      </c:valAx>
      <c:spPr>
        <a:noFill/>
        <a:ln>
          <a:noFill/>
        </a:ln>
        <a:effectLst/>
      </c:spPr>
    </c:plotArea>
    <c:legend>
      <c:legendPos val="t"/>
      <c:layout>
        <c:manualLayout>
          <c:xMode val="edge"/>
          <c:yMode val="edge"/>
          <c:x val="0.33047403561606592"/>
          <c:y val="5.1250512505125051E-3"/>
          <c:w val="0.33905192876786816"/>
          <c:h val="3.0566693462210213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83949434676566E-2"/>
          <c:y val="5.4005669291338598E-2"/>
          <c:w val="0.92366523500841846"/>
          <c:h val="0.78668619422572184"/>
        </c:manualLayout>
      </c:layout>
      <c:lineChart>
        <c:grouping val="standard"/>
        <c:varyColors val="0"/>
        <c:ser>
          <c:idx val="0"/>
          <c:order val="0"/>
          <c:tx>
            <c:v>Agnico Eagle Mines Limited (NYSE:AEM) - TEV/EBITDA</c:v>
          </c:tx>
          <c:spPr>
            <a:ln w="28575">
              <a:solidFill>
                <a:srgbClr val="A6192E"/>
              </a:solidFill>
              <a:prstDash val="solid"/>
            </a:ln>
          </c:spPr>
          <c:marker>
            <c:symbol val="none"/>
          </c:marker>
          <c:cat>
            <c:numRef>
              <c:f>'Pane 1'!$A$37:$A$791</c:f>
              <c:numCache>
                <c:formatCode>[$-409]mmm\-dd\-yyyy;@</c:formatCode>
                <c:ptCount val="755"/>
                <c:pt idx="0">
                  <c:v>44151</c:v>
                </c:pt>
                <c:pt idx="1">
                  <c:v>44152</c:v>
                </c:pt>
                <c:pt idx="2">
                  <c:v>44153</c:v>
                </c:pt>
                <c:pt idx="3">
                  <c:v>44154</c:v>
                </c:pt>
                <c:pt idx="4">
                  <c:v>44155</c:v>
                </c:pt>
                <c:pt idx="5">
                  <c:v>44158</c:v>
                </c:pt>
                <c:pt idx="6">
                  <c:v>44159</c:v>
                </c:pt>
                <c:pt idx="7">
                  <c:v>44160</c:v>
                </c:pt>
                <c:pt idx="8">
                  <c:v>44162</c:v>
                </c:pt>
                <c:pt idx="9">
                  <c:v>44165</c:v>
                </c:pt>
                <c:pt idx="10">
                  <c:v>44166</c:v>
                </c:pt>
                <c:pt idx="11">
                  <c:v>44167</c:v>
                </c:pt>
                <c:pt idx="12">
                  <c:v>44168</c:v>
                </c:pt>
                <c:pt idx="13">
                  <c:v>44169</c:v>
                </c:pt>
                <c:pt idx="14">
                  <c:v>44172</c:v>
                </c:pt>
                <c:pt idx="15">
                  <c:v>44173</c:v>
                </c:pt>
                <c:pt idx="16">
                  <c:v>44174</c:v>
                </c:pt>
                <c:pt idx="17">
                  <c:v>44175</c:v>
                </c:pt>
                <c:pt idx="18">
                  <c:v>44176</c:v>
                </c:pt>
                <c:pt idx="19">
                  <c:v>44179</c:v>
                </c:pt>
                <c:pt idx="20">
                  <c:v>44180</c:v>
                </c:pt>
                <c:pt idx="21">
                  <c:v>44181</c:v>
                </c:pt>
                <c:pt idx="22">
                  <c:v>44182</c:v>
                </c:pt>
                <c:pt idx="23">
                  <c:v>44183</c:v>
                </c:pt>
                <c:pt idx="24">
                  <c:v>44186</c:v>
                </c:pt>
                <c:pt idx="25">
                  <c:v>44187</c:v>
                </c:pt>
                <c:pt idx="26">
                  <c:v>44188</c:v>
                </c:pt>
                <c:pt idx="27">
                  <c:v>44189</c:v>
                </c:pt>
                <c:pt idx="28">
                  <c:v>44193</c:v>
                </c:pt>
                <c:pt idx="29">
                  <c:v>44194</c:v>
                </c:pt>
                <c:pt idx="30">
                  <c:v>44195</c:v>
                </c:pt>
                <c:pt idx="31">
                  <c:v>44196</c:v>
                </c:pt>
                <c:pt idx="32">
                  <c:v>44200</c:v>
                </c:pt>
                <c:pt idx="33">
                  <c:v>44201</c:v>
                </c:pt>
                <c:pt idx="34">
                  <c:v>44202</c:v>
                </c:pt>
                <c:pt idx="35">
                  <c:v>44203</c:v>
                </c:pt>
                <c:pt idx="36">
                  <c:v>44204</c:v>
                </c:pt>
                <c:pt idx="37">
                  <c:v>44207</c:v>
                </c:pt>
                <c:pt idx="38">
                  <c:v>44208</c:v>
                </c:pt>
                <c:pt idx="39">
                  <c:v>44209</c:v>
                </c:pt>
                <c:pt idx="40">
                  <c:v>44210</c:v>
                </c:pt>
                <c:pt idx="41">
                  <c:v>44211</c:v>
                </c:pt>
                <c:pt idx="42">
                  <c:v>44215</c:v>
                </c:pt>
                <c:pt idx="43">
                  <c:v>44216</c:v>
                </c:pt>
                <c:pt idx="44">
                  <c:v>44217</c:v>
                </c:pt>
                <c:pt idx="45">
                  <c:v>44218</c:v>
                </c:pt>
                <c:pt idx="46">
                  <c:v>44221</c:v>
                </c:pt>
                <c:pt idx="47">
                  <c:v>44222</c:v>
                </c:pt>
                <c:pt idx="48">
                  <c:v>44223</c:v>
                </c:pt>
                <c:pt idx="49">
                  <c:v>44224</c:v>
                </c:pt>
                <c:pt idx="50">
                  <c:v>44225</c:v>
                </c:pt>
                <c:pt idx="51">
                  <c:v>44228</c:v>
                </c:pt>
                <c:pt idx="52">
                  <c:v>44229</c:v>
                </c:pt>
                <c:pt idx="53">
                  <c:v>44230</c:v>
                </c:pt>
                <c:pt idx="54">
                  <c:v>44231</c:v>
                </c:pt>
                <c:pt idx="55">
                  <c:v>44232</c:v>
                </c:pt>
                <c:pt idx="56">
                  <c:v>44235</c:v>
                </c:pt>
                <c:pt idx="57">
                  <c:v>44236</c:v>
                </c:pt>
                <c:pt idx="58">
                  <c:v>44237</c:v>
                </c:pt>
                <c:pt idx="59">
                  <c:v>44238</c:v>
                </c:pt>
                <c:pt idx="60">
                  <c:v>44239</c:v>
                </c:pt>
                <c:pt idx="61">
                  <c:v>44243</c:v>
                </c:pt>
                <c:pt idx="62">
                  <c:v>44244</c:v>
                </c:pt>
                <c:pt idx="63">
                  <c:v>44245</c:v>
                </c:pt>
                <c:pt idx="64">
                  <c:v>44246</c:v>
                </c:pt>
                <c:pt idx="65">
                  <c:v>44249</c:v>
                </c:pt>
                <c:pt idx="66">
                  <c:v>44250</c:v>
                </c:pt>
                <c:pt idx="67">
                  <c:v>44251</c:v>
                </c:pt>
                <c:pt idx="68">
                  <c:v>44252</c:v>
                </c:pt>
                <c:pt idx="69">
                  <c:v>44253</c:v>
                </c:pt>
                <c:pt idx="70">
                  <c:v>44256</c:v>
                </c:pt>
                <c:pt idx="71">
                  <c:v>44257</c:v>
                </c:pt>
                <c:pt idx="72">
                  <c:v>44258</c:v>
                </c:pt>
                <c:pt idx="73">
                  <c:v>44259</c:v>
                </c:pt>
                <c:pt idx="74">
                  <c:v>44260</c:v>
                </c:pt>
                <c:pt idx="75">
                  <c:v>44263</c:v>
                </c:pt>
                <c:pt idx="76">
                  <c:v>44264</c:v>
                </c:pt>
                <c:pt idx="77">
                  <c:v>44265</c:v>
                </c:pt>
                <c:pt idx="78">
                  <c:v>44266</c:v>
                </c:pt>
                <c:pt idx="79">
                  <c:v>44267</c:v>
                </c:pt>
                <c:pt idx="80">
                  <c:v>44270</c:v>
                </c:pt>
                <c:pt idx="81">
                  <c:v>44271</c:v>
                </c:pt>
                <c:pt idx="82">
                  <c:v>44272</c:v>
                </c:pt>
                <c:pt idx="83">
                  <c:v>44273</c:v>
                </c:pt>
                <c:pt idx="84">
                  <c:v>44274</c:v>
                </c:pt>
                <c:pt idx="85">
                  <c:v>44277</c:v>
                </c:pt>
                <c:pt idx="86">
                  <c:v>44278</c:v>
                </c:pt>
                <c:pt idx="87">
                  <c:v>44279</c:v>
                </c:pt>
                <c:pt idx="88">
                  <c:v>44280</c:v>
                </c:pt>
                <c:pt idx="89">
                  <c:v>44281</c:v>
                </c:pt>
                <c:pt idx="90">
                  <c:v>44284</c:v>
                </c:pt>
                <c:pt idx="91">
                  <c:v>44285</c:v>
                </c:pt>
                <c:pt idx="92">
                  <c:v>44286</c:v>
                </c:pt>
                <c:pt idx="93">
                  <c:v>44287</c:v>
                </c:pt>
                <c:pt idx="94">
                  <c:v>44291</c:v>
                </c:pt>
                <c:pt idx="95">
                  <c:v>44292</c:v>
                </c:pt>
                <c:pt idx="96">
                  <c:v>44293</c:v>
                </c:pt>
                <c:pt idx="97">
                  <c:v>44294</c:v>
                </c:pt>
                <c:pt idx="98">
                  <c:v>44295</c:v>
                </c:pt>
                <c:pt idx="99">
                  <c:v>44298</c:v>
                </c:pt>
                <c:pt idx="100">
                  <c:v>44299</c:v>
                </c:pt>
                <c:pt idx="101">
                  <c:v>44300</c:v>
                </c:pt>
                <c:pt idx="102">
                  <c:v>44301</c:v>
                </c:pt>
                <c:pt idx="103">
                  <c:v>44302</c:v>
                </c:pt>
                <c:pt idx="104">
                  <c:v>44305</c:v>
                </c:pt>
                <c:pt idx="105">
                  <c:v>44306</c:v>
                </c:pt>
                <c:pt idx="106">
                  <c:v>44307</c:v>
                </c:pt>
                <c:pt idx="107">
                  <c:v>44308</c:v>
                </c:pt>
                <c:pt idx="108">
                  <c:v>44309</c:v>
                </c:pt>
                <c:pt idx="109">
                  <c:v>44312</c:v>
                </c:pt>
                <c:pt idx="110">
                  <c:v>44313</c:v>
                </c:pt>
                <c:pt idx="111">
                  <c:v>44314</c:v>
                </c:pt>
                <c:pt idx="112">
                  <c:v>44315</c:v>
                </c:pt>
                <c:pt idx="113">
                  <c:v>44316</c:v>
                </c:pt>
                <c:pt idx="114">
                  <c:v>44319</c:v>
                </c:pt>
                <c:pt idx="115">
                  <c:v>44320</c:v>
                </c:pt>
                <c:pt idx="116">
                  <c:v>44321</c:v>
                </c:pt>
                <c:pt idx="117">
                  <c:v>44322</c:v>
                </c:pt>
                <c:pt idx="118">
                  <c:v>44323</c:v>
                </c:pt>
                <c:pt idx="119">
                  <c:v>44326</c:v>
                </c:pt>
                <c:pt idx="120">
                  <c:v>44327</c:v>
                </c:pt>
                <c:pt idx="121">
                  <c:v>44328</c:v>
                </c:pt>
                <c:pt idx="122">
                  <c:v>44329</c:v>
                </c:pt>
                <c:pt idx="123">
                  <c:v>44330</c:v>
                </c:pt>
                <c:pt idx="124">
                  <c:v>44333</c:v>
                </c:pt>
                <c:pt idx="125">
                  <c:v>44334</c:v>
                </c:pt>
                <c:pt idx="126">
                  <c:v>44335</c:v>
                </c:pt>
                <c:pt idx="127">
                  <c:v>44336</c:v>
                </c:pt>
                <c:pt idx="128">
                  <c:v>44337</c:v>
                </c:pt>
                <c:pt idx="129">
                  <c:v>44340</c:v>
                </c:pt>
                <c:pt idx="130">
                  <c:v>44341</c:v>
                </c:pt>
                <c:pt idx="131">
                  <c:v>44342</c:v>
                </c:pt>
                <c:pt idx="132">
                  <c:v>44343</c:v>
                </c:pt>
                <c:pt idx="133">
                  <c:v>44344</c:v>
                </c:pt>
                <c:pt idx="134">
                  <c:v>44348</c:v>
                </c:pt>
                <c:pt idx="135">
                  <c:v>44349</c:v>
                </c:pt>
                <c:pt idx="136">
                  <c:v>44350</c:v>
                </c:pt>
                <c:pt idx="137">
                  <c:v>44351</c:v>
                </c:pt>
                <c:pt idx="138">
                  <c:v>44354</c:v>
                </c:pt>
                <c:pt idx="139">
                  <c:v>44355</c:v>
                </c:pt>
                <c:pt idx="140">
                  <c:v>44356</c:v>
                </c:pt>
                <c:pt idx="141">
                  <c:v>44357</c:v>
                </c:pt>
                <c:pt idx="142">
                  <c:v>44358</c:v>
                </c:pt>
                <c:pt idx="143">
                  <c:v>44361</c:v>
                </c:pt>
                <c:pt idx="144">
                  <c:v>44362</c:v>
                </c:pt>
                <c:pt idx="145">
                  <c:v>44363</c:v>
                </c:pt>
                <c:pt idx="146">
                  <c:v>44364</c:v>
                </c:pt>
                <c:pt idx="147">
                  <c:v>44365</c:v>
                </c:pt>
                <c:pt idx="148">
                  <c:v>44368</c:v>
                </c:pt>
                <c:pt idx="149">
                  <c:v>44369</c:v>
                </c:pt>
                <c:pt idx="150">
                  <c:v>44370</c:v>
                </c:pt>
                <c:pt idx="151">
                  <c:v>44371</c:v>
                </c:pt>
                <c:pt idx="152">
                  <c:v>44372</c:v>
                </c:pt>
                <c:pt idx="153">
                  <c:v>44375</c:v>
                </c:pt>
                <c:pt idx="154">
                  <c:v>44376</c:v>
                </c:pt>
                <c:pt idx="155">
                  <c:v>44377</c:v>
                </c:pt>
                <c:pt idx="156">
                  <c:v>44378</c:v>
                </c:pt>
                <c:pt idx="157">
                  <c:v>44379</c:v>
                </c:pt>
                <c:pt idx="158">
                  <c:v>44383</c:v>
                </c:pt>
                <c:pt idx="159">
                  <c:v>44384</c:v>
                </c:pt>
                <c:pt idx="160">
                  <c:v>44385</c:v>
                </c:pt>
                <c:pt idx="161">
                  <c:v>44386</c:v>
                </c:pt>
                <c:pt idx="162">
                  <c:v>44389</c:v>
                </c:pt>
                <c:pt idx="163">
                  <c:v>44390</c:v>
                </c:pt>
                <c:pt idx="164">
                  <c:v>44391</c:v>
                </c:pt>
                <c:pt idx="165">
                  <c:v>44392</c:v>
                </c:pt>
                <c:pt idx="166">
                  <c:v>44393</c:v>
                </c:pt>
                <c:pt idx="167">
                  <c:v>44396</c:v>
                </c:pt>
                <c:pt idx="168">
                  <c:v>44397</c:v>
                </c:pt>
                <c:pt idx="169">
                  <c:v>44398</c:v>
                </c:pt>
                <c:pt idx="170">
                  <c:v>44399</c:v>
                </c:pt>
                <c:pt idx="171">
                  <c:v>44400</c:v>
                </c:pt>
                <c:pt idx="172">
                  <c:v>44403</c:v>
                </c:pt>
                <c:pt idx="173">
                  <c:v>44404</c:v>
                </c:pt>
                <c:pt idx="174">
                  <c:v>44405</c:v>
                </c:pt>
                <c:pt idx="175">
                  <c:v>44406</c:v>
                </c:pt>
                <c:pt idx="176">
                  <c:v>44407</c:v>
                </c:pt>
                <c:pt idx="177">
                  <c:v>44410</c:v>
                </c:pt>
                <c:pt idx="178">
                  <c:v>44411</c:v>
                </c:pt>
                <c:pt idx="179">
                  <c:v>44412</c:v>
                </c:pt>
                <c:pt idx="180">
                  <c:v>44413</c:v>
                </c:pt>
                <c:pt idx="181">
                  <c:v>44414</c:v>
                </c:pt>
                <c:pt idx="182">
                  <c:v>44417</c:v>
                </c:pt>
                <c:pt idx="183">
                  <c:v>44418</c:v>
                </c:pt>
                <c:pt idx="184">
                  <c:v>44419</c:v>
                </c:pt>
                <c:pt idx="185">
                  <c:v>44420</c:v>
                </c:pt>
                <c:pt idx="186">
                  <c:v>44421</c:v>
                </c:pt>
                <c:pt idx="187">
                  <c:v>44424</c:v>
                </c:pt>
                <c:pt idx="188">
                  <c:v>44425</c:v>
                </c:pt>
                <c:pt idx="189">
                  <c:v>44426</c:v>
                </c:pt>
                <c:pt idx="190">
                  <c:v>44427</c:v>
                </c:pt>
                <c:pt idx="191">
                  <c:v>44428</c:v>
                </c:pt>
                <c:pt idx="192">
                  <c:v>44431</c:v>
                </c:pt>
                <c:pt idx="193">
                  <c:v>44432</c:v>
                </c:pt>
                <c:pt idx="194">
                  <c:v>44433</c:v>
                </c:pt>
                <c:pt idx="195">
                  <c:v>44434</c:v>
                </c:pt>
                <c:pt idx="196">
                  <c:v>44435</c:v>
                </c:pt>
                <c:pt idx="197">
                  <c:v>44438</c:v>
                </c:pt>
                <c:pt idx="198">
                  <c:v>44439</c:v>
                </c:pt>
                <c:pt idx="199">
                  <c:v>44440</c:v>
                </c:pt>
                <c:pt idx="200">
                  <c:v>44441</c:v>
                </c:pt>
                <c:pt idx="201">
                  <c:v>44442</c:v>
                </c:pt>
                <c:pt idx="202">
                  <c:v>44446</c:v>
                </c:pt>
                <c:pt idx="203">
                  <c:v>44447</c:v>
                </c:pt>
                <c:pt idx="204">
                  <c:v>44448</c:v>
                </c:pt>
                <c:pt idx="205">
                  <c:v>44449</c:v>
                </c:pt>
                <c:pt idx="206">
                  <c:v>44452</c:v>
                </c:pt>
                <c:pt idx="207">
                  <c:v>44453</c:v>
                </c:pt>
                <c:pt idx="208">
                  <c:v>44454</c:v>
                </c:pt>
                <c:pt idx="209">
                  <c:v>44455</c:v>
                </c:pt>
                <c:pt idx="210">
                  <c:v>44456</c:v>
                </c:pt>
                <c:pt idx="211">
                  <c:v>44459</c:v>
                </c:pt>
                <c:pt idx="212">
                  <c:v>44460</c:v>
                </c:pt>
                <c:pt idx="213">
                  <c:v>44461</c:v>
                </c:pt>
                <c:pt idx="214">
                  <c:v>44462</c:v>
                </c:pt>
                <c:pt idx="215">
                  <c:v>44463</c:v>
                </c:pt>
                <c:pt idx="216">
                  <c:v>44466</c:v>
                </c:pt>
                <c:pt idx="217">
                  <c:v>44467</c:v>
                </c:pt>
                <c:pt idx="218">
                  <c:v>44468</c:v>
                </c:pt>
                <c:pt idx="219">
                  <c:v>44469</c:v>
                </c:pt>
                <c:pt idx="220">
                  <c:v>44470</c:v>
                </c:pt>
                <c:pt idx="221">
                  <c:v>44473</c:v>
                </c:pt>
                <c:pt idx="222">
                  <c:v>44474</c:v>
                </c:pt>
                <c:pt idx="223">
                  <c:v>44475</c:v>
                </c:pt>
                <c:pt idx="224">
                  <c:v>44476</c:v>
                </c:pt>
                <c:pt idx="225">
                  <c:v>44477</c:v>
                </c:pt>
                <c:pt idx="226">
                  <c:v>44480</c:v>
                </c:pt>
                <c:pt idx="227">
                  <c:v>44481</c:v>
                </c:pt>
                <c:pt idx="228">
                  <c:v>44482</c:v>
                </c:pt>
                <c:pt idx="229">
                  <c:v>44483</c:v>
                </c:pt>
                <c:pt idx="230">
                  <c:v>44484</c:v>
                </c:pt>
                <c:pt idx="231">
                  <c:v>44487</c:v>
                </c:pt>
                <c:pt idx="232">
                  <c:v>44488</c:v>
                </c:pt>
                <c:pt idx="233">
                  <c:v>44489</c:v>
                </c:pt>
                <c:pt idx="234">
                  <c:v>44490</c:v>
                </c:pt>
                <c:pt idx="235">
                  <c:v>44491</c:v>
                </c:pt>
                <c:pt idx="236">
                  <c:v>44494</c:v>
                </c:pt>
                <c:pt idx="237">
                  <c:v>44495</c:v>
                </c:pt>
                <c:pt idx="238">
                  <c:v>44496</c:v>
                </c:pt>
                <c:pt idx="239">
                  <c:v>44497</c:v>
                </c:pt>
                <c:pt idx="240">
                  <c:v>44498</c:v>
                </c:pt>
                <c:pt idx="241">
                  <c:v>44501</c:v>
                </c:pt>
                <c:pt idx="242">
                  <c:v>44502</c:v>
                </c:pt>
                <c:pt idx="243">
                  <c:v>44503</c:v>
                </c:pt>
                <c:pt idx="244">
                  <c:v>44504</c:v>
                </c:pt>
                <c:pt idx="245">
                  <c:v>44505</c:v>
                </c:pt>
                <c:pt idx="246">
                  <c:v>44508</c:v>
                </c:pt>
                <c:pt idx="247">
                  <c:v>44509</c:v>
                </c:pt>
                <c:pt idx="248">
                  <c:v>44510</c:v>
                </c:pt>
                <c:pt idx="249">
                  <c:v>44511</c:v>
                </c:pt>
                <c:pt idx="250">
                  <c:v>44512</c:v>
                </c:pt>
                <c:pt idx="251">
                  <c:v>44515</c:v>
                </c:pt>
                <c:pt idx="252">
                  <c:v>44516</c:v>
                </c:pt>
                <c:pt idx="253">
                  <c:v>44517</c:v>
                </c:pt>
                <c:pt idx="254">
                  <c:v>44518</c:v>
                </c:pt>
                <c:pt idx="255">
                  <c:v>44519</c:v>
                </c:pt>
                <c:pt idx="256">
                  <c:v>44522</c:v>
                </c:pt>
                <c:pt idx="257">
                  <c:v>44523</c:v>
                </c:pt>
                <c:pt idx="258">
                  <c:v>44524</c:v>
                </c:pt>
                <c:pt idx="259">
                  <c:v>44526</c:v>
                </c:pt>
                <c:pt idx="260">
                  <c:v>44529</c:v>
                </c:pt>
                <c:pt idx="261">
                  <c:v>44530</c:v>
                </c:pt>
                <c:pt idx="262">
                  <c:v>44531</c:v>
                </c:pt>
                <c:pt idx="263">
                  <c:v>44532</c:v>
                </c:pt>
                <c:pt idx="264">
                  <c:v>44533</c:v>
                </c:pt>
                <c:pt idx="265">
                  <c:v>44536</c:v>
                </c:pt>
                <c:pt idx="266">
                  <c:v>44537</c:v>
                </c:pt>
                <c:pt idx="267">
                  <c:v>44538</c:v>
                </c:pt>
                <c:pt idx="268">
                  <c:v>44539</c:v>
                </c:pt>
                <c:pt idx="269">
                  <c:v>44540</c:v>
                </c:pt>
                <c:pt idx="270">
                  <c:v>44543</c:v>
                </c:pt>
                <c:pt idx="271">
                  <c:v>44544</c:v>
                </c:pt>
                <c:pt idx="272">
                  <c:v>44545</c:v>
                </c:pt>
                <c:pt idx="273">
                  <c:v>44546</c:v>
                </c:pt>
                <c:pt idx="274">
                  <c:v>44547</c:v>
                </c:pt>
                <c:pt idx="275">
                  <c:v>44550</c:v>
                </c:pt>
                <c:pt idx="276">
                  <c:v>44551</c:v>
                </c:pt>
                <c:pt idx="277">
                  <c:v>44552</c:v>
                </c:pt>
                <c:pt idx="278">
                  <c:v>44553</c:v>
                </c:pt>
                <c:pt idx="279">
                  <c:v>44557</c:v>
                </c:pt>
                <c:pt idx="280">
                  <c:v>44558</c:v>
                </c:pt>
                <c:pt idx="281">
                  <c:v>44559</c:v>
                </c:pt>
                <c:pt idx="282">
                  <c:v>44560</c:v>
                </c:pt>
                <c:pt idx="283">
                  <c:v>44561</c:v>
                </c:pt>
                <c:pt idx="284">
                  <c:v>44564</c:v>
                </c:pt>
                <c:pt idx="285">
                  <c:v>44565</c:v>
                </c:pt>
                <c:pt idx="286">
                  <c:v>44566</c:v>
                </c:pt>
                <c:pt idx="287">
                  <c:v>44567</c:v>
                </c:pt>
                <c:pt idx="288">
                  <c:v>44568</c:v>
                </c:pt>
                <c:pt idx="289">
                  <c:v>44571</c:v>
                </c:pt>
                <c:pt idx="290">
                  <c:v>44572</c:v>
                </c:pt>
                <c:pt idx="291">
                  <c:v>44573</c:v>
                </c:pt>
                <c:pt idx="292">
                  <c:v>44574</c:v>
                </c:pt>
                <c:pt idx="293">
                  <c:v>44575</c:v>
                </c:pt>
                <c:pt idx="294">
                  <c:v>44579</c:v>
                </c:pt>
                <c:pt idx="295">
                  <c:v>44580</c:v>
                </c:pt>
                <c:pt idx="296">
                  <c:v>44581</c:v>
                </c:pt>
                <c:pt idx="297">
                  <c:v>44582</c:v>
                </c:pt>
                <c:pt idx="298">
                  <c:v>44585</c:v>
                </c:pt>
                <c:pt idx="299">
                  <c:v>44586</c:v>
                </c:pt>
                <c:pt idx="300">
                  <c:v>44587</c:v>
                </c:pt>
                <c:pt idx="301">
                  <c:v>44588</c:v>
                </c:pt>
                <c:pt idx="302">
                  <c:v>44589</c:v>
                </c:pt>
                <c:pt idx="303">
                  <c:v>44592</c:v>
                </c:pt>
                <c:pt idx="304">
                  <c:v>44593</c:v>
                </c:pt>
                <c:pt idx="305">
                  <c:v>44594</c:v>
                </c:pt>
                <c:pt idx="306">
                  <c:v>44595</c:v>
                </c:pt>
                <c:pt idx="307">
                  <c:v>44596</c:v>
                </c:pt>
                <c:pt idx="308">
                  <c:v>44599</c:v>
                </c:pt>
                <c:pt idx="309">
                  <c:v>44600</c:v>
                </c:pt>
                <c:pt idx="310">
                  <c:v>44601</c:v>
                </c:pt>
                <c:pt idx="311">
                  <c:v>44602</c:v>
                </c:pt>
                <c:pt idx="312">
                  <c:v>44603</c:v>
                </c:pt>
                <c:pt idx="313">
                  <c:v>44606</c:v>
                </c:pt>
                <c:pt idx="314">
                  <c:v>44607</c:v>
                </c:pt>
                <c:pt idx="315">
                  <c:v>44608</c:v>
                </c:pt>
                <c:pt idx="316">
                  <c:v>44609</c:v>
                </c:pt>
                <c:pt idx="317">
                  <c:v>44610</c:v>
                </c:pt>
                <c:pt idx="318">
                  <c:v>44614</c:v>
                </c:pt>
                <c:pt idx="319">
                  <c:v>44615</c:v>
                </c:pt>
                <c:pt idx="320">
                  <c:v>44616</c:v>
                </c:pt>
                <c:pt idx="321">
                  <c:v>44617</c:v>
                </c:pt>
                <c:pt idx="322">
                  <c:v>44620</c:v>
                </c:pt>
                <c:pt idx="323">
                  <c:v>44621</c:v>
                </c:pt>
                <c:pt idx="324">
                  <c:v>44622</c:v>
                </c:pt>
                <c:pt idx="325">
                  <c:v>44623</c:v>
                </c:pt>
                <c:pt idx="326">
                  <c:v>44624</c:v>
                </c:pt>
                <c:pt idx="327">
                  <c:v>44627</c:v>
                </c:pt>
                <c:pt idx="328">
                  <c:v>44628</c:v>
                </c:pt>
                <c:pt idx="329">
                  <c:v>44629</c:v>
                </c:pt>
                <c:pt idx="330">
                  <c:v>44630</c:v>
                </c:pt>
                <c:pt idx="331">
                  <c:v>44631</c:v>
                </c:pt>
                <c:pt idx="332">
                  <c:v>44634</c:v>
                </c:pt>
                <c:pt idx="333">
                  <c:v>44635</c:v>
                </c:pt>
                <c:pt idx="334">
                  <c:v>44636</c:v>
                </c:pt>
                <c:pt idx="335">
                  <c:v>44637</c:v>
                </c:pt>
                <c:pt idx="336">
                  <c:v>44638</c:v>
                </c:pt>
                <c:pt idx="337">
                  <c:v>44641</c:v>
                </c:pt>
                <c:pt idx="338">
                  <c:v>44642</c:v>
                </c:pt>
                <c:pt idx="339">
                  <c:v>44643</c:v>
                </c:pt>
                <c:pt idx="340">
                  <c:v>44644</c:v>
                </c:pt>
                <c:pt idx="341">
                  <c:v>44645</c:v>
                </c:pt>
                <c:pt idx="342">
                  <c:v>44648</c:v>
                </c:pt>
                <c:pt idx="343">
                  <c:v>44649</c:v>
                </c:pt>
                <c:pt idx="344">
                  <c:v>44650</c:v>
                </c:pt>
                <c:pt idx="345">
                  <c:v>44651</c:v>
                </c:pt>
                <c:pt idx="346">
                  <c:v>44652</c:v>
                </c:pt>
                <c:pt idx="347">
                  <c:v>44655</c:v>
                </c:pt>
                <c:pt idx="348">
                  <c:v>44656</c:v>
                </c:pt>
                <c:pt idx="349">
                  <c:v>44657</c:v>
                </c:pt>
                <c:pt idx="350">
                  <c:v>44658</c:v>
                </c:pt>
                <c:pt idx="351">
                  <c:v>44659</c:v>
                </c:pt>
                <c:pt idx="352">
                  <c:v>44662</c:v>
                </c:pt>
                <c:pt idx="353">
                  <c:v>44663</c:v>
                </c:pt>
                <c:pt idx="354">
                  <c:v>44664</c:v>
                </c:pt>
                <c:pt idx="355">
                  <c:v>44665</c:v>
                </c:pt>
                <c:pt idx="356">
                  <c:v>44669</c:v>
                </c:pt>
                <c:pt idx="357">
                  <c:v>44670</c:v>
                </c:pt>
                <c:pt idx="358">
                  <c:v>44671</c:v>
                </c:pt>
                <c:pt idx="359">
                  <c:v>44672</c:v>
                </c:pt>
                <c:pt idx="360">
                  <c:v>44673</c:v>
                </c:pt>
                <c:pt idx="361">
                  <c:v>44676</c:v>
                </c:pt>
                <c:pt idx="362">
                  <c:v>44677</c:v>
                </c:pt>
                <c:pt idx="363">
                  <c:v>44678</c:v>
                </c:pt>
                <c:pt idx="364">
                  <c:v>44679</c:v>
                </c:pt>
                <c:pt idx="365">
                  <c:v>44680</c:v>
                </c:pt>
                <c:pt idx="366">
                  <c:v>44683</c:v>
                </c:pt>
                <c:pt idx="367">
                  <c:v>44684</c:v>
                </c:pt>
                <c:pt idx="368">
                  <c:v>44685</c:v>
                </c:pt>
                <c:pt idx="369">
                  <c:v>44686</c:v>
                </c:pt>
                <c:pt idx="370">
                  <c:v>44687</c:v>
                </c:pt>
                <c:pt idx="371">
                  <c:v>44690</c:v>
                </c:pt>
                <c:pt idx="372">
                  <c:v>44691</c:v>
                </c:pt>
                <c:pt idx="373">
                  <c:v>44692</c:v>
                </c:pt>
                <c:pt idx="374">
                  <c:v>44693</c:v>
                </c:pt>
                <c:pt idx="375">
                  <c:v>44694</c:v>
                </c:pt>
                <c:pt idx="376">
                  <c:v>44697</c:v>
                </c:pt>
                <c:pt idx="377">
                  <c:v>44698</c:v>
                </c:pt>
                <c:pt idx="378">
                  <c:v>44699</c:v>
                </c:pt>
                <c:pt idx="379">
                  <c:v>44700</c:v>
                </c:pt>
                <c:pt idx="380">
                  <c:v>44701</c:v>
                </c:pt>
                <c:pt idx="381">
                  <c:v>44704</c:v>
                </c:pt>
                <c:pt idx="382">
                  <c:v>44705</c:v>
                </c:pt>
                <c:pt idx="383">
                  <c:v>44706</c:v>
                </c:pt>
                <c:pt idx="384">
                  <c:v>44707</c:v>
                </c:pt>
                <c:pt idx="385">
                  <c:v>44708</c:v>
                </c:pt>
                <c:pt idx="386">
                  <c:v>44712</c:v>
                </c:pt>
                <c:pt idx="387">
                  <c:v>44713</c:v>
                </c:pt>
                <c:pt idx="388">
                  <c:v>44714</c:v>
                </c:pt>
                <c:pt idx="389">
                  <c:v>44715</c:v>
                </c:pt>
                <c:pt idx="390">
                  <c:v>44718</c:v>
                </c:pt>
                <c:pt idx="391">
                  <c:v>44719</c:v>
                </c:pt>
                <c:pt idx="392">
                  <c:v>44720</c:v>
                </c:pt>
                <c:pt idx="393">
                  <c:v>44721</c:v>
                </c:pt>
                <c:pt idx="394">
                  <c:v>44722</c:v>
                </c:pt>
                <c:pt idx="395">
                  <c:v>44725</c:v>
                </c:pt>
                <c:pt idx="396">
                  <c:v>44726</c:v>
                </c:pt>
                <c:pt idx="397">
                  <c:v>44727</c:v>
                </c:pt>
                <c:pt idx="398">
                  <c:v>44728</c:v>
                </c:pt>
                <c:pt idx="399">
                  <c:v>44729</c:v>
                </c:pt>
                <c:pt idx="400">
                  <c:v>44733</c:v>
                </c:pt>
                <c:pt idx="401">
                  <c:v>44734</c:v>
                </c:pt>
                <c:pt idx="402">
                  <c:v>44735</c:v>
                </c:pt>
                <c:pt idx="403">
                  <c:v>44736</c:v>
                </c:pt>
                <c:pt idx="404">
                  <c:v>44739</c:v>
                </c:pt>
                <c:pt idx="405">
                  <c:v>44740</c:v>
                </c:pt>
                <c:pt idx="406">
                  <c:v>44741</c:v>
                </c:pt>
                <c:pt idx="407">
                  <c:v>44742</c:v>
                </c:pt>
                <c:pt idx="408">
                  <c:v>44743</c:v>
                </c:pt>
                <c:pt idx="409">
                  <c:v>44747</c:v>
                </c:pt>
                <c:pt idx="410">
                  <c:v>44748</c:v>
                </c:pt>
                <c:pt idx="411">
                  <c:v>44749</c:v>
                </c:pt>
                <c:pt idx="412">
                  <c:v>44750</c:v>
                </c:pt>
                <c:pt idx="413">
                  <c:v>44753</c:v>
                </c:pt>
                <c:pt idx="414">
                  <c:v>44754</c:v>
                </c:pt>
                <c:pt idx="415">
                  <c:v>44755</c:v>
                </c:pt>
                <c:pt idx="416">
                  <c:v>44756</c:v>
                </c:pt>
                <c:pt idx="417">
                  <c:v>44757</c:v>
                </c:pt>
                <c:pt idx="418">
                  <c:v>44760</c:v>
                </c:pt>
                <c:pt idx="419">
                  <c:v>44761</c:v>
                </c:pt>
                <c:pt idx="420">
                  <c:v>44762</c:v>
                </c:pt>
                <c:pt idx="421">
                  <c:v>44763</c:v>
                </c:pt>
                <c:pt idx="422">
                  <c:v>44764</c:v>
                </c:pt>
                <c:pt idx="423">
                  <c:v>44767</c:v>
                </c:pt>
                <c:pt idx="424">
                  <c:v>44768</c:v>
                </c:pt>
                <c:pt idx="425">
                  <c:v>44769</c:v>
                </c:pt>
                <c:pt idx="426">
                  <c:v>44770</c:v>
                </c:pt>
                <c:pt idx="427">
                  <c:v>44771</c:v>
                </c:pt>
                <c:pt idx="428">
                  <c:v>44774</c:v>
                </c:pt>
                <c:pt idx="429">
                  <c:v>44775</c:v>
                </c:pt>
                <c:pt idx="430">
                  <c:v>44776</c:v>
                </c:pt>
                <c:pt idx="431">
                  <c:v>44777</c:v>
                </c:pt>
                <c:pt idx="432">
                  <c:v>44778</c:v>
                </c:pt>
                <c:pt idx="433">
                  <c:v>44781</c:v>
                </c:pt>
                <c:pt idx="434">
                  <c:v>44782</c:v>
                </c:pt>
                <c:pt idx="435">
                  <c:v>44783</c:v>
                </c:pt>
                <c:pt idx="436">
                  <c:v>44784</c:v>
                </c:pt>
                <c:pt idx="437">
                  <c:v>44785</c:v>
                </c:pt>
                <c:pt idx="438">
                  <c:v>44788</c:v>
                </c:pt>
                <c:pt idx="439">
                  <c:v>44789</c:v>
                </c:pt>
                <c:pt idx="440">
                  <c:v>44790</c:v>
                </c:pt>
                <c:pt idx="441">
                  <c:v>44791</c:v>
                </c:pt>
                <c:pt idx="442">
                  <c:v>44792</c:v>
                </c:pt>
                <c:pt idx="443">
                  <c:v>44795</c:v>
                </c:pt>
                <c:pt idx="444">
                  <c:v>44796</c:v>
                </c:pt>
                <c:pt idx="445">
                  <c:v>44797</c:v>
                </c:pt>
                <c:pt idx="446">
                  <c:v>44798</c:v>
                </c:pt>
                <c:pt idx="447">
                  <c:v>44799</c:v>
                </c:pt>
                <c:pt idx="448">
                  <c:v>44802</c:v>
                </c:pt>
                <c:pt idx="449">
                  <c:v>44803</c:v>
                </c:pt>
                <c:pt idx="450">
                  <c:v>44804</c:v>
                </c:pt>
                <c:pt idx="451">
                  <c:v>44805</c:v>
                </c:pt>
                <c:pt idx="452">
                  <c:v>44806</c:v>
                </c:pt>
                <c:pt idx="453">
                  <c:v>44810</c:v>
                </c:pt>
                <c:pt idx="454">
                  <c:v>44811</c:v>
                </c:pt>
                <c:pt idx="455">
                  <c:v>44812</c:v>
                </c:pt>
                <c:pt idx="456">
                  <c:v>44813</c:v>
                </c:pt>
                <c:pt idx="457">
                  <c:v>44816</c:v>
                </c:pt>
                <c:pt idx="458">
                  <c:v>44817</c:v>
                </c:pt>
                <c:pt idx="459">
                  <c:v>44818</c:v>
                </c:pt>
                <c:pt idx="460">
                  <c:v>44819</c:v>
                </c:pt>
                <c:pt idx="461">
                  <c:v>44820</c:v>
                </c:pt>
                <c:pt idx="462">
                  <c:v>44823</c:v>
                </c:pt>
                <c:pt idx="463">
                  <c:v>44824</c:v>
                </c:pt>
                <c:pt idx="464">
                  <c:v>44825</c:v>
                </c:pt>
                <c:pt idx="465">
                  <c:v>44826</c:v>
                </c:pt>
                <c:pt idx="466">
                  <c:v>44827</c:v>
                </c:pt>
                <c:pt idx="467">
                  <c:v>44830</c:v>
                </c:pt>
                <c:pt idx="468">
                  <c:v>44831</c:v>
                </c:pt>
                <c:pt idx="469">
                  <c:v>44832</c:v>
                </c:pt>
                <c:pt idx="470">
                  <c:v>44833</c:v>
                </c:pt>
                <c:pt idx="471">
                  <c:v>44834</c:v>
                </c:pt>
                <c:pt idx="472">
                  <c:v>44837</c:v>
                </c:pt>
                <c:pt idx="473">
                  <c:v>44838</c:v>
                </c:pt>
                <c:pt idx="474">
                  <c:v>44839</c:v>
                </c:pt>
                <c:pt idx="475">
                  <c:v>44840</c:v>
                </c:pt>
                <c:pt idx="476">
                  <c:v>44841</c:v>
                </c:pt>
                <c:pt idx="477">
                  <c:v>44844</c:v>
                </c:pt>
                <c:pt idx="478">
                  <c:v>44845</c:v>
                </c:pt>
                <c:pt idx="479">
                  <c:v>44846</c:v>
                </c:pt>
                <c:pt idx="480">
                  <c:v>44847</c:v>
                </c:pt>
                <c:pt idx="481">
                  <c:v>44848</c:v>
                </c:pt>
                <c:pt idx="482">
                  <c:v>44851</c:v>
                </c:pt>
                <c:pt idx="483">
                  <c:v>44852</c:v>
                </c:pt>
                <c:pt idx="484">
                  <c:v>44853</c:v>
                </c:pt>
                <c:pt idx="485">
                  <c:v>44854</c:v>
                </c:pt>
                <c:pt idx="486">
                  <c:v>44855</c:v>
                </c:pt>
                <c:pt idx="487">
                  <c:v>44858</c:v>
                </c:pt>
                <c:pt idx="488">
                  <c:v>44859</c:v>
                </c:pt>
                <c:pt idx="489">
                  <c:v>44860</c:v>
                </c:pt>
                <c:pt idx="490">
                  <c:v>44861</c:v>
                </c:pt>
                <c:pt idx="491">
                  <c:v>44862</c:v>
                </c:pt>
                <c:pt idx="492">
                  <c:v>44865</c:v>
                </c:pt>
                <c:pt idx="493">
                  <c:v>44866</c:v>
                </c:pt>
                <c:pt idx="494">
                  <c:v>44867</c:v>
                </c:pt>
                <c:pt idx="495">
                  <c:v>44868</c:v>
                </c:pt>
                <c:pt idx="496">
                  <c:v>44869</c:v>
                </c:pt>
                <c:pt idx="497">
                  <c:v>44872</c:v>
                </c:pt>
                <c:pt idx="498">
                  <c:v>44873</c:v>
                </c:pt>
                <c:pt idx="499">
                  <c:v>44874</c:v>
                </c:pt>
                <c:pt idx="500">
                  <c:v>44875</c:v>
                </c:pt>
                <c:pt idx="501">
                  <c:v>44876</c:v>
                </c:pt>
                <c:pt idx="502">
                  <c:v>44879</c:v>
                </c:pt>
                <c:pt idx="503">
                  <c:v>44880</c:v>
                </c:pt>
                <c:pt idx="504">
                  <c:v>44881</c:v>
                </c:pt>
                <c:pt idx="505">
                  <c:v>44882</c:v>
                </c:pt>
                <c:pt idx="506">
                  <c:v>44883</c:v>
                </c:pt>
                <c:pt idx="507">
                  <c:v>44886</c:v>
                </c:pt>
                <c:pt idx="508">
                  <c:v>44887</c:v>
                </c:pt>
                <c:pt idx="509">
                  <c:v>44888</c:v>
                </c:pt>
                <c:pt idx="510">
                  <c:v>44890</c:v>
                </c:pt>
                <c:pt idx="511">
                  <c:v>44893</c:v>
                </c:pt>
                <c:pt idx="512">
                  <c:v>44894</c:v>
                </c:pt>
                <c:pt idx="513">
                  <c:v>44895</c:v>
                </c:pt>
                <c:pt idx="514">
                  <c:v>44896</c:v>
                </c:pt>
                <c:pt idx="515">
                  <c:v>44897</c:v>
                </c:pt>
                <c:pt idx="516">
                  <c:v>44900</c:v>
                </c:pt>
                <c:pt idx="517">
                  <c:v>44901</c:v>
                </c:pt>
                <c:pt idx="518">
                  <c:v>44902</c:v>
                </c:pt>
                <c:pt idx="519">
                  <c:v>44903</c:v>
                </c:pt>
                <c:pt idx="520">
                  <c:v>44904</c:v>
                </c:pt>
                <c:pt idx="521">
                  <c:v>44907</c:v>
                </c:pt>
                <c:pt idx="522">
                  <c:v>44908</c:v>
                </c:pt>
                <c:pt idx="523">
                  <c:v>44909</c:v>
                </c:pt>
                <c:pt idx="524">
                  <c:v>44910</c:v>
                </c:pt>
                <c:pt idx="525">
                  <c:v>44911</c:v>
                </c:pt>
                <c:pt idx="526">
                  <c:v>44914</c:v>
                </c:pt>
                <c:pt idx="527">
                  <c:v>44915</c:v>
                </c:pt>
                <c:pt idx="528">
                  <c:v>44916</c:v>
                </c:pt>
                <c:pt idx="529">
                  <c:v>44917</c:v>
                </c:pt>
                <c:pt idx="530">
                  <c:v>44918</c:v>
                </c:pt>
                <c:pt idx="531">
                  <c:v>44922</c:v>
                </c:pt>
                <c:pt idx="532">
                  <c:v>44923</c:v>
                </c:pt>
                <c:pt idx="533">
                  <c:v>44924</c:v>
                </c:pt>
                <c:pt idx="534">
                  <c:v>44925</c:v>
                </c:pt>
                <c:pt idx="535">
                  <c:v>44929</c:v>
                </c:pt>
                <c:pt idx="536">
                  <c:v>44930</c:v>
                </c:pt>
                <c:pt idx="537">
                  <c:v>44931</c:v>
                </c:pt>
                <c:pt idx="538">
                  <c:v>44932</c:v>
                </c:pt>
                <c:pt idx="539">
                  <c:v>44935</c:v>
                </c:pt>
                <c:pt idx="540">
                  <c:v>44936</c:v>
                </c:pt>
                <c:pt idx="541">
                  <c:v>44937</c:v>
                </c:pt>
                <c:pt idx="542">
                  <c:v>44938</c:v>
                </c:pt>
                <c:pt idx="543">
                  <c:v>44939</c:v>
                </c:pt>
                <c:pt idx="544">
                  <c:v>44943</c:v>
                </c:pt>
                <c:pt idx="545">
                  <c:v>44944</c:v>
                </c:pt>
                <c:pt idx="546">
                  <c:v>44945</c:v>
                </c:pt>
                <c:pt idx="547">
                  <c:v>44946</c:v>
                </c:pt>
                <c:pt idx="548">
                  <c:v>44949</c:v>
                </c:pt>
                <c:pt idx="549">
                  <c:v>44950</c:v>
                </c:pt>
                <c:pt idx="550">
                  <c:v>44951</c:v>
                </c:pt>
                <c:pt idx="551">
                  <c:v>44952</c:v>
                </c:pt>
                <c:pt idx="552">
                  <c:v>44953</c:v>
                </c:pt>
                <c:pt idx="553">
                  <c:v>44956</c:v>
                </c:pt>
                <c:pt idx="554">
                  <c:v>44957</c:v>
                </c:pt>
                <c:pt idx="555">
                  <c:v>44958</c:v>
                </c:pt>
                <c:pt idx="556">
                  <c:v>44959</c:v>
                </c:pt>
                <c:pt idx="557">
                  <c:v>44960</c:v>
                </c:pt>
                <c:pt idx="558">
                  <c:v>44963</c:v>
                </c:pt>
                <c:pt idx="559">
                  <c:v>44964</c:v>
                </c:pt>
                <c:pt idx="560">
                  <c:v>44965</c:v>
                </c:pt>
                <c:pt idx="561">
                  <c:v>44966</c:v>
                </c:pt>
                <c:pt idx="562">
                  <c:v>44967</c:v>
                </c:pt>
                <c:pt idx="563">
                  <c:v>44970</c:v>
                </c:pt>
                <c:pt idx="564">
                  <c:v>44971</c:v>
                </c:pt>
                <c:pt idx="565">
                  <c:v>44972</c:v>
                </c:pt>
                <c:pt idx="566">
                  <c:v>44973</c:v>
                </c:pt>
                <c:pt idx="567">
                  <c:v>44974</c:v>
                </c:pt>
                <c:pt idx="568">
                  <c:v>44978</c:v>
                </c:pt>
                <c:pt idx="569">
                  <c:v>44979</c:v>
                </c:pt>
                <c:pt idx="570">
                  <c:v>44980</c:v>
                </c:pt>
                <c:pt idx="571">
                  <c:v>44981</c:v>
                </c:pt>
                <c:pt idx="572">
                  <c:v>44984</c:v>
                </c:pt>
                <c:pt idx="573">
                  <c:v>44985</c:v>
                </c:pt>
                <c:pt idx="574">
                  <c:v>44986</c:v>
                </c:pt>
                <c:pt idx="575">
                  <c:v>44987</c:v>
                </c:pt>
                <c:pt idx="576">
                  <c:v>44988</c:v>
                </c:pt>
                <c:pt idx="577">
                  <c:v>44991</c:v>
                </c:pt>
                <c:pt idx="578">
                  <c:v>44992</c:v>
                </c:pt>
                <c:pt idx="579">
                  <c:v>44993</c:v>
                </c:pt>
                <c:pt idx="580">
                  <c:v>44994</c:v>
                </c:pt>
                <c:pt idx="581">
                  <c:v>44995</c:v>
                </c:pt>
                <c:pt idx="582">
                  <c:v>44998</c:v>
                </c:pt>
                <c:pt idx="583">
                  <c:v>44999</c:v>
                </c:pt>
                <c:pt idx="584">
                  <c:v>45000</c:v>
                </c:pt>
                <c:pt idx="585">
                  <c:v>45001</c:v>
                </c:pt>
                <c:pt idx="586">
                  <c:v>45002</c:v>
                </c:pt>
                <c:pt idx="587">
                  <c:v>45005</c:v>
                </c:pt>
                <c:pt idx="588">
                  <c:v>45006</c:v>
                </c:pt>
                <c:pt idx="589">
                  <c:v>45007</c:v>
                </c:pt>
                <c:pt idx="590">
                  <c:v>45008</c:v>
                </c:pt>
                <c:pt idx="591">
                  <c:v>45009</c:v>
                </c:pt>
                <c:pt idx="592">
                  <c:v>45012</c:v>
                </c:pt>
                <c:pt idx="593">
                  <c:v>45013</c:v>
                </c:pt>
                <c:pt idx="594">
                  <c:v>45014</c:v>
                </c:pt>
                <c:pt idx="595">
                  <c:v>45015</c:v>
                </c:pt>
                <c:pt idx="596">
                  <c:v>45016</c:v>
                </c:pt>
                <c:pt idx="597">
                  <c:v>45019</c:v>
                </c:pt>
                <c:pt idx="598">
                  <c:v>45020</c:v>
                </c:pt>
                <c:pt idx="599">
                  <c:v>45021</c:v>
                </c:pt>
                <c:pt idx="600">
                  <c:v>45022</c:v>
                </c:pt>
                <c:pt idx="601">
                  <c:v>45026</c:v>
                </c:pt>
                <c:pt idx="602">
                  <c:v>45027</c:v>
                </c:pt>
                <c:pt idx="603">
                  <c:v>45028</c:v>
                </c:pt>
                <c:pt idx="604">
                  <c:v>45029</c:v>
                </c:pt>
                <c:pt idx="605">
                  <c:v>45030</c:v>
                </c:pt>
                <c:pt idx="606">
                  <c:v>45033</c:v>
                </c:pt>
                <c:pt idx="607">
                  <c:v>45034</c:v>
                </c:pt>
                <c:pt idx="608">
                  <c:v>45035</c:v>
                </c:pt>
                <c:pt idx="609">
                  <c:v>45036</c:v>
                </c:pt>
                <c:pt idx="610">
                  <c:v>45037</c:v>
                </c:pt>
                <c:pt idx="611">
                  <c:v>45040</c:v>
                </c:pt>
                <c:pt idx="612">
                  <c:v>45041</c:v>
                </c:pt>
                <c:pt idx="613">
                  <c:v>45042</c:v>
                </c:pt>
                <c:pt idx="614">
                  <c:v>45043</c:v>
                </c:pt>
                <c:pt idx="615">
                  <c:v>45044</c:v>
                </c:pt>
                <c:pt idx="616">
                  <c:v>45047</c:v>
                </c:pt>
                <c:pt idx="617">
                  <c:v>45048</c:v>
                </c:pt>
                <c:pt idx="618">
                  <c:v>45049</c:v>
                </c:pt>
                <c:pt idx="619">
                  <c:v>45050</c:v>
                </c:pt>
                <c:pt idx="620">
                  <c:v>45051</c:v>
                </c:pt>
                <c:pt idx="621">
                  <c:v>45054</c:v>
                </c:pt>
                <c:pt idx="622">
                  <c:v>45055</c:v>
                </c:pt>
                <c:pt idx="623">
                  <c:v>45056</c:v>
                </c:pt>
                <c:pt idx="624">
                  <c:v>45057</c:v>
                </c:pt>
                <c:pt idx="625">
                  <c:v>45058</c:v>
                </c:pt>
                <c:pt idx="626">
                  <c:v>45061</c:v>
                </c:pt>
                <c:pt idx="627">
                  <c:v>45062</c:v>
                </c:pt>
                <c:pt idx="628">
                  <c:v>45063</c:v>
                </c:pt>
                <c:pt idx="629">
                  <c:v>45064</c:v>
                </c:pt>
                <c:pt idx="630">
                  <c:v>45065</c:v>
                </c:pt>
                <c:pt idx="631">
                  <c:v>45068</c:v>
                </c:pt>
                <c:pt idx="632">
                  <c:v>45069</c:v>
                </c:pt>
                <c:pt idx="633">
                  <c:v>45070</c:v>
                </c:pt>
                <c:pt idx="634">
                  <c:v>45071</c:v>
                </c:pt>
                <c:pt idx="635">
                  <c:v>45072</c:v>
                </c:pt>
                <c:pt idx="636">
                  <c:v>45076</c:v>
                </c:pt>
                <c:pt idx="637">
                  <c:v>45077</c:v>
                </c:pt>
                <c:pt idx="638">
                  <c:v>45078</c:v>
                </c:pt>
                <c:pt idx="639">
                  <c:v>45079</c:v>
                </c:pt>
                <c:pt idx="640">
                  <c:v>45082</c:v>
                </c:pt>
                <c:pt idx="641">
                  <c:v>45083</c:v>
                </c:pt>
                <c:pt idx="642">
                  <c:v>45084</c:v>
                </c:pt>
                <c:pt idx="643">
                  <c:v>45085</c:v>
                </c:pt>
                <c:pt idx="644">
                  <c:v>45086</c:v>
                </c:pt>
                <c:pt idx="645">
                  <c:v>45089</c:v>
                </c:pt>
                <c:pt idx="646">
                  <c:v>45090</c:v>
                </c:pt>
                <c:pt idx="647">
                  <c:v>45091</c:v>
                </c:pt>
                <c:pt idx="648">
                  <c:v>45092</c:v>
                </c:pt>
                <c:pt idx="649">
                  <c:v>45093</c:v>
                </c:pt>
                <c:pt idx="650">
                  <c:v>45097</c:v>
                </c:pt>
                <c:pt idx="651">
                  <c:v>45098</c:v>
                </c:pt>
                <c:pt idx="652">
                  <c:v>45099</c:v>
                </c:pt>
                <c:pt idx="653">
                  <c:v>45100</c:v>
                </c:pt>
                <c:pt idx="654">
                  <c:v>45103</c:v>
                </c:pt>
                <c:pt idx="655">
                  <c:v>45104</c:v>
                </c:pt>
                <c:pt idx="656">
                  <c:v>45105</c:v>
                </c:pt>
                <c:pt idx="657">
                  <c:v>45106</c:v>
                </c:pt>
                <c:pt idx="658">
                  <c:v>45107</c:v>
                </c:pt>
                <c:pt idx="659">
                  <c:v>45110</c:v>
                </c:pt>
                <c:pt idx="660">
                  <c:v>45112</c:v>
                </c:pt>
                <c:pt idx="661">
                  <c:v>45113</c:v>
                </c:pt>
                <c:pt idx="662">
                  <c:v>45114</c:v>
                </c:pt>
                <c:pt idx="663">
                  <c:v>45117</c:v>
                </c:pt>
                <c:pt idx="664">
                  <c:v>45118</c:v>
                </c:pt>
                <c:pt idx="665">
                  <c:v>45119</c:v>
                </c:pt>
                <c:pt idx="666">
                  <c:v>45120</c:v>
                </c:pt>
                <c:pt idx="667">
                  <c:v>45121</c:v>
                </c:pt>
                <c:pt idx="668">
                  <c:v>45124</c:v>
                </c:pt>
                <c:pt idx="669">
                  <c:v>45125</c:v>
                </c:pt>
                <c:pt idx="670">
                  <c:v>45126</c:v>
                </c:pt>
                <c:pt idx="671">
                  <c:v>45127</c:v>
                </c:pt>
                <c:pt idx="672">
                  <c:v>45128</c:v>
                </c:pt>
                <c:pt idx="673">
                  <c:v>45131</c:v>
                </c:pt>
                <c:pt idx="674">
                  <c:v>45132</c:v>
                </c:pt>
                <c:pt idx="675">
                  <c:v>45133</c:v>
                </c:pt>
                <c:pt idx="676">
                  <c:v>45134</c:v>
                </c:pt>
                <c:pt idx="677">
                  <c:v>45135</c:v>
                </c:pt>
                <c:pt idx="678">
                  <c:v>45138</c:v>
                </c:pt>
                <c:pt idx="679">
                  <c:v>45139</c:v>
                </c:pt>
                <c:pt idx="680">
                  <c:v>45140</c:v>
                </c:pt>
                <c:pt idx="681">
                  <c:v>45141</c:v>
                </c:pt>
                <c:pt idx="682">
                  <c:v>45142</c:v>
                </c:pt>
                <c:pt idx="683">
                  <c:v>45145</c:v>
                </c:pt>
                <c:pt idx="684">
                  <c:v>45146</c:v>
                </c:pt>
                <c:pt idx="685">
                  <c:v>45147</c:v>
                </c:pt>
                <c:pt idx="686">
                  <c:v>45148</c:v>
                </c:pt>
                <c:pt idx="687">
                  <c:v>45149</c:v>
                </c:pt>
                <c:pt idx="688">
                  <c:v>45152</c:v>
                </c:pt>
                <c:pt idx="689">
                  <c:v>45153</c:v>
                </c:pt>
                <c:pt idx="690">
                  <c:v>45154</c:v>
                </c:pt>
                <c:pt idx="691">
                  <c:v>45155</c:v>
                </c:pt>
                <c:pt idx="692">
                  <c:v>45156</c:v>
                </c:pt>
                <c:pt idx="693">
                  <c:v>45159</c:v>
                </c:pt>
                <c:pt idx="694">
                  <c:v>45160</c:v>
                </c:pt>
                <c:pt idx="695">
                  <c:v>45161</c:v>
                </c:pt>
                <c:pt idx="696">
                  <c:v>45162</c:v>
                </c:pt>
                <c:pt idx="697">
                  <c:v>45163</c:v>
                </c:pt>
                <c:pt idx="698">
                  <c:v>45166</c:v>
                </c:pt>
                <c:pt idx="699">
                  <c:v>45167</c:v>
                </c:pt>
                <c:pt idx="700">
                  <c:v>45168</c:v>
                </c:pt>
                <c:pt idx="701">
                  <c:v>45169</c:v>
                </c:pt>
                <c:pt idx="702">
                  <c:v>45170</c:v>
                </c:pt>
                <c:pt idx="703">
                  <c:v>45174</c:v>
                </c:pt>
                <c:pt idx="704">
                  <c:v>45175</c:v>
                </c:pt>
                <c:pt idx="705">
                  <c:v>45176</c:v>
                </c:pt>
                <c:pt idx="706">
                  <c:v>45177</c:v>
                </c:pt>
                <c:pt idx="707">
                  <c:v>45180</c:v>
                </c:pt>
                <c:pt idx="708">
                  <c:v>45181</c:v>
                </c:pt>
                <c:pt idx="709">
                  <c:v>45182</c:v>
                </c:pt>
                <c:pt idx="710">
                  <c:v>45183</c:v>
                </c:pt>
                <c:pt idx="711">
                  <c:v>45184</c:v>
                </c:pt>
                <c:pt idx="712">
                  <c:v>45187</c:v>
                </c:pt>
                <c:pt idx="713">
                  <c:v>45188</c:v>
                </c:pt>
                <c:pt idx="714">
                  <c:v>45189</c:v>
                </c:pt>
                <c:pt idx="715">
                  <c:v>45190</c:v>
                </c:pt>
                <c:pt idx="716">
                  <c:v>45191</c:v>
                </c:pt>
                <c:pt idx="717">
                  <c:v>45194</c:v>
                </c:pt>
                <c:pt idx="718">
                  <c:v>45195</c:v>
                </c:pt>
                <c:pt idx="719">
                  <c:v>45196</c:v>
                </c:pt>
                <c:pt idx="720">
                  <c:v>45197</c:v>
                </c:pt>
                <c:pt idx="721">
                  <c:v>45198</c:v>
                </c:pt>
                <c:pt idx="722">
                  <c:v>45201</c:v>
                </c:pt>
                <c:pt idx="723">
                  <c:v>45202</c:v>
                </c:pt>
                <c:pt idx="724">
                  <c:v>45203</c:v>
                </c:pt>
                <c:pt idx="725">
                  <c:v>45204</c:v>
                </c:pt>
                <c:pt idx="726">
                  <c:v>45205</c:v>
                </c:pt>
                <c:pt idx="727">
                  <c:v>45208</c:v>
                </c:pt>
                <c:pt idx="728">
                  <c:v>45209</c:v>
                </c:pt>
                <c:pt idx="729">
                  <c:v>45210</c:v>
                </c:pt>
                <c:pt idx="730">
                  <c:v>45211</c:v>
                </c:pt>
                <c:pt idx="731">
                  <c:v>45212</c:v>
                </c:pt>
                <c:pt idx="732">
                  <c:v>45215</c:v>
                </c:pt>
                <c:pt idx="733">
                  <c:v>45216</c:v>
                </c:pt>
                <c:pt idx="734">
                  <c:v>45217</c:v>
                </c:pt>
                <c:pt idx="735">
                  <c:v>45218</c:v>
                </c:pt>
                <c:pt idx="736">
                  <c:v>45219</c:v>
                </c:pt>
                <c:pt idx="737">
                  <c:v>45222</c:v>
                </c:pt>
                <c:pt idx="738">
                  <c:v>45223</c:v>
                </c:pt>
                <c:pt idx="739">
                  <c:v>45224</c:v>
                </c:pt>
                <c:pt idx="740">
                  <c:v>45225</c:v>
                </c:pt>
                <c:pt idx="741">
                  <c:v>45226</c:v>
                </c:pt>
                <c:pt idx="742">
                  <c:v>45229</c:v>
                </c:pt>
                <c:pt idx="743">
                  <c:v>45230</c:v>
                </c:pt>
                <c:pt idx="744">
                  <c:v>45231</c:v>
                </c:pt>
                <c:pt idx="745">
                  <c:v>45232</c:v>
                </c:pt>
                <c:pt idx="746">
                  <c:v>45233</c:v>
                </c:pt>
                <c:pt idx="747">
                  <c:v>45236</c:v>
                </c:pt>
                <c:pt idx="748">
                  <c:v>45237</c:v>
                </c:pt>
                <c:pt idx="749">
                  <c:v>45238</c:v>
                </c:pt>
                <c:pt idx="750">
                  <c:v>45239</c:v>
                </c:pt>
                <c:pt idx="751">
                  <c:v>45240</c:v>
                </c:pt>
                <c:pt idx="752">
                  <c:v>45243</c:v>
                </c:pt>
                <c:pt idx="753">
                  <c:v>45244</c:v>
                </c:pt>
                <c:pt idx="754">
                  <c:v>45245</c:v>
                </c:pt>
              </c:numCache>
            </c:numRef>
          </c:cat>
          <c:val>
            <c:numRef>
              <c:f>'Pane 1'!$B$37:$B$791</c:f>
              <c:numCache>
                <c:formatCode>0.00\x</c:formatCode>
                <c:ptCount val="755"/>
                <c:pt idx="0">
                  <c:v>13.640852101533271</c:v>
                </c:pt>
                <c:pt idx="1">
                  <c:v>13.397933937274036</c:v>
                </c:pt>
                <c:pt idx="2">
                  <c:v>12.917302997989694</c:v>
                </c:pt>
                <c:pt idx="3">
                  <c:v>12.651828147049244</c:v>
                </c:pt>
                <c:pt idx="4">
                  <c:v>12.709087428624635</c:v>
                </c:pt>
                <c:pt idx="5">
                  <c:v>12.211105191893202</c:v>
                </c:pt>
                <c:pt idx="6">
                  <c:v>11.886635929632652</c:v>
                </c:pt>
                <c:pt idx="7">
                  <c:v>12.044532736401155</c:v>
                </c:pt>
                <c:pt idx="8">
                  <c:v>12.160786429296646</c:v>
                </c:pt>
                <c:pt idx="9">
                  <c:v>12.403704593555881</c:v>
                </c:pt>
                <c:pt idx="10">
                  <c:v>12.912097608755566</c:v>
                </c:pt>
                <c:pt idx="11">
                  <c:v>12.960681241607414</c:v>
                </c:pt>
                <c:pt idx="12">
                  <c:v>12.953740722628579</c:v>
                </c:pt>
                <c:pt idx="13">
                  <c:v>12.957210982117996</c:v>
                </c:pt>
                <c:pt idx="14">
                  <c:v>13.488160683998895</c:v>
                </c:pt>
                <c:pt idx="15">
                  <c:v>13.64432236102269</c:v>
                </c:pt>
                <c:pt idx="16">
                  <c:v>13.252183038718496</c:v>
                </c:pt>
                <c:pt idx="17">
                  <c:v>13.288620763357381</c:v>
                </c:pt>
                <c:pt idx="18">
                  <c:v>13.148075254035966</c:v>
                </c:pt>
                <c:pt idx="19">
                  <c:v>12.89301118156377</c:v>
                </c:pt>
                <c:pt idx="20">
                  <c:v>13.165426551483055</c:v>
                </c:pt>
                <c:pt idx="21">
                  <c:v>13.366701601869279</c:v>
                </c:pt>
                <c:pt idx="22">
                  <c:v>13.639116971788564</c:v>
                </c:pt>
                <c:pt idx="23">
                  <c:v>13.39272854803991</c:v>
                </c:pt>
                <c:pt idx="24">
                  <c:v>13.415285234721125</c:v>
                </c:pt>
                <c:pt idx="25">
                  <c:v>13.148075254035966</c:v>
                </c:pt>
                <c:pt idx="26">
                  <c:v>13.292091022846799</c:v>
                </c:pt>
                <c:pt idx="27">
                  <c:v>13.37884751008224</c:v>
                </c:pt>
                <c:pt idx="28">
                  <c:v>13.248712779229079</c:v>
                </c:pt>
                <c:pt idx="29">
                  <c:v>13.325058487996266</c:v>
                </c:pt>
                <c:pt idx="30">
                  <c:v>13.489895813743605</c:v>
                </c:pt>
                <c:pt idx="31">
                  <c:v>13.208804795100775</c:v>
                </c:pt>
                <c:pt idx="32">
                  <c:v>14.019110385879795</c:v>
                </c:pt>
                <c:pt idx="33">
                  <c:v>13.861335947901658</c:v>
                </c:pt>
                <c:pt idx="34">
                  <c:v>14.083524413121362</c:v>
                </c:pt>
                <c:pt idx="35">
                  <c:v>14.234543135575379</c:v>
                </c:pt>
                <c:pt idx="36">
                  <c:v>13.493336302381524</c:v>
                </c:pt>
                <c:pt idx="37">
                  <c:v>13.017714119020598</c:v>
                </c:pt>
                <c:pt idx="38">
                  <c:v>13.199978094396135</c:v>
                </c:pt>
                <c:pt idx="39">
                  <c:v>13.142695130706681</c:v>
                </c:pt>
                <c:pt idx="40">
                  <c:v>13.125336656861391</c:v>
                </c:pt>
                <c:pt idx="41">
                  <c:v>12.890997259949986</c:v>
                </c:pt>
                <c:pt idx="42">
                  <c:v>12.863223701797523</c:v>
                </c:pt>
                <c:pt idx="43">
                  <c:v>13.352732664234681</c:v>
                </c:pt>
                <c:pt idx="44">
                  <c:v>13.279827074084466</c:v>
                </c:pt>
                <c:pt idx="45">
                  <c:v>13.245110126393888</c:v>
                </c:pt>
                <c:pt idx="46">
                  <c:v>13.319751563928632</c:v>
                </c:pt>
                <c:pt idx="47">
                  <c:v>13.296959690262115</c:v>
                </c:pt>
                <c:pt idx="48">
                  <c:v>12.782723654927199</c:v>
                </c:pt>
                <c:pt idx="49">
                  <c:v>13.032892536982024</c:v>
                </c:pt>
                <c:pt idx="50">
                  <c:v>13.109333028720998</c:v>
                </c:pt>
                <c:pt idx="51">
                  <c:v>13.269163147811581</c:v>
                </c:pt>
                <c:pt idx="52">
                  <c:v>13.022468833563073</c:v>
                </c:pt>
                <c:pt idx="53">
                  <c:v>13.012045130144122</c:v>
                </c:pt>
                <c:pt idx="54">
                  <c:v>12.866113282278807</c:v>
                </c:pt>
                <c:pt idx="55">
                  <c:v>13.307383393681066</c:v>
                </c:pt>
                <c:pt idx="56">
                  <c:v>13.580136966476951</c:v>
                </c:pt>
                <c:pt idx="57">
                  <c:v>13.552340424026415</c:v>
                </c:pt>
                <c:pt idx="58">
                  <c:v>13.660052026022242</c:v>
                </c:pt>
                <c:pt idx="59">
                  <c:v>11.848956129667105</c:v>
                </c:pt>
                <c:pt idx="60">
                  <c:v>11.176289868291367</c:v>
                </c:pt>
                <c:pt idx="61">
                  <c:v>10.739755874188406</c:v>
                </c:pt>
                <c:pt idx="62">
                  <c:v>10.396431985587856</c:v>
                </c:pt>
                <c:pt idx="63">
                  <c:v>10.307882385360566</c:v>
                </c:pt>
                <c:pt idx="64">
                  <c:v>10.105927156772006</c:v>
                </c:pt>
                <c:pt idx="65">
                  <c:v>10.495856098123763</c:v>
                </c:pt>
                <c:pt idx="66">
                  <c:v>10.25661682733424</c:v>
                </c:pt>
                <c:pt idx="67">
                  <c:v>10.39332498207111</c:v>
                </c:pt>
                <c:pt idx="68">
                  <c:v>9.9397024686260398</c:v>
                </c:pt>
                <c:pt idx="69">
                  <c:v>9.4969544674895854</c:v>
                </c:pt>
                <c:pt idx="70">
                  <c:v>9.4177258778125346</c:v>
                </c:pt>
                <c:pt idx="71">
                  <c:v>9.6911421872862746</c:v>
                </c:pt>
                <c:pt idx="72">
                  <c:v>9.5155964885900666</c:v>
                </c:pt>
                <c:pt idx="73">
                  <c:v>9.563755043099647</c:v>
                </c:pt>
                <c:pt idx="74">
                  <c:v>9.6989096960781431</c:v>
                </c:pt>
                <c:pt idx="75">
                  <c:v>9.6321091204680815</c:v>
                </c:pt>
                <c:pt idx="76">
                  <c:v>9.7672637734465777</c:v>
                </c:pt>
                <c:pt idx="77">
                  <c:v>9.8123153244394103</c:v>
                </c:pt>
                <c:pt idx="78">
                  <c:v>9.9785400125853787</c:v>
                </c:pt>
                <c:pt idx="79">
                  <c:v>10.000289037202608</c:v>
                </c:pt>
                <c:pt idx="80">
                  <c:v>10.08573163391315</c:v>
                </c:pt>
                <c:pt idx="81">
                  <c:v>10.015824054786343</c:v>
                </c:pt>
                <c:pt idx="82">
                  <c:v>10.359147943386892</c:v>
                </c:pt>
                <c:pt idx="83">
                  <c:v>10.157192714798333</c:v>
                </c:pt>
                <c:pt idx="84">
                  <c:v>10.237974806233757</c:v>
                </c:pt>
                <c:pt idx="85">
                  <c:v>10.200690764032792</c:v>
                </c:pt>
                <c:pt idx="86">
                  <c:v>10.026698567094957</c:v>
                </c:pt>
                <c:pt idx="87">
                  <c:v>9.9303814580757983</c:v>
                </c:pt>
                <c:pt idx="88">
                  <c:v>9.8231898367480248</c:v>
                </c:pt>
                <c:pt idx="89">
                  <c:v>9.8443080362155673</c:v>
                </c:pt>
                <c:pt idx="90">
                  <c:v>9.8688736794419984</c:v>
                </c:pt>
                <c:pt idx="91">
                  <c:v>9.514207205360389</c:v>
                </c:pt>
                <c:pt idx="92">
                  <c:v>9.6830960025421078</c:v>
                </c:pt>
                <c:pt idx="93">
                  <c:v>9.9686716050493782</c:v>
                </c:pt>
                <c:pt idx="94">
                  <c:v>10.022408949607197</c:v>
                </c:pt>
                <c:pt idx="95">
                  <c:v>10.109924053601361</c:v>
                </c:pt>
                <c:pt idx="96">
                  <c:v>10.030085713115458</c:v>
                </c:pt>
                <c:pt idx="97">
                  <c:v>10.139095754932749</c:v>
                </c:pt>
                <c:pt idx="98">
                  <c:v>10.137560402231097</c:v>
                </c:pt>
                <c:pt idx="99">
                  <c:v>10.037762476623717</c:v>
                </c:pt>
                <c:pt idx="100">
                  <c:v>10.211257331910392</c:v>
                </c:pt>
                <c:pt idx="101">
                  <c:v>10.142166460336053</c:v>
                </c:pt>
                <c:pt idx="102">
                  <c:v>10.519863224942442</c:v>
                </c:pt>
                <c:pt idx="103">
                  <c:v>10.722529781560505</c:v>
                </c:pt>
                <c:pt idx="104">
                  <c:v>10.879135757129008</c:v>
                </c:pt>
                <c:pt idx="105">
                  <c:v>10.997357915156211</c:v>
                </c:pt>
                <c:pt idx="106">
                  <c:v>11.129398247498283</c:v>
                </c:pt>
                <c:pt idx="107">
                  <c:v>10.965115508421521</c:v>
                </c:pt>
                <c:pt idx="108">
                  <c:v>10.95743874491326</c:v>
                </c:pt>
                <c:pt idx="109">
                  <c:v>10.917519574670308</c:v>
                </c:pt>
                <c:pt idx="110">
                  <c:v>10.728671192367113</c:v>
                </c:pt>
                <c:pt idx="111">
                  <c:v>10.800832769344757</c:v>
                </c:pt>
                <c:pt idx="112">
                  <c:v>9.4579047778417706</c:v>
                </c:pt>
                <c:pt idx="113">
                  <c:v>9.2984731724786638</c:v>
                </c:pt>
                <c:pt idx="114">
                  <c:v>9.8997194808395346</c:v>
                </c:pt>
                <c:pt idx="115">
                  <c:v>9.8294614852557913</c:v>
                </c:pt>
                <c:pt idx="116">
                  <c:v>9.8726971748457863</c:v>
                </c:pt>
                <c:pt idx="117">
                  <c:v>10.088875622795763</c:v>
                </c:pt>
                <c:pt idx="118">
                  <c:v>10.207773769168249</c:v>
                </c:pt>
                <c:pt idx="119">
                  <c:v>10.118600159388883</c:v>
                </c:pt>
                <c:pt idx="120">
                  <c:v>10.199066962177175</c:v>
                </c:pt>
                <c:pt idx="121">
                  <c:v>10.140964330918029</c:v>
                </c:pt>
                <c:pt idx="122">
                  <c:v>10.169340034556217</c:v>
                </c:pt>
                <c:pt idx="123">
                  <c:v>10.32337956859209</c:v>
                </c:pt>
                <c:pt idx="124">
                  <c:v>10.759824915027062</c:v>
                </c:pt>
                <c:pt idx="125">
                  <c:v>10.72334186749225</c:v>
                </c:pt>
                <c:pt idx="126">
                  <c:v>10.611190276922272</c:v>
                </c:pt>
                <c:pt idx="127">
                  <c:v>10.803064082475728</c:v>
                </c:pt>
                <c:pt idx="128">
                  <c:v>10.601731709042877</c:v>
                </c:pt>
                <c:pt idx="129">
                  <c:v>10.607136604973961</c:v>
                </c:pt>
                <c:pt idx="130">
                  <c:v>10.631458636663835</c:v>
                </c:pt>
                <c:pt idx="131">
                  <c:v>10.694966163854064</c:v>
                </c:pt>
                <c:pt idx="132">
                  <c:v>10.550385197697587</c:v>
                </c:pt>
                <c:pt idx="133">
                  <c:v>10.557141317611441</c:v>
                </c:pt>
                <c:pt idx="134">
                  <c:v>10.547682749732045</c:v>
                </c:pt>
                <c:pt idx="135">
                  <c:v>10.593624365146253</c:v>
                </c:pt>
                <c:pt idx="136">
                  <c:v>10.317974672661007</c:v>
                </c:pt>
                <c:pt idx="137">
                  <c:v>10.417965247386046</c:v>
                </c:pt>
                <c:pt idx="138">
                  <c:v>10.397696887644484</c:v>
                </c:pt>
                <c:pt idx="139">
                  <c:v>10.349052824264735</c:v>
                </c:pt>
                <c:pt idx="140">
                  <c:v>10.416614023403277</c:v>
                </c:pt>
                <c:pt idx="141">
                  <c:v>10.65578066835371</c:v>
                </c:pt>
                <c:pt idx="142">
                  <c:v>10.493633790421212</c:v>
                </c:pt>
                <c:pt idx="143">
                  <c:v>10.443638503058692</c:v>
                </c:pt>
                <c:pt idx="144">
                  <c:v>10.265276937332946</c:v>
                </c:pt>
                <c:pt idx="145">
                  <c:v>10.10718373134876</c:v>
                </c:pt>
                <c:pt idx="146">
                  <c:v>9.5680453622232058</c:v>
                </c:pt>
                <c:pt idx="147">
                  <c:v>9.3437421810832504</c:v>
                </c:pt>
                <c:pt idx="148">
                  <c:v>9.5180500748606853</c:v>
                </c:pt>
                <c:pt idx="149">
                  <c:v>9.4221131720839573</c:v>
                </c:pt>
                <c:pt idx="150">
                  <c:v>9.296449341686273</c:v>
                </c:pt>
                <c:pt idx="151">
                  <c:v>9.3140152534622924</c:v>
                </c:pt>
                <c:pt idx="152">
                  <c:v>9.2829371018585647</c:v>
                </c:pt>
                <c:pt idx="153">
                  <c:v>9.1099804320638995</c:v>
                </c:pt>
                <c:pt idx="154">
                  <c:v>9.0613363686841506</c:v>
                </c:pt>
                <c:pt idx="155">
                  <c:v>9.0302582170804229</c:v>
                </c:pt>
                <c:pt idx="156">
                  <c:v>9.037014336994277</c:v>
                </c:pt>
                <c:pt idx="157">
                  <c:v>9.1978099909440036</c:v>
                </c:pt>
                <c:pt idx="158">
                  <c:v>9.2059173348406276</c:v>
                </c:pt>
                <c:pt idx="159">
                  <c:v>9.215375902720023</c:v>
                </c:pt>
                <c:pt idx="160">
                  <c:v>9.0397167849598183</c:v>
                </c:pt>
                <c:pt idx="161">
                  <c:v>9.1694342873058154</c:v>
                </c:pt>
                <c:pt idx="162">
                  <c:v>9.0343118890287339</c:v>
                </c:pt>
                <c:pt idx="163">
                  <c:v>9.2032148868750863</c:v>
                </c:pt>
                <c:pt idx="164">
                  <c:v>9.2653711900825435</c:v>
                </c:pt>
                <c:pt idx="165">
                  <c:v>9.3180689254106053</c:v>
                </c:pt>
                <c:pt idx="166">
                  <c:v>9.1397073596848575</c:v>
                </c:pt>
                <c:pt idx="167">
                  <c:v>9.0653900406324635</c:v>
                </c:pt>
                <c:pt idx="168">
                  <c:v>9.0991706402017343</c:v>
                </c:pt>
                <c:pt idx="169">
                  <c:v>9.1288975678226922</c:v>
                </c:pt>
                <c:pt idx="170">
                  <c:v>9.0207996492010256</c:v>
                </c:pt>
                <c:pt idx="171">
                  <c:v>8.9671217268602312</c:v>
                </c:pt>
                <c:pt idx="172">
                  <c:v>9.1253012866298118</c:v>
                </c:pt>
                <c:pt idx="173">
                  <c:v>9.1307091348270628</c:v>
                </c:pt>
                <c:pt idx="174">
                  <c:v>8.2581944184044538</c:v>
                </c:pt>
                <c:pt idx="175">
                  <c:v>8.6313366968164704</c:v>
                </c:pt>
                <c:pt idx="176">
                  <c:v>8.6203259410600506</c:v>
                </c:pt>
                <c:pt idx="177">
                  <c:v>8.5481443199901843</c:v>
                </c:pt>
                <c:pt idx="178">
                  <c:v>8.5408038161525717</c:v>
                </c:pt>
                <c:pt idx="179">
                  <c:v>8.4629861011617429</c:v>
                </c:pt>
                <c:pt idx="180">
                  <c:v>8.2804840842223406</c:v>
                </c:pt>
                <c:pt idx="181">
                  <c:v>8.1212541365570896</c:v>
                </c:pt>
                <c:pt idx="182">
                  <c:v>7.9240539706024329</c:v>
                </c:pt>
                <c:pt idx="183">
                  <c:v>7.8003445497240458</c:v>
                </c:pt>
                <c:pt idx="184">
                  <c:v>7.8958825183231962</c:v>
                </c:pt>
                <c:pt idx="185">
                  <c:v>7.8089184699829444</c:v>
                </c:pt>
                <c:pt idx="186">
                  <c:v>7.9510005771303982</c:v>
                </c:pt>
                <c:pt idx="187">
                  <c:v>7.9338527366126019</c:v>
                </c:pt>
                <c:pt idx="188">
                  <c:v>7.853012917028706</c:v>
                </c:pt>
                <c:pt idx="189">
                  <c:v>7.638664910556253</c:v>
                </c:pt>
                <c:pt idx="190">
                  <c:v>7.5602747824748988</c:v>
                </c:pt>
                <c:pt idx="191">
                  <c:v>7.5810971602465083</c:v>
                </c:pt>
                <c:pt idx="192">
                  <c:v>7.8383147680134515</c:v>
                </c:pt>
                <c:pt idx="193">
                  <c:v>7.8456638425210787</c:v>
                </c:pt>
                <c:pt idx="194">
                  <c:v>7.7133805013837939</c:v>
                </c:pt>
                <c:pt idx="195">
                  <c:v>7.6300909902973544</c:v>
                </c:pt>
                <c:pt idx="196">
                  <c:v>7.8811843693079426</c:v>
                </c:pt>
                <c:pt idx="197">
                  <c:v>7.7195047301401489</c:v>
                </c:pt>
                <c:pt idx="198">
                  <c:v>7.752575565424471</c:v>
                </c:pt>
                <c:pt idx="199">
                  <c:v>7.6901084321096418</c:v>
                </c:pt>
                <c:pt idx="200">
                  <c:v>7.7660488686884532</c:v>
                </c:pt>
                <c:pt idx="201">
                  <c:v>7.917929741846077</c:v>
                </c:pt>
                <c:pt idx="202">
                  <c:v>7.6913332778609123</c:v>
                </c:pt>
                <c:pt idx="203">
                  <c:v>7.6852090491045573</c:v>
                </c:pt>
                <c:pt idx="204">
                  <c:v>7.648463676566422</c:v>
                </c:pt>
                <c:pt idx="205">
                  <c:v>7.4647368138757484</c:v>
                </c:pt>
                <c:pt idx="206">
                  <c:v>7.5076064151702386</c:v>
                </c:pt>
                <c:pt idx="207">
                  <c:v>7.5333281759469335</c:v>
                </c:pt>
                <c:pt idx="208">
                  <c:v>7.5602747824748988</c:v>
                </c:pt>
                <c:pt idx="209">
                  <c:v>7.3006074832054129</c:v>
                </c:pt>
                <c:pt idx="210">
                  <c:v>7.2271167381291432</c:v>
                </c:pt>
                <c:pt idx="211">
                  <c:v>7.2013949773524493</c:v>
                </c:pt>
                <c:pt idx="212">
                  <c:v>7.184247136834653</c:v>
                </c:pt>
                <c:pt idx="213">
                  <c:v>7.1401526897888914</c:v>
                </c:pt>
                <c:pt idx="214">
                  <c:v>6.9735736676160132</c:v>
                </c:pt>
                <c:pt idx="215">
                  <c:v>6.8939586937833877</c:v>
                </c:pt>
                <c:pt idx="216">
                  <c:v>6.9019187276742615</c:v>
                </c:pt>
                <c:pt idx="217">
                  <c:v>6.8002062763081677</c:v>
                </c:pt>
                <c:pt idx="218">
                  <c:v>6.9705439960658424</c:v>
                </c:pt>
                <c:pt idx="219">
                  <c:v>7.0612273864404322</c:v>
                </c:pt>
                <c:pt idx="220">
                  <c:v>6.9558385814105037</c:v>
                </c:pt>
                <c:pt idx="221">
                  <c:v>7.0918636669723885</c:v>
                </c:pt>
                <c:pt idx="222">
                  <c:v>7.1543616792575788</c:v>
                </c:pt>
                <c:pt idx="223">
                  <c:v>7.2376923623044993</c:v>
                </c:pt>
                <c:pt idx="224">
                  <c:v>7.2965140209258541</c:v>
                </c:pt>
                <c:pt idx="225">
                  <c:v>7.3222484965726977</c:v>
                </c:pt>
                <c:pt idx="226">
                  <c:v>7.2940631184832982</c:v>
                </c:pt>
                <c:pt idx="227">
                  <c:v>7.4631753870196951</c:v>
                </c:pt>
                <c:pt idx="228">
                  <c:v>7.7137054064189519</c:v>
                </c:pt>
                <c:pt idx="229">
                  <c:v>7.8118864202890679</c:v>
                </c:pt>
                <c:pt idx="230">
                  <c:v>7.755432337313751</c:v>
                </c:pt>
                <c:pt idx="231">
                  <c:v>7.6498877474033762</c:v>
                </c:pt>
                <c:pt idx="232">
                  <c:v>7.6707512128507753</c:v>
                </c:pt>
                <c:pt idx="233">
                  <c:v>7.7443869732533628</c:v>
                </c:pt>
                <c:pt idx="234">
                  <c:v>7.7149326690923283</c:v>
                </c:pt>
                <c:pt idx="235">
                  <c:v>7.7186144571124577</c:v>
                </c:pt>
                <c:pt idx="236">
                  <c:v>7.806977369595562</c:v>
                </c:pt>
                <c:pt idx="237">
                  <c:v>7.734568871866351</c:v>
                </c:pt>
                <c:pt idx="238">
                  <c:v>8.2165102064818143</c:v>
                </c:pt>
                <c:pt idx="239">
                  <c:v>8.0495590196358684</c:v>
                </c:pt>
                <c:pt idx="240">
                  <c:v>7.7423662808879126</c:v>
                </c:pt>
                <c:pt idx="241">
                  <c:v>7.7594619761386374</c:v>
                </c:pt>
                <c:pt idx="242">
                  <c:v>7.634746449596042</c:v>
                </c:pt>
                <c:pt idx="243">
                  <c:v>7.6833198651968422</c:v>
                </c:pt>
                <c:pt idx="244">
                  <c:v>7.6308080645473284</c:v>
                </c:pt>
                <c:pt idx="245">
                  <c:v>7.8145993668206275</c:v>
                </c:pt>
                <c:pt idx="246">
                  <c:v>7.8145993668206275</c:v>
                </c:pt>
                <c:pt idx="247">
                  <c:v>8.0679688049545319</c:v>
                </c:pt>
                <c:pt idx="248">
                  <c:v>8.2832671876175397</c:v>
                </c:pt>
                <c:pt idx="249">
                  <c:v>8.2556984922765437</c:v>
                </c:pt>
                <c:pt idx="250">
                  <c:v>8.2701392374551599</c:v>
                </c:pt>
                <c:pt idx="251">
                  <c:v>8.3095230879422957</c:v>
                </c:pt>
                <c:pt idx="252">
                  <c:v>8.1729924062535595</c:v>
                </c:pt>
                <c:pt idx="253">
                  <c:v>8.2622624673577327</c:v>
                </c:pt>
                <c:pt idx="254">
                  <c:v>8.1021014753767151</c:v>
                </c:pt>
                <c:pt idx="255">
                  <c:v>7.913058993038466</c:v>
                </c:pt>
                <c:pt idx="256">
                  <c:v>7.7279548957489288</c:v>
                </c:pt>
                <c:pt idx="257">
                  <c:v>7.6084905492712851</c:v>
                </c:pt>
                <c:pt idx="258">
                  <c:v>7.5625427237029603</c:v>
                </c:pt>
                <c:pt idx="259">
                  <c:v>7.5822346489465282</c:v>
                </c:pt>
                <c:pt idx="260">
                  <c:v>7.431263222079175</c:v>
                </c:pt>
                <c:pt idx="261">
                  <c:v>7.3157372606502449</c:v>
                </c:pt>
                <c:pt idx="262">
                  <c:v>7.0899365178573346</c:v>
                </c:pt>
                <c:pt idx="263">
                  <c:v>7.0571166424513887</c:v>
                </c:pt>
                <c:pt idx="264">
                  <c:v>7.1398227284743729</c:v>
                </c:pt>
                <c:pt idx="265">
                  <c:v>7.2382823546922115</c:v>
                </c:pt>
                <c:pt idx="266">
                  <c:v>7.2842301802605363</c:v>
                </c:pt>
                <c:pt idx="267">
                  <c:v>7.3144244656340067</c:v>
                </c:pt>
                <c:pt idx="268">
                  <c:v>7.1227563932632814</c:v>
                </c:pt>
                <c:pt idx="269">
                  <c:v>7.0361119221915827</c:v>
                </c:pt>
                <c:pt idx="270">
                  <c:v>7.180519373977746</c:v>
                </c:pt>
                <c:pt idx="271">
                  <c:v>7.2474719198058768</c:v>
                </c:pt>
                <c:pt idx="272">
                  <c:v>7.2028368892537893</c:v>
                </c:pt>
                <c:pt idx="273">
                  <c:v>7.4969029728910677</c:v>
                </c:pt>
                <c:pt idx="274">
                  <c:v>7.397130551656991</c:v>
                </c:pt>
                <c:pt idx="275">
                  <c:v>7.5323484383294899</c:v>
                </c:pt>
                <c:pt idx="276">
                  <c:v>7.6229312944499013</c:v>
                </c:pt>
                <c:pt idx="277">
                  <c:v>7.64787439975842</c:v>
                </c:pt>
                <c:pt idx="278">
                  <c:v>7.5520403635730577</c:v>
                </c:pt>
                <c:pt idx="279">
                  <c:v>7.5310356433132517</c:v>
                </c:pt>
                <c:pt idx="280">
                  <c:v>7.5008413579397812</c:v>
                </c:pt>
                <c:pt idx="281">
                  <c:v>7.4942773828585922</c:v>
                </c:pt>
                <c:pt idx="282">
                  <c:v>7.6833198651968422</c:v>
                </c:pt>
                <c:pt idx="283">
                  <c:v>7.7542107960736857</c:v>
                </c:pt>
                <c:pt idx="284">
                  <c:v>7.5717322888166247</c:v>
                </c:pt>
                <c:pt idx="285">
                  <c:v>7.7056373804728855</c:v>
                </c:pt>
                <c:pt idx="286">
                  <c:v>7.6071777542550469</c:v>
                </c:pt>
                <c:pt idx="287">
                  <c:v>7.3419931609750018</c:v>
                </c:pt>
                <c:pt idx="288">
                  <c:v>7.3590594961860933</c:v>
                </c:pt>
                <c:pt idx="289">
                  <c:v>7.5507275685568196</c:v>
                </c:pt>
                <c:pt idx="290">
                  <c:v>7.5756706738653383</c:v>
                </c:pt>
                <c:pt idx="291">
                  <c:v>7.6904662980499534</c:v>
                </c:pt>
                <c:pt idx="292">
                  <c:v>7.5852539964020966</c:v>
                </c:pt>
                <c:pt idx="293">
                  <c:v>7.5392236144311591</c:v>
                </c:pt>
                <c:pt idx="294">
                  <c:v>7.3932415458947585</c:v>
                </c:pt>
                <c:pt idx="295">
                  <c:v>7.9193030541340423</c:v>
                </c:pt>
                <c:pt idx="296">
                  <c:v>7.6654783764085881</c:v>
                </c:pt>
                <c:pt idx="297">
                  <c:v>7.4708356183600522</c:v>
                </c:pt>
                <c:pt idx="298">
                  <c:v>7.3919263921241596</c:v>
                </c:pt>
                <c:pt idx="299">
                  <c:v>7.4063930836007401</c:v>
                </c:pt>
                <c:pt idx="300">
                  <c:v>7.1617744822694727</c:v>
                </c:pt>
                <c:pt idx="301">
                  <c:v>6.9224164960205989</c:v>
                </c:pt>
                <c:pt idx="302">
                  <c:v>6.8619194225730809</c:v>
                </c:pt>
                <c:pt idx="303">
                  <c:v>7.0618227957040087</c:v>
                </c:pt>
                <c:pt idx="304">
                  <c:v>7.0762894871805893</c:v>
                </c:pt>
                <c:pt idx="305">
                  <c:v>7.1775563275166512</c:v>
                </c:pt>
                <c:pt idx="306">
                  <c:v>7.1091683314455443</c:v>
                </c:pt>
                <c:pt idx="307">
                  <c:v>7.117059254069134</c:v>
                </c:pt>
                <c:pt idx="308">
                  <c:v>7.247259477358357</c:v>
                </c:pt>
                <c:pt idx="309">
                  <c:v>12.761475126453185</c:v>
                </c:pt>
                <c:pt idx="310">
                  <c:v>12.846862137168445</c:v>
                </c:pt>
                <c:pt idx="311">
                  <c:v>12.290626753080463</c:v>
                </c:pt>
                <c:pt idx="312">
                  <c:v>12.912732116863076</c:v>
                </c:pt>
                <c:pt idx="313">
                  <c:v>13.569596820116663</c:v>
                </c:pt>
                <c:pt idx="314">
                  <c:v>13.391427530278053</c:v>
                </c:pt>
                <c:pt idx="315">
                  <c:v>13.542749392880708</c:v>
                </c:pt>
                <c:pt idx="316">
                  <c:v>14.482409346139132</c:v>
                </c:pt>
                <c:pt idx="317">
                  <c:v>14.182206296137091</c:v>
                </c:pt>
                <c:pt idx="318">
                  <c:v>13.867359194915437</c:v>
                </c:pt>
                <c:pt idx="319">
                  <c:v>14.989122270342772</c:v>
                </c:pt>
                <c:pt idx="320">
                  <c:v>14.271835540609452</c:v>
                </c:pt>
                <c:pt idx="321">
                  <c:v>14.220232178758133</c:v>
                </c:pt>
                <c:pt idx="322">
                  <c:v>13.882230158632</c:v>
                </c:pt>
                <c:pt idx="323">
                  <c:v>14.488569660384988</c:v>
                </c:pt>
                <c:pt idx="324">
                  <c:v>14.434386130441103</c:v>
                </c:pt>
                <c:pt idx="325">
                  <c:v>14.475668819922157</c:v>
                </c:pt>
                <c:pt idx="326">
                  <c:v>15.430331014171541</c:v>
                </c:pt>
                <c:pt idx="327">
                  <c:v>15.887020766555706</c:v>
                </c:pt>
                <c:pt idx="328">
                  <c:v>16.581085983455935</c:v>
                </c:pt>
                <c:pt idx="329">
                  <c:v>16.728155564732191</c:v>
                </c:pt>
                <c:pt idx="330">
                  <c:v>16.870064809823315</c:v>
                </c:pt>
                <c:pt idx="331">
                  <c:v>16.697193547621399</c:v>
                </c:pt>
                <c:pt idx="332">
                  <c:v>16.204381441941312</c:v>
                </c:pt>
                <c:pt idx="333">
                  <c:v>16.261145139977764</c:v>
                </c:pt>
                <c:pt idx="334">
                  <c:v>16.248244299514933</c:v>
                </c:pt>
                <c:pt idx="335">
                  <c:v>16.624948841029553</c:v>
                </c:pt>
                <c:pt idx="336">
                  <c:v>16.428856065994545</c:v>
                </c:pt>
                <c:pt idx="337">
                  <c:v>16.973271533525953</c:v>
                </c:pt>
                <c:pt idx="338">
                  <c:v>16.671391866695743</c:v>
                </c:pt>
                <c:pt idx="339">
                  <c:v>17.017134391099571</c:v>
                </c:pt>
                <c:pt idx="340">
                  <c:v>16.718558429904551</c:v>
                </c:pt>
                <c:pt idx="341">
                  <c:v>16.682822939589713</c:v>
                </c:pt>
                <c:pt idx="342">
                  <c:v>16.259102125856636</c:v>
                </c:pt>
                <c:pt idx="343">
                  <c:v>16.325468036441332</c:v>
                </c:pt>
                <c:pt idx="344">
                  <c:v>16.603694353892571</c:v>
                </c:pt>
                <c:pt idx="345">
                  <c:v>16.476067602768151</c:v>
                </c:pt>
                <c:pt idx="346">
                  <c:v>16.99678474735579</c:v>
                </c:pt>
                <c:pt idx="347">
                  <c:v>17.027415167625648</c:v>
                </c:pt>
                <c:pt idx="348">
                  <c:v>16.833557930252251</c:v>
                </c:pt>
                <c:pt idx="349">
                  <c:v>16.838654094333592</c:v>
                </c:pt>
                <c:pt idx="350">
                  <c:v>16.892163817187658</c:v>
                </c:pt>
                <c:pt idx="351">
                  <c:v>17.440001455931672</c:v>
                </c:pt>
                <c:pt idx="352">
                  <c:v>17.106202708603924</c:v>
                </c:pt>
                <c:pt idx="353">
                  <c:v>17.391587897158946</c:v>
                </c:pt>
                <c:pt idx="354">
                  <c:v>17.580145968168512</c:v>
                </c:pt>
                <c:pt idx="355">
                  <c:v>17.610722952656548</c:v>
                </c:pt>
                <c:pt idx="356">
                  <c:v>17.597982542453199</c:v>
                </c:pt>
                <c:pt idx="357">
                  <c:v>17.195385580027367</c:v>
                </c:pt>
                <c:pt idx="358">
                  <c:v>17.408882866090156</c:v>
                </c:pt>
                <c:pt idx="359">
                  <c:v>16.609884416568526</c:v>
                </c:pt>
                <c:pt idx="360">
                  <c:v>16.05849890507756</c:v>
                </c:pt>
                <c:pt idx="361">
                  <c:v>15.514771525690636</c:v>
                </c:pt>
                <c:pt idx="362">
                  <c:v>15.142075763293965</c:v>
                </c:pt>
                <c:pt idx="363">
                  <c:v>14.925095353679465</c:v>
                </c:pt>
                <c:pt idx="364">
                  <c:v>12.960360169751704</c:v>
                </c:pt>
                <c:pt idx="365">
                  <c:v>13.49892957156292</c:v>
                </c:pt>
                <c:pt idx="366">
                  <c:v>13.340787067681743</c:v>
                </c:pt>
                <c:pt idx="367">
                  <c:v>13.415477132706375</c:v>
                </c:pt>
                <c:pt idx="368">
                  <c:v>13.81382414617107</c:v>
                </c:pt>
                <c:pt idx="369">
                  <c:v>13.469797179997014</c:v>
                </c:pt>
                <c:pt idx="370">
                  <c:v>13.309100373428869</c:v>
                </c:pt>
                <c:pt idx="371">
                  <c:v>12.555409717271235</c:v>
                </c:pt>
                <c:pt idx="372">
                  <c:v>12.424136269652188</c:v>
                </c:pt>
                <c:pt idx="373">
                  <c:v>12.324549516286012</c:v>
                </c:pt>
                <c:pt idx="374">
                  <c:v>11.776822372772056</c:v>
                </c:pt>
                <c:pt idx="375">
                  <c:v>11.783612378683385</c:v>
                </c:pt>
                <c:pt idx="376">
                  <c:v>12.012209244364831</c:v>
                </c:pt>
                <c:pt idx="377">
                  <c:v>12.114059333034781</c:v>
                </c:pt>
                <c:pt idx="378">
                  <c:v>11.84245909658158</c:v>
                </c:pt>
                <c:pt idx="379">
                  <c:v>12.559936387878787</c:v>
                </c:pt>
                <c:pt idx="380">
                  <c:v>12.512406346499478</c:v>
                </c:pt>
                <c:pt idx="381">
                  <c:v>12.489772993461711</c:v>
                </c:pt>
                <c:pt idx="382">
                  <c:v>12.779479912345126</c:v>
                </c:pt>
                <c:pt idx="383">
                  <c:v>12.727423200358263</c:v>
                </c:pt>
                <c:pt idx="384">
                  <c:v>12.460349634512614</c:v>
                </c:pt>
                <c:pt idx="385">
                  <c:v>12.55767305257501</c:v>
                </c:pt>
                <c:pt idx="386">
                  <c:v>12.301916163248245</c:v>
                </c:pt>
                <c:pt idx="387">
                  <c:v>12.356236210538887</c:v>
                </c:pt>
                <c:pt idx="388">
                  <c:v>12.870013324496194</c:v>
                </c:pt>
                <c:pt idx="389">
                  <c:v>12.584833076220331</c:v>
                </c:pt>
                <c:pt idx="390">
                  <c:v>12.408292922525749</c:v>
                </c:pt>
                <c:pt idx="391">
                  <c:v>12.426399604955963</c:v>
                </c:pt>
                <c:pt idx="392">
                  <c:v>12.335866192804897</c:v>
                </c:pt>
                <c:pt idx="393">
                  <c:v>11.939782514643976</c:v>
                </c:pt>
                <c:pt idx="394">
                  <c:v>12.546356376056128</c:v>
                </c:pt>
                <c:pt idx="395">
                  <c:v>11.760979025645618</c:v>
                </c:pt>
                <c:pt idx="396">
                  <c:v>11.312838635497835</c:v>
                </c:pt>
                <c:pt idx="397">
                  <c:v>11.462218765547096</c:v>
                </c:pt>
                <c:pt idx="398">
                  <c:v>11.969205873593074</c:v>
                </c:pt>
                <c:pt idx="399">
                  <c:v>11.806245731721152</c:v>
                </c:pt>
                <c:pt idx="400">
                  <c:v>11.966942538289297</c:v>
                </c:pt>
                <c:pt idx="401">
                  <c:v>11.747399013822958</c:v>
                </c:pt>
                <c:pt idx="402">
                  <c:v>11.231358564561875</c:v>
                </c:pt>
                <c:pt idx="403">
                  <c:v>11.462218765547096</c:v>
                </c:pt>
                <c:pt idx="404">
                  <c:v>11.658394277220481</c:v>
                </c:pt>
                <c:pt idx="405">
                  <c:v>11.316516287724536</c:v>
                </c:pt>
                <c:pt idx="406">
                  <c:v>11.135388876071055</c:v>
                </c:pt>
                <c:pt idx="407">
                  <c:v>10.682570346937354</c:v>
                </c:pt>
                <c:pt idx="408">
                  <c:v>11.056145633472658</c:v>
                </c:pt>
                <c:pt idx="409">
                  <c:v>10.632760308732646</c:v>
                </c:pt>
                <c:pt idx="410">
                  <c:v>10.562573436716923</c:v>
                </c:pt>
                <c:pt idx="411">
                  <c:v>10.571629807299598</c:v>
                </c:pt>
                <c:pt idx="412">
                  <c:v>10.548988880842911</c:v>
                </c:pt>
                <c:pt idx="413">
                  <c:v>10.485594286764194</c:v>
                </c:pt>
                <c:pt idx="414">
                  <c:v>10.259185022197343</c:v>
                </c:pt>
                <c:pt idx="415">
                  <c:v>10.451632897079167</c:v>
                </c:pt>
                <c:pt idx="416">
                  <c:v>10.055416684087177</c:v>
                </c:pt>
                <c:pt idx="417">
                  <c:v>9.9693811635517733</c:v>
                </c:pt>
                <c:pt idx="418">
                  <c:v>9.9920220900084598</c:v>
                </c:pt>
                <c:pt idx="419">
                  <c:v>10.053152591441508</c:v>
                </c:pt>
                <c:pt idx="420">
                  <c:v>9.6139186181818186</c:v>
                </c:pt>
                <c:pt idx="421">
                  <c:v>9.6908977681345476</c:v>
                </c:pt>
                <c:pt idx="422">
                  <c:v>9.4418475771110124</c:v>
                </c:pt>
                <c:pt idx="423">
                  <c:v>9.0252545303080058</c:v>
                </c:pt>
                <c:pt idx="424">
                  <c:v>9.2697569738169872</c:v>
                </c:pt>
                <c:pt idx="425">
                  <c:v>8.0715572706185537</c:v>
                </c:pt>
                <c:pt idx="426">
                  <c:v>8.5668930014572453</c:v>
                </c:pt>
                <c:pt idx="427">
                  <c:v>8.7610646079460128</c:v>
                </c:pt>
                <c:pt idx="428">
                  <c:v>8.7511578933292391</c:v>
                </c:pt>
                <c:pt idx="429">
                  <c:v>8.6085012028476964</c:v>
                </c:pt>
                <c:pt idx="430">
                  <c:v>8.6857735768585318</c:v>
                </c:pt>
                <c:pt idx="431">
                  <c:v>8.9136280130443311</c:v>
                </c:pt>
                <c:pt idx="432">
                  <c:v>8.8541877253436887</c:v>
                </c:pt>
                <c:pt idx="433">
                  <c:v>9.1593145355403234</c:v>
                </c:pt>
                <c:pt idx="434">
                  <c:v>9.1454451350768391</c:v>
                </c:pt>
                <c:pt idx="435">
                  <c:v>9.3377433211685972</c:v>
                </c:pt>
                <c:pt idx="436">
                  <c:v>9.1376689003423728</c:v>
                </c:pt>
                <c:pt idx="437">
                  <c:v>9.407076041256893</c:v>
                </c:pt>
                <c:pt idx="438">
                  <c:v>9.2466203176239805</c:v>
                </c:pt>
                <c:pt idx="439">
                  <c:v>9.2525631222029769</c:v>
                </c:pt>
                <c:pt idx="440">
                  <c:v>8.8900520428841734</c:v>
                </c:pt>
                <c:pt idx="441">
                  <c:v>8.991079720727118</c:v>
                </c:pt>
                <c:pt idx="442">
                  <c:v>8.9039185869018329</c:v>
                </c:pt>
                <c:pt idx="443">
                  <c:v>9.0168318739027704</c:v>
                </c:pt>
                <c:pt idx="444">
                  <c:v>9.1475735746407008</c:v>
                </c:pt>
                <c:pt idx="445">
                  <c:v>9.2981246239752853</c:v>
                </c:pt>
                <c:pt idx="446">
                  <c:v>9.2684106010803013</c:v>
                </c:pt>
                <c:pt idx="447">
                  <c:v>8.8722236291471823</c:v>
                </c:pt>
                <c:pt idx="448">
                  <c:v>8.874204564006849</c:v>
                </c:pt>
                <c:pt idx="449">
                  <c:v>8.622625836829318</c:v>
                </c:pt>
                <c:pt idx="450">
                  <c:v>8.4067039371257675</c:v>
                </c:pt>
                <c:pt idx="451">
                  <c:v>8.2046485814398782</c:v>
                </c:pt>
                <c:pt idx="452">
                  <c:v>8.4760366572140633</c:v>
                </c:pt>
                <c:pt idx="453">
                  <c:v>8.3690661747921222</c:v>
                </c:pt>
                <c:pt idx="454">
                  <c:v>8.6463970551453055</c:v>
                </c:pt>
                <c:pt idx="455">
                  <c:v>8.7513866027075817</c:v>
                </c:pt>
                <c:pt idx="456">
                  <c:v>8.9811750464287901</c:v>
                </c:pt>
                <c:pt idx="457">
                  <c:v>9.1238023563247133</c:v>
                </c:pt>
                <c:pt idx="458">
                  <c:v>8.7236535146722627</c:v>
                </c:pt>
                <c:pt idx="459">
                  <c:v>8.7612912770059097</c:v>
                </c:pt>
                <c:pt idx="460">
                  <c:v>8.3809517839501151</c:v>
                </c:pt>
                <c:pt idx="461">
                  <c:v>8.4998078755300508</c:v>
                </c:pt>
                <c:pt idx="462">
                  <c:v>8.5433884424426942</c:v>
                </c:pt>
                <c:pt idx="463">
                  <c:v>8.3908564582484431</c:v>
                </c:pt>
                <c:pt idx="464">
                  <c:v>8.3868945885291115</c:v>
                </c:pt>
                <c:pt idx="465">
                  <c:v>8.3804608416846307</c:v>
                </c:pt>
                <c:pt idx="466">
                  <c:v>7.9729089260474799</c:v>
                </c:pt>
                <c:pt idx="467">
                  <c:v>7.6702126003558098</c:v>
                </c:pt>
                <c:pt idx="468">
                  <c:v>7.6919750812878904</c:v>
                </c:pt>
                <c:pt idx="469">
                  <c:v>8.2993461400286925</c:v>
                </c:pt>
                <c:pt idx="470">
                  <c:v>8.4398130624084864</c:v>
                </c:pt>
                <c:pt idx="471">
                  <c:v>8.5980856510054391</c:v>
                </c:pt>
                <c:pt idx="472">
                  <c:v>8.9640910121358903</c:v>
                </c:pt>
                <c:pt idx="473">
                  <c:v>9.227219190678321</c:v>
                </c:pt>
                <c:pt idx="474">
                  <c:v>9.0333352696470559</c:v>
                </c:pt>
                <c:pt idx="475">
                  <c:v>9.1718237846693889</c:v>
                </c:pt>
                <c:pt idx="476">
                  <c:v>8.6792003526613772</c:v>
                </c:pt>
                <c:pt idx="477">
                  <c:v>8.5703879480009721</c:v>
                </c:pt>
                <c:pt idx="478">
                  <c:v>8.451683506553259</c:v>
                </c:pt>
                <c:pt idx="479">
                  <c:v>8.5426902449965052</c:v>
                </c:pt>
                <c:pt idx="480">
                  <c:v>8.5209277640644245</c:v>
                </c:pt>
                <c:pt idx="481">
                  <c:v>8.1806416985809793</c:v>
                </c:pt>
                <c:pt idx="482">
                  <c:v>8.4279426182637156</c:v>
                </c:pt>
                <c:pt idx="483">
                  <c:v>8.5090573199196538</c:v>
                </c:pt>
                <c:pt idx="484">
                  <c:v>8.2376389315616194</c:v>
                </c:pt>
                <c:pt idx="485">
                  <c:v>8.3524095548202411</c:v>
                </c:pt>
                <c:pt idx="486">
                  <c:v>8.7659795593211349</c:v>
                </c:pt>
                <c:pt idx="487">
                  <c:v>8.6215268783232144</c:v>
                </c:pt>
                <c:pt idx="488">
                  <c:v>8.756085540074702</c:v>
                </c:pt>
                <c:pt idx="489">
                  <c:v>8.7980546865601195</c:v>
                </c:pt>
                <c:pt idx="490">
                  <c:v>8.820897990966678</c:v>
                </c:pt>
                <c:pt idx="491">
                  <c:v>8.8665845997797952</c:v>
                </c:pt>
                <c:pt idx="492">
                  <c:v>8.6362479470136595</c:v>
                </c:pt>
                <c:pt idx="493">
                  <c:v>8.9788975131120434</c:v>
                </c:pt>
                <c:pt idx="494">
                  <c:v>8.3202489027229269</c:v>
                </c:pt>
                <c:pt idx="495">
                  <c:v>8.0880086412562449</c:v>
                </c:pt>
                <c:pt idx="496">
                  <c:v>8.5315494684835986</c:v>
                </c:pt>
                <c:pt idx="497">
                  <c:v>8.4687303813655603</c:v>
                </c:pt>
                <c:pt idx="498">
                  <c:v>8.9522469913043921</c:v>
                </c:pt>
                <c:pt idx="499">
                  <c:v>8.6781273384256838</c:v>
                </c:pt>
                <c:pt idx="500">
                  <c:v>9.3407960673033994</c:v>
                </c:pt>
                <c:pt idx="501">
                  <c:v>9.5426680380415618</c:v>
                </c:pt>
                <c:pt idx="502">
                  <c:v>9.5274324176084928</c:v>
                </c:pt>
                <c:pt idx="503">
                  <c:v>9.428400884793545</c:v>
                </c:pt>
                <c:pt idx="504">
                  <c:v>9.3636494979530021</c:v>
                </c:pt>
                <c:pt idx="505">
                  <c:v>9.2608535215017422</c:v>
                </c:pt>
                <c:pt idx="506">
                  <c:v>9.3579810819690525</c:v>
                </c:pt>
                <c:pt idx="507">
                  <c:v>9.2875159890810046</c:v>
                </c:pt>
                <c:pt idx="508">
                  <c:v>9.6246057577616639</c:v>
                </c:pt>
                <c:pt idx="509">
                  <c:v>9.7541091717180759</c:v>
                </c:pt>
                <c:pt idx="510">
                  <c:v>9.7655359435377598</c:v>
                </c:pt>
                <c:pt idx="511">
                  <c:v>9.4893889578954109</c:v>
                </c:pt>
                <c:pt idx="512">
                  <c:v>9.7693448674776544</c:v>
                </c:pt>
                <c:pt idx="513">
                  <c:v>9.8607590420351219</c:v>
                </c:pt>
                <c:pt idx="514">
                  <c:v>10.203562196625624</c:v>
                </c:pt>
                <c:pt idx="515">
                  <c:v>10.127383717827733</c:v>
                </c:pt>
                <c:pt idx="516">
                  <c:v>9.8569501180952273</c:v>
                </c:pt>
                <c:pt idx="517">
                  <c:v>9.9407464447729055</c:v>
                </c:pt>
                <c:pt idx="518">
                  <c:v>10.150237261467101</c:v>
                </c:pt>
                <c:pt idx="519">
                  <c:v>10.127383717827733</c:v>
                </c:pt>
                <c:pt idx="520">
                  <c:v>9.9655044503822197</c:v>
                </c:pt>
                <c:pt idx="521">
                  <c:v>10.035969543270268</c:v>
                </c:pt>
                <c:pt idx="522">
                  <c:v>10.334970072551982</c:v>
                </c:pt>
                <c:pt idx="523">
                  <c:v>10.289262985273249</c:v>
                </c:pt>
                <c:pt idx="524">
                  <c:v>9.8798036617345932</c:v>
                </c:pt>
                <c:pt idx="525">
                  <c:v>9.9921669179614803</c:v>
                </c:pt>
                <c:pt idx="526">
                  <c:v>9.8474278082454916</c:v>
                </c:pt>
                <c:pt idx="527">
                  <c:v>10.176899729046362</c:v>
                </c:pt>
                <c:pt idx="528">
                  <c:v>10.228320202234938</c:v>
                </c:pt>
                <c:pt idx="529">
                  <c:v>10.127383717827733</c:v>
                </c:pt>
                <c:pt idx="530">
                  <c:v>10.289262985273249</c:v>
                </c:pt>
                <c:pt idx="531">
                  <c:v>10.464473486508394</c:v>
                </c:pt>
                <c:pt idx="532">
                  <c:v>10.176899729046362</c:v>
                </c:pt>
                <c:pt idx="533">
                  <c:v>10.198779649120752</c:v>
                </c:pt>
                <c:pt idx="534">
                  <c:v>10.168311244749638</c:v>
                </c:pt>
                <c:pt idx="535">
                  <c:v>10.46728246264119</c:v>
                </c:pt>
                <c:pt idx="536">
                  <c:v>10.832903315094553</c:v>
                </c:pt>
                <c:pt idx="537">
                  <c:v>10.651997164141067</c:v>
                </c:pt>
                <c:pt idx="538">
                  <c:v>10.794817809630661</c:v>
                </c:pt>
                <c:pt idx="539">
                  <c:v>10.686274119058568</c:v>
                </c:pt>
                <c:pt idx="540">
                  <c:v>10.787200708537883</c:v>
                </c:pt>
                <c:pt idx="541">
                  <c:v>10.653901439414261</c:v>
                </c:pt>
                <c:pt idx="542">
                  <c:v>10.77767933217191</c:v>
                </c:pt>
                <c:pt idx="543">
                  <c:v>10.948894513300779</c:v>
                </c:pt>
                <c:pt idx="544">
                  <c:v>10.687360156428051</c:v>
                </c:pt>
                <c:pt idx="545">
                  <c:v>10.64727094844026</c:v>
                </c:pt>
                <c:pt idx="546">
                  <c:v>10.864898077516836</c:v>
                </c:pt>
                <c:pt idx="547">
                  <c:v>11.004255800522012</c:v>
                </c:pt>
                <c:pt idx="548">
                  <c:v>11.03289094908472</c:v>
                </c:pt>
                <c:pt idx="549">
                  <c:v>11.210428870173507</c:v>
                </c:pt>
                <c:pt idx="550">
                  <c:v>11.323060454520155</c:v>
                </c:pt>
                <c:pt idx="551">
                  <c:v>11.168430652281534</c:v>
                </c:pt>
                <c:pt idx="552">
                  <c:v>11.124523424485384</c:v>
                </c:pt>
                <c:pt idx="553">
                  <c:v>10.954621543013319</c:v>
                </c:pt>
                <c:pt idx="554">
                  <c:v>11.050072038222345</c:v>
                </c:pt>
                <c:pt idx="555">
                  <c:v>11.187520751323341</c:v>
                </c:pt>
                <c:pt idx="556">
                  <c:v>10.75990253278691</c:v>
                </c:pt>
                <c:pt idx="557">
                  <c:v>10.278832036933425</c:v>
                </c:pt>
                <c:pt idx="558">
                  <c:v>10.278832036933425</c:v>
                </c:pt>
                <c:pt idx="559">
                  <c:v>10.345647383579742</c:v>
                </c:pt>
                <c:pt idx="560">
                  <c:v>10.326557284537937</c:v>
                </c:pt>
                <c:pt idx="561">
                  <c:v>10.10702114555718</c:v>
                </c:pt>
                <c:pt idx="562">
                  <c:v>10.047841838527585</c:v>
                </c:pt>
                <c:pt idx="563">
                  <c:v>10.055477878144305</c:v>
                </c:pt>
                <c:pt idx="564">
                  <c:v>10.011570650348155</c:v>
                </c:pt>
                <c:pt idx="565">
                  <c:v>9.6507677784580412</c:v>
                </c:pt>
                <c:pt idx="566">
                  <c:v>9.4335909311374877</c:v>
                </c:pt>
                <c:pt idx="567">
                  <c:v>8.8671623466932115</c:v>
                </c:pt>
                <c:pt idx="568">
                  <c:v>8.8906079556022046</c:v>
                </c:pt>
                <c:pt idx="569">
                  <c:v>8.6882769085213294</c:v>
                </c:pt>
                <c:pt idx="570">
                  <c:v>8.7186704005578033</c:v>
                </c:pt>
                <c:pt idx="571">
                  <c:v>8.7242098239662695</c:v>
                </c:pt>
                <c:pt idx="572">
                  <c:v>8.8202264963796999</c:v>
                </c:pt>
                <c:pt idx="573">
                  <c:v>8.8368447666051022</c:v>
                </c:pt>
                <c:pt idx="574">
                  <c:v>8.9974880454506501</c:v>
                </c:pt>
                <c:pt idx="575">
                  <c:v>9.0381104837794091</c:v>
                </c:pt>
                <c:pt idx="576">
                  <c:v>9.1488989519487518</c:v>
                </c:pt>
                <c:pt idx="577">
                  <c:v>9.07503997316919</c:v>
                </c:pt>
                <c:pt idx="578">
                  <c:v>8.7352886707832038</c:v>
                </c:pt>
                <c:pt idx="579">
                  <c:v>8.6041889834494807</c:v>
                </c:pt>
                <c:pt idx="580">
                  <c:v>8.6392719983697734</c:v>
                </c:pt>
                <c:pt idx="581">
                  <c:v>8.7242098239662695</c:v>
                </c:pt>
                <c:pt idx="582">
                  <c:v>9.1527091625681898</c:v>
                </c:pt>
                <c:pt idx="583">
                  <c:v>9.1748671509528261</c:v>
                </c:pt>
                <c:pt idx="584">
                  <c:v>9.2321086209464696</c:v>
                </c:pt>
                <c:pt idx="585">
                  <c:v>9.2321086209464696</c:v>
                </c:pt>
                <c:pt idx="586">
                  <c:v>9.7251238625046295</c:v>
                </c:pt>
                <c:pt idx="587">
                  <c:v>9.7306633596007881</c:v>
                </c:pt>
                <c:pt idx="588">
                  <c:v>9.4721534951133641</c:v>
                </c:pt>
                <c:pt idx="589">
                  <c:v>9.6180269186455529</c:v>
                </c:pt>
                <c:pt idx="590">
                  <c:v>9.7786723344341677</c:v>
                </c:pt>
                <c:pt idx="591">
                  <c:v>9.7052468181753362</c:v>
                </c:pt>
                <c:pt idx="592">
                  <c:v>9.6762130906598927</c:v>
                </c:pt>
                <c:pt idx="593">
                  <c:v>9.8068648644793903</c:v>
                </c:pt>
                <c:pt idx="594">
                  <c:v>9.710690642084483</c:v>
                </c:pt>
                <c:pt idx="595">
                  <c:v>9.6526231870535959</c:v>
                </c:pt>
                <c:pt idx="596">
                  <c:v>9.5764096523255553</c:v>
                </c:pt>
                <c:pt idx="597">
                  <c:v>9.8594884956011324</c:v>
                </c:pt>
                <c:pt idx="598">
                  <c:v>11.158204917194764</c:v>
                </c:pt>
                <c:pt idx="599">
                  <c:v>11.263814525838935</c:v>
                </c:pt>
                <c:pt idx="600">
                  <c:v>11.385070002430391</c:v>
                </c:pt>
                <c:pt idx="601">
                  <c:v>11.31857506365443</c:v>
                </c:pt>
                <c:pt idx="602">
                  <c:v>11.445824299266913</c:v>
                </c:pt>
                <c:pt idx="603">
                  <c:v>11.627901750680531</c:v>
                </c:pt>
                <c:pt idx="604">
                  <c:v>11.933321991761437</c:v>
                </c:pt>
                <c:pt idx="605">
                  <c:v>11.75320236240603</c:v>
                </c:pt>
                <c:pt idx="606">
                  <c:v>11.582871843341678</c:v>
                </c:pt>
                <c:pt idx="607">
                  <c:v>11.539799758061038</c:v>
                </c:pt>
                <c:pt idx="608">
                  <c:v>11.35576448458921</c:v>
                </c:pt>
                <c:pt idx="609">
                  <c:v>11.436035188975859</c:v>
                </c:pt>
                <c:pt idx="610">
                  <c:v>11.344017552239945</c:v>
                </c:pt>
                <c:pt idx="611">
                  <c:v>11.320523687541414</c:v>
                </c:pt>
                <c:pt idx="612">
                  <c:v>11.353806662530999</c:v>
                </c:pt>
                <c:pt idx="613">
                  <c:v>11.269620314027929</c:v>
                </c:pt>
                <c:pt idx="614">
                  <c:v>11.382845431175216</c:v>
                </c:pt>
                <c:pt idx="615">
                  <c:v>11.409336474936964</c:v>
                </c:pt>
                <c:pt idx="616">
                  <c:v>11.256066864601138</c:v>
                </c:pt>
                <c:pt idx="617">
                  <c:v>11.680694253756172</c:v>
                </c:pt>
                <c:pt idx="618">
                  <c:v>11.667440968003216</c:v>
                </c:pt>
                <c:pt idx="619">
                  <c:v>12.110479377459169</c:v>
                </c:pt>
                <c:pt idx="620">
                  <c:v>11.998773111827113</c:v>
                </c:pt>
                <c:pt idx="621">
                  <c:v>11.915466744237104</c:v>
                </c:pt>
                <c:pt idx="622">
                  <c:v>12.025279683333025</c:v>
                </c:pt>
                <c:pt idx="623">
                  <c:v>11.892746825803465</c:v>
                </c:pt>
                <c:pt idx="624">
                  <c:v>11.425095171377738</c:v>
                </c:pt>
                <c:pt idx="625">
                  <c:v>11.419415191769328</c:v>
                </c:pt>
                <c:pt idx="626">
                  <c:v>11.529228130865249</c:v>
                </c:pt>
                <c:pt idx="627">
                  <c:v>11.252802456589311</c:v>
                </c:pt>
                <c:pt idx="628">
                  <c:v>11.108909639842935</c:v>
                </c:pt>
                <c:pt idx="629">
                  <c:v>10.849523904392226</c:v>
                </c:pt>
                <c:pt idx="630">
                  <c:v>10.904430373940187</c:v>
                </c:pt>
                <c:pt idx="631">
                  <c:v>10.798404087916539</c:v>
                </c:pt>
                <c:pt idx="632">
                  <c:v>10.788937455235857</c:v>
                </c:pt>
                <c:pt idx="633">
                  <c:v>10.523871740176739</c:v>
                </c:pt>
                <c:pt idx="634">
                  <c:v>10.351579025388315</c:v>
                </c:pt>
                <c:pt idx="635">
                  <c:v>10.332645760026949</c:v>
                </c:pt>
                <c:pt idx="636">
                  <c:v>10.190646269816707</c:v>
                </c:pt>
                <c:pt idx="637">
                  <c:v>10.289099249695807</c:v>
                </c:pt>
                <c:pt idx="638">
                  <c:v>10.586351515869246</c:v>
                </c:pt>
                <c:pt idx="639">
                  <c:v>10.510618454423785</c:v>
                </c:pt>
                <c:pt idx="640">
                  <c:v>10.537125025929695</c:v>
                </c:pt>
                <c:pt idx="641">
                  <c:v>10.523871740176739</c:v>
                </c:pt>
                <c:pt idx="642">
                  <c:v>10.283419270087398</c:v>
                </c:pt>
                <c:pt idx="643">
                  <c:v>10.434885392978321</c:v>
                </c:pt>
                <c:pt idx="644">
                  <c:v>10.325072453882402</c:v>
                </c:pt>
                <c:pt idx="645">
                  <c:v>10.308032515057173</c:v>
                </c:pt>
                <c:pt idx="646">
                  <c:v>10.152779739093976</c:v>
                </c:pt>
                <c:pt idx="647">
                  <c:v>10.167926351383068</c:v>
                </c:pt>
                <c:pt idx="648">
                  <c:v>10.220939494394893</c:v>
                </c:pt>
                <c:pt idx="649">
                  <c:v>10.330752433490812</c:v>
                </c:pt>
                <c:pt idx="650">
                  <c:v>9.9009673097878146</c:v>
                </c:pt>
                <c:pt idx="651">
                  <c:v>9.9823803508416873</c:v>
                </c:pt>
                <c:pt idx="652">
                  <c:v>9.9691270650887311</c:v>
                </c:pt>
                <c:pt idx="653">
                  <c:v>9.9729137181610046</c:v>
                </c:pt>
                <c:pt idx="654">
                  <c:v>9.9914873424749278</c:v>
                </c:pt>
                <c:pt idx="655">
                  <c:v>9.9573949244267368</c:v>
                </c:pt>
                <c:pt idx="656">
                  <c:v>9.8570116935070651</c:v>
                </c:pt>
                <c:pt idx="657">
                  <c:v>9.9990634353745254</c:v>
                </c:pt>
                <c:pt idx="658">
                  <c:v>10.141115177241987</c:v>
                </c:pt>
                <c:pt idx="659">
                  <c:v>10.243392431386559</c:v>
                </c:pt>
                <c:pt idx="660">
                  <c:v>10.014215621173722</c:v>
                </c:pt>
                <c:pt idx="661">
                  <c:v>9.8058730664347795</c:v>
                </c:pt>
                <c:pt idx="662">
                  <c:v>9.8399654844829705</c:v>
                </c:pt>
                <c:pt idx="663">
                  <c:v>10.042625969547213</c:v>
                </c:pt>
                <c:pt idx="664">
                  <c:v>10.131645061117489</c:v>
                </c:pt>
                <c:pt idx="665">
                  <c:v>10.652501447964845</c:v>
                </c:pt>
                <c:pt idx="666">
                  <c:v>10.718905627804398</c:v>
                </c:pt>
                <c:pt idx="667">
                  <c:v>10.650629897625025</c:v>
                </c:pt>
                <c:pt idx="668">
                  <c:v>10.65631954180664</c:v>
                </c:pt>
                <c:pt idx="669">
                  <c:v>10.885801857131755</c:v>
                </c:pt>
                <c:pt idx="670">
                  <c:v>10.834595059497225</c:v>
                </c:pt>
                <c:pt idx="671">
                  <c:v>10.521664629508432</c:v>
                </c:pt>
                <c:pt idx="672">
                  <c:v>10.553905946537579</c:v>
                </c:pt>
                <c:pt idx="673">
                  <c:v>10.497009504721436</c:v>
                </c:pt>
                <c:pt idx="674">
                  <c:v>10.595630003869418</c:v>
                </c:pt>
                <c:pt idx="675">
                  <c:v>10.082504703824009</c:v>
                </c:pt>
                <c:pt idx="676">
                  <c:v>9.788699254888634</c:v>
                </c:pt>
                <c:pt idx="677">
                  <c:v>9.9210930682977843</c:v>
                </c:pt>
                <c:pt idx="678">
                  <c:v>10.118776981470353</c:v>
                </c:pt>
                <c:pt idx="679">
                  <c:v>9.7923264826532694</c:v>
                </c:pt>
                <c:pt idx="680">
                  <c:v>9.4314173200721605</c:v>
                </c:pt>
                <c:pt idx="681">
                  <c:v>9.3824497452495965</c:v>
                </c:pt>
                <c:pt idx="682">
                  <c:v>9.4205356367782578</c:v>
                </c:pt>
                <c:pt idx="683">
                  <c:v>9.4042131118374037</c:v>
                </c:pt>
                <c:pt idx="684">
                  <c:v>9.3552455370148397</c:v>
                </c:pt>
                <c:pt idx="685">
                  <c:v>9.3969586563081346</c:v>
                </c:pt>
                <c:pt idx="686">
                  <c:v>9.3933314285434992</c:v>
                </c:pt>
                <c:pt idx="687">
                  <c:v>9.5094027170117972</c:v>
                </c:pt>
                <c:pt idx="688">
                  <c:v>9.3407366259563034</c:v>
                </c:pt>
                <c:pt idx="689">
                  <c:v>9.1158485045489783</c:v>
                </c:pt>
                <c:pt idx="690">
                  <c:v>8.9435551857288509</c:v>
                </c:pt>
                <c:pt idx="691">
                  <c:v>9.0453701767676105</c:v>
                </c:pt>
                <c:pt idx="692">
                  <c:v>9.0000089568810111</c:v>
                </c:pt>
                <c:pt idx="693">
                  <c:v>9.0653291135177163</c:v>
                </c:pt>
                <c:pt idx="694">
                  <c:v>9.1070614358133888</c:v>
                </c:pt>
                <c:pt idx="695">
                  <c:v>9.304836354518967</c:v>
                </c:pt>
                <c:pt idx="696">
                  <c:v>9.2939496617461828</c:v>
                </c:pt>
                <c:pt idx="697">
                  <c:v>9.1977838755865893</c:v>
                </c:pt>
                <c:pt idx="698">
                  <c:v>9.3901154479057762</c:v>
                </c:pt>
                <c:pt idx="699">
                  <c:v>9.5153124147927954</c:v>
                </c:pt>
                <c:pt idx="700">
                  <c:v>9.5298280051565065</c:v>
                </c:pt>
                <c:pt idx="701">
                  <c:v>9.4155177310422733</c:v>
                </c:pt>
                <c:pt idx="702">
                  <c:v>9.3465686768146394</c:v>
                </c:pt>
                <c:pt idx="703">
                  <c:v>9.1905260804047337</c:v>
                </c:pt>
                <c:pt idx="704">
                  <c:v>9.1506082069045256</c:v>
                </c:pt>
                <c:pt idx="705">
                  <c:v>9.1687526948591653</c:v>
                </c:pt>
                <c:pt idx="706">
                  <c:v>9.2086705683593735</c:v>
                </c:pt>
                <c:pt idx="707">
                  <c:v>9.330238637655464</c:v>
                </c:pt>
                <c:pt idx="708">
                  <c:v>9.3102797009053599</c:v>
                </c:pt>
                <c:pt idx="709">
                  <c:v>9.2032272219729823</c:v>
                </c:pt>
                <c:pt idx="710">
                  <c:v>9.3393108816327839</c:v>
                </c:pt>
                <c:pt idx="711">
                  <c:v>9.5189413123837223</c:v>
                </c:pt>
                <c:pt idx="712">
                  <c:v>9.6477671768616684</c:v>
                </c:pt>
                <c:pt idx="713">
                  <c:v>9.5588591858839305</c:v>
                </c:pt>
                <c:pt idx="714">
                  <c:v>9.7294173726575508</c:v>
                </c:pt>
                <c:pt idx="715">
                  <c:v>9.5189413123837223</c:v>
                </c:pt>
                <c:pt idx="716">
                  <c:v>9.5134979659973311</c:v>
                </c:pt>
                <c:pt idx="717">
                  <c:v>9.4282188726105218</c:v>
                </c:pt>
                <c:pt idx="718">
                  <c:v>9.1433504117226683</c:v>
                </c:pt>
                <c:pt idx="719">
                  <c:v>8.811306282152751</c:v>
                </c:pt>
                <c:pt idx="720">
                  <c:v>8.8856986827667761</c:v>
                </c:pt>
                <c:pt idx="721">
                  <c:v>8.8602963996302808</c:v>
                </c:pt>
                <c:pt idx="722">
                  <c:v>8.5590978995832518</c:v>
                </c:pt>
                <c:pt idx="723">
                  <c:v>8.6425625441745968</c:v>
                </c:pt>
                <c:pt idx="724">
                  <c:v>8.4865199477646911</c:v>
                </c:pt>
                <c:pt idx="725">
                  <c:v>8.6625214809247009</c:v>
                </c:pt>
                <c:pt idx="726">
                  <c:v>8.7967906917890399</c:v>
                </c:pt>
                <c:pt idx="727">
                  <c:v>9.0217823424265795</c:v>
                </c:pt>
                <c:pt idx="728">
                  <c:v>9.0961747430406046</c:v>
                </c:pt>
                <c:pt idx="729">
                  <c:v>9.2413306466777261</c:v>
                </c:pt>
                <c:pt idx="730">
                  <c:v>9.0943602942451403</c:v>
                </c:pt>
                <c:pt idx="731">
                  <c:v>9.4318477702014487</c:v>
                </c:pt>
                <c:pt idx="732">
                  <c:v>9.3740345408832546</c:v>
                </c:pt>
                <c:pt idx="733">
                  <c:v>9.5794560172434906</c:v>
                </c:pt>
                <c:pt idx="734">
                  <c:v>9.572184460558173</c:v>
                </c:pt>
                <c:pt idx="735">
                  <c:v>9.6339926923833765</c:v>
                </c:pt>
                <c:pt idx="736">
                  <c:v>9.6667146974673077</c:v>
                </c:pt>
                <c:pt idx="737">
                  <c:v>9.5921812414427983</c:v>
                </c:pt>
                <c:pt idx="738">
                  <c:v>9.6012706872994453</c:v>
                </c:pt>
                <c:pt idx="739">
                  <c:v>8.4843949922013469</c:v>
                </c:pt>
                <c:pt idx="740">
                  <c:v>8.2557682880660135</c:v>
                </c:pt>
                <c:pt idx="741">
                  <c:v>8.4811520602277977</c:v>
                </c:pt>
                <c:pt idx="742">
                  <c:v>8.2914405397750723</c:v>
                </c:pt>
                <c:pt idx="743">
                  <c:v>8.1763164547140175</c:v>
                </c:pt>
                <c:pt idx="744">
                  <c:v>8.1925311145817723</c:v>
                </c:pt>
                <c:pt idx="745">
                  <c:v>8.2865761418147468</c:v>
                </c:pt>
                <c:pt idx="746">
                  <c:v>8.5897902813417506</c:v>
                </c:pt>
                <c:pt idx="747">
                  <c:v>8.5411463017384879</c:v>
                </c:pt>
                <c:pt idx="748">
                  <c:v>8.3806211690477213</c:v>
                </c:pt>
                <c:pt idx="749">
                  <c:v>8.1779379207007938</c:v>
                </c:pt>
                <c:pt idx="750">
                  <c:v>8.241175094185035</c:v>
                </c:pt>
                <c:pt idx="751">
                  <c:v>8.2006384445156488</c:v>
                </c:pt>
                <c:pt idx="752">
                  <c:v>8.1374012710314076</c:v>
                </c:pt>
                <c:pt idx="753">
                  <c:v>8.3903499649683724</c:v>
                </c:pt>
                <c:pt idx="754">
                  <c:v>8.3222483935238056</c:v>
                </c:pt>
              </c:numCache>
            </c:numRef>
          </c:val>
          <c:smooth val="0"/>
          <c:extLst>
            <c:ext xmlns:c16="http://schemas.microsoft.com/office/drawing/2014/chart" uri="{C3380CC4-5D6E-409C-BE32-E72D297353CC}">
              <c16:uniqueId val="{00000000-2C40-479C-B44A-3BE6CBD3ABA4}"/>
            </c:ext>
          </c:extLst>
        </c:ser>
        <c:dLbls>
          <c:showLegendKey val="0"/>
          <c:showVal val="0"/>
          <c:showCatName val="0"/>
          <c:showSerName val="0"/>
          <c:showPercent val="0"/>
          <c:showBubbleSize val="0"/>
        </c:dLbls>
        <c:smooth val="0"/>
        <c:axId val="426367999"/>
        <c:axId val="1"/>
      </c:lineChart>
      <c:dateAx>
        <c:axId val="426367999"/>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majorUnit val="3"/>
        <c:majorTimeUnit val="months"/>
      </c:dateAx>
      <c:valAx>
        <c:axId val="1"/>
        <c:scaling>
          <c:orientation val="minMax"/>
          <c:max val="18"/>
          <c:min val="6"/>
        </c:scaling>
        <c:delete val="0"/>
        <c:axPos val="l"/>
        <c:numFmt formatCode="0.00\x" sourceLinked="1"/>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426367999"/>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7483010888087E-2"/>
          <c:y val="3.0899947506561679E-2"/>
          <c:w val="0.9245743543342142"/>
          <c:h val="0.78935286089238832"/>
        </c:manualLayout>
      </c:layout>
      <c:lineChart>
        <c:grouping val="standard"/>
        <c:varyColors val="0"/>
        <c:ser>
          <c:idx val="0"/>
          <c:order val="0"/>
          <c:tx>
            <c:v>Agnico Eagle Mines Limited (TSX:AEM) - Share Pricing</c:v>
          </c:tx>
          <c:spPr>
            <a:ln w="28575">
              <a:solidFill>
                <a:srgbClr val="A6192E"/>
              </a:solidFill>
              <a:prstDash val="solid"/>
            </a:ln>
          </c:spPr>
          <c:marker>
            <c:symbol val="none"/>
          </c:marker>
          <c:cat>
            <c:numRef>
              <c:f>'Pane 1'!$A$37:$A$255</c:f>
              <c:numCache>
                <c:formatCode>[$-409]mmm\-dd\-yyyy;@</c:formatCode>
                <c:ptCount val="219"/>
                <c:pt idx="0">
                  <c:v>44929</c:v>
                </c:pt>
                <c:pt idx="1">
                  <c:v>44930</c:v>
                </c:pt>
                <c:pt idx="2">
                  <c:v>44931</c:v>
                </c:pt>
                <c:pt idx="3">
                  <c:v>44932</c:v>
                </c:pt>
                <c:pt idx="4">
                  <c:v>44935</c:v>
                </c:pt>
                <c:pt idx="5">
                  <c:v>44936</c:v>
                </c:pt>
                <c:pt idx="6">
                  <c:v>44937</c:v>
                </c:pt>
                <c:pt idx="7">
                  <c:v>44938</c:v>
                </c:pt>
                <c:pt idx="8">
                  <c:v>44939</c:v>
                </c:pt>
                <c:pt idx="9">
                  <c:v>44942</c:v>
                </c:pt>
                <c:pt idx="10">
                  <c:v>44943</c:v>
                </c:pt>
                <c:pt idx="11">
                  <c:v>44944</c:v>
                </c:pt>
                <c:pt idx="12">
                  <c:v>44945</c:v>
                </c:pt>
                <c:pt idx="13">
                  <c:v>44946</c:v>
                </c:pt>
                <c:pt idx="14">
                  <c:v>44949</c:v>
                </c:pt>
                <c:pt idx="15">
                  <c:v>44950</c:v>
                </c:pt>
                <c:pt idx="16">
                  <c:v>44951</c:v>
                </c:pt>
                <c:pt idx="17">
                  <c:v>44952</c:v>
                </c:pt>
                <c:pt idx="18">
                  <c:v>44953</c:v>
                </c:pt>
                <c:pt idx="19">
                  <c:v>44956</c:v>
                </c:pt>
                <c:pt idx="20">
                  <c:v>44957</c:v>
                </c:pt>
                <c:pt idx="21">
                  <c:v>44958</c:v>
                </c:pt>
                <c:pt idx="22">
                  <c:v>44959</c:v>
                </c:pt>
                <c:pt idx="23">
                  <c:v>44960</c:v>
                </c:pt>
                <c:pt idx="24">
                  <c:v>44963</c:v>
                </c:pt>
                <c:pt idx="25">
                  <c:v>44964</c:v>
                </c:pt>
                <c:pt idx="26">
                  <c:v>44965</c:v>
                </c:pt>
                <c:pt idx="27">
                  <c:v>44966</c:v>
                </c:pt>
                <c:pt idx="28">
                  <c:v>44967</c:v>
                </c:pt>
                <c:pt idx="29">
                  <c:v>44970</c:v>
                </c:pt>
                <c:pt idx="30">
                  <c:v>44971</c:v>
                </c:pt>
                <c:pt idx="31">
                  <c:v>44972</c:v>
                </c:pt>
                <c:pt idx="32">
                  <c:v>44973</c:v>
                </c:pt>
                <c:pt idx="33">
                  <c:v>44974</c:v>
                </c:pt>
                <c:pt idx="34">
                  <c:v>44978</c:v>
                </c:pt>
                <c:pt idx="35">
                  <c:v>44979</c:v>
                </c:pt>
                <c:pt idx="36">
                  <c:v>44980</c:v>
                </c:pt>
                <c:pt idx="37">
                  <c:v>44981</c:v>
                </c:pt>
                <c:pt idx="38">
                  <c:v>44984</c:v>
                </c:pt>
                <c:pt idx="39">
                  <c:v>44985</c:v>
                </c:pt>
                <c:pt idx="40">
                  <c:v>44986</c:v>
                </c:pt>
                <c:pt idx="41">
                  <c:v>44987</c:v>
                </c:pt>
                <c:pt idx="42">
                  <c:v>44988</c:v>
                </c:pt>
                <c:pt idx="43">
                  <c:v>44991</c:v>
                </c:pt>
                <c:pt idx="44">
                  <c:v>44992</c:v>
                </c:pt>
                <c:pt idx="45">
                  <c:v>44993</c:v>
                </c:pt>
                <c:pt idx="46">
                  <c:v>44994</c:v>
                </c:pt>
                <c:pt idx="47">
                  <c:v>44995</c:v>
                </c:pt>
                <c:pt idx="48">
                  <c:v>44998</c:v>
                </c:pt>
                <c:pt idx="49">
                  <c:v>44999</c:v>
                </c:pt>
                <c:pt idx="50">
                  <c:v>45000</c:v>
                </c:pt>
                <c:pt idx="51">
                  <c:v>45001</c:v>
                </c:pt>
                <c:pt idx="52">
                  <c:v>45002</c:v>
                </c:pt>
                <c:pt idx="53">
                  <c:v>45005</c:v>
                </c:pt>
                <c:pt idx="54">
                  <c:v>45006</c:v>
                </c:pt>
                <c:pt idx="55">
                  <c:v>45007</c:v>
                </c:pt>
                <c:pt idx="56">
                  <c:v>45008</c:v>
                </c:pt>
                <c:pt idx="57">
                  <c:v>45009</c:v>
                </c:pt>
                <c:pt idx="58">
                  <c:v>45012</c:v>
                </c:pt>
                <c:pt idx="59">
                  <c:v>45013</c:v>
                </c:pt>
                <c:pt idx="60">
                  <c:v>45014</c:v>
                </c:pt>
                <c:pt idx="61">
                  <c:v>45015</c:v>
                </c:pt>
                <c:pt idx="62">
                  <c:v>45016</c:v>
                </c:pt>
                <c:pt idx="63">
                  <c:v>45019</c:v>
                </c:pt>
                <c:pt idx="64">
                  <c:v>45020</c:v>
                </c:pt>
                <c:pt idx="65">
                  <c:v>45021</c:v>
                </c:pt>
                <c:pt idx="66">
                  <c:v>45022</c:v>
                </c:pt>
                <c:pt idx="67">
                  <c:v>45026</c:v>
                </c:pt>
                <c:pt idx="68">
                  <c:v>45027</c:v>
                </c:pt>
                <c:pt idx="69">
                  <c:v>45028</c:v>
                </c:pt>
                <c:pt idx="70">
                  <c:v>45029</c:v>
                </c:pt>
                <c:pt idx="71">
                  <c:v>45030</c:v>
                </c:pt>
                <c:pt idx="72">
                  <c:v>45033</c:v>
                </c:pt>
                <c:pt idx="73">
                  <c:v>45034</c:v>
                </c:pt>
                <c:pt idx="74">
                  <c:v>45035</c:v>
                </c:pt>
                <c:pt idx="75">
                  <c:v>45036</c:v>
                </c:pt>
                <c:pt idx="76">
                  <c:v>45037</c:v>
                </c:pt>
                <c:pt idx="77">
                  <c:v>45040</c:v>
                </c:pt>
                <c:pt idx="78">
                  <c:v>45041</c:v>
                </c:pt>
                <c:pt idx="79">
                  <c:v>45042</c:v>
                </c:pt>
                <c:pt idx="80">
                  <c:v>45043</c:v>
                </c:pt>
                <c:pt idx="81">
                  <c:v>45044</c:v>
                </c:pt>
                <c:pt idx="82">
                  <c:v>45047</c:v>
                </c:pt>
                <c:pt idx="83">
                  <c:v>45048</c:v>
                </c:pt>
                <c:pt idx="84">
                  <c:v>45049</c:v>
                </c:pt>
                <c:pt idx="85">
                  <c:v>45050</c:v>
                </c:pt>
                <c:pt idx="86">
                  <c:v>45051</c:v>
                </c:pt>
                <c:pt idx="87">
                  <c:v>45054</c:v>
                </c:pt>
                <c:pt idx="88">
                  <c:v>45055</c:v>
                </c:pt>
                <c:pt idx="89">
                  <c:v>45056</c:v>
                </c:pt>
                <c:pt idx="90">
                  <c:v>45057</c:v>
                </c:pt>
                <c:pt idx="91">
                  <c:v>45058</c:v>
                </c:pt>
                <c:pt idx="92">
                  <c:v>45061</c:v>
                </c:pt>
                <c:pt idx="93">
                  <c:v>45062</c:v>
                </c:pt>
                <c:pt idx="94">
                  <c:v>45063</c:v>
                </c:pt>
                <c:pt idx="95">
                  <c:v>45064</c:v>
                </c:pt>
                <c:pt idx="96">
                  <c:v>45065</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45111</c:v>
                </c:pt>
                <c:pt idx="127">
                  <c:v>45112</c:v>
                </c:pt>
                <c:pt idx="128">
                  <c:v>45113</c:v>
                </c:pt>
                <c:pt idx="129">
                  <c:v>45114</c:v>
                </c:pt>
                <c:pt idx="130">
                  <c:v>45117</c:v>
                </c:pt>
                <c:pt idx="131">
                  <c:v>45118</c:v>
                </c:pt>
                <c:pt idx="132">
                  <c:v>45119</c:v>
                </c:pt>
                <c:pt idx="133">
                  <c:v>45120</c:v>
                </c:pt>
                <c:pt idx="134">
                  <c:v>45121</c:v>
                </c:pt>
                <c:pt idx="135">
                  <c:v>45124</c:v>
                </c:pt>
                <c:pt idx="136">
                  <c:v>45125</c:v>
                </c:pt>
                <c:pt idx="137">
                  <c:v>45126</c:v>
                </c:pt>
                <c:pt idx="138">
                  <c:v>45127</c:v>
                </c:pt>
                <c:pt idx="139">
                  <c:v>45128</c:v>
                </c:pt>
                <c:pt idx="140">
                  <c:v>45131</c:v>
                </c:pt>
                <c:pt idx="141">
                  <c:v>45132</c:v>
                </c:pt>
                <c:pt idx="142">
                  <c:v>45133</c:v>
                </c:pt>
                <c:pt idx="143">
                  <c:v>45134</c:v>
                </c:pt>
                <c:pt idx="144">
                  <c:v>45135</c:v>
                </c:pt>
                <c:pt idx="145">
                  <c:v>45138</c:v>
                </c:pt>
                <c:pt idx="146">
                  <c:v>45139</c:v>
                </c:pt>
                <c:pt idx="147">
                  <c:v>45140</c:v>
                </c:pt>
                <c:pt idx="148">
                  <c:v>45141</c:v>
                </c:pt>
                <c:pt idx="149">
                  <c:v>45142</c:v>
                </c:pt>
                <c:pt idx="150">
                  <c:v>45146</c:v>
                </c:pt>
                <c:pt idx="151">
                  <c:v>45147</c:v>
                </c:pt>
                <c:pt idx="152">
                  <c:v>45148</c:v>
                </c:pt>
                <c:pt idx="153">
                  <c:v>45149</c:v>
                </c:pt>
                <c:pt idx="154">
                  <c:v>45152</c:v>
                </c:pt>
                <c:pt idx="155">
                  <c:v>45153</c:v>
                </c:pt>
                <c:pt idx="156">
                  <c:v>45154</c:v>
                </c:pt>
                <c:pt idx="157">
                  <c:v>45155</c:v>
                </c:pt>
                <c:pt idx="158">
                  <c:v>45156</c:v>
                </c:pt>
                <c:pt idx="159">
                  <c:v>45159</c:v>
                </c:pt>
                <c:pt idx="160">
                  <c:v>45160</c:v>
                </c:pt>
                <c:pt idx="161">
                  <c:v>45161</c:v>
                </c:pt>
                <c:pt idx="162">
                  <c:v>45162</c:v>
                </c:pt>
                <c:pt idx="163">
                  <c:v>45163</c:v>
                </c:pt>
                <c:pt idx="164">
                  <c:v>45166</c:v>
                </c:pt>
                <c:pt idx="165">
                  <c:v>45167</c:v>
                </c:pt>
                <c:pt idx="166">
                  <c:v>45168</c:v>
                </c:pt>
                <c:pt idx="167">
                  <c:v>45169</c:v>
                </c:pt>
                <c:pt idx="168">
                  <c:v>45170</c:v>
                </c:pt>
                <c:pt idx="169">
                  <c:v>45174</c:v>
                </c:pt>
                <c:pt idx="170">
                  <c:v>45175</c:v>
                </c:pt>
                <c:pt idx="171">
                  <c:v>45176</c:v>
                </c:pt>
                <c:pt idx="172">
                  <c:v>45177</c:v>
                </c:pt>
                <c:pt idx="173">
                  <c:v>45180</c:v>
                </c:pt>
                <c:pt idx="174">
                  <c:v>45181</c:v>
                </c:pt>
                <c:pt idx="175">
                  <c:v>45182</c:v>
                </c:pt>
                <c:pt idx="176">
                  <c:v>45183</c:v>
                </c:pt>
                <c:pt idx="177">
                  <c:v>45184</c:v>
                </c:pt>
                <c:pt idx="178">
                  <c:v>45187</c:v>
                </c:pt>
                <c:pt idx="179">
                  <c:v>45188</c:v>
                </c:pt>
                <c:pt idx="180">
                  <c:v>45189</c:v>
                </c:pt>
                <c:pt idx="181">
                  <c:v>45190</c:v>
                </c:pt>
                <c:pt idx="182">
                  <c:v>45191</c:v>
                </c:pt>
                <c:pt idx="183">
                  <c:v>45194</c:v>
                </c:pt>
                <c:pt idx="184">
                  <c:v>45195</c:v>
                </c:pt>
                <c:pt idx="185">
                  <c:v>45196</c:v>
                </c:pt>
                <c:pt idx="186">
                  <c:v>45197</c:v>
                </c:pt>
                <c:pt idx="187">
                  <c:v>45198</c:v>
                </c:pt>
                <c:pt idx="188">
                  <c:v>45201</c:v>
                </c:pt>
                <c:pt idx="189">
                  <c:v>45202</c:v>
                </c:pt>
                <c:pt idx="190">
                  <c:v>45203</c:v>
                </c:pt>
                <c:pt idx="191">
                  <c:v>45204</c:v>
                </c:pt>
                <c:pt idx="192">
                  <c:v>45205</c:v>
                </c:pt>
                <c:pt idx="193">
                  <c:v>45209</c:v>
                </c:pt>
                <c:pt idx="194">
                  <c:v>45210</c:v>
                </c:pt>
                <c:pt idx="195">
                  <c:v>45211</c:v>
                </c:pt>
                <c:pt idx="196">
                  <c:v>45212</c:v>
                </c:pt>
                <c:pt idx="197">
                  <c:v>45215</c:v>
                </c:pt>
                <c:pt idx="198">
                  <c:v>45216</c:v>
                </c:pt>
                <c:pt idx="199">
                  <c:v>45217</c:v>
                </c:pt>
                <c:pt idx="200">
                  <c:v>45218</c:v>
                </c:pt>
                <c:pt idx="201">
                  <c:v>45219</c:v>
                </c:pt>
                <c:pt idx="202">
                  <c:v>45222</c:v>
                </c:pt>
                <c:pt idx="203">
                  <c:v>45223</c:v>
                </c:pt>
                <c:pt idx="204">
                  <c:v>45224</c:v>
                </c:pt>
                <c:pt idx="205">
                  <c:v>45225</c:v>
                </c:pt>
                <c:pt idx="206">
                  <c:v>45226</c:v>
                </c:pt>
                <c:pt idx="207">
                  <c:v>45229</c:v>
                </c:pt>
                <c:pt idx="208">
                  <c:v>45230</c:v>
                </c:pt>
                <c:pt idx="209">
                  <c:v>45231</c:v>
                </c:pt>
                <c:pt idx="210">
                  <c:v>45232</c:v>
                </c:pt>
                <c:pt idx="211">
                  <c:v>45233</c:v>
                </c:pt>
                <c:pt idx="212">
                  <c:v>45236</c:v>
                </c:pt>
                <c:pt idx="213">
                  <c:v>45237</c:v>
                </c:pt>
                <c:pt idx="214">
                  <c:v>45238</c:v>
                </c:pt>
                <c:pt idx="215">
                  <c:v>45239</c:v>
                </c:pt>
                <c:pt idx="216">
                  <c:v>45240</c:v>
                </c:pt>
                <c:pt idx="217">
                  <c:v>45243</c:v>
                </c:pt>
                <c:pt idx="218">
                  <c:v>45244</c:v>
                </c:pt>
              </c:numCache>
            </c:numRef>
          </c:cat>
          <c:val>
            <c:numRef>
              <c:f>'Pane 1'!$B$37:$B$255</c:f>
              <c:numCache>
                <c:formatCode>0.00</c:formatCode>
                <c:ptCount val="219"/>
                <c:pt idx="0">
                  <c:v>73.2</c:v>
                </c:pt>
                <c:pt idx="1">
                  <c:v>74.81</c:v>
                </c:pt>
                <c:pt idx="2">
                  <c:v>74.05</c:v>
                </c:pt>
                <c:pt idx="3">
                  <c:v>74.319999999999993</c:v>
                </c:pt>
                <c:pt idx="4">
                  <c:v>73.239999999999995</c:v>
                </c:pt>
                <c:pt idx="5">
                  <c:v>74.17</c:v>
                </c:pt>
                <c:pt idx="6">
                  <c:v>73.260000000000005</c:v>
                </c:pt>
                <c:pt idx="7">
                  <c:v>73.819999999999993</c:v>
                </c:pt>
                <c:pt idx="8">
                  <c:v>74.92</c:v>
                </c:pt>
                <c:pt idx="9">
                  <c:v>74.89</c:v>
                </c:pt>
                <c:pt idx="10">
                  <c:v>73.06</c:v>
                </c:pt>
                <c:pt idx="11">
                  <c:v>73.400000000000006</c:v>
                </c:pt>
                <c:pt idx="12">
                  <c:v>74.760000000000005</c:v>
                </c:pt>
                <c:pt idx="13">
                  <c:v>75.25</c:v>
                </c:pt>
                <c:pt idx="14">
                  <c:v>75.42</c:v>
                </c:pt>
                <c:pt idx="15">
                  <c:v>76.66</c:v>
                </c:pt>
                <c:pt idx="16">
                  <c:v>77.52</c:v>
                </c:pt>
                <c:pt idx="17">
                  <c:v>76.09</c:v>
                </c:pt>
                <c:pt idx="18">
                  <c:v>75.72</c:v>
                </c:pt>
                <c:pt idx="19">
                  <c:v>74.959999999999994</c:v>
                </c:pt>
                <c:pt idx="20">
                  <c:v>75.14</c:v>
                </c:pt>
                <c:pt idx="21">
                  <c:v>76</c:v>
                </c:pt>
                <c:pt idx="22">
                  <c:v>73.19</c:v>
                </c:pt>
                <c:pt idx="23">
                  <c:v>70.27</c:v>
                </c:pt>
                <c:pt idx="24">
                  <c:v>70.459999999999994</c:v>
                </c:pt>
                <c:pt idx="25">
                  <c:v>70.75</c:v>
                </c:pt>
                <c:pt idx="26">
                  <c:v>70.849999999999994</c:v>
                </c:pt>
                <c:pt idx="27">
                  <c:v>69.39</c:v>
                </c:pt>
                <c:pt idx="28">
                  <c:v>68.36</c:v>
                </c:pt>
                <c:pt idx="29">
                  <c:v>68.400000000000006</c:v>
                </c:pt>
                <c:pt idx="30">
                  <c:v>68.14</c:v>
                </c:pt>
                <c:pt idx="31">
                  <c:v>65.8</c:v>
                </c:pt>
                <c:pt idx="32">
                  <c:v>66.349999999999994</c:v>
                </c:pt>
                <c:pt idx="33">
                  <c:v>62.31</c:v>
                </c:pt>
                <c:pt idx="34">
                  <c:v>62.96</c:v>
                </c:pt>
                <c:pt idx="35">
                  <c:v>61.53</c:v>
                </c:pt>
                <c:pt idx="36">
                  <c:v>61.47</c:v>
                </c:pt>
                <c:pt idx="37">
                  <c:v>61.83</c:v>
                </c:pt>
                <c:pt idx="38">
                  <c:v>62.39</c:v>
                </c:pt>
                <c:pt idx="39">
                  <c:v>62.82</c:v>
                </c:pt>
                <c:pt idx="40">
                  <c:v>63.75</c:v>
                </c:pt>
                <c:pt idx="41">
                  <c:v>64.03</c:v>
                </c:pt>
                <c:pt idx="42">
                  <c:v>64.84</c:v>
                </c:pt>
                <c:pt idx="43">
                  <c:v>64.430000000000007</c:v>
                </c:pt>
                <c:pt idx="44">
                  <c:v>62.53</c:v>
                </c:pt>
                <c:pt idx="45">
                  <c:v>61.79</c:v>
                </c:pt>
                <c:pt idx="46">
                  <c:v>62.17</c:v>
                </c:pt>
                <c:pt idx="47">
                  <c:v>62.83</c:v>
                </c:pt>
                <c:pt idx="48">
                  <c:v>65.58</c:v>
                </c:pt>
                <c:pt idx="49">
                  <c:v>65.459999999999994</c:v>
                </c:pt>
                <c:pt idx="50">
                  <c:v>66.290000000000006</c:v>
                </c:pt>
                <c:pt idx="51">
                  <c:v>66.06</c:v>
                </c:pt>
                <c:pt idx="52">
                  <c:v>69.81</c:v>
                </c:pt>
                <c:pt idx="53">
                  <c:v>69.48</c:v>
                </c:pt>
                <c:pt idx="54">
                  <c:v>67.88</c:v>
                </c:pt>
                <c:pt idx="55">
                  <c:v>68.989999999999995</c:v>
                </c:pt>
                <c:pt idx="56">
                  <c:v>70.13</c:v>
                </c:pt>
                <c:pt idx="57">
                  <c:v>70.959999999999994</c:v>
                </c:pt>
                <c:pt idx="58">
                  <c:v>70.36</c:v>
                </c:pt>
                <c:pt idx="59">
                  <c:v>71.040000000000006</c:v>
                </c:pt>
                <c:pt idx="60">
                  <c:v>70.14</c:v>
                </c:pt>
                <c:pt idx="61">
                  <c:v>69.510000000000005</c:v>
                </c:pt>
                <c:pt idx="62">
                  <c:v>68.900000000000006</c:v>
                </c:pt>
                <c:pt idx="63">
                  <c:v>70.540000000000006</c:v>
                </c:pt>
                <c:pt idx="64">
                  <c:v>74.47</c:v>
                </c:pt>
                <c:pt idx="65">
                  <c:v>75.3</c:v>
                </c:pt>
                <c:pt idx="66">
                  <c:v>76.27</c:v>
                </c:pt>
                <c:pt idx="67">
                  <c:v>75.930000000000007</c:v>
                </c:pt>
                <c:pt idx="68">
                  <c:v>76.52</c:v>
                </c:pt>
                <c:pt idx="69">
                  <c:v>77.59</c:v>
                </c:pt>
                <c:pt idx="70">
                  <c:v>79.06</c:v>
                </c:pt>
                <c:pt idx="71">
                  <c:v>78.010000000000005</c:v>
                </c:pt>
                <c:pt idx="72">
                  <c:v>77</c:v>
                </c:pt>
                <c:pt idx="73">
                  <c:v>76.709999999999994</c:v>
                </c:pt>
                <c:pt idx="74">
                  <c:v>75.78</c:v>
                </c:pt>
                <c:pt idx="75">
                  <c:v>76.48</c:v>
                </c:pt>
                <c:pt idx="76">
                  <c:v>76.17</c:v>
                </c:pt>
                <c:pt idx="77">
                  <c:v>76.02</c:v>
                </c:pt>
                <c:pt idx="78">
                  <c:v>76.8</c:v>
                </c:pt>
                <c:pt idx="79">
                  <c:v>76.28</c:v>
                </c:pt>
                <c:pt idx="80">
                  <c:v>76.92</c:v>
                </c:pt>
                <c:pt idx="81">
                  <c:v>76.86</c:v>
                </c:pt>
                <c:pt idx="82">
                  <c:v>75.760000000000005</c:v>
                </c:pt>
                <c:pt idx="83">
                  <c:v>79.209999999999994</c:v>
                </c:pt>
                <c:pt idx="84">
                  <c:v>79.09</c:v>
                </c:pt>
                <c:pt idx="85">
                  <c:v>81.75</c:v>
                </c:pt>
                <c:pt idx="86">
                  <c:v>80.040000000000006</c:v>
                </c:pt>
                <c:pt idx="87">
                  <c:v>79.430000000000007</c:v>
                </c:pt>
                <c:pt idx="88">
                  <c:v>80.290000000000006</c:v>
                </c:pt>
                <c:pt idx="89">
                  <c:v>79.27</c:v>
                </c:pt>
                <c:pt idx="90">
                  <c:v>76.62</c:v>
                </c:pt>
                <c:pt idx="91">
                  <c:v>76.959999999999994</c:v>
                </c:pt>
                <c:pt idx="92">
                  <c:v>77.25</c:v>
                </c:pt>
                <c:pt idx="93">
                  <c:v>75.31</c:v>
                </c:pt>
                <c:pt idx="94">
                  <c:v>74.11</c:v>
                </c:pt>
                <c:pt idx="95">
                  <c:v>72.540000000000006</c:v>
                </c:pt>
                <c:pt idx="96">
                  <c:v>73.069999999999993</c:v>
                </c:pt>
                <c:pt idx="97">
                  <c:v>72.16</c:v>
                </c:pt>
                <c:pt idx="98">
                  <c:v>70.72</c:v>
                </c:pt>
                <c:pt idx="99">
                  <c:v>69.67</c:v>
                </c:pt>
                <c:pt idx="100">
                  <c:v>69.45</c:v>
                </c:pt>
                <c:pt idx="101">
                  <c:v>69.02</c:v>
                </c:pt>
                <c:pt idx="102">
                  <c:v>68.31</c:v>
                </c:pt>
                <c:pt idx="103">
                  <c:v>69.08</c:v>
                </c:pt>
                <c:pt idx="104">
                  <c:v>70.37</c:v>
                </c:pt>
                <c:pt idx="105">
                  <c:v>69.739999999999995</c:v>
                </c:pt>
                <c:pt idx="106">
                  <c:v>69.989999999999995</c:v>
                </c:pt>
                <c:pt idx="107">
                  <c:v>69.73</c:v>
                </c:pt>
                <c:pt idx="108">
                  <c:v>67.86</c:v>
                </c:pt>
                <c:pt idx="109">
                  <c:v>68.81</c:v>
                </c:pt>
                <c:pt idx="110">
                  <c:v>68.03</c:v>
                </c:pt>
                <c:pt idx="111">
                  <c:v>68.010000000000005</c:v>
                </c:pt>
                <c:pt idx="112">
                  <c:v>66.63</c:v>
                </c:pt>
                <c:pt idx="113">
                  <c:v>66.87</c:v>
                </c:pt>
                <c:pt idx="114">
                  <c:v>66.63</c:v>
                </c:pt>
                <c:pt idx="115">
                  <c:v>67.3</c:v>
                </c:pt>
                <c:pt idx="116">
                  <c:v>66.47</c:v>
                </c:pt>
                <c:pt idx="117">
                  <c:v>64.5</c:v>
                </c:pt>
                <c:pt idx="118">
                  <c:v>64.67</c:v>
                </c:pt>
                <c:pt idx="119">
                  <c:v>64.540000000000006</c:v>
                </c:pt>
                <c:pt idx="120">
                  <c:v>64.790000000000006</c:v>
                </c:pt>
                <c:pt idx="121">
                  <c:v>64.69</c:v>
                </c:pt>
                <c:pt idx="122">
                  <c:v>64.58</c:v>
                </c:pt>
                <c:pt idx="123">
                  <c:v>64.23</c:v>
                </c:pt>
                <c:pt idx="124">
                  <c:v>65.19</c:v>
                </c:pt>
                <c:pt idx="125">
                  <c:v>66.150000000000006</c:v>
                </c:pt>
                <c:pt idx="126">
                  <c:v>66.02</c:v>
                </c:pt>
                <c:pt idx="127">
                  <c:v>65.48</c:v>
                </c:pt>
                <c:pt idx="128">
                  <c:v>64.44</c:v>
                </c:pt>
                <c:pt idx="129">
                  <c:v>64.260000000000005</c:v>
                </c:pt>
                <c:pt idx="130">
                  <c:v>65.650000000000006</c:v>
                </c:pt>
                <c:pt idx="131">
                  <c:v>66.06</c:v>
                </c:pt>
                <c:pt idx="132">
                  <c:v>69.44</c:v>
                </c:pt>
                <c:pt idx="133">
                  <c:v>69.41</c:v>
                </c:pt>
                <c:pt idx="134">
                  <c:v>69.56</c:v>
                </c:pt>
                <c:pt idx="135">
                  <c:v>69.400000000000006</c:v>
                </c:pt>
                <c:pt idx="136">
                  <c:v>70.92</c:v>
                </c:pt>
                <c:pt idx="137">
                  <c:v>70.58</c:v>
                </c:pt>
                <c:pt idx="138">
                  <c:v>68.39</c:v>
                </c:pt>
                <c:pt idx="139">
                  <c:v>68.86</c:v>
                </c:pt>
                <c:pt idx="140">
                  <c:v>68.260000000000005</c:v>
                </c:pt>
                <c:pt idx="141">
                  <c:v>68.91</c:v>
                </c:pt>
                <c:pt idx="142">
                  <c:v>68.89</c:v>
                </c:pt>
                <c:pt idx="143">
                  <c:v>66.94</c:v>
                </c:pt>
                <c:pt idx="144">
                  <c:v>67.930000000000007</c:v>
                </c:pt>
                <c:pt idx="145">
                  <c:v>69.13</c:v>
                </c:pt>
                <c:pt idx="146">
                  <c:v>67.260000000000005</c:v>
                </c:pt>
                <c:pt idx="147">
                  <c:v>64.89</c:v>
                </c:pt>
                <c:pt idx="148">
                  <c:v>64.569999999999993</c:v>
                </c:pt>
                <c:pt idx="149">
                  <c:v>64.989999999999995</c:v>
                </c:pt>
                <c:pt idx="150">
                  <c:v>64.650000000000006</c:v>
                </c:pt>
                <c:pt idx="151">
                  <c:v>65</c:v>
                </c:pt>
                <c:pt idx="152">
                  <c:v>65.08</c:v>
                </c:pt>
                <c:pt idx="153">
                  <c:v>65.989999999999995</c:v>
                </c:pt>
                <c:pt idx="154">
                  <c:v>64.8</c:v>
                </c:pt>
                <c:pt idx="155">
                  <c:v>63.29</c:v>
                </c:pt>
                <c:pt idx="156">
                  <c:v>62.17</c:v>
                </c:pt>
                <c:pt idx="157">
                  <c:v>62.9</c:v>
                </c:pt>
                <c:pt idx="158">
                  <c:v>62.62</c:v>
                </c:pt>
                <c:pt idx="159">
                  <c:v>63.09</c:v>
                </c:pt>
                <c:pt idx="160">
                  <c:v>63.47</c:v>
                </c:pt>
                <c:pt idx="161">
                  <c:v>64.81</c:v>
                </c:pt>
                <c:pt idx="162">
                  <c:v>64.959999999999994</c:v>
                </c:pt>
                <c:pt idx="163">
                  <c:v>64.37</c:v>
                </c:pt>
                <c:pt idx="164">
                  <c:v>65.790000000000006</c:v>
                </c:pt>
                <c:pt idx="165">
                  <c:v>66.52</c:v>
                </c:pt>
                <c:pt idx="166">
                  <c:v>66.5</c:v>
                </c:pt>
                <c:pt idx="167">
                  <c:v>65.61</c:v>
                </c:pt>
                <c:pt idx="168">
                  <c:v>65.459999999999994</c:v>
                </c:pt>
                <c:pt idx="169">
                  <c:v>64.47</c:v>
                </c:pt>
                <c:pt idx="170">
                  <c:v>64.180000000000007</c:v>
                </c:pt>
                <c:pt idx="171">
                  <c:v>64.5</c:v>
                </c:pt>
                <c:pt idx="172">
                  <c:v>64.62</c:v>
                </c:pt>
                <c:pt idx="173">
                  <c:v>65.239999999999995</c:v>
                </c:pt>
                <c:pt idx="174">
                  <c:v>64.989999999999995</c:v>
                </c:pt>
                <c:pt idx="175">
                  <c:v>64.16</c:v>
                </c:pt>
                <c:pt idx="176">
                  <c:v>65.010000000000005</c:v>
                </c:pt>
                <c:pt idx="177">
                  <c:v>66.41</c:v>
                </c:pt>
                <c:pt idx="178">
                  <c:v>67.150000000000006</c:v>
                </c:pt>
                <c:pt idx="179">
                  <c:v>66.209999999999994</c:v>
                </c:pt>
                <c:pt idx="180">
                  <c:v>67.680000000000007</c:v>
                </c:pt>
                <c:pt idx="181">
                  <c:v>66.2</c:v>
                </c:pt>
                <c:pt idx="182">
                  <c:v>66.17</c:v>
                </c:pt>
                <c:pt idx="183">
                  <c:v>65.400000000000006</c:v>
                </c:pt>
                <c:pt idx="184">
                  <c:v>63.55</c:v>
                </c:pt>
                <c:pt idx="185">
                  <c:v>61.03</c:v>
                </c:pt>
                <c:pt idx="186">
                  <c:v>61.52</c:v>
                </c:pt>
                <c:pt idx="187">
                  <c:v>61.72</c:v>
                </c:pt>
                <c:pt idx="188">
                  <c:v>59.86</c:v>
                </c:pt>
                <c:pt idx="189">
                  <c:v>60.66</c:v>
                </c:pt>
                <c:pt idx="190">
                  <c:v>59.62</c:v>
                </c:pt>
                <c:pt idx="191">
                  <c:v>60.81</c:v>
                </c:pt>
                <c:pt idx="192">
                  <c:v>61.63</c:v>
                </c:pt>
                <c:pt idx="193">
                  <c:v>63.48</c:v>
                </c:pt>
                <c:pt idx="194">
                  <c:v>64.64</c:v>
                </c:pt>
                <c:pt idx="195">
                  <c:v>63.98</c:v>
                </c:pt>
                <c:pt idx="196">
                  <c:v>66.37</c:v>
                </c:pt>
                <c:pt idx="197">
                  <c:v>65.61</c:v>
                </c:pt>
                <c:pt idx="198">
                  <c:v>67.290000000000006</c:v>
                </c:pt>
                <c:pt idx="199">
                  <c:v>67.56</c:v>
                </c:pt>
                <c:pt idx="200">
                  <c:v>68.069999999999993</c:v>
                </c:pt>
                <c:pt idx="201">
                  <c:v>68.31</c:v>
                </c:pt>
                <c:pt idx="202">
                  <c:v>67.63</c:v>
                </c:pt>
                <c:pt idx="203">
                  <c:v>67.89</c:v>
                </c:pt>
                <c:pt idx="204">
                  <c:v>67.37</c:v>
                </c:pt>
                <c:pt idx="205">
                  <c:v>65.55</c:v>
                </c:pt>
                <c:pt idx="206">
                  <c:v>67.63</c:v>
                </c:pt>
                <c:pt idx="207">
                  <c:v>65.81</c:v>
                </c:pt>
                <c:pt idx="208">
                  <c:v>65.040000000000006</c:v>
                </c:pt>
                <c:pt idx="209">
                  <c:v>65.180000000000007</c:v>
                </c:pt>
                <c:pt idx="210">
                  <c:v>65.38</c:v>
                </c:pt>
                <c:pt idx="211">
                  <c:v>67.599999999999994</c:v>
                </c:pt>
                <c:pt idx="212">
                  <c:v>67.33</c:v>
                </c:pt>
                <c:pt idx="213">
                  <c:v>66.3</c:v>
                </c:pt>
                <c:pt idx="214">
                  <c:v>64.75</c:v>
                </c:pt>
                <c:pt idx="215">
                  <c:v>65.36</c:v>
                </c:pt>
                <c:pt idx="216">
                  <c:v>64.900000000000006</c:v>
                </c:pt>
                <c:pt idx="217">
                  <c:v>64.400000000000006</c:v>
                </c:pt>
                <c:pt idx="218">
                  <c:v>66.03</c:v>
                </c:pt>
              </c:numCache>
            </c:numRef>
          </c:val>
          <c:smooth val="0"/>
          <c:extLst>
            <c:ext xmlns:c16="http://schemas.microsoft.com/office/drawing/2014/chart" uri="{C3380CC4-5D6E-409C-BE32-E72D297353CC}">
              <c16:uniqueId val="{00000000-F51C-462E-8748-682120D455A4}"/>
            </c:ext>
          </c:extLst>
        </c:ser>
        <c:dLbls>
          <c:showLegendKey val="0"/>
          <c:showVal val="0"/>
          <c:showCatName val="0"/>
          <c:showSerName val="0"/>
          <c:showPercent val="0"/>
          <c:showBubbleSize val="0"/>
        </c:dLbls>
        <c:smooth val="0"/>
        <c:axId val="279180336"/>
        <c:axId val="1"/>
      </c:lineChart>
      <c:dateAx>
        <c:axId val="279180336"/>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dateAx>
      <c:valAx>
        <c:axId val="1"/>
        <c:scaling>
          <c:orientation val="minMax"/>
          <c:min val="55"/>
        </c:scaling>
        <c:delete val="0"/>
        <c:axPos val="l"/>
        <c:numFmt formatCode="&quot;$&quot;#,##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279180336"/>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7483010888087E-2"/>
          <c:y val="3.0899947506561679E-2"/>
          <c:w val="0.9245743543342142"/>
          <c:h val="0.78935286089238832"/>
        </c:manualLayout>
      </c:layout>
      <c:lineChart>
        <c:grouping val="standard"/>
        <c:varyColors val="0"/>
        <c:ser>
          <c:idx val="0"/>
          <c:order val="0"/>
          <c:spPr>
            <a:ln w="28575">
              <a:solidFill>
                <a:srgbClr val="A6192E"/>
              </a:solidFill>
              <a:prstDash val="solid"/>
            </a:ln>
          </c:spPr>
          <c:marker>
            <c:symbol val="none"/>
          </c:marker>
          <c:cat>
            <c:numRef>
              <c:f>'Pane 1 (2)'!$A$37:$A$287</c:f>
              <c:numCache>
                <c:formatCode>[$-409]mmm\-dd\-yyyy;@</c:formatCode>
                <c:ptCount val="251"/>
                <c:pt idx="0">
                  <c:v>44880</c:v>
                </c:pt>
                <c:pt idx="1">
                  <c:v>44881</c:v>
                </c:pt>
                <c:pt idx="2">
                  <c:v>44882</c:v>
                </c:pt>
                <c:pt idx="3">
                  <c:v>44883</c:v>
                </c:pt>
                <c:pt idx="4">
                  <c:v>44886</c:v>
                </c:pt>
                <c:pt idx="5">
                  <c:v>44887</c:v>
                </c:pt>
                <c:pt idx="6">
                  <c:v>44888</c:v>
                </c:pt>
                <c:pt idx="7">
                  <c:v>44889</c:v>
                </c:pt>
                <c:pt idx="8">
                  <c:v>44890</c:v>
                </c:pt>
                <c:pt idx="9">
                  <c:v>44893</c:v>
                </c:pt>
                <c:pt idx="10">
                  <c:v>44894</c:v>
                </c:pt>
                <c:pt idx="11">
                  <c:v>44895</c:v>
                </c:pt>
                <c:pt idx="12">
                  <c:v>44896</c:v>
                </c:pt>
                <c:pt idx="13">
                  <c:v>44897</c:v>
                </c:pt>
                <c:pt idx="14">
                  <c:v>44900</c:v>
                </c:pt>
                <c:pt idx="15">
                  <c:v>44901</c:v>
                </c:pt>
                <c:pt idx="16">
                  <c:v>44902</c:v>
                </c:pt>
                <c:pt idx="17">
                  <c:v>44903</c:v>
                </c:pt>
                <c:pt idx="18">
                  <c:v>44904</c:v>
                </c:pt>
                <c:pt idx="19">
                  <c:v>44907</c:v>
                </c:pt>
                <c:pt idx="20">
                  <c:v>44908</c:v>
                </c:pt>
                <c:pt idx="21">
                  <c:v>44909</c:v>
                </c:pt>
                <c:pt idx="22">
                  <c:v>44910</c:v>
                </c:pt>
                <c:pt idx="23">
                  <c:v>44911</c:v>
                </c:pt>
                <c:pt idx="24">
                  <c:v>44914</c:v>
                </c:pt>
                <c:pt idx="25">
                  <c:v>44915</c:v>
                </c:pt>
                <c:pt idx="26">
                  <c:v>44916</c:v>
                </c:pt>
                <c:pt idx="27">
                  <c:v>44917</c:v>
                </c:pt>
                <c:pt idx="28">
                  <c:v>44918</c:v>
                </c:pt>
                <c:pt idx="29">
                  <c:v>44923</c:v>
                </c:pt>
                <c:pt idx="30">
                  <c:v>44924</c:v>
                </c:pt>
                <c:pt idx="31">
                  <c:v>44925</c:v>
                </c:pt>
                <c:pt idx="32">
                  <c:v>44929</c:v>
                </c:pt>
                <c:pt idx="33">
                  <c:v>44930</c:v>
                </c:pt>
                <c:pt idx="34">
                  <c:v>44931</c:v>
                </c:pt>
                <c:pt idx="35">
                  <c:v>44932</c:v>
                </c:pt>
                <c:pt idx="36">
                  <c:v>44935</c:v>
                </c:pt>
                <c:pt idx="37">
                  <c:v>44936</c:v>
                </c:pt>
                <c:pt idx="38">
                  <c:v>44937</c:v>
                </c:pt>
                <c:pt idx="39">
                  <c:v>44938</c:v>
                </c:pt>
                <c:pt idx="40">
                  <c:v>44939</c:v>
                </c:pt>
                <c:pt idx="41">
                  <c:v>44942</c:v>
                </c:pt>
                <c:pt idx="42">
                  <c:v>44943</c:v>
                </c:pt>
                <c:pt idx="43">
                  <c:v>44944</c:v>
                </c:pt>
                <c:pt idx="44">
                  <c:v>44945</c:v>
                </c:pt>
                <c:pt idx="45">
                  <c:v>44946</c:v>
                </c:pt>
                <c:pt idx="46">
                  <c:v>44949</c:v>
                </c:pt>
                <c:pt idx="47">
                  <c:v>44950</c:v>
                </c:pt>
                <c:pt idx="48">
                  <c:v>44951</c:v>
                </c:pt>
                <c:pt idx="49">
                  <c:v>44952</c:v>
                </c:pt>
                <c:pt idx="50">
                  <c:v>44953</c:v>
                </c:pt>
                <c:pt idx="51">
                  <c:v>44956</c:v>
                </c:pt>
                <c:pt idx="52">
                  <c:v>44957</c:v>
                </c:pt>
                <c:pt idx="53">
                  <c:v>44958</c:v>
                </c:pt>
                <c:pt idx="54">
                  <c:v>44959</c:v>
                </c:pt>
                <c:pt idx="55">
                  <c:v>44960</c:v>
                </c:pt>
                <c:pt idx="56">
                  <c:v>44963</c:v>
                </c:pt>
                <c:pt idx="57">
                  <c:v>44964</c:v>
                </c:pt>
                <c:pt idx="58">
                  <c:v>44965</c:v>
                </c:pt>
                <c:pt idx="59">
                  <c:v>44966</c:v>
                </c:pt>
                <c:pt idx="60">
                  <c:v>44967</c:v>
                </c:pt>
                <c:pt idx="61">
                  <c:v>44970</c:v>
                </c:pt>
                <c:pt idx="62">
                  <c:v>44971</c:v>
                </c:pt>
                <c:pt idx="63">
                  <c:v>44972</c:v>
                </c:pt>
                <c:pt idx="64">
                  <c:v>44973</c:v>
                </c:pt>
                <c:pt idx="65">
                  <c:v>44974</c:v>
                </c:pt>
                <c:pt idx="66">
                  <c:v>44978</c:v>
                </c:pt>
                <c:pt idx="67">
                  <c:v>44979</c:v>
                </c:pt>
                <c:pt idx="68">
                  <c:v>44980</c:v>
                </c:pt>
                <c:pt idx="69">
                  <c:v>44981</c:v>
                </c:pt>
                <c:pt idx="70">
                  <c:v>44984</c:v>
                </c:pt>
                <c:pt idx="71">
                  <c:v>44985</c:v>
                </c:pt>
                <c:pt idx="72">
                  <c:v>44986</c:v>
                </c:pt>
                <c:pt idx="73">
                  <c:v>44987</c:v>
                </c:pt>
                <c:pt idx="74">
                  <c:v>44988</c:v>
                </c:pt>
                <c:pt idx="75">
                  <c:v>44991</c:v>
                </c:pt>
                <c:pt idx="76">
                  <c:v>44992</c:v>
                </c:pt>
                <c:pt idx="77">
                  <c:v>44993</c:v>
                </c:pt>
                <c:pt idx="78">
                  <c:v>44994</c:v>
                </c:pt>
                <c:pt idx="79">
                  <c:v>44995</c:v>
                </c:pt>
                <c:pt idx="80">
                  <c:v>44998</c:v>
                </c:pt>
                <c:pt idx="81">
                  <c:v>44999</c:v>
                </c:pt>
                <c:pt idx="82">
                  <c:v>45000</c:v>
                </c:pt>
                <c:pt idx="83">
                  <c:v>45001</c:v>
                </c:pt>
                <c:pt idx="84">
                  <c:v>45002</c:v>
                </c:pt>
                <c:pt idx="85">
                  <c:v>45005</c:v>
                </c:pt>
                <c:pt idx="86">
                  <c:v>45006</c:v>
                </c:pt>
                <c:pt idx="87">
                  <c:v>45007</c:v>
                </c:pt>
                <c:pt idx="88">
                  <c:v>45008</c:v>
                </c:pt>
                <c:pt idx="89">
                  <c:v>45009</c:v>
                </c:pt>
                <c:pt idx="90">
                  <c:v>45012</c:v>
                </c:pt>
                <c:pt idx="91">
                  <c:v>45013</c:v>
                </c:pt>
                <c:pt idx="92">
                  <c:v>45014</c:v>
                </c:pt>
                <c:pt idx="93">
                  <c:v>45015</c:v>
                </c:pt>
                <c:pt idx="94">
                  <c:v>45016</c:v>
                </c:pt>
                <c:pt idx="95">
                  <c:v>45019</c:v>
                </c:pt>
                <c:pt idx="96">
                  <c:v>45020</c:v>
                </c:pt>
                <c:pt idx="97">
                  <c:v>45021</c:v>
                </c:pt>
                <c:pt idx="98">
                  <c:v>45022</c:v>
                </c:pt>
                <c:pt idx="99">
                  <c:v>45026</c:v>
                </c:pt>
                <c:pt idx="100">
                  <c:v>45027</c:v>
                </c:pt>
                <c:pt idx="101">
                  <c:v>45028</c:v>
                </c:pt>
                <c:pt idx="102">
                  <c:v>45029</c:v>
                </c:pt>
                <c:pt idx="103">
                  <c:v>45030</c:v>
                </c:pt>
                <c:pt idx="104">
                  <c:v>45033</c:v>
                </c:pt>
                <c:pt idx="105">
                  <c:v>45034</c:v>
                </c:pt>
                <c:pt idx="106">
                  <c:v>45035</c:v>
                </c:pt>
                <c:pt idx="107">
                  <c:v>45036</c:v>
                </c:pt>
                <c:pt idx="108">
                  <c:v>45037</c:v>
                </c:pt>
                <c:pt idx="109">
                  <c:v>45040</c:v>
                </c:pt>
                <c:pt idx="110">
                  <c:v>45041</c:v>
                </c:pt>
                <c:pt idx="111">
                  <c:v>45042</c:v>
                </c:pt>
                <c:pt idx="112">
                  <c:v>45043</c:v>
                </c:pt>
                <c:pt idx="113">
                  <c:v>45044</c:v>
                </c:pt>
                <c:pt idx="114">
                  <c:v>45047</c:v>
                </c:pt>
                <c:pt idx="115">
                  <c:v>45048</c:v>
                </c:pt>
                <c:pt idx="116">
                  <c:v>45049</c:v>
                </c:pt>
                <c:pt idx="117">
                  <c:v>45050</c:v>
                </c:pt>
                <c:pt idx="118">
                  <c:v>45051</c:v>
                </c:pt>
                <c:pt idx="119">
                  <c:v>45054</c:v>
                </c:pt>
                <c:pt idx="120">
                  <c:v>45055</c:v>
                </c:pt>
                <c:pt idx="121">
                  <c:v>45056</c:v>
                </c:pt>
                <c:pt idx="122">
                  <c:v>45057</c:v>
                </c:pt>
                <c:pt idx="123">
                  <c:v>45058</c:v>
                </c:pt>
                <c:pt idx="124">
                  <c:v>45061</c:v>
                </c:pt>
                <c:pt idx="125">
                  <c:v>45062</c:v>
                </c:pt>
                <c:pt idx="126">
                  <c:v>45063</c:v>
                </c:pt>
                <c:pt idx="127">
                  <c:v>45064</c:v>
                </c:pt>
                <c:pt idx="128">
                  <c:v>45065</c:v>
                </c:pt>
                <c:pt idx="129">
                  <c:v>45069</c:v>
                </c:pt>
                <c:pt idx="130">
                  <c:v>45070</c:v>
                </c:pt>
                <c:pt idx="131">
                  <c:v>45071</c:v>
                </c:pt>
                <c:pt idx="132">
                  <c:v>45072</c:v>
                </c:pt>
                <c:pt idx="133">
                  <c:v>45075</c:v>
                </c:pt>
                <c:pt idx="134">
                  <c:v>45076</c:v>
                </c:pt>
                <c:pt idx="135">
                  <c:v>45077</c:v>
                </c:pt>
                <c:pt idx="136">
                  <c:v>45078</c:v>
                </c:pt>
                <c:pt idx="137">
                  <c:v>45079</c:v>
                </c:pt>
                <c:pt idx="138">
                  <c:v>45082</c:v>
                </c:pt>
                <c:pt idx="139">
                  <c:v>45083</c:v>
                </c:pt>
                <c:pt idx="140">
                  <c:v>45084</c:v>
                </c:pt>
                <c:pt idx="141">
                  <c:v>45085</c:v>
                </c:pt>
                <c:pt idx="142">
                  <c:v>45086</c:v>
                </c:pt>
                <c:pt idx="143">
                  <c:v>45089</c:v>
                </c:pt>
                <c:pt idx="144">
                  <c:v>45090</c:v>
                </c:pt>
                <c:pt idx="145">
                  <c:v>45091</c:v>
                </c:pt>
                <c:pt idx="146">
                  <c:v>45092</c:v>
                </c:pt>
                <c:pt idx="147">
                  <c:v>45093</c:v>
                </c:pt>
                <c:pt idx="148">
                  <c:v>45096</c:v>
                </c:pt>
                <c:pt idx="149">
                  <c:v>45097</c:v>
                </c:pt>
                <c:pt idx="150">
                  <c:v>45098</c:v>
                </c:pt>
                <c:pt idx="151">
                  <c:v>45099</c:v>
                </c:pt>
                <c:pt idx="152">
                  <c:v>45100</c:v>
                </c:pt>
                <c:pt idx="153">
                  <c:v>45103</c:v>
                </c:pt>
                <c:pt idx="154">
                  <c:v>45104</c:v>
                </c:pt>
                <c:pt idx="155">
                  <c:v>45105</c:v>
                </c:pt>
                <c:pt idx="156">
                  <c:v>45106</c:v>
                </c:pt>
                <c:pt idx="157">
                  <c:v>45107</c:v>
                </c:pt>
                <c:pt idx="158">
                  <c:v>45111</c:v>
                </c:pt>
                <c:pt idx="159">
                  <c:v>45112</c:v>
                </c:pt>
                <c:pt idx="160">
                  <c:v>45113</c:v>
                </c:pt>
                <c:pt idx="161">
                  <c:v>45114</c:v>
                </c:pt>
                <c:pt idx="162">
                  <c:v>45117</c:v>
                </c:pt>
                <c:pt idx="163">
                  <c:v>45118</c:v>
                </c:pt>
                <c:pt idx="164">
                  <c:v>45119</c:v>
                </c:pt>
                <c:pt idx="165">
                  <c:v>45120</c:v>
                </c:pt>
                <c:pt idx="166">
                  <c:v>45121</c:v>
                </c:pt>
                <c:pt idx="167">
                  <c:v>45124</c:v>
                </c:pt>
                <c:pt idx="168">
                  <c:v>45125</c:v>
                </c:pt>
                <c:pt idx="169">
                  <c:v>45126</c:v>
                </c:pt>
                <c:pt idx="170">
                  <c:v>45127</c:v>
                </c:pt>
                <c:pt idx="171">
                  <c:v>45128</c:v>
                </c:pt>
                <c:pt idx="172">
                  <c:v>45131</c:v>
                </c:pt>
                <c:pt idx="173">
                  <c:v>45132</c:v>
                </c:pt>
                <c:pt idx="174">
                  <c:v>45133</c:v>
                </c:pt>
                <c:pt idx="175">
                  <c:v>45134</c:v>
                </c:pt>
                <c:pt idx="176">
                  <c:v>45135</c:v>
                </c:pt>
                <c:pt idx="177">
                  <c:v>45138</c:v>
                </c:pt>
                <c:pt idx="178">
                  <c:v>45139</c:v>
                </c:pt>
                <c:pt idx="179">
                  <c:v>45140</c:v>
                </c:pt>
                <c:pt idx="180">
                  <c:v>45141</c:v>
                </c:pt>
                <c:pt idx="181">
                  <c:v>45142</c:v>
                </c:pt>
                <c:pt idx="182">
                  <c:v>45146</c:v>
                </c:pt>
                <c:pt idx="183">
                  <c:v>45147</c:v>
                </c:pt>
                <c:pt idx="184">
                  <c:v>45148</c:v>
                </c:pt>
                <c:pt idx="185">
                  <c:v>45149</c:v>
                </c:pt>
                <c:pt idx="186">
                  <c:v>45152</c:v>
                </c:pt>
                <c:pt idx="187">
                  <c:v>45153</c:v>
                </c:pt>
                <c:pt idx="188">
                  <c:v>45154</c:v>
                </c:pt>
                <c:pt idx="189">
                  <c:v>45155</c:v>
                </c:pt>
                <c:pt idx="190">
                  <c:v>45156</c:v>
                </c:pt>
                <c:pt idx="191">
                  <c:v>45159</c:v>
                </c:pt>
                <c:pt idx="192">
                  <c:v>45160</c:v>
                </c:pt>
                <c:pt idx="193">
                  <c:v>45161</c:v>
                </c:pt>
                <c:pt idx="194">
                  <c:v>45162</c:v>
                </c:pt>
                <c:pt idx="195">
                  <c:v>45163</c:v>
                </c:pt>
                <c:pt idx="196">
                  <c:v>45166</c:v>
                </c:pt>
                <c:pt idx="197">
                  <c:v>45167</c:v>
                </c:pt>
                <c:pt idx="198">
                  <c:v>45168</c:v>
                </c:pt>
                <c:pt idx="199">
                  <c:v>45169</c:v>
                </c:pt>
                <c:pt idx="200">
                  <c:v>45170</c:v>
                </c:pt>
                <c:pt idx="201">
                  <c:v>45174</c:v>
                </c:pt>
                <c:pt idx="202">
                  <c:v>45175</c:v>
                </c:pt>
                <c:pt idx="203">
                  <c:v>45176</c:v>
                </c:pt>
                <c:pt idx="204">
                  <c:v>45177</c:v>
                </c:pt>
                <c:pt idx="205">
                  <c:v>45180</c:v>
                </c:pt>
                <c:pt idx="206">
                  <c:v>45181</c:v>
                </c:pt>
                <c:pt idx="207">
                  <c:v>45182</c:v>
                </c:pt>
                <c:pt idx="208">
                  <c:v>45183</c:v>
                </c:pt>
                <c:pt idx="209">
                  <c:v>45184</c:v>
                </c:pt>
                <c:pt idx="210">
                  <c:v>45187</c:v>
                </c:pt>
                <c:pt idx="211">
                  <c:v>45188</c:v>
                </c:pt>
                <c:pt idx="212">
                  <c:v>45189</c:v>
                </c:pt>
                <c:pt idx="213">
                  <c:v>45190</c:v>
                </c:pt>
                <c:pt idx="214">
                  <c:v>45191</c:v>
                </c:pt>
                <c:pt idx="215">
                  <c:v>45194</c:v>
                </c:pt>
                <c:pt idx="216">
                  <c:v>45195</c:v>
                </c:pt>
                <c:pt idx="217">
                  <c:v>45196</c:v>
                </c:pt>
                <c:pt idx="218">
                  <c:v>45197</c:v>
                </c:pt>
                <c:pt idx="219">
                  <c:v>45198</c:v>
                </c:pt>
                <c:pt idx="220">
                  <c:v>45201</c:v>
                </c:pt>
                <c:pt idx="221">
                  <c:v>45202</c:v>
                </c:pt>
                <c:pt idx="222">
                  <c:v>45203</c:v>
                </c:pt>
                <c:pt idx="223">
                  <c:v>45204</c:v>
                </c:pt>
                <c:pt idx="224">
                  <c:v>45205</c:v>
                </c:pt>
                <c:pt idx="225">
                  <c:v>45209</c:v>
                </c:pt>
                <c:pt idx="226">
                  <c:v>45210</c:v>
                </c:pt>
                <c:pt idx="227">
                  <c:v>45211</c:v>
                </c:pt>
                <c:pt idx="228">
                  <c:v>45212</c:v>
                </c:pt>
                <c:pt idx="229">
                  <c:v>45215</c:v>
                </c:pt>
                <c:pt idx="230">
                  <c:v>45216</c:v>
                </c:pt>
                <c:pt idx="231">
                  <c:v>45217</c:v>
                </c:pt>
                <c:pt idx="232">
                  <c:v>45218</c:v>
                </c:pt>
                <c:pt idx="233">
                  <c:v>45219</c:v>
                </c:pt>
                <c:pt idx="234">
                  <c:v>45222</c:v>
                </c:pt>
                <c:pt idx="235">
                  <c:v>45223</c:v>
                </c:pt>
                <c:pt idx="236">
                  <c:v>45224</c:v>
                </c:pt>
                <c:pt idx="237">
                  <c:v>45225</c:v>
                </c:pt>
                <c:pt idx="238">
                  <c:v>45226</c:v>
                </c:pt>
                <c:pt idx="239">
                  <c:v>45229</c:v>
                </c:pt>
                <c:pt idx="240">
                  <c:v>45230</c:v>
                </c:pt>
                <c:pt idx="241">
                  <c:v>45231</c:v>
                </c:pt>
                <c:pt idx="242">
                  <c:v>45232</c:v>
                </c:pt>
                <c:pt idx="243">
                  <c:v>45233</c:v>
                </c:pt>
                <c:pt idx="244">
                  <c:v>45236</c:v>
                </c:pt>
                <c:pt idx="245">
                  <c:v>45237</c:v>
                </c:pt>
                <c:pt idx="246">
                  <c:v>45238</c:v>
                </c:pt>
                <c:pt idx="247">
                  <c:v>45239</c:v>
                </c:pt>
                <c:pt idx="248">
                  <c:v>45240</c:v>
                </c:pt>
                <c:pt idx="249">
                  <c:v>45243</c:v>
                </c:pt>
                <c:pt idx="250">
                  <c:v>45244</c:v>
                </c:pt>
              </c:numCache>
            </c:numRef>
          </c:cat>
          <c:val>
            <c:numRef>
              <c:f>'Pane 1 (2)'!$B$37:$B$287</c:f>
              <c:numCache>
                <c:formatCode>0.00</c:formatCode>
                <c:ptCount val="251"/>
                <c:pt idx="0">
                  <c:v>63.9</c:v>
                </c:pt>
                <c:pt idx="1">
                  <c:v>63.68</c:v>
                </c:pt>
                <c:pt idx="2">
                  <c:v>62.91</c:v>
                </c:pt>
                <c:pt idx="3">
                  <c:v>63.96</c:v>
                </c:pt>
                <c:pt idx="4">
                  <c:v>63.69</c:v>
                </c:pt>
                <c:pt idx="5">
                  <c:v>65.69</c:v>
                </c:pt>
                <c:pt idx="6">
                  <c:v>66.47</c:v>
                </c:pt>
                <c:pt idx="7">
                  <c:v>67.45</c:v>
                </c:pt>
                <c:pt idx="8">
                  <c:v>66.38</c:v>
                </c:pt>
                <c:pt idx="9">
                  <c:v>65.39</c:v>
                </c:pt>
                <c:pt idx="10">
                  <c:v>67.760000000000005</c:v>
                </c:pt>
                <c:pt idx="11">
                  <c:v>67.75</c:v>
                </c:pt>
                <c:pt idx="12">
                  <c:v>70.069999999999993</c:v>
                </c:pt>
                <c:pt idx="13">
                  <c:v>69.709999999999994</c:v>
                </c:pt>
                <c:pt idx="14">
                  <c:v>68.47</c:v>
                </c:pt>
                <c:pt idx="15">
                  <c:v>69.31</c:v>
                </c:pt>
                <c:pt idx="16">
                  <c:v>70.849999999999994</c:v>
                </c:pt>
                <c:pt idx="17">
                  <c:v>70.28</c:v>
                </c:pt>
                <c:pt idx="18">
                  <c:v>69.510000000000005</c:v>
                </c:pt>
                <c:pt idx="19">
                  <c:v>69.819999999999993</c:v>
                </c:pt>
                <c:pt idx="20">
                  <c:v>71.69</c:v>
                </c:pt>
                <c:pt idx="21">
                  <c:v>71.3</c:v>
                </c:pt>
                <c:pt idx="22">
                  <c:v>68.959999999999994</c:v>
                </c:pt>
                <c:pt idx="23">
                  <c:v>69.95</c:v>
                </c:pt>
                <c:pt idx="24">
                  <c:v>68.64</c:v>
                </c:pt>
                <c:pt idx="25">
                  <c:v>70.86</c:v>
                </c:pt>
                <c:pt idx="26">
                  <c:v>71.150000000000006</c:v>
                </c:pt>
                <c:pt idx="27">
                  <c:v>70.62</c:v>
                </c:pt>
                <c:pt idx="28">
                  <c:v>71.5</c:v>
                </c:pt>
                <c:pt idx="29">
                  <c:v>70.819999999999993</c:v>
                </c:pt>
                <c:pt idx="30">
                  <c:v>70.61</c:v>
                </c:pt>
                <c:pt idx="31">
                  <c:v>70.36</c:v>
                </c:pt>
                <c:pt idx="32">
                  <c:v>73.2</c:v>
                </c:pt>
                <c:pt idx="33">
                  <c:v>74.81</c:v>
                </c:pt>
                <c:pt idx="34">
                  <c:v>74.05</c:v>
                </c:pt>
                <c:pt idx="35">
                  <c:v>74.319999999999993</c:v>
                </c:pt>
                <c:pt idx="36">
                  <c:v>73.239999999999995</c:v>
                </c:pt>
                <c:pt idx="37">
                  <c:v>74.17</c:v>
                </c:pt>
                <c:pt idx="38">
                  <c:v>73.260000000000005</c:v>
                </c:pt>
                <c:pt idx="39">
                  <c:v>73.819999999999993</c:v>
                </c:pt>
                <c:pt idx="40">
                  <c:v>74.92</c:v>
                </c:pt>
                <c:pt idx="41">
                  <c:v>74.89</c:v>
                </c:pt>
                <c:pt idx="42">
                  <c:v>73.06</c:v>
                </c:pt>
                <c:pt idx="43">
                  <c:v>73.400000000000006</c:v>
                </c:pt>
                <c:pt idx="44">
                  <c:v>74.760000000000005</c:v>
                </c:pt>
                <c:pt idx="45">
                  <c:v>75.25</c:v>
                </c:pt>
                <c:pt idx="46">
                  <c:v>75.42</c:v>
                </c:pt>
                <c:pt idx="47">
                  <c:v>76.66</c:v>
                </c:pt>
                <c:pt idx="48">
                  <c:v>77.52</c:v>
                </c:pt>
                <c:pt idx="49">
                  <c:v>76.09</c:v>
                </c:pt>
                <c:pt idx="50">
                  <c:v>75.72</c:v>
                </c:pt>
                <c:pt idx="51">
                  <c:v>74.959999999999994</c:v>
                </c:pt>
                <c:pt idx="52">
                  <c:v>75.14</c:v>
                </c:pt>
                <c:pt idx="53">
                  <c:v>76</c:v>
                </c:pt>
                <c:pt idx="54">
                  <c:v>73.19</c:v>
                </c:pt>
                <c:pt idx="55">
                  <c:v>70.27</c:v>
                </c:pt>
                <c:pt idx="56">
                  <c:v>70.459999999999994</c:v>
                </c:pt>
                <c:pt idx="57">
                  <c:v>70.75</c:v>
                </c:pt>
                <c:pt idx="58">
                  <c:v>70.849999999999994</c:v>
                </c:pt>
                <c:pt idx="59">
                  <c:v>69.39</c:v>
                </c:pt>
                <c:pt idx="60">
                  <c:v>68.36</c:v>
                </c:pt>
                <c:pt idx="61">
                  <c:v>68.400000000000006</c:v>
                </c:pt>
                <c:pt idx="62">
                  <c:v>68.14</c:v>
                </c:pt>
                <c:pt idx="63">
                  <c:v>65.8</c:v>
                </c:pt>
                <c:pt idx="64">
                  <c:v>66.349999999999994</c:v>
                </c:pt>
                <c:pt idx="65">
                  <c:v>62.31</c:v>
                </c:pt>
                <c:pt idx="66">
                  <c:v>62.96</c:v>
                </c:pt>
                <c:pt idx="67">
                  <c:v>61.53</c:v>
                </c:pt>
                <c:pt idx="68">
                  <c:v>61.47</c:v>
                </c:pt>
                <c:pt idx="69">
                  <c:v>61.83</c:v>
                </c:pt>
                <c:pt idx="70">
                  <c:v>62.39</c:v>
                </c:pt>
                <c:pt idx="71">
                  <c:v>62.82</c:v>
                </c:pt>
                <c:pt idx="72">
                  <c:v>63.75</c:v>
                </c:pt>
                <c:pt idx="73">
                  <c:v>64.03</c:v>
                </c:pt>
                <c:pt idx="74">
                  <c:v>64.84</c:v>
                </c:pt>
                <c:pt idx="75">
                  <c:v>64.430000000000007</c:v>
                </c:pt>
                <c:pt idx="76">
                  <c:v>62.53</c:v>
                </c:pt>
                <c:pt idx="77">
                  <c:v>61.79</c:v>
                </c:pt>
                <c:pt idx="78">
                  <c:v>62.17</c:v>
                </c:pt>
                <c:pt idx="79">
                  <c:v>62.83</c:v>
                </c:pt>
                <c:pt idx="80">
                  <c:v>65.58</c:v>
                </c:pt>
                <c:pt idx="81">
                  <c:v>65.459999999999994</c:v>
                </c:pt>
                <c:pt idx="82">
                  <c:v>66.290000000000006</c:v>
                </c:pt>
                <c:pt idx="83">
                  <c:v>66.06</c:v>
                </c:pt>
                <c:pt idx="84">
                  <c:v>69.81</c:v>
                </c:pt>
                <c:pt idx="85">
                  <c:v>69.48</c:v>
                </c:pt>
                <c:pt idx="86">
                  <c:v>67.88</c:v>
                </c:pt>
                <c:pt idx="87">
                  <c:v>68.989999999999995</c:v>
                </c:pt>
                <c:pt idx="88">
                  <c:v>70.13</c:v>
                </c:pt>
                <c:pt idx="89">
                  <c:v>70.959999999999994</c:v>
                </c:pt>
                <c:pt idx="90">
                  <c:v>70.36</c:v>
                </c:pt>
                <c:pt idx="91">
                  <c:v>71.040000000000006</c:v>
                </c:pt>
                <c:pt idx="92">
                  <c:v>70.14</c:v>
                </c:pt>
                <c:pt idx="93">
                  <c:v>69.510000000000005</c:v>
                </c:pt>
                <c:pt idx="94">
                  <c:v>68.900000000000006</c:v>
                </c:pt>
                <c:pt idx="95">
                  <c:v>70.540000000000006</c:v>
                </c:pt>
                <c:pt idx="96">
                  <c:v>74.47</c:v>
                </c:pt>
                <c:pt idx="97">
                  <c:v>75.3</c:v>
                </c:pt>
                <c:pt idx="98">
                  <c:v>76.27</c:v>
                </c:pt>
                <c:pt idx="99">
                  <c:v>75.930000000000007</c:v>
                </c:pt>
                <c:pt idx="100">
                  <c:v>76.52</c:v>
                </c:pt>
                <c:pt idx="101">
                  <c:v>77.59</c:v>
                </c:pt>
                <c:pt idx="102">
                  <c:v>79.06</c:v>
                </c:pt>
                <c:pt idx="103">
                  <c:v>78.010000000000005</c:v>
                </c:pt>
                <c:pt idx="104">
                  <c:v>77</c:v>
                </c:pt>
                <c:pt idx="105">
                  <c:v>76.709999999999994</c:v>
                </c:pt>
                <c:pt idx="106">
                  <c:v>75.78</c:v>
                </c:pt>
                <c:pt idx="107">
                  <c:v>76.48</c:v>
                </c:pt>
                <c:pt idx="108">
                  <c:v>76.17</c:v>
                </c:pt>
                <c:pt idx="109">
                  <c:v>76.02</c:v>
                </c:pt>
                <c:pt idx="110">
                  <c:v>76.8</c:v>
                </c:pt>
                <c:pt idx="111">
                  <c:v>76.28</c:v>
                </c:pt>
                <c:pt idx="112">
                  <c:v>76.92</c:v>
                </c:pt>
                <c:pt idx="113">
                  <c:v>76.86</c:v>
                </c:pt>
                <c:pt idx="114">
                  <c:v>75.760000000000005</c:v>
                </c:pt>
                <c:pt idx="115">
                  <c:v>79.209999999999994</c:v>
                </c:pt>
                <c:pt idx="116">
                  <c:v>79.09</c:v>
                </c:pt>
                <c:pt idx="117">
                  <c:v>81.75</c:v>
                </c:pt>
                <c:pt idx="118">
                  <c:v>80.040000000000006</c:v>
                </c:pt>
                <c:pt idx="119">
                  <c:v>79.430000000000007</c:v>
                </c:pt>
                <c:pt idx="120">
                  <c:v>80.290000000000006</c:v>
                </c:pt>
                <c:pt idx="121">
                  <c:v>79.27</c:v>
                </c:pt>
                <c:pt idx="122">
                  <c:v>76.62</c:v>
                </c:pt>
                <c:pt idx="123">
                  <c:v>76.959999999999994</c:v>
                </c:pt>
                <c:pt idx="124">
                  <c:v>77.25</c:v>
                </c:pt>
                <c:pt idx="125">
                  <c:v>75.31</c:v>
                </c:pt>
                <c:pt idx="126">
                  <c:v>74.11</c:v>
                </c:pt>
                <c:pt idx="127">
                  <c:v>72.540000000000006</c:v>
                </c:pt>
                <c:pt idx="128">
                  <c:v>73.069999999999993</c:v>
                </c:pt>
                <c:pt idx="129">
                  <c:v>72.16</c:v>
                </c:pt>
                <c:pt idx="130">
                  <c:v>70.72</c:v>
                </c:pt>
                <c:pt idx="131">
                  <c:v>69.67</c:v>
                </c:pt>
                <c:pt idx="132">
                  <c:v>69.45</c:v>
                </c:pt>
                <c:pt idx="133">
                  <c:v>69.02</c:v>
                </c:pt>
                <c:pt idx="134">
                  <c:v>68.31</c:v>
                </c:pt>
                <c:pt idx="135">
                  <c:v>69.08</c:v>
                </c:pt>
                <c:pt idx="136">
                  <c:v>70.37</c:v>
                </c:pt>
                <c:pt idx="137">
                  <c:v>69.739999999999995</c:v>
                </c:pt>
                <c:pt idx="138">
                  <c:v>69.989999999999995</c:v>
                </c:pt>
                <c:pt idx="139">
                  <c:v>69.73</c:v>
                </c:pt>
                <c:pt idx="140">
                  <c:v>67.86</c:v>
                </c:pt>
                <c:pt idx="141">
                  <c:v>68.81</c:v>
                </c:pt>
                <c:pt idx="142">
                  <c:v>68.03</c:v>
                </c:pt>
                <c:pt idx="143">
                  <c:v>68.010000000000005</c:v>
                </c:pt>
                <c:pt idx="144">
                  <c:v>66.63</c:v>
                </c:pt>
                <c:pt idx="145">
                  <c:v>66.87</c:v>
                </c:pt>
                <c:pt idx="146">
                  <c:v>66.63</c:v>
                </c:pt>
                <c:pt idx="147">
                  <c:v>67.3</c:v>
                </c:pt>
                <c:pt idx="148">
                  <c:v>66.47</c:v>
                </c:pt>
                <c:pt idx="149">
                  <c:v>64.5</c:v>
                </c:pt>
                <c:pt idx="150">
                  <c:v>64.67</c:v>
                </c:pt>
                <c:pt idx="151">
                  <c:v>64.540000000000006</c:v>
                </c:pt>
                <c:pt idx="152">
                  <c:v>64.790000000000006</c:v>
                </c:pt>
                <c:pt idx="153">
                  <c:v>64.69</c:v>
                </c:pt>
                <c:pt idx="154">
                  <c:v>64.58</c:v>
                </c:pt>
                <c:pt idx="155">
                  <c:v>64.23</c:v>
                </c:pt>
                <c:pt idx="156">
                  <c:v>65.19</c:v>
                </c:pt>
                <c:pt idx="157">
                  <c:v>66.150000000000006</c:v>
                </c:pt>
                <c:pt idx="158">
                  <c:v>66.02</c:v>
                </c:pt>
                <c:pt idx="159">
                  <c:v>65.48</c:v>
                </c:pt>
                <c:pt idx="160">
                  <c:v>64.44</c:v>
                </c:pt>
                <c:pt idx="161">
                  <c:v>64.260000000000005</c:v>
                </c:pt>
                <c:pt idx="162">
                  <c:v>65.650000000000006</c:v>
                </c:pt>
                <c:pt idx="163">
                  <c:v>66.06</c:v>
                </c:pt>
                <c:pt idx="164">
                  <c:v>69.44</c:v>
                </c:pt>
                <c:pt idx="165">
                  <c:v>69.41</c:v>
                </c:pt>
                <c:pt idx="166">
                  <c:v>69.56</c:v>
                </c:pt>
                <c:pt idx="167">
                  <c:v>69.400000000000006</c:v>
                </c:pt>
                <c:pt idx="168">
                  <c:v>70.92</c:v>
                </c:pt>
                <c:pt idx="169">
                  <c:v>70.58</c:v>
                </c:pt>
                <c:pt idx="170">
                  <c:v>68.39</c:v>
                </c:pt>
                <c:pt idx="171">
                  <c:v>68.86</c:v>
                </c:pt>
                <c:pt idx="172">
                  <c:v>68.260000000000005</c:v>
                </c:pt>
                <c:pt idx="173">
                  <c:v>68.91</c:v>
                </c:pt>
                <c:pt idx="174">
                  <c:v>68.89</c:v>
                </c:pt>
                <c:pt idx="175">
                  <c:v>66.94</c:v>
                </c:pt>
                <c:pt idx="176">
                  <c:v>67.930000000000007</c:v>
                </c:pt>
                <c:pt idx="177">
                  <c:v>69.13</c:v>
                </c:pt>
                <c:pt idx="178">
                  <c:v>67.260000000000005</c:v>
                </c:pt>
                <c:pt idx="179">
                  <c:v>64.89</c:v>
                </c:pt>
                <c:pt idx="180">
                  <c:v>64.569999999999993</c:v>
                </c:pt>
                <c:pt idx="181">
                  <c:v>64.989999999999995</c:v>
                </c:pt>
                <c:pt idx="182">
                  <c:v>64.650000000000006</c:v>
                </c:pt>
                <c:pt idx="183">
                  <c:v>65</c:v>
                </c:pt>
                <c:pt idx="184">
                  <c:v>65.08</c:v>
                </c:pt>
                <c:pt idx="185">
                  <c:v>65.989999999999995</c:v>
                </c:pt>
                <c:pt idx="186">
                  <c:v>64.8</c:v>
                </c:pt>
                <c:pt idx="187">
                  <c:v>63.29</c:v>
                </c:pt>
                <c:pt idx="188">
                  <c:v>62.17</c:v>
                </c:pt>
                <c:pt idx="189">
                  <c:v>62.9</c:v>
                </c:pt>
                <c:pt idx="190">
                  <c:v>62.62</c:v>
                </c:pt>
                <c:pt idx="191">
                  <c:v>63.09</c:v>
                </c:pt>
                <c:pt idx="192">
                  <c:v>63.47</c:v>
                </c:pt>
                <c:pt idx="193">
                  <c:v>64.81</c:v>
                </c:pt>
                <c:pt idx="194">
                  <c:v>64.959999999999994</c:v>
                </c:pt>
                <c:pt idx="195">
                  <c:v>64.37</c:v>
                </c:pt>
                <c:pt idx="196">
                  <c:v>65.790000000000006</c:v>
                </c:pt>
                <c:pt idx="197">
                  <c:v>66.52</c:v>
                </c:pt>
                <c:pt idx="198">
                  <c:v>66.5</c:v>
                </c:pt>
                <c:pt idx="199">
                  <c:v>65.61</c:v>
                </c:pt>
                <c:pt idx="200">
                  <c:v>65.459999999999994</c:v>
                </c:pt>
                <c:pt idx="201">
                  <c:v>64.47</c:v>
                </c:pt>
                <c:pt idx="202">
                  <c:v>64.180000000000007</c:v>
                </c:pt>
                <c:pt idx="203">
                  <c:v>64.5</c:v>
                </c:pt>
                <c:pt idx="204">
                  <c:v>64.62</c:v>
                </c:pt>
                <c:pt idx="205">
                  <c:v>65.239999999999995</c:v>
                </c:pt>
                <c:pt idx="206">
                  <c:v>64.989999999999995</c:v>
                </c:pt>
                <c:pt idx="207">
                  <c:v>64.16</c:v>
                </c:pt>
                <c:pt idx="208">
                  <c:v>65.010000000000005</c:v>
                </c:pt>
                <c:pt idx="209">
                  <c:v>66.41</c:v>
                </c:pt>
                <c:pt idx="210">
                  <c:v>67.150000000000006</c:v>
                </c:pt>
                <c:pt idx="211">
                  <c:v>66.209999999999994</c:v>
                </c:pt>
                <c:pt idx="212">
                  <c:v>67.680000000000007</c:v>
                </c:pt>
                <c:pt idx="213">
                  <c:v>66.2</c:v>
                </c:pt>
                <c:pt idx="214">
                  <c:v>66.17</c:v>
                </c:pt>
                <c:pt idx="215">
                  <c:v>65.400000000000006</c:v>
                </c:pt>
                <c:pt idx="216">
                  <c:v>63.55</c:v>
                </c:pt>
                <c:pt idx="217">
                  <c:v>61.03</c:v>
                </c:pt>
                <c:pt idx="218">
                  <c:v>61.52</c:v>
                </c:pt>
                <c:pt idx="219">
                  <c:v>61.72</c:v>
                </c:pt>
                <c:pt idx="220">
                  <c:v>59.86</c:v>
                </c:pt>
                <c:pt idx="221">
                  <c:v>60.66</c:v>
                </c:pt>
                <c:pt idx="222">
                  <c:v>59.62</c:v>
                </c:pt>
                <c:pt idx="223">
                  <c:v>60.81</c:v>
                </c:pt>
                <c:pt idx="224">
                  <c:v>61.63</c:v>
                </c:pt>
                <c:pt idx="225">
                  <c:v>63.48</c:v>
                </c:pt>
                <c:pt idx="226">
                  <c:v>64.64</c:v>
                </c:pt>
                <c:pt idx="227">
                  <c:v>63.98</c:v>
                </c:pt>
                <c:pt idx="228">
                  <c:v>66.37</c:v>
                </c:pt>
                <c:pt idx="229">
                  <c:v>65.61</c:v>
                </c:pt>
                <c:pt idx="230">
                  <c:v>67.290000000000006</c:v>
                </c:pt>
                <c:pt idx="231">
                  <c:v>67.56</c:v>
                </c:pt>
                <c:pt idx="232">
                  <c:v>68.069999999999993</c:v>
                </c:pt>
                <c:pt idx="233">
                  <c:v>68.31</c:v>
                </c:pt>
                <c:pt idx="234">
                  <c:v>67.63</c:v>
                </c:pt>
                <c:pt idx="235">
                  <c:v>67.89</c:v>
                </c:pt>
                <c:pt idx="236">
                  <c:v>67.37</c:v>
                </c:pt>
                <c:pt idx="237">
                  <c:v>65.55</c:v>
                </c:pt>
                <c:pt idx="238">
                  <c:v>67.63</c:v>
                </c:pt>
                <c:pt idx="239">
                  <c:v>65.81</c:v>
                </c:pt>
                <c:pt idx="240">
                  <c:v>65.040000000000006</c:v>
                </c:pt>
                <c:pt idx="241">
                  <c:v>65.180000000000007</c:v>
                </c:pt>
                <c:pt idx="242">
                  <c:v>65.38</c:v>
                </c:pt>
                <c:pt idx="243">
                  <c:v>67.599999999999994</c:v>
                </c:pt>
                <c:pt idx="244">
                  <c:v>67.33</c:v>
                </c:pt>
                <c:pt idx="245">
                  <c:v>66.3</c:v>
                </c:pt>
                <c:pt idx="246">
                  <c:v>64.75</c:v>
                </c:pt>
                <c:pt idx="247">
                  <c:v>65.36</c:v>
                </c:pt>
                <c:pt idx="248">
                  <c:v>64.900000000000006</c:v>
                </c:pt>
                <c:pt idx="249">
                  <c:v>64.400000000000006</c:v>
                </c:pt>
                <c:pt idx="250">
                  <c:v>66.03</c:v>
                </c:pt>
              </c:numCache>
            </c:numRef>
          </c:val>
          <c:smooth val="0"/>
          <c:extLst>
            <c:ext xmlns:c16="http://schemas.microsoft.com/office/drawing/2014/chart" uri="{C3380CC4-5D6E-409C-BE32-E72D297353CC}">
              <c16:uniqueId val="{00000000-8F43-4AB2-8588-619015D938CD}"/>
            </c:ext>
          </c:extLst>
        </c:ser>
        <c:dLbls>
          <c:showLegendKey val="0"/>
          <c:showVal val="0"/>
          <c:showCatName val="0"/>
          <c:showSerName val="0"/>
          <c:showPercent val="0"/>
          <c:showBubbleSize val="0"/>
        </c:dLbls>
        <c:smooth val="0"/>
        <c:axId val="279180336"/>
        <c:axId val="1"/>
      </c:lineChart>
      <c:dateAx>
        <c:axId val="279180336"/>
        <c:scaling>
          <c:orientation val="minMax"/>
        </c:scaling>
        <c:delete val="0"/>
        <c:axPos val="b"/>
        <c:numFmt formatCode="[$-409]mmm\-dd\-yyyy;@" sourceLinked="1"/>
        <c:majorTickMark val="none"/>
        <c:minorTickMark val="none"/>
        <c:tickLblPos val="low"/>
        <c:spPr>
          <a:ln w="6350">
            <a:noFill/>
          </a:ln>
        </c:spPr>
        <c:txPr>
          <a:bodyPr rot="-2700000" vert="horz"/>
          <a:lstStyle/>
          <a:p>
            <a:pPr>
              <a:defRPr sz="1000" b="0" i="0" u="none" strike="noStrike" baseline="0">
                <a:solidFill>
                  <a:srgbClr val="000000"/>
                </a:solidFill>
                <a:latin typeface="Arial"/>
                <a:ea typeface="Arial"/>
                <a:cs typeface="Arial"/>
              </a:defRPr>
            </a:pPr>
            <a:endParaRPr lang="en-US"/>
          </a:p>
        </c:txPr>
        <c:crossAx val="1"/>
        <c:crosses val="autoZero"/>
        <c:auto val="1"/>
        <c:lblOffset val="100"/>
        <c:baseTimeUnit val="days"/>
      </c:dateAx>
      <c:valAx>
        <c:axId val="1"/>
        <c:scaling>
          <c:orientation val="minMax"/>
          <c:min val="55"/>
        </c:scaling>
        <c:delete val="0"/>
        <c:axPos val="l"/>
        <c:numFmt formatCode="&quot;$&quot;#,##0" sourceLinked="0"/>
        <c:majorTickMark val="out"/>
        <c:minorTickMark val="none"/>
        <c:tickLblPos val="nextTo"/>
        <c:spPr>
          <a:ln w="6350">
            <a:noFill/>
          </a:ln>
        </c:spPr>
        <c:txPr>
          <a:bodyPr rot="0" vert="horz"/>
          <a:lstStyle/>
          <a:p>
            <a:pPr>
              <a:defRPr sz="1000" b="0" i="0" u="none" strike="noStrike" baseline="0">
                <a:solidFill>
                  <a:srgbClr val="000000"/>
                </a:solidFill>
                <a:latin typeface="Arial"/>
                <a:ea typeface="Arial"/>
                <a:cs typeface="Arial"/>
              </a:defRPr>
            </a:pPr>
            <a:endParaRPr lang="en-US"/>
          </a:p>
        </c:txPr>
        <c:crossAx val="279180336"/>
        <c:crosses val="autoZero"/>
        <c:crossBetween val="between"/>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59.972"/>
    </inkml:context>
    <inkml:brush xml:id="br0">
      <inkml:brushProperty name="width" value="0.05" units="cm"/>
      <inkml:brushProperty name="height" value="0.05" units="cm"/>
      <inkml:brushProperty name="color" value="#FFFFFF"/>
    </inkml:brush>
  </inkml:definitions>
  <inkml:trace contextRef="#ctx0" brushRef="#br0">36 1 24575,'-2'0'0,"-1"2"0,-1 1 0,-1 0 0,-1-1 0,1 1 0,0 0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722"/>
    </inkml:context>
    <inkml:brush xml:id="br0">
      <inkml:brushProperty name="width" value="0.05" units="cm"/>
      <inkml:brushProperty name="height" value="0.05" units="cm"/>
      <inkml:brushProperty name="color" value="#FFFFFF"/>
    </inkml:brush>
  </inkml:definitions>
  <inkml:trace contextRef="#ctx0" brushRef="#br0">1 0 24575</inkml:trace>
  <inkml:trace contextRef="#ctx0" brushRef="#br0" timeOffset="1">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5.080"/>
    </inkml:context>
    <inkml:brush xml:id="br0">
      <inkml:brushProperty name="width" value="0.05" units="cm"/>
      <inkml:brushProperty name="height" value="0.05" units="cm"/>
      <inkml:brushProperty name="color" value="#FFFFFF"/>
    </inkml:brush>
  </inkml:definitions>
  <inkml:trace contextRef="#ctx0" brushRef="#br0">5 0 24575,'-1'0'0,"-3"0"0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5.762"/>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098"/>
    </inkml:context>
    <inkml:brush xml:id="br0">
      <inkml:brushProperty name="width" value="0.05" units="cm"/>
      <inkml:brushProperty name="height" value="0.05" units="cm"/>
      <inkml:brushProperty name="color" value="#FFFFFF"/>
    </inkml:brush>
  </inkml:definitions>
  <inkml:trace contextRef="#ctx0" brushRef="#br0">5 1 24575,'-1'0'0,"-3"0"0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439"/>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796"/>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8.140"/>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8.497"/>
    </inkml:context>
    <inkml:brush xml:id="br0">
      <inkml:brushProperty name="width" value="0.05" units="cm"/>
      <inkml:brushProperty name="height" value="0.05" units="cm"/>
      <inkml:brushProperty name="color" value="#FFFFFF"/>
    </inkml:brush>
  </inkml:definitions>
  <inkml:trace contextRef="#ctx0" brushRef="#br0">1 1 24575</inkml:trace>
  <inkml:trace contextRef="#ctx0" brushRef="#br0" timeOffset="1">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9.760"/>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1.622"/>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5.015"/>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026"/>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36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712"/>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08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451"/>
    </inkml:context>
    <inkml:brush xml:id="br0">
      <inkml:brushProperty name="width" value="0.05" units="cm"/>
      <inkml:brushProperty name="height" value="0.05" units="cm"/>
      <inkml:brushProperty name="color" value="#FFFFFF"/>
    </inkml:brush>
  </inkml:definitions>
  <inkml:trace contextRef="#ctx0" brushRef="#br0">0 1 24575,'0'2'0,"0"2"0,0 2 0,0 0 0,0 1 0,0 0 0,0 0 0,0 0 0</inkml:trace>
  <inkml:trace contextRef="#ctx0" brushRef="#br0" timeOffset="1">7 61 24575,'1'0'0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781"/>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7.945"/>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9.301"/>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9.75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20.76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5.608"/>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59.972"/>
    </inkml:context>
    <inkml:brush xml:id="br0">
      <inkml:brushProperty name="width" value="0.05" units="cm"/>
      <inkml:brushProperty name="height" value="0.05" units="cm"/>
      <inkml:brushProperty name="color" value="#FFFFFF"/>
    </inkml:brush>
  </inkml:definitions>
  <inkml:trace contextRef="#ctx0" brushRef="#br0">36 1 24575,'-2'0'0,"-1"2"0,-1 1 0,-1 0 0,-1-1 0,1 1 0,0 0 0,1 0 0,2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5.015"/>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5.608"/>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6.515"/>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7.248"/>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8.463"/>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3.641"/>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032"/>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378"/>
    </inkml:context>
    <inkml:brush xml:id="br0">
      <inkml:brushProperty name="width" value="0.05" units="cm"/>
      <inkml:brushProperty name="height" value="0.05" units="cm"/>
      <inkml:brushProperty name="color" value="#FFFFFF"/>
    </inkml:brush>
  </inkml:definitions>
  <inkml:trace contextRef="#ctx0" brushRef="#br0">27 1 24575,'0'0'-8191</inkml:trace>
  <inkml:trace contextRef="#ctx0" brushRef="#br0" timeOffset="1">13 1 24575,'-1'0'0,"-1"0"0,-2 1 0,-2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722"/>
    </inkml:context>
    <inkml:brush xml:id="br0">
      <inkml:brushProperty name="width" value="0.05" units="cm"/>
      <inkml:brushProperty name="height" value="0.05" units="cm"/>
      <inkml:brushProperty name="color" value="#FFFFFF"/>
    </inkml:brush>
  </inkml:definitions>
  <inkml:trace contextRef="#ctx0" brushRef="#br0">1 0 24575</inkml:trace>
  <inkml:trace contextRef="#ctx0" brushRef="#br0" timeOffset="1">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6.515"/>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5.080"/>
    </inkml:context>
    <inkml:brush xml:id="br0">
      <inkml:brushProperty name="width" value="0.05" units="cm"/>
      <inkml:brushProperty name="height" value="0.05" units="cm"/>
      <inkml:brushProperty name="color" value="#FFFFFF"/>
    </inkml:brush>
  </inkml:definitions>
  <inkml:trace contextRef="#ctx0" brushRef="#br0">5 0 24575,'-1'0'0,"-3"0"0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5.762"/>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098"/>
    </inkml:context>
    <inkml:brush xml:id="br0">
      <inkml:brushProperty name="width" value="0.05" units="cm"/>
      <inkml:brushProperty name="height" value="0.05" units="cm"/>
      <inkml:brushProperty name="color" value="#FFFFFF"/>
    </inkml:brush>
  </inkml:definitions>
  <inkml:trace contextRef="#ctx0" brushRef="#br0">5 1 24575,'-1'0'0,"-3"0"0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439"/>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7.796"/>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8.140"/>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8.497"/>
    </inkml:context>
    <inkml:brush xml:id="br0">
      <inkml:brushProperty name="width" value="0.05" units="cm"/>
      <inkml:brushProperty name="height" value="0.05" units="cm"/>
      <inkml:brushProperty name="color" value="#FFFFFF"/>
    </inkml:brush>
  </inkml:definitions>
  <inkml:trace contextRef="#ctx0" brushRef="#br0">1 1 24575</inkml:trace>
  <inkml:trace contextRef="#ctx0" brushRef="#br0" timeOffset="1">1 1 24575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9.760"/>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1.622"/>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026"/>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7.248"/>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36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2.712"/>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08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451"/>
    </inkml:context>
    <inkml:brush xml:id="br0">
      <inkml:brushProperty name="width" value="0.05" units="cm"/>
      <inkml:brushProperty name="height" value="0.05" units="cm"/>
      <inkml:brushProperty name="color" value="#FFFFFF"/>
    </inkml:brush>
  </inkml:definitions>
  <inkml:trace contextRef="#ctx0" brushRef="#br0">0 1 24575,'0'2'0,"0"2"0,0 2 0,0 0 0,0 1 0,0 0 0,0 0 0,0 0 0</inkml:trace>
  <inkml:trace contextRef="#ctx0" brushRef="#br0" timeOffset="1">7 61 24575,'1'0'0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3.781"/>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7.945"/>
    </inkml:context>
    <inkml:brush xml:id="br0">
      <inkml:brushProperty name="width" value="0.05" units="cm"/>
      <inkml:brushProperty name="height" value="0.05" units="cm"/>
      <inkml:brushProperty name="color" value="#FFFFFF"/>
    </inkml:brush>
  </inkml:definitions>
  <inkml:trace contextRef="#ctx0" brushRef="#br0">0 0 24575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9.301"/>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19.75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20.76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0T22:22:00.308"/>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2:48.463"/>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0T22:22:01.121"/>
    </inkml:context>
    <inkml:brush xml:id="br0">
      <inkml:brushProperty name="width" value="0.35" units="cm"/>
      <inkml:brushProperty name="height" value="0.35" units="cm"/>
      <inkml:brushProperty name="color" value="#FFFFFF"/>
    </inkml:brush>
  </inkml:definitions>
  <inkml:trace contextRef="#ctx0" brushRef="#br0">1 0 24575,'30'2'0,"1"0"0,39 9 0,-34-4 0,47 7 0,0-4 0,88-1 0,95-10 0,-425-1 0,-173 5 0,319-1 0,0 0 0,0 0 0,1 2 0,-1-1 0,1 1 0,0 1 0,0 1 0,-11 6 0,19-10 0,0 1 0,1-1 0,-1 1 0,1 0 0,-1 0 0,1 0 0,0 1 0,1-1 0,-1 1 0,1-1 0,-4 8 0,5-8 0,0-1 0,0 1 0,0 0 0,1 0 0,0-1 0,-1 1 0,1 0 0,0 0 0,0 0 0,1-1 0,-1 1 0,0 0 0,1 0 0,0 0 0,0-1 0,0 1 0,0-1 0,0 1 0,3 4 0,0-2 0,0 0 0,0 0 0,0-1 0,1 1 0,0-1 0,0-1 0,0 1 0,0-1 0,1 1 0,-1-1 0,1-1 0,0 1 0,-1-1 0,1 0 0,9 1 0,8 3 0,0-2 0,41 2 0,28-7 36,-68-1-317,0 2 1,1 0 0,-1 1 0,27 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3.641"/>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032"/>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00:53:04.378"/>
    </inkml:context>
    <inkml:brush xml:id="br0">
      <inkml:brushProperty name="width" value="0.05" units="cm"/>
      <inkml:brushProperty name="height" value="0.05" units="cm"/>
      <inkml:brushProperty name="color" value="#FFFFFF"/>
    </inkml:brush>
  </inkml:definitions>
  <inkml:trace contextRef="#ctx0" brushRef="#br0">27 1 24575,'0'0'-8191</inkml:trace>
  <inkml:trace contextRef="#ctx0" brushRef="#br0" timeOffset="1">13 1 24575,'-1'0'0,"-1"0"0,-2 1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DED90AF-B7D3-4147-B9C4-3DCC18270383}" type="datetimeFigureOut">
              <a:rPr lang="en-CA" smtClean="0"/>
              <a:t>2023-11-17</a:t>
            </a:fld>
            <a:endParaRPr lang="en-CA" dirty="0"/>
          </a:p>
        </p:txBody>
      </p:sp>
      <p:sp>
        <p:nvSpPr>
          <p:cNvPr id="4" name="Slide Image Placeholder 3"/>
          <p:cNvSpPr>
            <a:spLocks noGrp="1" noRot="1" noChangeAspect="1"/>
          </p:cNvSpPr>
          <p:nvPr>
            <p:ph type="sldImg" idx="2"/>
          </p:nvPr>
        </p:nvSpPr>
        <p:spPr>
          <a:xfrm>
            <a:off x="1314450" y="1279525"/>
            <a:ext cx="4470400" cy="34544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16B53923-3844-4F7A-8CD4-A185379AFA29}" type="slidenum">
              <a:rPr lang="en-CA" smtClean="0"/>
              <a:t>‹#›</a:t>
            </a:fld>
            <a:endParaRPr lang="en-CA" dirty="0"/>
          </a:p>
        </p:txBody>
      </p:sp>
    </p:spTree>
    <p:extLst>
      <p:ext uri="{BB962C8B-B14F-4D97-AF65-F5344CB8AC3E}">
        <p14:creationId xmlns:p14="http://schemas.microsoft.com/office/powerpoint/2010/main" val="33025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0</a:t>
            </a:fld>
            <a:endParaRPr lang="en-CA" dirty="0"/>
          </a:p>
        </p:txBody>
      </p:sp>
    </p:spTree>
    <p:extLst>
      <p:ext uri="{BB962C8B-B14F-4D97-AF65-F5344CB8AC3E}">
        <p14:creationId xmlns:p14="http://schemas.microsoft.com/office/powerpoint/2010/main" val="238596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 – Largest producer in Africa</a:t>
            </a:r>
          </a:p>
          <a:p>
            <a:r>
              <a:rPr lang="en-US" dirty="0"/>
              <a:t>Peru – Largest producer in South America</a:t>
            </a:r>
          </a:p>
          <a:p>
            <a:r>
              <a:rPr lang="en-US" dirty="0"/>
              <a:t>s</a:t>
            </a:r>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44</a:t>
            </a:fld>
            <a:endParaRPr lang="en-CA" dirty="0"/>
          </a:p>
        </p:txBody>
      </p:sp>
    </p:spTree>
    <p:extLst>
      <p:ext uri="{BB962C8B-B14F-4D97-AF65-F5344CB8AC3E}">
        <p14:creationId xmlns:p14="http://schemas.microsoft.com/office/powerpoint/2010/main" val="931662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56</a:t>
            </a:fld>
            <a:endParaRPr lang="en-CA" dirty="0"/>
          </a:p>
        </p:txBody>
      </p:sp>
    </p:spTree>
    <p:extLst>
      <p:ext uri="{BB962C8B-B14F-4D97-AF65-F5344CB8AC3E}">
        <p14:creationId xmlns:p14="http://schemas.microsoft.com/office/powerpoint/2010/main" val="3587253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57</a:t>
            </a:fld>
            <a:endParaRPr lang="en-CA" dirty="0"/>
          </a:p>
        </p:txBody>
      </p:sp>
    </p:spTree>
    <p:extLst>
      <p:ext uri="{BB962C8B-B14F-4D97-AF65-F5344CB8AC3E}">
        <p14:creationId xmlns:p14="http://schemas.microsoft.com/office/powerpoint/2010/main" val="112396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9b334ed892_1_257:notes"/>
          <p:cNvSpPr txBox="1">
            <a:spLocks noGrp="1"/>
          </p:cNvSpPr>
          <p:nvPr>
            <p:ph type="body" idx="1"/>
          </p:nvPr>
        </p:nvSpPr>
        <p:spPr>
          <a:xfrm>
            <a:off x="685494" y="4401097"/>
            <a:ext cx="5487013" cy="3599736"/>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454" name="Google Shape;454;g29b334ed892_1_257: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9b334ed892_1_257:notes"/>
          <p:cNvSpPr txBox="1">
            <a:spLocks noGrp="1"/>
          </p:cNvSpPr>
          <p:nvPr>
            <p:ph type="body" idx="1"/>
          </p:nvPr>
        </p:nvSpPr>
        <p:spPr>
          <a:xfrm>
            <a:off x="685494" y="4401097"/>
            <a:ext cx="5487013" cy="3599736"/>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454" name="Google Shape;454;g29b334ed892_1_257: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23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9b334ed892_1_257:notes"/>
          <p:cNvSpPr txBox="1">
            <a:spLocks noGrp="1"/>
          </p:cNvSpPr>
          <p:nvPr>
            <p:ph type="body" idx="1"/>
          </p:nvPr>
        </p:nvSpPr>
        <p:spPr>
          <a:xfrm>
            <a:off x="685494" y="4401097"/>
            <a:ext cx="5487013" cy="3599736"/>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454" name="Google Shape;454;g29b334ed892_1_257: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20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64</a:t>
            </a:fld>
            <a:endParaRPr lang="en-CA" dirty="0"/>
          </a:p>
        </p:txBody>
      </p:sp>
    </p:spTree>
    <p:extLst>
      <p:ext uri="{BB962C8B-B14F-4D97-AF65-F5344CB8AC3E}">
        <p14:creationId xmlns:p14="http://schemas.microsoft.com/office/powerpoint/2010/main" val="148627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65</a:t>
            </a:fld>
            <a:endParaRPr lang="en-CA" dirty="0"/>
          </a:p>
        </p:txBody>
      </p:sp>
    </p:spTree>
    <p:extLst>
      <p:ext uri="{BB962C8B-B14F-4D97-AF65-F5344CB8AC3E}">
        <p14:creationId xmlns:p14="http://schemas.microsoft.com/office/powerpoint/2010/main" val="3103944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66</a:t>
            </a:fld>
            <a:endParaRPr lang="en-CA" dirty="0"/>
          </a:p>
        </p:txBody>
      </p:sp>
    </p:spTree>
    <p:extLst>
      <p:ext uri="{BB962C8B-B14F-4D97-AF65-F5344CB8AC3E}">
        <p14:creationId xmlns:p14="http://schemas.microsoft.com/office/powerpoint/2010/main" val="208462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67</a:t>
            </a:fld>
            <a:endParaRPr lang="en-CA" dirty="0"/>
          </a:p>
        </p:txBody>
      </p:sp>
    </p:spTree>
    <p:extLst>
      <p:ext uri="{BB962C8B-B14F-4D97-AF65-F5344CB8AC3E}">
        <p14:creationId xmlns:p14="http://schemas.microsoft.com/office/powerpoint/2010/main" val="3310148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1</a:t>
            </a:fld>
            <a:endParaRPr lang="en-CA" dirty="0"/>
          </a:p>
        </p:txBody>
      </p:sp>
    </p:spTree>
    <p:extLst>
      <p:ext uri="{BB962C8B-B14F-4D97-AF65-F5344CB8AC3E}">
        <p14:creationId xmlns:p14="http://schemas.microsoft.com/office/powerpoint/2010/main" val="528824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68</a:t>
            </a:fld>
            <a:endParaRPr lang="en-CA" dirty="0"/>
          </a:p>
        </p:txBody>
      </p:sp>
    </p:spTree>
    <p:extLst>
      <p:ext uri="{BB962C8B-B14F-4D97-AF65-F5344CB8AC3E}">
        <p14:creationId xmlns:p14="http://schemas.microsoft.com/office/powerpoint/2010/main" val="1426050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69</a:t>
            </a:fld>
            <a:endParaRPr lang="en-CA" dirty="0"/>
          </a:p>
        </p:txBody>
      </p:sp>
    </p:spTree>
    <p:extLst>
      <p:ext uri="{BB962C8B-B14F-4D97-AF65-F5344CB8AC3E}">
        <p14:creationId xmlns:p14="http://schemas.microsoft.com/office/powerpoint/2010/main" val="3540724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 – Largest producer in Africa</a:t>
            </a:r>
          </a:p>
          <a:p>
            <a:r>
              <a:rPr lang="en-US" dirty="0"/>
              <a:t>Peru – Largest producer in South America</a:t>
            </a:r>
          </a:p>
          <a:p>
            <a:r>
              <a:rPr lang="en-US" dirty="0"/>
              <a:t>s</a:t>
            </a:r>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70</a:t>
            </a:fld>
            <a:endParaRPr lang="en-CA" dirty="0"/>
          </a:p>
        </p:txBody>
      </p:sp>
    </p:spTree>
    <p:extLst>
      <p:ext uri="{BB962C8B-B14F-4D97-AF65-F5344CB8AC3E}">
        <p14:creationId xmlns:p14="http://schemas.microsoft.com/office/powerpoint/2010/main" val="160311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71</a:t>
            </a:fld>
            <a:endParaRPr lang="en-CA" dirty="0"/>
          </a:p>
        </p:txBody>
      </p:sp>
    </p:spTree>
    <p:extLst>
      <p:ext uri="{BB962C8B-B14F-4D97-AF65-F5344CB8AC3E}">
        <p14:creationId xmlns:p14="http://schemas.microsoft.com/office/powerpoint/2010/main" val="4106066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72</a:t>
            </a:fld>
            <a:endParaRPr lang="en-CA" dirty="0"/>
          </a:p>
        </p:txBody>
      </p:sp>
    </p:spTree>
    <p:extLst>
      <p:ext uri="{BB962C8B-B14F-4D97-AF65-F5344CB8AC3E}">
        <p14:creationId xmlns:p14="http://schemas.microsoft.com/office/powerpoint/2010/main" val="2537513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73</a:t>
            </a:fld>
            <a:endParaRPr lang="en-CA" dirty="0"/>
          </a:p>
        </p:txBody>
      </p:sp>
    </p:spTree>
    <p:extLst>
      <p:ext uri="{BB962C8B-B14F-4D97-AF65-F5344CB8AC3E}">
        <p14:creationId xmlns:p14="http://schemas.microsoft.com/office/powerpoint/2010/main" val="100800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75</a:t>
            </a:fld>
            <a:endParaRPr lang="en-CA" dirty="0"/>
          </a:p>
        </p:txBody>
      </p:sp>
    </p:spTree>
    <p:extLst>
      <p:ext uri="{BB962C8B-B14F-4D97-AF65-F5344CB8AC3E}">
        <p14:creationId xmlns:p14="http://schemas.microsoft.com/office/powerpoint/2010/main" val="174582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79</a:t>
            </a:fld>
            <a:endParaRPr lang="en-CA" dirty="0"/>
          </a:p>
        </p:txBody>
      </p:sp>
    </p:spTree>
    <p:extLst>
      <p:ext uri="{BB962C8B-B14F-4D97-AF65-F5344CB8AC3E}">
        <p14:creationId xmlns:p14="http://schemas.microsoft.com/office/powerpoint/2010/main" val="4205066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94</a:t>
            </a:fld>
            <a:endParaRPr lang="en-CA" dirty="0"/>
          </a:p>
        </p:txBody>
      </p:sp>
    </p:spTree>
    <p:extLst>
      <p:ext uri="{BB962C8B-B14F-4D97-AF65-F5344CB8AC3E}">
        <p14:creationId xmlns:p14="http://schemas.microsoft.com/office/powerpoint/2010/main" val="3418796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a:t>
            </a:r>
          </a:p>
        </p:txBody>
      </p:sp>
      <p:sp>
        <p:nvSpPr>
          <p:cNvPr id="4" name="Slide Number Placeholder 3"/>
          <p:cNvSpPr>
            <a:spLocks noGrp="1"/>
          </p:cNvSpPr>
          <p:nvPr>
            <p:ph type="sldNum" sz="quarter" idx="5"/>
          </p:nvPr>
        </p:nvSpPr>
        <p:spPr/>
        <p:txBody>
          <a:bodyPr/>
          <a:lstStyle/>
          <a:p>
            <a:fld id="{16B53923-3844-4F7A-8CD4-A185379AFA29}" type="slidenum">
              <a:rPr lang="en-CA" smtClean="0"/>
              <a:t>164</a:t>
            </a:fld>
            <a:endParaRPr lang="en-CA"/>
          </a:p>
        </p:txBody>
      </p:sp>
    </p:spTree>
    <p:extLst>
      <p:ext uri="{BB962C8B-B14F-4D97-AF65-F5344CB8AC3E}">
        <p14:creationId xmlns:p14="http://schemas.microsoft.com/office/powerpoint/2010/main" val="130629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b785018d7_1_98: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284" name="Google Shape;284;g29b785018d7_1_98: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226</a:t>
            </a:fld>
            <a:endParaRPr lang="en-CA" dirty="0"/>
          </a:p>
        </p:txBody>
      </p:sp>
    </p:spTree>
    <p:extLst>
      <p:ext uri="{BB962C8B-B14F-4D97-AF65-F5344CB8AC3E}">
        <p14:creationId xmlns:p14="http://schemas.microsoft.com/office/powerpoint/2010/main" val="3615989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244</a:t>
            </a:fld>
            <a:endParaRPr lang="en-CA" dirty="0"/>
          </a:p>
        </p:txBody>
      </p:sp>
    </p:spTree>
    <p:extLst>
      <p:ext uri="{BB962C8B-B14F-4D97-AF65-F5344CB8AC3E}">
        <p14:creationId xmlns:p14="http://schemas.microsoft.com/office/powerpoint/2010/main" val="4052630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245</a:t>
            </a:fld>
            <a:endParaRPr lang="en-CA" dirty="0"/>
          </a:p>
        </p:txBody>
      </p:sp>
    </p:spTree>
    <p:extLst>
      <p:ext uri="{BB962C8B-B14F-4D97-AF65-F5344CB8AC3E}">
        <p14:creationId xmlns:p14="http://schemas.microsoft.com/office/powerpoint/2010/main" val="227763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246</a:t>
            </a:fld>
            <a:endParaRPr lang="en-CA" dirty="0"/>
          </a:p>
        </p:txBody>
      </p:sp>
    </p:spTree>
    <p:extLst>
      <p:ext uri="{BB962C8B-B14F-4D97-AF65-F5344CB8AC3E}">
        <p14:creationId xmlns:p14="http://schemas.microsoft.com/office/powerpoint/2010/main" val="1741360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247</a:t>
            </a:fld>
            <a:endParaRPr lang="en-CA" dirty="0"/>
          </a:p>
        </p:txBody>
      </p:sp>
    </p:spTree>
    <p:extLst>
      <p:ext uri="{BB962C8B-B14F-4D97-AF65-F5344CB8AC3E}">
        <p14:creationId xmlns:p14="http://schemas.microsoft.com/office/powerpoint/2010/main" val="1735635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248</a:t>
            </a:fld>
            <a:endParaRPr lang="en-CA" dirty="0"/>
          </a:p>
        </p:txBody>
      </p:sp>
    </p:spTree>
    <p:extLst>
      <p:ext uri="{BB962C8B-B14F-4D97-AF65-F5344CB8AC3E}">
        <p14:creationId xmlns:p14="http://schemas.microsoft.com/office/powerpoint/2010/main" val="1508373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249</a:t>
            </a:fld>
            <a:endParaRPr lang="en-CA" dirty="0"/>
          </a:p>
        </p:txBody>
      </p:sp>
    </p:spTree>
    <p:extLst>
      <p:ext uri="{BB962C8B-B14F-4D97-AF65-F5344CB8AC3E}">
        <p14:creationId xmlns:p14="http://schemas.microsoft.com/office/powerpoint/2010/main" val="2130633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250</a:t>
            </a:fld>
            <a:endParaRPr lang="en-CA" dirty="0"/>
          </a:p>
        </p:txBody>
      </p:sp>
    </p:spTree>
    <p:extLst>
      <p:ext uri="{BB962C8B-B14F-4D97-AF65-F5344CB8AC3E}">
        <p14:creationId xmlns:p14="http://schemas.microsoft.com/office/powerpoint/2010/main" val="1949996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CA" sz="1200" dirty="0">
                <a:solidFill>
                  <a:srgbClr val="A6192E"/>
                </a:solidFill>
                <a:latin typeface="Times New Roman" panose="02020603050405020304" pitchFamily="18" charset="0"/>
                <a:ea typeface="Calibri" panose="020F0502020204030204" pitchFamily="34" charset="0"/>
                <a:cs typeface="Times New Roman" panose="02020603050405020304" pitchFamily="18" charset="0"/>
              </a:rPr>
              <a:t>Intertape Polymer</a:t>
            </a:r>
            <a:r>
              <a:rPr lang="en-CA" sz="1200" dirty="0">
                <a:latin typeface="Times New Roman" panose="02020603050405020304" pitchFamily="18" charset="0"/>
                <a:ea typeface="Calibri" panose="020F0502020204030204" pitchFamily="34" charset="0"/>
                <a:cs typeface="Times New Roman" panose="02020603050405020304" pitchFamily="18" charset="0"/>
              </a:rPr>
              <a:t> – </a:t>
            </a:r>
            <a:r>
              <a:rPr lang="en-US" sz="1200" dirty="0">
                <a:latin typeface="Times New Roman" panose="02020603050405020304" pitchFamily="18" charset="0"/>
                <a:ea typeface="Calibri" panose="020F0502020204030204" pitchFamily="34" charset="0"/>
                <a:cs typeface="Times New Roman" panose="02020603050405020304" pitchFamily="18" charset="0"/>
              </a:rPr>
              <a:t>Private equity firm Clearlake Capital Group LP has signed a deal to buy Intertape Polymer Group Inc. for US$2.6 billion, including debt. Under the agreement that will see IPG become a privately held company, Clearlake will pay C$40, an 80% premium expected to close in Q3 2022.</a:t>
            </a:r>
            <a:endParaRPr lang="en-CA" sz="12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en-CA" sz="1100" dirty="0">
              <a:latin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263</a:t>
            </a:fld>
            <a:endParaRPr lang="en-CA" dirty="0"/>
          </a:p>
        </p:txBody>
      </p:sp>
    </p:spTree>
    <p:extLst>
      <p:ext uri="{BB962C8B-B14F-4D97-AF65-F5344CB8AC3E}">
        <p14:creationId xmlns:p14="http://schemas.microsoft.com/office/powerpoint/2010/main" val="232020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9b785018d7_1_54: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293" name="Google Shape;293;g29b785018d7_1_54: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b785018d7_1_84: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302" name="Google Shape;302;g29b785018d7_1_84: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9b785018d7_1_112: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311" name="Google Shape;311;g29b785018d7_1_112: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b785018d7_1_123: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321" name="Google Shape;321;g29b785018d7_1_123: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9b785018d7_1_146:notes"/>
          <p:cNvSpPr txBox="1">
            <a:spLocks noGrp="1"/>
          </p:cNvSpPr>
          <p:nvPr>
            <p:ph type="body" idx="1"/>
          </p:nvPr>
        </p:nvSpPr>
        <p:spPr>
          <a:xfrm>
            <a:off x="685494" y="4401097"/>
            <a:ext cx="5487000" cy="35997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dirty="0"/>
          </a:p>
        </p:txBody>
      </p:sp>
      <p:sp>
        <p:nvSpPr>
          <p:cNvPr id="196" name="Google Shape;196;g29b785018d7_1_146:notes"/>
          <p:cNvSpPr>
            <a:spLocks noGrp="1" noRot="1" noChangeAspect="1"/>
          </p:cNvSpPr>
          <p:nvPr>
            <p:ph type="sldImg" idx="2"/>
          </p:nvPr>
        </p:nvSpPr>
        <p:spPr>
          <a:xfrm>
            <a:off x="1433513" y="1143000"/>
            <a:ext cx="3992562"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Ghana – Largest producer in Africa</a:t>
            </a:r>
          </a:p>
          <a:p>
            <a:r>
              <a:rPr lang="en-US" dirty="0"/>
              <a:t>Peru – Largest producer in South America</a:t>
            </a:r>
          </a:p>
          <a:p>
            <a:r>
              <a:rPr lang="en-US" dirty="0"/>
              <a:t>s</a:t>
            </a:r>
            <a:endParaRPr lang="en-CA" dirty="0"/>
          </a:p>
        </p:txBody>
      </p:sp>
      <p:sp>
        <p:nvSpPr>
          <p:cNvPr id="4" name="Slide Number Placeholder 3"/>
          <p:cNvSpPr>
            <a:spLocks noGrp="1"/>
          </p:cNvSpPr>
          <p:nvPr>
            <p:ph type="sldNum" sz="quarter" idx="5"/>
          </p:nvPr>
        </p:nvSpPr>
        <p:spPr/>
        <p:txBody>
          <a:bodyPr/>
          <a:lstStyle/>
          <a:p>
            <a:fld id="{16B53923-3844-4F7A-8CD4-A185379AFA29}" type="slidenum">
              <a:rPr lang="en-CA" smtClean="0"/>
              <a:t>43</a:t>
            </a:fld>
            <a:endParaRPr lang="en-CA" dirty="0"/>
          </a:p>
        </p:txBody>
      </p:sp>
    </p:spTree>
    <p:extLst>
      <p:ext uri="{BB962C8B-B14F-4D97-AF65-F5344CB8AC3E}">
        <p14:creationId xmlns:p14="http://schemas.microsoft.com/office/powerpoint/2010/main" val="354280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3"/>
          <p:cNvSpPr>
            <a:spLocks noGrp="1" noChangeArrowheads="1"/>
          </p:cNvSpPr>
          <p:nvPr>
            <p:ph type="subTitle" idx="1"/>
          </p:nvPr>
        </p:nvSpPr>
        <p:spPr>
          <a:xfrm>
            <a:off x="1131281" y="4163386"/>
            <a:ext cx="8595332" cy="591207"/>
          </a:xfrm>
        </p:spPr>
        <p:txBody>
          <a:bodyPr lIns="0" tIns="0" rIns="0" bIns="0"/>
          <a:lstStyle>
            <a:lvl1pPr marL="0" indent="0" algn="l">
              <a:lnSpc>
                <a:spcPct val="100000"/>
              </a:lnSpc>
              <a:spcBef>
                <a:spcPct val="0"/>
              </a:spcBef>
              <a:buClrTx/>
              <a:buSzTx/>
              <a:buFontTx/>
              <a:buNone/>
              <a:defRPr sz="1800">
                <a:solidFill>
                  <a:srgbClr val="000000"/>
                </a:solidFill>
                <a:latin typeface="+mn-lt"/>
              </a:defRPr>
            </a:lvl1pPr>
          </a:lstStyle>
          <a:p>
            <a:r>
              <a:rPr lang="en-US"/>
              <a:t>Click to edit Master subtitle style</a:t>
            </a:r>
            <a:endParaRPr lang="en-CA"/>
          </a:p>
        </p:txBody>
      </p:sp>
      <p:sp>
        <p:nvSpPr>
          <p:cNvPr id="12" name="Title 1"/>
          <p:cNvSpPr>
            <a:spLocks noGrp="1"/>
          </p:cNvSpPr>
          <p:nvPr>
            <p:ph type="ctrTitle" sz="quarter"/>
          </p:nvPr>
        </p:nvSpPr>
        <p:spPr>
          <a:xfrm>
            <a:off x="1131281" y="2604851"/>
            <a:ext cx="8584407" cy="1487115"/>
          </a:xfrm>
          <a:prstGeom prst="rect">
            <a:avLst/>
          </a:prstGeom>
        </p:spPr>
        <p:txBody>
          <a:bodyPr lIns="0" tIns="0" rIns="0" anchor="b">
            <a:noAutofit/>
          </a:bodyPr>
          <a:lstStyle>
            <a:lvl1pPr algn="l">
              <a:lnSpc>
                <a:spcPct val="100000"/>
              </a:lnSpc>
              <a:defRPr sz="3000" baseline="0">
                <a:solidFill>
                  <a:srgbClr val="000000"/>
                </a:solidFill>
              </a:defRPr>
            </a:lvl1pPr>
          </a:lstStyle>
          <a:p>
            <a:r>
              <a:rPr lang="en-US"/>
              <a:t>Click to edit Master title style</a:t>
            </a:r>
            <a:endParaRPr lang="en-CA"/>
          </a:p>
        </p:txBody>
      </p:sp>
      <p:sp>
        <p:nvSpPr>
          <p:cNvPr id="7" name="Rectangle 6">
            <a:extLst>
              <a:ext uri="{FF2B5EF4-FFF2-40B4-BE49-F238E27FC236}">
                <a16:creationId xmlns:a16="http://schemas.microsoft.com/office/drawing/2014/main" id="{F03EF09C-309E-4C10-942D-ED9B8FD727CE}"/>
              </a:ext>
            </a:extLst>
          </p:cNvPr>
          <p:cNvSpPr/>
          <p:nvPr userDrawn="1"/>
        </p:nvSpPr>
        <p:spPr>
          <a:xfrm>
            <a:off x="-2612103" y="736600"/>
            <a:ext cx="2082800" cy="469900"/>
          </a:xfrm>
          <a:prstGeom prst="rect">
            <a:avLst/>
          </a:prstGeom>
          <a:solidFill>
            <a:srgbClr val="CC0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204-6-51</a:t>
            </a:r>
          </a:p>
        </p:txBody>
      </p:sp>
      <p:sp>
        <p:nvSpPr>
          <p:cNvPr id="8" name="Rectangle 7">
            <a:extLst>
              <a:ext uri="{FF2B5EF4-FFF2-40B4-BE49-F238E27FC236}">
                <a16:creationId xmlns:a16="http://schemas.microsoft.com/office/drawing/2014/main" id="{DC799312-8D61-4139-A50B-10CF43C181DD}"/>
              </a:ext>
            </a:extLst>
          </p:cNvPr>
          <p:cNvSpPr/>
          <p:nvPr userDrawn="1"/>
        </p:nvSpPr>
        <p:spPr>
          <a:xfrm>
            <a:off x="-2612103" y="1430020"/>
            <a:ext cx="2082800" cy="4699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84-88-90</a:t>
            </a:r>
          </a:p>
        </p:txBody>
      </p:sp>
      <p:sp>
        <p:nvSpPr>
          <p:cNvPr id="9" name="Rectangle 8">
            <a:extLst>
              <a:ext uri="{FF2B5EF4-FFF2-40B4-BE49-F238E27FC236}">
                <a16:creationId xmlns:a16="http://schemas.microsoft.com/office/drawing/2014/main" id="{DFDE9755-AF88-4765-892F-2B64A3D5FB28}"/>
              </a:ext>
            </a:extLst>
          </p:cNvPr>
          <p:cNvSpPr/>
          <p:nvPr userDrawn="1"/>
        </p:nvSpPr>
        <p:spPr>
          <a:xfrm>
            <a:off x="-2612103" y="2123440"/>
            <a:ext cx="2082800" cy="469900"/>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166-25-46</a:t>
            </a:r>
          </a:p>
        </p:txBody>
      </p:sp>
      <p:sp>
        <p:nvSpPr>
          <p:cNvPr id="10" name="Rectangle 9">
            <a:extLst>
              <a:ext uri="{FF2B5EF4-FFF2-40B4-BE49-F238E27FC236}">
                <a16:creationId xmlns:a16="http://schemas.microsoft.com/office/drawing/2014/main" id="{28712C81-D948-4D83-9E6F-4F8C26553CED}"/>
              </a:ext>
            </a:extLst>
          </p:cNvPr>
          <p:cNvSpPr/>
          <p:nvPr userDrawn="1"/>
        </p:nvSpPr>
        <p:spPr>
          <a:xfrm>
            <a:off x="-2612103" y="2816860"/>
            <a:ext cx="2082800" cy="469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0-0-0</a:t>
            </a:r>
          </a:p>
        </p:txBody>
      </p:sp>
      <p:sp>
        <p:nvSpPr>
          <p:cNvPr id="13" name="Rectangle 12">
            <a:extLst>
              <a:ext uri="{FF2B5EF4-FFF2-40B4-BE49-F238E27FC236}">
                <a16:creationId xmlns:a16="http://schemas.microsoft.com/office/drawing/2014/main" id="{291BA44E-3DC0-44C3-A375-2DAFB4CD02A5}"/>
              </a:ext>
            </a:extLst>
          </p:cNvPr>
          <p:cNvSpPr/>
          <p:nvPr userDrawn="1"/>
        </p:nvSpPr>
        <p:spPr>
          <a:xfrm>
            <a:off x="-2612103" y="3510280"/>
            <a:ext cx="2082800" cy="469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Any shade of grey</a:t>
            </a:r>
          </a:p>
        </p:txBody>
      </p:sp>
      <p:sp>
        <p:nvSpPr>
          <p:cNvPr id="14" name="TextBox 13">
            <a:extLst>
              <a:ext uri="{FF2B5EF4-FFF2-40B4-BE49-F238E27FC236}">
                <a16:creationId xmlns:a16="http://schemas.microsoft.com/office/drawing/2014/main" id="{FF3A86A6-76C0-400F-9408-20D0FEC657D5}"/>
              </a:ext>
            </a:extLst>
          </p:cNvPr>
          <p:cNvSpPr txBox="1"/>
          <p:nvPr userDrawn="1"/>
        </p:nvSpPr>
        <p:spPr>
          <a:xfrm>
            <a:off x="-4370974" y="4203700"/>
            <a:ext cx="4363598" cy="1000274"/>
          </a:xfrm>
          <a:prstGeom prst="rect">
            <a:avLst/>
          </a:prstGeom>
          <a:noFill/>
        </p:spPr>
        <p:txBody>
          <a:bodyPr wrap="square" rtlCol="0">
            <a:spAutoFit/>
          </a:bodyPr>
          <a:lstStyle/>
          <a:p>
            <a:pPr algn="l"/>
            <a:r>
              <a:rPr lang="en-CA" sz="1400" b="1" dirty="0">
                <a:solidFill>
                  <a:schemeClr val="tx1"/>
                </a:solidFill>
                <a:latin typeface="Trebuchet MS" panose="020B0603020202020204" pitchFamily="34" charset="0"/>
              </a:rPr>
              <a:t>Section Titles – Trebuchet MS, 14, Bold, 204-6-51</a:t>
            </a:r>
          </a:p>
          <a:p>
            <a:pPr algn="l"/>
            <a:r>
              <a:rPr lang="en-CA" sz="1200" b="1" dirty="0">
                <a:solidFill>
                  <a:schemeClr val="tx1"/>
                </a:solidFill>
                <a:latin typeface="Times New Roman" panose="02020603050405020304" pitchFamily="18" charset="0"/>
                <a:cs typeface="Times New Roman" panose="02020603050405020304" pitchFamily="18" charset="0"/>
              </a:rPr>
              <a:t>Section Subtitles – Times New Roman, 12, Bold</a:t>
            </a:r>
            <a:endParaRPr lang="en-CA" sz="1400" b="1" dirty="0">
              <a:solidFill>
                <a:schemeClr val="tx1"/>
              </a:solidFill>
              <a:latin typeface="Times New Roman" panose="02020603050405020304" pitchFamily="18" charset="0"/>
              <a:cs typeface="Times New Roman" panose="02020603050405020304" pitchFamily="18" charset="0"/>
            </a:endParaRPr>
          </a:p>
          <a:p>
            <a:pPr algn="l"/>
            <a:r>
              <a:rPr lang="en-CA" sz="1200" b="0" dirty="0">
                <a:solidFill>
                  <a:schemeClr val="tx1"/>
                </a:solidFill>
                <a:latin typeface="Times New Roman" panose="02020603050405020304" pitchFamily="18" charset="0"/>
                <a:cs typeface="Times New Roman" panose="02020603050405020304" pitchFamily="18" charset="0"/>
              </a:rPr>
              <a:t>Body Text – Times New Roman, 12</a:t>
            </a:r>
            <a:r>
              <a:rPr lang="en-CA" sz="1200" b="1" dirty="0">
                <a:solidFill>
                  <a:schemeClr val="tx1"/>
                </a:solidFill>
                <a:latin typeface="Times New Roman" panose="02020603050405020304" pitchFamily="18" charset="0"/>
                <a:cs typeface="Times New Roman" panose="02020603050405020304" pitchFamily="18" charset="0"/>
              </a:rPr>
              <a:t> </a:t>
            </a:r>
            <a:endParaRPr lang="en-CA" sz="1400" b="1" dirty="0">
              <a:solidFill>
                <a:schemeClr val="tx1"/>
              </a:solidFill>
              <a:latin typeface="Times New Roman" panose="02020603050405020304" pitchFamily="18" charset="0"/>
              <a:cs typeface="Times New Roman" panose="02020603050405020304" pitchFamily="18" charset="0"/>
            </a:endParaRPr>
          </a:p>
          <a:p>
            <a:pPr algn="l"/>
            <a:r>
              <a:rPr lang="en-CA" sz="1100" b="1" dirty="0">
                <a:solidFill>
                  <a:schemeClr val="tx1"/>
                </a:solidFill>
                <a:latin typeface="Trebuchet MS" panose="020B0603020202020204" pitchFamily="34" charset="0"/>
                <a:cs typeface="Times New Roman" panose="02020603050405020304" pitchFamily="18" charset="0"/>
              </a:rPr>
              <a:t>EXHIBIT TITLES – TREBUCHET MS, 11, BOLD</a:t>
            </a:r>
          </a:p>
          <a:p>
            <a:pPr algn="l"/>
            <a:r>
              <a:rPr lang="en-CA" sz="1000" b="0" dirty="0">
                <a:solidFill>
                  <a:schemeClr val="tx1"/>
                </a:solidFill>
                <a:latin typeface="Times New Roman" panose="02020603050405020304" pitchFamily="18" charset="0"/>
                <a:cs typeface="Times New Roman" panose="02020603050405020304" pitchFamily="18" charset="0"/>
              </a:rPr>
              <a:t>Exhibit Text – Times New Roman, 10</a:t>
            </a:r>
          </a:p>
        </p:txBody>
      </p:sp>
      <p:sp>
        <p:nvSpPr>
          <p:cNvPr id="15" name="TextBox 14">
            <a:extLst>
              <a:ext uri="{FF2B5EF4-FFF2-40B4-BE49-F238E27FC236}">
                <a16:creationId xmlns:a16="http://schemas.microsoft.com/office/drawing/2014/main" id="{4E1E0B52-83EC-491A-B05A-4AF1F4FAF5CB}"/>
              </a:ext>
            </a:extLst>
          </p:cNvPr>
          <p:cNvSpPr txBox="1"/>
          <p:nvPr userDrawn="1"/>
        </p:nvSpPr>
        <p:spPr>
          <a:xfrm>
            <a:off x="-4363598" y="5234617"/>
            <a:ext cx="4363598" cy="830997"/>
          </a:xfrm>
          <a:prstGeom prst="rect">
            <a:avLst/>
          </a:prstGeom>
          <a:noFill/>
        </p:spPr>
        <p:txBody>
          <a:bodyPr wrap="square" rtlCol="0">
            <a:spAutoFit/>
          </a:bodyPr>
          <a:lstStyle/>
          <a:p>
            <a:pPr algn="l"/>
            <a:r>
              <a:rPr lang="en-CA" sz="1200" b="1" dirty="0">
                <a:solidFill>
                  <a:schemeClr val="tx1"/>
                </a:solidFill>
                <a:latin typeface="Times New Roman" panose="02020603050405020304" pitchFamily="18" charset="0"/>
                <a:cs typeface="Times New Roman" panose="02020603050405020304" pitchFamily="18" charset="0"/>
              </a:rPr>
              <a:t>Millions/Billions: </a:t>
            </a:r>
            <a:r>
              <a:rPr lang="en-CA" sz="1200" b="0" dirty="0">
                <a:solidFill>
                  <a:schemeClr val="tx1"/>
                </a:solidFill>
                <a:latin typeface="Times New Roman" panose="02020603050405020304" pitchFamily="18" charset="0"/>
                <a:cs typeface="Times New Roman" panose="02020603050405020304" pitchFamily="18" charset="0"/>
              </a:rPr>
              <a:t>mm/bn</a:t>
            </a:r>
          </a:p>
          <a:p>
            <a:pPr algn="l"/>
            <a:r>
              <a:rPr lang="en-CA" sz="1200" b="1" dirty="0">
                <a:solidFill>
                  <a:schemeClr val="tx1"/>
                </a:solidFill>
                <a:latin typeface="Times New Roman" panose="02020603050405020304" pitchFamily="18" charset="0"/>
                <a:cs typeface="Times New Roman" panose="02020603050405020304" pitchFamily="18" charset="0"/>
              </a:rPr>
              <a:t>Actual/Estimates: </a:t>
            </a:r>
            <a:r>
              <a:rPr lang="en-CA" sz="1200" b="0" dirty="0">
                <a:solidFill>
                  <a:schemeClr val="tx1"/>
                </a:solidFill>
                <a:latin typeface="Times New Roman" panose="02020603050405020304" pitchFamily="18" charset="0"/>
                <a:cs typeface="Times New Roman" panose="02020603050405020304" pitchFamily="18" charset="0"/>
              </a:rPr>
              <a:t>A/E</a:t>
            </a:r>
            <a:endParaRPr lang="en-CA" sz="1200" b="1" dirty="0">
              <a:solidFill>
                <a:schemeClr val="tx1"/>
              </a:solidFill>
              <a:latin typeface="Times New Roman" panose="02020603050405020304" pitchFamily="18" charset="0"/>
              <a:cs typeface="Times New Roman" panose="02020603050405020304" pitchFamily="18" charset="0"/>
            </a:endParaRPr>
          </a:p>
          <a:p>
            <a:pPr algn="l"/>
            <a:r>
              <a:rPr lang="en-CA" sz="1200" b="1" dirty="0">
                <a:solidFill>
                  <a:schemeClr val="tx1"/>
                </a:solidFill>
                <a:latin typeface="Times New Roman" panose="02020603050405020304" pitchFamily="18" charset="0"/>
                <a:cs typeface="Times New Roman" panose="02020603050405020304" pitchFamily="18" charset="0"/>
              </a:rPr>
              <a:t>Graphs: </a:t>
            </a:r>
            <a:r>
              <a:rPr lang="en-CA" sz="1200" kern="1200" dirty="0">
                <a:solidFill>
                  <a:schemeClr val="tx1"/>
                </a:solidFill>
                <a:effectLst/>
                <a:latin typeface="Times New Roman" panose="02020603050405020304" pitchFamily="18" charset="0"/>
                <a:ea typeface="LF_Kai" pitchFamily="2" charset="-122"/>
                <a:cs typeface="Times New Roman" panose="02020603050405020304" pitchFamily="18" charset="0"/>
              </a:rPr>
              <a:t>_(#,##0.0_);(#,##0.0);“-”</a:t>
            </a:r>
          </a:p>
          <a:p>
            <a:pPr algn="l"/>
            <a:r>
              <a:rPr lang="en-CA" sz="1200" b="1" dirty="0">
                <a:solidFill>
                  <a:schemeClr val="tx1"/>
                </a:solidFill>
                <a:latin typeface="Times New Roman" panose="02020603050405020304" pitchFamily="18" charset="0"/>
                <a:cs typeface="Times New Roman" panose="02020603050405020304" pitchFamily="18" charset="0"/>
              </a:rPr>
              <a:t>Footnotes: </a:t>
            </a:r>
            <a:r>
              <a:rPr lang="en-CA" cap="all" baseline="30000" dirty="0">
                <a:latin typeface="Times New Roman" panose="02020603050405020304" pitchFamily="18" charset="0"/>
                <a:cs typeface="Times New Roman" panose="02020603050405020304" pitchFamily="18" charset="0"/>
              </a:rPr>
              <a:t>(#)</a:t>
            </a:r>
            <a:endParaRPr lang="en-CA" sz="9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4D84C13-61A3-5C82-A191-710454E9310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2113" y="6451345"/>
            <a:ext cx="1936126" cy="45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39573"/>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6"/>
        <p:cNvGrpSpPr/>
        <p:nvPr/>
      </p:nvGrpSpPr>
      <p:grpSpPr>
        <a:xfrm>
          <a:off x="0" y="0"/>
          <a:ext cx="0" cy="0"/>
          <a:chOff x="0" y="0"/>
          <a:chExt cx="0" cy="0"/>
        </a:xfrm>
      </p:grpSpPr>
      <p:sp>
        <p:nvSpPr>
          <p:cNvPr id="77" name="Google Shape;77;p15"/>
          <p:cNvSpPr txBox="1">
            <a:spLocks noGrp="1"/>
          </p:cNvSpPr>
          <p:nvPr>
            <p:ph type="body" idx="1"/>
          </p:nvPr>
        </p:nvSpPr>
        <p:spPr>
          <a:xfrm>
            <a:off x="331217" y="866998"/>
            <a:ext cx="9400032" cy="182881"/>
          </a:xfrm>
          <a:prstGeom prst="rect">
            <a:avLst/>
          </a:prstGeom>
          <a:noFill/>
          <a:ln>
            <a:noFill/>
          </a:ln>
        </p:spPr>
        <p:txBody>
          <a:bodyPr spcFirstLastPara="1" wrap="square" lIns="0" tIns="0" rIns="0" bIns="0" anchor="t" anchorCtr="0">
            <a:noAutofit/>
          </a:bodyPr>
          <a:lstStyle>
            <a:lvl1pPr marL="502920" lvl="0" indent="-251460" algn="l">
              <a:spcBef>
                <a:spcPts val="770"/>
              </a:spcBef>
              <a:spcAft>
                <a:spcPts val="0"/>
              </a:spcAft>
              <a:buSzPts val="700"/>
              <a:buNone/>
              <a:defRPr sz="1100" b="0" i="0">
                <a:solidFill>
                  <a:schemeClr val="dk1"/>
                </a:solidFill>
              </a:defRPr>
            </a:lvl1pPr>
            <a:lvl2pPr marL="1005840" lvl="1" indent="-321310" algn="l">
              <a:spcBef>
                <a:spcPts val="220"/>
              </a:spcBef>
              <a:spcAft>
                <a:spcPts val="0"/>
              </a:spcAft>
              <a:buSzPts val="1000"/>
              <a:buChar char="■"/>
              <a:defRPr/>
            </a:lvl2pPr>
            <a:lvl3pPr marL="1508760" lvl="2" indent="-356235" algn="l">
              <a:spcBef>
                <a:spcPts val="220"/>
              </a:spcBef>
              <a:spcAft>
                <a:spcPts val="0"/>
              </a:spcAft>
              <a:buSzPts val="1500"/>
              <a:buChar char="–"/>
              <a:defRPr/>
            </a:lvl3pPr>
            <a:lvl4pPr marL="2011680" lvl="3" indent="-356235" algn="l">
              <a:spcBef>
                <a:spcPts val="220"/>
              </a:spcBef>
              <a:spcAft>
                <a:spcPts val="0"/>
              </a:spcAft>
              <a:buSzPts val="1500"/>
              <a:buChar char="⬥"/>
              <a:defRPr/>
            </a:lvl4pPr>
            <a:lvl5pPr marL="2514600" lvl="4" indent="-356235" algn="l">
              <a:spcBef>
                <a:spcPts val="220"/>
              </a:spcBef>
              <a:spcAft>
                <a:spcPts val="0"/>
              </a:spcAft>
              <a:buSzPts val="1500"/>
              <a:buChar char="&gt;"/>
              <a:defRPr/>
            </a:lvl5pPr>
            <a:lvl6pPr marL="3017520" lvl="5" indent="-356235" algn="l">
              <a:spcBef>
                <a:spcPts val="440"/>
              </a:spcBef>
              <a:spcAft>
                <a:spcPts val="0"/>
              </a:spcAft>
              <a:buSzPts val="1500"/>
              <a:buChar char="&gt;"/>
              <a:defRPr/>
            </a:lvl6pPr>
            <a:lvl7pPr marL="3520440" lvl="6" indent="-356235" algn="l">
              <a:spcBef>
                <a:spcPts val="440"/>
              </a:spcBef>
              <a:spcAft>
                <a:spcPts val="0"/>
              </a:spcAft>
              <a:buSzPts val="1500"/>
              <a:buChar char="&gt;"/>
              <a:defRPr/>
            </a:lvl7pPr>
            <a:lvl8pPr marL="4023360" lvl="7" indent="-356235" algn="l">
              <a:spcBef>
                <a:spcPts val="440"/>
              </a:spcBef>
              <a:spcAft>
                <a:spcPts val="0"/>
              </a:spcAft>
              <a:buSzPts val="1500"/>
              <a:buChar char="&gt;"/>
              <a:defRPr/>
            </a:lvl8pPr>
            <a:lvl9pPr marL="4526280" lvl="8" indent="-356235" algn="l">
              <a:spcBef>
                <a:spcPts val="440"/>
              </a:spcBef>
              <a:spcAft>
                <a:spcPts val="0"/>
              </a:spcAft>
              <a:buSzPts val="1500"/>
              <a:buChar char="&gt;"/>
              <a:defRPr/>
            </a:lvl9pPr>
          </a:lstStyle>
          <a:p>
            <a:endParaRPr/>
          </a:p>
        </p:txBody>
      </p:sp>
      <p:sp>
        <p:nvSpPr>
          <p:cNvPr id="78" name="Google Shape;78;p15"/>
          <p:cNvSpPr txBox="1">
            <a:spLocks noGrp="1"/>
          </p:cNvSpPr>
          <p:nvPr>
            <p:ph type="ftr" idx="11"/>
          </p:nvPr>
        </p:nvSpPr>
        <p:spPr>
          <a:xfrm>
            <a:off x="642938" y="7035954"/>
            <a:ext cx="6400800" cy="414338"/>
          </a:xfrm>
          <a:prstGeom prst="rect">
            <a:avLst/>
          </a:prstGeom>
          <a:noFill/>
          <a:ln>
            <a:noFill/>
          </a:ln>
        </p:spPr>
        <p:txBody>
          <a:bodyPr spcFirstLastPara="1" wrap="square" lIns="0" tIns="37775" rIns="0" bIns="37775" anchor="t" anchorCtr="0">
            <a:noAutofit/>
          </a:bodyPr>
          <a:lstStyle>
            <a:lvl1pPr lvl="0" algn="l">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dirty="0"/>
          </a:p>
        </p:txBody>
      </p:sp>
      <p:sp>
        <p:nvSpPr>
          <p:cNvPr id="79" name="Google Shape;79;p15"/>
          <p:cNvSpPr txBox="1">
            <a:spLocks noGrp="1"/>
          </p:cNvSpPr>
          <p:nvPr>
            <p:ph type="body" idx="2"/>
          </p:nvPr>
        </p:nvSpPr>
        <p:spPr>
          <a:xfrm>
            <a:off x="5121212" y="302160"/>
            <a:ext cx="4608577" cy="128015"/>
          </a:xfrm>
          <a:prstGeom prst="rect">
            <a:avLst/>
          </a:prstGeom>
          <a:noFill/>
          <a:ln>
            <a:noFill/>
          </a:ln>
        </p:spPr>
        <p:txBody>
          <a:bodyPr spcFirstLastPara="1" wrap="square" lIns="0" tIns="0" rIns="0" bIns="0" anchor="ctr" anchorCtr="0">
            <a:noAutofit/>
          </a:bodyPr>
          <a:lstStyle>
            <a:lvl1pPr marL="502920" lvl="0" indent="-251460" algn="r">
              <a:spcBef>
                <a:spcPts val="770"/>
              </a:spcBef>
              <a:spcAft>
                <a:spcPts val="0"/>
              </a:spcAft>
              <a:buSzPts val="500"/>
              <a:buNone/>
              <a:defRPr sz="770" cap="none">
                <a:solidFill>
                  <a:schemeClr val="dk1"/>
                </a:solidFill>
                <a:latin typeface="Times New Roman"/>
                <a:ea typeface="Times New Roman"/>
                <a:cs typeface="Times New Roman"/>
                <a:sym typeface="Times New Roman"/>
              </a:defRPr>
            </a:lvl1pPr>
            <a:lvl2pPr marL="1005840" lvl="1" indent="-321310" algn="l">
              <a:spcBef>
                <a:spcPts val="220"/>
              </a:spcBef>
              <a:spcAft>
                <a:spcPts val="0"/>
              </a:spcAft>
              <a:buSzPts val="1000"/>
              <a:buChar char="■"/>
              <a:defRPr/>
            </a:lvl2pPr>
            <a:lvl3pPr marL="1508760" lvl="2" indent="-356235" algn="l">
              <a:spcBef>
                <a:spcPts val="220"/>
              </a:spcBef>
              <a:spcAft>
                <a:spcPts val="0"/>
              </a:spcAft>
              <a:buSzPts val="1500"/>
              <a:buChar char="–"/>
              <a:defRPr/>
            </a:lvl3pPr>
            <a:lvl4pPr marL="2011680" lvl="3" indent="-356235" algn="l">
              <a:spcBef>
                <a:spcPts val="220"/>
              </a:spcBef>
              <a:spcAft>
                <a:spcPts val="0"/>
              </a:spcAft>
              <a:buSzPts val="1500"/>
              <a:buChar char="⬥"/>
              <a:defRPr/>
            </a:lvl4pPr>
            <a:lvl5pPr marL="2514600" lvl="4" indent="-356235" algn="l">
              <a:spcBef>
                <a:spcPts val="220"/>
              </a:spcBef>
              <a:spcAft>
                <a:spcPts val="0"/>
              </a:spcAft>
              <a:buSzPts val="1500"/>
              <a:buChar char="&gt;"/>
              <a:defRPr/>
            </a:lvl5pPr>
            <a:lvl6pPr marL="3017520" lvl="5" indent="-356235" algn="l">
              <a:spcBef>
                <a:spcPts val="440"/>
              </a:spcBef>
              <a:spcAft>
                <a:spcPts val="0"/>
              </a:spcAft>
              <a:buSzPts val="1500"/>
              <a:buChar char="&gt;"/>
              <a:defRPr/>
            </a:lvl6pPr>
            <a:lvl7pPr marL="3520440" lvl="6" indent="-356235" algn="l">
              <a:spcBef>
                <a:spcPts val="440"/>
              </a:spcBef>
              <a:spcAft>
                <a:spcPts val="0"/>
              </a:spcAft>
              <a:buSzPts val="1500"/>
              <a:buChar char="&gt;"/>
              <a:defRPr/>
            </a:lvl7pPr>
            <a:lvl8pPr marL="4023360" lvl="7" indent="-356235" algn="l">
              <a:spcBef>
                <a:spcPts val="440"/>
              </a:spcBef>
              <a:spcAft>
                <a:spcPts val="0"/>
              </a:spcAft>
              <a:buSzPts val="1500"/>
              <a:buChar char="&gt;"/>
              <a:defRPr/>
            </a:lvl8pPr>
            <a:lvl9pPr marL="4526280" lvl="8" indent="-356235" algn="l">
              <a:spcBef>
                <a:spcPts val="440"/>
              </a:spcBef>
              <a:spcAft>
                <a:spcPts val="0"/>
              </a:spcAft>
              <a:buSzPts val="1500"/>
              <a:buChar char="&gt;"/>
              <a:defRPr/>
            </a:lvl9pPr>
          </a:lstStyle>
          <a:p>
            <a:endParaRPr/>
          </a:p>
        </p:txBody>
      </p:sp>
      <p:sp>
        <p:nvSpPr>
          <p:cNvPr id="80" name="Google Shape;80;p15"/>
          <p:cNvSpPr txBox="1">
            <a:spLocks noGrp="1"/>
          </p:cNvSpPr>
          <p:nvPr>
            <p:ph type="body" idx="3"/>
          </p:nvPr>
        </p:nvSpPr>
        <p:spPr>
          <a:xfrm>
            <a:off x="331217" y="1053646"/>
            <a:ext cx="9400032" cy="5349240"/>
          </a:xfrm>
          <a:prstGeom prst="rect">
            <a:avLst/>
          </a:prstGeom>
          <a:noFill/>
          <a:ln>
            <a:noFill/>
          </a:ln>
        </p:spPr>
        <p:txBody>
          <a:bodyPr spcFirstLastPara="1" wrap="square" lIns="0" tIns="37775" rIns="0" bIns="37775" anchor="t" anchorCtr="0">
            <a:noAutofit/>
          </a:bodyPr>
          <a:lstStyle>
            <a:lvl1pPr marL="502920" lvl="0" indent="-321310" algn="l">
              <a:spcBef>
                <a:spcPts val="770"/>
              </a:spcBef>
              <a:spcAft>
                <a:spcPts val="0"/>
              </a:spcAft>
              <a:buSzPts val="1000"/>
              <a:buChar char="●"/>
              <a:defRPr/>
            </a:lvl1pPr>
            <a:lvl2pPr marL="1005840" lvl="1" indent="-321310" algn="l">
              <a:spcBef>
                <a:spcPts val="220"/>
              </a:spcBef>
              <a:spcAft>
                <a:spcPts val="0"/>
              </a:spcAft>
              <a:buSzPts val="1000"/>
              <a:buChar char="■"/>
              <a:defRPr/>
            </a:lvl2pPr>
            <a:lvl3pPr marL="1508760" lvl="2" indent="-356235" algn="l">
              <a:spcBef>
                <a:spcPts val="220"/>
              </a:spcBef>
              <a:spcAft>
                <a:spcPts val="0"/>
              </a:spcAft>
              <a:buSzPts val="1500"/>
              <a:buChar char="–"/>
              <a:defRPr/>
            </a:lvl3pPr>
            <a:lvl4pPr marL="2011680" lvl="3" indent="-356235" algn="l">
              <a:spcBef>
                <a:spcPts val="220"/>
              </a:spcBef>
              <a:spcAft>
                <a:spcPts val="0"/>
              </a:spcAft>
              <a:buSzPts val="1500"/>
              <a:buChar char="⬥"/>
              <a:defRPr/>
            </a:lvl4pPr>
            <a:lvl5pPr marL="2514600" lvl="4" indent="-356235" algn="l">
              <a:spcBef>
                <a:spcPts val="220"/>
              </a:spcBef>
              <a:spcAft>
                <a:spcPts val="0"/>
              </a:spcAft>
              <a:buSzPts val="1500"/>
              <a:buChar char="&gt;"/>
              <a:defRPr/>
            </a:lvl5pPr>
            <a:lvl6pPr marL="3017520" lvl="5" indent="-356235" algn="l">
              <a:spcBef>
                <a:spcPts val="440"/>
              </a:spcBef>
              <a:spcAft>
                <a:spcPts val="0"/>
              </a:spcAft>
              <a:buSzPts val="1500"/>
              <a:buChar char="&gt;"/>
              <a:defRPr/>
            </a:lvl6pPr>
            <a:lvl7pPr marL="3520440" lvl="6" indent="-356235" algn="l">
              <a:spcBef>
                <a:spcPts val="440"/>
              </a:spcBef>
              <a:spcAft>
                <a:spcPts val="0"/>
              </a:spcAft>
              <a:buSzPts val="1500"/>
              <a:buChar char="&gt;"/>
              <a:defRPr/>
            </a:lvl7pPr>
            <a:lvl8pPr marL="4023360" lvl="7" indent="-356235" algn="l">
              <a:spcBef>
                <a:spcPts val="440"/>
              </a:spcBef>
              <a:spcAft>
                <a:spcPts val="0"/>
              </a:spcAft>
              <a:buSzPts val="1500"/>
              <a:buChar char="&gt;"/>
              <a:defRPr/>
            </a:lvl8pPr>
            <a:lvl9pPr marL="4526280" lvl="8" indent="-356235" algn="l">
              <a:spcBef>
                <a:spcPts val="440"/>
              </a:spcBef>
              <a:spcAft>
                <a:spcPts val="0"/>
              </a:spcAft>
              <a:buSzPts val="1500"/>
              <a:buChar char="&gt;"/>
              <a:defRPr/>
            </a:lvl9pPr>
          </a:lstStyle>
          <a:p>
            <a:endParaRPr/>
          </a:p>
        </p:txBody>
      </p:sp>
      <p:sp>
        <p:nvSpPr>
          <p:cNvPr id="81" name="Google Shape;81;p15"/>
          <p:cNvSpPr txBox="1">
            <a:spLocks noGrp="1"/>
          </p:cNvSpPr>
          <p:nvPr>
            <p:ph type="title"/>
          </p:nvPr>
        </p:nvSpPr>
        <p:spPr>
          <a:xfrm>
            <a:off x="331788" y="546288"/>
            <a:ext cx="9400032" cy="32004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200"/>
              <a:buNone/>
              <a:defRPr/>
            </a:lvl1pPr>
            <a:lvl2pPr lvl="1" algn="l">
              <a:lnSpc>
                <a:spcPct val="154888"/>
              </a:lnSpc>
              <a:spcBef>
                <a:spcPts val="0"/>
              </a:spcBef>
              <a:spcAft>
                <a:spcPts val="0"/>
              </a:spcAft>
              <a:buSzPts val="1200"/>
              <a:buNone/>
              <a:defRPr/>
            </a:lvl2pPr>
            <a:lvl3pPr lvl="2" algn="l">
              <a:lnSpc>
                <a:spcPct val="154888"/>
              </a:lnSpc>
              <a:spcBef>
                <a:spcPts val="0"/>
              </a:spcBef>
              <a:spcAft>
                <a:spcPts val="0"/>
              </a:spcAft>
              <a:buSzPts val="1200"/>
              <a:buNone/>
              <a:defRPr/>
            </a:lvl3pPr>
            <a:lvl4pPr lvl="3" algn="l">
              <a:lnSpc>
                <a:spcPct val="154888"/>
              </a:lnSpc>
              <a:spcBef>
                <a:spcPts val="0"/>
              </a:spcBef>
              <a:spcAft>
                <a:spcPts val="0"/>
              </a:spcAft>
              <a:buSzPts val="1200"/>
              <a:buNone/>
              <a:defRPr/>
            </a:lvl4pPr>
            <a:lvl5pPr lvl="4" algn="l">
              <a:lnSpc>
                <a:spcPct val="154888"/>
              </a:lnSpc>
              <a:spcBef>
                <a:spcPts val="0"/>
              </a:spcBef>
              <a:spcAft>
                <a:spcPts val="0"/>
              </a:spcAft>
              <a:buSzPts val="1200"/>
              <a:buNone/>
              <a:defRPr/>
            </a:lvl5pPr>
            <a:lvl6pPr lvl="5" algn="l">
              <a:lnSpc>
                <a:spcPct val="154888"/>
              </a:lnSpc>
              <a:spcBef>
                <a:spcPts val="0"/>
              </a:spcBef>
              <a:spcAft>
                <a:spcPts val="0"/>
              </a:spcAft>
              <a:buSzPts val="1200"/>
              <a:buNone/>
              <a:defRPr/>
            </a:lvl6pPr>
            <a:lvl7pPr lvl="6" algn="l">
              <a:lnSpc>
                <a:spcPct val="154888"/>
              </a:lnSpc>
              <a:spcBef>
                <a:spcPts val="0"/>
              </a:spcBef>
              <a:spcAft>
                <a:spcPts val="0"/>
              </a:spcAft>
              <a:buSzPts val="1200"/>
              <a:buNone/>
              <a:defRPr/>
            </a:lvl7pPr>
            <a:lvl8pPr lvl="7" algn="l">
              <a:lnSpc>
                <a:spcPct val="154888"/>
              </a:lnSpc>
              <a:spcBef>
                <a:spcPts val="0"/>
              </a:spcBef>
              <a:spcAft>
                <a:spcPts val="0"/>
              </a:spcAft>
              <a:buSzPts val="1200"/>
              <a:buNone/>
              <a:defRPr/>
            </a:lvl8pPr>
            <a:lvl9pPr lvl="8" algn="l">
              <a:lnSpc>
                <a:spcPct val="154888"/>
              </a:lnSpc>
              <a:spcBef>
                <a:spcPts val="0"/>
              </a:spcBef>
              <a:spcAft>
                <a:spcPts val="0"/>
              </a:spcAft>
              <a:buSzPts val="1200"/>
              <a:buNone/>
              <a:defRPr/>
            </a:lvl9pPr>
          </a:lstStyle>
          <a:p>
            <a:endParaRPr/>
          </a:p>
        </p:txBody>
      </p:sp>
    </p:spTree>
    <p:extLst>
      <p:ext uri="{BB962C8B-B14F-4D97-AF65-F5344CB8AC3E}">
        <p14:creationId xmlns:p14="http://schemas.microsoft.com/office/powerpoint/2010/main" val="85272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2"/>
        <p:cNvGrpSpPr/>
        <p:nvPr/>
      </p:nvGrpSpPr>
      <p:grpSpPr>
        <a:xfrm>
          <a:off x="0" y="0"/>
          <a:ext cx="0" cy="0"/>
          <a:chOff x="0" y="0"/>
          <a:chExt cx="0" cy="0"/>
        </a:xfrm>
      </p:grpSpPr>
      <p:sp>
        <p:nvSpPr>
          <p:cNvPr id="83" name="Google Shape;83;p16"/>
          <p:cNvSpPr txBox="1">
            <a:spLocks noGrp="1"/>
          </p:cNvSpPr>
          <p:nvPr>
            <p:ph type="body" idx="1"/>
          </p:nvPr>
        </p:nvSpPr>
        <p:spPr>
          <a:xfrm>
            <a:off x="331788" y="866850"/>
            <a:ext cx="9400032" cy="182881"/>
          </a:xfrm>
          <a:prstGeom prst="rect">
            <a:avLst/>
          </a:prstGeom>
          <a:noFill/>
          <a:ln>
            <a:noFill/>
          </a:ln>
        </p:spPr>
        <p:txBody>
          <a:bodyPr spcFirstLastPara="1" wrap="square" lIns="0" tIns="0" rIns="0" bIns="0" anchor="t" anchorCtr="0">
            <a:noAutofit/>
          </a:bodyPr>
          <a:lstStyle>
            <a:lvl1pPr marL="502920" lvl="0" indent="-251460" algn="l">
              <a:spcBef>
                <a:spcPts val="770"/>
              </a:spcBef>
              <a:spcAft>
                <a:spcPts val="0"/>
              </a:spcAft>
              <a:buSzPts val="700"/>
              <a:buNone/>
              <a:defRPr sz="1100" b="0" i="1">
                <a:solidFill>
                  <a:schemeClr val="dk1"/>
                </a:solidFill>
              </a:defRPr>
            </a:lvl1pPr>
            <a:lvl2pPr marL="1005840" lvl="1" indent="-321310" algn="l">
              <a:spcBef>
                <a:spcPts val="220"/>
              </a:spcBef>
              <a:spcAft>
                <a:spcPts val="0"/>
              </a:spcAft>
              <a:buSzPts val="1000"/>
              <a:buChar char="■"/>
              <a:defRPr/>
            </a:lvl2pPr>
            <a:lvl3pPr marL="1508760" lvl="2" indent="-356235" algn="l">
              <a:spcBef>
                <a:spcPts val="220"/>
              </a:spcBef>
              <a:spcAft>
                <a:spcPts val="0"/>
              </a:spcAft>
              <a:buSzPts val="1500"/>
              <a:buChar char="–"/>
              <a:defRPr/>
            </a:lvl3pPr>
            <a:lvl4pPr marL="2011680" lvl="3" indent="-356235" algn="l">
              <a:spcBef>
                <a:spcPts val="220"/>
              </a:spcBef>
              <a:spcAft>
                <a:spcPts val="0"/>
              </a:spcAft>
              <a:buSzPts val="1500"/>
              <a:buChar char="⬥"/>
              <a:defRPr/>
            </a:lvl4pPr>
            <a:lvl5pPr marL="2514600" lvl="4" indent="-356235" algn="l">
              <a:spcBef>
                <a:spcPts val="220"/>
              </a:spcBef>
              <a:spcAft>
                <a:spcPts val="0"/>
              </a:spcAft>
              <a:buSzPts val="1500"/>
              <a:buChar char="&gt;"/>
              <a:defRPr/>
            </a:lvl5pPr>
            <a:lvl6pPr marL="3017520" lvl="5" indent="-356235" algn="l">
              <a:spcBef>
                <a:spcPts val="440"/>
              </a:spcBef>
              <a:spcAft>
                <a:spcPts val="0"/>
              </a:spcAft>
              <a:buSzPts val="1500"/>
              <a:buChar char="&gt;"/>
              <a:defRPr/>
            </a:lvl6pPr>
            <a:lvl7pPr marL="3520440" lvl="6" indent="-356235" algn="l">
              <a:spcBef>
                <a:spcPts val="440"/>
              </a:spcBef>
              <a:spcAft>
                <a:spcPts val="0"/>
              </a:spcAft>
              <a:buSzPts val="1500"/>
              <a:buChar char="&gt;"/>
              <a:defRPr/>
            </a:lvl7pPr>
            <a:lvl8pPr marL="4023360" lvl="7" indent="-356235" algn="l">
              <a:spcBef>
                <a:spcPts val="440"/>
              </a:spcBef>
              <a:spcAft>
                <a:spcPts val="0"/>
              </a:spcAft>
              <a:buSzPts val="1500"/>
              <a:buChar char="&gt;"/>
              <a:defRPr/>
            </a:lvl8pPr>
            <a:lvl9pPr marL="4526280" lvl="8" indent="-356235" algn="l">
              <a:spcBef>
                <a:spcPts val="440"/>
              </a:spcBef>
              <a:spcAft>
                <a:spcPts val="0"/>
              </a:spcAft>
              <a:buSzPts val="1500"/>
              <a:buChar char="&gt;"/>
              <a:defRPr/>
            </a:lvl9pPr>
          </a:lstStyle>
          <a:p>
            <a:endParaRPr/>
          </a:p>
        </p:txBody>
      </p:sp>
      <p:sp>
        <p:nvSpPr>
          <p:cNvPr id="84" name="Google Shape;84;p16"/>
          <p:cNvSpPr txBox="1">
            <a:spLocks noGrp="1"/>
          </p:cNvSpPr>
          <p:nvPr>
            <p:ph type="ftr" idx="11"/>
          </p:nvPr>
        </p:nvSpPr>
        <p:spPr>
          <a:xfrm>
            <a:off x="642938" y="7035954"/>
            <a:ext cx="6400800" cy="414338"/>
          </a:xfrm>
          <a:prstGeom prst="rect">
            <a:avLst/>
          </a:prstGeom>
          <a:noFill/>
          <a:ln>
            <a:noFill/>
          </a:ln>
        </p:spPr>
        <p:txBody>
          <a:bodyPr spcFirstLastPara="1" wrap="square" lIns="0" tIns="37775" rIns="0" bIns="37775" anchor="t" anchorCtr="0">
            <a:noAutofit/>
          </a:bodyPr>
          <a:lstStyle>
            <a:lvl1pPr lvl="0" algn="l">
              <a:spcBef>
                <a:spcPts val="0"/>
              </a:spcBef>
              <a:spcAft>
                <a:spcPts val="0"/>
              </a:spcAft>
              <a:buSzPts val="1200"/>
              <a:buNone/>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l">
              <a:spcBef>
                <a:spcPts val="0"/>
              </a:spcBef>
              <a:spcAft>
                <a:spcPts val="0"/>
              </a:spcAft>
              <a:buSzPts val="1200"/>
              <a:buNone/>
              <a:defRPr/>
            </a:lvl6pPr>
            <a:lvl7pPr lvl="6" algn="l">
              <a:spcBef>
                <a:spcPts val="0"/>
              </a:spcBef>
              <a:spcAft>
                <a:spcPts val="0"/>
              </a:spcAft>
              <a:buSzPts val="1200"/>
              <a:buNone/>
              <a:defRPr/>
            </a:lvl7pPr>
            <a:lvl8pPr lvl="7" algn="l">
              <a:spcBef>
                <a:spcPts val="0"/>
              </a:spcBef>
              <a:spcAft>
                <a:spcPts val="0"/>
              </a:spcAft>
              <a:buSzPts val="1200"/>
              <a:buNone/>
              <a:defRPr/>
            </a:lvl8pPr>
            <a:lvl9pPr lvl="8" algn="l">
              <a:spcBef>
                <a:spcPts val="0"/>
              </a:spcBef>
              <a:spcAft>
                <a:spcPts val="0"/>
              </a:spcAft>
              <a:buSzPts val="1200"/>
              <a:buNone/>
              <a:defRPr/>
            </a:lvl9pPr>
          </a:lstStyle>
          <a:p>
            <a:endParaRPr dirty="0"/>
          </a:p>
        </p:txBody>
      </p:sp>
      <p:sp>
        <p:nvSpPr>
          <p:cNvPr id="85" name="Google Shape;85;p16"/>
          <p:cNvSpPr txBox="1">
            <a:spLocks noGrp="1"/>
          </p:cNvSpPr>
          <p:nvPr>
            <p:ph type="body" idx="2"/>
          </p:nvPr>
        </p:nvSpPr>
        <p:spPr>
          <a:xfrm>
            <a:off x="5121212" y="302160"/>
            <a:ext cx="4608577" cy="128015"/>
          </a:xfrm>
          <a:prstGeom prst="rect">
            <a:avLst/>
          </a:prstGeom>
          <a:noFill/>
          <a:ln>
            <a:noFill/>
          </a:ln>
        </p:spPr>
        <p:txBody>
          <a:bodyPr spcFirstLastPara="1" wrap="square" lIns="0" tIns="0" rIns="0" bIns="0" anchor="ctr" anchorCtr="0">
            <a:noAutofit/>
          </a:bodyPr>
          <a:lstStyle>
            <a:lvl1pPr marL="502920" lvl="0" indent="-251460" algn="r">
              <a:spcBef>
                <a:spcPts val="770"/>
              </a:spcBef>
              <a:spcAft>
                <a:spcPts val="0"/>
              </a:spcAft>
              <a:buSzPts val="500"/>
              <a:buNone/>
              <a:defRPr sz="770" cap="none">
                <a:solidFill>
                  <a:schemeClr val="dk1"/>
                </a:solidFill>
                <a:latin typeface="Times New Roman"/>
                <a:ea typeface="Times New Roman"/>
                <a:cs typeface="Times New Roman"/>
                <a:sym typeface="Times New Roman"/>
              </a:defRPr>
            </a:lvl1pPr>
            <a:lvl2pPr marL="1005840" lvl="1" indent="-321310" algn="l">
              <a:spcBef>
                <a:spcPts val="220"/>
              </a:spcBef>
              <a:spcAft>
                <a:spcPts val="0"/>
              </a:spcAft>
              <a:buSzPts val="1000"/>
              <a:buChar char="■"/>
              <a:defRPr/>
            </a:lvl2pPr>
            <a:lvl3pPr marL="1508760" lvl="2" indent="-356235" algn="l">
              <a:spcBef>
                <a:spcPts val="220"/>
              </a:spcBef>
              <a:spcAft>
                <a:spcPts val="0"/>
              </a:spcAft>
              <a:buSzPts val="1500"/>
              <a:buChar char="–"/>
              <a:defRPr/>
            </a:lvl3pPr>
            <a:lvl4pPr marL="2011680" lvl="3" indent="-356235" algn="l">
              <a:spcBef>
                <a:spcPts val="220"/>
              </a:spcBef>
              <a:spcAft>
                <a:spcPts val="0"/>
              </a:spcAft>
              <a:buSzPts val="1500"/>
              <a:buChar char="⬥"/>
              <a:defRPr/>
            </a:lvl4pPr>
            <a:lvl5pPr marL="2514600" lvl="4" indent="-356235" algn="l">
              <a:spcBef>
                <a:spcPts val="220"/>
              </a:spcBef>
              <a:spcAft>
                <a:spcPts val="0"/>
              </a:spcAft>
              <a:buSzPts val="1500"/>
              <a:buChar char="&gt;"/>
              <a:defRPr/>
            </a:lvl5pPr>
            <a:lvl6pPr marL="3017520" lvl="5" indent="-356235" algn="l">
              <a:spcBef>
                <a:spcPts val="440"/>
              </a:spcBef>
              <a:spcAft>
                <a:spcPts val="0"/>
              </a:spcAft>
              <a:buSzPts val="1500"/>
              <a:buChar char="&gt;"/>
              <a:defRPr/>
            </a:lvl6pPr>
            <a:lvl7pPr marL="3520440" lvl="6" indent="-356235" algn="l">
              <a:spcBef>
                <a:spcPts val="440"/>
              </a:spcBef>
              <a:spcAft>
                <a:spcPts val="0"/>
              </a:spcAft>
              <a:buSzPts val="1500"/>
              <a:buChar char="&gt;"/>
              <a:defRPr/>
            </a:lvl7pPr>
            <a:lvl8pPr marL="4023360" lvl="7" indent="-356235" algn="l">
              <a:spcBef>
                <a:spcPts val="440"/>
              </a:spcBef>
              <a:spcAft>
                <a:spcPts val="0"/>
              </a:spcAft>
              <a:buSzPts val="1500"/>
              <a:buChar char="&gt;"/>
              <a:defRPr/>
            </a:lvl8pPr>
            <a:lvl9pPr marL="4526280" lvl="8" indent="-356235" algn="l">
              <a:spcBef>
                <a:spcPts val="440"/>
              </a:spcBef>
              <a:spcAft>
                <a:spcPts val="0"/>
              </a:spcAft>
              <a:buSzPts val="1500"/>
              <a:buChar char="&gt;"/>
              <a:defRPr/>
            </a:lvl9pPr>
          </a:lstStyle>
          <a:p>
            <a:endParaRPr/>
          </a:p>
        </p:txBody>
      </p:sp>
      <p:sp>
        <p:nvSpPr>
          <p:cNvPr id="86" name="Google Shape;86;p16"/>
          <p:cNvSpPr txBox="1">
            <a:spLocks noGrp="1"/>
          </p:cNvSpPr>
          <p:nvPr>
            <p:ph type="title"/>
          </p:nvPr>
        </p:nvSpPr>
        <p:spPr>
          <a:xfrm>
            <a:off x="331788" y="546288"/>
            <a:ext cx="9400032" cy="32004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200"/>
              <a:buNone/>
              <a:defRPr/>
            </a:lvl1pPr>
            <a:lvl2pPr lvl="1" algn="l">
              <a:lnSpc>
                <a:spcPct val="154888"/>
              </a:lnSpc>
              <a:spcBef>
                <a:spcPts val="0"/>
              </a:spcBef>
              <a:spcAft>
                <a:spcPts val="0"/>
              </a:spcAft>
              <a:buSzPts val="1200"/>
              <a:buNone/>
              <a:defRPr/>
            </a:lvl2pPr>
            <a:lvl3pPr lvl="2" algn="l">
              <a:lnSpc>
                <a:spcPct val="154888"/>
              </a:lnSpc>
              <a:spcBef>
                <a:spcPts val="0"/>
              </a:spcBef>
              <a:spcAft>
                <a:spcPts val="0"/>
              </a:spcAft>
              <a:buSzPts val="1200"/>
              <a:buNone/>
              <a:defRPr/>
            </a:lvl3pPr>
            <a:lvl4pPr lvl="3" algn="l">
              <a:lnSpc>
                <a:spcPct val="154888"/>
              </a:lnSpc>
              <a:spcBef>
                <a:spcPts val="0"/>
              </a:spcBef>
              <a:spcAft>
                <a:spcPts val="0"/>
              </a:spcAft>
              <a:buSzPts val="1200"/>
              <a:buNone/>
              <a:defRPr/>
            </a:lvl4pPr>
            <a:lvl5pPr lvl="4" algn="l">
              <a:lnSpc>
                <a:spcPct val="154888"/>
              </a:lnSpc>
              <a:spcBef>
                <a:spcPts val="0"/>
              </a:spcBef>
              <a:spcAft>
                <a:spcPts val="0"/>
              </a:spcAft>
              <a:buSzPts val="1200"/>
              <a:buNone/>
              <a:defRPr/>
            </a:lvl5pPr>
            <a:lvl6pPr lvl="5" algn="l">
              <a:lnSpc>
                <a:spcPct val="154888"/>
              </a:lnSpc>
              <a:spcBef>
                <a:spcPts val="0"/>
              </a:spcBef>
              <a:spcAft>
                <a:spcPts val="0"/>
              </a:spcAft>
              <a:buSzPts val="1200"/>
              <a:buNone/>
              <a:defRPr/>
            </a:lvl6pPr>
            <a:lvl7pPr lvl="6" algn="l">
              <a:lnSpc>
                <a:spcPct val="154888"/>
              </a:lnSpc>
              <a:spcBef>
                <a:spcPts val="0"/>
              </a:spcBef>
              <a:spcAft>
                <a:spcPts val="0"/>
              </a:spcAft>
              <a:buSzPts val="1200"/>
              <a:buNone/>
              <a:defRPr/>
            </a:lvl7pPr>
            <a:lvl8pPr lvl="7" algn="l">
              <a:lnSpc>
                <a:spcPct val="154888"/>
              </a:lnSpc>
              <a:spcBef>
                <a:spcPts val="0"/>
              </a:spcBef>
              <a:spcAft>
                <a:spcPts val="0"/>
              </a:spcAft>
              <a:buSzPts val="1200"/>
              <a:buNone/>
              <a:defRPr/>
            </a:lvl8pPr>
            <a:lvl9pPr lvl="8" algn="l">
              <a:lnSpc>
                <a:spcPct val="154888"/>
              </a:lnSpc>
              <a:spcBef>
                <a:spcPts val="0"/>
              </a:spcBef>
              <a:spcAft>
                <a:spcPts val="0"/>
              </a:spcAft>
              <a:buSzPts val="1200"/>
              <a:buNone/>
              <a:defRPr/>
            </a:lvl9pPr>
          </a:lstStyle>
          <a:p>
            <a:endParaRPr/>
          </a:p>
        </p:txBody>
      </p:sp>
    </p:spTree>
    <p:extLst>
      <p:ext uri="{BB962C8B-B14F-4D97-AF65-F5344CB8AC3E}">
        <p14:creationId xmlns:p14="http://schemas.microsoft.com/office/powerpoint/2010/main" val="70671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 4 Category Text Box">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4CB5EAC-0876-CB78-1348-49F158C8084A}"/>
              </a:ext>
            </a:extLst>
          </p:cNvPr>
          <p:cNvSpPr/>
          <p:nvPr userDrawn="1">
            <p:custDataLst>
              <p:tags r:id="rId1"/>
            </p:custDataLst>
          </p:nvPr>
        </p:nvSpPr>
        <p:spPr bwMode="auto">
          <a:xfrm>
            <a:off x="0" y="0"/>
            <a:ext cx="12700" cy="12700"/>
          </a:xfrm>
          <a:prstGeom prst="octagon">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Goldman Sans" panose="020B0603020203020204" pitchFamily="34" charset="0"/>
                <a:ea typeface="LF_Kai" pitchFamily="2" charset="-122"/>
                <a:cs typeface="Goldman Sans" panose="020B0603020203020204" pitchFamily="34" charset="0"/>
              </a:defRPr>
            </a:lvl1pPr>
          </a:lstStyle>
          <a:p>
            <a:pPr lvl="0" fontAlgn="auto">
              <a:spcBef>
                <a:spcPts val="0"/>
              </a:spcBef>
              <a:spcAft>
                <a:spcPts val="0"/>
              </a:spcAft>
            </a:pPr>
            <a:r>
              <a:rPr lang="en-US" dirty="0"/>
              <a:t>Section Title</a:t>
            </a:r>
          </a:p>
        </p:txBody>
      </p:sp>
      <p:sp>
        <p:nvSpPr>
          <p:cNvPr id="6" name="Content Placeholder 5"/>
          <p:cNvSpPr>
            <a:spLocks noGrp="1"/>
          </p:cNvSpPr>
          <p:nvPr>
            <p:ph sz="quarter" idx="14"/>
          </p:nvPr>
        </p:nvSpPr>
        <p:spPr>
          <a:xfrm>
            <a:off x="331217" y="1337184"/>
            <a:ext cx="4608576" cy="2520000"/>
          </a:xfrm>
        </p:spPr>
        <p:txBody>
          <a:bodyPr/>
          <a:lstStyle>
            <a:lvl1pPr>
              <a:defRPr>
                <a:latin typeface="Goldman Sans" panose="020B0603020203020204" pitchFamily="34" charset="0"/>
                <a:cs typeface="Goldman Sans" panose="020B0603020203020204" pitchFamily="34" charset="0"/>
              </a:defRPr>
            </a:lvl1pPr>
            <a:lvl2pPr>
              <a:defRPr>
                <a:latin typeface="Goldman Sans" panose="020B0603020203020204" pitchFamily="34" charset="0"/>
                <a:cs typeface="Goldman Sans" panose="020B0603020203020204" pitchFamily="34" charset="0"/>
              </a:defRPr>
            </a:lvl2pPr>
            <a:lvl3pPr>
              <a:defRPr>
                <a:latin typeface="Goldman Sans" panose="020B0603020203020204" pitchFamily="34" charset="0"/>
                <a:cs typeface="Goldman Sans" panose="020B0603020203020204" pitchFamily="34" charset="0"/>
              </a:defRPr>
            </a:lvl3pPr>
            <a:lvl4pPr>
              <a:defRPr>
                <a:latin typeface="Goldman Sans" panose="020B0603020203020204" pitchFamily="34" charset="0"/>
                <a:cs typeface="Goldman Sans" panose="020B0603020203020204" pitchFamily="34" charset="0"/>
              </a:defRPr>
            </a:lvl4pPr>
            <a:lvl5pPr>
              <a:defRPr>
                <a:latin typeface="Goldman Sans" panose="020B0603020203020204" pitchFamily="34" charset="0"/>
                <a:cs typeface="Goldman Sans"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Title 1"/>
          <p:cNvSpPr>
            <a:spLocks noGrp="1"/>
          </p:cNvSpPr>
          <p:nvPr>
            <p:ph type="title"/>
          </p:nvPr>
        </p:nvSpPr>
        <p:spPr/>
        <p:txBody>
          <a:bodyPr/>
          <a:lstStyle/>
          <a:p>
            <a:r>
              <a:rPr lang="en-US" dirty="0"/>
              <a:t>Click to edit Master title style</a:t>
            </a:r>
            <a:endParaRPr lang="en-CA" dirty="0"/>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2"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2" y="4429760"/>
            <a:ext cx="4608576" cy="0"/>
          </a:xfrm>
          <a:prstGeom prst="line">
            <a:avLst/>
          </a:prstGeom>
          <a:noFill/>
          <a:ln w="9525"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338757"/>
            <a:ext cx="4608576" cy="2520000"/>
          </a:xfrm>
        </p:spPr>
        <p:txBody>
          <a:bodyPr/>
          <a:lstStyle>
            <a:lvl1pPr>
              <a:defRPr>
                <a:latin typeface="Goldman Sans" panose="020B0603020203020204" pitchFamily="34" charset="0"/>
                <a:cs typeface="Goldman Sans" panose="020B0603020203020204" pitchFamily="34" charset="0"/>
              </a:defRPr>
            </a:lvl1pPr>
            <a:lvl2pPr>
              <a:defRPr>
                <a:latin typeface="Goldman Sans" panose="020B0603020203020204" pitchFamily="34" charset="0"/>
                <a:cs typeface="Goldman Sans" panose="020B0603020203020204" pitchFamily="34" charset="0"/>
              </a:defRPr>
            </a:lvl2pPr>
            <a:lvl3pPr>
              <a:defRPr>
                <a:latin typeface="Goldman Sans" panose="020B0603020203020204" pitchFamily="34" charset="0"/>
                <a:cs typeface="Goldman Sans" panose="020B0603020203020204" pitchFamily="34" charset="0"/>
              </a:defRPr>
            </a:lvl3pPr>
            <a:lvl4pPr>
              <a:defRPr>
                <a:latin typeface="Goldman Sans" panose="020B0603020203020204" pitchFamily="34" charset="0"/>
                <a:cs typeface="Goldman Sans" panose="020B0603020203020204" pitchFamily="34" charset="0"/>
              </a:defRPr>
            </a:lvl4pPr>
            <a:lvl5pPr>
              <a:defRPr>
                <a:latin typeface="Goldman Sans" panose="020B0603020203020204" pitchFamily="34" charset="0"/>
                <a:cs typeface="Goldman Sans"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4608576" cy="2520000"/>
          </a:xfrm>
        </p:spPr>
        <p:txBody>
          <a:bodyPr/>
          <a:lstStyle>
            <a:lvl1pPr>
              <a:defRPr>
                <a:latin typeface="Goldman Sans" panose="020B0603020203020204" pitchFamily="34" charset="0"/>
                <a:cs typeface="Goldman Sans" panose="020B0603020203020204" pitchFamily="34" charset="0"/>
              </a:defRPr>
            </a:lvl1pPr>
            <a:lvl2pPr>
              <a:defRPr>
                <a:latin typeface="Goldman Sans" panose="020B0603020203020204" pitchFamily="34" charset="0"/>
                <a:cs typeface="Goldman Sans" panose="020B0603020203020204" pitchFamily="34" charset="0"/>
              </a:defRPr>
            </a:lvl2pPr>
            <a:lvl3pPr>
              <a:defRPr>
                <a:latin typeface="Goldman Sans" panose="020B0603020203020204" pitchFamily="34" charset="0"/>
                <a:cs typeface="Goldman Sans" panose="020B0603020203020204" pitchFamily="34" charset="0"/>
              </a:defRPr>
            </a:lvl3pPr>
            <a:lvl4pPr>
              <a:defRPr>
                <a:latin typeface="Goldman Sans" panose="020B0603020203020204" pitchFamily="34" charset="0"/>
                <a:cs typeface="Goldman Sans" panose="020B0603020203020204" pitchFamily="34" charset="0"/>
              </a:defRPr>
            </a:lvl4pPr>
            <a:lvl5pPr>
              <a:defRPr>
                <a:latin typeface="Goldman Sans" panose="020B0603020203020204" pitchFamily="34" charset="0"/>
                <a:cs typeface="Goldman Sans"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p:spPr>
        <p:txBody>
          <a:bodyPr/>
          <a:lstStyle>
            <a:lvl1pPr>
              <a:defRPr>
                <a:latin typeface="Goldman Sans" panose="020B0603020203020204" pitchFamily="34" charset="0"/>
                <a:cs typeface="Goldman Sans" panose="020B0603020203020204" pitchFamily="34" charset="0"/>
              </a:defRPr>
            </a:lvl1pPr>
            <a:lvl2pPr>
              <a:defRPr>
                <a:latin typeface="Goldman Sans" panose="020B0603020203020204" pitchFamily="34" charset="0"/>
                <a:cs typeface="Goldman Sans" panose="020B0603020203020204" pitchFamily="34" charset="0"/>
              </a:defRPr>
            </a:lvl2pPr>
            <a:lvl3pPr>
              <a:defRPr>
                <a:latin typeface="Goldman Sans" panose="020B0603020203020204" pitchFamily="34" charset="0"/>
                <a:cs typeface="Goldman Sans" panose="020B0603020203020204" pitchFamily="34" charset="0"/>
              </a:defRPr>
            </a:lvl3pPr>
            <a:lvl4pPr>
              <a:defRPr>
                <a:latin typeface="Goldman Sans" panose="020B0603020203020204" pitchFamily="34" charset="0"/>
                <a:cs typeface="Goldman Sans" panose="020B0603020203020204" pitchFamily="34" charset="0"/>
              </a:defRPr>
            </a:lvl4pPr>
            <a:lvl5pPr>
              <a:defRPr>
                <a:latin typeface="Goldman Sans" panose="020B0603020203020204" pitchFamily="34" charset="0"/>
                <a:cs typeface="Goldman Sans" panose="020B06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8"/>
            <a:ext cx="4608576" cy="292100"/>
          </a:xfrm>
        </p:spPr>
        <p:txBody>
          <a:bodyPr/>
          <a:lstStyle>
            <a:lvl1pPr marL="0" indent="0">
              <a:buNone/>
              <a:defRPr sz="1400">
                <a:latin typeface="Trebuchet MS" panose="020B0603020202020204" pitchFamily="34" charset="0"/>
              </a:defRPr>
            </a:lvl1pPr>
          </a:lstStyle>
          <a:p>
            <a:pPr lvl="0"/>
            <a:r>
              <a:rPr lang="en-US" dirty="0"/>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029950"/>
            <a:ext cx="4608576" cy="292100"/>
          </a:xfrm>
        </p:spPr>
        <p:txBody>
          <a:bodyPr/>
          <a:lstStyle>
            <a:lvl1pPr marL="0" indent="0">
              <a:buNone/>
              <a:defRPr sz="1400">
                <a:latin typeface="Trebuchet MS" panose="020B0603020202020204" pitchFamily="34" charset="0"/>
              </a:defRPr>
            </a:lvl1pPr>
          </a:lstStyle>
          <a:p>
            <a:pPr lvl="0"/>
            <a:r>
              <a:rPr lang="en-US" dirty="0"/>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4608576" cy="292100"/>
          </a:xfrm>
        </p:spPr>
        <p:txBody>
          <a:bodyPr/>
          <a:lstStyle>
            <a:lvl1pPr marL="0" indent="0">
              <a:buNone/>
              <a:defRPr sz="1400">
                <a:latin typeface="Trebuchet MS" panose="020B0603020202020204" pitchFamily="34" charset="0"/>
              </a:defRPr>
            </a:lvl1pPr>
          </a:lstStyle>
          <a:p>
            <a:pPr lvl="0"/>
            <a:r>
              <a:rPr lang="en-US" dirty="0"/>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2" y="4132715"/>
            <a:ext cx="4608576" cy="292100"/>
          </a:xfrm>
        </p:spPr>
        <p:txBody>
          <a:bodyPr/>
          <a:lstStyle>
            <a:lvl1pPr marL="0" indent="0">
              <a:buNone/>
              <a:defRPr sz="1400">
                <a:latin typeface="Trebuchet MS" panose="020B0603020202020204" pitchFamily="34" charset="0"/>
              </a:defRPr>
            </a:lvl1pPr>
          </a:lstStyle>
          <a:p>
            <a:pPr lvl="0"/>
            <a:r>
              <a:rPr lang="en-US" dirty="0"/>
              <a:t>Click to edit Master text styles\</a:t>
            </a:r>
          </a:p>
        </p:txBody>
      </p:sp>
      <p:sp>
        <p:nvSpPr>
          <p:cNvPr id="4" name="Text Placeholder 9">
            <a:extLst>
              <a:ext uri="{FF2B5EF4-FFF2-40B4-BE49-F238E27FC236}">
                <a16:creationId xmlns:a16="http://schemas.microsoft.com/office/drawing/2014/main" id="{B5F51778-583A-A174-2981-F1B8D2404BF1}"/>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chemeClr val="tx1"/>
                </a:solidFill>
                <a:latin typeface="Goldman Sans" panose="020B0603020203020204" pitchFamily="34" charset="0"/>
                <a:ea typeface="+mj-ea"/>
                <a:cs typeface="Goldman Sans" panose="020B0603020203020204" pitchFamily="34" charset="0"/>
              </a:defRPr>
            </a:lvl1pPr>
          </a:lstStyle>
          <a:p>
            <a:pPr lvl="0" defTabSz="1019175">
              <a:lnSpc>
                <a:spcPct val="100000"/>
              </a:lnSpc>
              <a:spcBef>
                <a:spcPct val="0"/>
              </a:spcBef>
            </a:pPr>
            <a:r>
              <a:rPr lang="en-US" sz="1200" i="1" kern="0" dirty="0"/>
              <a:t>Sub-title and Scenarios</a:t>
            </a:r>
            <a:endParaRPr lang="en-CA" sz="1200" i="1" kern="0" dirty="0"/>
          </a:p>
        </p:txBody>
      </p:sp>
      <p:sp>
        <p:nvSpPr>
          <p:cNvPr id="11" name="Text Placeholder 9">
            <a:extLst>
              <a:ext uri="{FF2B5EF4-FFF2-40B4-BE49-F238E27FC236}">
                <a16:creationId xmlns:a16="http://schemas.microsoft.com/office/drawing/2014/main" id="{0620C882-4FB3-D0E8-6839-2C364525C6BA}"/>
              </a:ext>
            </a:extLst>
          </p:cNvPr>
          <p:cNvSpPr>
            <a:spLocks noGrp="1"/>
          </p:cNvSpPr>
          <p:nvPr>
            <p:ph type="body" sz="quarter" idx="22" hasCustomPrompt="1"/>
          </p:nvPr>
        </p:nvSpPr>
        <p:spPr>
          <a:xfrm>
            <a:off x="8625177" y="7265626"/>
            <a:ext cx="1106072" cy="184666"/>
          </a:xfrm>
        </p:spPr>
        <p:txBody>
          <a:bodyPr wrap="none" tIns="0" bIns="0" anchor="ctr">
            <a:spAutoFit/>
          </a:bodyPr>
          <a:lstStyle>
            <a:lvl1pPr marL="0" indent="0" algn="ctr">
              <a:buNone/>
              <a:defRPr>
                <a:latin typeface="Trebuchet MS" panose="020B0603020202020204" pitchFamily="34" charset="0"/>
              </a:defRPr>
            </a:lvl1pPr>
          </a:lstStyle>
          <a:p>
            <a:pPr algn="l"/>
            <a:r>
              <a:rPr lang="en-US" sz="1200" kern="0" dirty="0">
                <a:solidFill>
                  <a:schemeClr val="accent1">
                    <a:lumMod val="60000"/>
                    <a:lumOff val="40000"/>
                  </a:schemeClr>
                </a:solidFill>
              </a:rPr>
              <a:t>COMPANY LOGO</a:t>
            </a:r>
            <a:endParaRPr lang="en-CA" sz="1200" kern="0" dirty="0">
              <a:solidFill>
                <a:schemeClr val="accent1">
                  <a:lumMod val="60000"/>
                  <a:lumOff val="40000"/>
                </a:schemeClr>
              </a:solidFill>
            </a:endParaRPr>
          </a:p>
        </p:txBody>
      </p:sp>
    </p:spTree>
    <p:extLst>
      <p:ext uri="{BB962C8B-B14F-4D97-AF65-F5344CB8AC3E}">
        <p14:creationId xmlns:p14="http://schemas.microsoft.com/office/powerpoint/2010/main" val="92794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7" y="1053646"/>
            <a:ext cx="9400032" cy="5349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73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4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7"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2"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2" y="4429760"/>
            <a:ext cx="4608576" cy="0"/>
          </a:xfrm>
          <a:prstGeom prst="line">
            <a:avLst/>
          </a:prstGeom>
          <a:noFill/>
          <a:ln w="9525"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338757"/>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8"/>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029950"/>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2" y="4132715"/>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5543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7" y="1337184"/>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2" y="1326831"/>
            <a:ext cx="4608576"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9391050" cy="0"/>
          </a:xfrm>
          <a:prstGeom prst="line">
            <a:avLst/>
          </a:prstGeom>
          <a:noFill/>
          <a:ln w="9525"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338757"/>
            <a:ext cx="4608576"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9391050"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029718"/>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029950"/>
            <a:ext cx="4608576"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9391050"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2398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2 Category Text Box">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dirty="0"/>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6" y="1337184"/>
            <a:ext cx="9398571"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326831"/>
            <a:ext cx="9398571" cy="0"/>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9391050" cy="0"/>
          </a:xfrm>
          <a:prstGeom prst="line">
            <a:avLst/>
          </a:prstGeom>
          <a:noFill/>
          <a:ln w="9525" cap="flat" cmpd="sng" algn="ctr">
            <a:solidFill>
              <a:schemeClr val="tx1"/>
            </a:solidFill>
            <a:prstDash val="solid"/>
            <a:round/>
            <a:headEnd type="none" w="med" len="med"/>
            <a:tailEnd type="none" w="med" len="med"/>
          </a:ln>
          <a:effectLst/>
        </p:spPr>
      </p:cxn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9391050" cy="25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0" y="1029718"/>
            <a:ext cx="9398571"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9391050" cy="292100"/>
          </a:xfrm>
        </p:spPr>
        <p:txBody>
          <a:bodyPr/>
          <a:lstStyle>
            <a:lvl1pPr marL="0" indent="0">
              <a:buNone/>
              <a:defRPr sz="1400">
                <a:latin typeface="Trebuchet MS" panose="020B0603020202020204" pitchFamily="34" charset="0"/>
              </a:defRPr>
            </a:lvl1pPr>
          </a:lstStyle>
          <a:p>
            <a:pPr lvl="0"/>
            <a:r>
              <a:rPr lang="en-US"/>
              <a:t>Click to edit Master text styles\</a:t>
            </a:r>
          </a:p>
        </p:txBody>
      </p:sp>
    </p:spTree>
    <p:extLst>
      <p:ext uri="{BB962C8B-B14F-4D97-AF65-F5344CB8AC3E}">
        <p14:creationId xmlns:p14="http://schemas.microsoft.com/office/powerpoint/2010/main" val="68293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4" name="Footer Placeholder 3"/>
          <p:cNvSpPr>
            <a:spLocks noGrp="1"/>
          </p:cNvSpPr>
          <p:nvPr>
            <p:ph type="ftr" sz="quarter" idx="13"/>
          </p:nvPr>
        </p:nvSpPr>
        <p:spPr/>
        <p:txBody>
          <a:bodyPr/>
          <a:lstStyle/>
          <a:p>
            <a:endParaRPr lang="en-CA" dirty="0"/>
          </a:p>
        </p:txBody>
      </p:sp>
      <p:sp>
        <p:nvSpPr>
          <p:cNvPr id="12"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0196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8" name="Text Placeholder 17"/>
          <p:cNvSpPr>
            <a:spLocks noGrp="1"/>
          </p:cNvSpPr>
          <p:nvPr>
            <p:ph type="body" sz="quarter" idx="13" hasCustomPrompt="1"/>
          </p:nvPr>
        </p:nvSpPr>
        <p:spPr>
          <a:xfrm>
            <a:off x="329406" y="1053647"/>
            <a:ext cx="9402763" cy="366384"/>
          </a:xfrm>
        </p:spPr>
        <p:txBody>
          <a:bodyPr/>
          <a:lstStyle>
            <a:lvl1pPr marL="0" indent="0">
              <a:spcBef>
                <a:spcPts val="0"/>
              </a:spcBef>
              <a:buFontTx/>
              <a:buNone/>
              <a:defRPr sz="2000">
                <a:solidFill>
                  <a:schemeClr val="tx1"/>
                </a:solidFill>
                <a:latin typeface="Trebuchet MS" panose="020B0603020202020204" pitchFamily="34" charset="0"/>
              </a:defRPr>
            </a:lvl1pPr>
            <a:lvl2pPr marL="233363" indent="0">
              <a:buFontTx/>
              <a:buNone/>
              <a:defRPr/>
            </a:lvl2pPr>
            <a:lvl3pPr marL="463550" indent="0">
              <a:buFontTx/>
              <a:buNone/>
              <a:defRPr/>
            </a:lvl3pPr>
            <a:lvl4pPr marL="684212" indent="0">
              <a:buFontTx/>
              <a:buNone/>
              <a:defRPr/>
            </a:lvl4pPr>
            <a:lvl5pPr marL="903287" indent="0">
              <a:buFontTx/>
              <a:buNone/>
              <a:defRPr/>
            </a:lvl5pPr>
          </a:lstStyle>
          <a:p>
            <a:pPr lvl="0"/>
            <a:r>
              <a:rPr lang="en-US"/>
              <a:t>Section 1: Section Title</a:t>
            </a:r>
          </a:p>
        </p:txBody>
      </p:sp>
      <p:sp>
        <p:nvSpPr>
          <p:cNvPr id="20" name="Text Placeholder 19"/>
          <p:cNvSpPr>
            <a:spLocks noGrp="1"/>
          </p:cNvSpPr>
          <p:nvPr>
            <p:ph type="body" sz="quarter" idx="14" hasCustomPrompt="1"/>
          </p:nvPr>
        </p:nvSpPr>
        <p:spPr>
          <a:xfrm>
            <a:off x="329406" y="1422330"/>
            <a:ext cx="9402763" cy="2286000"/>
          </a:xfrm>
        </p:spPr>
        <p:txBody>
          <a:bodyPr/>
          <a:lstStyle>
            <a:lvl1pPr marL="0" indent="0">
              <a:lnSpc>
                <a:spcPct val="100000"/>
              </a:lnSpc>
              <a:spcBef>
                <a:spcPts val="0"/>
              </a:spcBef>
              <a:spcAft>
                <a:spcPts val="600"/>
              </a:spcAft>
              <a:buFontTx/>
              <a:buNone/>
              <a:defRPr sz="1400">
                <a:solidFill>
                  <a:schemeClr val="accent1"/>
                </a:solidFill>
              </a:defRPr>
            </a:lvl1pPr>
            <a:lvl2pPr marL="233363" indent="0">
              <a:buFontTx/>
              <a:buNone/>
              <a:defRPr/>
            </a:lvl2pPr>
            <a:lvl3pPr marL="463550" indent="0">
              <a:buFontTx/>
              <a:buNone/>
              <a:defRPr/>
            </a:lvl3pPr>
            <a:lvl4pPr marL="684212" indent="0">
              <a:buFontTx/>
              <a:buNone/>
              <a:defRPr/>
            </a:lvl4pPr>
            <a:lvl5pPr marL="903287" indent="0">
              <a:buFontTx/>
              <a:buNone/>
              <a:defRPr/>
            </a:lvl5pPr>
          </a:lstStyle>
          <a:p>
            <a:pPr lvl="0"/>
            <a:r>
              <a:rPr lang="en-US"/>
              <a:t>Subsection Title</a:t>
            </a:r>
          </a:p>
        </p:txBody>
      </p:sp>
      <p:sp>
        <p:nvSpPr>
          <p:cNvPr id="23" name="Content Placeholder 22"/>
          <p:cNvSpPr>
            <a:spLocks noGrp="1"/>
          </p:cNvSpPr>
          <p:nvPr>
            <p:ph sz="quarter" idx="15" hasCustomPrompt="1"/>
          </p:nvPr>
        </p:nvSpPr>
        <p:spPr>
          <a:xfrm>
            <a:off x="329406" y="4004469"/>
            <a:ext cx="9402763" cy="2468880"/>
          </a:xfrm>
        </p:spPr>
        <p:txBody>
          <a:bodyPr tIns="0" bIns="0" anchor="b"/>
          <a:lstStyle>
            <a:lvl1pPr marL="0" indent="0">
              <a:spcBef>
                <a:spcPts val="0"/>
              </a:spcBef>
              <a:buFontTx/>
              <a:buNone/>
              <a:defRPr>
                <a:solidFill>
                  <a:schemeClr val="bg2"/>
                </a:solidFill>
              </a:defRPr>
            </a:lvl1pPr>
            <a:lvl2pPr marL="233363" indent="0">
              <a:buFontTx/>
              <a:buNone/>
              <a:defRPr>
                <a:solidFill>
                  <a:schemeClr val="bg2"/>
                </a:solidFill>
              </a:defRPr>
            </a:lvl2pPr>
            <a:lvl3pPr marL="463550" indent="0">
              <a:buFontTx/>
              <a:buNone/>
              <a:defRPr>
                <a:solidFill>
                  <a:schemeClr val="bg2"/>
                </a:solidFill>
              </a:defRPr>
            </a:lvl3pPr>
            <a:lvl4pPr marL="684212" indent="0">
              <a:buFontTx/>
              <a:buNone/>
              <a:defRPr>
                <a:solidFill>
                  <a:schemeClr val="bg2"/>
                </a:solidFill>
              </a:defRPr>
            </a:lvl4pPr>
            <a:lvl5pPr marL="903287" indent="0">
              <a:buFontTx/>
              <a:buNone/>
              <a:defRPr>
                <a:solidFill>
                  <a:schemeClr val="bg2"/>
                </a:solidFill>
              </a:defRPr>
            </a:lvl5pPr>
          </a:lstStyle>
          <a:p>
            <a:pPr lvl="0"/>
            <a:r>
              <a:rPr lang="en-US"/>
              <a:t>Insert Table of Contents</a:t>
            </a:r>
            <a:endParaRPr lang="en-CA"/>
          </a:p>
        </p:txBody>
      </p:sp>
      <p:sp>
        <p:nvSpPr>
          <p:cNvPr id="25"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Footer Placeholder 3">
            <a:extLst>
              <a:ext uri="{FF2B5EF4-FFF2-40B4-BE49-F238E27FC236}">
                <a16:creationId xmlns:a16="http://schemas.microsoft.com/office/drawing/2014/main" id="{00092C39-1DC3-47AC-AD32-39D77745AC5D}"/>
              </a:ext>
            </a:extLst>
          </p:cNvPr>
          <p:cNvSpPr>
            <a:spLocks noGrp="1"/>
          </p:cNvSpPr>
          <p:nvPr>
            <p:ph type="ftr" sz="quarter" idx="16"/>
          </p:nvPr>
        </p:nvSpPr>
        <p:spPr>
          <a:xfrm>
            <a:off x="642938" y="7035954"/>
            <a:ext cx="6400800" cy="414338"/>
          </a:xfrm>
        </p:spPr>
        <p:txBody>
          <a:bodyPr/>
          <a:lstStyle/>
          <a:p>
            <a:endParaRPr lang="en-CA" dirty="0"/>
          </a:p>
        </p:txBody>
      </p:sp>
    </p:spTree>
    <p:extLst>
      <p:ext uri="{BB962C8B-B14F-4D97-AF65-F5344CB8AC3E}">
        <p14:creationId xmlns:p14="http://schemas.microsoft.com/office/powerpoint/2010/main" val="376799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844D-A6D2-4906-826E-D0959A254CCF}"/>
              </a:ext>
            </a:extLst>
          </p:cNvPr>
          <p:cNvSpPr>
            <a:spLocks noGrp="1"/>
          </p:cNvSpPr>
          <p:nvPr>
            <p:ph type="title"/>
          </p:nvPr>
        </p:nvSpPr>
        <p:spPr/>
        <p:txBody>
          <a:bodyPr/>
          <a:lstStyle/>
          <a:p>
            <a:r>
              <a:rPr lang="en-US"/>
              <a:t>Click to edit Master title style</a:t>
            </a:r>
            <a:endParaRPr lang="en-CA"/>
          </a:p>
        </p:txBody>
      </p:sp>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p:txBody>
          <a:bodyPr/>
          <a:lstStyle/>
          <a:p>
            <a:endParaRPr lang="en-CA" dirty="0"/>
          </a:p>
        </p:txBody>
      </p:sp>
    </p:spTree>
    <p:extLst>
      <p:ext uri="{BB962C8B-B14F-4D97-AF65-F5344CB8AC3E}">
        <p14:creationId xmlns:p14="http://schemas.microsoft.com/office/powerpoint/2010/main" val="298356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844D-A6D2-4906-826E-D0959A254CCF}"/>
              </a:ext>
            </a:extLst>
          </p:cNvPr>
          <p:cNvSpPr>
            <a:spLocks noGrp="1"/>
          </p:cNvSpPr>
          <p:nvPr>
            <p:ph type="title" hasCustomPrompt="1"/>
          </p:nvPr>
        </p:nvSpPr>
        <p:spPr/>
        <p:txBody>
          <a:bodyPr/>
          <a:lstStyle>
            <a:lvl1pPr>
              <a:defRPr/>
            </a:lvl1pPr>
          </a:lstStyle>
          <a:p>
            <a:r>
              <a:rPr lang="en-US"/>
              <a:t>Disclaimer</a:t>
            </a:r>
            <a:endParaRPr lang="en-CA"/>
          </a:p>
        </p:txBody>
      </p:sp>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p:txBody>
          <a:bodyPr/>
          <a:lstStyle/>
          <a:p>
            <a:endParaRPr lang="en-CA" dirty="0"/>
          </a:p>
        </p:txBody>
      </p:sp>
      <p:sp>
        <p:nvSpPr>
          <p:cNvPr id="4" name="Content Placeholder 5">
            <a:extLst>
              <a:ext uri="{FF2B5EF4-FFF2-40B4-BE49-F238E27FC236}">
                <a16:creationId xmlns:a16="http://schemas.microsoft.com/office/drawing/2014/main" id="{AAEE80D2-89DB-4000-AD2F-7709C87B0C8A}"/>
              </a:ext>
            </a:extLst>
          </p:cNvPr>
          <p:cNvSpPr>
            <a:spLocks noGrp="1"/>
          </p:cNvSpPr>
          <p:nvPr>
            <p:ph sz="quarter" idx="14" hasCustomPrompt="1"/>
          </p:nvPr>
        </p:nvSpPr>
        <p:spPr>
          <a:xfrm>
            <a:off x="331217" y="1053646"/>
            <a:ext cx="9400032" cy="5349240"/>
          </a:xfrm>
        </p:spPr>
        <p:txBody>
          <a:bodyPr/>
          <a:lstStyle>
            <a:lvl1pPr marL="0" indent="0">
              <a:buNone/>
              <a:defRPr/>
            </a:lvl1pPr>
          </a:lstStyle>
          <a:p>
            <a:pPr algn="just"/>
            <a:r>
              <a:rPr lang="en-CA" sz="1200" kern="1200">
                <a:solidFill>
                  <a:schemeClr val="tx1"/>
                </a:solidFill>
                <a:effectLst/>
                <a:latin typeface="Times New Roman" panose="02020603050405020304" pitchFamily="18" charset="0"/>
                <a:ea typeface="+mn-ea"/>
                <a:cs typeface="Times New Roman" panose="02020603050405020304" pitchFamily="18" charset="0"/>
              </a:rPr>
              <a:t>This report was prepared by a member (or members) of Beedie Endowment Asset Management (“BEAM”). BEAM members are undergraduate-level university students of Simon Fraser University (“SFU”). This research is intended to guide prospective investment decisions in BEAM, which manages part of SFU’s endowment. This research is not intended to be used as investment advice by other investors.</a:t>
            </a:r>
          </a:p>
          <a:p>
            <a:pPr algn="just"/>
            <a:endParaRPr lang="en-CA" sz="12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en-CA" sz="1200" kern="1200">
                <a:solidFill>
                  <a:schemeClr val="tx1"/>
                </a:solidFill>
                <a:effectLst/>
                <a:latin typeface="Times New Roman" panose="02020603050405020304" pitchFamily="18" charset="0"/>
                <a:ea typeface="+mn-ea"/>
                <a:cs typeface="Times New Roman" panose="02020603050405020304" pitchFamily="18" charset="0"/>
              </a:rPr>
              <a:t>The content, opinions, estimates, and projections contained in this report are those of BEAM and its members as of the date appearing in this report and may change without notice. BEAM and its members make every effort to ensure that that the content, opinions, estimates, and projections have been compiled or derived from sources that we believe are reliable and contain information and opinions that are accurate and complete. However, this research is produced by students, and BEAM makes no representation regarding the accuracy or completeness of the information in this report. Information may be available to BEAM and its members that is not reflected in this report.</a:t>
            </a:r>
          </a:p>
          <a:p>
            <a:pPr algn="just"/>
            <a:endParaRPr lang="en-CA" sz="12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en-CA" sz="1200" kern="1200">
                <a:solidFill>
                  <a:schemeClr val="tx1"/>
                </a:solidFill>
                <a:effectLst/>
                <a:latin typeface="Times New Roman" panose="02020603050405020304" pitchFamily="18" charset="0"/>
                <a:ea typeface="+mn-ea"/>
                <a:cs typeface="Times New Roman" panose="02020603050405020304" pitchFamily="18" charset="0"/>
              </a:rPr>
              <a:t>BEAM may own any of the securities mentioned in the report, and BEAM may hold positions that are contrary to the conclusions expressed in this report. BEAM members may have personal long or short positions, or related derivative positions, in any of the securities discussed herein.</a:t>
            </a:r>
          </a:p>
          <a:p>
            <a:pPr algn="just"/>
            <a:endParaRPr lang="en-CA" sz="1200" kern="1200">
              <a:solidFill>
                <a:schemeClr val="tx1"/>
              </a:solidFill>
              <a:effectLst/>
              <a:latin typeface="Times New Roman" panose="02020603050405020304" pitchFamily="18" charset="0"/>
              <a:ea typeface="+mn-ea"/>
              <a:cs typeface="Times New Roman" panose="02020603050405020304" pitchFamily="18" charset="0"/>
            </a:endParaRPr>
          </a:p>
          <a:p>
            <a:pPr algn="just"/>
            <a:r>
              <a:rPr lang="en-CA" sz="1200" kern="1200">
                <a:solidFill>
                  <a:schemeClr val="tx1"/>
                </a:solidFill>
                <a:effectLst/>
                <a:latin typeface="Times New Roman" panose="02020603050405020304" pitchFamily="18" charset="0"/>
                <a:ea typeface="+mn-ea"/>
                <a:cs typeface="Times New Roman" panose="02020603050405020304" pitchFamily="18" charset="0"/>
              </a:rPr>
              <a:t>No part of this document may be reproduced in any manner, in whole or in part, without the prior written permission of BEAM or SFU.</a:t>
            </a:r>
          </a:p>
          <a:p>
            <a:pPr lvl="0"/>
            <a:endParaRPr lang="en-CA"/>
          </a:p>
        </p:txBody>
      </p:sp>
      <p:sp>
        <p:nvSpPr>
          <p:cNvPr id="5" name="Rectangle 3">
            <a:extLst>
              <a:ext uri="{FF2B5EF4-FFF2-40B4-BE49-F238E27FC236}">
                <a16:creationId xmlns:a16="http://schemas.microsoft.com/office/drawing/2014/main" id="{692917D1-B855-4A6B-AE5C-C131A2A14A18}"/>
              </a:ext>
            </a:extLst>
          </p:cNvPr>
          <p:cNvSpPr txBox="1">
            <a:spLocks noChangeArrowheads="1"/>
          </p:cNvSpPr>
          <p:nvPr userDrawn="1">
            <p:custDataLst>
              <p:tags r:id="rId1"/>
            </p:custDataLst>
          </p:nvPr>
        </p:nvSpPr>
        <p:spPr bwMode="gray">
          <a:xfrm>
            <a:off x="325437" y="5925983"/>
            <a:ext cx="94059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2981" rIns="0" bIns="42981" numCol="1" anchor="t" anchorCtr="0" compatLnSpc="1">
            <a:prstTxWarp prst="textNoShape">
              <a:avLst/>
            </a:prstTxWarp>
          </a:bodyPr>
          <a:lstStyle>
            <a:lvl1pPr marL="217892" indent="-217892" algn="l" defTabSz="838734" rtl="0" eaLnBrk="1" fontAlgn="base" hangingPunct="1">
              <a:spcBef>
                <a:spcPts val="846"/>
              </a:spcBef>
              <a:spcAft>
                <a:spcPct val="0"/>
              </a:spcAft>
              <a:buClr>
                <a:schemeClr val="accent2"/>
              </a:buClr>
              <a:buSzPct val="70000"/>
              <a:buFont typeface="Wingdings" pitchFamily="2" charset="2"/>
              <a:buChar char="l"/>
              <a:defRPr sz="1000">
                <a:solidFill>
                  <a:schemeClr val="tx1"/>
                </a:solidFill>
                <a:latin typeface="+mn-lt"/>
                <a:ea typeface="+mn-ea"/>
                <a:cs typeface="+mn-cs"/>
              </a:defRPr>
            </a:lvl1pPr>
            <a:lvl2pPr marL="434291" indent="-214907" algn="l" defTabSz="838734" rtl="0" eaLnBrk="1" fontAlgn="base" hangingPunct="1">
              <a:spcBef>
                <a:spcPts val="282"/>
              </a:spcBef>
              <a:spcAft>
                <a:spcPct val="0"/>
              </a:spcAft>
              <a:buClr>
                <a:schemeClr val="accent1"/>
              </a:buClr>
              <a:buSzPct val="70000"/>
              <a:buFont typeface="Wingdings" pitchFamily="2" charset="2"/>
              <a:buChar char="n"/>
              <a:defRPr sz="1000">
                <a:solidFill>
                  <a:schemeClr val="tx1"/>
                </a:solidFill>
                <a:latin typeface="+mn-lt"/>
                <a:ea typeface="+mn-ea"/>
              </a:defRPr>
            </a:lvl2pPr>
            <a:lvl3pPr marL="641736" indent="-205952" algn="l" defTabSz="838734" rtl="0" eaLnBrk="1" fontAlgn="base" hangingPunct="1">
              <a:spcBef>
                <a:spcPts val="282"/>
              </a:spcBef>
              <a:spcAft>
                <a:spcPct val="0"/>
              </a:spcAft>
              <a:buClr>
                <a:schemeClr val="accent1"/>
              </a:buClr>
              <a:buFont typeface="Arial" charset="0"/>
              <a:buChar char="–"/>
              <a:defRPr sz="1000">
                <a:solidFill>
                  <a:schemeClr val="tx1"/>
                </a:solidFill>
                <a:latin typeface="+mn-lt"/>
                <a:ea typeface="+mn-ea"/>
              </a:defRPr>
            </a:lvl3pPr>
            <a:lvl4pPr marL="847688" indent="-204460" algn="l" defTabSz="838734" rtl="0" eaLnBrk="1" fontAlgn="base" hangingPunct="1">
              <a:spcBef>
                <a:spcPts val="282"/>
              </a:spcBef>
              <a:spcAft>
                <a:spcPct val="0"/>
              </a:spcAft>
              <a:buClr>
                <a:schemeClr val="accent1"/>
              </a:buClr>
              <a:buFont typeface="Wingdings" pitchFamily="2" charset="2"/>
              <a:buChar char="w"/>
              <a:defRPr sz="1000">
                <a:solidFill>
                  <a:schemeClr val="tx1"/>
                </a:solidFill>
                <a:latin typeface="+mn-lt"/>
                <a:ea typeface="+mn-ea"/>
              </a:defRPr>
            </a:lvl4pPr>
            <a:lvl5pPr marL="1077519" indent="-228339" algn="l" defTabSz="838734" rtl="0" eaLnBrk="1" fontAlgn="base" hangingPunct="1">
              <a:spcBef>
                <a:spcPts val="282"/>
              </a:spcBef>
              <a:spcAft>
                <a:spcPct val="0"/>
              </a:spcAft>
              <a:buClr>
                <a:schemeClr val="accent1"/>
              </a:buClr>
              <a:buFont typeface="Arial" charset="0"/>
              <a:buChar char="&gt;"/>
              <a:defRPr sz="1000">
                <a:solidFill>
                  <a:schemeClr val="tx1"/>
                </a:solidFill>
                <a:latin typeface="+mn-lt"/>
                <a:ea typeface="+mn-ea"/>
              </a:defRPr>
            </a:lvl5pPr>
            <a:lvl6pPr marL="1507333" indent="-228339" algn="l" defTabSz="838734" rtl="0" eaLnBrk="1" fontAlgn="base" hangingPunct="1">
              <a:spcBef>
                <a:spcPct val="25000"/>
              </a:spcBef>
              <a:spcAft>
                <a:spcPct val="0"/>
              </a:spcAft>
              <a:buClr>
                <a:srgbClr val="83AED1"/>
              </a:buClr>
              <a:buFont typeface="Arial" charset="0"/>
              <a:buChar char="&gt;"/>
              <a:defRPr sz="1100">
                <a:solidFill>
                  <a:schemeClr val="tx1"/>
                </a:solidFill>
                <a:latin typeface="+mn-lt"/>
                <a:ea typeface="+mn-ea"/>
              </a:defRPr>
            </a:lvl6pPr>
            <a:lvl7pPr marL="1937147" indent="-228339" algn="l" defTabSz="838734" rtl="0" eaLnBrk="1" fontAlgn="base" hangingPunct="1">
              <a:spcBef>
                <a:spcPct val="25000"/>
              </a:spcBef>
              <a:spcAft>
                <a:spcPct val="0"/>
              </a:spcAft>
              <a:buClr>
                <a:srgbClr val="83AED1"/>
              </a:buClr>
              <a:buFont typeface="Arial" charset="0"/>
              <a:buChar char="&gt;"/>
              <a:defRPr sz="1100">
                <a:solidFill>
                  <a:schemeClr val="tx1"/>
                </a:solidFill>
                <a:latin typeface="+mn-lt"/>
                <a:ea typeface="+mn-ea"/>
              </a:defRPr>
            </a:lvl7pPr>
            <a:lvl8pPr marL="2366960" indent="-228339" algn="l" defTabSz="838734" rtl="0" eaLnBrk="1" fontAlgn="base" hangingPunct="1">
              <a:spcBef>
                <a:spcPct val="25000"/>
              </a:spcBef>
              <a:spcAft>
                <a:spcPct val="0"/>
              </a:spcAft>
              <a:buClr>
                <a:srgbClr val="83AED1"/>
              </a:buClr>
              <a:buFont typeface="Arial" charset="0"/>
              <a:buChar char="&gt;"/>
              <a:defRPr sz="1100">
                <a:solidFill>
                  <a:schemeClr val="tx1"/>
                </a:solidFill>
                <a:latin typeface="+mn-lt"/>
                <a:ea typeface="+mn-ea"/>
              </a:defRPr>
            </a:lvl8pPr>
            <a:lvl9pPr marL="2796774" indent="-228339" algn="l" defTabSz="838734" rtl="0" eaLnBrk="1" fontAlgn="base" hangingPunct="1">
              <a:spcBef>
                <a:spcPct val="25000"/>
              </a:spcBef>
              <a:spcAft>
                <a:spcPct val="0"/>
              </a:spcAft>
              <a:buClr>
                <a:srgbClr val="83AED1"/>
              </a:buClr>
              <a:buFont typeface="Arial" charset="0"/>
              <a:buChar char="&gt;"/>
              <a:defRPr sz="1100">
                <a:solidFill>
                  <a:schemeClr val="tx1"/>
                </a:solidFill>
                <a:latin typeface="+mn-lt"/>
                <a:ea typeface="+mn-ea"/>
              </a:defRPr>
            </a:lvl9pPr>
          </a:lstStyle>
          <a:p>
            <a:pPr marL="0" indent="0" algn="r">
              <a:buNone/>
            </a:pPr>
            <a:r>
              <a:rPr lang="en-CA" kern="0" dirty="0"/>
              <a:t>All values in this document are in </a:t>
            </a:r>
            <a:r>
              <a:rPr lang="en-CA" kern="0" dirty="0">
                <a:solidFill>
                  <a:schemeClr val="accent6"/>
                </a:solidFill>
              </a:rPr>
              <a:t>[C$ / US$ / A$ / € / £ / ¥ / ₹]</a:t>
            </a:r>
            <a:r>
              <a:rPr lang="en-CA" kern="0" dirty="0"/>
              <a:t> unless otherwise specified</a:t>
            </a:r>
          </a:p>
        </p:txBody>
      </p:sp>
    </p:spTree>
    <p:extLst>
      <p:ext uri="{BB962C8B-B14F-4D97-AF65-F5344CB8AC3E}">
        <p14:creationId xmlns:p14="http://schemas.microsoft.com/office/powerpoint/2010/main" val="39471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2340" name="Line 20"/>
          <p:cNvSpPr>
            <a:spLocks noChangeShapeType="1"/>
          </p:cNvSpPr>
          <p:nvPr/>
        </p:nvSpPr>
        <p:spPr bwMode="auto">
          <a:xfrm flipH="1">
            <a:off x="327024" y="7024688"/>
            <a:ext cx="9402763" cy="0"/>
          </a:xfrm>
          <a:prstGeom prst="line">
            <a:avLst/>
          </a:prstGeom>
          <a:noFill/>
          <a:ln w="9525">
            <a:solidFill>
              <a:srgbClr val="000000"/>
            </a:solidFill>
            <a:round/>
            <a:headEnd/>
            <a:tailEnd/>
          </a:ln>
          <a:effectLst/>
        </p:spPr>
        <p:txBody>
          <a:bodyPr wrap="none" lIns="0" tIns="50941" rIns="0" bIns="50941" anchor="ctr"/>
          <a:lstStyle/>
          <a:p>
            <a:pPr>
              <a:defRPr/>
            </a:pPr>
            <a:endParaRPr lang="en-CA" dirty="0">
              <a:ea typeface="+mn-ea"/>
            </a:endParaRPr>
          </a:p>
        </p:txBody>
      </p:sp>
      <p:sp>
        <p:nvSpPr>
          <p:cNvPr id="1031" name="Rectangle 24"/>
          <p:cNvSpPr>
            <a:spLocks noGrp="1" noChangeArrowheads="1"/>
          </p:cNvSpPr>
          <p:nvPr>
            <p:ph type="body" idx="1"/>
          </p:nvPr>
        </p:nvSpPr>
        <p:spPr bwMode="gray">
          <a:xfrm>
            <a:off x="331787" y="1053646"/>
            <a:ext cx="9400032" cy="5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CA"/>
              <a:t>Bullet one</a:t>
            </a:r>
          </a:p>
          <a:p>
            <a:pPr lvl="1"/>
            <a:r>
              <a:rPr lang="en-CA"/>
              <a:t>Bullet two</a:t>
            </a:r>
          </a:p>
          <a:p>
            <a:pPr lvl="2"/>
            <a:r>
              <a:rPr lang="en-CA"/>
              <a:t>Bullet three</a:t>
            </a:r>
          </a:p>
          <a:p>
            <a:pPr lvl="3"/>
            <a:r>
              <a:rPr lang="en-CA"/>
              <a:t>Bullet four</a:t>
            </a:r>
          </a:p>
          <a:p>
            <a:pPr lvl="4"/>
            <a:r>
              <a:rPr lang="en-CA"/>
              <a:t>Bullet five</a:t>
            </a:r>
          </a:p>
        </p:txBody>
      </p:sp>
      <p:sp>
        <p:nvSpPr>
          <p:cNvPr id="12" name="Rectangle 17"/>
          <p:cNvSpPr txBox="1">
            <a:spLocks noChangeArrowheads="1"/>
          </p:cNvSpPr>
          <p:nvPr/>
        </p:nvSpPr>
        <p:spPr bwMode="auto">
          <a:xfrm>
            <a:off x="326821" y="7104922"/>
            <a:ext cx="335331" cy="230832"/>
          </a:xfrm>
          <a:prstGeom prst="rect">
            <a:avLst/>
          </a:prstGeom>
          <a:solidFill>
            <a:schemeClr val="bg1"/>
          </a:solidFill>
        </p:spPr>
        <p:txBody>
          <a:bodyPr wrap="square" lIns="0">
            <a:spAutoFit/>
          </a:bodyPr>
          <a:lstStyle>
            <a:defPPr>
              <a:defRPr lang="en-CA"/>
            </a:defPPr>
            <a:lvl1pPr lvl="0" algn="r" fontAlgn="auto">
              <a:spcBef>
                <a:spcPts val="0"/>
              </a:spcBef>
              <a:spcAft>
                <a:spcPts val="0"/>
              </a:spcAft>
              <a:defRPr sz="900" kern="0" cap="small">
                <a:solidFill>
                  <a:schemeClr val="accent1"/>
                </a:solidFill>
                <a:latin typeface="Arial" pitchFamily="34" charset="0"/>
                <a:cs typeface="Arial" pitchFamily="34" charset="0"/>
              </a:defRPr>
            </a:lvl1pPr>
          </a:lstStyle>
          <a:p>
            <a:pPr algn="l"/>
            <a:fld id="{4709DFA8-5E55-4CEC-9D0D-670ECCEB4301}" type="slidenum">
              <a:rPr lang="en-CA" smtClean="0">
                <a:solidFill>
                  <a:schemeClr val="tx1"/>
                </a:solidFill>
                <a:latin typeface="Times New Roman" panose="02020603050405020304" pitchFamily="18" charset="0"/>
                <a:cs typeface="Times New Roman" panose="02020603050405020304" pitchFamily="18" charset="0"/>
              </a:rPr>
              <a:t>‹#›</a:t>
            </a:fld>
            <a:endParaRPr lang="en-CA" dirty="0">
              <a:solidFill>
                <a:schemeClr val="tx1"/>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bwMode="auto">
          <a:xfrm>
            <a:off x="547190" y="7087514"/>
            <a:ext cx="0" cy="274320"/>
          </a:xfrm>
          <a:prstGeom prst="line">
            <a:avLst/>
          </a:prstGeom>
          <a:noFill/>
          <a:ln w="9525" cap="flat" cmpd="sng" algn="ctr">
            <a:solidFill>
              <a:schemeClr val="tx1"/>
            </a:solidFill>
            <a:prstDash val="solid"/>
            <a:round/>
            <a:headEnd type="none" w="med" len="med"/>
            <a:tailEnd type="none" w="med" len="med"/>
          </a:ln>
          <a:effectLst/>
        </p:spPr>
      </p:cxnSp>
      <p:sp>
        <p:nvSpPr>
          <p:cNvPr id="2" name="Title Placeholder 1"/>
          <p:cNvSpPr>
            <a:spLocks noGrp="1"/>
          </p:cNvSpPr>
          <p:nvPr>
            <p:ph type="title"/>
          </p:nvPr>
        </p:nvSpPr>
        <p:spPr>
          <a:xfrm>
            <a:off x="331787" y="546288"/>
            <a:ext cx="9400032" cy="320040"/>
          </a:xfrm>
          <a:prstGeom prst="rect">
            <a:avLst/>
          </a:prstGeom>
        </p:spPr>
        <p:txBody>
          <a:bodyPr vert="horz" wrap="square" lIns="0" tIns="0" rIns="0" bIns="0" rtlCol="0" anchor="b">
            <a:noAutofit/>
          </a:bodyPr>
          <a:lstStyle/>
          <a:p>
            <a:r>
              <a:rPr lang="en-US"/>
              <a:t>Click to edit Master title style</a:t>
            </a:r>
            <a:endParaRPr lang="en-CA"/>
          </a:p>
        </p:txBody>
      </p:sp>
      <p:sp>
        <p:nvSpPr>
          <p:cNvPr id="5" name="Footer Placeholder 4"/>
          <p:cNvSpPr>
            <a:spLocks noGrp="1"/>
          </p:cNvSpPr>
          <p:nvPr>
            <p:ph type="ftr" sz="quarter" idx="3"/>
          </p:nvPr>
        </p:nvSpPr>
        <p:spPr>
          <a:xfrm>
            <a:off x="642938" y="7035954"/>
            <a:ext cx="6400800" cy="414338"/>
          </a:xfrm>
          <a:prstGeom prst="rect">
            <a:avLst/>
          </a:prstGeom>
        </p:spPr>
        <p:txBody>
          <a:bodyPr vert="horz" lIns="0" tIns="45720" rIns="0" bIns="45720" rtlCol="0" anchor="t"/>
          <a:lstStyle>
            <a:lvl1pPr algn="l">
              <a:defRPr sz="700">
                <a:solidFill>
                  <a:schemeClr val="tx1"/>
                </a:solidFill>
                <a:latin typeface="Times New Roman" panose="02020603050405020304" pitchFamily="18" charset="0"/>
                <a:cs typeface="Times New Roman" panose="02020603050405020304" pitchFamily="18" charset="0"/>
              </a:defRPr>
            </a:lvl1pPr>
          </a:lstStyle>
          <a:p>
            <a:endParaRPr lang="en-CA" dirty="0"/>
          </a:p>
        </p:txBody>
      </p:sp>
      <p:pic>
        <p:nvPicPr>
          <p:cNvPr id="4" name="ClientLogoImg_FT"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2900" y="7073900"/>
            <a:ext cx="495300" cy="546100"/>
          </a:xfrm>
          <a:prstGeom prst="rect">
            <a:avLst/>
          </a:prstGeom>
        </p:spPr>
      </p:pic>
      <p:pic>
        <p:nvPicPr>
          <p:cNvPr id="3" name="Picture 2">
            <a:extLst>
              <a:ext uri="{FF2B5EF4-FFF2-40B4-BE49-F238E27FC236}">
                <a16:creationId xmlns:a16="http://schemas.microsoft.com/office/drawing/2014/main" id="{E9B8EB76-0FA7-A9F5-CC63-B4E238474639}"/>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8715" y="231557"/>
            <a:ext cx="1096440" cy="25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513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4" r:id="rId3"/>
    <p:sldLayoutId id="2147483695" r:id="rId4"/>
    <p:sldLayoutId id="2147483697" r:id="rId5"/>
    <p:sldLayoutId id="2147483691" r:id="rId6"/>
    <p:sldLayoutId id="2147483693" r:id="rId7"/>
    <p:sldLayoutId id="2147483696" r:id="rId8"/>
    <p:sldLayoutId id="2147483698" r:id="rId9"/>
    <p:sldLayoutId id="2147483699" r:id="rId10"/>
    <p:sldLayoutId id="2147483700" r:id="rId11"/>
    <p:sldLayoutId id="2147483701" r:id="rId12"/>
  </p:sldLayoutIdLst>
  <p:hf sldNum="0" hdr="0" dt="0"/>
  <p:txStyles>
    <p:titleStyle>
      <a:lvl1pPr algn="l" defTabSz="1019175" rtl="0" eaLnBrk="1" fontAlgn="base" hangingPunct="1">
        <a:lnSpc>
          <a:spcPct val="100000"/>
        </a:lnSpc>
        <a:spcBef>
          <a:spcPct val="0"/>
        </a:spcBef>
        <a:spcAft>
          <a:spcPct val="0"/>
        </a:spcAft>
        <a:defRPr sz="2000" b="0">
          <a:solidFill>
            <a:srgbClr val="000000"/>
          </a:solidFill>
          <a:latin typeface="Trebuchet MS" panose="020B0603020202020204" pitchFamily="34" charset="0"/>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p:titleStyle>
    <p:body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2.png"/><Relationship Id="rId1" Type="http://schemas.openxmlformats.org/officeDocument/2006/relationships/slideLayout" Target="../slideLayouts/slideLayout5.xml"/><Relationship Id="rId5" Type="http://schemas.microsoft.com/office/2007/relationships/hdphoto" Target="../media/hdphoto18.wdp"/><Relationship Id="rId4" Type="http://schemas.openxmlformats.org/officeDocument/2006/relationships/image" Target="../media/image12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xml"/><Relationship Id="rId5" Type="http://schemas.openxmlformats.org/officeDocument/2006/relationships/image" Target="../media/image127.jpeg"/><Relationship Id="rId4" Type="http://schemas.openxmlformats.org/officeDocument/2006/relationships/image" Target="../media/image126.jpeg"/></Relationships>
</file>

<file path=ppt/slides/_rels/slide10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30.png"/><Relationship Id="rId1" Type="http://schemas.openxmlformats.org/officeDocument/2006/relationships/slideLayout" Target="../slideLayouts/slideLayout5.xml"/><Relationship Id="rId5" Type="http://schemas.microsoft.com/office/2007/relationships/hdphoto" Target="../media/hdphoto22.wdp"/><Relationship Id="rId4" Type="http://schemas.openxmlformats.org/officeDocument/2006/relationships/image" Target="../media/image131.png"/></Relationships>
</file>

<file path=ppt/slides/_rels/slide10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jpeg"/></Relationships>
</file>

<file path=ppt/slides/_rels/slide11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40.png"/><Relationship Id="rId1" Type="http://schemas.openxmlformats.org/officeDocument/2006/relationships/slideLayout" Target="../slideLayouts/slideLayout5.xml"/><Relationship Id="rId5" Type="http://schemas.microsoft.com/office/2007/relationships/hdphoto" Target="../media/hdphoto28.wdp"/><Relationship Id="rId4" Type="http://schemas.openxmlformats.org/officeDocument/2006/relationships/image" Target="../media/image1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3.xml"/><Relationship Id="rId5" Type="http://schemas.openxmlformats.org/officeDocument/2006/relationships/image" Target="../media/image145.jpeg"/><Relationship Id="rId4" Type="http://schemas.openxmlformats.org/officeDocument/2006/relationships/image" Target="../media/image144.jpeg"/></Relationships>
</file>

<file path=ppt/slides/_rels/slide11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30.wdp"/></Relationships>
</file>

<file path=ppt/slides/_rels/slide1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1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7.png"/><Relationship Id="rId1" Type="http://schemas.openxmlformats.org/officeDocument/2006/relationships/slideLayout" Target="../slideLayouts/slideLayout6.xml"/><Relationship Id="rId4" Type="http://schemas.microsoft.com/office/2007/relationships/hdphoto" Target="../media/hdphoto31.wdp"/></Relationships>
</file>

<file path=ppt/slides/_rels/slide1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47.png"/><Relationship Id="rId1" Type="http://schemas.openxmlformats.org/officeDocument/2006/relationships/slideLayout" Target="../slideLayouts/slideLayout5.xml"/><Relationship Id="rId5" Type="http://schemas.microsoft.com/office/2007/relationships/hdphoto" Target="../media/hdphoto32.wdp"/><Relationship Id="rId4" Type="http://schemas.openxmlformats.org/officeDocument/2006/relationships/image" Target="../media/image157.png"/></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jpeg"/><Relationship Id="rId1" Type="http://schemas.openxmlformats.org/officeDocument/2006/relationships/slideLayout" Target="../slideLayouts/slideLayout5.xml"/><Relationship Id="rId5" Type="http://schemas.microsoft.com/office/2007/relationships/hdphoto" Target="../media/hdphoto33.wdp"/><Relationship Id="rId4" Type="http://schemas.openxmlformats.org/officeDocument/2006/relationships/image" Target="../media/image158.png"/></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9.jpeg"/><Relationship Id="rId1" Type="http://schemas.openxmlformats.org/officeDocument/2006/relationships/slideLayout" Target="../slideLayouts/slideLayout5.xml"/><Relationship Id="rId5" Type="http://schemas.microsoft.com/office/2007/relationships/hdphoto" Target="../media/hdphoto34.wdp"/><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1.png"/><Relationship Id="rId1" Type="http://schemas.openxmlformats.org/officeDocument/2006/relationships/slideLayout" Target="../slideLayouts/slideLayout5.xml"/><Relationship Id="rId5" Type="http://schemas.microsoft.com/office/2007/relationships/hdphoto" Target="../media/hdphoto35.wdp"/><Relationship Id="rId4" Type="http://schemas.openxmlformats.org/officeDocument/2006/relationships/image" Target="../media/image162.png"/></Relationships>
</file>

<file path=ppt/slides/_rels/slide1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3.jpeg"/><Relationship Id="rId1" Type="http://schemas.openxmlformats.org/officeDocument/2006/relationships/slideLayout" Target="../slideLayouts/slideLayout5.xml"/><Relationship Id="rId5" Type="http://schemas.microsoft.com/office/2007/relationships/hdphoto" Target="../media/hdphoto36.wdp"/><Relationship Id="rId4" Type="http://schemas.openxmlformats.org/officeDocument/2006/relationships/image" Target="../media/image164.png"/></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5.png"/><Relationship Id="rId1" Type="http://schemas.openxmlformats.org/officeDocument/2006/relationships/slideLayout" Target="../slideLayouts/slideLayout5.xml"/><Relationship Id="rId5" Type="http://schemas.microsoft.com/office/2007/relationships/hdphoto" Target="../media/hdphoto37.wdp"/><Relationship Id="rId4" Type="http://schemas.openxmlformats.org/officeDocument/2006/relationships/image" Target="../media/image1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7.jpeg"/><Relationship Id="rId1" Type="http://schemas.openxmlformats.org/officeDocument/2006/relationships/slideLayout" Target="../slideLayouts/slideLayout5.xml"/><Relationship Id="rId5" Type="http://schemas.microsoft.com/office/2007/relationships/hdphoto" Target="../media/hdphoto38.wdp"/><Relationship Id="rId4" Type="http://schemas.openxmlformats.org/officeDocument/2006/relationships/image" Target="../media/image168.png"/></Relationships>
</file>

<file path=ppt/slides/_rels/slide1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9.jpeg"/><Relationship Id="rId1" Type="http://schemas.openxmlformats.org/officeDocument/2006/relationships/slideLayout" Target="../slideLayouts/slideLayout5.xml"/><Relationship Id="rId5" Type="http://schemas.microsoft.com/office/2007/relationships/hdphoto" Target="../media/hdphoto39.wdp"/><Relationship Id="rId4" Type="http://schemas.openxmlformats.org/officeDocument/2006/relationships/image" Target="../media/image170.png"/></Relationships>
</file>

<file path=ppt/slides/_rels/slide1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71.jpeg"/><Relationship Id="rId1" Type="http://schemas.openxmlformats.org/officeDocument/2006/relationships/slideLayout" Target="../slideLayouts/slideLayout5.xml"/><Relationship Id="rId5" Type="http://schemas.microsoft.com/office/2007/relationships/hdphoto" Target="../media/hdphoto40.wdp"/><Relationship Id="rId4" Type="http://schemas.openxmlformats.org/officeDocument/2006/relationships/image" Target="../media/image17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73.jpeg"/><Relationship Id="rId1" Type="http://schemas.openxmlformats.org/officeDocument/2006/relationships/slideLayout" Target="../slideLayouts/slideLayout5.xml"/><Relationship Id="rId5" Type="http://schemas.microsoft.com/office/2007/relationships/hdphoto" Target="../media/hdphoto41.wdp"/><Relationship Id="rId4" Type="http://schemas.openxmlformats.org/officeDocument/2006/relationships/image" Target="../media/image174.png"/></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75.jpeg"/><Relationship Id="rId1" Type="http://schemas.openxmlformats.org/officeDocument/2006/relationships/slideLayout" Target="../slideLayouts/slideLayout5.xml"/><Relationship Id="rId5" Type="http://schemas.microsoft.com/office/2007/relationships/hdphoto" Target="../media/hdphoto42.wdp"/><Relationship Id="rId4" Type="http://schemas.openxmlformats.org/officeDocument/2006/relationships/image" Target="../media/image176.png"/></Relationships>
</file>

<file path=ppt/slides/_rels/slide145.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7" Type="http://schemas.microsoft.com/office/2007/relationships/hdphoto" Target="../media/hdphoto45.wdp"/><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microsoft.com/office/2007/relationships/hdphoto" Target="../media/hdphoto44.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47.png"/><Relationship Id="rId1" Type="http://schemas.openxmlformats.org/officeDocument/2006/relationships/slideLayout" Target="../slideLayouts/slideLayout2.xml"/><Relationship Id="rId6" Type="http://schemas.microsoft.com/office/2007/relationships/hdphoto" Target="../media/hdphoto47.wdp"/><Relationship Id="rId5" Type="http://schemas.openxmlformats.org/officeDocument/2006/relationships/image" Target="../media/image188.png"/><Relationship Id="rId4" Type="http://schemas.microsoft.com/office/2007/relationships/hdphoto" Target="../media/hdphoto46.wdp"/></Relationships>
</file>

<file path=ppt/slides/_rels/slide15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47.png"/></Relationships>
</file>

<file path=ppt/slides/_rels/slide16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47.png"/><Relationship Id="rId1" Type="http://schemas.openxmlformats.org/officeDocument/2006/relationships/slideLayout" Target="../slideLayouts/slideLayout6.xml"/><Relationship Id="rId4" Type="http://schemas.microsoft.com/office/2007/relationships/hdphoto" Target="../media/hdphoto48.wdp"/></Relationships>
</file>

<file path=ppt/slides/_rels/slide16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47.png"/><Relationship Id="rId1" Type="http://schemas.openxmlformats.org/officeDocument/2006/relationships/slideLayout" Target="../slideLayouts/slideLayout6.xml"/><Relationship Id="rId4" Type="http://schemas.microsoft.com/office/2007/relationships/hdphoto" Target="../media/hdphoto49.wdp"/></Relationships>
</file>

<file path=ppt/slides/_rels/slide16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47.png"/><Relationship Id="rId1" Type="http://schemas.openxmlformats.org/officeDocument/2006/relationships/slideLayout" Target="../slideLayouts/slideLayout6.xml"/><Relationship Id="rId4" Type="http://schemas.microsoft.com/office/2007/relationships/hdphoto" Target="../media/hdphoto50.wdp"/></Relationships>
</file>

<file path=ppt/slides/_rels/slide1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2.wdp"/></Relationships>
</file>

<file path=ppt/slides/_rels/slide1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2.wdp"/></Relationships>
</file>

<file path=ppt/slides/_rels/slide17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3.wdp"/></Relationships>
</file>

<file path=ppt/slides/_rels/slide17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4.wdp"/></Relationships>
</file>

<file path=ppt/slides/_rels/slide175.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6.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7.wdp"/></Relationships>
</file>

<file path=ppt/slides/_rels/slide17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7.wdp"/></Relationships>
</file>

<file path=ppt/slides/_rels/slide1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8.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147.png"/><Relationship Id="rId1" Type="http://schemas.openxmlformats.org/officeDocument/2006/relationships/slideLayout" Target="../slideLayouts/slideLayout2.xml"/><Relationship Id="rId4" Type="http://schemas.microsoft.com/office/2007/relationships/hdphoto" Target="../media/hdphoto58.wdp"/></Relationships>
</file>

<file path=ppt/slides/_rels/slide1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7.png"/><Relationship Id="rId1" Type="http://schemas.openxmlformats.org/officeDocument/2006/relationships/slideLayout" Target="../slideLayouts/slideLayout2.xml"/><Relationship Id="rId6" Type="http://schemas.microsoft.com/office/2007/relationships/hdphoto" Target="../media/hdphoto60.wdp"/><Relationship Id="rId5" Type="http://schemas.openxmlformats.org/officeDocument/2006/relationships/image" Target="../media/image215.png"/><Relationship Id="rId4" Type="http://schemas.microsoft.com/office/2007/relationships/hdphoto" Target="../media/hdphoto59.wdp"/></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microsoft.com/office/2007/relationships/hdphoto" Target="../media/hdphoto61.wdp"/><Relationship Id="rId4" Type="http://schemas.openxmlformats.org/officeDocument/2006/relationships/image" Target="../media/image218.png"/></Relationships>
</file>

<file path=ppt/slides/_rels/slide18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7.png"/><Relationship Id="rId1" Type="http://schemas.openxmlformats.org/officeDocument/2006/relationships/slideLayout" Target="../slideLayouts/slideLayout2.xml"/><Relationship Id="rId6" Type="http://schemas.microsoft.com/office/2007/relationships/hdphoto" Target="../media/hdphoto63.wdp"/><Relationship Id="rId5" Type="http://schemas.openxmlformats.org/officeDocument/2006/relationships/image" Target="../media/image220.png"/><Relationship Id="rId4" Type="http://schemas.microsoft.com/office/2007/relationships/hdphoto" Target="../media/hdphoto62.wdp"/></Relationships>
</file>

<file path=ppt/slides/_rels/slide19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7.png"/><Relationship Id="rId1" Type="http://schemas.openxmlformats.org/officeDocument/2006/relationships/slideLayout" Target="../slideLayouts/slideLayout6.xml"/><Relationship Id="rId4" Type="http://schemas.microsoft.com/office/2007/relationships/hdphoto" Target="../media/hdphoto64.wdp"/></Relationships>
</file>

<file path=ppt/slides/_rels/slide19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9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17.png"/><Relationship Id="rId1" Type="http://schemas.openxmlformats.org/officeDocument/2006/relationships/slideLayout" Target="../slideLayouts/slideLayout2.xml"/><Relationship Id="rId4" Type="http://schemas.microsoft.com/office/2007/relationships/hdphoto" Target="../media/hdphoto65.wdp"/></Relationships>
</file>

<file path=ppt/slides/_rels/slide202.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17.png"/><Relationship Id="rId1" Type="http://schemas.openxmlformats.org/officeDocument/2006/relationships/slideLayout" Target="../slideLayouts/slideLayout6.xml"/><Relationship Id="rId4" Type="http://schemas.microsoft.com/office/2007/relationships/hdphoto" Target="../media/hdphoto67.wdp"/></Relationships>
</file>

<file path=ppt/slides/_rels/slide204.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232.png"/><Relationship Id="rId1" Type="http://schemas.openxmlformats.org/officeDocument/2006/relationships/slideLayout" Target="../slideLayouts/slideLayout6.xml"/><Relationship Id="rId6" Type="http://schemas.microsoft.com/office/2007/relationships/hdphoto" Target="../media/hdphoto69.wdp"/><Relationship Id="rId5" Type="http://schemas.openxmlformats.org/officeDocument/2006/relationships/image" Target="../media/image233.png"/><Relationship Id="rId4" Type="http://schemas.openxmlformats.org/officeDocument/2006/relationships/image" Target="../media/image217.png"/></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17.png"/><Relationship Id="rId1" Type="http://schemas.openxmlformats.org/officeDocument/2006/relationships/slideLayout" Target="../slideLayouts/slideLayout6.xml"/><Relationship Id="rId4" Type="http://schemas.openxmlformats.org/officeDocument/2006/relationships/image" Target="../media/image235.png"/></Relationships>
</file>

<file path=ppt/slides/_rels/slide206.xml.rels><?xml version="1.0" encoding="UTF-8" standalone="yes"?>
<Relationships xmlns="http://schemas.openxmlformats.org/package/2006/relationships"><Relationship Id="rId3" Type="http://schemas.microsoft.com/office/2007/relationships/hdphoto" Target="../media/hdphoto70.wdp"/><Relationship Id="rId7" Type="http://schemas.openxmlformats.org/officeDocument/2006/relationships/image" Target="../media/image238.png"/><Relationship Id="rId2" Type="http://schemas.openxmlformats.org/officeDocument/2006/relationships/image" Target="../media/image236.png"/><Relationship Id="rId1" Type="http://schemas.openxmlformats.org/officeDocument/2006/relationships/slideLayout" Target="../slideLayouts/slideLayout2.xml"/><Relationship Id="rId6" Type="http://schemas.microsoft.com/office/2007/relationships/hdphoto" Target="../media/hdphoto71.wdp"/><Relationship Id="rId5" Type="http://schemas.openxmlformats.org/officeDocument/2006/relationships/image" Target="../media/image237.png"/><Relationship Id="rId4" Type="http://schemas.openxmlformats.org/officeDocument/2006/relationships/image" Target="../media/image217.png"/></Relationships>
</file>

<file path=ppt/slides/_rels/slide2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17.png"/><Relationship Id="rId1" Type="http://schemas.openxmlformats.org/officeDocument/2006/relationships/slideLayout" Target="../slideLayouts/slideLayout2.xml"/><Relationship Id="rId6" Type="http://schemas.microsoft.com/office/2007/relationships/hdphoto" Target="../media/hdphoto73.wdp"/><Relationship Id="rId5" Type="http://schemas.openxmlformats.org/officeDocument/2006/relationships/image" Target="../media/image240.png"/><Relationship Id="rId4" Type="http://schemas.microsoft.com/office/2007/relationships/hdphoto" Target="../media/hdphoto72.wdp"/></Relationships>
</file>

<file path=ppt/slides/_rels/slide20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41.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43.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44.jpe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24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3.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246.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4.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5.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6.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1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17.png"/><Relationship Id="rId7" Type="http://schemas.microsoft.com/office/2007/relationships/hdphoto" Target="../media/hdphoto80.wdp"/><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52.png"/><Relationship Id="rId5" Type="http://schemas.microsoft.com/office/2007/relationships/hdphoto" Target="../media/hdphoto79.wdp"/><Relationship Id="rId4" Type="http://schemas.openxmlformats.org/officeDocument/2006/relationships/image" Target="../media/image251.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221.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255.png"/><Relationship Id="rId1" Type="http://schemas.openxmlformats.org/officeDocument/2006/relationships/slideLayout" Target="../slideLayouts/slideLayout2.xml"/><Relationship Id="rId5" Type="http://schemas.microsoft.com/office/2007/relationships/hdphoto" Target="../media/hdphoto83.wdp"/><Relationship Id="rId4" Type="http://schemas.openxmlformats.org/officeDocument/2006/relationships/image" Target="../media/image256.png"/></Relationships>
</file>

<file path=ppt/slides/_rels/slide222.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257.png"/><Relationship Id="rId1" Type="http://schemas.openxmlformats.org/officeDocument/2006/relationships/slideLayout" Target="../slideLayouts/slideLayout2.xml"/><Relationship Id="rId5" Type="http://schemas.microsoft.com/office/2007/relationships/hdphoto" Target="../media/hdphoto85.wdp"/><Relationship Id="rId4" Type="http://schemas.openxmlformats.org/officeDocument/2006/relationships/image" Target="../media/image258.png"/></Relationships>
</file>

<file path=ppt/slides/_rels/slide223.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259.png"/><Relationship Id="rId1" Type="http://schemas.openxmlformats.org/officeDocument/2006/relationships/slideLayout" Target="../slideLayouts/slideLayout2.xml"/><Relationship Id="rId5" Type="http://schemas.microsoft.com/office/2007/relationships/hdphoto" Target="../media/hdphoto87.wdp"/><Relationship Id="rId4" Type="http://schemas.openxmlformats.org/officeDocument/2006/relationships/image" Target="../media/image260.png"/></Relationships>
</file>

<file path=ppt/slides/_rels/slide224.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261.png"/><Relationship Id="rId1" Type="http://schemas.openxmlformats.org/officeDocument/2006/relationships/slideLayout" Target="../slideLayouts/slideLayout2.xml"/><Relationship Id="rId5" Type="http://schemas.microsoft.com/office/2007/relationships/hdphoto" Target="../media/hdphoto89.wdp"/><Relationship Id="rId4" Type="http://schemas.openxmlformats.org/officeDocument/2006/relationships/image" Target="../media/image262.png"/></Relationships>
</file>

<file path=ppt/slides/_rels/slide225.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263.png"/><Relationship Id="rId1" Type="http://schemas.openxmlformats.org/officeDocument/2006/relationships/slideLayout" Target="../slideLayouts/slideLayout2.xml"/><Relationship Id="rId5" Type="http://schemas.microsoft.com/office/2007/relationships/hdphoto" Target="../media/hdphoto91.wdp"/><Relationship Id="rId4" Type="http://schemas.openxmlformats.org/officeDocument/2006/relationships/image" Target="../media/image264.png"/></Relationships>
</file>

<file path=ppt/slides/_rels/slide226.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265.png"/><Relationship Id="rId1" Type="http://schemas.openxmlformats.org/officeDocument/2006/relationships/slideLayout" Target="../slideLayouts/slideLayout5.xml"/><Relationship Id="rId5" Type="http://schemas.microsoft.com/office/2007/relationships/hdphoto" Target="../media/hdphoto93.wdp"/><Relationship Id="rId4" Type="http://schemas.openxmlformats.org/officeDocument/2006/relationships/image" Target="../media/image266.png"/></Relationships>
</file>

<file path=ppt/slides/_rels/slide22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94.wdp"/></Relationships>
</file>

<file path=ppt/slides/_rels/slide228.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268.png"/><Relationship Id="rId1" Type="http://schemas.openxmlformats.org/officeDocument/2006/relationships/slideLayout" Target="../slideLayouts/slideLayout2.xml"/><Relationship Id="rId5" Type="http://schemas.microsoft.com/office/2007/relationships/hdphoto" Target="../media/hdphoto96.wdp"/><Relationship Id="rId4" Type="http://schemas.openxmlformats.org/officeDocument/2006/relationships/image" Target="../media/image269.png"/></Relationships>
</file>

<file path=ppt/slides/_rels/slide229.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6.jpeg"/></Relationships>
</file>

<file path=ppt/slides/_rels/slide252.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288.pn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16.png"/><Relationship Id="rId4" Type="http://schemas.openxmlformats.org/officeDocument/2006/relationships/image" Target="../media/image298.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299.png"/><Relationship Id="rId1" Type="http://schemas.openxmlformats.org/officeDocument/2006/relationships/slideLayout" Target="../slideLayouts/slideLayout5.xml"/><Relationship Id="rId5" Type="http://schemas.microsoft.com/office/2007/relationships/hdphoto" Target="../media/hdphoto101.wdp"/><Relationship Id="rId4" Type="http://schemas.openxmlformats.org/officeDocument/2006/relationships/image" Target="../media/image300.png"/></Relationships>
</file>

<file path=ppt/slides/_rels/slide269.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303.png"/><Relationship Id="rId1" Type="http://schemas.openxmlformats.org/officeDocument/2006/relationships/slideLayout" Target="../slideLayouts/slideLayout5.xml"/><Relationship Id="rId5" Type="http://schemas.microsoft.com/office/2007/relationships/hdphoto" Target="../media/hdphoto105.wdp"/><Relationship Id="rId4" Type="http://schemas.openxmlformats.org/officeDocument/2006/relationships/image" Target="../media/image304.png"/></Relationships>
</file>

<file path=ppt/slides/_rels/slide272.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306.png"/><Relationship Id="rId1" Type="http://schemas.openxmlformats.org/officeDocument/2006/relationships/slideLayout" Target="../slideLayouts/slideLayout5.xml"/><Relationship Id="rId5" Type="http://schemas.microsoft.com/office/2007/relationships/hdphoto" Target="../media/hdphoto108.wdp"/><Relationship Id="rId4" Type="http://schemas.openxmlformats.org/officeDocument/2006/relationships/image" Target="../media/image307.png"/></Relationships>
</file>

<file path=ppt/slides/_rels/slide275.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308.pn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309.png"/><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310.png"/><Relationship Id="rId1" Type="http://schemas.openxmlformats.org/officeDocument/2006/relationships/slideLayout" Target="../slideLayouts/slideLayout5.xml"/><Relationship Id="rId5" Type="http://schemas.microsoft.com/office/2007/relationships/hdphoto" Target="../media/hdphoto112.wdp"/><Relationship Id="rId4" Type="http://schemas.openxmlformats.org/officeDocument/2006/relationships/image" Target="../media/image311.png"/></Relationships>
</file>

<file path=ppt/slides/_rels/slide278.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xml"/><Relationship Id="rId5" Type="http://schemas.openxmlformats.org/officeDocument/2006/relationships/image" Target="../media/image127.jpe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customXml" Target="../ink/ink13.xml"/><Relationship Id="rId26" Type="http://schemas.openxmlformats.org/officeDocument/2006/relationships/customXml" Target="../ink/ink21.xml"/><Relationship Id="rId3" Type="http://schemas.openxmlformats.org/officeDocument/2006/relationships/customXml" Target="../ink/ink1.xml"/><Relationship Id="rId21" Type="http://schemas.openxmlformats.org/officeDocument/2006/relationships/customXml" Target="../ink/ink16.xml"/><Relationship Id="rId34" Type="http://schemas.openxmlformats.org/officeDocument/2006/relationships/customXml" Target="../ink/ink28.xml"/><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2.xml"/><Relationship Id="rId25" Type="http://schemas.openxmlformats.org/officeDocument/2006/relationships/customXml" Target="../ink/ink20.xml"/><Relationship Id="rId33" Type="http://schemas.openxmlformats.org/officeDocument/2006/relationships/customXml" Target="../ink/ink27.xml"/><Relationship Id="rId2" Type="http://schemas.openxmlformats.org/officeDocument/2006/relationships/image" Target="../media/image43.png"/><Relationship Id="rId16" Type="http://schemas.openxmlformats.org/officeDocument/2006/relationships/customXml" Target="../ink/ink11.xml"/><Relationship Id="rId20" Type="http://schemas.openxmlformats.org/officeDocument/2006/relationships/customXml" Target="../ink/ink15.xml"/><Relationship Id="rId29"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customXml" Target="../ink/ink7.xml"/><Relationship Id="rId24" Type="http://schemas.openxmlformats.org/officeDocument/2006/relationships/customXml" Target="../ink/ink19.xml"/><Relationship Id="rId32" Type="http://schemas.openxmlformats.org/officeDocument/2006/relationships/customXml" Target="../ink/ink26.xml"/><Relationship Id="rId5"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customXml" Target="../ink/ink18.xml"/><Relationship Id="rId28" Type="http://schemas.openxmlformats.org/officeDocument/2006/relationships/customXml" Target="../ink/ink23.xml"/><Relationship Id="rId10" Type="http://schemas.openxmlformats.org/officeDocument/2006/relationships/customXml" Target="../ink/ink6.xml"/><Relationship Id="rId19" Type="http://schemas.openxmlformats.org/officeDocument/2006/relationships/customXml" Target="../ink/ink14.xml"/><Relationship Id="rId31" Type="http://schemas.openxmlformats.org/officeDocument/2006/relationships/customXml" Target="../ink/ink25.xml"/><Relationship Id="rId4" Type="http://schemas.openxmlformats.org/officeDocument/2006/relationships/image" Target="../media/image44.png"/><Relationship Id="rId9" Type="http://schemas.openxmlformats.org/officeDocument/2006/relationships/customXml" Target="../ink/ink5.xml"/><Relationship Id="rId14" Type="http://schemas.openxmlformats.org/officeDocument/2006/relationships/image" Target="../media/image46.png"/><Relationship Id="rId22" Type="http://schemas.openxmlformats.org/officeDocument/2006/relationships/customXml" Target="../ink/ink17.xml"/><Relationship Id="rId27" Type="http://schemas.openxmlformats.org/officeDocument/2006/relationships/customXml" Target="../ink/ink22.xml"/><Relationship Id="rId30" Type="http://schemas.openxmlformats.org/officeDocument/2006/relationships/image" Target="../media/image47.png"/><Relationship Id="rId35" Type="http://schemas.openxmlformats.org/officeDocument/2006/relationships/customXml" Target="../ink/ink29.xml"/><Relationship Id="rId8" Type="http://schemas.openxmlformats.org/officeDocument/2006/relationships/customXml" Target="../ink/ink4.xml"/></Relationships>
</file>

<file path=ppt/slides/_rels/slide42.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customXml" Target="../ink/ink43.xml"/><Relationship Id="rId26" Type="http://schemas.openxmlformats.org/officeDocument/2006/relationships/customXml" Target="../ink/ink51.xml"/><Relationship Id="rId3" Type="http://schemas.openxmlformats.org/officeDocument/2006/relationships/image" Target="../media/image44.png"/><Relationship Id="rId21" Type="http://schemas.openxmlformats.org/officeDocument/2006/relationships/customXml" Target="../ink/ink46.xml"/><Relationship Id="rId34" Type="http://schemas.openxmlformats.org/officeDocument/2006/relationships/customXml" Target="../ink/ink58.xml"/><Relationship Id="rId7" Type="http://schemas.openxmlformats.org/officeDocument/2006/relationships/customXml" Target="../ink/ink33.xml"/><Relationship Id="rId12" Type="http://schemas.openxmlformats.org/officeDocument/2006/relationships/customXml" Target="../ink/ink38.xml"/><Relationship Id="rId17" Type="http://schemas.openxmlformats.org/officeDocument/2006/relationships/customXml" Target="../ink/ink42.xml"/><Relationship Id="rId25" Type="http://schemas.openxmlformats.org/officeDocument/2006/relationships/customXml" Target="../ink/ink50.xml"/><Relationship Id="rId33" Type="http://schemas.openxmlformats.org/officeDocument/2006/relationships/customXml" Target="../ink/ink57.xml"/><Relationship Id="rId2" Type="http://schemas.openxmlformats.org/officeDocument/2006/relationships/customXml" Target="../ink/ink30.xml"/><Relationship Id="rId16" Type="http://schemas.openxmlformats.org/officeDocument/2006/relationships/customXml" Target="../ink/ink41.xml"/><Relationship Id="rId20" Type="http://schemas.openxmlformats.org/officeDocument/2006/relationships/customXml" Target="../ink/ink45.xml"/><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ustomXml" Target="../ink/ink32.xml"/><Relationship Id="rId11" Type="http://schemas.openxmlformats.org/officeDocument/2006/relationships/customXml" Target="../ink/ink37.xml"/><Relationship Id="rId24" Type="http://schemas.openxmlformats.org/officeDocument/2006/relationships/customXml" Target="../ink/ink49.xml"/><Relationship Id="rId32" Type="http://schemas.openxmlformats.org/officeDocument/2006/relationships/customXml" Target="../ink/ink56.xml"/><Relationship Id="rId5" Type="http://schemas.openxmlformats.org/officeDocument/2006/relationships/image" Target="../media/image45.png"/><Relationship Id="rId15" Type="http://schemas.openxmlformats.org/officeDocument/2006/relationships/customXml" Target="../ink/ink40.xml"/><Relationship Id="rId23" Type="http://schemas.openxmlformats.org/officeDocument/2006/relationships/customXml" Target="../ink/ink48.xml"/><Relationship Id="rId28" Type="http://schemas.openxmlformats.org/officeDocument/2006/relationships/customXml" Target="../ink/ink53.xml"/><Relationship Id="rId10" Type="http://schemas.openxmlformats.org/officeDocument/2006/relationships/customXml" Target="../ink/ink36.xml"/><Relationship Id="rId19" Type="http://schemas.openxmlformats.org/officeDocument/2006/relationships/customXml" Target="../ink/ink44.xml"/><Relationship Id="rId31" Type="http://schemas.openxmlformats.org/officeDocument/2006/relationships/customXml" Target="../ink/ink55.xml"/><Relationship Id="rId4" Type="http://schemas.openxmlformats.org/officeDocument/2006/relationships/customXml" Target="../ink/ink31.xml"/><Relationship Id="rId9" Type="http://schemas.openxmlformats.org/officeDocument/2006/relationships/customXml" Target="../ink/ink35.xml"/><Relationship Id="rId14" Type="http://schemas.openxmlformats.org/officeDocument/2006/relationships/customXml" Target="../ink/ink39.xml"/><Relationship Id="rId22" Type="http://schemas.openxmlformats.org/officeDocument/2006/relationships/customXml" Target="../ink/ink47.xml"/><Relationship Id="rId27" Type="http://schemas.openxmlformats.org/officeDocument/2006/relationships/customXml" Target="../ink/ink52.xml"/><Relationship Id="rId30" Type="http://schemas.openxmlformats.org/officeDocument/2006/relationships/customXml" Target="../ink/ink54.xml"/><Relationship Id="rId35" Type="http://schemas.openxmlformats.org/officeDocument/2006/relationships/image" Target="../media/image48.png"/><Relationship Id="rId8" Type="http://schemas.openxmlformats.org/officeDocument/2006/relationships/customXml" Target="../ink/ink3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image" Target="../media/image71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ustomXml" Target="../ink/ink60.xml"/><Relationship Id="rId5" Type="http://schemas.openxmlformats.org/officeDocument/2006/relationships/image" Target="../media/image64.png"/><Relationship Id="rId4" Type="http://schemas.openxmlformats.org/officeDocument/2006/relationships/customXml" Target="../ink/ink59.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91.pn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 Id="rId5" Type="http://schemas.openxmlformats.org/officeDocument/2006/relationships/image" Target="../media/image97.jpeg"/><Relationship Id="rId4" Type="http://schemas.openxmlformats.org/officeDocument/2006/relationships/image" Target="../media/image96.jpeg"/></Relationships>
</file>

<file path=ppt/slides/_rels/slide8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5" Type="http://schemas.openxmlformats.org/officeDocument/2006/relationships/image" Target="../media/image102.jpeg"/><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07/relationships/hdphoto" Target="../media/hdphoto13.wdp"/><Relationship Id="rId5" Type="http://schemas.openxmlformats.org/officeDocument/2006/relationships/image" Target="../media/image112.png"/><Relationship Id="rId4" Type="http://schemas.microsoft.com/office/2007/relationships/hdphoto" Target="../media/hdphoto12.wdp"/></Relationships>
</file>

<file path=ppt/slides/_rels/slide9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117.jpeg"/></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1281" y="5747519"/>
            <a:ext cx="8595332" cy="591207"/>
          </a:xfrm>
        </p:spPr>
        <p:txBody>
          <a:bodyPr/>
          <a:lstStyle/>
          <a:p>
            <a:r>
              <a:rPr lang="en-US" dirty="0">
                <a:solidFill>
                  <a:schemeClr val="tx1"/>
                </a:solidFill>
                <a:latin typeface="Times New Roman" panose="02020603050405020304" pitchFamily="18" charset="0"/>
              </a:rPr>
              <a:t>November 17</a:t>
            </a:r>
            <a:r>
              <a:rPr lang="en-US" baseline="30000" dirty="0">
                <a:solidFill>
                  <a:schemeClr val="tx1"/>
                </a:solidFill>
                <a:latin typeface="Times New Roman" panose="02020603050405020304" pitchFamily="18" charset="0"/>
              </a:rPr>
              <a:t>th</a:t>
            </a:r>
            <a:r>
              <a:rPr lang="en-US" dirty="0">
                <a:solidFill>
                  <a:schemeClr val="tx1"/>
                </a:solidFill>
                <a:latin typeface="Times New Roman" panose="02020603050405020304" pitchFamily="18" charset="0"/>
              </a:rPr>
              <a:t>, 2023</a:t>
            </a:r>
          </a:p>
          <a:p>
            <a:r>
              <a:rPr lang="en-US" dirty="0">
                <a:solidFill>
                  <a:schemeClr val="tx1"/>
                </a:solidFill>
                <a:latin typeface="Times New Roman" panose="02020603050405020304" pitchFamily="18" charset="0"/>
              </a:rPr>
              <a:t>Halfdan Kelly, Rameez Arshad, Daniel Szpakowski, Yuling Dai, Jaskern Athwal</a:t>
            </a:r>
          </a:p>
        </p:txBody>
      </p:sp>
      <p:sp>
        <p:nvSpPr>
          <p:cNvPr id="2" name="Title 1"/>
          <p:cNvSpPr>
            <a:spLocks noGrp="1"/>
          </p:cNvSpPr>
          <p:nvPr>
            <p:ph type="ctrTitle" sz="quarter"/>
          </p:nvPr>
        </p:nvSpPr>
        <p:spPr>
          <a:xfrm>
            <a:off x="1131281" y="4933128"/>
            <a:ext cx="8584407" cy="458134"/>
          </a:xfrm>
        </p:spPr>
        <p:txBody>
          <a:bodyPr/>
          <a:lstStyle/>
          <a:p>
            <a:r>
              <a:rPr lang="en-US" sz="3600" dirty="0">
                <a:solidFill>
                  <a:schemeClr val="tx1"/>
                </a:solidFill>
                <a:latin typeface="Trebuchet MS"/>
              </a:rPr>
              <a:t>Canadian Metals &amp; Mining</a:t>
            </a:r>
          </a:p>
        </p:txBody>
      </p:sp>
      <p:pic>
        <p:nvPicPr>
          <p:cNvPr id="9" name="Picture 2">
            <a:extLst>
              <a:ext uri="{FF2B5EF4-FFF2-40B4-BE49-F238E27FC236}">
                <a16:creationId xmlns:a16="http://schemas.microsoft.com/office/drawing/2014/main" id="{DE80F637-2674-4B4A-B54C-72B20A691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43" b="-13"/>
          <a:stretch/>
        </p:blipFill>
        <p:spPr bwMode="auto">
          <a:xfrm>
            <a:off x="0" y="0"/>
            <a:ext cx="10058400" cy="436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4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5AF0F67-8175-727D-C3F9-42F82DB7478C}"/>
              </a:ext>
            </a:extLst>
          </p:cNvPr>
          <p:cNvSpPr>
            <a:spLocks noGrp="1"/>
          </p:cNvSpPr>
          <p:nvPr>
            <p:ph sz="quarter" idx="14"/>
          </p:nvPr>
        </p:nvSpPr>
        <p:spPr>
          <a:xfrm>
            <a:off x="331217" y="1049879"/>
            <a:ext cx="4566247" cy="5353007"/>
          </a:xfrm>
        </p:spPr>
        <p:txBody>
          <a:bodyPr/>
          <a:lstStyle/>
          <a:p>
            <a:r>
              <a:rPr lang="en-US" sz="1800" dirty="0"/>
              <a:t>1. Mont Wright Mine - 23.29 million tonnes in 2022 </a:t>
            </a:r>
          </a:p>
          <a:p>
            <a:r>
              <a:rPr lang="en-US" sz="1800" dirty="0"/>
              <a:t>2. Carol Lake Mine -16.38 million tonnes in 2022</a:t>
            </a:r>
          </a:p>
          <a:p>
            <a:r>
              <a:rPr lang="en-US" sz="1800" dirty="0"/>
              <a:t>3. Bloom Lake Mine - 7.96 million tonnes of iron ore in 2022</a:t>
            </a:r>
          </a:p>
          <a:p>
            <a:r>
              <a:rPr lang="en-US" sz="1800" dirty="0"/>
              <a:t>4. Scully Mine - 5.4 million tonnes of iron ore in 2022</a:t>
            </a:r>
          </a:p>
          <a:p>
            <a:r>
              <a:rPr lang="en-US" sz="1800" dirty="0"/>
              <a:t>5. Mary River Project - 4.5 million tonnes of iron ore in 2022</a:t>
            </a:r>
            <a:br>
              <a:rPr lang="en-US" sz="1800" dirty="0"/>
            </a:br>
            <a:endParaRPr lang="en-US" sz="1800" dirty="0"/>
          </a:p>
        </p:txBody>
      </p:sp>
      <p:sp>
        <p:nvSpPr>
          <p:cNvPr id="6" name="Title 5">
            <a:extLst>
              <a:ext uri="{FF2B5EF4-FFF2-40B4-BE49-F238E27FC236}">
                <a16:creationId xmlns:a16="http://schemas.microsoft.com/office/drawing/2014/main" id="{9B7BC435-8EA0-7273-0B7A-5CF7D585A9F8}"/>
              </a:ext>
            </a:extLst>
          </p:cNvPr>
          <p:cNvSpPr>
            <a:spLocks noGrp="1"/>
          </p:cNvSpPr>
          <p:nvPr>
            <p:ph type="title"/>
          </p:nvPr>
        </p:nvSpPr>
        <p:spPr/>
        <p:txBody>
          <a:bodyPr/>
          <a:lstStyle/>
          <a:p>
            <a:r>
              <a:rPr lang="en-US" dirty="0"/>
              <a:t>Biggest Iron Ore Mines in Canada by Output</a:t>
            </a:r>
          </a:p>
        </p:txBody>
      </p:sp>
      <p:pic>
        <p:nvPicPr>
          <p:cNvPr id="5122" name="Picture 2" descr="ArcelorMittal - Discover Our Story and Mission">
            <a:extLst>
              <a:ext uri="{FF2B5EF4-FFF2-40B4-BE49-F238E27FC236}">
                <a16:creationId xmlns:a16="http://schemas.microsoft.com/office/drawing/2014/main" id="{E1898941-E3E6-406D-AE16-A5665DC157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1275" y="2653645"/>
            <a:ext cx="4566248" cy="21454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4E2566-0E14-B673-E13A-D5B290611E49}"/>
              </a:ext>
            </a:extLst>
          </p:cNvPr>
          <p:cNvSpPr txBox="1"/>
          <p:nvPr/>
        </p:nvSpPr>
        <p:spPr>
          <a:xfrm>
            <a:off x="5029200" y="3210782"/>
            <a:ext cx="4566248" cy="256032"/>
          </a:xfrm>
          <a:prstGeom prst="rect">
            <a:avLst/>
          </a:prstGeom>
          <a:noFill/>
        </p:spPr>
        <p:txBody>
          <a:bodyPr wrap="square" lIns="0" tIns="45720" rIns="0" bIns="45720" rtlCol="0">
            <a:spAutoFit/>
          </a:bodyPr>
          <a:lstStyle/>
          <a:p>
            <a:r>
              <a:rPr lang="en-US" sz="1000" dirty="0">
                <a:latin typeface="Times New Roman" panose="02020603050405020304" pitchFamily="18" charset="0"/>
                <a:cs typeface="Times New Roman" panose="02020603050405020304" pitchFamily="18" charset="0"/>
              </a:rPr>
              <a:t>Mont Wright Mine, Quebec</a:t>
            </a:r>
          </a:p>
        </p:txBody>
      </p:sp>
      <p:sp>
        <p:nvSpPr>
          <p:cNvPr id="8" name="Text Placeholder 3">
            <a:extLst>
              <a:ext uri="{FF2B5EF4-FFF2-40B4-BE49-F238E27FC236}">
                <a16:creationId xmlns:a16="http://schemas.microsoft.com/office/drawing/2014/main" id="{5A288617-21A1-A114-5FAC-CB68DF08551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0CA7DF47-4335-ECA7-F34D-253941E562A5}"/>
              </a:ext>
            </a:extLst>
          </p:cNvPr>
          <p:cNvSpPr>
            <a:spLocks noGrp="1"/>
          </p:cNvSpPr>
          <p:nvPr>
            <p:ph type="ftr" sz="quarter" idx="13"/>
          </p:nvPr>
        </p:nvSpPr>
        <p:spPr>
          <a:xfrm>
            <a:off x="642938" y="7035954"/>
            <a:ext cx="6400800" cy="414338"/>
          </a:xfrm>
        </p:spPr>
        <p:txBody>
          <a:bodyPr/>
          <a:lstStyle/>
          <a:p>
            <a:r>
              <a:rPr lang="en-CA" dirty="0"/>
              <a:t>Source(s): GlobalData</a:t>
            </a:r>
          </a:p>
          <a:p>
            <a:endParaRPr lang="en-CA" dirty="0"/>
          </a:p>
          <a:p>
            <a:endParaRPr lang="en-CA" dirty="0"/>
          </a:p>
        </p:txBody>
      </p:sp>
    </p:spTree>
    <p:extLst>
      <p:ext uri="{BB962C8B-B14F-4D97-AF65-F5344CB8AC3E}">
        <p14:creationId xmlns:p14="http://schemas.microsoft.com/office/powerpoint/2010/main" val="41727331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D5727-6A18-DBE5-AB18-A8532959450B}"/>
              </a:ext>
            </a:extLst>
          </p:cNvPr>
          <p:cNvSpPr>
            <a:spLocks noGrp="1"/>
          </p:cNvSpPr>
          <p:nvPr>
            <p:ph type="title"/>
          </p:nvPr>
        </p:nvSpPr>
        <p:spPr/>
        <p:txBody>
          <a:bodyPr/>
          <a:lstStyle/>
          <a:p>
            <a:r>
              <a:rPr lang="en-CA" dirty="0"/>
              <a:t>Global Copper Production (2012-2021)</a:t>
            </a:r>
          </a:p>
        </p:txBody>
      </p:sp>
      <p:pic>
        <p:nvPicPr>
          <p:cNvPr id="8" name="Picture 7">
            <a:extLst>
              <a:ext uri="{FF2B5EF4-FFF2-40B4-BE49-F238E27FC236}">
                <a16:creationId xmlns:a16="http://schemas.microsoft.com/office/drawing/2014/main" id="{706B5288-5FB3-0B08-AC95-FF076CCAF70B}"/>
              </a:ext>
            </a:extLst>
          </p:cNvPr>
          <p:cNvPicPr>
            <a:picLocks noChangeAspect="1"/>
          </p:cNvPicPr>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4800" y="1953398"/>
            <a:ext cx="6868800" cy="3865603"/>
          </a:xfrm>
          <a:prstGeom prst="rect">
            <a:avLst/>
          </a:prstGeom>
        </p:spPr>
      </p:pic>
      <p:sp>
        <p:nvSpPr>
          <p:cNvPr id="5" name="Text Placeholder 3">
            <a:extLst>
              <a:ext uri="{FF2B5EF4-FFF2-40B4-BE49-F238E27FC236}">
                <a16:creationId xmlns:a16="http://schemas.microsoft.com/office/drawing/2014/main" id="{C79494AA-DBF3-8270-EC1F-455162A47F2C}"/>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
        <p:nvSpPr>
          <p:cNvPr id="4" name="Footer Placeholder 2">
            <a:extLst>
              <a:ext uri="{FF2B5EF4-FFF2-40B4-BE49-F238E27FC236}">
                <a16:creationId xmlns:a16="http://schemas.microsoft.com/office/drawing/2014/main" id="{227B57EE-E518-D693-5F15-D3A3CD14EE6A}"/>
              </a:ext>
            </a:extLst>
          </p:cNvPr>
          <p:cNvSpPr>
            <a:spLocks noGrp="1"/>
          </p:cNvSpPr>
          <p:nvPr>
            <p:ph type="ftr" sz="quarter" idx="13"/>
          </p:nvPr>
        </p:nvSpPr>
        <p:spPr>
          <a:xfrm>
            <a:off x="642938" y="7035954"/>
            <a:ext cx="6400800" cy="414338"/>
          </a:xfrm>
        </p:spPr>
        <p:txBody>
          <a:bodyPr/>
          <a:lstStyle/>
          <a:p>
            <a:r>
              <a:rPr lang="en-CA" dirty="0"/>
              <a:t>Source(s): Natural Resources Canada</a:t>
            </a:r>
          </a:p>
        </p:txBody>
      </p:sp>
    </p:spTree>
    <p:extLst>
      <p:ext uri="{BB962C8B-B14F-4D97-AF65-F5344CB8AC3E}">
        <p14:creationId xmlns:p14="http://schemas.microsoft.com/office/powerpoint/2010/main" val="36474516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E7C8D2-24A3-A4C2-3085-9F04BBECA0DA}"/>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DA379ADA-087B-F139-59F3-9C5E9A6BB9D8}"/>
              </a:ext>
            </a:extLst>
          </p:cNvPr>
          <p:cNvSpPr>
            <a:spLocks noGrp="1"/>
          </p:cNvSpPr>
          <p:nvPr>
            <p:ph type="title"/>
          </p:nvPr>
        </p:nvSpPr>
        <p:spPr/>
        <p:txBody>
          <a:bodyPr/>
          <a:lstStyle/>
          <a:p>
            <a:r>
              <a:rPr lang="en-CA" dirty="0"/>
              <a:t>Global Copper Production continued</a:t>
            </a:r>
          </a:p>
        </p:txBody>
      </p:sp>
      <p:sp>
        <p:nvSpPr>
          <p:cNvPr id="8" name="Content Placeholder 7">
            <a:extLst>
              <a:ext uri="{FF2B5EF4-FFF2-40B4-BE49-F238E27FC236}">
                <a16:creationId xmlns:a16="http://schemas.microsoft.com/office/drawing/2014/main" id="{544AA81E-F930-7772-55AA-CD73A6BAFC96}"/>
              </a:ext>
            </a:extLst>
          </p:cNvPr>
          <p:cNvSpPr>
            <a:spLocks noGrp="1"/>
          </p:cNvSpPr>
          <p:nvPr>
            <p:ph sz="quarter" idx="18"/>
          </p:nvPr>
        </p:nvSpPr>
        <p:spPr/>
        <p:txBody>
          <a:bodyPr/>
          <a:lstStyle/>
          <a:p>
            <a:r>
              <a:rPr lang="en-CA" dirty="0"/>
              <a:t>Leading copper mines worldwide (2022)</a:t>
            </a:r>
          </a:p>
        </p:txBody>
      </p:sp>
      <p:sp>
        <p:nvSpPr>
          <p:cNvPr id="9" name="Content Placeholder 8">
            <a:extLst>
              <a:ext uri="{FF2B5EF4-FFF2-40B4-BE49-F238E27FC236}">
                <a16:creationId xmlns:a16="http://schemas.microsoft.com/office/drawing/2014/main" id="{9645E7BB-3A46-2D5E-3BB4-51FCDE0DA93D}"/>
              </a:ext>
            </a:extLst>
          </p:cNvPr>
          <p:cNvSpPr>
            <a:spLocks noGrp="1"/>
          </p:cNvSpPr>
          <p:nvPr>
            <p:ph sz="quarter" idx="20"/>
          </p:nvPr>
        </p:nvSpPr>
        <p:spPr/>
        <p:txBody>
          <a:bodyPr/>
          <a:lstStyle/>
          <a:p>
            <a:r>
              <a:rPr lang="en-CA" dirty="0"/>
              <a:t>Copper production by country (2022)</a:t>
            </a:r>
          </a:p>
        </p:txBody>
      </p:sp>
      <p:pic>
        <p:nvPicPr>
          <p:cNvPr id="10" name="Picture 9">
            <a:extLst>
              <a:ext uri="{FF2B5EF4-FFF2-40B4-BE49-F238E27FC236}">
                <a16:creationId xmlns:a16="http://schemas.microsoft.com/office/drawing/2014/main" id="{BDD63C96-57E5-9060-9367-4402F72F63EB}"/>
              </a:ext>
            </a:extLst>
          </p:cNvPr>
          <p:cNvPicPr>
            <a:picLocks noChangeAspect="1"/>
          </p:cNvPicPr>
          <p:nvPr/>
        </p:nvPicPr>
        <p:blipFill rotWithShape="1">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3316" t="6087" r="3000" b="48040"/>
          <a:stretch/>
        </p:blipFill>
        <p:spPr>
          <a:xfrm>
            <a:off x="327150" y="1337184"/>
            <a:ext cx="8108156" cy="2295321"/>
          </a:xfrm>
          <a:prstGeom prst="rect">
            <a:avLst/>
          </a:prstGeom>
        </p:spPr>
      </p:pic>
      <p:pic>
        <p:nvPicPr>
          <p:cNvPr id="11" name="Picture 10">
            <a:extLst>
              <a:ext uri="{FF2B5EF4-FFF2-40B4-BE49-F238E27FC236}">
                <a16:creationId xmlns:a16="http://schemas.microsoft.com/office/drawing/2014/main" id="{3C8F5B64-0869-807C-DAF0-9ECAB28DEF38}"/>
              </a:ext>
            </a:extLst>
          </p:cNvPr>
          <p:cNvPicPr>
            <a:picLocks noChangeAspect="1"/>
          </p:cNvPicPr>
          <p:nvPr/>
        </p:nvPicPr>
        <p:blipFill rotWithShape="1">
          <a:blip r:embed="rId4">
            <a:clrChange>
              <a:clrFrom>
                <a:srgbClr val="FAFAFA"/>
              </a:clrFrom>
              <a:clrTo>
                <a:srgbClr val="FAFAFA">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l="2535" t="2613" b="51761"/>
          <a:stretch/>
        </p:blipFill>
        <p:spPr>
          <a:xfrm>
            <a:off x="1448612" y="4484290"/>
            <a:ext cx="8107200" cy="2421111"/>
          </a:xfrm>
          <a:prstGeom prst="rect">
            <a:avLst/>
          </a:prstGeom>
        </p:spPr>
      </p:pic>
      <p:sp>
        <p:nvSpPr>
          <p:cNvPr id="5" name="Text Placeholder 3">
            <a:extLst>
              <a:ext uri="{FF2B5EF4-FFF2-40B4-BE49-F238E27FC236}">
                <a16:creationId xmlns:a16="http://schemas.microsoft.com/office/drawing/2014/main" id="{86C68974-B5DE-3F31-85A6-BC6C332136BB}"/>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Tree>
    <p:extLst>
      <p:ext uri="{BB962C8B-B14F-4D97-AF65-F5344CB8AC3E}">
        <p14:creationId xmlns:p14="http://schemas.microsoft.com/office/powerpoint/2010/main" val="4014610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eal avoids strike at Collahuasi - MINING.COM">
            <a:extLst>
              <a:ext uri="{FF2B5EF4-FFF2-40B4-BE49-F238E27FC236}">
                <a16:creationId xmlns:a16="http://schemas.microsoft.com/office/drawing/2014/main" id="{5E00F154-3C94-349F-E969-4150F0CC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47"/>
          <a:stretch/>
        </p:blipFill>
        <p:spPr bwMode="auto">
          <a:xfrm>
            <a:off x="326962" y="4442456"/>
            <a:ext cx="4623239" cy="2533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renci mine - Wikipedia">
            <a:extLst>
              <a:ext uri="{FF2B5EF4-FFF2-40B4-BE49-F238E27FC236}">
                <a16:creationId xmlns:a16="http://schemas.microsoft.com/office/drawing/2014/main" id="{17199482-7BE7-AC35-D5F9-F4BE30D78C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93" b="13061"/>
          <a:stretch/>
        </p:blipFill>
        <p:spPr bwMode="auto">
          <a:xfrm>
            <a:off x="5122821" y="4422161"/>
            <a:ext cx="4618444" cy="2520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sberg Open Pit Copper Mine, Tembagapura, Irian Jaya, Indonesia - Mining  Technology">
            <a:extLst>
              <a:ext uri="{FF2B5EF4-FFF2-40B4-BE49-F238E27FC236}">
                <a16:creationId xmlns:a16="http://schemas.microsoft.com/office/drawing/2014/main" id="{DEE1689B-952B-4113-E3BC-F5C12FA96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20"/>
          <a:stretch/>
        </p:blipFill>
        <p:spPr bwMode="auto">
          <a:xfrm>
            <a:off x="5117146" y="1300832"/>
            <a:ext cx="4601056" cy="25563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kers at Chile's Escondida copper mine, world's largest, to down tools -  MINING.COM">
            <a:extLst>
              <a:ext uri="{FF2B5EF4-FFF2-40B4-BE49-F238E27FC236}">
                <a16:creationId xmlns:a16="http://schemas.microsoft.com/office/drawing/2014/main" id="{90AEC273-EC18-7E4C-F7C3-80B1B3D6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94" y="1303013"/>
            <a:ext cx="4601433" cy="2556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FEFA4C6-1041-8F59-BC9D-78CB08212159}"/>
              </a:ext>
            </a:extLst>
          </p:cNvPr>
          <p:cNvSpPr>
            <a:spLocks noGrp="1"/>
          </p:cNvSpPr>
          <p:nvPr>
            <p:ph type="body" sz="quarter" idx="12"/>
          </p:nvPr>
        </p:nvSpPr>
        <p:spPr/>
        <p:txBody>
          <a:bodyPr/>
          <a:lstStyle/>
          <a:p>
            <a:r>
              <a:rPr lang="en-CA" i="1" dirty="0"/>
              <a:t>Heavy presence in Chile</a:t>
            </a:r>
          </a:p>
        </p:txBody>
      </p:sp>
      <p:sp>
        <p:nvSpPr>
          <p:cNvPr id="6" name="Title 5">
            <a:extLst>
              <a:ext uri="{FF2B5EF4-FFF2-40B4-BE49-F238E27FC236}">
                <a16:creationId xmlns:a16="http://schemas.microsoft.com/office/drawing/2014/main" id="{D6360301-1329-DCD5-E8B7-F2E94F36EB0F}"/>
              </a:ext>
            </a:extLst>
          </p:cNvPr>
          <p:cNvSpPr>
            <a:spLocks noGrp="1"/>
          </p:cNvSpPr>
          <p:nvPr>
            <p:ph type="title"/>
          </p:nvPr>
        </p:nvSpPr>
        <p:spPr/>
        <p:txBody>
          <a:bodyPr/>
          <a:lstStyle/>
          <a:p>
            <a:r>
              <a:rPr lang="en-CA" dirty="0"/>
              <a:t>Top Global Copper Mines</a:t>
            </a:r>
          </a:p>
        </p:txBody>
      </p:sp>
      <p:sp>
        <p:nvSpPr>
          <p:cNvPr id="10" name="Content Placeholder 9">
            <a:extLst>
              <a:ext uri="{FF2B5EF4-FFF2-40B4-BE49-F238E27FC236}">
                <a16:creationId xmlns:a16="http://schemas.microsoft.com/office/drawing/2014/main" id="{25477183-4FF8-3F87-6856-A2F661EE9FEC}"/>
              </a:ext>
            </a:extLst>
          </p:cNvPr>
          <p:cNvSpPr>
            <a:spLocks noGrp="1"/>
          </p:cNvSpPr>
          <p:nvPr>
            <p:ph sz="quarter" idx="18"/>
          </p:nvPr>
        </p:nvSpPr>
        <p:spPr/>
        <p:txBody>
          <a:bodyPr/>
          <a:lstStyle/>
          <a:p>
            <a:r>
              <a:rPr lang="en-CA" dirty="0"/>
              <a:t>Escondida Copper Mine (Chile)</a:t>
            </a:r>
          </a:p>
        </p:txBody>
      </p:sp>
      <p:sp>
        <p:nvSpPr>
          <p:cNvPr id="11" name="Content Placeholder 10">
            <a:extLst>
              <a:ext uri="{FF2B5EF4-FFF2-40B4-BE49-F238E27FC236}">
                <a16:creationId xmlns:a16="http://schemas.microsoft.com/office/drawing/2014/main" id="{C84475DF-2C58-2FA6-1408-FD130D059098}"/>
              </a:ext>
            </a:extLst>
          </p:cNvPr>
          <p:cNvSpPr>
            <a:spLocks noGrp="1"/>
          </p:cNvSpPr>
          <p:nvPr>
            <p:ph sz="quarter" idx="19"/>
          </p:nvPr>
        </p:nvSpPr>
        <p:spPr/>
        <p:txBody>
          <a:bodyPr/>
          <a:lstStyle/>
          <a:p>
            <a:r>
              <a:rPr lang="en-CA" dirty="0"/>
              <a:t>Grasberg Copper Mine (Indonesia)</a:t>
            </a:r>
          </a:p>
        </p:txBody>
      </p:sp>
      <p:sp>
        <p:nvSpPr>
          <p:cNvPr id="12" name="Content Placeholder 11">
            <a:extLst>
              <a:ext uri="{FF2B5EF4-FFF2-40B4-BE49-F238E27FC236}">
                <a16:creationId xmlns:a16="http://schemas.microsoft.com/office/drawing/2014/main" id="{2F80712F-5EBC-1683-5B16-AF7FE2D6D797}"/>
              </a:ext>
            </a:extLst>
          </p:cNvPr>
          <p:cNvSpPr>
            <a:spLocks noGrp="1"/>
          </p:cNvSpPr>
          <p:nvPr>
            <p:ph sz="quarter" idx="20"/>
          </p:nvPr>
        </p:nvSpPr>
        <p:spPr/>
        <p:txBody>
          <a:bodyPr/>
          <a:lstStyle/>
          <a:p>
            <a:r>
              <a:rPr lang="en-CA" dirty="0"/>
              <a:t>Collahuasi Copper Mine (Chile)</a:t>
            </a:r>
          </a:p>
        </p:txBody>
      </p:sp>
      <p:sp>
        <p:nvSpPr>
          <p:cNvPr id="13" name="Content Placeholder 12">
            <a:extLst>
              <a:ext uri="{FF2B5EF4-FFF2-40B4-BE49-F238E27FC236}">
                <a16:creationId xmlns:a16="http://schemas.microsoft.com/office/drawing/2014/main" id="{3853EC24-1DAC-D573-C751-4158D810E1F8}"/>
              </a:ext>
            </a:extLst>
          </p:cNvPr>
          <p:cNvSpPr>
            <a:spLocks noGrp="1"/>
          </p:cNvSpPr>
          <p:nvPr>
            <p:ph sz="quarter" idx="21"/>
          </p:nvPr>
        </p:nvSpPr>
        <p:spPr/>
        <p:txBody>
          <a:bodyPr/>
          <a:lstStyle/>
          <a:p>
            <a:r>
              <a:rPr lang="en-CA" dirty="0"/>
              <a:t>Morenci Copper Mine (United States)</a:t>
            </a:r>
          </a:p>
        </p:txBody>
      </p:sp>
      <p:sp>
        <p:nvSpPr>
          <p:cNvPr id="14" name="Text Placeholder 3">
            <a:extLst>
              <a:ext uri="{FF2B5EF4-FFF2-40B4-BE49-F238E27FC236}">
                <a16:creationId xmlns:a16="http://schemas.microsoft.com/office/drawing/2014/main" id="{E036CCEA-106B-9C97-574C-062E345ADC4F}"/>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Tree>
    <p:extLst>
      <p:ext uri="{BB962C8B-B14F-4D97-AF65-F5344CB8AC3E}">
        <p14:creationId xmlns:p14="http://schemas.microsoft.com/office/powerpoint/2010/main" val="2560646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DE845-066B-C514-7E09-51D3B2AE5E77}"/>
              </a:ext>
            </a:extLst>
          </p:cNvPr>
          <p:cNvSpPr>
            <a:spLocks noGrp="1"/>
          </p:cNvSpPr>
          <p:nvPr>
            <p:ph type="body" sz="quarter" idx="12"/>
          </p:nvPr>
        </p:nvSpPr>
        <p:spPr/>
        <p:txBody>
          <a:bodyPr/>
          <a:lstStyle/>
          <a:p>
            <a:r>
              <a:rPr lang="en-CA" i="1" dirty="0"/>
              <a:t>By production output</a:t>
            </a:r>
          </a:p>
        </p:txBody>
      </p:sp>
      <p:sp>
        <p:nvSpPr>
          <p:cNvPr id="3" name="Footer Placeholder 2">
            <a:extLst>
              <a:ext uri="{FF2B5EF4-FFF2-40B4-BE49-F238E27FC236}">
                <a16:creationId xmlns:a16="http://schemas.microsoft.com/office/drawing/2014/main" id="{A2DABF4C-E2AC-CE5C-4940-F40572096DA9}"/>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FFBDD6AE-BEA7-11B5-3ED5-394F0885B5BC}"/>
              </a:ext>
            </a:extLst>
          </p:cNvPr>
          <p:cNvSpPr>
            <a:spLocks noGrp="1"/>
          </p:cNvSpPr>
          <p:nvPr>
            <p:ph type="title"/>
          </p:nvPr>
        </p:nvSpPr>
        <p:spPr/>
        <p:txBody>
          <a:bodyPr/>
          <a:lstStyle/>
          <a:p>
            <a:r>
              <a:rPr lang="en-CA" dirty="0"/>
              <a:t>Leading global copper producers (2022)</a:t>
            </a:r>
          </a:p>
        </p:txBody>
      </p:sp>
      <p:pic>
        <p:nvPicPr>
          <p:cNvPr id="7" name="Picture 6" descr="A graph with blue bars&#10;&#10;Description automatically generated with medium confidence">
            <a:extLst>
              <a:ext uri="{FF2B5EF4-FFF2-40B4-BE49-F238E27FC236}">
                <a16:creationId xmlns:a16="http://schemas.microsoft.com/office/drawing/2014/main" id="{FFF87DDE-9C58-DAF6-96BD-E117A4EBD738}"/>
              </a:ext>
            </a:extLst>
          </p:cNvPr>
          <p:cNvPicPr>
            <a:picLocks noChangeAspect="1"/>
          </p:cNvPicPr>
          <p:nvPr/>
        </p:nvPicPr>
        <p:blipFill rotWithShape="1">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7631" t="6996" r="3670" b="3345"/>
          <a:stretch/>
        </p:blipFill>
        <p:spPr>
          <a:xfrm>
            <a:off x="1067612" y="1202390"/>
            <a:ext cx="8107200" cy="5367619"/>
          </a:xfrm>
          <a:prstGeom prst="rect">
            <a:avLst/>
          </a:prstGeom>
          <a:noFill/>
        </p:spPr>
      </p:pic>
      <p:sp>
        <p:nvSpPr>
          <p:cNvPr id="5" name="Text Placeholder 3">
            <a:extLst>
              <a:ext uri="{FF2B5EF4-FFF2-40B4-BE49-F238E27FC236}">
                <a16:creationId xmlns:a16="http://schemas.microsoft.com/office/drawing/2014/main" id="{C94DDCFB-B48D-A64A-9C7C-D76BA23FEF55}"/>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Tree>
    <p:extLst>
      <p:ext uri="{BB962C8B-B14F-4D97-AF65-F5344CB8AC3E}">
        <p14:creationId xmlns:p14="http://schemas.microsoft.com/office/powerpoint/2010/main" val="3893847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DBBC73-0865-56B4-F297-4835446FFC22}"/>
              </a:ext>
            </a:extLst>
          </p:cNvPr>
          <p:cNvSpPr>
            <a:spLocks noGrp="1"/>
          </p:cNvSpPr>
          <p:nvPr>
            <p:ph type="title"/>
          </p:nvPr>
        </p:nvSpPr>
        <p:spPr/>
        <p:txBody>
          <a:bodyPr/>
          <a:lstStyle/>
          <a:p>
            <a:r>
              <a:rPr lang="en-CA" dirty="0"/>
              <a:t>Global copper reserves (2021)</a:t>
            </a:r>
          </a:p>
        </p:txBody>
      </p:sp>
      <p:sp>
        <p:nvSpPr>
          <p:cNvPr id="9" name="Footer Placeholder 2">
            <a:extLst>
              <a:ext uri="{FF2B5EF4-FFF2-40B4-BE49-F238E27FC236}">
                <a16:creationId xmlns:a16="http://schemas.microsoft.com/office/drawing/2014/main" id="{97BE8E05-ED9F-6E04-9CF8-EACB3FD9D3A4}"/>
              </a:ext>
            </a:extLst>
          </p:cNvPr>
          <p:cNvSpPr>
            <a:spLocks noGrp="1"/>
          </p:cNvSpPr>
          <p:nvPr>
            <p:ph type="ftr" sz="quarter" idx="13"/>
          </p:nvPr>
        </p:nvSpPr>
        <p:spPr>
          <a:xfrm>
            <a:off x="642938" y="7035954"/>
            <a:ext cx="6400800" cy="414338"/>
          </a:xfrm>
        </p:spPr>
        <p:txBody>
          <a:bodyPr/>
          <a:lstStyle/>
          <a:p>
            <a:r>
              <a:rPr lang="en-CA" dirty="0"/>
              <a:t>Source(s): Government of Canada</a:t>
            </a:r>
          </a:p>
        </p:txBody>
      </p:sp>
      <p:pic>
        <p:nvPicPr>
          <p:cNvPr id="11" name="Picture 10">
            <a:extLst>
              <a:ext uri="{FF2B5EF4-FFF2-40B4-BE49-F238E27FC236}">
                <a16:creationId xmlns:a16="http://schemas.microsoft.com/office/drawing/2014/main" id="{A7D0F98B-51DB-21C1-2340-252871627B11}"/>
              </a:ext>
            </a:extLst>
          </p:cNvPr>
          <p:cNvPicPr>
            <a:picLocks noChangeAspect="1"/>
          </p:cNvPicPr>
          <p:nvPr/>
        </p:nvPicPr>
        <p:blipFill rotWithShape="1">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3811" r="3490"/>
          <a:stretch/>
        </p:blipFill>
        <p:spPr>
          <a:xfrm>
            <a:off x="1594800" y="1499654"/>
            <a:ext cx="6868800" cy="4773092"/>
          </a:xfrm>
          <a:prstGeom prst="rect">
            <a:avLst/>
          </a:prstGeom>
        </p:spPr>
      </p:pic>
      <p:sp>
        <p:nvSpPr>
          <p:cNvPr id="3" name="Text Placeholder 3">
            <a:extLst>
              <a:ext uri="{FF2B5EF4-FFF2-40B4-BE49-F238E27FC236}">
                <a16:creationId xmlns:a16="http://schemas.microsoft.com/office/drawing/2014/main" id="{726FCDDA-FC6C-7DAE-2B4D-083A59015DD5}"/>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Tree>
    <p:extLst>
      <p:ext uri="{BB962C8B-B14F-4D97-AF65-F5344CB8AC3E}">
        <p14:creationId xmlns:p14="http://schemas.microsoft.com/office/powerpoint/2010/main" val="34970975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A79797-5F56-94E9-A9CD-406F0082269E}"/>
              </a:ext>
            </a:extLst>
          </p:cNvPr>
          <p:cNvSpPr>
            <a:spLocks noGrp="1"/>
          </p:cNvSpPr>
          <p:nvPr>
            <p:ph sz="quarter" idx="14"/>
          </p:nvPr>
        </p:nvSpPr>
        <p:spPr/>
        <p:txBody>
          <a:bodyPr/>
          <a:lstStyle/>
          <a:p>
            <a:endParaRPr lang="en-CA" sz="1200" dirty="0"/>
          </a:p>
          <a:p>
            <a:endParaRPr lang="en-CA" sz="1600" b="1" dirty="0"/>
          </a:p>
          <a:p>
            <a:r>
              <a:rPr lang="en-CA" sz="1600" b="1" dirty="0">
                <a:latin typeface="Times New Roman"/>
                <a:cs typeface="Times New Roman"/>
              </a:rPr>
              <a:t>Coal has historically been a major global energy source, used for energy generation, steel production, and various industrial processes</a:t>
            </a:r>
          </a:p>
          <a:p>
            <a:pPr lvl="1"/>
            <a:r>
              <a:rPr lang="en-CA" sz="1400" dirty="0"/>
              <a:t>Coal has been a cornerstone of many economies due to its affordability and abundance </a:t>
            </a:r>
          </a:p>
          <a:p>
            <a:pPr marL="228600" lvl="1" indent="0">
              <a:buNone/>
            </a:pPr>
            <a:endParaRPr lang="en-CA" sz="1600" b="1" dirty="0"/>
          </a:p>
          <a:p>
            <a:r>
              <a:rPr lang="en-CA" sz="1600" b="1" dirty="0"/>
              <a:t>The coal industry faces market challenges due to changing energy trends, environmental regulations, and societal pressures to transition to cleaner energy sources</a:t>
            </a:r>
          </a:p>
          <a:p>
            <a:pPr lvl="1"/>
            <a:r>
              <a:rPr lang="en-CA" sz="1400" dirty="0"/>
              <a:t>Many coal mining companies are diversifying their portfolios or investing in cleaner technologies like carbon capture and storage (CCS) to adapt to the changing landscape and reduce their environmental footprint</a:t>
            </a:r>
          </a:p>
          <a:p>
            <a:pPr marL="228600" lvl="1" indent="0">
              <a:buNone/>
            </a:pPr>
            <a:endParaRPr lang="en-CA" sz="1400" dirty="0"/>
          </a:p>
          <a:p>
            <a:pPr marL="228600" lvl="1" indent="0">
              <a:buNone/>
            </a:pPr>
            <a:r>
              <a:rPr lang="en-CA" sz="1400" dirty="0"/>
              <a:t>  </a:t>
            </a:r>
          </a:p>
          <a:p>
            <a:r>
              <a:rPr lang="en-CA" sz="1600" b="1" dirty="0"/>
              <a:t>Steelmaking and metallurgical coal are interchangeable terms used to refer to a specific high-quality type of coal used in the steelmaking process</a:t>
            </a:r>
          </a:p>
          <a:p>
            <a:pPr lvl="1"/>
            <a:r>
              <a:rPr lang="en-CA" sz="1400" dirty="0">
                <a:latin typeface="Times New Roman"/>
                <a:cs typeface="Times New Roman"/>
              </a:rPr>
              <a:t>This coal undergoes a process called "coking" where volatile matter is removed from the coal, resulting in high carbon content</a:t>
            </a:r>
          </a:p>
          <a:p>
            <a:pPr marL="228600" lvl="1" indent="0">
              <a:buNone/>
            </a:pPr>
            <a:endParaRPr lang="en-CA" sz="1400" dirty="0"/>
          </a:p>
          <a:p>
            <a:pPr marL="228600" lvl="1" indent="0">
              <a:buNone/>
            </a:pPr>
            <a:endParaRPr lang="en-CA" sz="1400" dirty="0"/>
          </a:p>
          <a:p>
            <a:endParaRPr lang="en-CA" sz="1600" dirty="0"/>
          </a:p>
          <a:p>
            <a:endParaRPr lang="en-CA" dirty="0"/>
          </a:p>
        </p:txBody>
      </p:sp>
      <p:sp>
        <p:nvSpPr>
          <p:cNvPr id="6" name="Title 5">
            <a:extLst>
              <a:ext uri="{FF2B5EF4-FFF2-40B4-BE49-F238E27FC236}">
                <a16:creationId xmlns:a16="http://schemas.microsoft.com/office/drawing/2014/main" id="{97661680-7C48-5504-CD63-0A9F329F3FEB}"/>
              </a:ext>
            </a:extLst>
          </p:cNvPr>
          <p:cNvSpPr>
            <a:spLocks noGrp="1"/>
          </p:cNvSpPr>
          <p:nvPr>
            <p:ph type="title"/>
          </p:nvPr>
        </p:nvSpPr>
        <p:spPr/>
        <p:txBody>
          <a:bodyPr/>
          <a:lstStyle/>
          <a:p>
            <a:r>
              <a:rPr lang="en-CA" dirty="0"/>
              <a:t>Coal: Introduction</a:t>
            </a:r>
          </a:p>
        </p:txBody>
      </p:sp>
      <p:sp>
        <p:nvSpPr>
          <p:cNvPr id="7" name="Text Placeholder 3">
            <a:extLst>
              <a:ext uri="{FF2B5EF4-FFF2-40B4-BE49-F238E27FC236}">
                <a16:creationId xmlns:a16="http://schemas.microsoft.com/office/drawing/2014/main" id="{818516FB-B3D2-55F1-D08D-B373BCECF46A}"/>
              </a:ext>
            </a:extLst>
          </p:cNvPr>
          <p:cNvSpPr>
            <a:spLocks noGrp="1"/>
          </p:cNvSpPr>
          <p:nvPr>
            <p:ph type="body" sz="quarter" idx="10"/>
          </p:nvPr>
        </p:nvSpPr>
        <p:spPr>
          <a:xfrm>
            <a:off x="5121275" y="301625"/>
            <a:ext cx="4608513" cy="128588"/>
          </a:xfrm>
        </p:spPr>
        <p:txBody>
          <a:bodyPr/>
          <a:lstStyle/>
          <a:p>
            <a:r>
              <a:rPr lang="en-CA" sz="800" dirty="0"/>
              <a:t>Commodity Markets: Diversified Materials</a:t>
            </a:r>
          </a:p>
        </p:txBody>
      </p:sp>
    </p:spTree>
    <p:extLst>
      <p:ext uri="{BB962C8B-B14F-4D97-AF65-F5344CB8AC3E}">
        <p14:creationId xmlns:p14="http://schemas.microsoft.com/office/powerpoint/2010/main" val="2201184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4B2019-AD63-1E53-40B0-035743D38A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150" y="4571814"/>
            <a:ext cx="9396000" cy="2314487"/>
          </a:xfrm>
          <a:prstGeom prst="rect">
            <a:avLst/>
          </a:prstGeom>
        </p:spPr>
      </p:pic>
      <p:sp>
        <p:nvSpPr>
          <p:cNvPr id="3" name="Footer Placeholder 2">
            <a:extLst>
              <a:ext uri="{FF2B5EF4-FFF2-40B4-BE49-F238E27FC236}">
                <a16:creationId xmlns:a16="http://schemas.microsoft.com/office/drawing/2014/main" id="{F985630A-BC36-0090-897B-06D5F3E0C55B}"/>
              </a:ext>
            </a:extLst>
          </p:cNvPr>
          <p:cNvSpPr>
            <a:spLocks noGrp="1"/>
          </p:cNvSpPr>
          <p:nvPr>
            <p:ph type="ftr" sz="quarter" idx="13"/>
          </p:nvPr>
        </p:nvSpPr>
        <p:spPr/>
        <p:txBody>
          <a:bodyPr/>
          <a:lstStyle/>
          <a:p>
            <a:r>
              <a:rPr lang="en-CA" dirty="0"/>
              <a:t>Source(s): Government of Canada, Ycharts</a:t>
            </a:r>
          </a:p>
        </p:txBody>
      </p:sp>
      <p:sp>
        <p:nvSpPr>
          <p:cNvPr id="6" name="Title 5">
            <a:extLst>
              <a:ext uri="{FF2B5EF4-FFF2-40B4-BE49-F238E27FC236}">
                <a16:creationId xmlns:a16="http://schemas.microsoft.com/office/drawing/2014/main" id="{E35C1338-9208-DD1B-8364-1E598E1845BC}"/>
              </a:ext>
            </a:extLst>
          </p:cNvPr>
          <p:cNvSpPr>
            <a:spLocks noGrp="1"/>
          </p:cNvSpPr>
          <p:nvPr>
            <p:ph type="title"/>
          </p:nvPr>
        </p:nvSpPr>
        <p:spPr/>
        <p:txBody>
          <a:bodyPr/>
          <a:lstStyle/>
          <a:p>
            <a:r>
              <a:rPr lang="en-CA" dirty="0"/>
              <a:t>Steelmaking Coal: Global Uses and Price Trends</a:t>
            </a:r>
          </a:p>
        </p:txBody>
      </p:sp>
      <p:sp>
        <p:nvSpPr>
          <p:cNvPr id="8" name="Content Placeholder 7">
            <a:extLst>
              <a:ext uri="{FF2B5EF4-FFF2-40B4-BE49-F238E27FC236}">
                <a16:creationId xmlns:a16="http://schemas.microsoft.com/office/drawing/2014/main" id="{0614DA36-C1C8-F643-F718-116F932C5000}"/>
              </a:ext>
            </a:extLst>
          </p:cNvPr>
          <p:cNvSpPr>
            <a:spLocks noGrp="1"/>
          </p:cNvSpPr>
          <p:nvPr>
            <p:ph sz="quarter" idx="18"/>
          </p:nvPr>
        </p:nvSpPr>
        <p:spPr/>
        <p:txBody>
          <a:bodyPr/>
          <a:lstStyle/>
          <a:p>
            <a:r>
              <a:rPr lang="en-CA" dirty="0"/>
              <a:t>Global Coal Uses (2020)</a:t>
            </a:r>
          </a:p>
        </p:txBody>
      </p:sp>
      <p:sp>
        <p:nvSpPr>
          <p:cNvPr id="9" name="Content Placeholder 8">
            <a:extLst>
              <a:ext uri="{FF2B5EF4-FFF2-40B4-BE49-F238E27FC236}">
                <a16:creationId xmlns:a16="http://schemas.microsoft.com/office/drawing/2014/main" id="{1F5FE49D-E02A-F98F-8351-B35A508DA307}"/>
              </a:ext>
            </a:extLst>
          </p:cNvPr>
          <p:cNvSpPr>
            <a:spLocks noGrp="1"/>
          </p:cNvSpPr>
          <p:nvPr>
            <p:ph sz="quarter" idx="20"/>
          </p:nvPr>
        </p:nvSpPr>
        <p:spPr/>
        <p:txBody>
          <a:bodyPr/>
          <a:lstStyle/>
          <a:p>
            <a:r>
              <a:rPr lang="en-CA" dirty="0"/>
              <a:t>Coal 1 YR Price Chart</a:t>
            </a:r>
          </a:p>
        </p:txBody>
      </p:sp>
      <p:sp>
        <p:nvSpPr>
          <p:cNvPr id="5" name="Text Placeholder 3">
            <a:extLst>
              <a:ext uri="{FF2B5EF4-FFF2-40B4-BE49-F238E27FC236}">
                <a16:creationId xmlns:a16="http://schemas.microsoft.com/office/drawing/2014/main" id="{E4639AD4-6736-3D7A-0FAC-1C95E51038BE}"/>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pic>
        <p:nvPicPr>
          <p:cNvPr id="4" name="Picture 3">
            <a:extLst>
              <a:ext uri="{FF2B5EF4-FFF2-40B4-BE49-F238E27FC236}">
                <a16:creationId xmlns:a16="http://schemas.microsoft.com/office/drawing/2014/main" id="{5D382370-2463-7A55-78D4-9C2AE9A536D4}"/>
              </a:ext>
            </a:extLst>
          </p:cNvPr>
          <p:cNvPicPr>
            <a:picLocks noChangeAspect="1"/>
          </p:cNvPicPr>
          <p:nvPr/>
        </p:nvPicPr>
        <p:blipFill rotWithShape="1">
          <a:blip r:embed="rId4">
            <a:clrChange>
              <a:clrFrom>
                <a:srgbClr val="EAEBED"/>
              </a:clrFrom>
              <a:clrTo>
                <a:srgbClr val="EAEBED">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t="4769" b="4548"/>
          <a:stretch/>
        </p:blipFill>
        <p:spPr>
          <a:xfrm>
            <a:off x="2676217" y="1407074"/>
            <a:ext cx="4700435" cy="2845887"/>
          </a:xfrm>
          <a:prstGeom prst="rect">
            <a:avLst/>
          </a:prstGeom>
        </p:spPr>
      </p:pic>
    </p:spTree>
    <p:extLst>
      <p:ext uri="{BB962C8B-B14F-4D97-AF65-F5344CB8AC3E}">
        <p14:creationId xmlns:p14="http://schemas.microsoft.com/office/powerpoint/2010/main" val="2874478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B639AC-5258-87BD-3515-D3E85F01FA6F}"/>
              </a:ext>
            </a:extLst>
          </p:cNvPr>
          <p:cNvSpPr>
            <a:spLocks noGrp="1"/>
          </p:cNvSpPr>
          <p:nvPr>
            <p:ph type="body" sz="quarter" idx="10"/>
          </p:nvPr>
        </p:nvSpPr>
        <p:spPr/>
        <p:txBody>
          <a:bodyPr/>
          <a:lstStyle/>
          <a:p>
            <a:r>
              <a:rPr lang="en-CA" sz="800" dirty="0"/>
              <a:t>Commodity Markets: Diversified Materials</a:t>
            </a:r>
          </a:p>
        </p:txBody>
      </p:sp>
      <p:pic>
        <p:nvPicPr>
          <p:cNvPr id="8" name="Content Placeholder 7">
            <a:extLst>
              <a:ext uri="{FF2B5EF4-FFF2-40B4-BE49-F238E27FC236}">
                <a16:creationId xmlns:a16="http://schemas.microsoft.com/office/drawing/2014/main" id="{17AE4623-4715-6FCA-CBFE-B623CA7B1B5A}"/>
              </a:ext>
            </a:extLst>
          </p:cNvPr>
          <p:cNvPicPr>
            <a:picLocks noGrp="1" noChangeAspect="1"/>
          </p:cNvPicPr>
          <p:nvPr>
            <p:ph sz="quarter" idx="14"/>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86812" y="1974045"/>
            <a:ext cx="6868800" cy="3824309"/>
          </a:xfrm>
        </p:spPr>
      </p:pic>
      <p:sp>
        <p:nvSpPr>
          <p:cNvPr id="6" name="Title 5">
            <a:extLst>
              <a:ext uri="{FF2B5EF4-FFF2-40B4-BE49-F238E27FC236}">
                <a16:creationId xmlns:a16="http://schemas.microsoft.com/office/drawing/2014/main" id="{387EFEF0-32A6-7C77-08D4-A03555F70044}"/>
              </a:ext>
            </a:extLst>
          </p:cNvPr>
          <p:cNvSpPr>
            <a:spLocks noGrp="1"/>
          </p:cNvSpPr>
          <p:nvPr>
            <p:ph type="title"/>
          </p:nvPr>
        </p:nvSpPr>
        <p:spPr/>
        <p:txBody>
          <a:bodyPr/>
          <a:lstStyle/>
          <a:p>
            <a:r>
              <a:rPr lang="en-CA" dirty="0"/>
              <a:t>Canadian Coal Production</a:t>
            </a:r>
          </a:p>
        </p:txBody>
      </p:sp>
      <p:sp>
        <p:nvSpPr>
          <p:cNvPr id="9" name="Footer Placeholder 2">
            <a:extLst>
              <a:ext uri="{FF2B5EF4-FFF2-40B4-BE49-F238E27FC236}">
                <a16:creationId xmlns:a16="http://schemas.microsoft.com/office/drawing/2014/main" id="{452B204A-62CD-110F-D0E3-40B6E74A9E78}"/>
              </a:ext>
            </a:extLst>
          </p:cNvPr>
          <p:cNvSpPr>
            <a:spLocks noGrp="1"/>
          </p:cNvSpPr>
          <p:nvPr>
            <p:ph type="ftr" sz="quarter" idx="13"/>
          </p:nvPr>
        </p:nvSpPr>
        <p:spPr>
          <a:xfrm>
            <a:off x="642938" y="7035800"/>
            <a:ext cx="6400800" cy="414338"/>
          </a:xfrm>
        </p:spPr>
        <p:txBody>
          <a:bodyPr/>
          <a:lstStyle/>
          <a:p>
            <a:r>
              <a:rPr lang="en-CA" dirty="0"/>
              <a:t>Source(s): Natural Resources Canada</a:t>
            </a:r>
          </a:p>
        </p:txBody>
      </p:sp>
    </p:spTree>
    <p:extLst>
      <p:ext uri="{BB962C8B-B14F-4D97-AF65-F5344CB8AC3E}">
        <p14:creationId xmlns:p14="http://schemas.microsoft.com/office/powerpoint/2010/main" val="651541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E83263-B169-FCFA-3010-5DDE9EE490D5}"/>
              </a:ext>
            </a:extLst>
          </p:cNvPr>
          <p:cNvSpPr>
            <a:spLocks noGrp="1"/>
          </p:cNvSpPr>
          <p:nvPr>
            <p:ph type="ftr" sz="quarter" idx="13"/>
          </p:nvPr>
        </p:nvSpPr>
        <p:spPr/>
        <p:txBody>
          <a:bodyPr/>
          <a:lstStyle/>
          <a:p>
            <a:r>
              <a:rPr lang="en-CA" dirty="0"/>
              <a:t>Source(s): Natural Resources Canada</a:t>
            </a:r>
          </a:p>
          <a:p>
            <a:endParaRPr lang="en-CA" dirty="0"/>
          </a:p>
        </p:txBody>
      </p:sp>
      <p:sp>
        <p:nvSpPr>
          <p:cNvPr id="4" name="Text Placeholder 3">
            <a:extLst>
              <a:ext uri="{FF2B5EF4-FFF2-40B4-BE49-F238E27FC236}">
                <a16:creationId xmlns:a16="http://schemas.microsoft.com/office/drawing/2014/main" id="{18423535-2060-37E3-1D08-0BF3D8A3DA1B}"/>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4F04B5CB-56A1-3735-E882-4EF772012812}"/>
              </a:ext>
            </a:extLst>
          </p:cNvPr>
          <p:cNvSpPr>
            <a:spLocks noGrp="1"/>
          </p:cNvSpPr>
          <p:nvPr>
            <p:ph type="title"/>
          </p:nvPr>
        </p:nvSpPr>
        <p:spPr/>
        <p:txBody>
          <a:bodyPr/>
          <a:lstStyle/>
          <a:p>
            <a:r>
              <a:rPr lang="en-CA" dirty="0"/>
              <a:t>Canadian Coal Production by Province (2021)</a:t>
            </a:r>
          </a:p>
        </p:txBody>
      </p:sp>
      <p:pic>
        <p:nvPicPr>
          <p:cNvPr id="8" name="Picture 7">
            <a:extLst>
              <a:ext uri="{FF2B5EF4-FFF2-40B4-BE49-F238E27FC236}">
                <a16:creationId xmlns:a16="http://schemas.microsoft.com/office/drawing/2014/main" id="{D864342E-1567-E0E3-BD55-E3FB35CA276D}"/>
              </a:ext>
            </a:extLst>
          </p:cNvPr>
          <p:cNvPicPr>
            <a:picLocks noChangeAspect="1"/>
          </p:cNvPicPr>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28800" y="1635279"/>
            <a:ext cx="6400800" cy="4501842"/>
          </a:xfrm>
          <a:prstGeom prst="rect">
            <a:avLst/>
          </a:prstGeom>
        </p:spPr>
      </p:pic>
    </p:spTree>
    <p:extLst>
      <p:ext uri="{BB962C8B-B14F-4D97-AF65-F5344CB8AC3E}">
        <p14:creationId xmlns:p14="http://schemas.microsoft.com/office/powerpoint/2010/main" val="1674700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A43D9-396E-93C7-9F5A-F7E1FB913ED9}"/>
              </a:ext>
            </a:extLst>
          </p:cNvPr>
          <p:cNvSpPr>
            <a:spLocks noGrp="1"/>
          </p:cNvSpPr>
          <p:nvPr>
            <p:ph type="body" sz="quarter" idx="12"/>
          </p:nvPr>
        </p:nvSpPr>
        <p:spPr/>
        <p:txBody>
          <a:bodyPr/>
          <a:lstStyle/>
          <a:p>
            <a:r>
              <a:rPr lang="en-CA" i="1" dirty="0"/>
              <a:t>Heavy focus in Alberta and Saskatchewan</a:t>
            </a:r>
          </a:p>
        </p:txBody>
      </p:sp>
      <p:sp>
        <p:nvSpPr>
          <p:cNvPr id="3" name="Footer Placeholder 2">
            <a:extLst>
              <a:ext uri="{FF2B5EF4-FFF2-40B4-BE49-F238E27FC236}">
                <a16:creationId xmlns:a16="http://schemas.microsoft.com/office/drawing/2014/main" id="{59402A6A-E8D0-E492-A4DD-E12BC845B9A5}"/>
              </a:ext>
            </a:extLst>
          </p:cNvPr>
          <p:cNvSpPr>
            <a:spLocks noGrp="1"/>
          </p:cNvSpPr>
          <p:nvPr>
            <p:ph type="ftr" sz="quarter" idx="13"/>
          </p:nvPr>
        </p:nvSpPr>
        <p:spPr/>
        <p:txBody>
          <a:bodyPr/>
          <a:lstStyle/>
          <a:p>
            <a:r>
              <a:rPr lang="en-CA" dirty="0"/>
              <a:t>Source(s): Government of Canada</a:t>
            </a:r>
          </a:p>
        </p:txBody>
      </p:sp>
      <p:sp>
        <p:nvSpPr>
          <p:cNvPr id="4" name="Text Placeholder 3">
            <a:extLst>
              <a:ext uri="{FF2B5EF4-FFF2-40B4-BE49-F238E27FC236}">
                <a16:creationId xmlns:a16="http://schemas.microsoft.com/office/drawing/2014/main" id="{F3440F65-3064-BCE9-FEA7-259EB9FD2E14}"/>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32960FB3-580A-174A-CC0F-A0430A53D502}"/>
              </a:ext>
            </a:extLst>
          </p:cNvPr>
          <p:cNvSpPr>
            <a:spLocks noGrp="1"/>
          </p:cNvSpPr>
          <p:nvPr>
            <p:ph type="title"/>
          </p:nvPr>
        </p:nvSpPr>
        <p:spPr/>
        <p:txBody>
          <a:bodyPr/>
          <a:lstStyle/>
          <a:p>
            <a:r>
              <a:rPr lang="en-CA" dirty="0"/>
              <a:t>Canadian Coal Mining Project Map</a:t>
            </a:r>
          </a:p>
        </p:txBody>
      </p:sp>
      <p:pic>
        <p:nvPicPr>
          <p:cNvPr id="4098" name="Picture 2" descr="Final Report by the Task Force on Just Transition for Canadian Coal Power  Workers and Communities: section 6 - Canada.ca">
            <a:extLst>
              <a:ext uri="{FF2B5EF4-FFF2-40B4-BE49-F238E27FC236}">
                <a16:creationId xmlns:a16="http://schemas.microsoft.com/office/drawing/2014/main" id="{DB64B2F9-F745-2564-FF78-7BE5BAA775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5600" y="1266970"/>
            <a:ext cx="8107200" cy="523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0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E10004-4B7F-8E1A-5869-8B55C6ED0CC8}"/>
              </a:ext>
            </a:extLst>
          </p:cNvPr>
          <p:cNvSpPr>
            <a:spLocks noGrp="1"/>
          </p:cNvSpPr>
          <p:nvPr>
            <p:ph sz="quarter" idx="14"/>
          </p:nvPr>
        </p:nvSpPr>
        <p:spPr/>
        <p:txBody>
          <a:bodyPr/>
          <a:lstStyle/>
          <a:p>
            <a:r>
              <a:rPr lang="en-US" sz="1600" dirty="0"/>
              <a:t>Canada has the world’s largest potash reserves (1.1bn tonnes)</a:t>
            </a:r>
          </a:p>
          <a:p>
            <a:r>
              <a:rPr lang="en-US" sz="1600" dirty="0"/>
              <a:t>BHP Jansen site in Saskatchewan (140km east of Saskatoon) will become the biggest potash mine in the world at its completion in 2026 with an estimated annual output of 8.5 million tonnes</a:t>
            </a:r>
          </a:p>
        </p:txBody>
      </p:sp>
      <p:sp>
        <p:nvSpPr>
          <p:cNvPr id="6" name="Title 5">
            <a:extLst>
              <a:ext uri="{FF2B5EF4-FFF2-40B4-BE49-F238E27FC236}">
                <a16:creationId xmlns:a16="http://schemas.microsoft.com/office/drawing/2014/main" id="{0C3DB11C-962A-EDFE-CF1A-0FB5400E9256}"/>
              </a:ext>
            </a:extLst>
          </p:cNvPr>
          <p:cNvSpPr>
            <a:spLocks noGrp="1"/>
          </p:cNvSpPr>
          <p:nvPr>
            <p:ph type="title"/>
          </p:nvPr>
        </p:nvSpPr>
        <p:spPr/>
        <p:txBody>
          <a:bodyPr/>
          <a:lstStyle/>
          <a:p>
            <a:r>
              <a:rPr lang="en-US" dirty="0"/>
              <a:t>Potash</a:t>
            </a:r>
          </a:p>
        </p:txBody>
      </p:sp>
      <p:pic>
        <p:nvPicPr>
          <p:cNvPr id="7" name="Picture 6">
            <a:extLst>
              <a:ext uri="{FF2B5EF4-FFF2-40B4-BE49-F238E27FC236}">
                <a16:creationId xmlns:a16="http://schemas.microsoft.com/office/drawing/2014/main" id="{EFBA4E32-8582-962E-916B-9EB7C8DA2C0C}"/>
              </a:ext>
            </a:extLst>
          </p:cNvPr>
          <p:cNvPicPr>
            <a:picLocks noChangeAspect="1"/>
          </p:cNvPicPr>
          <p:nvPr/>
        </p:nvPicPr>
        <p:blipFill>
          <a:blip r:embed="rId2"/>
          <a:stretch>
            <a:fillRect/>
          </a:stretch>
        </p:blipFill>
        <p:spPr>
          <a:xfrm>
            <a:off x="2728195" y="2155500"/>
            <a:ext cx="4602011" cy="4749901"/>
          </a:xfrm>
          <a:prstGeom prst="rect">
            <a:avLst/>
          </a:prstGeom>
        </p:spPr>
      </p:pic>
      <p:sp>
        <p:nvSpPr>
          <p:cNvPr id="8" name="Text Placeholder 3">
            <a:extLst>
              <a:ext uri="{FF2B5EF4-FFF2-40B4-BE49-F238E27FC236}">
                <a16:creationId xmlns:a16="http://schemas.microsoft.com/office/drawing/2014/main" id="{24B77D5C-477E-EEEC-4BBC-15325A4AE063}"/>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F162590C-1518-4933-8BBD-8834713FF28E}"/>
              </a:ext>
            </a:extLst>
          </p:cNvPr>
          <p:cNvSpPr>
            <a:spLocks noGrp="1"/>
          </p:cNvSpPr>
          <p:nvPr>
            <p:ph type="ftr" sz="quarter" idx="13"/>
          </p:nvPr>
        </p:nvSpPr>
        <p:spPr>
          <a:xfrm>
            <a:off x="642938" y="7035954"/>
            <a:ext cx="6400800" cy="414338"/>
          </a:xfrm>
        </p:spPr>
        <p:txBody>
          <a:bodyPr/>
          <a:lstStyle/>
          <a:p>
            <a:r>
              <a:rPr lang="en-CA" dirty="0"/>
              <a:t>Source(s): BHP Janses</a:t>
            </a:r>
          </a:p>
          <a:p>
            <a:endParaRPr lang="en-CA" dirty="0"/>
          </a:p>
          <a:p>
            <a:endParaRPr lang="en-CA" dirty="0"/>
          </a:p>
        </p:txBody>
      </p:sp>
    </p:spTree>
    <p:extLst>
      <p:ext uri="{BB962C8B-B14F-4D97-AF65-F5344CB8AC3E}">
        <p14:creationId xmlns:p14="http://schemas.microsoft.com/office/powerpoint/2010/main" val="34830487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Sale of Walter Energy mines impending, Brule mine could reopen - Alaska  Highway News">
            <a:extLst>
              <a:ext uri="{FF2B5EF4-FFF2-40B4-BE49-F238E27FC236}">
                <a16:creationId xmlns:a16="http://schemas.microsoft.com/office/drawing/2014/main" id="{3E4C13B4-6C2E-8A37-78E5-9C51172FA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97"/>
          <a:stretch/>
        </p:blipFill>
        <p:spPr bwMode="auto">
          <a:xfrm>
            <a:off x="5132787" y="4437990"/>
            <a:ext cx="4610037" cy="25093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oney Pit: Cumberland Closing Looms as Coal Companies Face Rapidly  Diminishing Markets - Center for Coalfield Justice">
            <a:extLst>
              <a:ext uri="{FF2B5EF4-FFF2-40B4-BE49-F238E27FC236}">
                <a16:creationId xmlns:a16="http://schemas.microsoft.com/office/drawing/2014/main" id="{69E74F8A-2ED2-78AE-4D01-1E14800D9E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78"/>
          <a:stretch/>
        </p:blipFill>
        <p:spPr bwMode="auto">
          <a:xfrm>
            <a:off x="331217" y="4415813"/>
            <a:ext cx="462225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rdinal River">
            <a:extLst>
              <a:ext uri="{FF2B5EF4-FFF2-40B4-BE49-F238E27FC236}">
                <a16:creationId xmlns:a16="http://schemas.microsoft.com/office/drawing/2014/main" id="{D91DDD8B-4291-4B51-F365-FFDDA3146D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31"/>
          <a:stretch/>
        </p:blipFill>
        <p:spPr bwMode="auto">
          <a:xfrm>
            <a:off x="5114474" y="1335178"/>
            <a:ext cx="461531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C Mining Concerns Ramping Up - Elk Valley Coal News">
            <a:extLst>
              <a:ext uri="{FF2B5EF4-FFF2-40B4-BE49-F238E27FC236}">
                <a16:creationId xmlns:a16="http://schemas.microsoft.com/office/drawing/2014/main" id="{F6BC8AB6-41E3-F335-54DC-539D82B37D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980"/>
          <a:stretch/>
        </p:blipFill>
        <p:spPr bwMode="auto">
          <a:xfrm>
            <a:off x="327151" y="1327455"/>
            <a:ext cx="4631397"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4A6B2C8-1716-5848-700B-94C83FECFEED}"/>
              </a:ext>
            </a:extLst>
          </p:cNvPr>
          <p:cNvSpPr>
            <a:spLocks noGrp="1"/>
          </p:cNvSpPr>
          <p:nvPr>
            <p:ph type="body" sz="quarter" idx="12"/>
          </p:nvPr>
        </p:nvSpPr>
        <p:spPr/>
        <p:txBody>
          <a:bodyPr/>
          <a:lstStyle/>
          <a:p>
            <a:r>
              <a:rPr lang="en-CA" i="1" dirty="0"/>
              <a:t>Heavy concentration in Western Canada</a:t>
            </a:r>
          </a:p>
        </p:txBody>
      </p:sp>
      <p:sp>
        <p:nvSpPr>
          <p:cNvPr id="4" name="Text Placeholder 3">
            <a:extLst>
              <a:ext uri="{FF2B5EF4-FFF2-40B4-BE49-F238E27FC236}">
                <a16:creationId xmlns:a16="http://schemas.microsoft.com/office/drawing/2014/main" id="{F82801C4-4D46-F2C3-A50C-ACC625212C18}"/>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544E402D-6AA5-459B-676E-5C56085B7215}"/>
              </a:ext>
            </a:extLst>
          </p:cNvPr>
          <p:cNvSpPr>
            <a:spLocks noGrp="1"/>
          </p:cNvSpPr>
          <p:nvPr>
            <p:ph type="title"/>
          </p:nvPr>
        </p:nvSpPr>
        <p:spPr/>
        <p:txBody>
          <a:bodyPr/>
          <a:lstStyle/>
          <a:p>
            <a:r>
              <a:rPr lang="en-CA" dirty="0"/>
              <a:t>Top Canadian Coal Mines</a:t>
            </a:r>
          </a:p>
        </p:txBody>
      </p:sp>
      <p:sp>
        <p:nvSpPr>
          <p:cNvPr id="10" name="Content Placeholder 9">
            <a:extLst>
              <a:ext uri="{FF2B5EF4-FFF2-40B4-BE49-F238E27FC236}">
                <a16:creationId xmlns:a16="http://schemas.microsoft.com/office/drawing/2014/main" id="{068EF597-B1DC-5EC0-E2A9-D450F3165F4E}"/>
              </a:ext>
            </a:extLst>
          </p:cNvPr>
          <p:cNvSpPr>
            <a:spLocks noGrp="1"/>
          </p:cNvSpPr>
          <p:nvPr>
            <p:ph sz="quarter" idx="18"/>
          </p:nvPr>
        </p:nvSpPr>
        <p:spPr/>
        <p:txBody>
          <a:bodyPr/>
          <a:lstStyle/>
          <a:p>
            <a:r>
              <a:rPr lang="en-CA" dirty="0"/>
              <a:t>Elk Valley Coal Mine (British Columbia)</a:t>
            </a:r>
          </a:p>
        </p:txBody>
      </p:sp>
      <p:sp>
        <p:nvSpPr>
          <p:cNvPr id="11" name="Content Placeholder 10">
            <a:extLst>
              <a:ext uri="{FF2B5EF4-FFF2-40B4-BE49-F238E27FC236}">
                <a16:creationId xmlns:a16="http://schemas.microsoft.com/office/drawing/2014/main" id="{5B13C080-5D1D-2CFB-FD65-DF749A562A91}"/>
              </a:ext>
            </a:extLst>
          </p:cNvPr>
          <p:cNvSpPr>
            <a:spLocks noGrp="1"/>
          </p:cNvSpPr>
          <p:nvPr>
            <p:ph sz="quarter" idx="19"/>
          </p:nvPr>
        </p:nvSpPr>
        <p:spPr/>
        <p:txBody>
          <a:bodyPr/>
          <a:lstStyle/>
          <a:p>
            <a:r>
              <a:rPr lang="en-CA" dirty="0"/>
              <a:t>Cardinal River Mine (Alberta)</a:t>
            </a:r>
          </a:p>
        </p:txBody>
      </p:sp>
      <p:sp>
        <p:nvSpPr>
          <p:cNvPr id="12" name="Content Placeholder 11">
            <a:extLst>
              <a:ext uri="{FF2B5EF4-FFF2-40B4-BE49-F238E27FC236}">
                <a16:creationId xmlns:a16="http://schemas.microsoft.com/office/drawing/2014/main" id="{A5C67231-4A3F-8F42-0FDA-079F43A92106}"/>
              </a:ext>
            </a:extLst>
          </p:cNvPr>
          <p:cNvSpPr>
            <a:spLocks noGrp="1"/>
          </p:cNvSpPr>
          <p:nvPr>
            <p:ph sz="quarter" idx="20"/>
          </p:nvPr>
        </p:nvSpPr>
        <p:spPr/>
        <p:txBody>
          <a:bodyPr/>
          <a:lstStyle/>
          <a:p>
            <a:r>
              <a:rPr lang="en-CA" dirty="0"/>
              <a:t>Cumberland Mine (British Columbia)</a:t>
            </a:r>
          </a:p>
        </p:txBody>
      </p:sp>
      <p:sp>
        <p:nvSpPr>
          <p:cNvPr id="14" name="Content Placeholder 11">
            <a:extLst>
              <a:ext uri="{FF2B5EF4-FFF2-40B4-BE49-F238E27FC236}">
                <a16:creationId xmlns:a16="http://schemas.microsoft.com/office/drawing/2014/main" id="{B8BC29FC-1365-D881-4522-B59E500C7208}"/>
              </a:ext>
            </a:extLst>
          </p:cNvPr>
          <p:cNvSpPr txBox="1">
            <a:spLocks/>
          </p:cNvSpPr>
          <p:nvPr/>
        </p:nvSpPr>
        <p:spPr bwMode="gray">
          <a:xfrm>
            <a:off x="5115530" y="4154901"/>
            <a:ext cx="460857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kern="0" dirty="0"/>
              <a:t>Brule Mine (British Columbia)</a:t>
            </a:r>
          </a:p>
        </p:txBody>
      </p:sp>
    </p:spTree>
    <p:extLst>
      <p:ext uri="{BB962C8B-B14F-4D97-AF65-F5344CB8AC3E}">
        <p14:creationId xmlns:p14="http://schemas.microsoft.com/office/powerpoint/2010/main" val="29942091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B49C3C-EBA8-A514-1869-8085269CACAB}"/>
              </a:ext>
            </a:extLst>
          </p:cNvPr>
          <p:cNvSpPr>
            <a:spLocks noGrp="1"/>
          </p:cNvSpPr>
          <p:nvPr>
            <p:ph type="ftr" sz="quarter" idx="13"/>
          </p:nvPr>
        </p:nvSpPr>
        <p:spPr/>
        <p:txBody>
          <a:bodyPr/>
          <a:lstStyle/>
          <a:p>
            <a:r>
              <a:rPr lang="en-CA" dirty="0"/>
              <a:t>Source(s): Natural Resources Canada</a:t>
            </a:r>
          </a:p>
        </p:txBody>
      </p:sp>
      <p:sp>
        <p:nvSpPr>
          <p:cNvPr id="4" name="Text Placeholder 3">
            <a:extLst>
              <a:ext uri="{FF2B5EF4-FFF2-40B4-BE49-F238E27FC236}">
                <a16:creationId xmlns:a16="http://schemas.microsoft.com/office/drawing/2014/main" id="{E1A531C3-3242-9B88-3733-00E4B8520806}"/>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36E31DCD-9CDE-C497-F01A-D20A6C93CB2E}"/>
              </a:ext>
            </a:extLst>
          </p:cNvPr>
          <p:cNvSpPr>
            <a:spLocks noGrp="1"/>
          </p:cNvSpPr>
          <p:nvPr>
            <p:ph type="title"/>
          </p:nvPr>
        </p:nvSpPr>
        <p:spPr/>
        <p:txBody>
          <a:bodyPr/>
          <a:lstStyle/>
          <a:p>
            <a:r>
              <a:rPr lang="en-CA" dirty="0"/>
              <a:t>Global Coal Production</a:t>
            </a:r>
          </a:p>
        </p:txBody>
      </p:sp>
      <p:pic>
        <p:nvPicPr>
          <p:cNvPr id="8" name="Picture 7">
            <a:extLst>
              <a:ext uri="{FF2B5EF4-FFF2-40B4-BE49-F238E27FC236}">
                <a16:creationId xmlns:a16="http://schemas.microsoft.com/office/drawing/2014/main" id="{0AE3EB32-168A-11A2-FAD4-CE7CC21C9CED}"/>
              </a:ext>
            </a:extLst>
          </p:cNvPr>
          <p:cNvPicPr>
            <a:picLocks noChangeAspect="1"/>
          </p:cNvPicPr>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4800" y="1943838"/>
            <a:ext cx="6868800" cy="3884724"/>
          </a:xfrm>
          <a:prstGeom prst="rect">
            <a:avLst/>
          </a:prstGeom>
        </p:spPr>
      </p:pic>
    </p:spTree>
    <p:extLst>
      <p:ext uri="{BB962C8B-B14F-4D97-AF65-F5344CB8AC3E}">
        <p14:creationId xmlns:p14="http://schemas.microsoft.com/office/powerpoint/2010/main" val="1036131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907B6-A850-6E25-030B-6CFA78F8E1BC}"/>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72528" y="4484290"/>
            <a:ext cx="8107200" cy="2421111"/>
          </a:xfrm>
          <a:prstGeom prst="rect">
            <a:avLst/>
          </a:prstGeom>
        </p:spPr>
      </p:pic>
      <p:sp>
        <p:nvSpPr>
          <p:cNvPr id="3" name="Footer Placeholder 2">
            <a:extLst>
              <a:ext uri="{FF2B5EF4-FFF2-40B4-BE49-F238E27FC236}">
                <a16:creationId xmlns:a16="http://schemas.microsoft.com/office/drawing/2014/main" id="{AAE7C8D2-24A3-A4C2-3085-9F04BBECA0DA}"/>
              </a:ext>
            </a:extLst>
          </p:cNvPr>
          <p:cNvSpPr>
            <a:spLocks noGrp="1"/>
          </p:cNvSpPr>
          <p:nvPr>
            <p:ph type="ftr" sz="quarter" idx="13"/>
          </p:nvPr>
        </p:nvSpPr>
        <p:spPr/>
        <p:txBody>
          <a:bodyPr/>
          <a:lstStyle/>
          <a:p>
            <a:r>
              <a:rPr lang="en-CA" dirty="0"/>
              <a:t>Source(s): Encyclopedia Britannica, Statista</a:t>
            </a:r>
          </a:p>
        </p:txBody>
      </p:sp>
      <p:sp>
        <p:nvSpPr>
          <p:cNvPr id="6" name="Title 5">
            <a:extLst>
              <a:ext uri="{FF2B5EF4-FFF2-40B4-BE49-F238E27FC236}">
                <a16:creationId xmlns:a16="http://schemas.microsoft.com/office/drawing/2014/main" id="{DA379ADA-087B-F139-59F3-9C5E9A6BB9D8}"/>
              </a:ext>
            </a:extLst>
          </p:cNvPr>
          <p:cNvSpPr>
            <a:spLocks noGrp="1"/>
          </p:cNvSpPr>
          <p:nvPr>
            <p:ph type="title"/>
          </p:nvPr>
        </p:nvSpPr>
        <p:spPr/>
        <p:txBody>
          <a:bodyPr/>
          <a:lstStyle/>
          <a:p>
            <a:r>
              <a:rPr lang="en-CA" dirty="0"/>
              <a:t>Global Coal Production continued</a:t>
            </a:r>
          </a:p>
        </p:txBody>
      </p:sp>
      <p:sp>
        <p:nvSpPr>
          <p:cNvPr id="8" name="Content Placeholder 7">
            <a:extLst>
              <a:ext uri="{FF2B5EF4-FFF2-40B4-BE49-F238E27FC236}">
                <a16:creationId xmlns:a16="http://schemas.microsoft.com/office/drawing/2014/main" id="{544AA81E-F930-7772-55AA-CD73A6BAFC96}"/>
              </a:ext>
            </a:extLst>
          </p:cNvPr>
          <p:cNvSpPr>
            <a:spLocks noGrp="1"/>
          </p:cNvSpPr>
          <p:nvPr>
            <p:ph sz="quarter" idx="18"/>
          </p:nvPr>
        </p:nvSpPr>
        <p:spPr/>
        <p:txBody>
          <a:bodyPr/>
          <a:lstStyle/>
          <a:p>
            <a:r>
              <a:rPr lang="en-CA" dirty="0"/>
              <a:t>Major global coal deposits</a:t>
            </a:r>
          </a:p>
        </p:txBody>
      </p:sp>
      <p:sp>
        <p:nvSpPr>
          <p:cNvPr id="9" name="Content Placeholder 8">
            <a:extLst>
              <a:ext uri="{FF2B5EF4-FFF2-40B4-BE49-F238E27FC236}">
                <a16:creationId xmlns:a16="http://schemas.microsoft.com/office/drawing/2014/main" id="{9645E7BB-3A46-2D5E-3BB4-51FCDE0DA93D}"/>
              </a:ext>
            </a:extLst>
          </p:cNvPr>
          <p:cNvSpPr>
            <a:spLocks noGrp="1"/>
          </p:cNvSpPr>
          <p:nvPr>
            <p:ph sz="quarter" idx="20"/>
          </p:nvPr>
        </p:nvSpPr>
        <p:spPr/>
        <p:txBody>
          <a:bodyPr/>
          <a:lstStyle/>
          <a:p>
            <a:r>
              <a:rPr lang="en-CA" dirty="0"/>
              <a:t>Coal production by country (2021)</a:t>
            </a:r>
          </a:p>
        </p:txBody>
      </p:sp>
      <p:sp>
        <p:nvSpPr>
          <p:cNvPr id="5" name="Text Placeholder 3">
            <a:extLst>
              <a:ext uri="{FF2B5EF4-FFF2-40B4-BE49-F238E27FC236}">
                <a16:creationId xmlns:a16="http://schemas.microsoft.com/office/drawing/2014/main" id="{86C68974-B5DE-3F31-85A6-BC6C332136BB}"/>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pic>
        <p:nvPicPr>
          <p:cNvPr id="9218" name="Picture 2" descr="Coal - World Distribution, Fossil Fuel, Energy | Britannica">
            <a:extLst>
              <a:ext uri="{FF2B5EF4-FFF2-40B4-BE49-F238E27FC236}">
                <a16:creationId xmlns:a16="http://schemas.microsoft.com/office/drawing/2014/main" id="{B591248D-22B6-B621-E720-522AAF322C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50684" y="1463732"/>
            <a:ext cx="4751502" cy="258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94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Cerrejón - Wikipedia">
            <a:extLst>
              <a:ext uri="{FF2B5EF4-FFF2-40B4-BE49-F238E27FC236}">
                <a16:creationId xmlns:a16="http://schemas.microsoft.com/office/drawing/2014/main" id="{DE323D43-59C3-B8E1-C520-0A289F3F55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35"/>
          <a:stretch/>
        </p:blipFill>
        <p:spPr bwMode="auto">
          <a:xfrm>
            <a:off x="344495" y="4431788"/>
            <a:ext cx="4601433" cy="249291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F8939497-E8E9-F024-A085-171E95AA3F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51" b="3300"/>
          <a:stretch/>
        </p:blipFill>
        <p:spPr bwMode="auto">
          <a:xfrm>
            <a:off x="5132786" y="1317990"/>
            <a:ext cx="4591319" cy="252946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an Wyoming's Biggest Coal Town Create a New Future? - Scientific American">
            <a:extLst>
              <a:ext uri="{FF2B5EF4-FFF2-40B4-BE49-F238E27FC236}">
                <a16:creationId xmlns:a16="http://schemas.microsoft.com/office/drawing/2014/main" id="{3E98C359-6E2C-72F1-9A8B-DAC2B4862A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695"/>
          <a:stretch/>
        </p:blipFill>
        <p:spPr bwMode="auto">
          <a:xfrm>
            <a:off x="327151" y="1332486"/>
            <a:ext cx="4636122" cy="2514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82801C4-4D46-F2C3-A50C-ACC625212C18}"/>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544E402D-6AA5-459B-676E-5C56085B7215}"/>
              </a:ext>
            </a:extLst>
          </p:cNvPr>
          <p:cNvSpPr>
            <a:spLocks noGrp="1"/>
          </p:cNvSpPr>
          <p:nvPr>
            <p:ph type="title"/>
          </p:nvPr>
        </p:nvSpPr>
        <p:spPr/>
        <p:txBody>
          <a:bodyPr/>
          <a:lstStyle/>
          <a:p>
            <a:r>
              <a:rPr lang="en-CA" dirty="0"/>
              <a:t>Top Global Coal Mines</a:t>
            </a:r>
          </a:p>
        </p:txBody>
      </p:sp>
      <p:sp>
        <p:nvSpPr>
          <p:cNvPr id="10" name="Content Placeholder 9">
            <a:extLst>
              <a:ext uri="{FF2B5EF4-FFF2-40B4-BE49-F238E27FC236}">
                <a16:creationId xmlns:a16="http://schemas.microsoft.com/office/drawing/2014/main" id="{068EF597-B1DC-5EC0-E2A9-D450F3165F4E}"/>
              </a:ext>
            </a:extLst>
          </p:cNvPr>
          <p:cNvSpPr>
            <a:spLocks noGrp="1"/>
          </p:cNvSpPr>
          <p:nvPr>
            <p:ph sz="quarter" idx="18"/>
          </p:nvPr>
        </p:nvSpPr>
        <p:spPr/>
        <p:txBody>
          <a:bodyPr/>
          <a:lstStyle/>
          <a:p>
            <a:r>
              <a:rPr lang="en-CA" dirty="0"/>
              <a:t>North Antelope Rochelle Mine (United States)</a:t>
            </a:r>
          </a:p>
        </p:txBody>
      </p:sp>
      <p:sp>
        <p:nvSpPr>
          <p:cNvPr id="11" name="Content Placeholder 10">
            <a:extLst>
              <a:ext uri="{FF2B5EF4-FFF2-40B4-BE49-F238E27FC236}">
                <a16:creationId xmlns:a16="http://schemas.microsoft.com/office/drawing/2014/main" id="{5B13C080-5D1D-2CFB-FD65-DF749A562A91}"/>
              </a:ext>
            </a:extLst>
          </p:cNvPr>
          <p:cNvSpPr>
            <a:spLocks noGrp="1"/>
          </p:cNvSpPr>
          <p:nvPr>
            <p:ph sz="quarter" idx="19"/>
          </p:nvPr>
        </p:nvSpPr>
        <p:spPr/>
        <p:txBody>
          <a:bodyPr/>
          <a:lstStyle/>
          <a:p>
            <a:r>
              <a:rPr lang="en-CA" dirty="0"/>
              <a:t>Haerwusu Coal Mine (China)</a:t>
            </a:r>
          </a:p>
        </p:txBody>
      </p:sp>
      <p:sp>
        <p:nvSpPr>
          <p:cNvPr id="12" name="Content Placeholder 11">
            <a:extLst>
              <a:ext uri="{FF2B5EF4-FFF2-40B4-BE49-F238E27FC236}">
                <a16:creationId xmlns:a16="http://schemas.microsoft.com/office/drawing/2014/main" id="{A5C67231-4A3F-8F42-0FDA-079F43A92106}"/>
              </a:ext>
            </a:extLst>
          </p:cNvPr>
          <p:cNvSpPr>
            <a:spLocks noGrp="1"/>
          </p:cNvSpPr>
          <p:nvPr>
            <p:ph sz="quarter" idx="20"/>
          </p:nvPr>
        </p:nvSpPr>
        <p:spPr/>
        <p:txBody>
          <a:bodyPr/>
          <a:lstStyle/>
          <a:p>
            <a:r>
              <a:rPr lang="en-CA" dirty="0"/>
              <a:t>Cerrejón Mine (Colombia)</a:t>
            </a:r>
          </a:p>
        </p:txBody>
      </p:sp>
      <p:sp>
        <p:nvSpPr>
          <p:cNvPr id="14" name="Content Placeholder 11">
            <a:extLst>
              <a:ext uri="{FF2B5EF4-FFF2-40B4-BE49-F238E27FC236}">
                <a16:creationId xmlns:a16="http://schemas.microsoft.com/office/drawing/2014/main" id="{B8BC29FC-1365-D881-4522-B59E500C7208}"/>
              </a:ext>
            </a:extLst>
          </p:cNvPr>
          <p:cNvSpPr txBox="1">
            <a:spLocks/>
          </p:cNvSpPr>
          <p:nvPr/>
        </p:nvSpPr>
        <p:spPr bwMode="gray">
          <a:xfrm>
            <a:off x="5115530" y="4154901"/>
            <a:ext cx="460857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kern="0" dirty="0"/>
              <a:t>Peaks Downs Mine (Australia)</a:t>
            </a:r>
          </a:p>
        </p:txBody>
      </p:sp>
      <p:pic>
        <p:nvPicPr>
          <p:cNvPr id="10256" name="Picture 16">
            <a:extLst>
              <a:ext uri="{FF2B5EF4-FFF2-40B4-BE49-F238E27FC236}">
                <a16:creationId xmlns:a16="http://schemas.microsoft.com/office/drawing/2014/main" id="{4AAA057D-E204-4A7A-23D6-87AC8C2E2B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73" b="7852"/>
          <a:stretch/>
        </p:blipFill>
        <p:spPr bwMode="auto">
          <a:xfrm>
            <a:off x="5132873" y="4422161"/>
            <a:ext cx="4591232" cy="250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173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FA7C94-27B7-FC64-E72A-CEBF95A8AB3C}"/>
              </a:ext>
            </a:extLst>
          </p:cNvPr>
          <p:cNvSpPr>
            <a:spLocks noGrp="1"/>
          </p:cNvSpPr>
          <p:nvPr>
            <p:ph type="ftr" sz="quarter" idx="13"/>
          </p:nvPr>
        </p:nvSpPr>
        <p:spPr/>
        <p:txBody>
          <a:bodyPr/>
          <a:lstStyle/>
          <a:p>
            <a:r>
              <a:rPr lang="en-CA" dirty="0"/>
              <a:t>Source(s): Statista</a:t>
            </a:r>
          </a:p>
        </p:txBody>
      </p:sp>
      <p:sp>
        <p:nvSpPr>
          <p:cNvPr id="4" name="Text Placeholder 3">
            <a:extLst>
              <a:ext uri="{FF2B5EF4-FFF2-40B4-BE49-F238E27FC236}">
                <a16:creationId xmlns:a16="http://schemas.microsoft.com/office/drawing/2014/main" id="{6FF41010-638A-D49B-7E61-4308BC03001E}"/>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AC4D122B-B9F9-1336-9CFE-0E316D324F87}"/>
              </a:ext>
            </a:extLst>
          </p:cNvPr>
          <p:cNvSpPr>
            <a:spLocks noGrp="1"/>
          </p:cNvSpPr>
          <p:nvPr>
            <p:ph type="title"/>
          </p:nvPr>
        </p:nvSpPr>
        <p:spPr/>
        <p:txBody>
          <a:bodyPr/>
          <a:lstStyle/>
          <a:p>
            <a:r>
              <a:rPr lang="en-CA" dirty="0"/>
              <a:t>Global Coal Reserves (2020)</a:t>
            </a:r>
          </a:p>
        </p:txBody>
      </p:sp>
      <p:pic>
        <p:nvPicPr>
          <p:cNvPr id="8" name="Picture 7">
            <a:extLst>
              <a:ext uri="{FF2B5EF4-FFF2-40B4-BE49-F238E27FC236}">
                <a16:creationId xmlns:a16="http://schemas.microsoft.com/office/drawing/2014/main" id="{8AA8D783-7DD2-E98B-6CDC-796235594D11}"/>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67612" y="1504513"/>
            <a:ext cx="8107200" cy="4763374"/>
          </a:xfrm>
          <a:prstGeom prst="rect">
            <a:avLst/>
          </a:prstGeom>
        </p:spPr>
      </p:pic>
    </p:spTree>
    <p:extLst>
      <p:ext uri="{BB962C8B-B14F-4D97-AF65-F5344CB8AC3E}">
        <p14:creationId xmlns:p14="http://schemas.microsoft.com/office/powerpoint/2010/main" val="543712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Agnico Eagle Mines</a:t>
            </a:r>
          </a:p>
        </p:txBody>
      </p:sp>
    </p:spTree>
    <p:extLst>
      <p:ext uri="{BB962C8B-B14F-4D97-AF65-F5344CB8AC3E}">
        <p14:creationId xmlns:p14="http://schemas.microsoft.com/office/powerpoint/2010/main" val="40682595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TMX, company filings</a:t>
            </a:r>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Agnico Eagle Mines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Company Overview</a:t>
            </a:r>
          </a:p>
        </p:txBody>
      </p:sp>
      <p:pic>
        <p:nvPicPr>
          <p:cNvPr id="2" name="Picture 4" descr="Agnico Eagle Mines Limited - Media Centre - Logos">
            <a:extLst>
              <a:ext uri="{FF2B5EF4-FFF2-40B4-BE49-F238E27FC236}">
                <a16:creationId xmlns:a16="http://schemas.microsoft.com/office/drawing/2014/main" id="{CC661BAC-001D-C81B-F96B-97771C8833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3F03678-8D58-95D2-B25A-C0903028B794}"/>
              </a:ext>
            </a:extLst>
          </p:cNvPr>
          <p:cNvGrpSpPr/>
          <p:nvPr/>
        </p:nvGrpSpPr>
        <p:grpSpPr>
          <a:xfrm>
            <a:off x="535187" y="4433697"/>
            <a:ext cx="8988027" cy="2463130"/>
            <a:chOff x="535187" y="4167951"/>
            <a:chExt cx="8988027" cy="2463130"/>
          </a:xfrm>
        </p:grpSpPr>
        <p:pic>
          <p:nvPicPr>
            <p:cNvPr id="7" name="Picture 6">
              <a:extLst>
                <a:ext uri="{FF2B5EF4-FFF2-40B4-BE49-F238E27FC236}">
                  <a16:creationId xmlns:a16="http://schemas.microsoft.com/office/drawing/2014/main" id="{BA2F6E81-98BB-BC16-6411-310096A23542}"/>
                </a:ext>
              </a:extLst>
            </p:cNvPr>
            <p:cNvPicPr>
              <a:picLocks noChangeAspect="1"/>
            </p:cNvPicPr>
            <p:nvPr/>
          </p:nvPicPr>
          <p:blipFill rotWithShape="1">
            <a:blip r:embed="rId3"/>
            <a:srcRect t="4983"/>
            <a:stretch/>
          </p:blipFill>
          <p:spPr>
            <a:xfrm>
              <a:off x="535187" y="4167951"/>
              <a:ext cx="8988027" cy="2463129"/>
            </a:xfrm>
            <a:prstGeom prst="rect">
              <a:avLst/>
            </a:prstGeom>
          </p:spPr>
        </p:pic>
        <p:sp>
          <p:nvSpPr>
            <p:cNvPr id="8" name="Rectangle 7">
              <a:extLst>
                <a:ext uri="{FF2B5EF4-FFF2-40B4-BE49-F238E27FC236}">
                  <a16:creationId xmlns:a16="http://schemas.microsoft.com/office/drawing/2014/main" id="{671040F2-820D-CBB2-DDCF-C260762B3C37}"/>
                </a:ext>
              </a:extLst>
            </p:cNvPr>
            <p:cNvSpPr/>
            <p:nvPr/>
          </p:nvSpPr>
          <p:spPr bwMode="auto">
            <a:xfrm>
              <a:off x="5121212" y="6134986"/>
              <a:ext cx="1556035" cy="4960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cxnSp>
        <p:nvCxnSpPr>
          <p:cNvPr id="10" name="Straight Connector 9">
            <a:extLst>
              <a:ext uri="{FF2B5EF4-FFF2-40B4-BE49-F238E27FC236}">
                <a16:creationId xmlns:a16="http://schemas.microsoft.com/office/drawing/2014/main" id="{524B0C59-DF53-A32C-634A-3638B997FA1F}"/>
              </a:ext>
            </a:extLst>
          </p:cNvPr>
          <p:cNvCxnSpPr/>
          <p:nvPr/>
        </p:nvCxnSpPr>
        <p:spPr bwMode="auto">
          <a:xfrm>
            <a:off x="344646" y="4302169"/>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2" name="Content Placeholder 27">
            <a:extLst>
              <a:ext uri="{FF2B5EF4-FFF2-40B4-BE49-F238E27FC236}">
                <a16:creationId xmlns:a16="http://schemas.microsoft.com/office/drawing/2014/main" id="{2CEA4DFB-BF5F-EEE9-D459-C866C17CDE65}"/>
              </a:ext>
            </a:extLst>
          </p:cNvPr>
          <p:cNvSpPr txBox="1">
            <a:spLocks/>
          </p:cNvSpPr>
          <p:nvPr/>
        </p:nvSpPr>
        <p:spPr>
          <a:xfrm>
            <a:off x="334294" y="4002470"/>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gn="ctr"/>
            <a:r>
              <a:rPr lang="en-US" kern="0" dirty="0"/>
              <a:t>Key Metrics &amp; Fundamentals</a:t>
            </a:r>
          </a:p>
        </p:txBody>
      </p:sp>
      <p:pic>
        <p:nvPicPr>
          <p:cNvPr id="13" name="Picture 4" descr="Agnico Eagle Mines Limited - Media Centre - Logos">
            <a:extLst>
              <a:ext uri="{FF2B5EF4-FFF2-40B4-BE49-F238E27FC236}">
                <a16:creationId xmlns:a16="http://schemas.microsoft.com/office/drawing/2014/main" id="{9FC70865-3CDA-7AAD-2283-0FC29C69E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756" y="1355660"/>
            <a:ext cx="2700555" cy="12962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a:extLst>
              <a:ext uri="{FF2B5EF4-FFF2-40B4-BE49-F238E27FC236}">
                <a16:creationId xmlns:a16="http://schemas.microsoft.com/office/drawing/2014/main" id="{1D29079A-5C7E-033B-FB80-A8E0DC8A29B6}"/>
              </a:ext>
            </a:extLst>
          </p:cNvPr>
          <p:cNvSpPr txBox="1">
            <a:spLocks/>
          </p:cNvSpPr>
          <p:nvPr/>
        </p:nvSpPr>
        <p:spPr>
          <a:xfrm>
            <a:off x="975439" y="2988644"/>
            <a:ext cx="2287189" cy="677108"/>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latin typeface="Times New Roman" panose="02020603050405020304" pitchFamily="18" charset="0"/>
                <a:cs typeface="Times New Roman" panose="02020603050405020304" pitchFamily="18" charset="0"/>
              </a:rPr>
              <a:t>Ticker</a:t>
            </a:r>
            <a:r>
              <a:rPr lang="en-US" b="0" kern="0" dirty="0">
                <a:latin typeface="Times New Roman" panose="02020603050405020304" pitchFamily="18" charset="0"/>
                <a:cs typeface="Times New Roman" panose="02020603050405020304" pitchFamily="18" charset="0"/>
              </a:rPr>
              <a:t>: AEM</a:t>
            </a:r>
          </a:p>
          <a:p>
            <a:endParaRPr lang="en-US" sz="1000" b="0" kern="0" dirty="0">
              <a:latin typeface="Times New Roman" panose="02020603050405020304" pitchFamily="18" charset="0"/>
              <a:cs typeface="Times New Roman" panose="02020603050405020304" pitchFamily="18" charset="0"/>
            </a:endParaRPr>
          </a:p>
          <a:p>
            <a:r>
              <a:rPr lang="en-US" kern="0" dirty="0">
                <a:latin typeface="Times New Roman" panose="02020603050405020304" pitchFamily="18" charset="0"/>
                <a:cs typeface="Times New Roman" panose="02020603050405020304" pitchFamily="18" charset="0"/>
              </a:rPr>
              <a:t>Share</a:t>
            </a:r>
            <a:r>
              <a:rPr lang="en-US" b="0" kern="0" dirty="0">
                <a:latin typeface="Times New Roman" panose="02020603050405020304" pitchFamily="18" charset="0"/>
                <a:cs typeface="Times New Roman" panose="02020603050405020304" pitchFamily="18" charset="0"/>
              </a:rPr>
              <a:t> </a:t>
            </a:r>
            <a:r>
              <a:rPr lang="en-US" kern="0" dirty="0">
                <a:latin typeface="Times New Roman" panose="02020603050405020304" pitchFamily="18" charset="0"/>
                <a:cs typeface="Times New Roman" panose="02020603050405020304" pitchFamily="18" charset="0"/>
              </a:rPr>
              <a:t>Price</a:t>
            </a:r>
            <a:r>
              <a:rPr lang="en-US" b="0" kern="0" dirty="0">
                <a:latin typeface="Times New Roman" panose="02020603050405020304" pitchFamily="18" charset="0"/>
                <a:cs typeface="Times New Roman" panose="02020603050405020304" pitchFamily="18" charset="0"/>
              </a:rPr>
              <a:t>: $67.06</a:t>
            </a:r>
          </a:p>
        </p:txBody>
      </p:sp>
      <p:sp>
        <p:nvSpPr>
          <p:cNvPr id="19" name="Content Placeholder 8">
            <a:extLst>
              <a:ext uri="{FF2B5EF4-FFF2-40B4-BE49-F238E27FC236}">
                <a16:creationId xmlns:a16="http://schemas.microsoft.com/office/drawing/2014/main" id="{4111E1A6-7FAB-D6F4-FB50-B7362A138AF1}"/>
              </a:ext>
            </a:extLst>
          </p:cNvPr>
          <p:cNvSpPr>
            <a:spLocks noGrp="1"/>
          </p:cNvSpPr>
          <p:nvPr>
            <p:ph sz="quarter" idx="14"/>
          </p:nvPr>
        </p:nvSpPr>
        <p:spPr>
          <a:xfrm>
            <a:off x="4223240" y="1218413"/>
            <a:ext cx="5502104" cy="2686017"/>
          </a:xfrm>
        </p:spPr>
        <p:txBody>
          <a:bodyPr/>
          <a:lstStyle/>
          <a:p>
            <a:r>
              <a:rPr lang="en-US" sz="1600" dirty="0"/>
              <a:t>Agnico Eagle is the 3</a:t>
            </a:r>
            <a:r>
              <a:rPr lang="en-US" sz="1600" baseline="30000" dirty="0"/>
              <a:t>rd</a:t>
            </a:r>
            <a:r>
              <a:rPr lang="en-US" sz="1600" dirty="0"/>
              <a:t> largest global gold producer with operating mines in Canada, Australia, Finland and Mexico</a:t>
            </a:r>
          </a:p>
          <a:p>
            <a:r>
              <a:rPr lang="en-US" sz="1600" dirty="0"/>
              <a:t>The company has exposure to low-risk jurisdictions and assets with strong geological growth potential</a:t>
            </a:r>
          </a:p>
          <a:p>
            <a:r>
              <a:rPr lang="en-US" sz="1600" dirty="0"/>
              <a:t>Agnico finished 2022 with gold production of 3.1 million ounces of payable gold with an AISC of just over $1,100 an ounce</a:t>
            </a:r>
          </a:p>
          <a:p>
            <a:r>
              <a:rPr lang="en-US" sz="1600" dirty="0"/>
              <a:t>Completed its merger with Kirkland Lake Gold in 2022; now has gold mineral reserves of 48.7 million</a:t>
            </a:r>
          </a:p>
        </p:txBody>
      </p:sp>
    </p:spTree>
    <p:extLst>
      <p:ext uri="{BB962C8B-B14F-4D97-AF65-F5344CB8AC3E}">
        <p14:creationId xmlns:p14="http://schemas.microsoft.com/office/powerpoint/2010/main" val="7267067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BDDECE-B2C2-EA37-CC1A-BD1AD634FC8E}"/>
              </a:ext>
            </a:extLst>
          </p:cNvPr>
          <p:cNvSpPr>
            <a:spLocks noGrp="1"/>
          </p:cNvSpPr>
          <p:nvPr>
            <p:ph type="ftr" sz="quarter" idx="13"/>
          </p:nvPr>
        </p:nvSpPr>
        <p:spPr/>
        <p:txBody>
          <a:bodyPr/>
          <a:lstStyle/>
          <a:p>
            <a:r>
              <a:rPr lang="en-CA" dirty="0"/>
              <a:t>Source(s): S&amp;P Capital IQ</a:t>
            </a:r>
          </a:p>
          <a:p>
            <a:endParaRPr lang="en-CA" dirty="0"/>
          </a:p>
          <a:p>
            <a:endParaRPr lang="en-CA" dirty="0"/>
          </a:p>
        </p:txBody>
      </p:sp>
      <p:sp>
        <p:nvSpPr>
          <p:cNvPr id="6" name="Title 5">
            <a:extLst>
              <a:ext uri="{FF2B5EF4-FFF2-40B4-BE49-F238E27FC236}">
                <a16:creationId xmlns:a16="http://schemas.microsoft.com/office/drawing/2014/main" id="{F6C833B7-7EAB-1B36-B5A5-47F33F7C097C}"/>
              </a:ext>
            </a:extLst>
          </p:cNvPr>
          <p:cNvSpPr>
            <a:spLocks noGrp="1"/>
          </p:cNvSpPr>
          <p:nvPr>
            <p:ph type="title"/>
          </p:nvPr>
        </p:nvSpPr>
        <p:spPr/>
        <p:txBody>
          <a:bodyPr/>
          <a:lstStyle/>
          <a:p>
            <a:r>
              <a:rPr lang="en-CA" dirty="0"/>
              <a:t>Key Ratios</a:t>
            </a:r>
          </a:p>
        </p:txBody>
      </p:sp>
      <p:sp>
        <p:nvSpPr>
          <p:cNvPr id="7" name="Text Placeholder 3">
            <a:extLst>
              <a:ext uri="{FF2B5EF4-FFF2-40B4-BE49-F238E27FC236}">
                <a16:creationId xmlns:a16="http://schemas.microsoft.com/office/drawing/2014/main" id="{1D647127-5CF2-22E4-8E6A-77CF0AF0CCB5}"/>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B1C7BD82-0CC2-869A-F424-AF9506CD53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F0CA12A-CA22-AA56-E03A-01A68B0D72F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1787" y="1474721"/>
            <a:ext cx="9398001" cy="3524251"/>
          </a:xfrm>
          <a:prstGeom prst="rect">
            <a:avLst/>
          </a:prstGeom>
        </p:spPr>
      </p:pic>
    </p:spTree>
    <p:extLst>
      <p:ext uri="{BB962C8B-B14F-4D97-AF65-F5344CB8AC3E}">
        <p14:creationId xmlns:p14="http://schemas.microsoft.com/office/powerpoint/2010/main" val="27240362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Historical EV / EBITDA</a:t>
            </a:r>
          </a:p>
        </p:txBody>
      </p:sp>
      <p:sp>
        <p:nvSpPr>
          <p:cNvPr id="7" name="Text Placeholder 3">
            <a:extLst>
              <a:ext uri="{FF2B5EF4-FFF2-40B4-BE49-F238E27FC236}">
                <a16:creationId xmlns:a16="http://schemas.microsoft.com/office/drawing/2014/main" id="{9C5C0B49-9B41-DA6B-3DEF-EB8F17C6D40A}"/>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30DC3746-4BA2-3CAD-243C-C42D44AAB6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3969D1D2-D0D7-11C8-78F9-21570048F283}"/>
              </a:ext>
            </a:extLst>
          </p:cNvPr>
          <p:cNvGraphicFramePr>
            <a:graphicFrameLocks/>
          </p:cNvGraphicFramePr>
          <p:nvPr>
            <p:extLst>
              <p:ext uri="{D42A27DB-BD31-4B8C-83A1-F6EECF244321}">
                <p14:modId xmlns:p14="http://schemas.microsoft.com/office/powerpoint/2010/main" val="3648514887"/>
              </p:ext>
            </p:extLst>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0304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S&amp;P Capital IQ</a:t>
            </a:r>
          </a:p>
          <a:p>
            <a:endParaRPr lang="en-CA" dirty="0"/>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Agnico Eagle Mines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Year-to-date Price Chart</a:t>
            </a:r>
          </a:p>
        </p:txBody>
      </p:sp>
      <p:pic>
        <p:nvPicPr>
          <p:cNvPr id="2" name="Picture 4" descr="Agnico Eagle Mines Limited - Media Centre - Logos">
            <a:extLst>
              <a:ext uri="{FF2B5EF4-FFF2-40B4-BE49-F238E27FC236}">
                <a16:creationId xmlns:a16="http://schemas.microsoft.com/office/drawing/2014/main" id="{D4D65B74-4D8E-4E35-7BE6-5D7D18BADB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36DC0F2F-5195-C382-3E90-F27C9F318D36}"/>
              </a:ext>
            </a:extLst>
          </p:cNvPr>
          <p:cNvGraphicFramePr>
            <a:graphicFrameLocks/>
          </p:cNvGraphicFramePr>
          <p:nvPr>
            <p:extLst>
              <p:ext uri="{D42A27DB-BD31-4B8C-83A1-F6EECF244321}">
                <p14:modId xmlns:p14="http://schemas.microsoft.com/office/powerpoint/2010/main" val="1449294306"/>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824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8F89B8-A628-A0A1-23D6-8ED6410C9BD0}"/>
              </a:ext>
            </a:extLst>
          </p:cNvPr>
          <p:cNvSpPr>
            <a:spLocks noGrp="1"/>
          </p:cNvSpPr>
          <p:nvPr>
            <p:ph type="title"/>
          </p:nvPr>
        </p:nvSpPr>
        <p:spPr/>
        <p:txBody>
          <a:bodyPr/>
          <a:lstStyle/>
          <a:p>
            <a:r>
              <a:rPr lang="en-US" dirty="0"/>
              <a:t>Biggest Copper Mines in Canada by Output</a:t>
            </a:r>
          </a:p>
        </p:txBody>
      </p:sp>
      <p:pic>
        <p:nvPicPr>
          <p:cNvPr id="7" name="Picture 6">
            <a:extLst>
              <a:ext uri="{FF2B5EF4-FFF2-40B4-BE49-F238E27FC236}">
                <a16:creationId xmlns:a16="http://schemas.microsoft.com/office/drawing/2014/main" id="{BE559DD9-0012-B07A-8D8F-05DE67F51BDE}"/>
              </a:ext>
            </a:extLst>
          </p:cNvPr>
          <p:cNvPicPr>
            <a:picLocks noChangeAspect="1"/>
          </p:cNvPicPr>
          <p:nvPr/>
        </p:nvPicPr>
        <p:blipFill rotWithShape="1">
          <a:blip r:embed="rId2"/>
          <a:srcRect r="6" b="11737"/>
          <a:stretch/>
        </p:blipFill>
        <p:spPr>
          <a:xfrm>
            <a:off x="685730" y="1142678"/>
            <a:ext cx="8686940" cy="3457661"/>
          </a:xfrm>
          <a:prstGeom prst="rect">
            <a:avLst/>
          </a:prstGeom>
        </p:spPr>
      </p:pic>
      <p:pic>
        <p:nvPicPr>
          <p:cNvPr id="4098" name="Picture 2" descr="Teck's Highland Valley Copper Achieves Canada's First Copper Mark  Verification">
            <a:extLst>
              <a:ext uri="{FF2B5EF4-FFF2-40B4-BE49-F238E27FC236}">
                <a16:creationId xmlns:a16="http://schemas.microsoft.com/office/drawing/2014/main" id="{B664DD54-7AE5-CDE8-E33A-E46BE79358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711" y="4781182"/>
            <a:ext cx="3439002" cy="1938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D3C3B4-5282-3BB9-F6E3-09A606E7700D}"/>
              </a:ext>
            </a:extLst>
          </p:cNvPr>
          <p:cNvSpPr txBox="1"/>
          <p:nvPr/>
        </p:nvSpPr>
        <p:spPr>
          <a:xfrm>
            <a:off x="3414761" y="6725935"/>
            <a:ext cx="3425952" cy="246221"/>
          </a:xfrm>
          <a:prstGeom prst="rect">
            <a:avLst/>
          </a:prstGeom>
          <a:noFill/>
        </p:spPr>
        <p:txBody>
          <a:bodyPr wrap="square" lIns="0" tIns="45720" rIns="0" bIns="45720" rtlCol="0">
            <a:spAutoFit/>
          </a:bodyPr>
          <a:lstStyle/>
          <a:p>
            <a:r>
              <a:rPr lang="en-US" sz="1000" dirty="0">
                <a:latin typeface="Times New Roman" panose="02020603050405020304" pitchFamily="18" charset="0"/>
                <a:cs typeface="Times New Roman" panose="02020603050405020304" pitchFamily="18" charset="0"/>
              </a:rPr>
              <a:t>Highland Valley Copper Mine – Logan Lake, BC</a:t>
            </a:r>
          </a:p>
        </p:txBody>
      </p:sp>
      <p:sp>
        <p:nvSpPr>
          <p:cNvPr id="9" name="Text Placeholder 3">
            <a:extLst>
              <a:ext uri="{FF2B5EF4-FFF2-40B4-BE49-F238E27FC236}">
                <a16:creationId xmlns:a16="http://schemas.microsoft.com/office/drawing/2014/main" id="{04712072-33F2-FBE8-228F-5D50B110D19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F525A08E-B546-87D5-2C8A-AC091793975A}"/>
              </a:ext>
            </a:extLst>
          </p:cNvPr>
          <p:cNvSpPr>
            <a:spLocks noGrp="1"/>
          </p:cNvSpPr>
          <p:nvPr>
            <p:ph type="ftr" sz="quarter" idx="13"/>
          </p:nvPr>
        </p:nvSpPr>
        <p:spPr>
          <a:xfrm>
            <a:off x="642938" y="7035954"/>
            <a:ext cx="6400800" cy="414338"/>
          </a:xfrm>
        </p:spPr>
        <p:txBody>
          <a:bodyPr/>
          <a:lstStyle/>
          <a:p>
            <a:r>
              <a:rPr lang="en-CA" dirty="0"/>
              <a:t>Source(s): GlobalData</a:t>
            </a:r>
          </a:p>
          <a:p>
            <a:endParaRPr lang="en-CA" dirty="0"/>
          </a:p>
          <a:p>
            <a:endParaRPr lang="en-CA" dirty="0"/>
          </a:p>
        </p:txBody>
      </p:sp>
    </p:spTree>
    <p:extLst>
      <p:ext uri="{BB962C8B-B14F-4D97-AF65-F5344CB8AC3E}">
        <p14:creationId xmlns:p14="http://schemas.microsoft.com/office/powerpoint/2010/main" val="1477498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S&amp;P Capital IQ</a:t>
            </a:r>
          </a:p>
          <a:p>
            <a:endParaRPr lang="en-CA" dirty="0"/>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Agnico Eagle Mines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1-year Price Chart</a:t>
            </a:r>
          </a:p>
        </p:txBody>
      </p:sp>
      <p:pic>
        <p:nvPicPr>
          <p:cNvPr id="2" name="Picture 4" descr="Agnico Eagle Mines Limited - Media Centre - Logos">
            <a:extLst>
              <a:ext uri="{FF2B5EF4-FFF2-40B4-BE49-F238E27FC236}">
                <a16:creationId xmlns:a16="http://schemas.microsoft.com/office/drawing/2014/main" id="{D4D65B74-4D8E-4E35-7BE6-5D7D18BADB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C86EB84F-D776-4568-BF82-F5599217EE7D}"/>
              </a:ext>
            </a:extLst>
          </p:cNvPr>
          <p:cNvGraphicFramePr>
            <a:graphicFrameLocks/>
          </p:cNvGraphicFramePr>
          <p:nvPr>
            <p:extLst>
              <p:ext uri="{D42A27DB-BD31-4B8C-83A1-F6EECF244321}">
                <p14:modId xmlns:p14="http://schemas.microsoft.com/office/powerpoint/2010/main" val="2972174869"/>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71464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S&amp;P Capital IQ</a:t>
            </a:r>
          </a:p>
          <a:p>
            <a:endParaRPr lang="en-CA" dirty="0"/>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Agnico Eagle Mines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5-year Price Chart</a:t>
            </a:r>
          </a:p>
        </p:txBody>
      </p:sp>
      <p:pic>
        <p:nvPicPr>
          <p:cNvPr id="2" name="Picture 4" descr="Agnico Eagle Mines Limited - Media Centre - Logos">
            <a:extLst>
              <a:ext uri="{FF2B5EF4-FFF2-40B4-BE49-F238E27FC236}">
                <a16:creationId xmlns:a16="http://schemas.microsoft.com/office/drawing/2014/main" id="{D4D65B74-4D8E-4E35-7BE6-5D7D18BADB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A6E61573-52CA-43F7-8070-9A2462D69336}"/>
              </a:ext>
            </a:extLst>
          </p:cNvPr>
          <p:cNvGraphicFramePr>
            <a:graphicFrameLocks/>
          </p:cNvGraphicFramePr>
          <p:nvPr>
            <p:extLst>
              <p:ext uri="{D42A27DB-BD31-4B8C-83A1-F6EECF244321}">
                <p14:modId xmlns:p14="http://schemas.microsoft.com/office/powerpoint/2010/main" val="2300914662"/>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26844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S&amp;P Capital IQ</a:t>
            </a:r>
          </a:p>
          <a:p>
            <a:endParaRPr lang="en-CA" dirty="0"/>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Agnico Eagle Mines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Max Price Chart</a:t>
            </a:r>
          </a:p>
        </p:txBody>
      </p:sp>
      <p:pic>
        <p:nvPicPr>
          <p:cNvPr id="2" name="Picture 4" descr="Agnico Eagle Mines Limited - Media Centre - Logos">
            <a:extLst>
              <a:ext uri="{FF2B5EF4-FFF2-40B4-BE49-F238E27FC236}">
                <a16:creationId xmlns:a16="http://schemas.microsoft.com/office/drawing/2014/main" id="{D4D65B74-4D8E-4E35-7BE6-5D7D18BADB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B59FD68A-7668-8081-4604-E6AA4DC9CD9C}"/>
              </a:ext>
            </a:extLst>
          </p:cNvPr>
          <p:cNvGraphicFramePr>
            <a:graphicFrameLocks/>
          </p:cNvGraphicFramePr>
          <p:nvPr>
            <p:extLst>
              <p:ext uri="{D42A27DB-BD31-4B8C-83A1-F6EECF244321}">
                <p14:modId xmlns:p14="http://schemas.microsoft.com/office/powerpoint/2010/main" val="3416039353"/>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6466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224263-FA8F-7E16-87D5-064B5F286EB2}"/>
              </a:ext>
            </a:extLst>
          </p:cNvPr>
          <p:cNvSpPr>
            <a:spLocks noGrp="1"/>
          </p:cNvSpPr>
          <p:nvPr>
            <p:ph type="ftr" sz="quarter" idx="13"/>
          </p:nvPr>
        </p:nvSpPr>
        <p:spPr/>
        <p:txBody>
          <a:bodyPr/>
          <a:lstStyle/>
          <a:p>
            <a:r>
              <a:rPr lang="en-CA" dirty="0"/>
              <a:t>Source(s): S&amp;P Capital IQ</a:t>
            </a:r>
          </a:p>
          <a:p>
            <a:endParaRPr lang="en-CA" dirty="0"/>
          </a:p>
        </p:txBody>
      </p:sp>
      <p:sp>
        <p:nvSpPr>
          <p:cNvPr id="4" name="Text Placeholder 3">
            <a:extLst>
              <a:ext uri="{FF2B5EF4-FFF2-40B4-BE49-F238E27FC236}">
                <a16:creationId xmlns:a16="http://schemas.microsoft.com/office/drawing/2014/main" id="{950B883C-615B-AC4A-5070-9C755759A119}"/>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72CE18A3-A31D-1FE3-A51F-DF0C64BAB3F7}"/>
              </a:ext>
            </a:extLst>
          </p:cNvPr>
          <p:cNvSpPr>
            <a:spLocks noGrp="1"/>
          </p:cNvSpPr>
          <p:nvPr>
            <p:ph type="title"/>
          </p:nvPr>
        </p:nvSpPr>
        <p:spPr/>
        <p:txBody>
          <a:bodyPr/>
          <a:lstStyle/>
          <a:p>
            <a:r>
              <a:rPr lang="en-CA" dirty="0"/>
              <a:t>AEM vs. S&amp;P/TSX (5-year)</a:t>
            </a:r>
          </a:p>
        </p:txBody>
      </p:sp>
      <p:pic>
        <p:nvPicPr>
          <p:cNvPr id="7" name="Picture 4" descr="Agnico Eagle Mines Limited - Media Centre - Logos">
            <a:extLst>
              <a:ext uri="{FF2B5EF4-FFF2-40B4-BE49-F238E27FC236}">
                <a16:creationId xmlns:a16="http://schemas.microsoft.com/office/drawing/2014/main" id="{A35F8EC8-D066-456F-E1C9-C50C5EA3AF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CE16F4FF-486F-6BEF-6F87-DCC6DB40DFE8}"/>
              </a:ext>
            </a:extLst>
          </p:cNvPr>
          <p:cNvGraphicFramePr>
            <a:graphicFrameLocks/>
          </p:cNvGraphicFramePr>
          <p:nvPr>
            <p:extLst>
              <p:ext uri="{D42A27DB-BD31-4B8C-83A1-F6EECF244321}">
                <p14:modId xmlns:p14="http://schemas.microsoft.com/office/powerpoint/2010/main" val="2221015111"/>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14938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224263-FA8F-7E16-87D5-064B5F286EB2}"/>
              </a:ext>
            </a:extLst>
          </p:cNvPr>
          <p:cNvSpPr>
            <a:spLocks noGrp="1"/>
          </p:cNvSpPr>
          <p:nvPr>
            <p:ph type="ftr" sz="quarter" idx="13"/>
          </p:nvPr>
        </p:nvSpPr>
        <p:spPr/>
        <p:txBody>
          <a:bodyPr/>
          <a:lstStyle/>
          <a:p>
            <a:r>
              <a:rPr lang="en-CA" dirty="0"/>
              <a:t>Source(s): S&amp;P Capital IQ</a:t>
            </a:r>
          </a:p>
          <a:p>
            <a:endParaRPr lang="en-CA" dirty="0"/>
          </a:p>
        </p:txBody>
      </p:sp>
      <p:sp>
        <p:nvSpPr>
          <p:cNvPr id="4" name="Text Placeholder 3">
            <a:extLst>
              <a:ext uri="{FF2B5EF4-FFF2-40B4-BE49-F238E27FC236}">
                <a16:creationId xmlns:a16="http://schemas.microsoft.com/office/drawing/2014/main" id="{950B883C-615B-AC4A-5070-9C755759A119}"/>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72CE18A3-A31D-1FE3-A51F-DF0C64BAB3F7}"/>
              </a:ext>
            </a:extLst>
          </p:cNvPr>
          <p:cNvSpPr>
            <a:spLocks noGrp="1"/>
          </p:cNvSpPr>
          <p:nvPr>
            <p:ph type="title"/>
          </p:nvPr>
        </p:nvSpPr>
        <p:spPr/>
        <p:txBody>
          <a:bodyPr/>
          <a:lstStyle/>
          <a:p>
            <a:r>
              <a:rPr lang="en-CA" dirty="0"/>
              <a:t>AEM vs. (XGD) Gold Index (5-year)</a:t>
            </a:r>
          </a:p>
        </p:txBody>
      </p:sp>
      <p:pic>
        <p:nvPicPr>
          <p:cNvPr id="7" name="Picture 4" descr="Agnico Eagle Mines Limited - Media Centre - Logos">
            <a:extLst>
              <a:ext uri="{FF2B5EF4-FFF2-40B4-BE49-F238E27FC236}">
                <a16:creationId xmlns:a16="http://schemas.microsoft.com/office/drawing/2014/main" id="{A35F8EC8-D066-456F-E1C9-C50C5EA3AF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A8BC7771-B7D0-451C-A53B-6FC57678F6BE}"/>
              </a:ext>
            </a:extLst>
          </p:cNvPr>
          <p:cNvGraphicFramePr>
            <a:graphicFrameLocks/>
          </p:cNvGraphicFramePr>
          <p:nvPr>
            <p:extLst>
              <p:ext uri="{D42A27DB-BD31-4B8C-83A1-F6EECF244321}">
                <p14:modId xmlns:p14="http://schemas.microsoft.com/office/powerpoint/2010/main" val="1327735256"/>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23641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224263-FA8F-7E16-87D5-064B5F286EB2}"/>
              </a:ext>
            </a:extLst>
          </p:cNvPr>
          <p:cNvSpPr>
            <a:spLocks noGrp="1"/>
          </p:cNvSpPr>
          <p:nvPr>
            <p:ph type="ftr" sz="quarter" idx="13"/>
          </p:nvPr>
        </p:nvSpPr>
        <p:spPr/>
        <p:txBody>
          <a:bodyPr/>
          <a:lstStyle/>
          <a:p>
            <a:r>
              <a:rPr lang="en-CA" dirty="0"/>
              <a:t>Source(s): S&amp;P Capital IQ</a:t>
            </a:r>
          </a:p>
          <a:p>
            <a:endParaRPr lang="en-CA" dirty="0"/>
          </a:p>
        </p:txBody>
      </p:sp>
      <p:sp>
        <p:nvSpPr>
          <p:cNvPr id="4" name="Text Placeholder 3">
            <a:extLst>
              <a:ext uri="{FF2B5EF4-FFF2-40B4-BE49-F238E27FC236}">
                <a16:creationId xmlns:a16="http://schemas.microsoft.com/office/drawing/2014/main" id="{950B883C-615B-AC4A-5070-9C755759A119}"/>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72CE18A3-A31D-1FE3-A51F-DF0C64BAB3F7}"/>
              </a:ext>
            </a:extLst>
          </p:cNvPr>
          <p:cNvSpPr>
            <a:spLocks noGrp="1"/>
          </p:cNvSpPr>
          <p:nvPr>
            <p:ph type="title"/>
          </p:nvPr>
        </p:nvSpPr>
        <p:spPr/>
        <p:txBody>
          <a:bodyPr/>
          <a:lstStyle/>
          <a:p>
            <a:r>
              <a:rPr lang="en-CA" dirty="0"/>
              <a:t>AEM vs. MSCI World Index (5-year)</a:t>
            </a:r>
          </a:p>
        </p:txBody>
      </p:sp>
      <p:pic>
        <p:nvPicPr>
          <p:cNvPr id="7" name="Picture 4" descr="Agnico Eagle Mines Limited - Media Centre - Logos">
            <a:extLst>
              <a:ext uri="{FF2B5EF4-FFF2-40B4-BE49-F238E27FC236}">
                <a16:creationId xmlns:a16="http://schemas.microsoft.com/office/drawing/2014/main" id="{A35F8EC8-D066-456F-E1C9-C50C5EA3AF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3BBFCC69-5602-44FC-88B0-A51F49446D1C}"/>
              </a:ext>
            </a:extLst>
          </p:cNvPr>
          <p:cNvGraphicFramePr>
            <a:graphicFrameLocks/>
          </p:cNvGraphicFramePr>
          <p:nvPr>
            <p:extLst>
              <p:ext uri="{D42A27DB-BD31-4B8C-83A1-F6EECF244321}">
                <p14:modId xmlns:p14="http://schemas.microsoft.com/office/powerpoint/2010/main" val="2359094324"/>
              </p:ext>
            </p:extLst>
          </p:nvPr>
        </p:nvGraphicFramePr>
        <p:xfrm>
          <a:off x="329400" y="1341141"/>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73194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E66787-E12E-3965-2104-4C1512942933}"/>
              </a:ext>
            </a:extLst>
          </p:cNvPr>
          <p:cNvSpPr>
            <a:spLocks noGrp="1"/>
          </p:cNvSpPr>
          <p:nvPr>
            <p:ph type="body" sz="quarter" idx="12"/>
          </p:nvPr>
        </p:nvSpPr>
        <p:spPr/>
        <p:txBody>
          <a:bodyPr/>
          <a:lstStyle/>
          <a:p>
            <a:r>
              <a:rPr lang="en-CA" i="1" dirty="0"/>
              <a:t>A steady and increasing dividend</a:t>
            </a:r>
          </a:p>
        </p:txBody>
      </p:sp>
      <p:sp>
        <p:nvSpPr>
          <p:cNvPr id="3" name="Footer Placeholder 2">
            <a:extLst>
              <a:ext uri="{FF2B5EF4-FFF2-40B4-BE49-F238E27FC236}">
                <a16:creationId xmlns:a16="http://schemas.microsoft.com/office/drawing/2014/main" id="{735E667D-4E01-5EF5-9C96-27FFFFE568C4}"/>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FD648E0A-B1F1-B6CC-2F24-F0F5247A3276}"/>
              </a:ext>
            </a:extLst>
          </p:cNvPr>
          <p:cNvSpPr>
            <a:spLocks noGrp="1"/>
          </p:cNvSpPr>
          <p:nvPr>
            <p:ph type="title"/>
          </p:nvPr>
        </p:nvSpPr>
        <p:spPr/>
        <p:txBody>
          <a:bodyPr/>
          <a:lstStyle/>
          <a:p>
            <a:r>
              <a:rPr lang="en-CA" dirty="0"/>
              <a:t>Dividend Overview</a:t>
            </a:r>
          </a:p>
        </p:txBody>
      </p:sp>
      <p:sp>
        <p:nvSpPr>
          <p:cNvPr id="7" name="Text Placeholder 3">
            <a:extLst>
              <a:ext uri="{FF2B5EF4-FFF2-40B4-BE49-F238E27FC236}">
                <a16:creationId xmlns:a16="http://schemas.microsoft.com/office/drawing/2014/main" id="{075C6A4B-9F03-9F51-7DAE-CF95B142385B}"/>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365DE484-3E91-090B-998F-893FB5B8F9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D3BBF1F4-CEB8-B6B3-F0D0-5D65822E6F79}"/>
              </a:ext>
            </a:extLst>
          </p:cNvPr>
          <p:cNvCxnSpPr/>
          <p:nvPr/>
        </p:nvCxnSpPr>
        <p:spPr bwMode="auto">
          <a:xfrm>
            <a:off x="344646" y="4672959"/>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1" name="Content Placeholder 27">
            <a:extLst>
              <a:ext uri="{FF2B5EF4-FFF2-40B4-BE49-F238E27FC236}">
                <a16:creationId xmlns:a16="http://schemas.microsoft.com/office/drawing/2014/main" id="{5DB4B100-0BC7-3F64-72EE-32EDAFADD420}"/>
              </a:ext>
            </a:extLst>
          </p:cNvPr>
          <p:cNvSpPr txBox="1">
            <a:spLocks/>
          </p:cNvSpPr>
          <p:nvPr/>
        </p:nvSpPr>
        <p:spPr>
          <a:xfrm>
            <a:off x="334294" y="4373260"/>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gn="ctr"/>
            <a:r>
              <a:rPr lang="en-US" kern="0" dirty="0"/>
              <a:t>Dividend Yield</a:t>
            </a:r>
          </a:p>
        </p:txBody>
      </p:sp>
      <p:cxnSp>
        <p:nvCxnSpPr>
          <p:cNvPr id="12" name="Straight Connector 11">
            <a:extLst>
              <a:ext uri="{FF2B5EF4-FFF2-40B4-BE49-F238E27FC236}">
                <a16:creationId xmlns:a16="http://schemas.microsoft.com/office/drawing/2014/main" id="{A7BE2AAB-D6A1-DF0F-BC79-A4FEA307F49F}"/>
              </a:ext>
            </a:extLst>
          </p:cNvPr>
          <p:cNvCxnSpPr/>
          <p:nvPr/>
        </p:nvCxnSpPr>
        <p:spPr bwMode="auto">
          <a:xfrm>
            <a:off x="344646" y="1575984"/>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3" name="Content Placeholder 27">
            <a:extLst>
              <a:ext uri="{FF2B5EF4-FFF2-40B4-BE49-F238E27FC236}">
                <a16:creationId xmlns:a16="http://schemas.microsoft.com/office/drawing/2014/main" id="{03DDC393-AA6D-B396-1BAE-C10FABDB71E8}"/>
              </a:ext>
            </a:extLst>
          </p:cNvPr>
          <p:cNvSpPr txBox="1">
            <a:spLocks/>
          </p:cNvSpPr>
          <p:nvPr/>
        </p:nvSpPr>
        <p:spPr>
          <a:xfrm>
            <a:off x="334294" y="1276285"/>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gn="ctr"/>
            <a:r>
              <a:rPr lang="en-US" kern="0" dirty="0"/>
              <a:t>Dividends Per Share (US$)</a:t>
            </a:r>
          </a:p>
        </p:txBody>
      </p:sp>
      <p:graphicFrame>
        <p:nvGraphicFramePr>
          <p:cNvPr id="14" name="Chart 13">
            <a:extLst>
              <a:ext uri="{FF2B5EF4-FFF2-40B4-BE49-F238E27FC236}">
                <a16:creationId xmlns:a16="http://schemas.microsoft.com/office/drawing/2014/main" id="{E25C6C22-70B3-C6A7-1253-F68743DBCD1B}"/>
              </a:ext>
            </a:extLst>
          </p:cNvPr>
          <p:cNvGraphicFramePr>
            <a:graphicFrameLocks/>
          </p:cNvGraphicFramePr>
          <p:nvPr>
            <p:extLst>
              <p:ext uri="{D42A27DB-BD31-4B8C-83A1-F6EECF244321}">
                <p14:modId xmlns:p14="http://schemas.microsoft.com/office/powerpoint/2010/main" val="3391836429"/>
              </p:ext>
            </p:extLst>
          </p:nvPr>
        </p:nvGraphicFramePr>
        <p:xfrm>
          <a:off x="367200" y="1637638"/>
          <a:ext cx="9324000" cy="2775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F52E9C99-9603-958E-00E7-0D02D9E52174}"/>
              </a:ext>
            </a:extLst>
          </p:cNvPr>
          <p:cNvGraphicFramePr>
            <a:graphicFrameLocks/>
          </p:cNvGraphicFramePr>
          <p:nvPr>
            <p:extLst>
              <p:ext uri="{D42A27DB-BD31-4B8C-83A1-F6EECF244321}">
                <p14:modId xmlns:p14="http://schemas.microsoft.com/office/powerpoint/2010/main" val="942347136"/>
              </p:ext>
            </p:extLst>
          </p:nvPr>
        </p:nvGraphicFramePr>
        <p:xfrm>
          <a:off x="367200" y="4732946"/>
          <a:ext cx="9324000" cy="22192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6867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BC2C4-F735-2096-771A-6B56928CCA58}"/>
              </a:ext>
            </a:extLst>
          </p:cNvPr>
          <p:cNvSpPr>
            <a:spLocks noGrp="1"/>
          </p:cNvSpPr>
          <p:nvPr>
            <p:ph type="body" sz="quarter" idx="12"/>
          </p:nvPr>
        </p:nvSpPr>
        <p:spPr/>
        <p:txBody>
          <a:bodyPr/>
          <a:lstStyle/>
          <a:p>
            <a:r>
              <a:rPr lang="en-CA" i="1" dirty="0"/>
              <a:t>Returning value to shareholders</a:t>
            </a:r>
          </a:p>
        </p:txBody>
      </p:sp>
      <p:sp>
        <p:nvSpPr>
          <p:cNvPr id="3" name="Footer Placeholder 2">
            <a:extLst>
              <a:ext uri="{FF2B5EF4-FFF2-40B4-BE49-F238E27FC236}">
                <a16:creationId xmlns:a16="http://schemas.microsoft.com/office/drawing/2014/main" id="{0FBDDECE-B2C2-EA37-CC1A-BD1AD634FC8E}"/>
              </a:ext>
            </a:extLst>
          </p:cNvPr>
          <p:cNvSpPr>
            <a:spLocks noGrp="1"/>
          </p:cNvSpPr>
          <p:nvPr>
            <p:ph type="ftr" sz="quarter" idx="13"/>
          </p:nvPr>
        </p:nvSpPr>
        <p:spPr/>
        <p:txBody>
          <a:bodyPr/>
          <a:lstStyle/>
          <a:p>
            <a:r>
              <a:rPr lang="en-CA" dirty="0"/>
              <a:t>Source(s): S&amp;P Capital IQ</a:t>
            </a:r>
          </a:p>
          <a:p>
            <a:endParaRPr lang="en-CA" dirty="0"/>
          </a:p>
          <a:p>
            <a:endParaRPr lang="en-CA" dirty="0"/>
          </a:p>
        </p:txBody>
      </p:sp>
      <p:sp>
        <p:nvSpPr>
          <p:cNvPr id="6" name="Title 5">
            <a:extLst>
              <a:ext uri="{FF2B5EF4-FFF2-40B4-BE49-F238E27FC236}">
                <a16:creationId xmlns:a16="http://schemas.microsoft.com/office/drawing/2014/main" id="{F6C833B7-7EAB-1B36-B5A5-47F33F7C097C}"/>
              </a:ext>
            </a:extLst>
          </p:cNvPr>
          <p:cNvSpPr>
            <a:spLocks noGrp="1"/>
          </p:cNvSpPr>
          <p:nvPr>
            <p:ph type="title"/>
          </p:nvPr>
        </p:nvSpPr>
        <p:spPr/>
        <p:txBody>
          <a:bodyPr/>
          <a:lstStyle/>
          <a:p>
            <a:r>
              <a:rPr lang="en-CA" dirty="0"/>
              <a:t>Repurchasing of Shares ($US mm)</a:t>
            </a:r>
          </a:p>
        </p:txBody>
      </p:sp>
      <p:sp>
        <p:nvSpPr>
          <p:cNvPr id="7" name="Text Placeholder 3">
            <a:extLst>
              <a:ext uri="{FF2B5EF4-FFF2-40B4-BE49-F238E27FC236}">
                <a16:creationId xmlns:a16="http://schemas.microsoft.com/office/drawing/2014/main" id="{1D647127-5CF2-22E4-8E6A-77CF0AF0CCB5}"/>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B1C7BD82-0CC2-869A-F424-AF9506CD53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3DD1277A-60BC-0DE1-39B9-5F3B9F94B43D}"/>
              </a:ext>
            </a:extLst>
          </p:cNvPr>
          <p:cNvGraphicFramePr>
            <a:graphicFrameLocks/>
          </p:cNvGraphicFramePr>
          <p:nvPr>
            <p:extLst>
              <p:ext uri="{D42A27DB-BD31-4B8C-83A1-F6EECF244321}">
                <p14:modId xmlns:p14="http://schemas.microsoft.com/office/powerpoint/2010/main" val="3841668306"/>
              </p:ext>
            </p:extLst>
          </p:nvPr>
        </p:nvGraphicFramePr>
        <p:xfrm>
          <a:off x="329400" y="1432916"/>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284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FDCF07-D920-4BBA-5C9A-8BC8E6D03A16}"/>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F92A156C-0367-DDE4-1CD0-0FEF032678A0}"/>
              </a:ext>
            </a:extLst>
          </p:cNvPr>
          <p:cNvSpPr>
            <a:spLocks noGrp="1"/>
          </p:cNvSpPr>
          <p:nvPr>
            <p:ph sz="quarter" idx="14"/>
          </p:nvPr>
        </p:nvSpPr>
        <p:spPr>
          <a:xfrm>
            <a:off x="331217" y="1159976"/>
            <a:ext cx="9400032" cy="5349240"/>
          </a:xfrm>
        </p:spPr>
        <p:txBody>
          <a:bodyPr/>
          <a:lstStyle/>
          <a:p>
            <a:pPr>
              <a:spcBef>
                <a:spcPts val="150"/>
              </a:spcBef>
            </a:pPr>
            <a:r>
              <a:rPr lang="en-US" sz="1600" dirty="0"/>
              <a:t>Expected gold production of 3.2 - 3.4 million ounces of gold per year through 2024</a:t>
            </a:r>
          </a:p>
          <a:p>
            <a:pPr marL="0" indent="0">
              <a:spcBef>
                <a:spcPts val="150"/>
              </a:spcBef>
              <a:buNone/>
            </a:pPr>
            <a:endParaRPr lang="en-US" sz="800" dirty="0"/>
          </a:p>
          <a:p>
            <a:pPr>
              <a:spcBef>
                <a:spcPts val="150"/>
              </a:spcBef>
            </a:pPr>
            <a:r>
              <a:rPr lang="en-US" sz="1600" dirty="0"/>
              <a:t>With costs expected to decline as synergies are realized, Agnico expects ASICs to be between $1,140 and $1,190 in 2022</a:t>
            </a:r>
          </a:p>
          <a:p>
            <a:pPr marL="0" indent="0">
              <a:spcBef>
                <a:spcPts val="150"/>
              </a:spcBef>
              <a:buNone/>
            </a:pPr>
            <a:endParaRPr lang="en-US" sz="800" dirty="0"/>
          </a:p>
          <a:p>
            <a:pPr>
              <a:spcBef>
                <a:spcPts val="150"/>
              </a:spcBef>
            </a:pPr>
            <a:r>
              <a:rPr lang="en-US" sz="1600" dirty="0"/>
              <a:t>Production growth and low costs post merger are driving significant free cash flow generation </a:t>
            </a:r>
          </a:p>
          <a:p>
            <a:pPr marL="0" indent="0">
              <a:spcBef>
                <a:spcPts val="150"/>
              </a:spcBef>
              <a:buNone/>
            </a:pPr>
            <a:endParaRPr lang="en-US" sz="800" dirty="0"/>
          </a:p>
          <a:p>
            <a:pPr>
              <a:spcBef>
                <a:spcPts val="150"/>
              </a:spcBef>
            </a:pPr>
            <a:r>
              <a:rPr lang="en-US" sz="1600" dirty="0"/>
              <a:t>On a valuation basis, Agnico trades at a slight premium to its peers; however, when compared to peers of similar asset quality and size, such as Newmont Corporation, Agnico trades at a discount</a:t>
            </a:r>
          </a:p>
          <a:p>
            <a:pPr marL="0" indent="0">
              <a:spcBef>
                <a:spcPts val="150"/>
              </a:spcBef>
              <a:buNone/>
            </a:pPr>
            <a:endParaRPr lang="en-US" sz="800" dirty="0"/>
          </a:p>
          <a:p>
            <a:pPr>
              <a:spcBef>
                <a:spcPts val="150"/>
              </a:spcBef>
            </a:pPr>
            <a:r>
              <a:rPr lang="en-US" sz="1600">
                <a:latin typeface="Times New Roman"/>
                <a:cs typeface="Times New Roman"/>
              </a:rPr>
              <a:t>The company has room for significant expansion given considerable growth in their core assets</a:t>
            </a:r>
          </a:p>
          <a:p>
            <a:pPr>
              <a:spcBef>
                <a:spcPts val="150"/>
              </a:spcBef>
            </a:pPr>
            <a:endParaRPr lang="en-US" sz="800" dirty="0"/>
          </a:p>
          <a:p>
            <a:pPr>
              <a:spcBef>
                <a:spcPts val="150"/>
              </a:spcBef>
            </a:pPr>
            <a:r>
              <a:rPr lang="en-US" sz="1600">
                <a:latin typeface="Times New Roman"/>
                <a:cs typeface="Times New Roman"/>
              </a:rPr>
              <a:t>Agnico has positioned themselves strongly in the gold space with a well-diversified asset portfolio</a:t>
            </a:r>
          </a:p>
          <a:p>
            <a:pPr marL="0" indent="0">
              <a:spcBef>
                <a:spcPts val="150"/>
              </a:spcBef>
              <a:buNone/>
            </a:pPr>
            <a:endParaRPr lang="en-US" sz="800" dirty="0"/>
          </a:p>
          <a:p>
            <a:pPr>
              <a:spcBef>
                <a:spcPts val="150"/>
              </a:spcBef>
            </a:pPr>
            <a:r>
              <a:rPr lang="en-US" sz="1600" dirty="0"/>
              <a:t>Assets such as Detour Lake, Fosterville, and LaRonde offer low-cost production with high contribution to revenues</a:t>
            </a:r>
          </a:p>
          <a:p>
            <a:pPr marL="0" indent="0">
              <a:spcBef>
                <a:spcPts val="150"/>
              </a:spcBef>
              <a:buNone/>
            </a:pPr>
            <a:endParaRPr lang="en-US" sz="800" dirty="0"/>
          </a:p>
          <a:p>
            <a:pPr>
              <a:spcBef>
                <a:spcPts val="150"/>
              </a:spcBef>
            </a:pPr>
            <a:r>
              <a:rPr lang="en-US" sz="1600" dirty="0"/>
              <a:t>Expansions and exploration at various minesite notably Macassa, Canadian Malartic, and Detour Lake continue to be future drivers for the name, offering attractive opportunities to create value through low-risk growth</a:t>
            </a:r>
          </a:p>
          <a:p>
            <a:pPr marL="0" indent="0">
              <a:spcBef>
                <a:spcPts val="150"/>
              </a:spcBef>
              <a:buNone/>
            </a:pPr>
            <a:endParaRPr lang="en-US" sz="800" dirty="0"/>
          </a:p>
          <a:p>
            <a:pPr>
              <a:spcBef>
                <a:spcPts val="150"/>
              </a:spcBef>
            </a:pPr>
            <a:r>
              <a:rPr lang="en-US" sz="1600" dirty="0"/>
              <a:t>On the back of high global volatility and commodity pressure following COVID-19, geopolitical tensions, and strong future growth drivers, Agnico has positive outlook ensuring the company’s success moving forward</a:t>
            </a:r>
          </a:p>
        </p:txBody>
      </p:sp>
      <p:sp>
        <p:nvSpPr>
          <p:cNvPr id="6" name="Title 5">
            <a:extLst>
              <a:ext uri="{FF2B5EF4-FFF2-40B4-BE49-F238E27FC236}">
                <a16:creationId xmlns:a16="http://schemas.microsoft.com/office/drawing/2014/main" id="{58E40953-D50E-C465-74AA-38C387107ACC}"/>
              </a:ext>
            </a:extLst>
          </p:cNvPr>
          <p:cNvSpPr>
            <a:spLocks noGrp="1"/>
          </p:cNvSpPr>
          <p:nvPr>
            <p:ph type="title"/>
          </p:nvPr>
        </p:nvSpPr>
        <p:spPr/>
        <p:txBody>
          <a:bodyPr/>
          <a:lstStyle/>
          <a:p>
            <a:r>
              <a:rPr lang="en-CA" dirty="0"/>
              <a:t>Investment Thesis &amp; Highlights</a:t>
            </a:r>
          </a:p>
        </p:txBody>
      </p:sp>
      <p:sp>
        <p:nvSpPr>
          <p:cNvPr id="7" name="Text Placeholder 3">
            <a:extLst>
              <a:ext uri="{FF2B5EF4-FFF2-40B4-BE49-F238E27FC236}">
                <a16:creationId xmlns:a16="http://schemas.microsoft.com/office/drawing/2014/main" id="{93ECD320-BC91-98B2-7009-5265D4C5C5B8}"/>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6292437A-9C2B-B467-7122-14DD4B7F75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26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Company filings</a:t>
            </a:r>
          </a:p>
          <a:p>
            <a:endParaRPr lang="en-CA" dirty="0"/>
          </a:p>
        </p:txBody>
      </p:sp>
      <p:sp>
        <p:nvSpPr>
          <p:cNvPr id="11" name="Text Placeholder 3">
            <a:extLst>
              <a:ext uri="{FF2B5EF4-FFF2-40B4-BE49-F238E27FC236}">
                <a16:creationId xmlns:a16="http://schemas.microsoft.com/office/drawing/2014/main" id="{256EBFA3-516E-3CB6-A7E5-74B4EFA158E9}"/>
              </a:ext>
            </a:extLst>
          </p:cNvPr>
          <p:cNvSpPr>
            <a:spLocks noGrp="1"/>
          </p:cNvSpPr>
          <p:nvPr>
            <p:ph type="body" sz="quarter" idx="10"/>
          </p:nvPr>
        </p:nvSpPr>
        <p:spPr/>
        <p:txBody>
          <a:bodyPr/>
          <a:lstStyle/>
          <a:p>
            <a:r>
              <a:rPr lang="en-CA" sz="800" dirty="0"/>
              <a:t>Agnico Eagle Mines</a:t>
            </a:r>
          </a:p>
        </p:txBody>
      </p:sp>
      <p:sp>
        <p:nvSpPr>
          <p:cNvPr id="6" name="Title 5"/>
          <p:cNvSpPr>
            <a:spLocks noGrp="1"/>
          </p:cNvSpPr>
          <p:nvPr>
            <p:ph type="title"/>
          </p:nvPr>
        </p:nvSpPr>
        <p:spPr/>
        <p:txBody>
          <a:bodyPr/>
          <a:lstStyle/>
          <a:p>
            <a:r>
              <a:rPr lang="en-US" dirty="0"/>
              <a:t>Catalysts &amp; Growth Drivers</a:t>
            </a:r>
          </a:p>
        </p:txBody>
      </p:sp>
      <p:sp>
        <p:nvSpPr>
          <p:cNvPr id="12" name="Content Placeholder 8">
            <a:extLst>
              <a:ext uri="{FF2B5EF4-FFF2-40B4-BE49-F238E27FC236}">
                <a16:creationId xmlns:a16="http://schemas.microsoft.com/office/drawing/2014/main" id="{E401003C-9EDA-B3B1-DCCC-35A61D1C52FB}"/>
              </a:ext>
            </a:extLst>
          </p:cNvPr>
          <p:cNvSpPr txBox="1">
            <a:spLocks/>
          </p:cNvSpPr>
          <p:nvPr/>
        </p:nvSpPr>
        <p:spPr bwMode="gray">
          <a:xfrm>
            <a:off x="331787" y="1202205"/>
            <a:ext cx="9420813" cy="482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150000"/>
              </a:lnSpc>
              <a:spcBef>
                <a:spcPts val="150"/>
              </a:spcBef>
            </a:pPr>
            <a:r>
              <a:rPr lang="en-US" sz="1600" kern="0" dirty="0"/>
              <a:t>Closing of San Nicolas stake acquisition (1H23)</a:t>
            </a:r>
          </a:p>
          <a:p>
            <a:pPr>
              <a:lnSpc>
                <a:spcPct val="150000"/>
              </a:lnSpc>
              <a:spcBef>
                <a:spcPts val="150"/>
              </a:spcBef>
            </a:pPr>
            <a:r>
              <a:rPr lang="en-US" sz="1600" kern="0" dirty="0"/>
              <a:t>Realization of optimalization benefits from the AEM-KL merger (2022+)</a:t>
            </a:r>
          </a:p>
          <a:p>
            <a:pPr>
              <a:lnSpc>
                <a:spcPct val="150000"/>
              </a:lnSpc>
              <a:spcBef>
                <a:spcPts val="150"/>
              </a:spcBef>
            </a:pPr>
            <a:r>
              <a:rPr lang="en-US" sz="1600" kern="0" dirty="0"/>
              <a:t>Malartic Odyssey shaft sinking initial underground production (Q423); project cost revaluation due to cost inflation (Q323); 3.5ktpd target (2024); steady UG (2029)</a:t>
            </a:r>
          </a:p>
          <a:p>
            <a:pPr>
              <a:lnSpc>
                <a:spcPct val="150000"/>
              </a:lnSpc>
              <a:spcBef>
                <a:spcPts val="150"/>
              </a:spcBef>
            </a:pPr>
            <a:r>
              <a:rPr lang="en-US" sz="1600" kern="0" dirty="0"/>
              <a:t>Kittila shaft project commissioning (Q423); final decision on environmental and water permit appeal (late 2023)</a:t>
            </a:r>
          </a:p>
          <a:p>
            <a:pPr>
              <a:lnSpc>
                <a:spcPct val="150000"/>
              </a:lnSpc>
              <a:spcBef>
                <a:spcPts val="150"/>
              </a:spcBef>
            </a:pPr>
            <a:r>
              <a:rPr lang="en-US" sz="1600" kern="0" dirty="0"/>
              <a:t>Detour Lake assessment for 28Mtpa throughput/+1Moz production post 2025 (2023)</a:t>
            </a:r>
          </a:p>
          <a:p>
            <a:pPr>
              <a:lnSpc>
                <a:spcPct val="150000"/>
              </a:lnSpc>
              <a:spcBef>
                <a:spcPts val="150"/>
              </a:spcBef>
            </a:pPr>
            <a:r>
              <a:rPr lang="en-US" sz="1600" kern="0" dirty="0"/>
              <a:t>Macassa shaft sinking completion and commissioning (Q423); potential production from AK (2024)</a:t>
            </a:r>
          </a:p>
          <a:p>
            <a:pPr>
              <a:lnSpc>
                <a:spcPct val="150000"/>
              </a:lnSpc>
              <a:spcBef>
                <a:spcPts val="150"/>
              </a:spcBef>
            </a:pPr>
            <a:r>
              <a:rPr lang="en-US" sz="1600" kern="0" dirty="0"/>
              <a:t>LaRonde Zone LR11-3 full production (2H23)</a:t>
            </a:r>
          </a:p>
          <a:p>
            <a:pPr>
              <a:lnSpc>
                <a:spcPct val="150000"/>
              </a:lnSpc>
              <a:spcBef>
                <a:spcPts val="150"/>
              </a:spcBef>
            </a:pPr>
            <a:r>
              <a:rPr lang="en-US" sz="1600" kern="0" dirty="0"/>
              <a:t>Kirkland Lake Upper Beaver technical study and potential conceptual open-pit evaluation (2023+)</a:t>
            </a:r>
          </a:p>
          <a:p>
            <a:pPr>
              <a:lnSpc>
                <a:spcPct val="150000"/>
              </a:lnSpc>
              <a:spcBef>
                <a:spcPts val="150"/>
              </a:spcBef>
            </a:pPr>
            <a:r>
              <a:rPr lang="en-US" sz="1600" kern="0" dirty="0"/>
              <a:t>Hope Bay updated economic study including Madrid and Boston deposits (2023+)</a:t>
            </a:r>
          </a:p>
          <a:p>
            <a:pPr>
              <a:lnSpc>
                <a:spcPct val="150000"/>
              </a:lnSpc>
              <a:spcBef>
                <a:spcPts val="150"/>
              </a:spcBef>
            </a:pPr>
            <a:r>
              <a:rPr lang="en-US" sz="1600" kern="0" dirty="0"/>
              <a:t>Pinos Altos Cubiro deposit initial production and increased flexibility (2H23)</a:t>
            </a:r>
          </a:p>
          <a:p>
            <a:pPr>
              <a:lnSpc>
                <a:spcPct val="150000"/>
              </a:lnSpc>
              <a:spcBef>
                <a:spcPts val="150"/>
              </a:spcBef>
            </a:pPr>
            <a:r>
              <a:rPr lang="en-US" sz="1600" kern="0" dirty="0"/>
              <a:t>Meliadine Phase 2 expansion to 6,000 tpd (mid-2024) and 6,250 tpd (2026)</a:t>
            </a:r>
          </a:p>
        </p:txBody>
      </p:sp>
      <p:pic>
        <p:nvPicPr>
          <p:cNvPr id="19" name="Picture 4" descr="Agnico Eagle Mines Limited - Media Centre - Logos">
            <a:extLst>
              <a:ext uri="{FF2B5EF4-FFF2-40B4-BE49-F238E27FC236}">
                <a16:creationId xmlns:a16="http://schemas.microsoft.com/office/drawing/2014/main" id="{A7699D6C-5403-845C-D440-2678445120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76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15F3E3-5CF7-D087-122B-FA1BEB70FFB7}"/>
              </a:ext>
            </a:extLst>
          </p:cNvPr>
          <p:cNvSpPr>
            <a:spLocks noGrp="1"/>
          </p:cNvSpPr>
          <p:nvPr>
            <p:ph sz="quarter" idx="14"/>
          </p:nvPr>
        </p:nvSpPr>
        <p:spPr/>
        <p:txBody>
          <a:bodyPr/>
          <a:lstStyle/>
          <a:p>
            <a:r>
              <a:rPr lang="en-US" sz="1600" dirty="0"/>
              <a:t>Finding an ore body and developing it into a mine is a long, costly and complex process that can take many years. </a:t>
            </a:r>
          </a:p>
          <a:p>
            <a:r>
              <a:rPr lang="en-US" sz="1600" dirty="0"/>
              <a:t>During exploration and development, companies make considerable efforts to find mineral deposits, evaluate them and determine the feasibility of a potential mine. </a:t>
            </a:r>
          </a:p>
          <a:p>
            <a:r>
              <a:rPr lang="en-US" sz="1600" dirty="0"/>
              <a:t>Once a mine is in production, it faces ongoing operational expenses and changing commodity prices. A mine closes when the metal or mineral is exhausted, demand diminishes or production is no longer profitable. At this point, the mine will be decommissioned and the environment in the area restored. </a:t>
            </a:r>
          </a:p>
          <a:p>
            <a:endParaRPr lang="en-US" sz="1600" dirty="0"/>
          </a:p>
        </p:txBody>
      </p:sp>
      <p:sp>
        <p:nvSpPr>
          <p:cNvPr id="6" name="Title 5">
            <a:extLst>
              <a:ext uri="{FF2B5EF4-FFF2-40B4-BE49-F238E27FC236}">
                <a16:creationId xmlns:a16="http://schemas.microsoft.com/office/drawing/2014/main" id="{3F659B49-8500-A4B5-6278-CB72E1EC2C03}"/>
              </a:ext>
            </a:extLst>
          </p:cNvPr>
          <p:cNvSpPr>
            <a:spLocks noGrp="1"/>
          </p:cNvSpPr>
          <p:nvPr>
            <p:ph type="title"/>
          </p:nvPr>
        </p:nvSpPr>
        <p:spPr/>
        <p:txBody>
          <a:bodyPr/>
          <a:lstStyle/>
          <a:p>
            <a:r>
              <a:rPr lang="en-US" dirty="0"/>
              <a:t>Development, Operation, and Closure of Mines</a:t>
            </a:r>
          </a:p>
        </p:txBody>
      </p:sp>
      <p:pic>
        <p:nvPicPr>
          <p:cNvPr id="7" name="Picture 6">
            <a:extLst>
              <a:ext uri="{FF2B5EF4-FFF2-40B4-BE49-F238E27FC236}">
                <a16:creationId xmlns:a16="http://schemas.microsoft.com/office/drawing/2014/main" id="{425BE657-DD12-4AA5-034E-88D60D89BCEB}"/>
              </a:ext>
            </a:extLst>
          </p:cNvPr>
          <p:cNvPicPr>
            <a:picLocks noChangeAspect="1"/>
          </p:cNvPicPr>
          <p:nvPr/>
        </p:nvPicPr>
        <p:blipFill>
          <a:blip r:embed="rId2"/>
          <a:stretch>
            <a:fillRect/>
          </a:stretch>
        </p:blipFill>
        <p:spPr>
          <a:xfrm>
            <a:off x="1143000" y="3886200"/>
            <a:ext cx="7772400" cy="1356984"/>
          </a:xfrm>
          <a:prstGeom prst="rect">
            <a:avLst/>
          </a:prstGeom>
        </p:spPr>
      </p:pic>
      <p:sp>
        <p:nvSpPr>
          <p:cNvPr id="8" name="Text Placeholder 3">
            <a:extLst>
              <a:ext uri="{FF2B5EF4-FFF2-40B4-BE49-F238E27FC236}">
                <a16:creationId xmlns:a16="http://schemas.microsoft.com/office/drawing/2014/main" id="{AD9B79ED-C670-9785-088F-252493B7F0B7}"/>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806D873-87C2-B2BF-3084-8BFD8E9CB71E}"/>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spTree>
    <p:extLst>
      <p:ext uri="{BB962C8B-B14F-4D97-AF65-F5344CB8AC3E}">
        <p14:creationId xmlns:p14="http://schemas.microsoft.com/office/powerpoint/2010/main" val="40901416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68F61-8F84-52A8-A0AF-9A910EBD74B1}"/>
              </a:ext>
            </a:extLst>
          </p:cNvPr>
          <p:cNvSpPr>
            <a:spLocks noGrp="1"/>
          </p:cNvSpPr>
          <p:nvPr>
            <p:ph type="body" sz="quarter" idx="12"/>
          </p:nvPr>
        </p:nvSpPr>
        <p:spPr/>
        <p:txBody>
          <a:bodyPr/>
          <a:lstStyle/>
          <a:p>
            <a:r>
              <a:rPr lang="en-CA" i="1" dirty="0"/>
              <a:t>Track record of value creation</a:t>
            </a:r>
          </a:p>
        </p:txBody>
      </p:sp>
      <p:sp>
        <p:nvSpPr>
          <p:cNvPr id="3" name="Footer Placeholder 2">
            <a:extLst>
              <a:ext uri="{FF2B5EF4-FFF2-40B4-BE49-F238E27FC236}">
                <a16:creationId xmlns:a16="http://schemas.microsoft.com/office/drawing/2014/main" id="{13C6D7B0-AD0A-2A43-9FEF-D4BC2E79CFAD}"/>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6" name="Title 5">
            <a:extLst>
              <a:ext uri="{FF2B5EF4-FFF2-40B4-BE49-F238E27FC236}">
                <a16:creationId xmlns:a16="http://schemas.microsoft.com/office/drawing/2014/main" id="{76758A66-1440-91CE-EFA6-B65C6CED92E7}"/>
              </a:ext>
            </a:extLst>
          </p:cNvPr>
          <p:cNvSpPr>
            <a:spLocks noGrp="1"/>
          </p:cNvSpPr>
          <p:nvPr>
            <p:ph type="title"/>
          </p:nvPr>
        </p:nvSpPr>
        <p:spPr/>
        <p:txBody>
          <a:bodyPr/>
          <a:lstStyle/>
          <a:p>
            <a:r>
              <a:rPr lang="en-CA" dirty="0"/>
              <a:t>Company Timeline</a:t>
            </a:r>
          </a:p>
        </p:txBody>
      </p:sp>
      <p:sp>
        <p:nvSpPr>
          <p:cNvPr id="7" name="Text Placeholder 3">
            <a:extLst>
              <a:ext uri="{FF2B5EF4-FFF2-40B4-BE49-F238E27FC236}">
                <a16:creationId xmlns:a16="http://schemas.microsoft.com/office/drawing/2014/main" id="{E6CFF212-65F1-9DA3-C5EE-FEFC5D5392FC}"/>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2F3D05E6-687E-BA22-3819-7ABF035BCA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341E6B1-8684-88F9-8A24-DF4C9B85AB2D}"/>
              </a:ext>
            </a:extLst>
          </p:cNvPr>
          <p:cNvPicPr>
            <a:picLocks noChangeAspect="1"/>
          </p:cNvPicPr>
          <p:nvPr/>
        </p:nvPicPr>
        <p:blipFill>
          <a:blip r:embed="rId3"/>
          <a:stretch>
            <a:fillRect/>
          </a:stretch>
        </p:blipFill>
        <p:spPr>
          <a:xfrm>
            <a:off x="329400" y="1135796"/>
            <a:ext cx="9399600" cy="2060293"/>
          </a:xfrm>
          <a:prstGeom prst="rect">
            <a:avLst/>
          </a:prstGeom>
        </p:spPr>
      </p:pic>
      <p:grpSp>
        <p:nvGrpSpPr>
          <p:cNvPr id="20" name="Group 19">
            <a:extLst>
              <a:ext uri="{FF2B5EF4-FFF2-40B4-BE49-F238E27FC236}">
                <a16:creationId xmlns:a16="http://schemas.microsoft.com/office/drawing/2014/main" id="{3B231F75-3DF4-1BCD-DAC7-E7034A9AED9C}"/>
              </a:ext>
            </a:extLst>
          </p:cNvPr>
          <p:cNvGrpSpPr/>
          <p:nvPr/>
        </p:nvGrpSpPr>
        <p:grpSpPr>
          <a:xfrm>
            <a:off x="328612" y="3136964"/>
            <a:ext cx="4643438" cy="3817612"/>
            <a:chOff x="328612" y="3136964"/>
            <a:chExt cx="4643438" cy="3817612"/>
          </a:xfrm>
        </p:grpSpPr>
        <p:pic>
          <p:nvPicPr>
            <p:cNvPr id="17" name="Picture 16">
              <a:extLst>
                <a:ext uri="{FF2B5EF4-FFF2-40B4-BE49-F238E27FC236}">
                  <a16:creationId xmlns:a16="http://schemas.microsoft.com/office/drawing/2014/main" id="{7F6E33F3-01F8-34B7-0FF4-BF547453EF92}"/>
                </a:ext>
              </a:extLst>
            </p:cNvPr>
            <p:cNvPicPr>
              <a:picLocks noChangeAspect="1"/>
            </p:cNvPicPr>
            <p:nvPr/>
          </p:nvPicPr>
          <p:blipFill rotWithShape="1">
            <a:blip r:embed="rId4"/>
            <a:srcRect r="51072"/>
            <a:stretch/>
          </p:blipFill>
          <p:spPr>
            <a:xfrm>
              <a:off x="328612" y="3136964"/>
              <a:ext cx="4598988" cy="3817612"/>
            </a:xfrm>
            <a:prstGeom prst="rect">
              <a:avLst/>
            </a:prstGeom>
          </p:spPr>
        </p:pic>
        <p:sp>
          <p:nvSpPr>
            <p:cNvPr id="18" name="Rectangle 17">
              <a:extLst>
                <a:ext uri="{FF2B5EF4-FFF2-40B4-BE49-F238E27FC236}">
                  <a16:creationId xmlns:a16="http://schemas.microsoft.com/office/drawing/2014/main" id="{95B151DF-40F0-EE15-DCB0-C1A29758E85A}"/>
                </a:ext>
              </a:extLst>
            </p:cNvPr>
            <p:cNvSpPr/>
            <p:nvPr/>
          </p:nvSpPr>
          <p:spPr bwMode="auto">
            <a:xfrm>
              <a:off x="4883150" y="3196089"/>
              <a:ext cx="88900" cy="813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58F07F58-6142-8278-039C-D0EB6AEBEA4F}"/>
                </a:ext>
              </a:extLst>
            </p:cNvPr>
            <p:cNvSpPr/>
            <p:nvPr/>
          </p:nvSpPr>
          <p:spPr bwMode="auto">
            <a:xfrm>
              <a:off x="4883150" y="3653289"/>
              <a:ext cx="88900" cy="813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pic>
        <p:nvPicPr>
          <p:cNvPr id="22" name="Picture 21">
            <a:extLst>
              <a:ext uri="{FF2B5EF4-FFF2-40B4-BE49-F238E27FC236}">
                <a16:creationId xmlns:a16="http://schemas.microsoft.com/office/drawing/2014/main" id="{2AD9E724-DC73-AD5A-5849-EA559F864F0E}"/>
              </a:ext>
            </a:extLst>
          </p:cNvPr>
          <p:cNvPicPr>
            <a:picLocks noChangeAspect="1"/>
          </p:cNvPicPr>
          <p:nvPr/>
        </p:nvPicPr>
        <p:blipFill>
          <a:blip r:embed="rId5"/>
          <a:stretch>
            <a:fillRect/>
          </a:stretch>
        </p:blipFill>
        <p:spPr>
          <a:xfrm>
            <a:off x="5302036" y="4203106"/>
            <a:ext cx="4332415" cy="2196086"/>
          </a:xfrm>
          <a:prstGeom prst="rect">
            <a:avLst/>
          </a:prstGeom>
        </p:spPr>
      </p:pic>
    </p:spTree>
    <p:extLst>
      <p:ext uri="{BB962C8B-B14F-4D97-AF65-F5344CB8AC3E}">
        <p14:creationId xmlns:p14="http://schemas.microsoft.com/office/powerpoint/2010/main" val="9566710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dirty="0"/>
              <a:t>Source(s): Company filings</a:t>
            </a:r>
          </a:p>
          <a:p>
            <a:endParaRPr lang="en-CA" dirty="0"/>
          </a:p>
          <a:p>
            <a:endParaRPr lang="en-CA" dirty="0"/>
          </a:p>
        </p:txBody>
      </p:sp>
      <p:sp>
        <p:nvSpPr>
          <p:cNvPr id="14" name="Text Placeholder 3">
            <a:extLst>
              <a:ext uri="{FF2B5EF4-FFF2-40B4-BE49-F238E27FC236}">
                <a16:creationId xmlns:a16="http://schemas.microsoft.com/office/drawing/2014/main" id="{23AA26FB-6769-0808-8EFB-F12602C0CCF2}"/>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dirty="0"/>
              <a:t>Asset Map</a:t>
            </a:r>
          </a:p>
        </p:txBody>
      </p:sp>
      <p:pic>
        <p:nvPicPr>
          <p:cNvPr id="15" name="Picture 4" descr="Agnico Eagle Mines Limited - Media Centre - Logos">
            <a:extLst>
              <a:ext uri="{FF2B5EF4-FFF2-40B4-BE49-F238E27FC236}">
                <a16:creationId xmlns:a16="http://schemas.microsoft.com/office/drawing/2014/main" id="{EDD2D249-C4CC-E5A0-3B38-7786F3391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6C1AA6D-5F87-19FE-2B64-274ECCE9FC89}"/>
              </a:ext>
            </a:extLst>
          </p:cNvPr>
          <p:cNvPicPr>
            <a:picLocks noChangeAspect="1"/>
          </p:cNvPicPr>
          <p:nvPr/>
        </p:nvPicPr>
        <p:blipFill>
          <a:blip r:embed="rId3"/>
          <a:stretch>
            <a:fillRect/>
          </a:stretch>
        </p:blipFill>
        <p:spPr>
          <a:xfrm>
            <a:off x="480378" y="1288532"/>
            <a:ext cx="9097645" cy="5325218"/>
          </a:xfrm>
          <a:prstGeom prst="rect">
            <a:avLst/>
          </a:prstGeom>
        </p:spPr>
      </p:pic>
    </p:spTree>
    <p:extLst>
      <p:ext uri="{BB962C8B-B14F-4D97-AF65-F5344CB8AC3E}">
        <p14:creationId xmlns:p14="http://schemas.microsoft.com/office/powerpoint/2010/main" val="104783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a:t>Source(s): Company filings</a:t>
            </a:r>
          </a:p>
          <a:p>
            <a:endParaRPr lang="en-CA"/>
          </a:p>
          <a:p>
            <a:endParaRPr lang="en-CA"/>
          </a:p>
        </p:txBody>
      </p:sp>
      <p:sp>
        <p:nvSpPr>
          <p:cNvPr id="14" name="Text Placeholder 3">
            <a:extLst>
              <a:ext uri="{FF2B5EF4-FFF2-40B4-BE49-F238E27FC236}">
                <a16:creationId xmlns:a16="http://schemas.microsoft.com/office/drawing/2014/main" id="{23AA26FB-6769-0808-8EFB-F12602C0CCF2}"/>
              </a:ext>
            </a:extLst>
          </p:cNvPr>
          <p:cNvSpPr>
            <a:spLocks noGrp="1"/>
          </p:cNvSpPr>
          <p:nvPr>
            <p:ph type="body" sz="quarter" idx="10"/>
          </p:nvPr>
        </p:nvSpPr>
        <p:spPr/>
        <p:txBody>
          <a:bodyPr/>
          <a:lstStyle/>
          <a:p>
            <a:r>
              <a:rPr lang="en-CA" sz="800"/>
              <a:t>Agnico Eagle Mines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a:t>Resources &amp; Reserves</a:t>
            </a:r>
          </a:p>
        </p:txBody>
      </p:sp>
      <p:pic>
        <p:nvPicPr>
          <p:cNvPr id="15" name="Picture 4" descr="Agnico Eagle Mines Limited - Media Centre - Logos">
            <a:extLst>
              <a:ext uri="{FF2B5EF4-FFF2-40B4-BE49-F238E27FC236}">
                <a16:creationId xmlns:a16="http://schemas.microsoft.com/office/drawing/2014/main" id="{EDD2D249-C4CC-E5A0-3B38-7786F3391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AA0D28C-6465-2F9B-9519-59BA927456B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3005"/>
          <a:stretch/>
        </p:blipFill>
        <p:spPr>
          <a:xfrm>
            <a:off x="328968" y="1690881"/>
            <a:ext cx="9399600" cy="2934281"/>
          </a:xfrm>
          <a:prstGeom prst="rect">
            <a:avLst/>
          </a:prstGeom>
        </p:spPr>
      </p:pic>
      <p:sp>
        <p:nvSpPr>
          <p:cNvPr id="21" name="Rectangle 20">
            <a:extLst>
              <a:ext uri="{FF2B5EF4-FFF2-40B4-BE49-F238E27FC236}">
                <a16:creationId xmlns:a16="http://schemas.microsoft.com/office/drawing/2014/main" id="{A3E4EAD7-421E-4E1F-A0A9-8E1708313895}"/>
              </a:ext>
            </a:extLst>
          </p:cNvPr>
          <p:cNvSpPr/>
          <p:nvPr/>
        </p:nvSpPr>
        <p:spPr bwMode="auto">
          <a:xfrm>
            <a:off x="440931" y="5088208"/>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1081088"/>
            <a:r>
              <a:rPr lang="en-US" sz="1800">
                <a:latin typeface="Times New Roman"/>
                <a:ea typeface="LF_Kai"/>
                <a:cs typeface="Times New Roman"/>
              </a:rPr>
              <a:t>Gold mineral reserves increase 9% to record levels; measured and indicated resources increase 12% despite successful conversion of 6.0 Moz to mineral reserves</a:t>
            </a:r>
            <a:endParaRPr kumimoji="0" lang="en-CA" sz="1800" b="0" i="0" u="none" strike="noStrike" cap="none" normalizeH="0" baseline="0">
              <a:ln>
                <a:noFill/>
              </a:ln>
              <a:solidFill>
                <a:schemeClr val="tx1"/>
              </a:solidFill>
              <a:effectLst/>
              <a:latin typeface="Times New Roman"/>
              <a:ea typeface="LF_Kai"/>
              <a:cs typeface="Times New Roman"/>
            </a:endParaRPr>
          </a:p>
        </p:txBody>
      </p:sp>
    </p:spTree>
    <p:extLst>
      <p:ext uri="{BB962C8B-B14F-4D97-AF65-F5344CB8AC3E}">
        <p14:creationId xmlns:p14="http://schemas.microsoft.com/office/powerpoint/2010/main" val="45828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S&amp;P Capital IQ</a:t>
            </a:r>
          </a:p>
          <a:p>
            <a:endParaRPr lang="en-CA" dirty="0"/>
          </a:p>
        </p:txBody>
      </p:sp>
      <p:sp>
        <p:nvSpPr>
          <p:cNvPr id="11" name="Text Placeholder 3">
            <a:extLst>
              <a:ext uri="{FF2B5EF4-FFF2-40B4-BE49-F238E27FC236}">
                <a16:creationId xmlns:a16="http://schemas.microsoft.com/office/drawing/2014/main" id="{256EBFA3-516E-3CB6-A7E5-74B4EFA158E9}"/>
              </a:ext>
            </a:extLst>
          </p:cNvPr>
          <p:cNvSpPr>
            <a:spLocks noGrp="1"/>
          </p:cNvSpPr>
          <p:nvPr>
            <p:ph type="body" sz="quarter" idx="10"/>
          </p:nvPr>
        </p:nvSpPr>
        <p:spPr/>
        <p:txBody>
          <a:bodyPr/>
          <a:lstStyle/>
          <a:p>
            <a:r>
              <a:rPr lang="en-CA" sz="800" dirty="0"/>
              <a:t>Agnico Eagle Mines</a:t>
            </a:r>
          </a:p>
        </p:txBody>
      </p:sp>
      <p:sp>
        <p:nvSpPr>
          <p:cNvPr id="6" name="Title 5"/>
          <p:cNvSpPr>
            <a:spLocks noGrp="1"/>
          </p:cNvSpPr>
          <p:nvPr>
            <p:ph type="title"/>
          </p:nvPr>
        </p:nvSpPr>
        <p:spPr/>
        <p:txBody>
          <a:bodyPr/>
          <a:lstStyle/>
          <a:p>
            <a:r>
              <a:rPr lang="en-US" dirty="0"/>
              <a:t>Net Asset Value by Asset</a:t>
            </a:r>
          </a:p>
        </p:txBody>
      </p:sp>
      <p:pic>
        <p:nvPicPr>
          <p:cNvPr id="19" name="Picture 4" descr="Agnico Eagle Mines Limited - Media Centre - Logos">
            <a:extLst>
              <a:ext uri="{FF2B5EF4-FFF2-40B4-BE49-F238E27FC236}">
                <a16:creationId xmlns:a16="http://schemas.microsoft.com/office/drawing/2014/main" id="{A7699D6C-5403-845C-D440-2678445120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3AB9ECA3-DBEC-ACC5-AAC6-4F3258D24DFF}"/>
              </a:ext>
            </a:extLst>
          </p:cNvPr>
          <p:cNvGraphicFramePr>
            <a:graphicFrameLocks/>
          </p:cNvGraphicFramePr>
          <p:nvPr>
            <p:extLst>
              <p:ext uri="{D42A27DB-BD31-4B8C-83A1-F6EECF244321}">
                <p14:modId xmlns:p14="http://schemas.microsoft.com/office/powerpoint/2010/main" val="1779049504"/>
              </p:ext>
            </p:extLst>
          </p:nvPr>
        </p:nvGraphicFramePr>
        <p:xfrm>
          <a:off x="1571280" y="1846708"/>
          <a:ext cx="6915841" cy="42088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1">
            <a:extLst>
              <a:ext uri="{FF2B5EF4-FFF2-40B4-BE49-F238E27FC236}">
                <a16:creationId xmlns:a16="http://schemas.microsoft.com/office/drawing/2014/main" id="{71B920E3-8D36-F994-A2D4-F8106DE82471}"/>
              </a:ext>
            </a:extLst>
          </p:cNvPr>
          <p:cNvSpPr>
            <a:spLocks noGrp="1"/>
          </p:cNvSpPr>
          <p:nvPr>
            <p:ph type="body" sz="quarter" idx="12"/>
          </p:nvPr>
        </p:nvSpPr>
        <p:spPr>
          <a:xfrm>
            <a:off x="331217" y="866999"/>
            <a:ext cx="9400032" cy="182880"/>
          </a:xfrm>
        </p:spPr>
        <p:txBody>
          <a:bodyPr/>
          <a:lstStyle/>
          <a:p>
            <a:r>
              <a:rPr lang="en-CA" i="1" dirty="0"/>
              <a:t>Canadian Malartic overtakes Detour Lake as the company's largest asset following its acquisition of Yamana Gold</a:t>
            </a:r>
          </a:p>
        </p:txBody>
      </p:sp>
    </p:spTree>
    <p:extLst>
      <p:ext uri="{BB962C8B-B14F-4D97-AF65-F5344CB8AC3E}">
        <p14:creationId xmlns:p14="http://schemas.microsoft.com/office/powerpoint/2010/main" val="22921683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t>25 km west of Val-d’Or in northwestern Quebec</a:t>
            </a:r>
          </a:p>
          <a:p>
            <a:r>
              <a:rPr lang="en-US" sz="1600" dirty="0"/>
              <a:t>Second-largest operating gold mine in Canada</a:t>
            </a:r>
          </a:p>
          <a:p>
            <a:r>
              <a:rPr lang="en-US" sz="1600" dirty="0"/>
              <a:t>The acquisition by Agnico Eagle of Yamana Gold's Canadian assets on March 31, 2023, resulted in the Company owning 100% of the Canadian Malartic Complex</a:t>
            </a:r>
          </a:p>
          <a:p>
            <a:r>
              <a:rPr lang="en-US" sz="1600" dirty="0"/>
              <a:t>Produced 329,396 oz Au and 245,000 oz Ag in 2022 (representative of Agnico’s 50% share)</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Canadian Malartic (Odyssey)</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Canadian Malartic Gold Mine, north-west Quebec, Canada">
            <a:extLst>
              <a:ext uri="{FF2B5EF4-FFF2-40B4-BE49-F238E27FC236}">
                <a16:creationId xmlns:a16="http://schemas.microsoft.com/office/drawing/2014/main" id="{C74CBE3C-1A78-FBB3-C3A2-1F49A0B1885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828" y="1441924"/>
            <a:ext cx="3508278"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099FC68-A1E1-2900-D4FB-70F2F199BAA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2837"/>
          <a:stretch/>
        </p:blipFill>
        <p:spPr>
          <a:xfrm>
            <a:off x="348316" y="4508067"/>
            <a:ext cx="9361769" cy="2421422"/>
          </a:xfrm>
          <a:prstGeom prst="rect">
            <a:avLst/>
          </a:prstGeom>
        </p:spPr>
      </p:pic>
    </p:spTree>
    <p:extLst>
      <p:ext uri="{BB962C8B-B14F-4D97-AF65-F5344CB8AC3E}">
        <p14:creationId xmlns:p14="http://schemas.microsoft.com/office/powerpoint/2010/main" val="10364916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etour Lake mine now fully connected to 5G wireless - Northern Ontario  Business">
            <a:extLst>
              <a:ext uri="{FF2B5EF4-FFF2-40B4-BE49-F238E27FC236}">
                <a16:creationId xmlns:a16="http://schemas.microsoft.com/office/drawing/2014/main" id="{7EF5E9F1-CED3-AA70-618E-3CAFD82E3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332" y="1441668"/>
            <a:ext cx="3508278" cy="2772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t>The Detour Lake operation is located in northeastern Ontario, approximately 300 km northeast of Timmins</a:t>
            </a:r>
          </a:p>
          <a:p>
            <a:r>
              <a:rPr lang="en-US" sz="1600" dirty="0"/>
              <a:t>Detour Lake emerged in 2022 as the largest gold producing mine in Canada with the country’s largest gold reserves at 20.7 million ounces and substantial growth potential</a:t>
            </a:r>
          </a:p>
          <a:p>
            <a:r>
              <a:rPr lang="en-US" sz="1600" dirty="0"/>
              <a:t>Mine life has been extended by 10 years to 2052</a:t>
            </a:r>
          </a:p>
          <a:p>
            <a:r>
              <a:rPr lang="en-US" sz="1600" dirty="0"/>
              <a:t>Expected gold production of 690,000 oz per year in 2023 rising to 740,000 oz per year in 2025</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Detour Lake</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851FC0-1968-794E-0249-780751119D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45180" y="4650006"/>
            <a:ext cx="9391050" cy="2104482"/>
          </a:xfrm>
          <a:prstGeom prst="rect">
            <a:avLst/>
          </a:prstGeom>
        </p:spPr>
      </p:pic>
    </p:spTree>
    <p:extLst>
      <p:ext uri="{BB962C8B-B14F-4D97-AF65-F5344CB8AC3E}">
        <p14:creationId xmlns:p14="http://schemas.microsoft.com/office/powerpoint/2010/main" val="26907994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osterville Gold Mine, Bendigo, Australia">
            <a:extLst>
              <a:ext uri="{FF2B5EF4-FFF2-40B4-BE49-F238E27FC236}">
                <a16:creationId xmlns:a16="http://schemas.microsoft.com/office/drawing/2014/main" id="{A8F8A0F4-D908-E6D9-5343-41A7BC6C6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330" y="1437387"/>
            <a:ext cx="3508279" cy="2772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t>As the largest gold producer in the state of Victoria, Australia</a:t>
            </a:r>
          </a:p>
          <a:p>
            <a:r>
              <a:rPr lang="en-US" sz="1600" dirty="0"/>
              <a:t>Located 20 km from the city of Bendigo and 130 km north of the city of Melbourne</a:t>
            </a:r>
          </a:p>
          <a:p>
            <a:r>
              <a:rPr lang="en-US" sz="1600" b="0" i="0" dirty="0">
                <a:solidFill>
                  <a:srgbClr val="252525"/>
                </a:solidFill>
                <a:effectLst/>
              </a:rPr>
              <a:t>Fosterville mine is a high-grade, low-cost underground gold mine</a:t>
            </a:r>
            <a:endParaRPr lang="en-US" sz="1600" dirty="0"/>
          </a:p>
          <a:p>
            <a:r>
              <a:rPr lang="en-US" sz="1600" dirty="0"/>
              <a:t>Fosterville mine features highly-profitable gold production, as well as extensive in-mine and district-scale exploration potential</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Fosterville</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1B8C41-4759-8FE9-7563-A242D9C497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6211"/>
          <a:stretch/>
        </p:blipFill>
        <p:spPr>
          <a:xfrm>
            <a:off x="333675" y="4554140"/>
            <a:ext cx="9391050" cy="2333025"/>
          </a:xfrm>
          <a:prstGeom prst="rect">
            <a:avLst/>
          </a:prstGeom>
        </p:spPr>
      </p:pic>
    </p:spTree>
    <p:extLst>
      <p:ext uri="{BB962C8B-B14F-4D97-AF65-F5344CB8AC3E}">
        <p14:creationId xmlns:p14="http://schemas.microsoft.com/office/powerpoint/2010/main" val="35067256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Agnico Eagle Mines Limited - Social Acceptance – Building Good Community  and Neighbour Relations">
            <a:extLst>
              <a:ext uri="{FF2B5EF4-FFF2-40B4-BE49-F238E27FC236}">
                <a16:creationId xmlns:a16="http://schemas.microsoft.com/office/drawing/2014/main" id="{48B67474-F418-8B72-694C-255F2B904A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330" y="1437387"/>
            <a:ext cx="3508277" cy="2772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t>The Goldex mine is in the Abitibi region of northwestern Quebec and northern Ontario</a:t>
            </a:r>
          </a:p>
          <a:p>
            <a:r>
              <a:rPr lang="en-US" sz="1600" b="0" i="0" dirty="0">
                <a:solidFill>
                  <a:srgbClr val="252525"/>
                </a:solidFill>
                <a:effectLst/>
              </a:rPr>
              <a:t>Goldex is the easternmost part of the chain of operations and properties that Agnico Eagle owns</a:t>
            </a:r>
          </a:p>
          <a:p>
            <a:r>
              <a:rPr lang="en-US" sz="1600" dirty="0"/>
              <a:t>Underground mining and processing in the mill started in September 2013</a:t>
            </a:r>
          </a:p>
          <a:p>
            <a:r>
              <a:rPr lang="en-US" sz="1600" dirty="0"/>
              <a:t>Commercial production was achieved in October 2013</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Goldex</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F78C526-201B-F699-374D-D0E6F1296DA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5278"/>
          <a:stretch/>
        </p:blipFill>
        <p:spPr>
          <a:xfrm>
            <a:off x="323044" y="4544692"/>
            <a:ext cx="9412313" cy="2321208"/>
          </a:xfrm>
          <a:prstGeom prst="rect">
            <a:avLst/>
          </a:prstGeom>
        </p:spPr>
      </p:pic>
    </p:spTree>
    <p:extLst>
      <p:ext uri="{BB962C8B-B14F-4D97-AF65-F5344CB8AC3E}">
        <p14:creationId xmlns:p14="http://schemas.microsoft.com/office/powerpoint/2010/main" val="860079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ining and tourism support each other in Kittilä | Business Lapland">
            <a:extLst>
              <a:ext uri="{FF2B5EF4-FFF2-40B4-BE49-F238E27FC236}">
                <a16:creationId xmlns:a16="http://schemas.microsoft.com/office/drawing/2014/main" id="{F1CAFE2F-D0FD-7C42-9A94-D0F0C23670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330" y="1434290"/>
            <a:ext cx="3486395" cy="2772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t>The Kittila mine in northern Finland is the largest primary gold producer in Europe</a:t>
            </a:r>
          </a:p>
          <a:p>
            <a:r>
              <a:rPr lang="en-US" sz="1600" dirty="0"/>
              <a:t>Located in Northern Finland</a:t>
            </a:r>
          </a:p>
          <a:p>
            <a:r>
              <a:rPr lang="en-US" sz="1600" b="0" i="0" dirty="0">
                <a:solidFill>
                  <a:srgbClr val="252525"/>
                </a:solidFill>
                <a:effectLst/>
              </a:rPr>
              <a:t>Kittila achieved commercial production on May 1, 2009</a:t>
            </a:r>
          </a:p>
          <a:p>
            <a:r>
              <a:rPr lang="en-US" sz="1600" dirty="0">
                <a:solidFill>
                  <a:srgbClr val="252525"/>
                </a:solidFill>
              </a:rPr>
              <a:t>Was Agnico Eagle’s first mine outside of Canada</a:t>
            </a:r>
          </a:p>
          <a:p>
            <a:r>
              <a:rPr lang="en-US" sz="1600" b="0" i="0" dirty="0">
                <a:solidFill>
                  <a:srgbClr val="252525"/>
                </a:solidFill>
                <a:effectLst/>
              </a:rPr>
              <a:t>Since open-pit mining was completed in 2012, Kittila has been an underground-only operation</a:t>
            </a:r>
            <a:endParaRPr lang="en-US" sz="1600" dirty="0"/>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Kittila</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7244D5C-6C62-DE01-CAB3-21C183CC6FC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7955"/>
          <a:stretch/>
        </p:blipFill>
        <p:spPr>
          <a:xfrm>
            <a:off x="333675" y="4534633"/>
            <a:ext cx="9391050" cy="2399514"/>
          </a:xfrm>
          <a:prstGeom prst="rect">
            <a:avLst/>
          </a:prstGeom>
        </p:spPr>
      </p:pic>
    </p:spTree>
    <p:extLst>
      <p:ext uri="{BB962C8B-B14F-4D97-AF65-F5344CB8AC3E}">
        <p14:creationId xmlns:p14="http://schemas.microsoft.com/office/powerpoint/2010/main" val="48328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La India Mine | Tierra Group International, Ltd.">
            <a:extLst>
              <a:ext uri="{FF2B5EF4-FFF2-40B4-BE49-F238E27FC236}">
                <a16:creationId xmlns:a16="http://schemas.microsoft.com/office/drawing/2014/main" id="{127D3D73-73B1-7ACA-E2D3-F324A415C6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3362" y="1434290"/>
            <a:ext cx="3486395" cy="2772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b="0" i="0" dirty="0">
                <a:solidFill>
                  <a:srgbClr val="252525"/>
                </a:solidFill>
                <a:effectLst/>
              </a:rPr>
              <a:t>La India mine is located approximately 200 km east of Hermosillo in Sonora, Mexico</a:t>
            </a:r>
            <a:endParaRPr lang="en-US" sz="1600" dirty="0"/>
          </a:p>
          <a:p>
            <a:r>
              <a:rPr lang="en-US" sz="1600" dirty="0"/>
              <a:t>La India achieved commercial production on February 1, 2014</a:t>
            </a:r>
          </a:p>
          <a:p>
            <a:r>
              <a:rPr lang="en-US" sz="1600" dirty="0"/>
              <a:t>Pinos Altos mine is approximately 70 km southeast of La India</a:t>
            </a:r>
          </a:p>
          <a:p>
            <a:r>
              <a:rPr lang="en-US" sz="1600" dirty="0"/>
              <a:t>Operating synergies between the two operations</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La India</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87EAF2-30F9-87C4-B3B7-E796EA02DB1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2641"/>
          <a:stretch/>
        </p:blipFill>
        <p:spPr>
          <a:xfrm>
            <a:off x="344454" y="4530084"/>
            <a:ext cx="9391050" cy="2382798"/>
          </a:xfrm>
          <a:prstGeom prst="rect">
            <a:avLst/>
          </a:prstGeom>
        </p:spPr>
      </p:pic>
    </p:spTree>
    <p:extLst>
      <p:ext uri="{BB962C8B-B14F-4D97-AF65-F5344CB8AC3E}">
        <p14:creationId xmlns:p14="http://schemas.microsoft.com/office/powerpoint/2010/main" val="87197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D4A566-9D3B-026B-05B3-2AEFA3AB0E7D}"/>
              </a:ext>
            </a:extLst>
          </p:cNvPr>
          <p:cNvSpPr>
            <a:spLocks noGrp="1"/>
          </p:cNvSpPr>
          <p:nvPr>
            <p:ph sz="quarter" idx="14"/>
          </p:nvPr>
        </p:nvSpPr>
        <p:spPr/>
        <p:txBody>
          <a:bodyPr/>
          <a:lstStyle/>
          <a:p>
            <a:r>
              <a:rPr lang="en-US" sz="1600" dirty="0"/>
              <a:t>Definition of Junior and Senior Companies:</a:t>
            </a:r>
          </a:p>
          <a:p>
            <a:pPr lvl="1"/>
            <a:r>
              <a:rPr lang="en-US" sz="1600" dirty="0"/>
              <a:t>Junior: Primarily in exploration, occasional project advancement.</a:t>
            </a:r>
          </a:p>
          <a:p>
            <a:pPr lvl="1"/>
            <a:r>
              <a:rPr lang="en-US" sz="1600" dirty="0"/>
              <a:t>Senior: Have at least 1 mine in production, conduct exploration.</a:t>
            </a:r>
          </a:p>
          <a:p>
            <a:r>
              <a:rPr lang="en-US" sz="1600" dirty="0"/>
              <a:t>Number of Companies in Canada:</a:t>
            </a:r>
          </a:p>
          <a:p>
            <a:pPr lvl="1"/>
            <a:r>
              <a:rPr lang="en-US" sz="1600" dirty="0"/>
              <a:t>Junior: Up to 7 times more than senior companies.</a:t>
            </a:r>
          </a:p>
          <a:p>
            <a:pPr lvl="1"/>
            <a:r>
              <a:rPr lang="en-US" sz="1600" dirty="0"/>
              <a:t>Senior: Fewer than 200 in Canada.</a:t>
            </a:r>
          </a:p>
          <a:p>
            <a:r>
              <a:rPr lang="en-US" sz="1600" dirty="0"/>
              <a:t>Capital Requirements:</a:t>
            </a:r>
          </a:p>
          <a:p>
            <a:pPr lvl="1"/>
            <a:r>
              <a:rPr lang="en-US" sz="1600" dirty="0"/>
              <a:t>Junior: Raise equity for exploration.</a:t>
            </a:r>
          </a:p>
          <a:p>
            <a:pPr lvl="1"/>
            <a:r>
              <a:rPr lang="en-US" sz="1600" dirty="0"/>
              <a:t>Senior: Revenues from production finance exploration.</a:t>
            </a:r>
          </a:p>
          <a:p>
            <a:pPr marL="0" indent="0">
              <a:buNone/>
            </a:pPr>
            <a:endParaRPr lang="en-US" sz="1600" dirty="0"/>
          </a:p>
        </p:txBody>
      </p:sp>
      <p:sp>
        <p:nvSpPr>
          <p:cNvPr id="6" name="Title 5">
            <a:extLst>
              <a:ext uri="{FF2B5EF4-FFF2-40B4-BE49-F238E27FC236}">
                <a16:creationId xmlns:a16="http://schemas.microsoft.com/office/drawing/2014/main" id="{1725F620-DCB6-EF62-D5D1-1FF5FED2ECC6}"/>
              </a:ext>
            </a:extLst>
          </p:cNvPr>
          <p:cNvSpPr>
            <a:spLocks noGrp="1"/>
          </p:cNvSpPr>
          <p:nvPr>
            <p:ph type="title"/>
          </p:nvPr>
        </p:nvSpPr>
        <p:spPr/>
        <p:txBody>
          <a:bodyPr/>
          <a:lstStyle/>
          <a:p>
            <a:r>
              <a:rPr lang="en-US" dirty="0"/>
              <a:t>Overview of Mineral Exploration Companies</a:t>
            </a:r>
          </a:p>
        </p:txBody>
      </p:sp>
      <p:sp>
        <p:nvSpPr>
          <p:cNvPr id="7" name="Text Placeholder 3">
            <a:extLst>
              <a:ext uri="{FF2B5EF4-FFF2-40B4-BE49-F238E27FC236}">
                <a16:creationId xmlns:a16="http://schemas.microsoft.com/office/drawing/2014/main" id="{F59C16D1-597A-F323-798A-1A41347C345F}"/>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3" name="Footer Placeholder 2">
            <a:extLst>
              <a:ext uri="{FF2B5EF4-FFF2-40B4-BE49-F238E27FC236}">
                <a16:creationId xmlns:a16="http://schemas.microsoft.com/office/drawing/2014/main" id="{EC261AC8-B324-2F70-096F-C3211EFD56F7}"/>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spTree>
    <p:extLst>
      <p:ext uri="{BB962C8B-B14F-4D97-AF65-F5344CB8AC3E}">
        <p14:creationId xmlns:p14="http://schemas.microsoft.com/office/powerpoint/2010/main" val="32510501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Mine vibration monitoring | Laronde Mine (Agnico Eagle AEM) | GKM  Consultants">
            <a:extLst>
              <a:ext uri="{FF2B5EF4-FFF2-40B4-BE49-F238E27FC236}">
                <a16:creationId xmlns:a16="http://schemas.microsoft.com/office/drawing/2014/main" id="{72F575A4-5002-266B-A2FF-B6CB9A745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361" y="1434291"/>
            <a:ext cx="3486395" cy="277218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solidFill>
                  <a:srgbClr val="252525"/>
                </a:solidFill>
              </a:rPr>
              <a:t>L</a:t>
            </a:r>
            <a:r>
              <a:rPr lang="en-US" sz="1600" b="0" i="0" dirty="0">
                <a:solidFill>
                  <a:srgbClr val="252525"/>
                </a:solidFill>
                <a:effectLst/>
              </a:rPr>
              <a:t>ocated in the Abitibi region of northwestern Quebec</a:t>
            </a:r>
          </a:p>
          <a:p>
            <a:r>
              <a:rPr lang="en-US" sz="1600" dirty="0"/>
              <a:t>LaRonde mine achieved commercial production in 1988</a:t>
            </a:r>
          </a:p>
          <a:p>
            <a:r>
              <a:rPr lang="en-US" sz="1600" dirty="0"/>
              <a:t>Gold production in 2023 and 2024 is forecasted at 275,000 oz and 280,000 ox, respectively; increasing to 310,000 ounces in 2025 and reaching a run-rate of 325,000 oz per year in 2026</a:t>
            </a:r>
          </a:p>
          <a:p>
            <a:r>
              <a:rPr lang="en-US" sz="1600" dirty="0"/>
              <a:t>Mine life of the LaRonde mine is 2036</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LaRonde Complex</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5ACA39-2D15-B259-5261-05FA88AC10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7883"/>
          <a:stretch/>
        </p:blipFill>
        <p:spPr>
          <a:xfrm>
            <a:off x="344308" y="4534539"/>
            <a:ext cx="9391050" cy="2357075"/>
          </a:xfrm>
          <a:prstGeom prst="rect">
            <a:avLst/>
          </a:prstGeom>
        </p:spPr>
      </p:pic>
    </p:spTree>
    <p:extLst>
      <p:ext uri="{BB962C8B-B14F-4D97-AF65-F5344CB8AC3E}">
        <p14:creationId xmlns:p14="http://schemas.microsoft.com/office/powerpoint/2010/main" val="3047226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re gold 'yet to be discovered' at Kirkland Lake's Macassa Mine - Northern  Ontario Business">
            <a:extLst>
              <a:ext uri="{FF2B5EF4-FFF2-40B4-BE49-F238E27FC236}">
                <a16:creationId xmlns:a16="http://schemas.microsoft.com/office/drawing/2014/main" id="{6B77876D-2CE5-DE1D-7813-1EB98CC01A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9418" y="1434291"/>
            <a:ext cx="3490337" cy="277218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solidFill>
                  <a:srgbClr val="252525"/>
                </a:solidFill>
              </a:rPr>
              <a:t>The Macassa mine, located in the Town of Kirkland Lake, Ontario</a:t>
            </a:r>
          </a:p>
          <a:p>
            <a:r>
              <a:rPr lang="en-US" sz="1600" dirty="0"/>
              <a:t>One of the highest gold grade mines in the world</a:t>
            </a:r>
          </a:p>
          <a:p>
            <a:r>
              <a:rPr lang="en-US" sz="1600" dirty="0"/>
              <a:t>Located in an area with well-developed infrastructure, including a provincial highway, a railway system and a private airport</a:t>
            </a:r>
          </a:p>
          <a:p>
            <a:r>
              <a:rPr lang="en-US" sz="1600" dirty="0"/>
              <a:t>Macassa ore is processed on-site at the Macassa mill</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Macassa</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5275-BC66-FA6F-7AC0-0F780C35789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4505"/>
          <a:stretch/>
        </p:blipFill>
        <p:spPr>
          <a:xfrm>
            <a:off x="348705" y="4527368"/>
            <a:ext cx="9391050" cy="2388070"/>
          </a:xfrm>
          <a:prstGeom prst="rect">
            <a:avLst/>
          </a:prstGeom>
        </p:spPr>
      </p:pic>
    </p:spTree>
    <p:extLst>
      <p:ext uri="{BB962C8B-B14F-4D97-AF65-F5344CB8AC3E}">
        <p14:creationId xmlns:p14="http://schemas.microsoft.com/office/powerpoint/2010/main" val="41213003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We're left behind': Inuit mine worker blasts COVID-19 rules keeping him  from job | Nunatsiaq News">
            <a:extLst>
              <a:ext uri="{FF2B5EF4-FFF2-40B4-BE49-F238E27FC236}">
                <a16:creationId xmlns:a16="http://schemas.microsoft.com/office/drawing/2014/main" id="{3DC30871-02C4-3D28-62A7-ADEA7857B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418" y="1434291"/>
            <a:ext cx="3490337" cy="277218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solidFill>
                  <a:srgbClr val="252525"/>
                </a:solidFill>
              </a:rPr>
              <a:t>The Meadowbank open-pit gold mine in the Kivalliq District of Nunavut</a:t>
            </a:r>
          </a:p>
          <a:p>
            <a:r>
              <a:rPr lang="en-US" sz="1600" dirty="0"/>
              <a:t>Agnico Eagle’s first Low Arctic mine with mining operations continuing until 2019</a:t>
            </a:r>
          </a:p>
          <a:p>
            <a:r>
              <a:rPr lang="en-US" sz="1600" dirty="0"/>
              <a:t>The Meadowbank gold mine achieved commercial production in March 2010 and produced its three millionth ounce of gold in 2018</a:t>
            </a:r>
          </a:p>
          <a:p>
            <a:r>
              <a:rPr lang="en-US" sz="1600" dirty="0">
                <a:solidFill>
                  <a:srgbClr val="252525"/>
                </a:solidFill>
              </a:rPr>
              <a:t>E</a:t>
            </a:r>
            <a:r>
              <a:rPr lang="en-US" sz="1600" b="0" i="0" dirty="0">
                <a:solidFill>
                  <a:srgbClr val="252525"/>
                </a:solidFill>
                <a:effectLst/>
              </a:rPr>
              <a:t>xtended the life of the Meadowbank Complex to at least 2026 by supplying a new source of ore to the existing Meadowbank mill</a:t>
            </a:r>
            <a:endParaRPr lang="en-US" sz="1600" dirty="0"/>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Meadowbank Complex</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BE897F9-6FBE-BA4B-7069-3E7FFDE9911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8909"/>
          <a:stretch/>
        </p:blipFill>
        <p:spPr>
          <a:xfrm>
            <a:off x="344927" y="4532192"/>
            <a:ext cx="9369784" cy="2370055"/>
          </a:xfrm>
          <a:prstGeom prst="rect">
            <a:avLst/>
          </a:prstGeom>
        </p:spPr>
      </p:pic>
    </p:spTree>
    <p:extLst>
      <p:ext uri="{BB962C8B-B14F-4D97-AF65-F5344CB8AC3E}">
        <p14:creationId xmlns:p14="http://schemas.microsoft.com/office/powerpoint/2010/main" val="20298479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Nunavut mine launches pilot project for on-site COVID-19 testing |  Nunatsiaq News">
            <a:extLst>
              <a:ext uri="{FF2B5EF4-FFF2-40B4-BE49-F238E27FC236}">
                <a16:creationId xmlns:a16="http://schemas.microsoft.com/office/drawing/2014/main" id="{EBC90A94-A99F-F7B5-8005-03117137D6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9418" y="1434291"/>
            <a:ext cx="3474687" cy="277218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solidFill>
                  <a:srgbClr val="252525"/>
                </a:solidFill>
              </a:rPr>
              <a:t>The Meliadine mine in the Kivalliq District of Nunavut</a:t>
            </a:r>
          </a:p>
          <a:p>
            <a:r>
              <a:rPr lang="en-US" sz="1600" dirty="0">
                <a:solidFill>
                  <a:srgbClr val="252525"/>
                </a:solidFill>
              </a:rPr>
              <a:t>Agnico Eagle’s second mine in Canada’s Low Arctic</a:t>
            </a:r>
          </a:p>
          <a:p>
            <a:r>
              <a:rPr lang="en-US" sz="1600" dirty="0"/>
              <a:t>Opened nine years after the Meadowbank mine</a:t>
            </a:r>
          </a:p>
          <a:p>
            <a:r>
              <a:rPr lang="en-US" sz="1600" dirty="0"/>
              <a:t>Meliadine includes seven gold deposits, six of which are part of the current mine plan</a:t>
            </a:r>
          </a:p>
          <a:p>
            <a:r>
              <a:rPr lang="en-US" sz="1600" dirty="0"/>
              <a:t>Commercial production began at Meliadine in May 2019</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Meliadine</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0D04AA-3539-755C-CA9A-191F13F5411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6404"/>
          <a:stretch/>
        </p:blipFill>
        <p:spPr>
          <a:xfrm>
            <a:off x="355560" y="4532519"/>
            <a:ext cx="9368545" cy="2404184"/>
          </a:xfrm>
          <a:prstGeom prst="rect">
            <a:avLst/>
          </a:prstGeom>
        </p:spPr>
      </p:pic>
    </p:spTree>
    <p:extLst>
      <p:ext uri="{BB962C8B-B14F-4D97-AF65-F5344CB8AC3E}">
        <p14:creationId xmlns:p14="http://schemas.microsoft.com/office/powerpoint/2010/main" val="33134768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inos Altos - Dumas Mining">
            <a:extLst>
              <a:ext uri="{FF2B5EF4-FFF2-40B4-BE49-F238E27FC236}">
                <a16:creationId xmlns:a16="http://schemas.microsoft.com/office/drawing/2014/main" id="{D6496C65-1071-F6E0-1F65-5908B940B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7132" y="1444652"/>
            <a:ext cx="3474687" cy="27618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Company filings</a:t>
            </a:r>
          </a:p>
          <a:p>
            <a:endParaRPr lang="en-CA" dirty="0"/>
          </a:p>
          <a:p>
            <a:endParaRPr lang="en-CA" dirty="0"/>
          </a:p>
          <a:p>
            <a:endParaRPr lang="en-CA" dirty="0"/>
          </a:p>
        </p:txBody>
      </p:sp>
      <p:sp>
        <p:nvSpPr>
          <p:cNvPr id="2" name="Text Placeholder 3">
            <a:extLst>
              <a:ext uri="{FF2B5EF4-FFF2-40B4-BE49-F238E27FC236}">
                <a16:creationId xmlns:a16="http://schemas.microsoft.com/office/drawing/2014/main" id="{BFA7C59A-8E0F-E50A-AA7D-E5436098C894}"/>
              </a:ext>
            </a:extLst>
          </p:cNvPr>
          <p:cNvSpPr>
            <a:spLocks noGrp="1"/>
          </p:cNvSpPr>
          <p:nvPr>
            <p:ph type="body" sz="quarter" idx="10"/>
          </p:nvPr>
        </p:nvSpPr>
        <p:spPr/>
        <p:txBody>
          <a:bodyPr/>
          <a:lstStyle/>
          <a:p>
            <a:r>
              <a:rPr lang="en-CA" sz="800" dirty="0"/>
              <a:t>Agnico Eagle Mines</a:t>
            </a:r>
          </a:p>
        </p:txBody>
      </p:sp>
      <p:sp>
        <p:nvSpPr>
          <p:cNvPr id="9" name="Content Placeholder 4">
            <a:extLst>
              <a:ext uri="{FF2B5EF4-FFF2-40B4-BE49-F238E27FC236}">
                <a16:creationId xmlns:a16="http://schemas.microsoft.com/office/drawing/2014/main" id="{DE6F5695-6C7D-14A5-4AB5-7894D9CF722C}"/>
              </a:ext>
            </a:extLst>
          </p:cNvPr>
          <p:cNvSpPr>
            <a:spLocks noGrp="1"/>
          </p:cNvSpPr>
          <p:nvPr>
            <p:ph sz="quarter" idx="14"/>
          </p:nvPr>
        </p:nvSpPr>
        <p:spPr>
          <a:xfrm>
            <a:off x="331217" y="1337184"/>
            <a:ext cx="5885850" cy="2520000"/>
          </a:xfrm>
        </p:spPr>
        <p:txBody>
          <a:bodyPr/>
          <a:lstStyle/>
          <a:p>
            <a:r>
              <a:rPr lang="en-US" sz="1600" dirty="0">
                <a:solidFill>
                  <a:srgbClr val="252525"/>
                </a:solidFill>
              </a:rPr>
              <a:t>Pinos Altos is in the mountainous region of northern Mexico</a:t>
            </a:r>
          </a:p>
          <a:p>
            <a:r>
              <a:rPr lang="en-US" sz="1600" dirty="0">
                <a:solidFill>
                  <a:srgbClr val="252525"/>
                </a:solidFill>
              </a:rPr>
              <a:t>Pinos Altos lies in the Sierra Madre gold belt</a:t>
            </a:r>
          </a:p>
          <a:p>
            <a:r>
              <a:rPr lang="en-US" sz="1600" dirty="0"/>
              <a:t>It is an underground mining operation containing reserves of gold and silver</a:t>
            </a:r>
          </a:p>
          <a:p>
            <a:r>
              <a:rPr lang="en-US" sz="1600" dirty="0"/>
              <a:t>In 2023, most of the ore at Pinos Altos will be produced from underground deposits</a:t>
            </a:r>
          </a:p>
          <a:p>
            <a:r>
              <a:rPr lang="en-US" sz="1600" dirty="0"/>
              <a:t>At the advanced Cubiro underground project at Pinos Altos, initial production is expected in the second half of 2024</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Operations: Pinos Altos</a:t>
            </a:r>
          </a:p>
        </p:txBody>
      </p:sp>
      <p:sp>
        <p:nvSpPr>
          <p:cNvPr id="12" name="Content Placeholder 11">
            <a:extLst>
              <a:ext uri="{FF2B5EF4-FFF2-40B4-BE49-F238E27FC236}">
                <a16:creationId xmlns:a16="http://schemas.microsoft.com/office/drawing/2014/main" id="{55EA3748-6198-3925-B175-16D75C88E1C4}"/>
              </a:ext>
            </a:extLst>
          </p:cNvPr>
          <p:cNvSpPr>
            <a:spLocks noGrp="1"/>
          </p:cNvSpPr>
          <p:nvPr>
            <p:ph sz="quarter" idx="18"/>
          </p:nvPr>
        </p:nvSpPr>
        <p:spPr/>
        <p:txBody>
          <a:bodyPr/>
          <a:lstStyle/>
          <a:p>
            <a:r>
              <a:rPr lang="en-CA" dirty="0"/>
              <a:t>Asset Overview</a:t>
            </a:r>
          </a:p>
        </p:txBody>
      </p:sp>
      <p:sp>
        <p:nvSpPr>
          <p:cNvPr id="13" name="Content Placeholder 12">
            <a:extLst>
              <a:ext uri="{FF2B5EF4-FFF2-40B4-BE49-F238E27FC236}">
                <a16:creationId xmlns:a16="http://schemas.microsoft.com/office/drawing/2014/main" id="{DB9ED76E-0596-5FE2-99A2-813FB1C3C5D4}"/>
              </a:ext>
            </a:extLst>
          </p:cNvPr>
          <p:cNvSpPr>
            <a:spLocks noGrp="1"/>
          </p:cNvSpPr>
          <p:nvPr>
            <p:ph sz="quarter" idx="20"/>
          </p:nvPr>
        </p:nvSpPr>
        <p:spPr/>
        <p:txBody>
          <a:bodyPr/>
          <a:lstStyle/>
          <a:p>
            <a:r>
              <a:rPr lang="en-CA" dirty="0"/>
              <a:t>Key Facts</a:t>
            </a:r>
          </a:p>
        </p:txBody>
      </p:sp>
      <p:pic>
        <p:nvPicPr>
          <p:cNvPr id="4" name="Picture 4" descr="Agnico Eagle Mines Limited - Media Centre - Logos">
            <a:extLst>
              <a:ext uri="{FF2B5EF4-FFF2-40B4-BE49-F238E27FC236}">
                <a16:creationId xmlns:a16="http://schemas.microsoft.com/office/drawing/2014/main" id="{AAEE6D5E-A839-6316-22E3-0554D2FEB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625CCF-B05F-0F2F-09F8-D65C7FA2F31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1448"/>
          <a:stretch/>
        </p:blipFill>
        <p:spPr>
          <a:xfrm>
            <a:off x="344927" y="4519932"/>
            <a:ext cx="9391050" cy="2416772"/>
          </a:xfrm>
          <a:prstGeom prst="rect">
            <a:avLst/>
          </a:prstGeom>
        </p:spPr>
      </p:pic>
    </p:spTree>
    <p:extLst>
      <p:ext uri="{BB962C8B-B14F-4D97-AF65-F5344CB8AC3E}">
        <p14:creationId xmlns:p14="http://schemas.microsoft.com/office/powerpoint/2010/main" val="25505749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062BCAC-1070-F36F-0EAA-E452D93DD6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6930" y="1531575"/>
            <a:ext cx="8844540" cy="1935929"/>
          </a:xfrm>
          <a:prstGeom prst="rect">
            <a:avLst/>
          </a:prstGeom>
        </p:spPr>
      </p:pic>
      <p:sp>
        <p:nvSpPr>
          <p:cNvPr id="3" name="Footer Placeholder 2">
            <a:extLst>
              <a:ext uri="{FF2B5EF4-FFF2-40B4-BE49-F238E27FC236}">
                <a16:creationId xmlns:a16="http://schemas.microsoft.com/office/drawing/2014/main" id="{E41FB495-6875-40B6-5A9F-E325FBC251EF}"/>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F0E9DF63-B431-A1D9-EFE5-8660CEA8FBB2}"/>
              </a:ext>
            </a:extLst>
          </p:cNvPr>
          <p:cNvSpPr>
            <a:spLocks noGrp="1"/>
          </p:cNvSpPr>
          <p:nvPr>
            <p:ph type="title"/>
          </p:nvPr>
        </p:nvSpPr>
        <p:spPr/>
        <p:txBody>
          <a:bodyPr/>
          <a:lstStyle/>
          <a:p>
            <a:r>
              <a:rPr lang="en-CA" dirty="0"/>
              <a:t>2023 Guidance &amp; 2024+ Outlook </a:t>
            </a:r>
          </a:p>
        </p:txBody>
      </p:sp>
      <p:sp>
        <p:nvSpPr>
          <p:cNvPr id="7" name="Text Placeholder 3">
            <a:extLst>
              <a:ext uri="{FF2B5EF4-FFF2-40B4-BE49-F238E27FC236}">
                <a16:creationId xmlns:a16="http://schemas.microsoft.com/office/drawing/2014/main" id="{1578F908-0AD2-6220-DD33-9D68A8F807F1}"/>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9940A59A-516B-C07D-8664-746BD76C4C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4240E9-E71F-D2EF-0E8E-B41031AF7C64}"/>
              </a:ext>
            </a:extLst>
          </p:cNvPr>
          <p:cNvSpPr/>
          <p:nvPr/>
        </p:nvSpPr>
        <p:spPr bwMode="auto">
          <a:xfrm>
            <a:off x="440931" y="3647850"/>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Payable gold production is forecasted to be between 3.24 to 3.44 million ounces in 2023</a:t>
            </a:r>
            <a:endParaRPr kumimoji="0" lang="en-C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F68D357-5C02-E5B8-74B8-43A335E14AA0}"/>
              </a:ext>
            </a:extLst>
          </p:cNvPr>
          <p:cNvCxnSpPr>
            <a:cxnSpLocks/>
          </p:cNvCxnSpPr>
          <p:nvPr/>
        </p:nvCxnSpPr>
        <p:spPr bwMode="auto">
          <a:xfrm>
            <a:off x="333675" y="4672959"/>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1A859122-7F3C-4052-73A3-13CEE8E3C891}"/>
              </a:ext>
            </a:extLst>
          </p:cNvPr>
          <p:cNvSpPr txBox="1"/>
          <p:nvPr/>
        </p:nvSpPr>
        <p:spPr>
          <a:xfrm>
            <a:off x="331787" y="1190537"/>
            <a:ext cx="1677766" cy="369332"/>
          </a:xfrm>
          <a:prstGeom prst="rect">
            <a:avLst/>
          </a:prstGeom>
          <a:noFill/>
        </p:spPr>
        <p:txBody>
          <a:bodyPr wrap="square" lIns="0" tIns="45720" rIns="0" bIns="45720" rtlCol="0">
            <a:spAutoFit/>
          </a:bodyPr>
          <a:lstStyle/>
          <a:p>
            <a:pPr algn="l"/>
            <a:r>
              <a:rPr lang="en-CA" sz="1800" b="1" dirty="0">
                <a:latin typeface="Times New Roman" panose="02020603050405020304" pitchFamily="18" charset="0"/>
                <a:cs typeface="Times New Roman" panose="02020603050405020304" pitchFamily="18" charset="0"/>
              </a:rPr>
              <a:t>2023 Outlook:</a:t>
            </a:r>
          </a:p>
        </p:txBody>
      </p:sp>
      <p:sp>
        <p:nvSpPr>
          <p:cNvPr id="13" name="TextBox 12">
            <a:extLst>
              <a:ext uri="{FF2B5EF4-FFF2-40B4-BE49-F238E27FC236}">
                <a16:creationId xmlns:a16="http://schemas.microsoft.com/office/drawing/2014/main" id="{8EDDEC8B-6D9C-31E3-9B7E-764B75EF0757}"/>
              </a:ext>
            </a:extLst>
          </p:cNvPr>
          <p:cNvSpPr txBox="1"/>
          <p:nvPr/>
        </p:nvSpPr>
        <p:spPr>
          <a:xfrm>
            <a:off x="331786" y="4843889"/>
            <a:ext cx="6228501" cy="369332"/>
          </a:xfrm>
          <a:prstGeom prst="rect">
            <a:avLst/>
          </a:prstGeom>
          <a:noFill/>
        </p:spPr>
        <p:txBody>
          <a:bodyPr wrap="square" lIns="0" tIns="45720" rIns="0" bIns="45720" rtlCol="0">
            <a:spAutoFit/>
          </a:bodyPr>
          <a:lstStyle/>
          <a:p>
            <a:pPr algn="l"/>
            <a:r>
              <a:rPr lang="en-CA" sz="1800" b="1" dirty="0">
                <a:latin typeface="Times New Roman" panose="02020603050405020304" pitchFamily="18" charset="0"/>
                <a:cs typeface="Times New Roman" panose="02020603050405020304" pitchFamily="18" charset="0"/>
              </a:rPr>
              <a:t>2024+ Outlook:</a:t>
            </a:r>
          </a:p>
        </p:txBody>
      </p:sp>
      <p:sp>
        <p:nvSpPr>
          <p:cNvPr id="16" name="Rectangle 15">
            <a:extLst>
              <a:ext uri="{FF2B5EF4-FFF2-40B4-BE49-F238E27FC236}">
                <a16:creationId xmlns:a16="http://schemas.microsoft.com/office/drawing/2014/main" id="{0B224E09-90C8-677D-9983-A4615F959E10}"/>
              </a:ext>
            </a:extLst>
          </p:cNvPr>
          <p:cNvSpPr/>
          <p:nvPr/>
        </p:nvSpPr>
        <p:spPr bwMode="auto">
          <a:xfrm>
            <a:off x="440931" y="5655248"/>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Payable gold production is forecasted to be between 3.35 to 3.55 million ounces in 202</a:t>
            </a:r>
            <a:r>
              <a:rPr lang="en-CA" sz="1800" dirty="0">
                <a:latin typeface="Times New Roman" panose="02020603050405020304" pitchFamily="18" charset="0"/>
                <a:cs typeface="Times New Roman" panose="02020603050405020304" pitchFamily="18" charset="0"/>
              </a:rPr>
              <a:t>4 and between 3.40 and 3.60 million ounces in 2025</a:t>
            </a:r>
          </a:p>
        </p:txBody>
      </p:sp>
    </p:spTree>
    <p:extLst>
      <p:ext uri="{BB962C8B-B14F-4D97-AF65-F5344CB8AC3E}">
        <p14:creationId xmlns:p14="http://schemas.microsoft.com/office/powerpoint/2010/main" val="3957642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1FB495-6875-40B6-5A9F-E325FBC251EF}"/>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F0E9DF63-B431-A1D9-EFE5-8660CEA8FBB2}"/>
              </a:ext>
            </a:extLst>
          </p:cNvPr>
          <p:cNvSpPr>
            <a:spLocks noGrp="1"/>
          </p:cNvSpPr>
          <p:nvPr>
            <p:ph type="title"/>
          </p:nvPr>
        </p:nvSpPr>
        <p:spPr/>
        <p:txBody>
          <a:bodyPr/>
          <a:lstStyle/>
          <a:p>
            <a:r>
              <a:rPr lang="en-CA" dirty="0"/>
              <a:t>Portfolio Optimization</a:t>
            </a:r>
          </a:p>
        </p:txBody>
      </p:sp>
      <p:sp>
        <p:nvSpPr>
          <p:cNvPr id="7" name="Text Placeholder 3">
            <a:extLst>
              <a:ext uri="{FF2B5EF4-FFF2-40B4-BE49-F238E27FC236}">
                <a16:creationId xmlns:a16="http://schemas.microsoft.com/office/drawing/2014/main" id="{1578F908-0AD2-6220-DD33-9D68A8F807F1}"/>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9940A59A-516B-C07D-8664-746BD76C4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016CB4A-348D-D4A6-0000-420F4B33644D}"/>
              </a:ext>
            </a:extLst>
          </p:cNvPr>
          <p:cNvPicPr>
            <a:picLocks noChangeAspect="1"/>
          </p:cNvPicPr>
          <p:nvPr/>
        </p:nvPicPr>
        <p:blipFill rotWithShape="1">
          <a:blip r:embed="rId3"/>
          <a:srcRect l="4742" r="3015"/>
          <a:stretch/>
        </p:blipFill>
        <p:spPr>
          <a:xfrm>
            <a:off x="350871" y="971143"/>
            <a:ext cx="5114260" cy="5830114"/>
          </a:xfrm>
          <a:prstGeom prst="rect">
            <a:avLst/>
          </a:prstGeom>
        </p:spPr>
      </p:pic>
      <p:pic>
        <p:nvPicPr>
          <p:cNvPr id="17" name="Picture 16">
            <a:extLst>
              <a:ext uri="{FF2B5EF4-FFF2-40B4-BE49-F238E27FC236}">
                <a16:creationId xmlns:a16="http://schemas.microsoft.com/office/drawing/2014/main" id="{E60FD2B3-A6D8-5568-EF92-3D0E1132B0F2}"/>
              </a:ext>
            </a:extLst>
          </p:cNvPr>
          <p:cNvPicPr>
            <a:picLocks noChangeAspect="1"/>
          </p:cNvPicPr>
          <p:nvPr/>
        </p:nvPicPr>
        <p:blipFill rotWithShape="1">
          <a:blip r:embed="rId4"/>
          <a:srcRect l="4441" r="6807"/>
          <a:stretch/>
        </p:blipFill>
        <p:spPr>
          <a:xfrm>
            <a:off x="5774506" y="1056208"/>
            <a:ext cx="3784164" cy="2829992"/>
          </a:xfrm>
          <a:prstGeom prst="rect">
            <a:avLst/>
          </a:prstGeom>
        </p:spPr>
      </p:pic>
      <p:pic>
        <p:nvPicPr>
          <p:cNvPr id="19" name="Picture 18">
            <a:extLst>
              <a:ext uri="{FF2B5EF4-FFF2-40B4-BE49-F238E27FC236}">
                <a16:creationId xmlns:a16="http://schemas.microsoft.com/office/drawing/2014/main" id="{61A41AA0-7D1A-7F2B-82D9-1E84F0916BE5}"/>
              </a:ext>
            </a:extLst>
          </p:cNvPr>
          <p:cNvPicPr>
            <a:picLocks noChangeAspect="1"/>
          </p:cNvPicPr>
          <p:nvPr/>
        </p:nvPicPr>
        <p:blipFill rotWithShape="1">
          <a:blip r:embed="rId5"/>
          <a:srcRect l="7746" r="9131"/>
          <a:stretch/>
        </p:blipFill>
        <p:spPr>
          <a:xfrm>
            <a:off x="5774506" y="3886199"/>
            <a:ext cx="3784164" cy="2915057"/>
          </a:xfrm>
          <a:prstGeom prst="rect">
            <a:avLst/>
          </a:prstGeom>
        </p:spPr>
      </p:pic>
    </p:spTree>
    <p:extLst>
      <p:ext uri="{BB962C8B-B14F-4D97-AF65-F5344CB8AC3E}">
        <p14:creationId xmlns:p14="http://schemas.microsoft.com/office/powerpoint/2010/main" val="38319523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1FB495-6875-40B6-5A9F-E325FBC251EF}"/>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F0E9DF63-B431-A1D9-EFE5-8660CEA8FBB2}"/>
              </a:ext>
            </a:extLst>
          </p:cNvPr>
          <p:cNvSpPr>
            <a:spLocks noGrp="1"/>
          </p:cNvSpPr>
          <p:nvPr>
            <p:ph type="title"/>
          </p:nvPr>
        </p:nvSpPr>
        <p:spPr/>
        <p:txBody>
          <a:bodyPr/>
          <a:lstStyle/>
          <a:p>
            <a:r>
              <a:rPr lang="en-CA" dirty="0"/>
              <a:t>Forward-looking Strategy</a:t>
            </a:r>
          </a:p>
        </p:txBody>
      </p:sp>
      <p:sp>
        <p:nvSpPr>
          <p:cNvPr id="7" name="Text Placeholder 3">
            <a:extLst>
              <a:ext uri="{FF2B5EF4-FFF2-40B4-BE49-F238E27FC236}">
                <a16:creationId xmlns:a16="http://schemas.microsoft.com/office/drawing/2014/main" id="{1578F908-0AD2-6220-DD33-9D68A8F807F1}"/>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9940A59A-516B-C07D-8664-746BD76C4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D358071-8D39-C498-352B-D511E5975178}"/>
              </a:ext>
            </a:extLst>
          </p:cNvPr>
          <p:cNvGrpSpPr/>
          <p:nvPr/>
        </p:nvGrpSpPr>
        <p:grpSpPr>
          <a:xfrm>
            <a:off x="2583345" y="1059581"/>
            <a:ext cx="4891710" cy="3952670"/>
            <a:chOff x="1846118" y="961065"/>
            <a:chExt cx="5773480" cy="4465675"/>
          </a:xfrm>
        </p:grpSpPr>
        <p:pic>
          <p:nvPicPr>
            <p:cNvPr id="10" name="Picture 9">
              <a:extLst>
                <a:ext uri="{FF2B5EF4-FFF2-40B4-BE49-F238E27FC236}">
                  <a16:creationId xmlns:a16="http://schemas.microsoft.com/office/drawing/2014/main" id="{9D9EDCB0-2F9E-2247-FEA5-83BEAF42E8AE}"/>
                </a:ext>
              </a:extLst>
            </p:cNvPr>
            <p:cNvPicPr>
              <a:picLocks noChangeAspect="1"/>
            </p:cNvPicPr>
            <p:nvPr/>
          </p:nvPicPr>
          <p:blipFill rotWithShape="1">
            <a:blip r:embed="rId3"/>
            <a:srcRect l="1289" t="3959" r="9586" b="6752"/>
            <a:stretch/>
          </p:blipFill>
          <p:spPr>
            <a:xfrm>
              <a:off x="1846118" y="961065"/>
              <a:ext cx="5773480" cy="4465675"/>
            </a:xfrm>
            <a:prstGeom prst="rect">
              <a:avLst/>
            </a:prstGeom>
          </p:spPr>
        </p:pic>
        <p:sp>
          <p:nvSpPr>
            <p:cNvPr id="4" name="Rectangle 3">
              <a:extLst>
                <a:ext uri="{FF2B5EF4-FFF2-40B4-BE49-F238E27FC236}">
                  <a16:creationId xmlns:a16="http://schemas.microsoft.com/office/drawing/2014/main" id="{91C84ABE-2FDA-8C0C-2A9E-DC5E03C0EACD}"/>
                </a:ext>
              </a:extLst>
            </p:cNvPr>
            <p:cNvSpPr/>
            <p:nvPr/>
          </p:nvSpPr>
          <p:spPr bwMode="auto">
            <a:xfrm>
              <a:off x="1846118" y="1189466"/>
              <a:ext cx="170120" cy="1807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pic>
        <p:nvPicPr>
          <p:cNvPr id="12" name="Picture 11">
            <a:extLst>
              <a:ext uri="{FF2B5EF4-FFF2-40B4-BE49-F238E27FC236}">
                <a16:creationId xmlns:a16="http://schemas.microsoft.com/office/drawing/2014/main" id="{06DC4C6B-1283-51EB-36B0-8C703E6C3217}"/>
              </a:ext>
            </a:extLst>
          </p:cNvPr>
          <p:cNvPicPr>
            <a:picLocks noChangeAspect="1"/>
          </p:cNvPicPr>
          <p:nvPr/>
        </p:nvPicPr>
        <p:blipFill rotWithShape="1">
          <a:blip r:embed="rId4"/>
          <a:srcRect t="6003" r="6546" b="5017"/>
          <a:stretch/>
        </p:blipFill>
        <p:spPr>
          <a:xfrm>
            <a:off x="329184" y="5205504"/>
            <a:ext cx="9400032" cy="1616149"/>
          </a:xfrm>
          <a:prstGeom prst="rect">
            <a:avLst/>
          </a:prstGeom>
        </p:spPr>
      </p:pic>
    </p:spTree>
    <p:extLst>
      <p:ext uri="{BB962C8B-B14F-4D97-AF65-F5344CB8AC3E}">
        <p14:creationId xmlns:p14="http://schemas.microsoft.com/office/powerpoint/2010/main" val="17266840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1FB495-6875-40B6-5A9F-E325FBC251EF}"/>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F0E9DF63-B431-A1D9-EFE5-8660CEA8FBB2}"/>
              </a:ext>
            </a:extLst>
          </p:cNvPr>
          <p:cNvSpPr>
            <a:spLocks noGrp="1"/>
          </p:cNvSpPr>
          <p:nvPr>
            <p:ph type="title"/>
          </p:nvPr>
        </p:nvSpPr>
        <p:spPr/>
        <p:txBody>
          <a:bodyPr/>
          <a:lstStyle/>
          <a:p>
            <a:r>
              <a:rPr lang="en-CA" dirty="0"/>
              <a:t>Forward-looking Strategy (cont’d)</a:t>
            </a:r>
          </a:p>
        </p:txBody>
      </p:sp>
      <p:sp>
        <p:nvSpPr>
          <p:cNvPr id="7" name="Text Placeholder 3">
            <a:extLst>
              <a:ext uri="{FF2B5EF4-FFF2-40B4-BE49-F238E27FC236}">
                <a16:creationId xmlns:a16="http://schemas.microsoft.com/office/drawing/2014/main" id="{1578F908-0AD2-6220-DD33-9D68A8F807F1}"/>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9940A59A-516B-C07D-8664-746BD76C4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C438316-1630-BB5A-A90C-B6114D5C8B6F}"/>
              </a:ext>
            </a:extLst>
          </p:cNvPr>
          <p:cNvPicPr>
            <a:picLocks noChangeAspect="1"/>
          </p:cNvPicPr>
          <p:nvPr/>
        </p:nvPicPr>
        <p:blipFill rotWithShape="1">
          <a:blip r:embed="rId3"/>
          <a:srcRect l="6234" t="4287" r="3542"/>
          <a:stretch/>
        </p:blipFill>
        <p:spPr>
          <a:xfrm>
            <a:off x="1105787" y="1139655"/>
            <a:ext cx="7846827" cy="5493091"/>
          </a:xfrm>
          <a:prstGeom prst="rect">
            <a:avLst/>
          </a:prstGeom>
        </p:spPr>
      </p:pic>
    </p:spTree>
    <p:extLst>
      <p:ext uri="{BB962C8B-B14F-4D97-AF65-F5344CB8AC3E}">
        <p14:creationId xmlns:p14="http://schemas.microsoft.com/office/powerpoint/2010/main" val="40574265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Ownership Analysis</a:t>
            </a:r>
          </a:p>
        </p:txBody>
      </p:sp>
      <p:sp>
        <p:nvSpPr>
          <p:cNvPr id="7" name="Text Placeholder 3">
            <a:extLst>
              <a:ext uri="{FF2B5EF4-FFF2-40B4-BE49-F238E27FC236}">
                <a16:creationId xmlns:a16="http://schemas.microsoft.com/office/drawing/2014/main" id="{9C5C0B49-9B41-DA6B-3DEF-EB8F17C6D40A}"/>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30DC3746-4BA2-3CAD-243C-C42D44AAB6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19EA56-642D-69F0-E2DF-8033CF3668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7623"/>
          <a:stretch/>
        </p:blipFill>
        <p:spPr>
          <a:xfrm>
            <a:off x="329184" y="1162344"/>
            <a:ext cx="9400032" cy="2352682"/>
          </a:xfrm>
          <a:prstGeom prst="rect">
            <a:avLst/>
          </a:prstGeom>
        </p:spPr>
      </p:pic>
      <p:grpSp>
        <p:nvGrpSpPr>
          <p:cNvPr id="18" name="Group 17">
            <a:extLst>
              <a:ext uri="{FF2B5EF4-FFF2-40B4-BE49-F238E27FC236}">
                <a16:creationId xmlns:a16="http://schemas.microsoft.com/office/drawing/2014/main" id="{E9B73F47-0CCC-801F-CD05-F9D21BCA8BF2}"/>
              </a:ext>
            </a:extLst>
          </p:cNvPr>
          <p:cNvGrpSpPr/>
          <p:nvPr/>
        </p:nvGrpSpPr>
        <p:grpSpPr>
          <a:xfrm>
            <a:off x="953158" y="3704186"/>
            <a:ext cx="8152085" cy="2152950"/>
            <a:chOff x="329184" y="3629757"/>
            <a:chExt cx="8152085" cy="2152950"/>
          </a:xfrm>
        </p:grpSpPr>
        <p:pic>
          <p:nvPicPr>
            <p:cNvPr id="10" name="Picture 9">
              <a:extLst>
                <a:ext uri="{FF2B5EF4-FFF2-40B4-BE49-F238E27FC236}">
                  <a16:creationId xmlns:a16="http://schemas.microsoft.com/office/drawing/2014/main" id="{274FF3D4-279B-1877-8E9A-88C44BEC5389}"/>
                </a:ext>
              </a:extLst>
            </p:cNvPr>
            <p:cNvPicPr>
              <a:picLocks noChangeAspect="1"/>
            </p:cNvPicPr>
            <p:nvPr/>
          </p:nvPicPr>
          <p:blipFill>
            <a:blip r:embed="rId5"/>
            <a:stretch>
              <a:fillRect/>
            </a:stretch>
          </p:blipFill>
          <p:spPr>
            <a:xfrm>
              <a:off x="329184" y="3629757"/>
              <a:ext cx="3391373" cy="2152950"/>
            </a:xfrm>
            <a:prstGeom prst="rect">
              <a:avLst/>
            </a:prstGeom>
          </p:spPr>
        </p:pic>
        <p:pic>
          <p:nvPicPr>
            <p:cNvPr id="15" name="Picture 14">
              <a:extLst>
                <a:ext uri="{FF2B5EF4-FFF2-40B4-BE49-F238E27FC236}">
                  <a16:creationId xmlns:a16="http://schemas.microsoft.com/office/drawing/2014/main" id="{9BC78DF7-9A21-4511-5692-D2E4399ECDA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194421" y="3629757"/>
              <a:ext cx="4286848" cy="2152950"/>
            </a:xfrm>
            <a:prstGeom prst="rect">
              <a:avLst/>
            </a:prstGeom>
          </p:spPr>
        </p:pic>
      </p:grpSp>
      <p:sp>
        <p:nvSpPr>
          <p:cNvPr id="20" name="Rectangle 19">
            <a:extLst>
              <a:ext uri="{FF2B5EF4-FFF2-40B4-BE49-F238E27FC236}">
                <a16:creationId xmlns:a16="http://schemas.microsoft.com/office/drawing/2014/main" id="{15A07561-E6EA-CA79-7290-FB71EBB7F40B}"/>
              </a:ext>
            </a:extLst>
          </p:cNvPr>
          <p:cNvSpPr/>
          <p:nvPr/>
        </p:nvSpPr>
        <p:spPr bwMode="auto">
          <a:xfrm>
            <a:off x="440931" y="6047823"/>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Active managers have built a large stake in AEM showcasing the trust the company holds amongst the investor and money manager community</a:t>
            </a:r>
            <a:endParaRPr kumimoji="0" lang="en-C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28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12CB54-A544-FD68-5886-62B39236C79F}"/>
              </a:ext>
            </a:extLst>
          </p:cNvPr>
          <p:cNvSpPr>
            <a:spLocks noGrp="1"/>
          </p:cNvSpPr>
          <p:nvPr>
            <p:ph sz="quarter" idx="14"/>
          </p:nvPr>
        </p:nvSpPr>
        <p:spPr/>
        <p:txBody>
          <a:bodyPr/>
          <a:lstStyle/>
          <a:p>
            <a:r>
              <a:rPr lang="en-US" sz="1600" dirty="0"/>
              <a:t>Exploration involves major effort to determine the location, size and shape of mineral deposits. In planning exploration, companies decide which metals or minerals they are searching for and set objectives and strategies for exploration.</a:t>
            </a:r>
          </a:p>
          <a:p>
            <a:r>
              <a:rPr lang="en-US" sz="1600" dirty="0"/>
              <a:t>Companies use various survey methods to search a wide geographic area for “anomalies,” which are findings that may indicate a mineral deposit in the underlying bedrock. They narrow down the search on the ground. Through experimental drilling and excavation (prospecting), they determine whether the mineral is present, its exact location and characteristics.</a:t>
            </a:r>
          </a:p>
          <a:p>
            <a:r>
              <a:rPr lang="en-US" sz="1600" dirty="0"/>
              <a:t>This is followed by a step to verify anomalies and “showings,” which are outcroppings or indications just below the surface containing the target metal or mineral. If verification is successful, the company has discovered a mineral deposit. Then it delimits the deposit; that is, it determines the shape and boundaries of the deposit and identifies sections of the deposit with different grades of the mineral.</a:t>
            </a:r>
          </a:p>
          <a:p>
            <a:pPr marL="0" indent="0">
              <a:buNone/>
            </a:pPr>
            <a:endParaRPr lang="en-US" sz="1600" dirty="0"/>
          </a:p>
        </p:txBody>
      </p:sp>
      <p:sp>
        <p:nvSpPr>
          <p:cNvPr id="6" name="Title 5">
            <a:extLst>
              <a:ext uri="{FF2B5EF4-FFF2-40B4-BE49-F238E27FC236}">
                <a16:creationId xmlns:a16="http://schemas.microsoft.com/office/drawing/2014/main" id="{5FB99DA0-C115-B2D9-9FE7-A49E8A23235A}"/>
              </a:ext>
            </a:extLst>
          </p:cNvPr>
          <p:cNvSpPr>
            <a:spLocks noGrp="1"/>
          </p:cNvSpPr>
          <p:nvPr>
            <p:ph type="title"/>
          </p:nvPr>
        </p:nvSpPr>
        <p:spPr/>
        <p:txBody>
          <a:bodyPr/>
          <a:lstStyle/>
          <a:p>
            <a:r>
              <a:rPr lang="en-US" dirty="0"/>
              <a:t>Exploration</a:t>
            </a:r>
          </a:p>
        </p:txBody>
      </p:sp>
      <p:sp>
        <p:nvSpPr>
          <p:cNvPr id="7" name="Text Placeholder 3">
            <a:extLst>
              <a:ext uri="{FF2B5EF4-FFF2-40B4-BE49-F238E27FC236}">
                <a16:creationId xmlns:a16="http://schemas.microsoft.com/office/drawing/2014/main" id="{CED704B3-C74A-1376-B600-27979F37CA4A}"/>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1292ACD-C585-6BA8-A454-5FC1E810DB63}"/>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spTree>
    <p:extLst>
      <p:ext uri="{BB962C8B-B14F-4D97-AF65-F5344CB8AC3E}">
        <p14:creationId xmlns:p14="http://schemas.microsoft.com/office/powerpoint/2010/main" val="24900578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Debt &amp; Capitalization</a:t>
            </a:r>
          </a:p>
        </p:txBody>
      </p:sp>
      <p:sp>
        <p:nvSpPr>
          <p:cNvPr id="7" name="Text Placeholder 3">
            <a:extLst>
              <a:ext uri="{FF2B5EF4-FFF2-40B4-BE49-F238E27FC236}">
                <a16:creationId xmlns:a16="http://schemas.microsoft.com/office/drawing/2014/main" id="{9C5C0B49-9B41-DA6B-3DEF-EB8F17C6D40A}"/>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30DC3746-4BA2-3CAD-243C-C42D44AAB6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7C38A28-FD17-4DE0-4C06-FAAAB9613396}"/>
              </a:ext>
            </a:extLst>
          </p:cNvPr>
          <p:cNvGrpSpPr/>
          <p:nvPr/>
        </p:nvGrpSpPr>
        <p:grpSpPr>
          <a:xfrm>
            <a:off x="329183" y="1159813"/>
            <a:ext cx="8080744" cy="3098115"/>
            <a:chOff x="0" y="2909280"/>
            <a:chExt cx="4381500" cy="1953840"/>
          </a:xfrm>
        </p:grpSpPr>
        <p:pic>
          <p:nvPicPr>
            <p:cNvPr id="12" name="Picture 11">
              <a:extLst>
                <a:ext uri="{FF2B5EF4-FFF2-40B4-BE49-F238E27FC236}">
                  <a16:creationId xmlns:a16="http://schemas.microsoft.com/office/drawing/2014/main" id="{B3283E5A-85EC-00BF-CF72-10BEA79A760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83788"/>
            <a:stretch/>
          </p:blipFill>
          <p:spPr>
            <a:xfrm>
              <a:off x="0" y="2909280"/>
              <a:ext cx="1630680" cy="1953840"/>
            </a:xfrm>
            <a:prstGeom prst="rect">
              <a:avLst/>
            </a:prstGeom>
          </p:spPr>
        </p:pic>
        <p:pic>
          <p:nvPicPr>
            <p:cNvPr id="13" name="Picture 12">
              <a:extLst>
                <a:ext uri="{FF2B5EF4-FFF2-40B4-BE49-F238E27FC236}">
                  <a16:creationId xmlns:a16="http://schemas.microsoft.com/office/drawing/2014/main" id="{AED7CFF0-2DA6-872A-8BBE-7176FB40016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3181" r="69243"/>
            <a:stretch/>
          </p:blipFill>
          <p:spPr>
            <a:xfrm>
              <a:off x="1630680" y="2909280"/>
              <a:ext cx="762000" cy="1953840"/>
            </a:xfrm>
            <a:prstGeom prst="rect">
              <a:avLst/>
            </a:prstGeom>
          </p:spPr>
        </p:pic>
        <p:pic>
          <p:nvPicPr>
            <p:cNvPr id="14" name="Picture 13">
              <a:extLst>
                <a:ext uri="{FF2B5EF4-FFF2-40B4-BE49-F238E27FC236}">
                  <a16:creationId xmlns:a16="http://schemas.microsoft.com/office/drawing/2014/main" id="{93525674-CD19-2C0D-2275-93D8CCB40EE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2349" r="48787"/>
            <a:stretch/>
          </p:blipFill>
          <p:spPr>
            <a:xfrm>
              <a:off x="2392680" y="2909280"/>
              <a:ext cx="891540" cy="1953840"/>
            </a:xfrm>
            <a:prstGeom prst="rect">
              <a:avLst/>
            </a:prstGeom>
          </p:spPr>
        </p:pic>
        <p:pic>
          <p:nvPicPr>
            <p:cNvPr id="16" name="Picture 15">
              <a:extLst>
                <a:ext uri="{FF2B5EF4-FFF2-40B4-BE49-F238E27FC236}">
                  <a16:creationId xmlns:a16="http://schemas.microsoft.com/office/drawing/2014/main" id="{559986F9-166F-0525-5C71-FAF70ABF0B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0012" r="13927"/>
            <a:stretch/>
          </p:blipFill>
          <p:spPr>
            <a:xfrm>
              <a:off x="3284220" y="2909280"/>
              <a:ext cx="609600" cy="1953840"/>
            </a:xfrm>
            <a:prstGeom prst="rect">
              <a:avLst/>
            </a:prstGeom>
          </p:spPr>
        </p:pic>
        <p:pic>
          <p:nvPicPr>
            <p:cNvPr id="17" name="Picture 16">
              <a:extLst>
                <a:ext uri="{FF2B5EF4-FFF2-40B4-BE49-F238E27FC236}">
                  <a16:creationId xmlns:a16="http://schemas.microsoft.com/office/drawing/2014/main" id="{52B07DE5-C30E-9F05-D02C-A025A73165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2361" r="2789"/>
            <a:stretch/>
          </p:blipFill>
          <p:spPr>
            <a:xfrm>
              <a:off x="3893820" y="2909280"/>
              <a:ext cx="487680" cy="1953840"/>
            </a:xfrm>
            <a:prstGeom prst="rect">
              <a:avLst/>
            </a:prstGeom>
          </p:spPr>
        </p:pic>
      </p:grpSp>
      <p:pic>
        <p:nvPicPr>
          <p:cNvPr id="4" name="Picture 3">
            <a:extLst>
              <a:ext uri="{FF2B5EF4-FFF2-40B4-BE49-F238E27FC236}">
                <a16:creationId xmlns:a16="http://schemas.microsoft.com/office/drawing/2014/main" id="{3F9928FB-CA31-B52C-70DB-71820E84714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r="3613"/>
          <a:stretch/>
        </p:blipFill>
        <p:spPr>
          <a:xfrm>
            <a:off x="361082" y="4551413"/>
            <a:ext cx="9218853" cy="2191056"/>
          </a:xfrm>
          <a:prstGeom prst="rect">
            <a:avLst/>
          </a:prstGeom>
        </p:spPr>
      </p:pic>
    </p:spTree>
    <p:extLst>
      <p:ext uri="{BB962C8B-B14F-4D97-AF65-F5344CB8AC3E}">
        <p14:creationId xmlns:p14="http://schemas.microsoft.com/office/powerpoint/2010/main" val="140899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r>
              <a:rPr lang="en-US" sz="1600" b="0" i="0" dirty="0">
                <a:solidFill>
                  <a:srgbClr val="252525"/>
                </a:solidFill>
                <a:effectLst/>
              </a:rPr>
              <a:t>Appointed President and Chief Executive Officer (CEO) of Agnico Eagle Mines Limited in February 2022</a:t>
            </a:r>
          </a:p>
          <a:p>
            <a:pPr marL="0" indent="0">
              <a:buNone/>
            </a:pPr>
            <a:r>
              <a:rPr lang="en-US" sz="1600" b="1" dirty="0">
                <a:solidFill>
                  <a:srgbClr val="252525"/>
                </a:solidFill>
              </a:rPr>
              <a:t>Education</a:t>
            </a:r>
            <a:r>
              <a:rPr lang="en-US" sz="1600" dirty="0">
                <a:solidFill>
                  <a:srgbClr val="252525"/>
                </a:solidFill>
              </a:rPr>
              <a:t>:</a:t>
            </a:r>
            <a:endParaRPr lang="en-US" sz="1600" b="0" i="0" dirty="0">
              <a:solidFill>
                <a:srgbClr val="252525"/>
              </a:solidFill>
              <a:effectLst/>
            </a:endParaRPr>
          </a:p>
          <a:p>
            <a:r>
              <a:rPr lang="en-US" sz="1600" b="0" i="0" dirty="0">
                <a:solidFill>
                  <a:srgbClr val="252525"/>
                </a:solidFill>
                <a:effectLst/>
              </a:rPr>
              <a:t>Professional Engineer with a degree in Mechanical Engineering (graduating with distinction), University of Toronto </a:t>
            </a:r>
          </a:p>
          <a:p>
            <a:r>
              <a:rPr lang="en-US" sz="1600" b="0" i="0" dirty="0">
                <a:solidFill>
                  <a:srgbClr val="252525"/>
                </a:solidFill>
                <a:effectLst/>
              </a:rPr>
              <a:t>MBA (graduating with honors</a:t>
            </a:r>
            <a:r>
              <a:rPr lang="en-US" sz="1600" dirty="0">
                <a:solidFill>
                  <a:srgbClr val="252525"/>
                </a:solidFill>
              </a:rPr>
              <a:t>), </a:t>
            </a:r>
            <a:r>
              <a:rPr lang="en-US" sz="1600" b="0" i="0" dirty="0">
                <a:solidFill>
                  <a:srgbClr val="252525"/>
                </a:solidFill>
                <a:effectLst/>
              </a:rPr>
              <a:t>University of Western Ontario</a:t>
            </a: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dirty="0">
                <a:solidFill>
                  <a:srgbClr val="252525"/>
                </a:solidFill>
              </a:rPr>
              <a:t>W</a:t>
            </a:r>
            <a:r>
              <a:rPr lang="en-US" sz="1600" b="0" i="0" dirty="0">
                <a:solidFill>
                  <a:srgbClr val="252525"/>
                </a:solidFill>
                <a:effectLst/>
              </a:rPr>
              <a:t>as President of Agnico Eagle from 2015 to 2022</a:t>
            </a:r>
          </a:p>
          <a:p>
            <a:r>
              <a:rPr lang="en-US" sz="1600" dirty="0">
                <a:solidFill>
                  <a:srgbClr val="252525"/>
                </a:solidFill>
              </a:rPr>
              <a:t>S</a:t>
            </a:r>
            <a:r>
              <a:rPr lang="en-US" sz="1600" b="0" i="0" dirty="0">
                <a:solidFill>
                  <a:srgbClr val="252525"/>
                </a:solidFill>
                <a:effectLst/>
              </a:rPr>
              <a:t>erved as the Agnico Eagle’s Senior Vice-President and Chief Financial Officer</a:t>
            </a:r>
            <a:endParaRPr lang="en-US" sz="1600" dirty="0">
              <a:solidFill>
                <a:srgbClr val="252525"/>
              </a:solidFill>
            </a:endParaRPr>
          </a:p>
          <a:p>
            <a:r>
              <a:rPr lang="en-US" sz="1600" b="0" i="0" dirty="0">
                <a:solidFill>
                  <a:srgbClr val="252525"/>
                </a:solidFill>
                <a:effectLst/>
              </a:rPr>
              <a:t>Over 20 years of experience in finance and business strategy, and has extensive experience in mining, capital markets and banking</a:t>
            </a:r>
          </a:p>
          <a:p>
            <a:r>
              <a:rPr lang="en-US" sz="1600" b="0" i="0" dirty="0">
                <a:solidFill>
                  <a:srgbClr val="252525"/>
                </a:solidFill>
                <a:effectLst/>
              </a:rPr>
              <a:t>Served as the Chief Financial Officer of Barrick Gold Corporation, as Barrick’s Senior Executive Vice President and as its Executive Vice President</a:t>
            </a:r>
            <a:endParaRPr lang="en-US" sz="1600" dirty="0">
              <a:solidFill>
                <a:srgbClr val="252525"/>
              </a:solidFill>
            </a:endParaRPr>
          </a:p>
          <a:p>
            <a:r>
              <a:rPr lang="en-US" sz="1600" dirty="0">
                <a:solidFill>
                  <a:srgbClr val="252525"/>
                </a:solidFill>
              </a:rPr>
              <a:t>H</a:t>
            </a:r>
            <a:r>
              <a:rPr lang="en-US" sz="1600" b="0" i="0" dirty="0">
                <a:solidFill>
                  <a:srgbClr val="252525"/>
                </a:solidFill>
                <a:effectLst/>
              </a:rPr>
              <a:t>eld various senior financial roles including Senior Vice President of Capital Allocation and Business Strategy, Senior Vice President of Finance, Executive Director and Chief Financial Officer of Barrick South America and Vice President, Structured Finance at Citibank, Canada </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46082" name="Picture 2">
            <a:extLst>
              <a:ext uri="{FF2B5EF4-FFF2-40B4-BE49-F238E27FC236}">
                <a16:creationId xmlns:a16="http://schemas.microsoft.com/office/drawing/2014/main" id="{1793E267-3FA5-D18E-6CD1-329729428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295" y="1056834"/>
            <a:ext cx="3309685" cy="470916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Ammar Al-Joundi, MBA</a:t>
            </a:r>
          </a:p>
          <a:p>
            <a:pPr marL="0" indent="0">
              <a:buNone/>
            </a:pPr>
            <a:r>
              <a:rPr lang="en-CA" sz="1600" kern="0" dirty="0"/>
              <a:t>President and Chief Executive Officer</a:t>
            </a:r>
          </a:p>
        </p:txBody>
      </p:sp>
    </p:spTree>
    <p:extLst>
      <p:ext uri="{BB962C8B-B14F-4D97-AF65-F5344CB8AC3E}">
        <p14:creationId xmlns:p14="http://schemas.microsoft.com/office/powerpoint/2010/main" val="23529023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2937F9C6-4967-2AE0-0ED8-5CE5D3D1F0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5" y="1056834"/>
            <a:ext cx="3302948"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solidFill>
                  <a:srgbClr val="252525"/>
                </a:solidFill>
              </a:rPr>
              <a:t>Education</a:t>
            </a:r>
            <a:r>
              <a:rPr lang="en-US" sz="1600" dirty="0">
                <a:solidFill>
                  <a:srgbClr val="252525"/>
                </a:solidFill>
              </a:rPr>
              <a:t>:</a:t>
            </a:r>
          </a:p>
          <a:p>
            <a:r>
              <a:rPr lang="en-US" sz="1600" b="0" i="0" dirty="0">
                <a:solidFill>
                  <a:srgbClr val="252525"/>
                </a:solidFill>
                <a:effectLst/>
              </a:rPr>
              <a:t>Bachelor of Commerce degree from the University of Toronto</a:t>
            </a: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Joined Agnico Eagle Mines Limited in 1985 as Comptroller, later becoming Chief Financial Officer (1990 to 1998) and eventually serving as CEO from 1998 to 2022</a:t>
            </a:r>
          </a:p>
          <a:p>
            <a:r>
              <a:rPr lang="en-US" sz="1600" b="0" i="0" dirty="0">
                <a:solidFill>
                  <a:srgbClr val="252525"/>
                </a:solidFill>
                <a:effectLst/>
              </a:rPr>
              <a:t>Previously worked as a staff accountant at Clarkson Gordon (Ernst &amp; Young)</a:t>
            </a:r>
            <a:endParaRPr lang="en-US" sz="1600" dirty="0">
              <a:solidFill>
                <a:srgbClr val="252525"/>
              </a:solidFill>
            </a:endParaRPr>
          </a:p>
          <a:p>
            <a:pPr marL="0" indent="0">
              <a:buNone/>
            </a:pPr>
            <a:r>
              <a:rPr lang="en-US" sz="1600" b="1" i="0" dirty="0">
                <a:solidFill>
                  <a:srgbClr val="252525"/>
                </a:solidFill>
                <a:effectLst/>
              </a:rPr>
              <a:t>Recognitions/Accomplishments</a:t>
            </a:r>
            <a:r>
              <a:rPr lang="en-US" sz="1600" b="0" i="0" dirty="0">
                <a:solidFill>
                  <a:srgbClr val="252525"/>
                </a:solidFill>
                <a:effectLst/>
              </a:rPr>
              <a:t>:</a:t>
            </a:r>
          </a:p>
          <a:p>
            <a:r>
              <a:rPr lang="en-US" sz="1600" dirty="0">
                <a:solidFill>
                  <a:srgbClr val="252525"/>
                </a:solidFill>
              </a:rPr>
              <a:t>Instrumental in Agnico Eagle's transformation from a small, single-mine gold producer to a multi-mine international gold mining company.</a:t>
            </a:r>
          </a:p>
          <a:p>
            <a:r>
              <a:rPr lang="en-US" sz="1600" dirty="0">
                <a:solidFill>
                  <a:srgbClr val="252525"/>
                </a:solidFill>
              </a:rPr>
              <a:t>Recognized as The Northern Miner’s Mining Person of the Year in 2007 and 2017 and received the Globe and Mail ROB Magazine's Global Visionary of the Year CEO in 2020</a:t>
            </a:r>
          </a:p>
          <a:p>
            <a:r>
              <a:rPr lang="en-US" sz="1600" dirty="0">
                <a:solidFill>
                  <a:srgbClr val="252525"/>
                </a:solidFill>
              </a:rPr>
              <a:t>Featured in The Best-Performing CEOs in the World list in the Harvard Business Review in 2010, 2016, and 2017</a:t>
            </a:r>
          </a:p>
          <a:p>
            <a:r>
              <a:rPr lang="en-US" sz="1600" dirty="0">
                <a:solidFill>
                  <a:srgbClr val="252525"/>
                </a:solidFill>
              </a:rPr>
              <a:t>Honored as a Fellow by the Chartered Professional Accountants of Ontario and awarded an honorary Doctor of Laws degree from St. Francis Xavier University</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Sean Boyd, FCPA, FCA</a:t>
            </a:r>
          </a:p>
          <a:p>
            <a:pPr marL="0" indent="0">
              <a:buNone/>
            </a:pPr>
            <a:r>
              <a:rPr lang="en-CA" sz="1600" kern="0" dirty="0"/>
              <a:t>Executive Chairman</a:t>
            </a:r>
          </a:p>
        </p:txBody>
      </p:sp>
    </p:spTree>
    <p:extLst>
      <p:ext uri="{BB962C8B-B14F-4D97-AF65-F5344CB8AC3E}">
        <p14:creationId xmlns:p14="http://schemas.microsoft.com/office/powerpoint/2010/main" val="28349077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2BD009DA-1BA8-9530-B50C-196735F5E9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2" y="1054039"/>
            <a:ext cx="2697486"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en-US" sz="1600" b="0" i="0" dirty="0">
                <a:effectLst/>
              </a:rPr>
              <a:t>Graduated with an Engineering degree in mineral processing (P.Eng. - Laval University).</a:t>
            </a:r>
          </a:p>
          <a:p>
            <a:r>
              <a:rPr lang="en-US" sz="1600" b="0" i="0" dirty="0">
                <a:effectLst/>
              </a:rPr>
              <a:t>Member of the OIQ (Quebec Order of Engineers)</a:t>
            </a:r>
          </a:p>
          <a:p>
            <a:pPr marL="0" indent="0">
              <a:buNone/>
            </a:pPr>
            <a:r>
              <a:rPr lang="en-US" sz="1600" b="1" i="0" dirty="0">
                <a:effectLst/>
              </a:rPr>
              <a:t>Experience</a:t>
            </a:r>
            <a:r>
              <a:rPr lang="en-US" sz="1600" b="0" i="0" dirty="0">
                <a:effectLst/>
              </a:rPr>
              <a:t>: </a:t>
            </a:r>
          </a:p>
          <a:p>
            <a:r>
              <a:rPr lang="en-US" sz="1600" dirty="0"/>
              <a:t>H</a:t>
            </a:r>
            <a:r>
              <a:rPr lang="en-US" sz="1600" b="0" i="0" dirty="0">
                <a:effectLst/>
              </a:rPr>
              <a:t>eld positions including Senior Vice President, Operations - Canada and Europe (2020 - 2022) and Vice President, Nunavut (2015 - 2020)</a:t>
            </a:r>
          </a:p>
          <a:p>
            <a:r>
              <a:rPr lang="en-US" sz="1600" b="0" i="0" dirty="0">
                <a:effectLst/>
              </a:rPr>
              <a:t>Joined the company as a Metallurgist in 2000 at the LaRonde mine and progressed through strategic roles such as Mill Superintendent at the Kittilä mine (Finland), General Manager at the Meadowbank mine, Corporate Director with the Business Strategy Group, and Vice President Technical Services</a:t>
            </a:r>
          </a:p>
          <a:p>
            <a:pPr marL="0" indent="0">
              <a:buNone/>
            </a:pPr>
            <a:r>
              <a:rPr lang="en-US" sz="1600" b="1" i="0" dirty="0">
                <a:effectLst/>
              </a:rPr>
              <a:t>Recognitions/Accomplishments:</a:t>
            </a:r>
          </a:p>
          <a:p>
            <a:r>
              <a:rPr lang="en-US" sz="1600" i="0" dirty="0">
                <a:effectLst/>
              </a:rPr>
              <a:t>Demonstrated a progressive career within the company, assuming roles of increasing responsibility from a Metallurgist to Vice President position</a:t>
            </a:r>
          </a:p>
          <a:p>
            <a:r>
              <a:rPr lang="en-US" sz="1600" i="0" dirty="0">
                <a:effectLst/>
              </a:rPr>
              <a:t>Leadership in various strategic capacities across different mines and regions, indicating a diverse and extensive operational and project management background</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Dominique Girard, B.Sc., P.Eng.</a:t>
            </a:r>
          </a:p>
          <a:p>
            <a:pPr marL="0" indent="0">
              <a:buNone/>
            </a:pPr>
            <a:r>
              <a:rPr lang="en-CA" sz="1600" kern="0" dirty="0"/>
              <a:t>Executive Vice President, Chief Operating Officer – NVT, QC, EU</a:t>
            </a:r>
          </a:p>
        </p:txBody>
      </p:sp>
    </p:spTree>
    <p:extLst>
      <p:ext uri="{BB962C8B-B14F-4D97-AF65-F5344CB8AC3E}">
        <p14:creationId xmlns:p14="http://schemas.microsoft.com/office/powerpoint/2010/main" val="38182298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E20563F8-E73C-4707-7F09-6977920674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0" y="1054039"/>
            <a:ext cx="3302950"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fr-FR" sz="1600" b="0" i="0" dirty="0">
                <a:effectLst/>
              </a:rPr>
              <a:t>M.Sc. from Université du Québec de Chicoutimi</a:t>
            </a:r>
          </a:p>
          <a:p>
            <a:r>
              <a:rPr lang="en-US" sz="1600" i="0" dirty="0">
                <a:effectLst/>
              </a:rPr>
              <a:t>Professional Engineer and a member of the Order of Engineers (OIQ - Quebec) and the Order of Geologists (OGQ - Quebec)</a:t>
            </a:r>
            <a:endParaRPr lang="fr-FR" sz="1600" b="0" i="0" dirty="0">
              <a:effectLst/>
            </a:endParaRPr>
          </a:p>
          <a:p>
            <a:pPr marL="0" indent="0">
              <a:buNone/>
            </a:pPr>
            <a:r>
              <a:rPr lang="en-US" sz="1600" b="1" i="0" dirty="0">
                <a:effectLst/>
              </a:rPr>
              <a:t>Experience</a:t>
            </a:r>
            <a:r>
              <a:rPr lang="en-US" sz="1600" b="0" i="0" dirty="0">
                <a:effectLst/>
              </a:rPr>
              <a:t>: </a:t>
            </a:r>
          </a:p>
          <a:p>
            <a:r>
              <a:rPr lang="en-US" sz="1600" dirty="0"/>
              <a:t>Executive Vice President, Exploration, overseeing global exploration teams across multiple continents</a:t>
            </a:r>
          </a:p>
          <a:p>
            <a:r>
              <a:rPr lang="en-US" sz="1600" dirty="0"/>
              <a:t>Senior Vice President, Exploration from 2019 to 2022</a:t>
            </a:r>
          </a:p>
          <a:p>
            <a:r>
              <a:rPr lang="en-US" sz="1600" dirty="0"/>
              <a:t>Previous roles include Vice President - Exploration, Exploration Manager for Eastern-Canada, Chief Geologist at the LaRonde Division, and Exploration Geologist</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Guy Gosselin, M.Sc. A., P.Eng.</a:t>
            </a:r>
          </a:p>
          <a:p>
            <a:pPr marL="0" indent="0">
              <a:buNone/>
            </a:pPr>
            <a:r>
              <a:rPr lang="en-CA" sz="1600" kern="0" dirty="0"/>
              <a:t>Executive Vice President, Exploration</a:t>
            </a:r>
          </a:p>
        </p:txBody>
      </p:sp>
    </p:spTree>
    <p:extLst>
      <p:ext uri="{BB962C8B-B14F-4D97-AF65-F5344CB8AC3E}">
        <p14:creationId xmlns:p14="http://schemas.microsoft.com/office/powerpoint/2010/main" val="5410436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41AE732F-97A5-E29B-D08D-98667D901F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0" y="1045266"/>
            <a:ext cx="3302950" cy="470915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en-US" sz="1600" b="0" i="0" dirty="0">
                <a:effectLst/>
              </a:rPr>
              <a:t>Bachelor of Science in Mining Engineering from Queen’s University</a:t>
            </a:r>
          </a:p>
          <a:p>
            <a:r>
              <a:rPr lang="en-US" sz="1600" b="0" i="0" dirty="0">
                <a:effectLst/>
              </a:rPr>
              <a:t>Licensed Professional Engineer (Quebec)</a:t>
            </a:r>
          </a:p>
          <a:p>
            <a:pPr marL="0" indent="0">
              <a:buNone/>
            </a:pPr>
            <a:r>
              <a:rPr lang="en-US" sz="1600" b="1" i="0" dirty="0">
                <a:effectLst/>
              </a:rPr>
              <a:t>Experience</a:t>
            </a:r>
            <a:r>
              <a:rPr lang="en-US" sz="1600" b="0" i="0" dirty="0">
                <a:effectLst/>
              </a:rPr>
              <a:t>: </a:t>
            </a:r>
          </a:p>
          <a:p>
            <a:r>
              <a:rPr lang="en-US" sz="1600" dirty="0"/>
              <a:t>Previously served as Senior Vice President (SVP) - Sustainability, People and Culture, SVP of Sustainability, and Vice President - Corporate Development at Agnico Eagle, holding various roles since joining in 2004</a:t>
            </a:r>
          </a:p>
          <a:p>
            <a:r>
              <a:rPr lang="en-US" sz="1600" dirty="0"/>
              <a:t>Held key positions including General Manager at multiple mines, Corporate Director – Mining, Senior Corporate Director, and Vice President, Project Development</a:t>
            </a:r>
          </a:p>
          <a:p>
            <a:pPr marL="0" indent="0">
              <a:buNone/>
            </a:pPr>
            <a:r>
              <a:rPr lang="en-US" sz="1600" b="1" i="0" dirty="0">
                <a:effectLst/>
              </a:rPr>
              <a:t>Recognitions/Accomplishments:</a:t>
            </a:r>
          </a:p>
          <a:p>
            <a:r>
              <a:rPr lang="en-US" sz="1600" i="0" dirty="0">
                <a:effectLst/>
              </a:rPr>
              <a:t>Instrumental in various leadership roles at Agnico Eagle, contributing to operational efficiency, sustainability, and cultural alignment</a:t>
            </a:r>
            <a:endParaRPr lang="en-US" sz="1600" dirty="0"/>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Carol Plummer, B.Sc., P.Eng.</a:t>
            </a:r>
          </a:p>
          <a:p>
            <a:pPr marL="0" indent="0">
              <a:buNone/>
            </a:pPr>
            <a:r>
              <a:rPr lang="en-CA" sz="1600" kern="0" dirty="0"/>
              <a:t>Executive Vice President, Operational Excellence</a:t>
            </a:r>
          </a:p>
        </p:txBody>
      </p:sp>
      <p:sp>
        <p:nvSpPr>
          <p:cNvPr id="8" name="Title 5">
            <a:extLst>
              <a:ext uri="{FF2B5EF4-FFF2-40B4-BE49-F238E27FC236}">
                <a16:creationId xmlns:a16="http://schemas.microsoft.com/office/drawing/2014/main" id="{3FAAE171-CE9A-DF02-BB39-D7DF36B0FEA4}"/>
              </a:ext>
            </a:extLst>
          </p:cNvPr>
          <p:cNvSpPr>
            <a:spLocks noGrp="1"/>
          </p:cNvSpPr>
          <p:nvPr>
            <p:ph type="title"/>
          </p:nvPr>
        </p:nvSpPr>
        <p:spPr>
          <a:xfrm>
            <a:off x="331788" y="546100"/>
            <a:ext cx="9399587" cy="320675"/>
          </a:xfrm>
        </p:spPr>
        <p:txBody>
          <a:bodyPr/>
          <a:lstStyle/>
          <a:p>
            <a:r>
              <a:rPr lang="en-CA" dirty="0"/>
              <a:t>Management Team</a:t>
            </a:r>
          </a:p>
        </p:txBody>
      </p:sp>
    </p:spTree>
    <p:extLst>
      <p:ext uri="{BB962C8B-B14F-4D97-AF65-F5344CB8AC3E}">
        <p14:creationId xmlns:p14="http://schemas.microsoft.com/office/powerpoint/2010/main" val="32468337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050342B9-5A15-2EA8-781F-0C14E0B08D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3" y="1056834"/>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solidFill>
                  <a:srgbClr val="252525"/>
                </a:solidFill>
              </a:rPr>
              <a:t>Education</a:t>
            </a:r>
            <a:r>
              <a:rPr lang="en-US" sz="1600" dirty="0">
                <a:solidFill>
                  <a:srgbClr val="252525"/>
                </a:solidFill>
              </a:rPr>
              <a:t>:</a:t>
            </a:r>
          </a:p>
          <a:p>
            <a:r>
              <a:rPr lang="en-US" sz="1600" b="0" i="0" dirty="0">
                <a:solidFill>
                  <a:srgbClr val="252525"/>
                </a:solidFill>
                <a:effectLst/>
              </a:rPr>
              <a:t>Bachelor of Administrative and Commercial Studies from the University of Western Ontario</a:t>
            </a:r>
          </a:p>
          <a:p>
            <a:r>
              <a:rPr lang="en-US" sz="1600" b="0" i="0" dirty="0">
                <a:solidFill>
                  <a:srgbClr val="252525"/>
                </a:solidFill>
                <a:effectLst/>
              </a:rPr>
              <a:t>Certified Public Accountant in the United States (Illinois)</a:t>
            </a: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Executive Vice President, Finance, and Chief Financial Officer since May 2023</a:t>
            </a:r>
          </a:p>
          <a:p>
            <a:r>
              <a:rPr lang="en-US" sz="1600" b="0" i="0" dirty="0">
                <a:solidFill>
                  <a:srgbClr val="252525"/>
                </a:solidFill>
                <a:effectLst/>
              </a:rPr>
              <a:t>Over 20 years of progressive experience in the mining industry</a:t>
            </a:r>
          </a:p>
          <a:p>
            <a:r>
              <a:rPr lang="en-US" sz="1600" b="0" i="0" dirty="0">
                <a:solidFill>
                  <a:srgbClr val="252525"/>
                </a:solidFill>
                <a:effectLst/>
              </a:rPr>
              <a:t>Previous roles include Chief Financial Officer at Alamos Gold since 2011, Controller and Corporate Secretary for a Central American-based gold producer, and a career start at PwC</a:t>
            </a:r>
          </a:p>
          <a:p>
            <a:pPr marL="0" indent="0">
              <a:buNone/>
            </a:pPr>
            <a:r>
              <a:rPr lang="en-US" sz="1600" b="1" i="0" dirty="0">
                <a:solidFill>
                  <a:srgbClr val="252525"/>
                </a:solidFill>
                <a:effectLst/>
              </a:rPr>
              <a:t>Recognitions/Accomplishments</a:t>
            </a:r>
            <a:r>
              <a:rPr lang="en-US" sz="1600" b="0" i="0" dirty="0">
                <a:solidFill>
                  <a:srgbClr val="252525"/>
                </a:solidFill>
                <a:effectLst/>
              </a:rPr>
              <a:t>:</a:t>
            </a:r>
          </a:p>
          <a:p>
            <a:r>
              <a:rPr lang="en-US" sz="1600" b="0" i="0" dirty="0">
                <a:solidFill>
                  <a:srgbClr val="252525"/>
                </a:solidFill>
                <a:effectLst/>
              </a:rPr>
              <a:t>Named a CPA Ontario Fellow and recognized with its highest distinction in 2022</a:t>
            </a:r>
          </a:p>
          <a:p>
            <a:r>
              <a:rPr lang="en-US" sz="1600" b="0" i="0" dirty="0">
                <a:solidFill>
                  <a:srgbClr val="252525"/>
                </a:solidFill>
                <a:effectLst/>
              </a:rPr>
              <a:t>Served on various boards including the Canada Advisory Board for FM Global, World Gold Council, NOMAD Royalty Company (Chair of Audit Committee), and Canadian Feed the Children</a:t>
            </a:r>
          </a:p>
          <a:p>
            <a:r>
              <a:rPr lang="en-US" sz="1600" b="0" i="0" dirty="0">
                <a:solidFill>
                  <a:srgbClr val="252525"/>
                </a:solidFill>
                <a:effectLst/>
              </a:rPr>
              <a:t>Received the Best Investor Relations by a CFO Award at the Canadian IR Magazine Awards in 2016 and 2017</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Jamie Porter, FCPA, FCA, CPA</a:t>
            </a:r>
          </a:p>
          <a:p>
            <a:pPr marL="0" indent="0">
              <a:buNone/>
            </a:pPr>
            <a:r>
              <a:rPr lang="en-CA" sz="1600" kern="0" dirty="0"/>
              <a:t>Executive Vice President, Finance &amp; Chief Financial Officer</a:t>
            </a:r>
          </a:p>
        </p:txBody>
      </p:sp>
    </p:spTree>
    <p:extLst>
      <p:ext uri="{BB962C8B-B14F-4D97-AF65-F5344CB8AC3E}">
        <p14:creationId xmlns:p14="http://schemas.microsoft.com/office/powerpoint/2010/main" val="20752778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0772AC66-8025-535E-8FFD-29442263F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292" y="1056834"/>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solidFill>
                  <a:srgbClr val="252525"/>
                </a:solidFill>
              </a:rPr>
              <a:t>Education</a:t>
            </a:r>
            <a:r>
              <a:rPr lang="en-US" sz="1600" dirty="0">
                <a:solidFill>
                  <a:srgbClr val="252525"/>
                </a:solidFill>
              </a:rPr>
              <a:t>:</a:t>
            </a:r>
          </a:p>
          <a:p>
            <a:r>
              <a:rPr lang="en-US" sz="1600" b="0" i="0" dirty="0">
                <a:solidFill>
                  <a:srgbClr val="252525"/>
                </a:solidFill>
                <a:effectLst/>
              </a:rPr>
              <a:t>Graduate in mining technology with a specialization in ore processing from College de l'Abitibi Témiscamingue</a:t>
            </a: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Held roles including Senior Vice President for Corporate Development, Business Strategy, and Technical Services from 2020 to 2022, and Senior Vice President for Business Strategy and Technical Services from 2014 to 2019</a:t>
            </a:r>
          </a:p>
          <a:p>
            <a:r>
              <a:rPr lang="en-US" sz="1600" b="0" i="0" dirty="0">
                <a:solidFill>
                  <a:srgbClr val="252525"/>
                </a:solidFill>
                <a:effectLst/>
              </a:rPr>
              <a:t>Brings over 25 years of experience in the mining industry, spanning roles in Technical Services, Project Development, Metallurgy, Marketing, as well as operational roles like Mill Superintendent and Metallurgist</a:t>
            </a:r>
          </a:p>
          <a:p>
            <a:pPr marL="0" indent="0">
              <a:buNone/>
            </a:pPr>
            <a:r>
              <a:rPr lang="en-US" sz="1600" b="1" i="0" dirty="0">
                <a:solidFill>
                  <a:srgbClr val="252525"/>
                </a:solidFill>
                <a:effectLst/>
              </a:rPr>
              <a:t>Recognitions/Accomplishments:</a:t>
            </a:r>
          </a:p>
          <a:p>
            <a:r>
              <a:rPr lang="en-US" sz="1600" dirty="0">
                <a:solidFill>
                  <a:srgbClr val="252525"/>
                </a:solidFill>
              </a:rPr>
              <a:t>I</a:t>
            </a:r>
            <a:r>
              <a:rPr lang="en-US" sz="1600" b="0" i="0" dirty="0">
                <a:solidFill>
                  <a:srgbClr val="252525"/>
                </a:solidFill>
                <a:effectLst/>
              </a:rPr>
              <a:t>nvolved in various expansion projects as a Project Manager</a:t>
            </a:r>
          </a:p>
          <a:p>
            <a:r>
              <a:rPr lang="en-US" sz="1600" dirty="0">
                <a:solidFill>
                  <a:srgbClr val="252525"/>
                </a:solidFill>
              </a:rPr>
              <a:t>H</a:t>
            </a:r>
            <a:r>
              <a:rPr lang="en-US" sz="1600" b="0" i="0" dirty="0">
                <a:solidFill>
                  <a:srgbClr val="252525"/>
                </a:solidFill>
                <a:effectLst/>
              </a:rPr>
              <a:t>olds the position of Chair at the Canada Mining Innovation Council (CMIC), indicating a leadership role in driving innovation and technological advancements within the mining sector</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Jean Robitaille</a:t>
            </a:r>
          </a:p>
          <a:p>
            <a:pPr marL="0" indent="0">
              <a:buNone/>
            </a:pPr>
            <a:r>
              <a:rPr lang="en-CA" sz="1600" kern="0" dirty="0"/>
              <a:t>Executive Vice President, Chief Strategy &amp; Technology Officer</a:t>
            </a:r>
          </a:p>
        </p:txBody>
      </p:sp>
    </p:spTree>
    <p:extLst>
      <p:ext uri="{BB962C8B-B14F-4D97-AF65-F5344CB8AC3E}">
        <p14:creationId xmlns:p14="http://schemas.microsoft.com/office/powerpoint/2010/main" val="5189723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en-US" sz="1600" b="0" i="0" dirty="0">
                <a:effectLst/>
              </a:rPr>
              <a:t>Bachelor of Applied Sciences in Mineral Engineering from the University of Toronto</a:t>
            </a:r>
          </a:p>
          <a:p>
            <a:r>
              <a:rPr lang="en-US" sz="1600" b="0" i="0" dirty="0">
                <a:effectLst/>
              </a:rPr>
              <a:t>Executive MBA from the Kellogg-Schulich School of Management</a:t>
            </a:r>
          </a:p>
          <a:p>
            <a:pPr marL="0" indent="0">
              <a:buNone/>
            </a:pPr>
            <a:r>
              <a:rPr lang="en-US" sz="1600" b="1" i="0" dirty="0">
                <a:effectLst/>
              </a:rPr>
              <a:t>Experience</a:t>
            </a:r>
            <a:r>
              <a:rPr lang="en-US" sz="1600" b="0" i="0" dirty="0">
                <a:effectLst/>
              </a:rPr>
              <a:t>: </a:t>
            </a:r>
          </a:p>
          <a:p>
            <a:r>
              <a:rPr lang="en-US" sz="1600" dirty="0"/>
              <a:t>Previously held roles as Chief Operating Officer (2021 - 2022), Senior Vice President of Technical Services and Innovation (2020 - 2021), and Vice President of Technical Services (2019 - 2020) at Kirkland Lake Gold</a:t>
            </a:r>
          </a:p>
          <a:p>
            <a:r>
              <a:rPr lang="en-US" sz="1600" dirty="0"/>
              <a:t>Past positions include Vice President of Technical Services at Tahoe Resources Inc. and various operational and technical roles at Lake Shore Gold Corp</a:t>
            </a:r>
          </a:p>
          <a:p>
            <a:r>
              <a:rPr lang="en-US" sz="1600" dirty="0"/>
              <a:t>Professional Engineer with over 20 years of experience in operational and technical roles within the mining industry</a:t>
            </a:r>
          </a:p>
          <a:p>
            <a:r>
              <a:rPr lang="en-US" sz="1600" dirty="0"/>
              <a:t>Currently chairs the Board of Directors of the Ontario Mining Association</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Natasha Vaz, P.Eng.</a:t>
            </a:r>
          </a:p>
          <a:p>
            <a:pPr marL="0" indent="0">
              <a:buNone/>
            </a:pPr>
            <a:r>
              <a:rPr lang="en-CA" sz="1600" kern="0" dirty="0"/>
              <a:t>Executive Vice President, Chief Operating Officer – ON, AUS, MEX</a:t>
            </a:r>
          </a:p>
        </p:txBody>
      </p:sp>
      <p:pic>
        <p:nvPicPr>
          <p:cNvPr id="2" name="Picture 2">
            <a:extLst>
              <a:ext uri="{FF2B5EF4-FFF2-40B4-BE49-F238E27FC236}">
                <a16:creationId xmlns:a16="http://schemas.microsoft.com/office/drawing/2014/main" id="{7649CE33-0B34-4673-5C53-FC70073059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8962" y="1054037"/>
            <a:ext cx="2680073" cy="470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0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8D7D8F6F-7561-E7B7-E599-4717ADEB8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4" y="1056834"/>
            <a:ext cx="2782544"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Progressed through executive roles within the company, including Senior Vice President, Legal, General Counsel, Corporate Secretary, and Vice President, Legal &amp; Corporate Secretary</a:t>
            </a:r>
          </a:p>
          <a:p>
            <a:r>
              <a:rPr lang="en-US" sz="1600" b="0" i="0" dirty="0">
                <a:solidFill>
                  <a:srgbClr val="252525"/>
                </a:solidFill>
                <a:effectLst/>
              </a:rPr>
              <a:t>Previously served as in-house counsel for a Canadian-based international manufacturing company and worked as a corporate securities lawyer at a prominent Toronto law firm</a:t>
            </a:r>
          </a:p>
          <a:p>
            <a:pPr marL="0" indent="0">
              <a:buNone/>
            </a:pPr>
            <a:r>
              <a:rPr lang="en-US" sz="1600" b="1" i="0" dirty="0">
                <a:solidFill>
                  <a:srgbClr val="252525"/>
                </a:solidFill>
                <a:effectLst/>
              </a:rPr>
              <a:t>Recognitions/Accomplishments:</a:t>
            </a:r>
          </a:p>
          <a:p>
            <a:r>
              <a:rPr lang="en-US" sz="1600" dirty="0">
                <a:solidFill>
                  <a:srgbClr val="252525"/>
                </a:solidFill>
              </a:rPr>
              <a:t>Provides strategic legal advice to the company and the Board of Directors</a:t>
            </a:r>
          </a:p>
          <a:p>
            <a:r>
              <a:rPr lang="en-US" sz="1600" dirty="0">
                <a:solidFill>
                  <a:srgbClr val="252525"/>
                </a:solidFill>
              </a:rPr>
              <a:t>Leads teams in Legal, Indigenous, Community &amp; Government Relations, and Communications at Agnico Eagle</a:t>
            </a:r>
          </a:p>
          <a:p>
            <a:r>
              <a:rPr lang="en-US" sz="1600" dirty="0">
                <a:solidFill>
                  <a:srgbClr val="252525"/>
                </a:solidFill>
              </a:rPr>
              <a:t>Held progressively responsible executive positions within the company, showcasing an evolving leadership role</a:t>
            </a:r>
          </a:p>
          <a:p>
            <a:r>
              <a:rPr lang="en-US" sz="1600" dirty="0">
                <a:solidFill>
                  <a:srgbClr val="252525"/>
                </a:solidFill>
              </a:rPr>
              <a:t>Prior experience in both corporate law and as in-house counsel, contributing to a diverse legal skill set</a:t>
            </a:r>
            <a:endParaRPr lang="en-US" sz="1600" b="0" i="0" dirty="0">
              <a:solidFill>
                <a:srgbClr val="252525"/>
              </a:solidFill>
              <a:effectLst/>
            </a:endParaRP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Chris Vollmershausen</a:t>
            </a:r>
          </a:p>
          <a:p>
            <a:pPr marL="0" indent="0">
              <a:buNone/>
            </a:pPr>
            <a:r>
              <a:rPr lang="en-CA" sz="1600" kern="0" dirty="0"/>
              <a:t>Executive Vice President, Legal, General Counsel &amp; Corporate Secretary</a:t>
            </a:r>
          </a:p>
        </p:txBody>
      </p:sp>
    </p:spTree>
    <p:extLst>
      <p:ext uri="{BB962C8B-B14F-4D97-AF65-F5344CB8AC3E}">
        <p14:creationId xmlns:p14="http://schemas.microsoft.com/office/powerpoint/2010/main" val="328015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88E73D-ADB4-200B-BE74-20BA4805021D}"/>
              </a:ext>
            </a:extLst>
          </p:cNvPr>
          <p:cNvSpPr>
            <a:spLocks noGrp="1"/>
          </p:cNvSpPr>
          <p:nvPr>
            <p:ph sz="quarter" idx="14"/>
          </p:nvPr>
        </p:nvSpPr>
        <p:spPr/>
        <p:txBody>
          <a:bodyPr/>
          <a:lstStyle/>
          <a:p>
            <a:r>
              <a:rPr lang="en-US" sz="1600" dirty="0"/>
              <a:t>“Senior” mining companies are generally in charge of mine development</a:t>
            </a:r>
          </a:p>
          <a:p>
            <a:r>
              <a:rPr lang="en-US" sz="1600" dirty="0"/>
              <a:t>The mine itself needs to be built by uncovering the deposit, preparing the area, and sinking the shafts. </a:t>
            </a:r>
          </a:p>
          <a:p>
            <a:r>
              <a:rPr lang="en-US" sz="1600" dirty="0"/>
              <a:t>A processing plant needs to be constructed and infrastructure such as roads or rail may need to be built to transport large quantities of the metal or mineral for further processing and sale.</a:t>
            </a:r>
          </a:p>
          <a:p>
            <a:r>
              <a:rPr lang="en-US" sz="1600" dirty="0"/>
              <a:t>Mines are either:</a:t>
            </a:r>
          </a:p>
          <a:p>
            <a:pPr lvl="1"/>
            <a:r>
              <a:rPr lang="en-US" sz="1600" dirty="0"/>
              <a:t>“Open pit,” meaning a large hole on the surface</a:t>
            </a:r>
          </a:p>
          <a:p>
            <a:pPr lvl="1"/>
            <a:r>
              <a:rPr lang="en-US" sz="1600" dirty="0"/>
              <a:t>“Underground,” consisting of a series of shafts beneath the surface, or a combination of the two</a:t>
            </a:r>
          </a:p>
          <a:p>
            <a:pPr marL="228600" lvl="1" indent="0">
              <a:buNone/>
            </a:pPr>
            <a:endParaRPr lang="en-US" sz="1600" dirty="0"/>
          </a:p>
        </p:txBody>
      </p:sp>
      <p:sp>
        <p:nvSpPr>
          <p:cNvPr id="6" name="Title 5">
            <a:extLst>
              <a:ext uri="{FF2B5EF4-FFF2-40B4-BE49-F238E27FC236}">
                <a16:creationId xmlns:a16="http://schemas.microsoft.com/office/drawing/2014/main" id="{DF8A0A67-C04A-2264-7E03-EAD1F4380AA0}"/>
              </a:ext>
            </a:extLst>
          </p:cNvPr>
          <p:cNvSpPr>
            <a:spLocks noGrp="1"/>
          </p:cNvSpPr>
          <p:nvPr>
            <p:ph type="title"/>
          </p:nvPr>
        </p:nvSpPr>
        <p:spPr/>
        <p:txBody>
          <a:bodyPr/>
          <a:lstStyle/>
          <a:p>
            <a:r>
              <a:rPr lang="en-US" dirty="0"/>
              <a:t>Mine Complex Development</a:t>
            </a:r>
          </a:p>
        </p:txBody>
      </p:sp>
      <p:sp>
        <p:nvSpPr>
          <p:cNvPr id="7" name="Text Placeholder 3">
            <a:extLst>
              <a:ext uri="{FF2B5EF4-FFF2-40B4-BE49-F238E27FC236}">
                <a16:creationId xmlns:a16="http://schemas.microsoft.com/office/drawing/2014/main" id="{B97CDB7E-718A-22ED-4909-70C3DF097C5F}"/>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0F7C8066-5C2B-5769-8A38-CDD20AFD70AF}"/>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spTree>
    <p:extLst>
      <p:ext uri="{BB962C8B-B14F-4D97-AF65-F5344CB8AC3E}">
        <p14:creationId xmlns:p14="http://schemas.microsoft.com/office/powerpoint/2010/main" val="42650708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5508DCE-196C-4AF0-96D0-6BE00719A4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1" y="1054038"/>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solidFill>
                  <a:srgbClr val="252525"/>
                </a:solidFill>
              </a:rPr>
              <a:t>Education</a:t>
            </a:r>
            <a:r>
              <a:rPr lang="en-US" sz="1600" dirty="0">
                <a:solidFill>
                  <a:srgbClr val="252525"/>
                </a:solidFill>
              </a:rPr>
              <a:t>:</a:t>
            </a:r>
          </a:p>
          <a:p>
            <a:r>
              <a:rPr lang="en-US" sz="1600" b="0" i="0" dirty="0">
                <a:solidFill>
                  <a:srgbClr val="252525"/>
                </a:solidFill>
                <a:effectLst/>
              </a:rPr>
              <a:t>Degree in Chemical Engineering from Middle East Technical University</a:t>
            </a:r>
            <a:endParaRPr lang="en-US" sz="1600" dirty="0">
              <a:solidFill>
                <a:srgbClr val="252525"/>
              </a:solidFill>
            </a:endParaRP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Vice President, Sustainability &amp; Regulatory Affairs, with previous experience as Vice President, Environment at Kirkland Lake Gold from 2017 to 2022</a:t>
            </a:r>
          </a:p>
          <a:p>
            <a:r>
              <a:rPr lang="en-US" sz="1600" b="0" i="0" dirty="0">
                <a:solidFill>
                  <a:srgbClr val="252525"/>
                </a:solidFill>
                <a:effectLst/>
              </a:rPr>
              <a:t>Over 20 years of comprehensive experience in the mining sector, spanning research, consulting, engineering, and business development</a:t>
            </a:r>
          </a:p>
          <a:p>
            <a:pPr marL="0" indent="0">
              <a:buNone/>
            </a:pPr>
            <a:r>
              <a:rPr lang="en-US" sz="1600" b="1" i="0" dirty="0">
                <a:solidFill>
                  <a:srgbClr val="252525"/>
                </a:solidFill>
                <a:effectLst/>
              </a:rPr>
              <a:t>Recognitions/Accomplishments:</a:t>
            </a:r>
          </a:p>
          <a:p>
            <a:r>
              <a:rPr lang="en-US" sz="1600" dirty="0">
                <a:solidFill>
                  <a:srgbClr val="252525"/>
                </a:solidFill>
              </a:rPr>
              <a:t>Recipient of the Central District Distinguished Service Award and the Sustainable Development Award from CIM</a:t>
            </a:r>
          </a:p>
          <a:p>
            <a:r>
              <a:rPr lang="en-US" sz="1600" dirty="0">
                <a:solidFill>
                  <a:srgbClr val="252525"/>
                </a:solidFill>
              </a:rPr>
              <a:t>Active committee member in various organizations, including the Canadian Institute of Mining and the Ontario Mining Association</a:t>
            </a:r>
          </a:p>
          <a:p>
            <a:r>
              <a:rPr lang="en-US" sz="1600" dirty="0">
                <a:solidFill>
                  <a:srgbClr val="252525"/>
                </a:solidFill>
              </a:rPr>
              <a:t>Appointed as the mining representative for the Canadian Sustainability Standards Board, contributing efforts to align ESG reporting</a:t>
            </a:r>
            <a:endParaRPr lang="en-US" sz="1600" b="0" i="0" dirty="0">
              <a:solidFill>
                <a:srgbClr val="252525"/>
              </a:solidFill>
              <a:effectLst/>
            </a:endParaRP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Mohammed Ali</a:t>
            </a:r>
          </a:p>
          <a:p>
            <a:pPr marL="0" indent="0">
              <a:buNone/>
            </a:pPr>
            <a:r>
              <a:rPr lang="en-CA" sz="1600" kern="0" dirty="0"/>
              <a:t>Vice President, Sustainability &amp; Regulatory Affairs</a:t>
            </a:r>
          </a:p>
        </p:txBody>
      </p:sp>
    </p:spTree>
    <p:extLst>
      <p:ext uri="{BB962C8B-B14F-4D97-AF65-F5344CB8AC3E}">
        <p14:creationId xmlns:p14="http://schemas.microsoft.com/office/powerpoint/2010/main" val="2620895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F0072F16-39B1-2556-5893-9D456C3130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1" y="1056834"/>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Vice President, Health, Safety, Social Affairs, and People at Agnico Eagle</a:t>
            </a:r>
          </a:p>
          <a:p>
            <a:pPr lvl="1"/>
            <a:r>
              <a:rPr lang="en-US" sz="1600" dirty="0">
                <a:solidFill>
                  <a:srgbClr val="252525"/>
                </a:solidFill>
              </a:rPr>
              <a:t>O</a:t>
            </a:r>
            <a:r>
              <a:rPr lang="en-US" sz="1600" b="0" i="0" dirty="0">
                <a:solidFill>
                  <a:srgbClr val="252525"/>
                </a:solidFill>
                <a:effectLst/>
              </a:rPr>
              <a:t>verseeing Health &amp; Safety, Human Resources, Indigenous, Community &amp; Government Relations, and Communications teams</a:t>
            </a:r>
          </a:p>
          <a:p>
            <a:r>
              <a:rPr lang="en-US" sz="1600" b="0" i="0" dirty="0">
                <a:solidFill>
                  <a:srgbClr val="252525"/>
                </a:solidFill>
                <a:effectLst/>
              </a:rPr>
              <a:t>Progressed through various roles at Agnico Eagle since 2001, including positions at Meadowbank and LaRonde Complex mines, involvement in Abitibi (Quebec) region operations, and as part of the management team for the Kittilä mine (Finland)</a:t>
            </a:r>
          </a:p>
          <a:p>
            <a:r>
              <a:rPr lang="en-US" sz="1600" b="0" i="0" dirty="0">
                <a:solidFill>
                  <a:srgbClr val="252525"/>
                </a:solidFill>
                <a:effectLst/>
              </a:rPr>
              <a:t>Held roles including Vice President, People &amp; Social Affairs; Senior Corporate Director, Communications, Social, and Public Affairs; Director, Nunavut Shared Services; Strategic Optimization Superintendent - Nunavut; and Human Resources Manager - Nunavut</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Jason Allaire</a:t>
            </a:r>
          </a:p>
          <a:p>
            <a:pPr marL="0" indent="0">
              <a:buNone/>
            </a:pPr>
            <a:r>
              <a:rPr lang="en-CA" sz="1600" kern="0" dirty="0"/>
              <a:t>Vice President, Health, Safety, Social Affairs and People</a:t>
            </a:r>
          </a:p>
        </p:txBody>
      </p:sp>
    </p:spTree>
    <p:extLst>
      <p:ext uri="{BB962C8B-B14F-4D97-AF65-F5344CB8AC3E}">
        <p14:creationId xmlns:p14="http://schemas.microsoft.com/office/powerpoint/2010/main" val="17018676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1449BAFB-78B3-22C6-BB01-D2671735D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1" y="1054038"/>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en-US" sz="1600" b="0" i="0" dirty="0">
                <a:effectLst/>
              </a:rPr>
              <a:t>Bachelor of Commerce with a minor in Economics from the University of Toronto</a:t>
            </a:r>
          </a:p>
          <a:p>
            <a:r>
              <a:rPr lang="en-US" sz="1600" b="0" i="0" dirty="0">
                <a:effectLst/>
              </a:rPr>
              <a:t>Member of the Chartered Professional Accountants of Ontario (CPA, CA)</a:t>
            </a:r>
          </a:p>
          <a:p>
            <a:r>
              <a:rPr lang="en-US" sz="1600" b="0" i="0" dirty="0">
                <a:effectLst/>
              </a:rPr>
              <a:t>Certified Public Accountant (CPA) in Illinois, USA</a:t>
            </a:r>
          </a:p>
          <a:p>
            <a:pPr marL="0" indent="0">
              <a:buNone/>
            </a:pPr>
            <a:r>
              <a:rPr lang="en-US" sz="1600" b="1" i="0" dirty="0">
                <a:effectLst/>
              </a:rPr>
              <a:t>Experience</a:t>
            </a:r>
            <a:r>
              <a:rPr lang="en-US" sz="1600" b="0" i="0" dirty="0">
                <a:effectLst/>
              </a:rPr>
              <a:t>: </a:t>
            </a:r>
          </a:p>
          <a:p>
            <a:r>
              <a:rPr lang="en-US" sz="1600" dirty="0"/>
              <a:t>Joined Agnico Eagle in 2004 and held progressively senior roles, including Corporate Director, Controller, and Manager of Corporate Reporting</a:t>
            </a:r>
          </a:p>
          <a:p>
            <a:pPr lvl="1"/>
            <a:r>
              <a:rPr lang="en-US" sz="1600" dirty="0"/>
              <a:t>Led and contributed to various core financial departments, including Internal Audit, Financial Planning and Analysis, Financial Systems, and Treasury</a:t>
            </a:r>
          </a:p>
          <a:p>
            <a:r>
              <a:rPr lang="en-US" sz="1600" dirty="0"/>
              <a:t>Previously worked at Ernst &amp; Young LLP in audit and tax positions</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Mathew Cook</a:t>
            </a:r>
          </a:p>
          <a:p>
            <a:pPr marL="0" indent="0">
              <a:buNone/>
            </a:pPr>
            <a:r>
              <a:rPr lang="en-CA" sz="1600" kern="0" dirty="0"/>
              <a:t>Vice President, Finance</a:t>
            </a:r>
          </a:p>
        </p:txBody>
      </p:sp>
    </p:spTree>
    <p:extLst>
      <p:ext uri="{BB962C8B-B14F-4D97-AF65-F5344CB8AC3E}">
        <p14:creationId xmlns:p14="http://schemas.microsoft.com/office/powerpoint/2010/main" val="18202840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3F00DB7E-0C3C-8109-7F48-8CBB558794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1" y="1045266"/>
            <a:ext cx="3302949" cy="470915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t>Education</a:t>
            </a:r>
            <a:r>
              <a:rPr lang="en-US" sz="1600" dirty="0"/>
              <a:t>:</a:t>
            </a:r>
          </a:p>
          <a:p>
            <a:r>
              <a:rPr lang="en-US" sz="1600" b="0" i="0" dirty="0">
                <a:effectLst/>
              </a:rPr>
              <a:t>Graduated from the University of Western Ontario</a:t>
            </a:r>
          </a:p>
          <a:p>
            <a:r>
              <a:rPr lang="en-US" sz="1600" b="0" i="0" dirty="0">
                <a:effectLst/>
              </a:rPr>
              <a:t>Holds the designation of Chartered Professional Accountant (CPA, CMA)</a:t>
            </a:r>
          </a:p>
          <a:p>
            <a:pPr marL="0" indent="0">
              <a:buNone/>
            </a:pPr>
            <a:r>
              <a:rPr lang="en-US" sz="1600" b="1" i="0" dirty="0">
                <a:effectLst/>
              </a:rPr>
              <a:t>Experience</a:t>
            </a:r>
            <a:r>
              <a:rPr lang="en-US" sz="1600" b="0" i="0" dirty="0">
                <a:effectLst/>
              </a:rPr>
              <a:t>: </a:t>
            </a:r>
          </a:p>
          <a:p>
            <a:r>
              <a:rPr lang="en-US" sz="1600" dirty="0"/>
              <a:t>Previously Corporate Director, Treasurer, contributing to the growth of Agnico Eagle's treasury and financial risk management strategies</a:t>
            </a:r>
          </a:p>
          <a:p>
            <a:r>
              <a:rPr lang="en-US" sz="1600" dirty="0"/>
              <a:t>Held the role of Mine Controller at the Meadowbank Mine since joining in 2007</a:t>
            </a:r>
          </a:p>
          <a:p>
            <a:r>
              <a:rPr lang="en-US" sz="1600" dirty="0"/>
              <a:t>Has nearly 20 years of experience in treasury, corporate finance, financial reporting and planning, and operations finance</a:t>
            </a:r>
          </a:p>
          <a:p>
            <a:r>
              <a:rPr lang="en-US" sz="1600" dirty="0"/>
              <a:t>Possesses 15 years of experience specifically within the mining industry</a:t>
            </a:r>
          </a:p>
          <a:p>
            <a:r>
              <a:rPr lang="en-US" sz="1600" dirty="0"/>
              <a:t>Held finance positions in leading diamond mining and global consumer packaged goods companies before joining Agnico Eagle</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Ben Lam, CPA, CMA</a:t>
            </a:r>
          </a:p>
          <a:p>
            <a:pPr marL="0" indent="0">
              <a:buNone/>
            </a:pPr>
            <a:r>
              <a:rPr lang="en-CA" sz="1600" kern="0" dirty="0"/>
              <a:t>Vice President, Treasury</a:t>
            </a:r>
          </a:p>
        </p:txBody>
      </p:sp>
      <p:sp>
        <p:nvSpPr>
          <p:cNvPr id="8" name="Title 5">
            <a:extLst>
              <a:ext uri="{FF2B5EF4-FFF2-40B4-BE49-F238E27FC236}">
                <a16:creationId xmlns:a16="http://schemas.microsoft.com/office/drawing/2014/main" id="{125288FF-A2CC-30A7-6745-0246BC7E4BAB}"/>
              </a:ext>
            </a:extLst>
          </p:cNvPr>
          <p:cNvSpPr>
            <a:spLocks noGrp="1"/>
          </p:cNvSpPr>
          <p:nvPr>
            <p:ph type="title"/>
          </p:nvPr>
        </p:nvSpPr>
        <p:spPr>
          <a:xfrm>
            <a:off x="331788" y="546100"/>
            <a:ext cx="9399587" cy="320675"/>
          </a:xfrm>
        </p:spPr>
        <p:txBody>
          <a:bodyPr/>
          <a:lstStyle/>
          <a:p>
            <a:r>
              <a:rPr lang="en-CA" dirty="0"/>
              <a:t>Management Team</a:t>
            </a:r>
          </a:p>
        </p:txBody>
      </p:sp>
    </p:spTree>
    <p:extLst>
      <p:ext uri="{BB962C8B-B14F-4D97-AF65-F5344CB8AC3E}">
        <p14:creationId xmlns:p14="http://schemas.microsoft.com/office/powerpoint/2010/main" val="24301404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9BFF264D-2149-9960-911E-CDDD8B10D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291" y="1056834"/>
            <a:ext cx="3302949" cy="47091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18C75E4-C546-2A1D-C7B9-FDD7588251B2}"/>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329184" y="963440"/>
            <a:ext cx="5646314" cy="5852030"/>
          </a:xfrm>
        </p:spPr>
        <p:txBody>
          <a:bodyPr/>
          <a:lstStyle/>
          <a:p>
            <a:pPr marL="0" indent="0">
              <a:buNone/>
            </a:pPr>
            <a:r>
              <a:rPr lang="en-US" sz="1600" b="1" dirty="0">
                <a:solidFill>
                  <a:srgbClr val="252525"/>
                </a:solidFill>
              </a:rPr>
              <a:t>Education</a:t>
            </a:r>
            <a:r>
              <a:rPr lang="en-US" sz="1600" dirty="0">
                <a:solidFill>
                  <a:srgbClr val="252525"/>
                </a:solidFill>
              </a:rPr>
              <a:t>:</a:t>
            </a:r>
          </a:p>
          <a:p>
            <a:r>
              <a:rPr lang="en-US" sz="1600" b="0" i="0" dirty="0">
                <a:solidFill>
                  <a:srgbClr val="252525"/>
                </a:solidFill>
                <a:effectLst/>
              </a:rPr>
              <a:t>Bachelor of Commerce (Honours) degree from Queen’s University</a:t>
            </a:r>
          </a:p>
          <a:p>
            <a:r>
              <a:rPr lang="en-US" sz="1600" b="0" i="0" dirty="0">
                <a:solidFill>
                  <a:srgbClr val="252525"/>
                </a:solidFill>
                <a:effectLst/>
              </a:rPr>
              <a:t>Chartered Professional Accountant (CPA, CA)</a:t>
            </a:r>
          </a:p>
          <a:p>
            <a:r>
              <a:rPr lang="en-US" sz="1600" b="0" i="0" dirty="0">
                <a:solidFill>
                  <a:srgbClr val="252525"/>
                </a:solidFill>
                <a:effectLst/>
              </a:rPr>
              <a:t>CFA Charter holder</a:t>
            </a:r>
          </a:p>
          <a:p>
            <a:r>
              <a:rPr lang="en-US" sz="1600" b="0" i="0" dirty="0">
                <a:solidFill>
                  <a:srgbClr val="252525"/>
                </a:solidFill>
                <a:effectLst/>
              </a:rPr>
              <a:t>ICD.D designation from the Institute of Corporate Directors</a:t>
            </a:r>
          </a:p>
          <a:p>
            <a:pPr marL="0" indent="0">
              <a:buNone/>
            </a:pPr>
            <a:r>
              <a:rPr lang="en-US" sz="1600" b="1" i="0" dirty="0">
                <a:solidFill>
                  <a:srgbClr val="252525"/>
                </a:solidFill>
                <a:effectLst/>
              </a:rPr>
              <a:t>Experience</a:t>
            </a:r>
            <a:r>
              <a:rPr lang="en-US" sz="1600" b="0" i="0" dirty="0">
                <a:solidFill>
                  <a:srgbClr val="252525"/>
                </a:solidFill>
                <a:effectLst/>
              </a:rPr>
              <a:t>: </a:t>
            </a:r>
          </a:p>
          <a:p>
            <a:r>
              <a:rPr lang="en-US" sz="1600" b="0" i="0" dirty="0">
                <a:solidFill>
                  <a:srgbClr val="252525"/>
                </a:solidFill>
                <a:effectLst/>
              </a:rPr>
              <a:t>Joined Agnico Eagle in 2019 as Senior Director, Corporate Development, later becoming Vice President, Corporate Development</a:t>
            </a:r>
          </a:p>
          <a:p>
            <a:r>
              <a:rPr lang="en-US" sz="1600" b="0" i="0" dirty="0">
                <a:solidFill>
                  <a:srgbClr val="252525"/>
                </a:solidFill>
                <a:effectLst/>
              </a:rPr>
              <a:t>Previously held progressively senior roles in Investment Banking with TD Securities, specializing in M&amp;A and financings within the global resources sector</a:t>
            </a:r>
          </a:p>
          <a:p>
            <a:r>
              <a:rPr lang="en-US" sz="1600" b="0" i="0" dirty="0">
                <a:solidFill>
                  <a:srgbClr val="252525"/>
                </a:solidFill>
                <a:effectLst/>
              </a:rPr>
              <a:t>Started his professional career as a staff accountant at Ernst &amp; Young</a:t>
            </a:r>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Management Team</a:t>
            </a:r>
          </a:p>
        </p:txBody>
      </p:sp>
      <p:pic>
        <p:nvPicPr>
          <p:cNvPr id="7" name="Picture 4" descr="Agnico Eagle Mines Limited - Media Centre - Logos">
            <a:extLst>
              <a:ext uri="{FF2B5EF4-FFF2-40B4-BE49-F238E27FC236}">
                <a16:creationId xmlns:a16="http://schemas.microsoft.com/office/drawing/2014/main" id="{CA0ABDC1-29D4-4B46-8D9A-5915CDE7B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8B2D0842-6480-E395-04C4-7586749393B1}"/>
              </a:ext>
            </a:extLst>
          </p:cNvPr>
          <p:cNvSpPr>
            <a:spLocks noGrp="1"/>
          </p:cNvSpPr>
          <p:nvPr>
            <p:ph type="body" sz="quarter" idx="10"/>
          </p:nvPr>
        </p:nvSpPr>
        <p:spPr>
          <a:xfrm>
            <a:off x="5121275" y="301625"/>
            <a:ext cx="4608513" cy="128588"/>
          </a:xfrm>
        </p:spPr>
        <p:txBody>
          <a:bodyPr/>
          <a:lstStyle/>
          <a:p>
            <a:r>
              <a:rPr lang="en-CA" sz="800" dirty="0"/>
              <a:t>Agnico Eagle Mines</a:t>
            </a:r>
          </a:p>
        </p:txBody>
      </p:sp>
      <p:sp>
        <p:nvSpPr>
          <p:cNvPr id="10" name="Content Placeholder 4">
            <a:extLst>
              <a:ext uri="{FF2B5EF4-FFF2-40B4-BE49-F238E27FC236}">
                <a16:creationId xmlns:a16="http://schemas.microsoft.com/office/drawing/2014/main" id="{D0520FB1-D39C-75DD-41F0-F251B067A850}"/>
              </a:ext>
            </a:extLst>
          </p:cNvPr>
          <p:cNvSpPr txBox="1">
            <a:spLocks/>
          </p:cNvSpPr>
          <p:nvPr/>
        </p:nvSpPr>
        <p:spPr bwMode="gray">
          <a:xfrm>
            <a:off x="6308294" y="5807638"/>
            <a:ext cx="3302949" cy="10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b="1" kern="0" dirty="0"/>
              <a:t>Peter Netupsky, CA, CPA, CFA</a:t>
            </a:r>
          </a:p>
          <a:p>
            <a:pPr marL="0" indent="0">
              <a:buNone/>
            </a:pPr>
            <a:r>
              <a:rPr lang="en-CA" sz="1600" kern="0" dirty="0"/>
              <a:t>Vice President, Corporate Development</a:t>
            </a:r>
          </a:p>
        </p:txBody>
      </p:sp>
    </p:spTree>
    <p:extLst>
      <p:ext uri="{BB962C8B-B14F-4D97-AF65-F5344CB8AC3E}">
        <p14:creationId xmlns:p14="http://schemas.microsoft.com/office/powerpoint/2010/main" val="36795217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89C052-1381-9A09-C7CC-F3F99B73018B}"/>
              </a:ext>
            </a:extLst>
          </p:cNvPr>
          <p:cNvSpPr>
            <a:spLocks noGrp="1"/>
          </p:cNvSpPr>
          <p:nvPr>
            <p:ph type="ftr" sz="quarter" idx="13"/>
          </p:nvPr>
        </p:nvSpPr>
        <p:spPr/>
        <p:txBody>
          <a:bodyPr/>
          <a:lstStyle/>
          <a:p>
            <a:r>
              <a:rPr lang="en-CA" dirty="0"/>
              <a:t>Source(s): S&amp;P Capital IQ, company filings</a:t>
            </a:r>
          </a:p>
          <a:p>
            <a:endParaRPr lang="en-CA" dirty="0"/>
          </a:p>
        </p:txBody>
      </p:sp>
      <p:sp>
        <p:nvSpPr>
          <p:cNvPr id="3" name="Text Placeholder 2">
            <a:extLst>
              <a:ext uri="{FF2B5EF4-FFF2-40B4-BE49-F238E27FC236}">
                <a16:creationId xmlns:a16="http://schemas.microsoft.com/office/drawing/2014/main" id="{EEA214BD-7439-3E68-3ABC-DE7423DDF487}"/>
              </a:ext>
            </a:extLst>
          </p:cNvPr>
          <p:cNvSpPr>
            <a:spLocks noGrp="1"/>
          </p:cNvSpPr>
          <p:nvPr>
            <p:ph type="body" sz="quarter" idx="10"/>
          </p:nvPr>
        </p:nvSpPr>
        <p:spPr/>
        <p:txBody>
          <a:bodyPr/>
          <a:lstStyle/>
          <a:p>
            <a:r>
              <a:rPr lang="en-CA" sz="800" dirty="0">
                <a:latin typeface="Times New Roman" panose="02020603050405020304" pitchFamily="18" charset="0"/>
                <a:cs typeface="Times New Roman" panose="02020603050405020304" pitchFamily="18" charset="0"/>
              </a:rPr>
              <a:t>Agnico Eagle Mines</a:t>
            </a:r>
          </a:p>
        </p:txBody>
      </p:sp>
      <p:sp>
        <p:nvSpPr>
          <p:cNvPr id="5" name="Title 4">
            <a:extLst>
              <a:ext uri="{FF2B5EF4-FFF2-40B4-BE49-F238E27FC236}">
                <a16:creationId xmlns:a16="http://schemas.microsoft.com/office/drawing/2014/main" id="{B11C6B7D-802C-88DB-3E21-431A0A6E5EBE}"/>
              </a:ext>
            </a:extLst>
          </p:cNvPr>
          <p:cNvSpPr>
            <a:spLocks noGrp="1"/>
          </p:cNvSpPr>
          <p:nvPr>
            <p:ph type="title"/>
          </p:nvPr>
        </p:nvSpPr>
        <p:spPr/>
        <p:txBody>
          <a:bodyPr/>
          <a:lstStyle/>
          <a:p>
            <a:r>
              <a:rPr lang="en-US" dirty="0"/>
              <a:t>Agnico Eagle Mines: Q2 2023 Earnings Results</a:t>
            </a:r>
            <a:endParaRPr lang="en-CA" dirty="0"/>
          </a:p>
        </p:txBody>
      </p:sp>
      <p:sp>
        <p:nvSpPr>
          <p:cNvPr id="7" name="Content Placeholder 6">
            <a:extLst>
              <a:ext uri="{FF2B5EF4-FFF2-40B4-BE49-F238E27FC236}">
                <a16:creationId xmlns:a16="http://schemas.microsoft.com/office/drawing/2014/main" id="{1B8E5DE5-B34E-FB4E-1C50-0F18C0068153}"/>
              </a:ext>
            </a:extLst>
          </p:cNvPr>
          <p:cNvSpPr>
            <a:spLocks noGrp="1"/>
          </p:cNvSpPr>
          <p:nvPr>
            <p:ph sz="quarter" idx="16"/>
          </p:nvPr>
        </p:nvSpPr>
        <p:spPr/>
        <p:txBody>
          <a:bodyPr/>
          <a:lstStyle/>
          <a:p>
            <a:r>
              <a:rPr lang="en-US" dirty="0">
                <a:latin typeface="Times New Roman" panose="02020603050405020304" pitchFamily="18" charset="0"/>
                <a:cs typeface="Times New Roman" panose="02020603050405020304" pitchFamily="18" charset="0"/>
              </a:rPr>
              <a:t>San Nicolas feasibility study targeted for 1H24, following the EIA’s completion guided for 3Q23; the 50/50 venture with Teck will expose AEM to copper-zinc resources</a:t>
            </a:r>
          </a:p>
          <a:p>
            <a:r>
              <a:rPr lang="en-US" dirty="0">
                <a:latin typeface="Times New Roman" panose="02020603050405020304" pitchFamily="18" charset="0"/>
                <a:cs typeface="Times New Roman" panose="02020603050405020304" pitchFamily="18" charset="0"/>
              </a:rPr>
              <a:t>Odyssey achieved initial production; Detour undergoing a mining scenario study targeted for 1H24 and has a new ore sorting pilot test is underway for about 1.5mt of low-grade ore</a:t>
            </a:r>
          </a:p>
          <a:p>
            <a:r>
              <a:rPr lang="en-US" dirty="0">
                <a:latin typeface="Times New Roman" panose="02020603050405020304" pitchFamily="18" charset="0"/>
                <a:cs typeface="Times New Roman" panose="02020603050405020304" pitchFamily="18" charset="0"/>
              </a:rPr>
              <a:t>Detour set another quarterly record for throughput; however, annualized throughput is expected to come in at 27mtpa below guided 28mtpa</a:t>
            </a:r>
          </a:p>
          <a:p>
            <a:r>
              <a:rPr lang="en-US" dirty="0">
                <a:latin typeface="Times New Roman" panose="02020603050405020304" pitchFamily="18" charset="0"/>
                <a:cs typeface="Times New Roman" panose="02020603050405020304" pitchFamily="18" charset="0"/>
              </a:rPr>
              <a:t>Canadian Malartic and LaRonde drove upward pressure on production which was partially offset by lower output at Kittila and Meadowbank</a:t>
            </a:r>
            <a:endParaRPr lang="en-CA" dirty="0">
              <a:latin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9C35AF9C-4D97-6FB6-A821-237F0909D145}"/>
              </a:ext>
            </a:extLst>
          </p:cNvPr>
          <p:cNvSpPr>
            <a:spLocks noGrp="1"/>
          </p:cNvSpPr>
          <p:nvPr>
            <p:ph sz="quarter" idx="18"/>
          </p:nvPr>
        </p:nvSpPr>
        <p:spPr/>
        <p:txBody>
          <a:bodyPr/>
          <a:lstStyle/>
          <a:p>
            <a:r>
              <a:rPr lang="en-US"/>
              <a:t>Commentary</a:t>
            </a:r>
            <a:endParaRPr lang="en-CA"/>
          </a:p>
        </p:txBody>
      </p:sp>
      <p:sp>
        <p:nvSpPr>
          <p:cNvPr id="10" name="Content Placeholder 9">
            <a:extLst>
              <a:ext uri="{FF2B5EF4-FFF2-40B4-BE49-F238E27FC236}">
                <a16:creationId xmlns:a16="http://schemas.microsoft.com/office/drawing/2014/main" id="{2FEE9D65-296C-B710-D048-FB4D36F451C7}"/>
              </a:ext>
            </a:extLst>
          </p:cNvPr>
          <p:cNvSpPr>
            <a:spLocks noGrp="1"/>
          </p:cNvSpPr>
          <p:nvPr>
            <p:ph sz="quarter" idx="19"/>
          </p:nvPr>
        </p:nvSpPr>
        <p:spPr/>
        <p:txBody>
          <a:bodyPr/>
          <a:lstStyle/>
          <a:p>
            <a:r>
              <a:rPr lang="en-US"/>
              <a:t>Earnings Table</a:t>
            </a:r>
            <a:endParaRPr lang="en-CA"/>
          </a:p>
        </p:txBody>
      </p:sp>
      <p:sp>
        <p:nvSpPr>
          <p:cNvPr id="11" name="Content Placeholder 10">
            <a:extLst>
              <a:ext uri="{FF2B5EF4-FFF2-40B4-BE49-F238E27FC236}">
                <a16:creationId xmlns:a16="http://schemas.microsoft.com/office/drawing/2014/main" id="{B764342A-C428-05FA-5054-7B09787AAB95}"/>
              </a:ext>
            </a:extLst>
          </p:cNvPr>
          <p:cNvSpPr>
            <a:spLocks noGrp="1"/>
          </p:cNvSpPr>
          <p:nvPr>
            <p:ph sz="quarter" idx="20"/>
          </p:nvPr>
        </p:nvSpPr>
        <p:spPr/>
        <p:txBody>
          <a:bodyPr/>
          <a:lstStyle/>
          <a:p>
            <a:r>
              <a:rPr lang="en-US" dirty="0"/>
              <a:t>Management’s Forward Guidance</a:t>
            </a:r>
            <a:endParaRPr lang="en-CA" dirty="0"/>
          </a:p>
        </p:txBody>
      </p:sp>
      <p:sp>
        <p:nvSpPr>
          <p:cNvPr id="12" name="Content Placeholder 11">
            <a:extLst>
              <a:ext uri="{FF2B5EF4-FFF2-40B4-BE49-F238E27FC236}">
                <a16:creationId xmlns:a16="http://schemas.microsoft.com/office/drawing/2014/main" id="{FC2BB9BC-77F1-9B8B-A59E-DB448F90F3FD}"/>
              </a:ext>
            </a:extLst>
          </p:cNvPr>
          <p:cNvSpPr>
            <a:spLocks noGrp="1"/>
          </p:cNvSpPr>
          <p:nvPr>
            <p:ph sz="quarter" idx="21"/>
          </p:nvPr>
        </p:nvSpPr>
        <p:spPr/>
        <p:txBody>
          <a:bodyPr/>
          <a:lstStyle/>
          <a:p>
            <a:r>
              <a:rPr lang="en-US"/>
              <a:t>P/NAV Comparison</a:t>
            </a:r>
            <a:endParaRPr lang="en-CA"/>
          </a:p>
        </p:txBody>
      </p:sp>
      <p:sp>
        <p:nvSpPr>
          <p:cNvPr id="13" name="Text Placeholder 12">
            <a:extLst>
              <a:ext uri="{FF2B5EF4-FFF2-40B4-BE49-F238E27FC236}">
                <a16:creationId xmlns:a16="http://schemas.microsoft.com/office/drawing/2014/main" id="{A05D3074-60AD-FD77-4E17-26832138827C}"/>
              </a:ext>
            </a:extLst>
          </p:cNvPr>
          <p:cNvSpPr>
            <a:spLocks noGrp="1"/>
          </p:cNvSpPr>
          <p:nvPr>
            <p:ph type="body" sz="quarter" idx="12"/>
          </p:nvPr>
        </p:nvSpPr>
        <p:spPr/>
        <p:txBody>
          <a:bodyPr/>
          <a:lstStyle/>
          <a:p>
            <a:r>
              <a:rPr lang="en-US" dirty="0">
                <a:latin typeface="Times New Roman" panose="02020603050405020304" pitchFamily="18" charset="0"/>
                <a:cs typeface="Times New Roman" panose="02020603050405020304" pitchFamily="18" charset="0"/>
              </a:rPr>
              <a:t>Lower sales offset by lower costs</a:t>
            </a:r>
            <a:endParaRPr lang="en-CA" dirty="0">
              <a:latin typeface="Times New Roman" panose="02020603050405020304" pitchFamily="18" charset="0"/>
              <a:cs typeface="Times New Roman" panose="02020603050405020304" pitchFamily="18" charset="0"/>
            </a:endParaRPr>
          </a:p>
        </p:txBody>
      </p:sp>
      <p:graphicFrame>
        <p:nvGraphicFramePr>
          <p:cNvPr id="16" name="Chart 15">
            <a:extLst>
              <a:ext uri="{FF2B5EF4-FFF2-40B4-BE49-F238E27FC236}">
                <a16:creationId xmlns:a16="http://schemas.microsoft.com/office/drawing/2014/main" id="{AECE2890-8CED-4F66-B1EF-800A9665CA8D}"/>
              </a:ext>
            </a:extLst>
          </p:cNvPr>
          <p:cNvGraphicFramePr>
            <a:graphicFrameLocks/>
          </p:cNvGraphicFramePr>
          <p:nvPr>
            <p:extLst>
              <p:ext uri="{D42A27DB-BD31-4B8C-83A1-F6EECF244321}">
                <p14:modId xmlns:p14="http://schemas.microsoft.com/office/powerpoint/2010/main" val="3165636772"/>
              </p:ext>
            </p:extLst>
          </p:nvPr>
        </p:nvGraphicFramePr>
        <p:xfrm>
          <a:off x="5034463" y="4432447"/>
          <a:ext cx="4849200" cy="2622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Table 21">
            <a:extLst>
              <a:ext uri="{FF2B5EF4-FFF2-40B4-BE49-F238E27FC236}">
                <a16:creationId xmlns:a16="http://schemas.microsoft.com/office/drawing/2014/main" id="{054DA6BE-125F-80C6-E835-88F773743EAF}"/>
              </a:ext>
            </a:extLst>
          </p:cNvPr>
          <p:cNvGraphicFramePr>
            <a:graphicFrameLocks noGrp="1"/>
          </p:cNvGraphicFramePr>
          <p:nvPr>
            <p:extLst>
              <p:ext uri="{D42A27DB-BD31-4B8C-83A1-F6EECF244321}">
                <p14:modId xmlns:p14="http://schemas.microsoft.com/office/powerpoint/2010/main" val="3324936692"/>
              </p:ext>
            </p:extLst>
          </p:nvPr>
        </p:nvGraphicFramePr>
        <p:xfrm>
          <a:off x="5128545" y="1452644"/>
          <a:ext cx="4608574" cy="2444296"/>
        </p:xfrm>
        <a:graphic>
          <a:graphicData uri="http://schemas.openxmlformats.org/drawingml/2006/table">
            <a:tbl>
              <a:tblPr/>
              <a:tblGrid>
                <a:gridCol w="1817666">
                  <a:extLst>
                    <a:ext uri="{9D8B030D-6E8A-4147-A177-3AD203B41FA5}">
                      <a16:colId xmlns:a16="http://schemas.microsoft.com/office/drawing/2014/main" val="1163966927"/>
                    </a:ext>
                  </a:extLst>
                </a:gridCol>
                <a:gridCol w="915990">
                  <a:extLst>
                    <a:ext uri="{9D8B030D-6E8A-4147-A177-3AD203B41FA5}">
                      <a16:colId xmlns:a16="http://schemas.microsoft.com/office/drawing/2014/main" val="3241571716"/>
                    </a:ext>
                  </a:extLst>
                </a:gridCol>
                <a:gridCol w="958928">
                  <a:extLst>
                    <a:ext uri="{9D8B030D-6E8A-4147-A177-3AD203B41FA5}">
                      <a16:colId xmlns:a16="http://schemas.microsoft.com/office/drawing/2014/main" val="710087807"/>
                    </a:ext>
                  </a:extLst>
                </a:gridCol>
                <a:gridCol w="915990">
                  <a:extLst>
                    <a:ext uri="{9D8B030D-6E8A-4147-A177-3AD203B41FA5}">
                      <a16:colId xmlns:a16="http://schemas.microsoft.com/office/drawing/2014/main" val="2179574790"/>
                    </a:ext>
                  </a:extLst>
                </a:gridCol>
              </a:tblGrid>
              <a:tr h="305537">
                <a:tc>
                  <a:txBody>
                    <a:bodyPr/>
                    <a:lstStyle/>
                    <a:p>
                      <a:pPr algn="ctr" fontAlgn="b"/>
                      <a:r>
                        <a:rPr lang="en-CA" sz="1050" b="1" i="0" u="none" strike="noStrike">
                          <a:solidFill>
                            <a:srgbClr val="000000"/>
                          </a:solidFill>
                          <a:effectLst/>
                          <a:latin typeface="Times New Roman" panose="02020603050405020304" pitchFamily="18" charset="0"/>
                          <a:cs typeface="Times New Roman" panose="02020603050405020304" pitchFamily="18" charset="0"/>
                        </a:rPr>
                        <a:t>Measure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50" b="1" i="0" u="none" strike="noStrike" dirty="0">
                          <a:solidFill>
                            <a:srgbClr val="000000"/>
                          </a:solidFill>
                          <a:effectLst/>
                          <a:latin typeface="Times New Roman" panose="02020603050405020304" pitchFamily="18" charset="0"/>
                          <a:cs typeface="Times New Roman" panose="02020603050405020304" pitchFamily="18" charset="0"/>
                        </a:rPr>
                        <a:t>Actual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50" b="1" i="0" u="none" strike="noStrike">
                          <a:solidFill>
                            <a:srgbClr val="000000"/>
                          </a:solidFill>
                          <a:effectLst/>
                          <a:latin typeface="Times New Roman" panose="02020603050405020304" pitchFamily="18" charset="0"/>
                          <a:cs typeface="Times New Roman" panose="02020603050405020304" pitchFamily="18" charset="0"/>
                        </a:rPr>
                        <a:t>Consensus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50" b="1" i="0" u="none" strike="noStrike">
                          <a:solidFill>
                            <a:srgbClr val="000000"/>
                          </a:solidFill>
                          <a:effectLst/>
                          <a:latin typeface="Times New Roman" panose="02020603050405020304" pitchFamily="18" charset="0"/>
                          <a:cs typeface="Times New Roman" panose="02020603050405020304" pitchFamily="18" charset="0"/>
                        </a:rPr>
                        <a:t>Variance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433303"/>
                  </a:ext>
                </a:extLst>
              </a:tr>
              <a:tr h="305537">
                <a:tc gridSpan="4">
                  <a:txBody>
                    <a:bodyPr/>
                    <a:lstStyle/>
                    <a:p>
                      <a:pPr algn="ctr" fontAlgn="b"/>
                      <a:r>
                        <a:rPr lang="en-CA" sz="1050" b="1" i="0" u="none" strike="noStrike">
                          <a:solidFill>
                            <a:srgbClr val="000000"/>
                          </a:solidFill>
                          <a:effectLst/>
                          <a:latin typeface="Times New Roman" panose="02020603050405020304" pitchFamily="18" charset="0"/>
                          <a:cs typeface="Times New Roman" panose="02020603050405020304" pitchFamily="18" charset="0"/>
                        </a:rPr>
                        <a:t>Financial Summary</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E7E6E6"/>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35990390"/>
                  </a:ext>
                </a:extLst>
              </a:tr>
              <a:tr h="305537">
                <a:tc>
                  <a:txBody>
                    <a:bodyPr/>
                    <a:lstStyle/>
                    <a:p>
                      <a:pPr algn="l" fontAlgn="b"/>
                      <a:r>
                        <a:rPr lang="en-CA" sz="1050" b="0" i="0" u="none" strike="noStrike" dirty="0">
                          <a:solidFill>
                            <a:srgbClr val="000000"/>
                          </a:solidFill>
                          <a:effectLst/>
                          <a:latin typeface="Times New Roman" panose="02020603050405020304" pitchFamily="18" charset="0"/>
                          <a:cs typeface="Times New Roman" panose="02020603050405020304" pitchFamily="18" charset="0"/>
                        </a:rPr>
                        <a:t>Earnings Per Share (US$)</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cs typeface="Times New Roman" panose="02020603050405020304" pitchFamily="18" charset="0"/>
                        </a:rPr>
                        <a:t>$</a:t>
                      </a:r>
                      <a:r>
                        <a:rPr lang="en-CA" sz="1050" b="0" i="0" u="none" strike="noStrike">
                          <a:solidFill>
                            <a:srgbClr val="000000"/>
                          </a:solidFill>
                          <a:effectLst/>
                          <a:latin typeface="Times New Roman" panose="02020603050405020304" pitchFamily="18" charset="0"/>
                          <a:cs typeface="Times New Roman" panose="02020603050405020304" pitchFamily="18" charset="0"/>
                        </a:rPr>
                        <a:t>0.55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CA" sz="1050" b="1" i="0" u="none" strike="noStrike">
                          <a:solidFill>
                            <a:srgbClr val="00B050"/>
                          </a:solidFill>
                          <a:effectLst/>
                          <a:latin typeface="Times New Roman" panose="02020603050405020304" pitchFamily="18" charset="0"/>
                          <a:cs typeface="Times New Roman" panose="02020603050405020304" pitchFamily="18" charset="0"/>
                        </a:rPr>
                        <a:t>18.2%</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032141"/>
                  </a:ext>
                </a:extLst>
              </a:tr>
              <a:tr h="305537">
                <a:tc>
                  <a:txBody>
                    <a:bodyPr/>
                    <a:lstStyle/>
                    <a:p>
                      <a:pPr algn="l" fontAlgn="b"/>
                      <a:r>
                        <a:rPr lang="en-CA" sz="1050" b="0" i="0" u="none" strike="noStrike" dirty="0">
                          <a:solidFill>
                            <a:srgbClr val="000000"/>
                          </a:solidFill>
                          <a:effectLst/>
                          <a:latin typeface="Times New Roman" panose="02020603050405020304" pitchFamily="18" charset="0"/>
                          <a:cs typeface="Times New Roman" panose="02020603050405020304" pitchFamily="18" charset="0"/>
                        </a:rPr>
                        <a:t>Revenues ($US mm)</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$1,718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050" b="0" i="0" u="none" strike="noStrike" dirty="0">
                          <a:solidFill>
                            <a:srgbClr val="000000"/>
                          </a:solidFill>
                          <a:effectLst/>
                          <a:latin typeface="Times New Roman" panose="02020603050405020304" pitchFamily="18" charset="0"/>
                          <a:cs typeface="Times New Roman" panose="02020603050405020304" pitchFamily="18" charset="0"/>
                        </a:rPr>
                        <a:t>$1,744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1" i="0" u="none" strike="noStrike" dirty="0">
                          <a:solidFill>
                            <a:srgbClr val="CC0633"/>
                          </a:solidFill>
                          <a:effectLst/>
                          <a:latin typeface="Times New Roman" panose="02020603050405020304" pitchFamily="18" charset="0"/>
                          <a:cs typeface="Times New Roman" panose="02020603050405020304" pitchFamily="18" charset="0"/>
                        </a:rPr>
                        <a:t>(</a:t>
                      </a:r>
                      <a:r>
                        <a:rPr lang="en-CA" sz="1050" b="1" i="0" u="none" strike="noStrike" dirty="0">
                          <a:solidFill>
                            <a:srgbClr val="CC0633"/>
                          </a:solidFill>
                          <a:effectLst/>
                          <a:latin typeface="Times New Roman" panose="02020603050405020304" pitchFamily="18" charset="0"/>
                          <a:cs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811468"/>
                  </a:ext>
                </a:extLst>
              </a:tr>
              <a:tr h="305537">
                <a:tc>
                  <a:txBody>
                    <a:bodyPr/>
                    <a:lstStyle/>
                    <a:p>
                      <a:pPr algn="l" fontAlgn="b"/>
                      <a:r>
                        <a:rPr lang="en-CA" sz="1050" b="0" i="0" u="none" strike="noStrike" dirty="0">
                          <a:solidFill>
                            <a:srgbClr val="000000"/>
                          </a:solidFill>
                          <a:effectLst/>
                          <a:latin typeface="Times New Roman" panose="02020603050405020304" pitchFamily="18" charset="0"/>
                          <a:cs typeface="Times New Roman" panose="02020603050405020304" pitchFamily="18" charset="0"/>
                        </a:rPr>
                        <a:t>EBITDA ($US mm)</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0" i="0" u="none" strike="noStrike">
                          <a:solidFill>
                            <a:srgbClr val="000000"/>
                          </a:solidFill>
                          <a:effectLst/>
                          <a:latin typeface="Times New Roman" panose="02020603050405020304" pitchFamily="18" charset="0"/>
                          <a:cs typeface="Times New Roman" panose="02020603050405020304" pitchFamily="18" charset="0"/>
                        </a:rPr>
                        <a:t>$864</a:t>
                      </a:r>
                      <a:endParaRPr lang="en-CA" sz="105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$854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a:solidFill>
                            <a:srgbClr val="00B050"/>
                          </a:solidFill>
                          <a:effectLst/>
                          <a:latin typeface="Times New Roman" panose="02020603050405020304" pitchFamily="18" charset="0"/>
                          <a:cs typeface="Times New Roman" panose="02020603050405020304" pitchFamily="18" charset="0"/>
                        </a:rPr>
                        <a:t>1.2%</a:t>
                      </a:r>
                      <a:endParaRPr lang="en-CA" sz="1050" b="1" i="0" u="none" strike="noStrike">
                        <a:solidFill>
                          <a:srgbClr val="00B05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77639300"/>
                  </a:ext>
                </a:extLst>
              </a:tr>
              <a:tr h="305537">
                <a:tc gridSpan="4">
                  <a:txBody>
                    <a:bodyPr/>
                    <a:lstStyle/>
                    <a:p>
                      <a:pPr algn="ctr" fontAlgn="b"/>
                      <a:r>
                        <a:rPr lang="en-CA" sz="1050" b="1" i="0" u="none" strike="noStrike">
                          <a:solidFill>
                            <a:srgbClr val="000000"/>
                          </a:solidFill>
                          <a:effectLst/>
                          <a:latin typeface="Times New Roman" panose="02020603050405020304" pitchFamily="18" charset="0"/>
                          <a:cs typeface="Times New Roman" panose="02020603050405020304" pitchFamily="18" charset="0"/>
                        </a:rPr>
                        <a:t>Operating Activities</a:t>
                      </a:r>
                    </a:p>
                  </a:txBody>
                  <a:tcPr marL="0" marR="0" marT="0" marB="0" anchor="ctr">
                    <a:lnL>
                      <a:noFill/>
                    </a:lnL>
                    <a:lnR>
                      <a:noFill/>
                    </a:lnR>
                    <a:lnT>
                      <a:noFill/>
                    </a:lnT>
                    <a:lnB>
                      <a:noFill/>
                    </a:lnB>
                    <a:solidFill>
                      <a:srgbClr val="E7E6E6"/>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36181974"/>
                  </a:ext>
                </a:extLst>
              </a:tr>
              <a:tr h="305537">
                <a:tc>
                  <a:txBody>
                    <a:bodyPr/>
                    <a:lstStyle/>
                    <a:p>
                      <a:pPr algn="l" fontAlgn="b"/>
                      <a:r>
                        <a:rPr lang="en-CA" sz="1050" b="0" i="0" u="none" strike="noStrike" dirty="0">
                          <a:solidFill>
                            <a:srgbClr val="000000"/>
                          </a:solidFill>
                          <a:effectLst/>
                          <a:latin typeface="Times New Roman" panose="02020603050405020304" pitchFamily="18" charset="0"/>
                          <a:cs typeface="Times New Roman" panose="02020603050405020304" pitchFamily="18" charset="0"/>
                        </a:rPr>
                        <a:t>Equity Gold Production (koz)</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cs typeface="Times New Roman" panose="02020603050405020304" pitchFamily="18" charset="0"/>
                        </a:rPr>
                        <a:t>873</a:t>
                      </a:r>
                      <a:endParaRPr lang="en-CA" sz="105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effectLst/>
                          <a:latin typeface="Times New Roman" panose="02020603050405020304" pitchFamily="18" charset="0"/>
                          <a:cs typeface="Times New Roman" panose="02020603050405020304" pitchFamily="18" charset="0"/>
                        </a:rPr>
                        <a:t>856</a:t>
                      </a:r>
                      <a:endParaRPr lang="en-CA" sz="105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50" b="1" i="0" u="none" strike="noStrike">
                          <a:solidFill>
                            <a:srgbClr val="00B050"/>
                          </a:solidFill>
                          <a:effectLst/>
                          <a:latin typeface="Times New Roman" panose="02020603050405020304" pitchFamily="18" charset="0"/>
                          <a:cs typeface="Times New Roman" panose="02020603050405020304" pitchFamily="18" charset="0"/>
                        </a:rPr>
                        <a:t>2.0%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21165"/>
                  </a:ext>
                </a:extLst>
              </a:tr>
              <a:tr h="305537">
                <a:tc>
                  <a:txBody>
                    <a:bodyPr/>
                    <a:lstStyle/>
                    <a:p>
                      <a:pPr algn="l"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AISC (US$/oz)</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$1,150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CA" sz="1050" b="0" i="0" u="none" strike="noStrike">
                          <a:solidFill>
                            <a:srgbClr val="000000"/>
                          </a:solidFill>
                          <a:effectLst/>
                          <a:latin typeface="Times New Roman" panose="02020603050405020304" pitchFamily="18" charset="0"/>
                          <a:cs typeface="Times New Roman" panose="02020603050405020304" pitchFamily="18" charset="0"/>
                        </a:rPr>
                        <a:t>$1,158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50" b="1" i="0" u="none" strike="noStrike" dirty="0">
                          <a:solidFill>
                            <a:srgbClr val="00B050"/>
                          </a:solidFill>
                          <a:effectLst/>
                          <a:latin typeface="Times New Roman" panose="02020603050405020304" pitchFamily="18" charset="0"/>
                          <a:cs typeface="Times New Roman" panose="02020603050405020304" pitchFamily="18" charset="0"/>
                        </a:rPr>
                        <a:t>(0.7%)</a:t>
                      </a:r>
                      <a:endParaRPr lang="en-CA" sz="105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84487648"/>
                  </a:ext>
                </a:extLst>
              </a:tr>
            </a:tbl>
          </a:graphicData>
        </a:graphic>
      </p:graphicFrame>
      <p:sp>
        <p:nvSpPr>
          <p:cNvPr id="23" name="Content Placeholder 3">
            <a:extLst>
              <a:ext uri="{FF2B5EF4-FFF2-40B4-BE49-F238E27FC236}">
                <a16:creationId xmlns:a16="http://schemas.microsoft.com/office/drawing/2014/main" id="{A154E53A-3449-4C8D-1E0F-337AC6CCF6D2}"/>
              </a:ext>
            </a:extLst>
          </p:cNvPr>
          <p:cNvSpPr txBox="1">
            <a:spLocks/>
          </p:cNvSpPr>
          <p:nvPr/>
        </p:nvSpPr>
        <p:spPr bwMode="gray">
          <a:xfrm>
            <a:off x="331217" y="1337184"/>
            <a:ext cx="4608576"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Goldman Sans" panose="020B0603020203020204" pitchFamily="34" charset="0"/>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Goldman Sans" panose="020B0603020203020204" pitchFamily="34" charset="0"/>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Goldman Sans" panose="020B0603020203020204" pitchFamily="34" charset="0"/>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Goldman Sans" panose="020B0603020203020204" pitchFamily="34" charset="0"/>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Goldman Sans" panose="020B0603020203020204" pitchFamily="34" charset="0"/>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dirty="0">
                <a:latin typeface="Times New Roman" panose="02020603050405020304" pitchFamily="18" charset="0"/>
                <a:cs typeface="Times New Roman" panose="02020603050405020304" pitchFamily="18" charset="0"/>
              </a:rPr>
              <a:t>Modestly lower revenues were contrasted by modestly lower AISCs generating considerable free cash flow of US$298mm, beating street consensus of US$279mm</a:t>
            </a:r>
          </a:p>
          <a:p>
            <a:r>
              <a:rPr lang="en-US" kern="0" dirty="0">
                <a:latin typeface="Times New Roman" panose="02020603050405020304" pitchFamily="18" charset="0"/>
                <a:cs typeface="Times New Roman" panose="02020603050405020304" pitchFamily="18" charset="0"/>
              </a:rPr>
              <a:t>Despite increased production, gold sales were not as robust (853koz)</a:t>
            </a:r>
          </a:p>
          <a:p>
            <a:r>
              <a:rPr lang="en-US" kern="0" dirty="0">
                <a:latin typeface="Times New Roman" panose="02020603050405020304" pitchFamily="18" charset="0"/>
                <a:cs typeface="Times New Roman" panose="02020603050405020304" pitchFamily="18" charset="0"/>
              </a:rPr>
              <a:t>AEM still possesses debt of US$1.5bn after using US$312mm+ of their cash balance to repay capital providers; no share repurchases in 2Q23</a:t>
            </a:r>
          </a:p>
          <a:p>
            <a:r>
              <a:rPr lang="en-US" kern="0" dirty="0">
                <a:latin typeface="Times New Roman" panose="02020603050405020304" pitchFamily="18" charset="0"/>
                <a:cs typeface="Times New Roman" panose="02020603050405020304" pitchFamily="18" charset="0"/>
              </a:rPr>
              <a:t>Despite the lukewarm performance, Agnico shares are down 5.8% since earnings in July; negative sentiment regarding gold prices and year-over-year increases in capex from exploration are key drivers for the downward pressure on the stock</a:t>
            </a:r>
          </a:p>
          <a:p>
            <a:r>
              <a:rPr lang="en-US" kern="0" dirty="0">
                <a:latin typeface="Times New Roman" panose="02020603050405020304" pitchFamily="18" charset="0"/>
                <a:cs typeface="Times New Roman" panose="02020603050405020304" pitchFamily="18" charset="0"/>
              </a:rPr>
              <a:t>Diversified NAV and our expectations for gold prices do not suggest a sell rating</a:t>
            </a:r>
          </a:p>
        </p:txBody>
      </p:sp>
      <p:pic>
        <p:nvPicPr>
          <p:cNvPr id="6" name="Picture 4" descr="Agnico Eagle Mines Limited - Media Centre - Logos">
            <a:extLst>
              <a:ext uri="{FF2B5EF4-FFF2-40B4-BE49-F238E27FC236}">
                <a16:creationId xmlns:a16="http://schemas.microsoft.com/office/drawing/2014/main" id="{77BF16E1-1984-EF7E-FD41-8104C8C2F6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731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dirty="0"/>
              <a:t>Source(s): S&amp;P Capital IQ</a:t>
            </a:r>
          </a:p>
          <a:p>
            <a:endParaRPr lang="en-CA" dirty="0"/>
          </a:p>
          <a:p>
            <a:endParaRPr lang="en-CA" dirty="0"/>
          </a:p>
        </p:txBody>
      </p:sp>
      <p:sp>
        <p:nvSpPr>
          <p:cNvPr id="14" name="Text Placeholder 3">
            <a:extLst>
              <a:ext uri="{FF2B5EF4-FFF2-40B4-BE49-F238E27FC236}">
                <a16:creationId xmlns:a16="http://schemas.microsoft.com/office/drawing/2014/main" id="{23AA26FB-6769-0808-8EFB-F12602C0CCF2}"/>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dirty="0"/>
              <a:t>Operational Performance</a:t>
            </a:r>
          </a:p>
        </p:txBody>
      </p:sp>
      <p:pic>
        <p:nvPicPr>
          <p:cNvPr id="15" name="Picture 4" descr="Agnico Eagle Mines Limited - Media Centre - Logos">
            <a:extLst>
              <a:ext uri="{FF2B5EF4-FFF2-40B4-BE49-F238E27FC236}">
                <a16:creationId xmlns:a16="http://schemas.microsoft.com/office/drawing/2014/main" id="{EDD2D249-C4CC-E5A0-3B38-7786F3391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A3C78D-0B86-55E5-1CD9-39D966FD81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47858" y="1282945"/>
            <a:ext cx="9362684" cy="5206511"/>
          </a:xfrm>
          <a:prstGeom prst="rect">
            <a:avLst/>
          </a:prstGeom>
        </p:spPr>
      </p:pic>
    </p:spTree>
    <p:extLst>
      <p:ext uri="{BB962C8B-B14F-4D97-AF65-F5344CB8AC3E}">
        <p14:creationId xmlns:p14="http://schemas.microsoft.com/office/powerpoint/2010/main" val="3552117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dirty="0"/>
              <a:t>Source(s): Company filings</a:t>
            </a:r>
          </a:p>
          <a:p>
            <a:endParaRPr lang="en-CA" dirty="0"/>
          </a:p>
          <a:p>
            <a:endParaRPr lang="en-CA" dirty="0"/>
          </a:p>
        </p:txBody>
      </p:sp>
      <p:sp>
        <p:nvSpPr>
          <p:cNvPr id="14" name="Text Placeholder 3">
            <a:extLst>
              <a:ext uri="{FF2B5EF4-FFF2-40B4-BE49-F238E27FC236}">
                <a16:creationId xmlns:a16="http://schemas.microsoft.com/office/drawing/2014/main" id="{23AA26FB-6769-0808-8EFB-F12602C0CCF2}"/>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dirty="0"/>
              <a:t>Expense Breakdown</a:t>
            </a:r>
          </a:p>
        </p:txBody>
      </p:sp>
      <p:pic>
        <p:nvPicPr>
          <p:cNvPr id="15" name="Picture 4" descr="Agnico Eagle Mines Limited - Media Centre - Logos">
            <a:extLst>
              <a:ext uri="{FF2B5EF4-FFF2-40B4-BE49-F238E27FC236}">
                <a16:creationId xmlns:a16="http://schemas.microsoft.com/office/drawing/2014/main" id="{EDD2D249-C4CC-E5A0-3B38-7786F3391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A3E4EAD7-421E-4E1F-A0A9-8E1708313895}"/>
              </a:ext>
            </a:extLst>
          </p:cNvPr>
          <p:cNvSpPr/>
          <p:nvPr/>
        </p:nvSpPr>
        <p:spPr bwMode="auto">
          <a:xfrm>
            <a:off x="440931" y="5316809"/>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Total production costs per ounce of gold produced decreased to $843 in 2022 compared with $861 in 2021 and $838 in 2020</a:t>
            </a:r>
            <a:endParaRPr kumimoji="0" lang="en-C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41A6E33A-E497-6AE2-00E2-12E76016272F}"/>
              </a:ext>
            </a:extLst>
          </p:cNvPr>
          <p:cNvGrpSpPr/>
          <p:nvPr/>
        </p:nvGrpSpPr>
        <p:grpSpPr>
          <a:xfrm>
            <a:off x="236527" y="1277636"/>
            <a:ext cx="9585347" cy="3489571"/>
            <a:chOff x="80922" y="1593321"/>
            <a:chExt cx="9585347" cy="3489571"/>
          </a:xfrm>
        </p:grpSpPr>
        <p:grpSp>
          <p:nvGrpSpPr>
            <p:cNvPr id="12" name="Group 11">
              <a:extLst>
                <a:ext uri="{FF2B5EF4-FFF2-40B4-BE49-F238E27FC236}">
                  <a16:creationId xmlns:a16="http://schemas.microsoft.com/office/drawing/2014/main" id="{5C59A9EB-ECF6-C043-304A-2170514FE4ED}"/>
                </a:ext>
              </a:extLst>
            </p:cNvPr>
            <p:cNvGrpSpPr/>
            <p:nvPr/>
          </p:nvGrpSpPr>
          <p:grpSpPr>
            <a:xfrm>
              <a:off x="80922" y="1593321"/>
              <a:ext cx="9585347" cy="3489571"/>
              <a:chOff x="80922" y="1593321"/>
              <a:chExt cx="9585347" cy="3489571"/>
            </a:xfrm>
          </p:grpSpPr>
          <p:pic>
            <p:nvPicPr>
              <p:cNvPr id="9" name="Picture 8" descr="A graph of different colored bars&#10;&#10;Description automatically generated with medium confidence">
                <a:extLst>
                  <a:ext uri="{FF2B5EF4-FFF2-40B4-BE49-F238E27FC236}">
                    <a16:creationId xmlns:a16="http://schemas.microsoft.com/office/drawing/2014/main" id="{68D9E2B9-646B-4030-C308-FC5191FFF5C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4529" b="8963"/>
              <a:stretch/>
            </p:blipFill>
            <p:spPr>
              <a:xfrm>
                <a:off x="642938" y="1593321"/>
                <a:ext cx="9012935" cy="3176799"/>
              </a:xfrm>
              <a:prstGeom prst="rect">
                <a:avLst/>
              </a:prstGeom>
            </p:spPr>
          </p:pic>
          <p:pic>
            <p:nvPicPr>
              <p:cNvPr id="11" name="Picture 10" descr="A graph of different colored bars&#10;&#10;Description automatically generated with medium confidence">
                <a:extLst>
                  <a:ext uri="{FF2B5EF4-FFF2-40B4-BE49-F238E27FC236}">
                    <a16:creationId xmlns:a16="http://schemas.microsoft.com/office/drawing/2014/main" id="{002F7665-333D-835A-9270-1E2F4FD0B5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52" r="95125"/>
              <a:stretch/>
            </p:blipFill>
            <p:spPr>
              <a:xfrm>
                <a:off x="80922" y="1593321"/>
                <a:ext cx="595084" cy="3489571"/>
              </a:xfrm>
              <a:prstGeom prst="rect">
                <a:avLst/>
              </a:prstGeom>
            </p:spPr>
          </p:pic>
          <p:pic>
            <p:nvPicPr>
              <p:cNvPr id="18" name="Picture 17" descr="A graph of different colored bars&#10;&#10;Description automatically generated with medium confidence">
                <a:extLst>
                  <a:ext uri="{FF2B5EF4-FFF2-40B4-BE49-F238E27FC236}">
                    <a16:creationId xmlns:a16="http://schemas.microsoft.com/office/drawing/2014/main" id="{7098A337-5EC7-D815-569B-A8572B76487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6177" t="88877" r="16529" b="2393"/>
              <a:stretch/>
            </p:blipFill>
            <p:spPr>
              <a:xfrm>
                <a:off x="402527" y="4770120"/>
                <a:ext cx="9263742" cy="304627"/>
              </a:xfrm>
              <a:prstGeom prst="rect">
                <a:avLst/>
              </a:prstGeom>
            </p:spPr>
          </p:pic>
        </p:grpSp>
        <p:sp>
          <p:nvSpPr>
            <p:cNvPr id="19" name="Rectangle 18">
              <a:extLst>
                <a:ext uri="{FF2B5EF4-FFF2-40B4-BE49-F238E27FC236}">
                  <a16:creationId xmlns:a16="http://schemas.microsoft.com/office/drawing/2014/main" id="{92A12FAE-E232-0991-F7CE-9132147E4D00}"/>
                </a:ext>
              </a:extLst>
            </p:cNvPr>
            <p:cNvSpPr/>
            <p:nvPr/>
          </p:nvSpPr>
          <p:spPr bwMode="auto">
            <a:xfrm>
              <a:off x="1948543" y="1593321"/>
              <a:ext cx="1621971" cy="3987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2097426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dirty="0"/>
              <a:t>Source(s): Company filings</a:t>
            </a:r>
          </a:p>
          <a:p>
            <a:endParaRPr lang="en-CA" dirty="0"/>
          </a:p>
          <a:p>
            <a:endParaRPr lang="en-CA" dirty="0"/>
          </a:p>
        </p:txBody>
      </p:sp>
      <p:sp>
        <p:nvSpPr>
          <p:cNvPr id="14" name="Text Placeholder 3">
            <a:extLst>
              <a:ext uri="{FF2B5EF4-FFF2-40B4-BE49-F238E27FC236}">
                <a16:creationId xmlns:a16="http://schemas.microsoft.com/office/drawing/2014/main" id="{23AA26FB-6769-0808-8EFB-F12602C0CCF2}"/>
              </a:ext>
            </a:extLst>
          </p:cNvPr>
          <p:cNvSpPr>
            <a:spLocks noGrp="1"/>
          </p:cNvSpPr>
          <p:nvPr>
            <p:ph type="body" sz="quarter" idx="10"/>
          </p:nvPr>
        </p:nvSpPr>
        <p:spPr/>
        <p:txBody>
          <a:bodyPr/>
          <a:lstStyle/>
          <a:p>
            <a:r>
              <a:rPr lang="en-CA" sz="800" dirty="0"/>
              <a:t>Agnico Eagle Mines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dirty="0"/>
              <a:t>Asset Specific Financials</a:t>
            </a:r>
          </a:p>
        </p:txBody>
      </p:sp>
      <p:pic>
        <p:nvPicPr>
          <p:cNvPr id="15" name="Picture 4" descr="Agnico Eagle Mines Limited - Media Centre - Logos">
            <a:extLst>
              <a:ext uri="{FF2B5EF4-FFF2-40B4-BE49-F238E27FC236}">
                <a16:creationId xmlns:a16="http://schemas.microsoft.com/office/drawing/2014/main" id="{EDD2D249-C4CC-E5A0-3B38-7786F3391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D6BF5-A32F-AA46-907E-7AAE21B499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40151" y="1000943"/>
            <a:ext cx="8692448" cy="5770514"/>
          </a:xfrm>
          <a:prstGeom prst="rect">
            <a:avLst/>
          </a:prstGeom>
        </p:spPr>
      </p:pic>
      <p:sp>
        <p:nvSpPr>
          <p:cNvPr id="7" name="Rectangle: Rounded Corners 6">
            <a:extLst>
              <a:ext uri="{FF2B5EF4-FFF2-40B4-BE49-F238E27FC236}">
                <a16:creationId xmlns:a16="http://schemas.microsoft.com/office/drawing/2014/main" id="{0CD9A518-FD82-1EA1-D3D3-ABE60FBF4031}"/>
              </a:ext>
            </a:extLst>
          </p:cNvPr>
          <p:cNvSpPr/>
          <p:nvPr/>
        </p:nvSpPr>
        <p:spPr bwMode="auto">
          <a:xfrm>
            <a:off x="1033348" y="4572000"/>
            <a:ext cx="8244000" cy="29771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8" name="Rectangle: Rounded Corners 7">
            <a:extLst>
              <a:ext uri="{FF2B5EF4-FFF2-40B4-BE49-F238E27FC236}">
                <a16:creationId xmlns:a16="http://schemas.microsoft.com/office/drawing/2014/main" id="{3EE5F312-BB24-20B6-2880-95C100340B6C}"/>
              </a:ext>
            </a:extLst>
          </p:cNvPr>
          <p:cNvSpPr/>
          <p:nvPr/>
        </p:nvSpPr>
        <p:spPr bwMode="auto">
          <a:xfrm>
            <a:off x="1033348" y="5186844"/>
            <a:ext cx="8244000" cy="29771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9" name="Rectangle: Rounded Corners 8">
            <a:extLst>
              <a:ext uri="{FF2B5EF4-FFF2-40B4-BE49-F238E27FC236}">
                <a16:creationId xmlns:a16="http://schemas.microsoft.com/office/drawing/2014/main" id="{13E7C7DC-E513-E119-7F45-5A09143F6A2B}"/>
              </a:ext>
            </a:extLst>
          </p:cNvPr>
          <p:cNvSpPr/>
          <p:nvPr/>
        </p:nvSpPr>
        <p:spPr bwMode="auto">
          <a:xfrm>
            <a:off x="1033348" y="2709452"/>
            <a:ext cx="8244000" cy="29771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cxnSp>
        <p:nvCxnSpPr>
          <p:cNvPr id="11" name="Connector: Elbow 10">
            <a:extLst>
              <a:ext uri="{FF2B5EF4-FFF2-40B4-BE49-F238E27FC236}">
                <a16:creationId xmlns:a16="http://schemas.microsoft.com/office/drawing/2014/main" id="{0426D381-1157-99C6-AC3D-3AD2753A1D64}"/>
              </a:ext>
            </a:extLst>
          </p:cNvPr>
          <p:cNvCxnSpPr/>
          <p:nvPr/>
        </p:nvCxnSpPr>
        <p:spPr bwMode="auto">
          <a:xfrm rot="10800000">
            <a:off x="634172" y="2604977"/>
            <a:ext cx="396000" cy="253331"/>
          </a:xfrm>
          <a:prstGeom prst="bentConnector3">
            <a:avLst>
              <a:gd name="adj1" fmla="val 100218"/>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6664D9A-D6BA-0470-11B3-30C622A8D5D1}"/>
              </a:ext>
            </a:extLst>
          </p:cNvPr>
          <p:cNvSpPr txBox="1"/>
          <p:nvPr/>
        </p:nvSpPr>
        <p:spPr>
          <a:xfrm>
            <a:off x="405159" y="1990725"/>
            <a:ext cx="504000" cy="646331"/>
          </a:xfrm>
          <a:prstGeom prst="rect">
            <a:avLst/>
          </a:prstGeom>
          <a:noFill/>
        </p:spPr>
        <p:txBody>
          <a:bodyPr wrap="square" lIns="0" tIns="45720" rIns="0" bIns="45720" rtlCol="0">
            <a:spAutoFit/>
          </a:bodyPr>
          <a:lstStyle/>
          <a:p>
            <a:r>
              <a:rPr lang="en-CA" b="1" dirty="0">
                <a:latin typeface="Times New Roman" panose="02020603050405020304" pitchFamily="18" charset="0"/>
                <a:cs typeface="Times New Roman" panose="02020603050405020304" pitchFamily="18" charset="0"/>
              </a:rPr>
              <a:t>Now 100% owned</a:t>
            </a:r>
          </a:p>
        </p:txBody>
      </p:sp>
    </p:spTree>
    <p:extLst>
      <p:ext uri="{BB962C8B-B14F-4D97-AF65-F5344CB8AC3E}">
        <p14:creationId xmlns:p14="http://schemas.microsoft.com/office/powerpoint/2010/main" val="28852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Balance Sheet – Q3 2023</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A29C0BC-E3E3-3AEF-DB82-7F4DCB4C700A}"/>
              </a:ext>
            </a:extLst>
          </p:cNvPr>
          <p:cNvGrpSpPr/>
          <p:nvPr/>
        </p:nvGrpSpPr>
        <p:grpSpPr>
          <a:xfrm>
            <a:off x="1086067" y="1503626"/>
            <a:ext cx="7886267" cy="4765149"/>
            <a:chOff x="2618700" y="941365"/>
            <a:chExt cx="4821001" cy="2312198"/>
          </a:xfrm>
        </p:grpSpPr>
        <p:pic>
          <p:nvPicPr>
            <p:cNvPr id="4" name="Picture 3">
              <a:extLst>
                <a:ext uri="{FF2B5EF4-FFF2-40B4-BE49-F238E27FC236}">
                  <a16:creationId xmlns:a16="http://schemas.microsoft.com/office/drawing/2014/main" id="{8FD79B04-3F5B-E323-16A9-792CF777E6C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60604"/>
            <a:stretch/>
          </p:blipFill>
          <p:spPr>
            <a:xfrm>
              <a:off x="2618700" y="941365"/>
              <a:ext cx="4821000" cy="2312198"/>
            </a:xfrm>
            <a:prstGeom prst="rect">
              <a:avLst/>
            </a:prstGeom>
          </p:spPr>
        </p:pic>
        <p:sp>
          <p:nvSpPr>
            <p:cNvPr id="5" name="Rectangle: Rounded Corners 4">
              <a:extLst>
                <a:ext uri="{FF2B5EF4-FFF2-40B4-BE49-F238E27FC236}">
                  <a16:creationId xmlns:a16="http://schemas.microsoft.com/office/drawing/2014/main" id="{A35A3B9C-3054-7AFB-BA3F-4A9E19A02BD0}"/>
                </a:ext>
              </a:extLst>
            </p:cNvPr>
            <p:cNvSpPr/>
            <p:nvPr/>
          </p:nvSpPr>
          <p:spPr bwMode="auto">
            <a:xfrm>
              <a:off x="2652713" y="2482999"/>
              <a:ext cx="4786988" cy="267109"/>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6567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E240E6-80B0-C7B0-777E-7E5CBD35BDD4}"/>
              </a:ext>
            </a:extLst>
          </p:cNvPr>
          <p:cNvSpPr>
            <a:spLocks noGrp="1"/>
          </p:cNvSpPr>
          <p:nvPr>
            <p:ph sz="quarter" idx="14"/>
          </p:nvPr>
        </p:nvSpPr>
        <p:spPr/>
        <p:txBody>
          <a:bodyPr/>
          <a:lstStyle/>
          <a:p>
            <a:r>
              <a:rPr lang="en-US" sz="1600" dirty="0"/>
              <a:t>Companies involved in mineral exploration and mining are referred to as “junior” or “senior.” </a:t>
            </a:r>
          </a:p>
          <a:p>
            <a:r>
              <a:rPr lang="en-US" sz="1600" dirty="0"/>
              <a:t>Junior companies are mostly involved in the exploration phase but can occasionally advance a project toward production. There are many junior companies in Canada, up to 7 times more than senior companies. </a:t>
            </a:r>
          </a:p>
          <a:p>
            <a:r>
              <a:rPr lang="en-US" sz="1600" dirty="0"/>
              <a:t>Exploration and mining activities require increasing amounts of investment capital as they progress toward production. Junior companies raise equity capital to finance exploration of mineral resources. </a:t>
            </a:r>
          </a:p>
          <a:p>
            <a:r>
              <a:rPr lang="en-US" sz="1600" dirty="0"/>
              <a:t>Senior companies are those that have at least 1 mine in production and they often conduct exploration as well. There are fewer than 200 such companies in Canada. Senior companies have revenues from production that can finance exploration.</a:t>
            </a:r>
          </a:p>
          <a:p>
            <a:pPr marL="0" indent="0">
              <a:buNone/>
            </a:pPr>
            <a:endParaRPr lang="en-US" sz="1600" dirty="0"/>
          </a:p>
        </p:txBody>
      </p:sp>
      <p:sp>
        <p:nvSpPr>
          <p:cNvPr id="6" name="Title 5">
            <a:extLst>
              <a:ext uri="{FF2B5EF4-FFF2-40B4-BE49-F238E27FC236}">
                <a16:creationId xmlns:a16="http://schemas.microsoft.com/office/drawing/2014/main" id="{4A69F56D-3DA0-FDAC-4C8D-386177486169}"/>
              </a:ext>
            </a:extLst>
          </p:cNvPr>
          <p:cNvSpPr>
            <a:spLocks noGrp="1"/>
          </p:cNvSpPr>
          <p:nvPr>
            <p:ph type="title"/>
          </p:nvPr>
        </p:nvSpPr>
        <p:spPr/>
        <p:txBody>
          <a:bodyPr/>
          <a:lstStyle/>
          <a:p>
            <a:r>
              <a:rPr lang="en-US" dirty="0"/>
              <a:t>Development, Operation, and Closure of Mines</a:t>
            </a:r>
          </a:p>
        </p:txBody>
      </p:sp>
      <p:sp>
        <p:nvSpPr>
          <p:cNvPr id="7" name="Text Placeholder 3">
            <a:extLst>
              <a:ext uri="{FF2B5EF4-FFF2-40B4-BE49-F238E27FC236}">
                <a16:creationId xmlns:a16="http://schemas.microsoft.com/office/drawing/2014/main" id="{8A3422B5-D89B-A802-6B39-CA404D1044B8}"/>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52594847-73DE-14B2-FA29-636181BCF0B5}"/>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spTree>
    <p:extLst>
      <p:ext uri="{BB962C8B-B14F-4D97-AF65-F5344CB8AC3E}">
        <p14:creationId xmlns:p14="http://schemas.microsoft.com/office/powerpoint/2010/main" val="19100873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3B312A-4F8C-A624-020E-C2B4DE9B753C}"/>
              </a:ext>
            </a:extLst>
          </p:cNvPr>
          <p:cNvGrpSpPr/>
          <p:nvPr/>
        </p:nvGrpSpPr>
        <p:grpSpPr>
          <a:xfrm>
            <a:off x="1141706" y="1503624"/>
            <a:ext cx="7830626" cy="5212647"/>
            <a:chOff x="2618700" y="3296093"/>
            <a:chExt cx="4821001" cy="3534942"/>
          </a:xfrm>
        </p:grpSpPr>
        <p:pic>
          <p:nvPicPr>
            <p:cNvPr id="4" name="Picture 3">
              <a:extLst>
                <a:ext uri="{FF2B5EF4-FFF2-40B4-BE49-F238E27FC236}">
                  <a16:creationId xmlns:a16="http://schemas.microsoft.com/office/drawing/2014/main" id="{8FD79B04-3F5B-E323-16A9-792CF777E6C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0121" b="-351"/>
            <a:stretch/>
          </p:blipFill>
          <p:spPr>
            <a:xfrm>
              <a:off x="2618700" y="3296093"/>
              <a:ext cx="4821000" cy="3534942"/>
            </a:xfrm>
            <a:prstGeom prst="rect">
              <a:avLst/>
            </a:prstGeom>
          </p:spPr>
        </p:pic>
        <p:sp>
          <p:nvSpPr>
            <p:cNvPr id="9" name="Rectangle: Rounded Corners 8">
              <a:extLst>
                <a:ext uri="{FF2B5EF4-FFF2-40B4-BE49-F238E27FC236}">
                  <a16:creationId xmlns:a16="http://schemas.microsoft.com/office/drawing/2014/main" id="{6478686D-2BC5-3290-2A74-B9A215E71F60}"/>
                </a:ext>
              </a:extLst>
            </p:cNvPr>
            <p:cNvSpPr/>
            <p:nvPr/>
          </p:nvSpPr>
          <p:spPr bwMode="auto">
            <a:xfrm>
              <a:off x="2652713" y="4719637"/>
              <a:ext cx="4786988" cy="128587"/>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C2EC9DCA-6976-30F7-025C-976656751E57}"/>
                </a:ext>
              </a:extLst>
            </p:cNvPr>
            <p:cNvSpPr/>
            <p:nvPr/>
          </p:nvSpPr>
          <p:spPr bwMode="auto">
            <a:xfrm>
              <a:off x="2652713" y="5829300"/>
              <a:ext cx="4786988" cy="257173"/>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grpSp>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Balance Sheet – Q3 2023 (cont’d)</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6997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Balance Sheet – FY2022</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A477E2-9037-69B3-827A-FCA09AFB46E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9885"/>
          <a:stretch/>
        </p:blipFill>
        <p:spPr>
          <a:xfrm>
            <a:off x="293261" y="1888869"/>
            <a:ext cx="9471878" cy="3994663"/>
          </a:xfrm>
          <a:prstGeom prst="rect">
            <a:avLst/>
          </a:prstGeom>
        </p:spPr>
      </p:pic>
      <p:sp>
        <p:nvSpPr>
          <p:cNvPr id="2" name="Rectangle: Rounded Corners 1">
            <a:extLst>
              <a:ext uri="{FF2B5EF4-FFF2-40B4-BE49-F238E27FC236}">
                <a16:creationId xmlns:a16="http://schemas.microsoft.com/office/drawing/2014/main" id="{A143EA07-4B59-80DD-6690-161891EF8842}"/>
              </a:ext>
            </a:extLst>
          </p:cNvPr>
          <p:cNvSpPr/>
          <p:nvPr/>
        </p:nvSpPr>
        <p:spPr bwMode="auto">
          <a:xfrm>
            <a:off x="342420" y="4529470"/>
            <a:ext cx="9311943" cy="21265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4" name="Rectangle: Rounded Corners 3">
            <a:extLst>
              <a:ext uri="{FF2B5EF4-FFF2-40B4-BE49-F238E27FC236}">
                <a16:creationId xmlns:a16="http://schemas.microsoft.com/office/drawing/2014/main" id="{B71718B2-3A82-C74C-DEF9-027183828361}"/>
              </a:ext>
            </a:extLst>
          </p:cNvPr>
          <p:cNvSpPr/>
          <p:nvPr/>
        </p:nvSpPr>
        <p:spPr bwMode="auto">
          <a:xfrm>
            <a:off x="342420" y="4742121"/>
            <a:ext cx="9311943" cy="21265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FB210C8A-EFED-E207-56C5-1E9B18E8A3EF}"/>
              </a:ext>
            </a:extLst>
          </p:cNvPr>
          <p:cNvSpPr/>
          <p:nvPr/>
        </p:nvSpPr>
        <p:spPr bwMode="auto">
          <a:xfrm>
            <a:off x="342420" y="2868791"/>
            <a:ext cx="9311943" cy="21265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933483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Balance Sheet – FY2022 (cont’d)</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99BE0DE-9001-24E8-4CB5-56E73FB69A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40009" b="-293"/>
          <a:stretch/>
        </p:blipFill>
        <p:spPr>
          <a:xfrm>
            <a:off x="293261" y="969560"/>
            <a:ext cx="9471878" cy="6003409"/>
          </a:xfrm>
          <a:prstGeom prst="rect">
            <a:avLst/>
          </a:prstGeom>
        </p:spPr>
      </p:pic>
      <p:sp>
        <p:nvSpPr>
          <p:cNvPr id="4" name="Rectangle: Rounded Corners 3">
            <a:extLst>
              <a:ext uri="{FF2B5EF4-FFF2-40B4-BE49-F238E27FC236}">
                <a16:creationId xmlns:a16="http://schemas.microsoft.com/office/drawing/2014/main" id="{3C16D0AE-C2A6-3701-DD09-FF79391D57AF}"/>
              </a:ext>
            </a:extLst>
          </p:cNvPr>
          <p:cNvSpPr/>
          <p:nvPr/>
        </p:nvSpPr>
        <p:spPr bwMode="auto">
          <a:xfrm>
            <a:off x="342420" y="5420621"/>
            <a:ext cx="9311943" cy="21265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776CC4D2-71D7-593F-D2C4-D9A3427A4B40}"/>
              </a:ext>
            </a:extLst>
          </p:cNvPr>
          <p:cNvSpPr/>
          <p:nvPr/>
        </p:nvSpPr>
        <p:spPr bwMode="auto">
          <a:xfrm>
            <a:off x="342420" y="6462610"/>
            <a:ext cx="9311943" cy="21265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333569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Consolidated Statements of Income – FY2022</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273042-152F-C52F-A404-40B9FA4A60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59836" y="919493"/>
            <a:ext cx="8538729" cy="6079301"/>
          </a:xfrm>
          <a:prstGeom prst="rect">
            <a:avLst/>
          </a:prstGeom>
        </p:spPr>
      </p:pic>
      <p:sp>
        <p:nvSpPr>
          <p:cNvPr id="2" name="Rectangle: Rounded Corners 1">
            <a:extLst>
              <a:ext uri="{FF2B5EF4-FFF2-40B4-BE49-F238E27FC236}">
                <a16:creationId xmlns:a16="http://schemas.microsoft.com/office/drawing/2014/main" id="{F50DC246-2D65-4876-9FBA-9E21B942FDD5}"/>
              </a:ext>
            </a:extLst>
          </p:cNvPr>
          <p:cNvSpPr/>
          <p:nvPr/>
        </p:nvSpPr>
        <p:spPr bwMode="auto">
          <a:xfrm>
            <a:off x="762001" y="5856732"/>
            <a:ext cx="8450580" cy="246888"/>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D85F9A45-34DF-8E6E-0343-F03DD4A118C6}"/>
              </a:ext>
            </a:extLst>
          </p:cNvPr>
          <p:cNvSpPr/>
          <p:nvPr/>
        </p:nvSpPr>
        <p:spPr bwMode="auto">
          <a:xfrm>
            <a:off x="762001" y="2820924"/>
            <a:ext cx="8450580" cy="246888"/>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195742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Consolidated Statements of Income – Q3 2023</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32C5D5-866E-C081-B754-163B17F9F4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02271" y="1087216"/>
            <a:ext cx="7653859" cy="5597968"/>
          </a:xfrm>
          <a:prstGeom prst="rect">
            <a:avLst/>
          </a:prstGeom>
        </p:spPr>
      </p:pic>
    </p:spTree>
    <p:extLst>
      <p:ext uri="{BB962C8B-B14F-4D97-AF65-F5344CB8AC3E}">
        <p14:creationId xmlns:p14="http://schemas.microsoft.com/office/powerpoint/2010/main" val="27841241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1B24E-AEBB-7EB0-845D-D80C9BC844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9836" y="1052235"/>
            <a:ext cx="8538729" cy="5906585"/>
          </a:xfrm>
          <a:prstGeom prst="rect">
            <a:avLst/>
          </a:prstGeom>
        </p:spPr>
      </p:pic>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Consolidated Statements of Comprehensive Income – FY2022</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118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76521C-DF52-C267-FAE2-950EAF1547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6293" y="1336879"/>
            <a:ext cx="7765815" cy="5098642"/>
          </a:xfrm>
          <a:prstGeom prst="rect">
            <a:avLst/>
          </a:prstGeom>
        </p:spPr>
      </p:pic>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Consolidated Statements of Comprehensive Income – Q3 2023</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095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a:xfrm>
            <a:off x="331787" y="546288"/>
            <a:ext cx="9400032" cy="320040"/>
          </a:xfrm>
        </p:spPr>
        <p:txBody>
          <a:bodyPr/>
          <a:lstStyle/>
          <a:p>
            <a:r>
              <a:rPr lang="en-CA" dirty="0"/>
              <a:t>Cash Flow Statement – FY2022</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DACC93-DA87-4F94-986E-2B502540498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9409"/>
          <a:stretch/>
        </p:blipFill>
        <p:spPr>
          <a:xfrm>
            <a:off x="328792" y="966717"/>
            <a:ext cx="9400817" cy="4647273"/>
          </a:xfrm>
          <a:prstGeom prst="rect">
            <a:avLst/>
          </a:prstGeom>
        </p:spPr>
      </p:pic>
    </p:spTree>
    <p:extLst>
      <p:ext uri="{BB962C8B-B14F-4D97-AF65-F5344CB8AC3E}">
        <p14:creationId xmlns:p14="http://schemas.microsoft.com/office/powerpoint/2010/main" val="18516555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a:xfrm>
            <a:off x="331787" y="546288"/>
            <a:ext cx="9400032" cy="320040"/>
          </a:xfrm>
        </p:spPr>
        <p:txBody>
          <a:bodyPr/>
          <a:lstStyle/>
          <a:p>
            <a:r>
              <a:rPr lang="en-CA" dirty="0"/>
              <a:t>Cash Flow Statement – FY2022 (cont’d)</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DACC93-DA87-4F94-986E-2B502540498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40475" b="236"/>
          <a:stretch/>
        </p:blipFill>
        <p:spPr>
          <a:xfrm>
            <a:off x="344666" y="977901"/>
            <a:ext cx="9400817" cy="5968999"/>
          </a:xfrm>
          <a:prstGeom prst="rect">
            <a:avLst/>
          </a:prstGeom>
        </p:spPr>
      </p:pic>
      <p:sp>
        <p:nvSpPr>
          <p:cNvPr id="2" name="Rectangle: Rounded Corners 1">
            <a:extLst>
              <a:ext uri="{FF2B5EF4-FFF2-40B4-BE49-F238E27FC236}">
                <a16:creationId xmlns:a16="http://schemas.microsoft.com/office/drawing/2014/main" id="{A3C8AAAD-044B-E463-D2C2-E754B675E4CD}"/>
              </a:ext>
            </a:extLst>
          </p:cNvPr>
          <p:cNvSpPr/>
          <p:nvPr/>
        </p:nvSpPr>
        <p:spPr bwMode="auto">
          <a:xfrm>
            <a:off x="363298" y="1128965"/>
            <a:ext cx="9350436" cy="210885"/>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9" name="Rectangle: Rounded Corners 8">
            <a:extLst>
              <a:ext uri="{FF2B5EF4-FFF2-40B4-BE49-F238E27FC236}">
                <a16:creationId xmlns:a16="http://schemas.microsoft.com/office/drawing/2014/main" id="{A93D0434-7475-5C57-E844-AB7B53F2E386}"/>
              </a:ext>
            </a:extLst>
          </p:cNvPr>
          <p:cNvSpPr/>
          <p:nvPr/>
        </p:nvSpPr>
        <p:spPr bwMode="auto">
          <a:xfrm>
            <a:off x="363298" y="6146921"/>
            <a:ext cx="9350436" cy="210885"/>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746753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Cash Flow Statement – Q3 2023</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78C084-3233-6DF4-9AD5-7A5570AE56B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5641"/>
          <a:stretch/>
        </p:blipFill>
        <p:spPr>
          <a:xfrm>
            <a:off x="743038" y="1584780"/>
            <a:ext cx="8572325" cy="4602840"/>
          </a:xfrm>
          <a:prstGeom prst="rect">
            <a:avLst/>
          </a:prstGeom>
        </p:spPr>
      </p:pic>
    </p:spTree>
    <p:extLst>
      <p:ext uri="{BB962C8B-B14F-4D97-AF65-F5344CB8AC3E}">
        <p14:creationId xmlns:p14="http://schemas.microsoft.com/office/powerpoint/2010/main" val="2629340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6CA142-0BEE-AC46-2478-4460075C6B4F}"/>
              </a:ext>
            </a:extLst>
          </p:cNvPr>
          <p:cNvSpPr>
            <a:spLocks noGrp="1"/>
          </p:cNvSpPr>
          <p:nvPr>
            <p:ph sz="quarter" idx="14"/>
          </p:nvPr>
        </p:nvSpPr>
        <p:spPr/>
        <p:txBody>
          <a:bodyPr/>
          <a:lstStyle/>
          <a:p>
            <a:r>
              <a:rPr lang="en-US" sz="1600" dirty="0"/>
              <a:t>Ore:</a:t>
            </a:r>
          </a:p>
          <a:p>
            <a:pPr lvl="1"/>
            <a:r>
              <a:rPr lang="en-US" sz="1600" dirty="0"/>
              <a:t>A naturally occurring rock or mineral that contains a valuable substance in concentrations economically viable for extraction</a:t>
            </a:r>
          </a:p>
          <a:p>
            <a:pPr lvl="1"/>
            <a:r>
              <a:rPr lang="en-US" sz="1600" dirty="0"/>
              <a:t>Composed of various minerals with the target metal, often with impurities</a:t>
            </a:r>
          </a:p>
          <a:p>
            <a:pPr lvl="1"/>
            <a:r>
              <a:rPr lang="en-US" sz="1600" dirty="0"/>
              <a:t>For example, gold ore is a rock with economically feasible concentrations of gold</a:t>
            </a:r>
          </a:p>
          <a:p>
            <a:pPr lvl="1"/>
            <a:r>
              <a:rPr lang="en-US" sz="1600" dirty="0"/>
              <a:t>Key processes for extracting ore are mining, milling, and concentrating</a:t>
            </a:r>
          </a:p>
          <a:p>
            <a:pPr marL="174625" indent="-171450"/>
            <a:r>
              <a:rPr lang="en-US" sz="1600" dirty="0"/>
              <a:t>Doré:</a:t>
            </a:r>
          </a:p>
          <a:p>
            <a:pPr marL="400050" lvl="1" indent="-171450"/>
            <a:r>
              <a:rPr lang="en-US" sz="1600" dirty="0"/>
              <a:t>A bar composed of a mixture of precious metals, typically containing gold and silver. Produced during mining and refining processes or from scrap gold.</a:t>
            </a:r>
          </a:p>
          <a:p>
            <a:pPr marL="400050" lvl="1" indent="-171450"/>
            <a:r>
              <a:rPr lang="en-US" sz="1600" dirty="0"/>
              <a:t>Average gold content ranging from 50-75%.</a:t>
            </a:r>
          </a:p>
          <a:p>
            <a:pPr marL="400050" lvl="1" indent="-171450"/>
            <a:r>
              <a:rPr lang="en-US" sz="1600" dirty="0"/>
              <a:t>Requires further refinement before being used as raw material for gold items. Not classified as ore or bullion, but metal bars with high gold content.</a:t>
            </a:r>
          </a:p>
          <a:p>
            <a:pPr marL="400050" lvl="1" indent="-171450"/>
            <a:r>
              <a:rPr lang="en-US" sz="1600" dirty="0"/>
              <a:t>Extremely malleable and need to be alloyed for items like jewelry. After refining, the alloy can be reversed to its pure state.</a:t>
            </a:r>
          </a:p>
          <a:p>
            <a:pPr marL="400050" lvl="1" indent="-171450"/>
            <a:r>
              <a:rPr lang="en-US" sz="1600" dirty="0"/>
              <a:t>Can be assayed for gold content and traded similarly to bullion bars. Market is small, limited to specialist dealers, refiners, and mints.</a:t>
            </a:r>
          </a:p>
          <a:p>
            <a:pPr marL="400050" lvl="1" indent="-171450"/>
            <a:r>
              <a:rPr lang="en-US" sz="1600" dirty="0"/>
              <a:t>Lack of specific standards; weight can vary (up to 25kg), and purity levels differ between refiners.</a:t>
            </a:r>
          </a:p>
          <a:p>
            <a:pPr marL="400050" lvl="1" indent="-171450"/>
            <a:r>
              <a:rPr lang="en-US" sz="1600" dirty="0"/>
              <a:t>Insufficient purity for investment gold</a:t>
            </a:r>
            <a:br>
              <a:rPr lang="en-US" sz="1600" dirty="0"/>
            </a:br>
            <a:endParaRPr lang="en-US" sz="1600" dirty="0"/>
          </a:p>
        </p:txBody>
      </p:sp>
      <p:sp>
        <p:nvSpPr>
          <p:cNvPr id="6" name="Title 5">
            <a:extLst>
              <a:ext uri="{FF2B5EF4-FFF2-40B4-BE49-F238E27FC236}">
                <a16:creationId xmlns:a16="http://schemas.microsoft.com/office/drawing/2014/main" id="{4B8EE853-AD39-0DBC-FDED-2A3D83E91F67}"/>
              </a:ext>
            </a:extLst>
          </p:cNvPr>
          <p:cNvSpPr>
            <a:spLocks noGrp="1"/>
          </p:cNvSpPr>
          <p:nvPr>
            <p:ph type="title"/>
          </p:nvPr>
        </p:nvSpPr>
        <p:spPr/>
        <p:txBody>
          <a:bodyPr/>
          <a:lstStyle/>
          <a:p>
            <a:r>
              <a:rPr lang="en-US" dirty="0"/>
              <a:t>Key Distinctions for Gold Mining</a:t>
            </a:r>
          </a:p>
        </p:txBody>
      </p:sp>
      <p:sp>
        <p:nvSpPr>
          <p:cNvPr id="7" name="Text Placeholder 3">
            <a:extLst>
              <a:ext uri="{FF2B5EF4-FFF2-40B4-BE49-F238E27FC236}">
                <a16:creationId xmlns:a16="http://schemas.microsoft.com/office/drawing/2014/main" id="{9D7BC701-C51C-77EA-6C39-FAD5B9C8170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E4730168-5EEC-C5B9-DEE8-552ECE20ED2C}"/>
              </a:ext>
            </a:extLst>
          </p:cNvPr>
          <p:cNvSpPr>
            <a:spLocks noGrp="1"/>
          </p:cNvSpPr>
          <p:nvPr>
            <p:ph type="ftr" sz="quarter" idx="13"/>
          </p:nvPr>
        </p:nvSpPr>
        <p:spPr>
          <a:xfrm>
            <a:off x="642938" y="7035954"/>
            <a:ext cx="6400800" cy="414338"/>
          </a:xfrm>
        </p:spPr>
        <p:txBody>
          <a:bodyPr/>
          <a:lstStyle/>
          <a:p>
            <a:r>
              <a:rPr lang="en-CA" dirty="0"/>
              <a:t>Source(s): BuillionByPost</a:t>
            </a:r>
          </a:p>
          <a:p>
            <a:endParaRPr lang="en-CA" dirty="0"/>
          </a:p>
          <a:p>
            <a:endParaRPr lang="en-CA" dirty="0"/>
          </a:p>
        </p:txBody>
      </p:sp>
    </p:spTree>
    <p:extLst>
      <p:ext uri="{BB962C8B-B14F-4D97-AF65-F5344CB8AC3E}">
        <p14:creationId xmlns:p14="http://schemas.microsoft.com/office/powerpoint/2010/main" val="18340927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F8ABD1-7844-9E32-BB60-1DC194B1D0B8}"/>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85E20102-103C-AFBB-DDC8-0A80E7D2472B}"/>
              </a:ext>
            </a:extLst>
          </p:cNvPr>
          <p:cNvSpPr>
            <a:spLocks noGrp="1"/>
          </p:cNvSpPr>
          <p:nvPr>
            <p:ph type="title"/>
          </p:nvPr>
        </p:nvSpPr>
        <p:spPr/>
        <p:txBody>
          <a:bodyPr/>
          <a:lstStyle/>
          <a:p>
            <a:r>
              <a:rPr lang="en-CA" dirty="0"/>
              <a:t>Cash Flow Statement – Q3 2023 (cont’d)</a:t>
            </a:r>
          </a:p>
        </p:txBody>
      </p:sp>
      <p:sp>
        <p:nvSpPr>
          <p:cNvPr id="7" name="Text Placeholder 3">
            <a:extLst>
              <a:ext uri="{FF2B5EF4-FFF2-40B4-BE49-F238E27FC236}">
                <a16:creationId xmlns:a16="http://schemas.microsoft.com/office/drawing/2014/main" id="{28969A9C-E4DF-1134-984E-CCA3A44B914E}"/>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5277BC5C-3F98-6AEA-162A-5539EAF537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78C084-3233-6DF4-9AD5-7A5570AE56B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44393" b="162"/>
          <a:stretch/>
        </p:blipFill>
        <p:spPr>
          <a:xfrm>
            <a:off x="743038" y="1009650"/>
            <a:ext cx="8572325" cy="5753100"/>
          </a:xfrm>
          <a:prstGeom prst="rect">
            <a:avLst/>
          </a:prstGeom>
        </p:spPr>
      </p:pic>
    </p:spTree>
    <p:extLst>
      <p:ext uri="{BB962C8B-B14F-4D97-AF65-F5344CB8AC3E}">
        <p14:creationId xmlns:p14="http://schemas.microsoft.com/office/powerpoint/2010/main" val="40283745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5" name="Content Placeholder 4">
            <a:extLst>
              <a:ext uri="{FF2B5EF4-FFF2-40B4-BE49-F238E27FC236}">
                <a16:creationId xmlns:a16="http://schemas.microsoft.com/office/drawing/2014/main" id="{0BC92478-F75B-6D4D-6322-205CFD339E08}"/>
              </a:ext>
            </a:extLst>
          </p:cNvPr>
          <p:cNvSpPr>
            <a:spLocks noGrp="1"/>
          </p:cNvSpPr>
          <p:nvPr>
            <p:ph sz="quarter" idx="14"/>
          </p:nvPr>
        </p:nvSpPr>
        <p:spPr>
          <a:xfrm>
            <a:off x="331217" y="1053646"/>
            <a:ext cx="9153025" cy="3160467"/>
          </a:xfrm>
        </p:spPr>
        <p:txBody>
          <a:bodyPr/>
          <a:lstStyle/>
          <a:p>
            <a:pPr marL="0" indent="0">
              <a:buNone/>
            </a:pPr>
            <a:endParaRPr lang="en-CA" sz="600" dirty="0"/>
          </a:p>
          <a:p>
            <a:pPr marL="0" indent="0">
              <a:buNone/>
            </a:pPr>
            <a:r>
              <a:rPr lang="en-CA" sz="1800" dirty="0"/>
              <a:t>Recommendation: </a:t>
            </a:r>
            <a:r>
              <a:rPr lang="en-CA" sz="1800" b="1" dirty="0">
                <a:solidFill>
                  <a:srgbClr val="00B050"/>
                </a:solidFill>
              </a:rPr>
              <a:t>BUY</a:t>
            </a:r>
          </a:p>
          <a:p>
            <a:pPr marL="0" indent="0">
              <a:buNone/>
            </a:pPr>
            <a:endParaRPr lang="en-CA" sz="1400" b="1" dirty="0">
              <a:solidFill>
                <a:srgbClr val="00B050"/>
              </a:solidFill>
            </a:endParaRPr>
          </a:p>
          <a:p>
            <a:r>
              <a:rPr lang="en-CA" sz="1600" dirty="0"/>
              <a:t>Agnico Eagle is primed for growth compared to industry peers</a:t>
            </a:r>
          </a:p>
          <a:p>
            <a:r>
              <a:rPr lang="en-CA" sz="1600" dirty="0"/>
              <a:t>Recent M&amp;A is expected to result is significant corporate, profit, and cost synergies </a:t>
            </a:r>
          </a:p>
          <a:p>
            <a:pPr lvl="1"/>
            <a:r>
              <a:rPr lang="en-CA" sz="1600" dirty="0"/>
              <a:t>Increased presence in the Abitibi Gold Belt</a:t>
            </a:r>
          </a:p>
          <a:p>
            <a:pPr lvl="1"/>
            <a:r>
              <a:rPr lang="en-CA" sz="1600" dirty="0"/>
              <a:t>100% owners of the Canadian Malartic Mine</a:t>
            </a:r>
          </a:p>
          <a:p>
            <a:r>
              <a:rPr lang="en-CA" sz="1600" dirty="0"/>
              <a:t>Offers a diverse portfolio of industry leading assets in a world-renowned mining jurisdictions such as Canada, Australia, and Finland</a:t>
            </a:r>
          </a:p>
          <a:p>
            <a:r>
              <a:rPr lang="en-CA" sz="1600" dirty="0"/>
              <a:t>Attractive production profile paired with lost cost mines position competitively on the industry cost curve</a:t>
            </a:r>
          </a:p>
          <a:p>
            <a:endParaRPr lang="en-CA" sz="1600" dirty="0"/>
          </a:p>
          <a:p>
            <a:endParaRPr lang="en-CA" sz="1600" dirty="0"/>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Conclusion</a:t>
            </a:r>
          </a:p>
        </p:txBody>
      </p:sp>
      <p:sp>
        <p:nvSpPr>
          <p:cNvPr id="7" name="Text Placeholder 3">
            <a:extLst>
              <a:ext uri="{FF2B5EF4-FFF2-40B4-BE49-F238E27FC236}">
                <a16:creationId xmlns:a16="http://schemas.microsoft.com/office/drawing/2014/main" id="{9C5C0B49-9B41-DA6B-3DEF-EB8F17C6D40A}"/>
              </a:ext>
            </a:extLst>
          </p:cNvPr>
          <p:cNvSpPr>
            <a:spLocks noGrp="1"/>
          </p:cNvSpPr>
          <p:nvPr>
            <p:ph type="body" sz="quarter" idx="10"/>
          </p:nvPr>
        </p:nvSpPr>
        <p:spPr>
          <a:xfrm>
            <a:off x="5121275" y="301625"/>
            <a:ext cx="4608513" cy="128588"/>
          </a:xfrm>
        </p:spPr>
        <p:txBody>
          <a:bodyPr/>
          <a:lstStyle/>
          <a:p>
            <a:r>
              <a:rPr lang="en-CA" sz="800" dirty="0"/>
              <a:t>Agnico Eagle Mines</a:t>
            </a:r>
          </a:p>
        </p:txBody>
      </p:sp>
      <p:pic>
        <p:nvPicPr>
          <p:cNvPr id="8" name="Picture 4" descr="Agnico Eagle Mines Limited - Media Centre - Logos">
            <a:extLst>
              <a:ext uri="{FF2B5EF4-FFF2-40B4-BE49-F238E27FC236}">
                <a16:creationId xmlns:a16="http://schemas.microsoft.com/office/drawing/2014/main" id="{30DC3746-4BA2-3CAD-243C-C42D44AAB6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2453" y="7152387"/>
            <a:ext cx="887335" cy="4259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9568FE-E2E5-4866-C196-68E305AC1E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5030" y="5550051"/>
            <a:ext cx="9288341" cy="94644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0B50A00-6CA3-001B-280E-5B11177D33A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009618" y="4580544"/>
            <a:ext cx="4039164" cy="724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62129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NexGen Energy</a:t>
            </a:r>
          </a:p>
        </p:txBody>
      </p:sp>
    </p:spTree>
    <p:extLst>
      <p:ext uri="{BB962C8B-B14F-4D97-AF65-F5344CB8AC3E}">
        <p14:creationId xmlns:p14="http://schemas.microsoft.com/office/powerpoint/2010/main" val="8571002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AFCD14-D31C-8A38-ADF9-D514A9BE67A9}"/>
              </a:ext>
            </a:extLst>
          </p:cNvPr>
          <p:cNvSpPr>
            <a:spLocks noGrp="1"/>
          </p:cNvSpPr>
          <p:nvPr>
            <p:ph type="ftr" sz="quarter" idx="13"/>
          </p:nvPr>
        </p:nvSpPr>
        <p:spPr/>
        <p:txBody>
          <a:bodyPr/>
          <a:lstStyle/>
          <a:p>
            <a:r>
              <a:rPr lang="en-CA" dirty="0"/>
              <a:t>Source(s): TMX, company filings</a:t>
            </a:r>
          </a:p>
        </p:txBody>
      </p:sp>
      <p:sp>
        <p:nvSpPr>
          <p:cNvPr id="15" name="Text Placeholder 14">
            <a:extLst>
              <a:ext uri="{FF2B5EF4-FFF2-40B4-BE49-F238E27FC236}">
                <a16:creationId xmlns:a16="http://schemas.microsoft.com/office/drawing/2014/main" id="{92F5C453-D763-AE46-1B4F-9EAA55F4FA93}"/>
              </a:ext>
            </a:extLst>
          </p:cNvPr>
          <p:cNvSpPr>
            <a:spLocks noGrp="1"/>
          </p:cNvSpPr>
          <p:nvPr>
            <p:ph type="body" sz="quarter" idx="10"/>
          </p:nvPr>
        </p:nvSpPr>
        <p:spPr/>
        <p:txBody>
          <a:bodyPr/>
          <a:lstStyle/>
          <a:p>
            <a:r>
              <a:rPr lang="en-CA" sz="800" dirty="0"/>
              <a:t>NexGen energy</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a:xfrm>
            <a:off x="-2733517" y="-1631977"/>
            <a:ext cx="9400032" cy="320040"/>
          </a:xfrm>
        </p:spPr>
        <p:txBody>
          <a:bodyPr/>
          <a:lstStyle/>
          <a:p>
            <a:r>
              <a:rPr lang="en-CA" dirty="0"/>
              <a:t>Company Overview</a:t>
            </a:r>
          </a:p>
        </p:txBody>
      </p:sp>
      <p:cxnSp>
        <p:nvCxnSpPr>
          <p:cNvPr id="10" name="Straight Connector 9">
            <a:extLst>
              <a:ext uri="{FF2B5EF4-FFF2-40B4-BE49-F238E27FC236}">
                <a16:creationId xmlns:a16="http://schemas.microsoft.com/office/drawing/2014/main" id="{524B0C59-DF53-A32C-634A-3638B997FA1F}"/>
              </a:ext>
            </a:extLst>
          </p:cNvPr>
          <p:cNvCxnSpPr/>
          <p:nvPr/>
        </p:nvCxnSpPr>
        <p:spPr bwMode="auto">
          <a:xfrm>
            <a:off x="344646" y="4302169"/>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2" name="Content Placeholder 27">
            <a:extLst>
              <a:ext uri="{FF2B5EF4-FFF2-40B4-BE49-F238E27FC236}">
                <a16:creationId xmlns:a16="http://schemas.microsoft.com/office/drawing/2014/main" id="{2CEA4DFB-BF5F-EEE9-D459-C866C17CDE65}"/>
              </a:ext>
            </a:extLst>
          </p:cNvPr>
          <p:cNvSpPr txBox="1">
            <a:spLocks/>
          </p:cNvSpPr>
          <p:nvPr/>
        </p:nvSpPr>
        <p:spPr>
          <a:xfrm>
            <a:off x="334294" y="4002470"/>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gn="ctr"/>
            <a:r>
              <a:rPr lang="en-US" kern="0" dirty="0"/>
              <a:t>Key Metrics &amp; Fundamentals</a:t>
            </a:r>
          </a:p>
        </p:txBody>
      </p:sp>
      <p:sp>
        <p:nvSpPr>
          <p:cNvPr id="18" name="Text Placeholder 2">
            <a:extLst>
              <a:ext uri="{FF2B5EF4-FFF2-40B4-BE49-F238E27FC236}">
                <a16:creationId xmlns:a16="http://schemas.microsoft.com/office/drawing/2014/main" id="{1D29079A-5C7E-033B-FB80-A8E0DC8A29B6}"/>
              </a:ext>
            </a:extLst>
          </p:cNvPr>
          <p:cNvSpPr txBox="1">
            <a:spLocks/>
          </p:cNvSpPr>
          <p:nvPr/>
        </p:nvSpPr>
        <p:spPr>
          <a:xfrm>
            <a:off x="975439" y="2988644"/>
            <a:ext cx="2287189" cy="677108"/>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latin typeface="Times New Roman" panose="02020603050405020304" pitchFamily="18" charset="0"/>
                <a:cs typeface="Times New Roman" panose="02020603050405020304" pitchFamily="18" charset="0"/>
              </a:rPr>
              <a:t>Ticker</a:t>
            </a:r>
            <a:r>
              <a:rPr lang="en-US" b="0" kern="0" dirty="0">
                <a:latin typeface="Times New Roman" panose="02020603050405020304" pitchFamily="18" charset="0"/>
                <a:cs typeface="Times New Roman" panose="02020603050405020304" pitchFamily="18" charset="0"/>
              </a:rPr>
              <a:t>: NXE</a:t>
            </a:r>
          </a:p>
          <a:p>
            <a:endParaRPr lang="en-US" sz="1000" b="0" kern="0" dirty="0">
              <a:latin typeface="Times New Roman" panose="02020603050405020304" pitchFamily="18" charset="0"/>
              <a:cs typeface="Times New Roman" panose="02020603050405020304" pitchFamily="18" charset="0"/>
            </a:endParaRPr>
          </a:p>
          <a:p>
            <a:r>
              <a:rPr lang="en-US" kern="0" dirty="0">
                <a:latin typeface="Times New Roman" panose="02020603050405020304" pitchFamily="18" charset="0"/>
                <a:cs typeface="Times New Roman" panose="02020603050405020304" pitchFamily="18" charset="0"/>
              </a:rPr>
              <a:t>Share</a:t>
            </a:r>
            <a:r>
              <a:rPr lang="en-US" b="0" kern="0" dirty="0">
                <a:latin typeface="Times New Roman" panose="02020603050405020304" pitchFamily="18" charset="0"/>
                <a:cs typeface="Times New Roman" panose="02020603050405020304" pitchFamily="18" charset="0"/>
              </a:rPr>
              <a:t> </a:t>
            </a:r>
            <a:r>
              <a:rPr lang="en-US" kern="0" dirty="0">
                <a:latin typeface="Times New Roman" panose="02020603050405020304" pitchFamily="18" charset="0"/>
                <a:cs typeface="Times New Roman" panose="02020603050405020304" pitchFamily="18" charset="0"/>
              </a:rPr>
              <a:t>Price</a:t>
            </a:r>
            <a:r>
              <a:rPr lang="en-US" b="0" kern="0" dirty="0">
                <a:latin typeface="Times New Roman" panose="02020603050405020304" pitchFamily="18" charset="0"/>
                <a:cs typeface="Times New Roman" panose="02020603050405020304" pitchFamily="18" charset="0"/>
              </a:rPr>
              <a:t>: $8.49</a:t>
            </a:r>
          </a:p>
        </p:txBody>
      </p:sp>
      <p:sp>
        <p:nvSpPr>
          <p:cNvPr id="19" name="Content Placeholder 8">
            <a:extLst>
              <a:ext uri="{FF2B5EF4-FFF2-40B4-BE49-F238E27FC236}">
                <a16:creationId xmlns:a16="http://schemas.microsoft.com/office/drawing/2014/main" id="{4111E1A6-7FAB-D6F4-FB50-B7362A138AF1}"/>
              </a:ext>
            </a:extLst>
          </p:cNvPr>
          <p:cNvSpPr>
            <a:spLocks noGrp="1"/>
          </p:cNvSpPr>
          <p:nvPr>
            <p:ph sz="quarter" idx="14"/>
          </p:nvPr>
        </p:nvSpPr>
        <p:spPr>
          <a:xfrm>
            <a:off x="4233592" y="701266"/>
            <a:ext cx="5502104" cy="2686017"/>
          </a:xfrm>
        </p:spPr>
        <p:txBody>
          <a:bodyPr/>
          <a:lstStyle/>
          <a:p>
            <a:pPr>
              <a:lnSpc>
                <a:spcPct val="150000"/>
              </a:lnSpc>
            </a:pPr>
            <a:r>
              <a:rPr lang="en-US" sz="1600" dirty="0"/>
              <a:t>Involved in uranium exploration and development </a:t>
            </a:r>
          </a:p>
          <a:p>
            <a:pPr>
              <a:lnSpc>
                <a:spcPct val="150000"/>
              </a:lnSpc>
            </a:pPr>
            <a:r>
              <a:rPr lang="en-US" sz="1600" dirty="0"/>
              <a:t>Main asset: Rook 1 – located in Athabasca Basin, Saskatchewan</a:t>
            </a:r>
          </a:p>
          <a:p>
            <a:pPr>
              <a:lnSpc>
                <a:spcPct val="150000"/>
              </a:lnSpc>
            </a:pPr>
            <a:r>
              <a:rPr lang="en-US" sz="1600" dirty="0"/>
              <a:t>Measured and indicated mineral resources total 3,754 kt grading 3.10% U308 containing 256.7M lbs supporting initial 10.7-year mine-life</a:t>
            </a:r>
          </a:p>
          <a:p>
            <a:pPr>
              <a:lnSpc>
                <a:spcPct val="150000"/>
              </a:lnSpc>
            </a:pPr>
            <a:r>
              <a:rPr lang="en-US" sz="1600" dirty="0"/>
              <a:t>Rook 1 forecasted industry low AISC of $10.69/lb</a:t>
            </a:r>
          </a:p>
          <a:p>
            <a:pPr>
              <a:lnSpc>
                <a:spcPct val="150000"/>
              </a:lnSpc>
            </a:pPr>
            <a:r>
              <a:rPr lang="en-US" sz="1600" dirty="0"/>
              <a:t>Achieved market cap of $4.3B on single asset</a:t>
            </a:r>
          </a:p>
        </p:txBody>
      </p:sp>
      <p:pic>
        <p:nvPicPr>
          <p:cNvPr id="1026" name="Picture 2" descr="New Research - NexGen Energy (NXG) - Provincial Level Approvals - Argonaut">
            <a:extLst>
              <a:ext uri="{FF2B5EF4-FFF2-40B4-BE49-F238E27FC236}">
                <a16:creationId xmlns:a16="http://schemas.microsoft.com/office/drawing/2014/main" id="{643F7221-B41F-451B-B430-59970AB71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 y="1218413"/>
            <a:ext cx="32385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New Research - NexGen Energy (NXG) - Provincial Level Approvals - Argonaut">
            <a:extLst>
              <a:ext uri="{FF2B5EF4-FFF2-40B4-BE49-F238E27FC236}">
                <a16:creationId xmlns:a16="http://schemas.microsoft.com/office/drawing/2014/main" id="{5587E622-49E8-468B-9089-569A5EDF1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EB55661-AD42-6E0E-4C90-239D75219BC8}"/>
              </a:ext>
            </a:extLst>
          </p:cNvPr>
          <p:cNvGrpSpPr/>
          <p:nvPr/>
        </p:nvGrpSpPr>
        <p:grpSpPr>
          <a:xfrm>
            <a:off x="535187" y="4412512"/>
            <a:ext cx="8988027" cy="2543718"/>
            <a:chOff x="535187" y="4412512"/>
            <a:chExt cx="8988027" cy="2543718"/>
          </a:xfrm>
        </p:grpSpPr>
        <p:pic>
          <p:nvPicPr>
            <p:cNvPr id="4" name="Picture 3">
              <a:extLst>
                <a:ext uri="{FF2B5EF4-FFF2-40B4-BE49-F238E27FC236}">
                  <a16:creationId xmlns:a16="http://schemas.microsoft.com/office/drawing/2014/main" id="{48F37711-6F1E-DA26-CE5D-EFF1CE1944F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3549"/>
            <a:stretch/>
          </p:blipFill>
          <p:spPr>
            <a:xfrm>
              <a:off x="535187" y="4412512"/>
              <a:ext cx="8988027" cy="2543718"/>
            </a:xfrm>
            <a:prstGeom prst="rect">
              <a:avLst/>
            </a:prstGeom>
          </p:spPr>
        </p:pic>
        <p:sp>
          <p:nvSpPr>
            <p:cNvPr id="8" name="Rectangle 7">
              <a:extLst>
                <a:ext uri="{FF2B5EF4-FFF2-40B4-BE49-F238E27FC236}">
                  <a16:creationId xmlns:a16="http://schemas.microsoft.com/office/drawing/2014/main" id="{40B4BB3D-A9E2-262A-DBA9-37AE3C664738}"/>
                </a:ext>
              </a:extLst>
            </p:cNvPr>
            <p:cNvSpPr/>
            <p:nvPr/>
          </p:nvSpPr>
          <p:spPr bwMode="auto">
            <a:xfrm>
              <a:off x="5121212" y="6400732"/>
              <a:ext cx="1556035" cy="55549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423384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Year-to-date Price Chart</a:t>
            </a:r>
          </a:p>
        </p:txBody>
      </p:sp>
      <p:graphicFrame>
        <p:nvGraphicFramePr>
          <p:cNvPr id="12" name="Chart 11">
            <a:extLst>
              <a:ext uri="{FF2B5EF4-FFF2-40B4-BE49-F238E27FC236}">
                <a16:creationId xmlns:a16="http://schemas.microsoft.com/office/drawing/2014/main" id="{ABF7F046-A376-F1AA-6041-981C16516FC5}"/>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4">
            <a:extLst>
              <a:ext uri="{FF2B5EF4-FFF2-40B4-BE49-F238E27FC236}">
                <a16:creationId xmlns:a16="http://schemas.microsoft.com/office/drawing/2014/main" id="{14C5CCA1-888D-1B9A-9916-E3FA5B93449C}"/>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7" name="Picture 2" descr="New Research - NexGen Energy (NXG) - Provincial Level Approvals - Argonaut">
            <a:extLst>
              <a:ext uri="{FF2B5EF4-FFF2-40B4-BE49-F238E27FC236}">
                <a16:creationId xmlns:a16="http://schemas.microsoft.com/office/drawing/2014/main" id="{2F74A73A-C496-B181-A397-4B6234BA9B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568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1-year Price Chart</a:t>
            </a:r>
          </a:p>
        </p:txBody>
      </p:sp>
      <p:graphicFrame>
        <p:nvGraphicFramePr>
          <p:cNvPr id="12" name="Chart 11">
            <a:extLst>
              <a:ext uri="{FF2B5EF4-FFF2-40B4-BE49-F238E27FC236}">
                <a16:creationId xmlns:a16="http://schemas.microsoft.com/office/drawing/2014/main" id="{ABF7F046-A376-F1AA-6041-981C16516FC5}"/>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4">
            <a:extLst>
              <a:ext uri="{FF2B5EF4-FFF2-40B4-BE49-F238E27FC236}">
                <a16:creationId xmlns:a16="http://schemas.microsoft.com/office/drawing/2014/main" id="{DADD5651-DC10-849F-6577-0A0B3F0F8733}"/>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21188E9D-5ED9-3335-1563-F7D9BB2E5C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0293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5-year Price Chart</a:t>
            </a:r>
          </a:p>
        </p:txBody>
      </p:sp>
      <p:graphicFrame>
        <p:nvGraphicFramePr>
          <p:cNvPr id="12" name="Chart 11">
            <a:extLst>
              <a:ext uri="{FF2B5EF4-FFF2-40B4-BE49-F238E27FC236}">
                <a16:creationId xmlns:a16="http://schemas.microsoft.com/office/drawing/2014/main" id="{ABF7F046-A376-F1AA-6041-981C16516FC5}"/>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4">
            <a:extLst>
              <a:ext uri="{FF2B5EF4-FFF2-40B4-BE49-F238E27FC236}">
                <a16:creationId xmlns:a16="http://schemas.microsoft.com/office/drawing/2014/main" id="{999576A9-B460-2EAA-22E3-93626B7D49FA}"/>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3FB6484E-4BD9-B9C4-6249-B22E4BDAD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410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Max Price Chart</a:t>
            </a:r>
          </a:p>
        </p:txBody>
      </p:sp>
      <p:graphicFrame>
        <p:nvGraphicFramePr>
          <p:cNvPr id="12" name="Chart 11">
            <a:extLst>
              <a:ext uri="{FF2B5EF4-FFF2-40B4-BE49-F238E27FC236}">
                <a16:creationId xmlns:a16="http://schemas.microsoft.com/office/drawing/2014/main" id="{ABF7F046-A376-F1AA-6041-981C16516FC5}"/>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4">
            <a:extLst>
              <a:ext uri="{FF2B5EF4-FFF2-40B4-BE49-F238E27FC236}">
                <a16:creationId xmlns:a16="http://schemas.microsoft.com/office/drawing/2014/main" id="{8FB690D4-EA31-567C-0096-B65389F51332}"/>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DD0A9315-0647-B5B3-3DAD-D54AF3B49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245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8DA3A493-FF6A-CC28-459B-3E8C4E3E7A2A}"/>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NXE vs. S&amp;P/TSX (5-year)</a:t>
            </a:r>
          </a:p>
        </p:txBody>
      </p:sp>
      <p:sp>
        <p:nvSpPr>
          <p:cNvPr id="7" name="Text Placeholder 14">
            <a:extLst>
              <a:ext uri="{FF2B5EF4-FFF2-40B4-BE49-F238E27FC236}">
                <a16:creationId xmlns:a16="http://schemas.microsoft.com/office/drawing/2014/main" id="{E015AB2F-7126-1075-B047-86737C50EC2A}"/>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C9349172-4E4F-FE1C-8F00-20AD3EBEF1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45886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NXE vs. Uranium Spot Price</a:t>
            </a:r>
          </a:p>
        </p:txBody>
      </p:sp>
      <p:graphicFrame>
        <p:nvGraphicFramePr>
          <p:cNvPr id="9" name="Chart 8">
            <a:extLst>
              <a:ext uri="{FF2B5EF4-FFF2-40B4-BE49-F238E27FC236}">
                <a16:creationId xmlns:a16="http://schemas.microsoft.com/office/drawing/2014/main" id="{B37FB4A7-4537-AA53-505E-3FEF4A0E61E6}"/>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4">
            <a:extLst>
              <a:ext uri="{FF2B5EF4-FFF2-40B4-BE49-F238E27FC236}">
                <a16:creationId xmlns:a16="http://schemas.microsoft.com/office/drawing/2014/main" id="{31A28514-94CD-436B-8B7F-9A6F4DA6FA25}"/>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7" name="Picture 2" descr="New Research - NexGen Energy (NXG) - Provincial Level Approvals - Argonaut">
            <a:extLst>
              <a:ext uri="{FF2B5EF4-FFF2-40B4-BE49-F238E27FC236}">
                <a16:creationId xmlns:a16="http://schemas.microsoft.com/office/drawing/2014/main" id="{DBF1DAD3-95F6-4724-399E-F25B0A4E3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83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4F5A66-CDC2-2B04-BE85-35D6F8564F32}"/>
              </a:ext>
            </a:extLst>
          </p:cNvPr>
          <p:cNvSpPr>
            <a:spLocks noGrp="1"/>
          </p:cNvSpPr>
          <p:nvPr>
            <p:ph sz="quarter" idx="14"/>
          </p:nvPr>
        </p:nvSpPr>
        <p:spPr/>
        <p:txBody>
          <a:bodyPr/>
          <a:lstStyle/>
          <a:p>
            <a:r>
              <a:rPr lang="en-US" sz="1600" dirty="0"/>
              <a:t>Surface mining methods are employed when mineral resources are at or near Earth's surface</a:t>
            </a:r>
          </a:p>
          <a:p>
            <a:r>
              <a:rPr lang="en-US" sz="1600" dirty="0"/>
              <a:t>Various techniques are used, such as open pit, strip mining, quarrying, placer mining, and evaporation ponds</a:t>
            </a:r>
          </a:p>
          <a:p>
            <a:r>
              <a:rPr lang="en-US" sz="1600" dirty="0"/>
              <a:t>Types of Surface Mining:</a:t>
            </a:r>
          </a:p>
          <a:p>
            <a:pPr lvl="1"/>
            <a:r>
              <a:rPr lang="en-US" sz="1600" dirty="0"/>
              <a:t>Open Pit Mining</a:t>
            </a:r>
          </a:p>
          <a:p>
            <a:pPr lvl="1"/>
            <a:r>
              <a:rPr lang="en-US" sz="1600" dirty="0"/>
              <a:t>Quarrying</a:t>
            </a:r>
          </a:p>
          <a:p>
            <a:pPr lvl="1"/>
            <a:r>
              <a:rPr lang="en-US" sz="1600" dirty="0"/>
              <a:t>Strip Mining</a:t>
            </a:r>
          </a:p>
          <a:p>
            <a:pPr lvl="1"/>
            <a:r>
              <a:rPr lang="en-US" sz="1600" dirty="0"/>
              <a:t>Placer Mining</a:t>
            </a:r>
          </a:p>
          <a:p>
            <a:pPr marL="0" indent="0">
              <a:buNone/>
            </a:pPr>
            <a:br>
              <a:rPr lang="en-US" sz="1600" dirty="0"/>
            </a:br>
            <a:endParaRPr lang="en-US" sz="1600" dirty="0"/>
          </a:p>
        </p:txBody>
      </p:sp>
      <p:sp>
        <p:nvSpPr>
          <p:cNvPr id="6" name="Title 5">
            <a:extLst>
              <a:ext uri="{FF2B5EF4-FFF2-40B4-BE49-F238E27FC236}">
                <a16:creationId xmlns:a16="http://schemas.microsoft.com/office/drawing/2014/main" id="{A4CED642-E855-D7E3-84F6-537D971E56F0}"/>
              </a:ext>
            </a:extLst>
          </p:cNvPr>
          <p:cNvSpPr>
            <a:spLocks noGrp="1"/>
          </p:cNvSpPr>
          <p:nvPr>
            <p:ph type="title"/>
          </p:nvPr>
        </p:nvSpPr>
        <p:spPr/>
        <p:txBody>
          <a:bodyPr/>
          <a:lstStyle/>
          <a:p>
            <a:r>
              <a:rPr lang="en-US" dirty="0"/>
              <a:t>Surface Mining</a:t>
            </a:r>
          </a:p>
        </p:txBody>
      </p:sp>
      <p:sp>
        <p:nvSpPr>
          <p:cNvPr id="7" name="Text Placeholder 3">
            <a:extLst>
              <a:ext uri="{FF2B5EF4-FFF2-40B4-BE49-F238E27FC236}">
                <a16:creationId xmlns:a16="http://schemas.microsoft.com/office/drawing/2014/main" id="{DFD56448-1D7D-4C24-5710-2131FBFC210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0EC90F6-7EA9-28C1-469A-216CF4C456E2}"/>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168876559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A23C1-5751-4AC2-A8C3-6E97EA343FAD}"/>
              </a:ext>
            </a:extLst>
          </p:cNvPr>
          <p:cNvSpPr>
            <a:spLocks noGrp="1"/>
          </p:cNvSpPr>
          <p:nvPr>
            <p:ph type="ftr" sz="quarter" idx="13"/>
          </p:nvPr>
        </p:nvSpPr>
        <p:spPr/>
        <p:txBody>
          <a:bodyPr/>
          <a:lstStyle/>
          <a:p>
            <a:r>
              <a:rPr lang="en-CA" dirty="0"/>
              <a:t>Source(s): S&amp;P Capital IQ</a:t>
            </a:r>
          </a:p>
          <a:p>
            <a:endParaRPr lang="en-CA" dirty="0"/>
          </a:p>
        </p:txBody>
      </p:sp>
      <p:sp>
        <p:nvSpPr>
          <p:cNvPr id="6" name="Title 5">
            <a:extLst>
              <a:ext uri="{FF2B5EF4-FFF2-40B4-BE49-F238E27FC236}">
                <a16:creationId xmlns:a16="http://schemas.microsoft.com/office/drawing/2014/main" id="{E67AB4CA-EEF5-48BF-BA43-4EF26A1B9878}"/>
              </a:ext>
            </a:extLst>
          </p:cNvPr>
          <p:cNvSpPr>
            <a:spLocks noGrp="1"/>
          </p:cNvSpPr>
          <p:nvPr>
            <p:ph type="title"/>
          </p:nvPr>
        </p:nvSpPr>
        <p:spPr/>
        <p:txBody>
          <a:bodyPr/>
          <a:lstStyle/>
          <a:p>
            <a:r>
              <a:rPr lang="en-US" dirty="0"/>
              <a:t>NXE vs. MSCI World Index (5-year)</a:t>
            </a:r>
          </a:p>
        </p:txBody>
      </p:sp>
      <p:sp>
        <p:nvSpPr>
          <p:cNvPr id="7" name="Text Placeholder 14">
            <a:extLst>
              <a:ext uri="{FF2B5EF4-FFF2-40B4-BE49-F238E27FC236}">
                <a16:creationId xmlns:a16="http://schemas.microsoft.com/office/drawing/2014/main" id="{8DFBB0F2-B5EF-3E02-6D34-1D6FF821423F}"/>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2F3D5798-D32A-016C-FA6D-DF8A29ABA9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a:extLst>
              <a:ext uri="{FF2B5EF4-FFF2-40B4-BE49-F238E27FC236}">
                <a16:creationId xmlns:a16="http://schemas.microsoft.com/office/drawing/2014/main" id="{187938AF-96B7-4427-B1C9-14D8482FC524}"/>
              </a:ext>
            </a:extLst>
          </p:cNvPr>
          <p:cNvGraphicFramePr>
            <a:graphicFrameLocks/>
          </p:cNvGraphicFramePr>
          <p:nvPr/>
        </p:nvGraphicFramePr>
        <p:xfrm>
          <a:off x="329400" y="1276200"/>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76235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18" name="Content Placeholder 17">
            <a:extLst>
              <a:ext uri="{FF2B5EF4-FFF2-40B4-BE49-F238E27FC236}">
                <a16:creationId xmlns:a16="http://schemas.microsoft.com/office/drawing/2014/main" id="{5C779727-A827-453B-F306-B193B0F74DA0}"/>
              </a:ext>
            </a:extLst>
          </p:cNvPr>
          <p:cNvSpPr>
            <a:spLocks noGrp="1"/>
          </p:cNvSpPr>
          <p:nvPr>
            <p:ph sz="quarter" idx="14"/>
          </p:nvPr>
        </p:nvSpPr>
        <p:spPr/>
        <p:txBody>
          <a:bodyPr/>
          <a:lstStyle/>
          <a:p>
            <a:pPr marL="0" indent="0">
              <a:lnSpc>
                <a:spcPct val="150000"/>
              </a:lnSpc>
              <a:buNone/>
            </a:pPr>
            <a:r>
              <a:rPr lang="en-US" sz="1600" b="1" dirty="0"/>
              <a:t>Rising Demand</a:t>
            </a:r>
          </a:p>
          <a:p>
            <a:pPr lvl="0">
              <a:lnSpc>
                <a:spcPct val="150000"/>
              </a:lnSpc>
            </a:pPr>
            <a:r>
              <a:rPr lang="en-CA" sz="1600" kern="1200" dirty="0"/>
              <a:t>Climate change, energy security, and energy affordability have led to a significant increase in demand and new investments in nuclear energy</a:t>
            </a:r>
          </a:p>
          <a:p>
            <a:pPr lvl="1">
              <a:lnSpc>
                <a:spcPct val="150000"/>
              </a:lnSpc>
            </a:pPr>
            <a:r>
              <a:rPr lang="en-CA" sz="1600" kern="1200" dirty="0"/>
              <a:t>Increasing demand due to capacity increases and small modular reactors (16% nuclear plant growth this decade)</a:t>
            </a:r>
          </a:p>
          <a:p>
            <a:pPr>
              <a:lnSpc>
                <a:spcPct val="150000"/>
              </a:lnSpc>
            </a:pPr>
            <a:r>
              <a:rPr lang="en-CA" sz="1600" kern="1200" dirty="0"/>
              <a:t>Demand is ~190 mm lbs/year of U</a:t>
            </a:r>
            <a:r>
              <a:rPr lang="en-CA" sz="1600" kern="1200" baseline="-25000" dirty="0"/>
              <a:t>3</a:t>
            </a:r>
            <a:r>
              <a:rPr lang="en-CA" sz="1600" kern="1200" dirty="0"/>
              <a:t>O</a:t>
            </a:r>
            <a:r>
              <a:rPr lang="en-CA" sz="1600" kern="1200" baseline="-25000" dirty="0"/>
              <a:t>8</a:t>
            </a:r>
          </a:p>
          <a:p>
            <a:pPr>
              <a:lnSpc>
                <a:spcPct val="150000"/>
              </a:lnSpc>
            </a:pPr>
            <a:r>
              <a:rPr lang="en-CA" sz="1600" kern="1200" dirty="0"/>
              <a:t>70% of demand from </a:t>
            </a:r>
            <a:r>
              <a:rPr lang="en-US" sz="1600" kern="1200" dirty="0"/>
              <a:t>Organization for Economic Co-operation and Development (OECD) countries</a:t>
            </a:r>
          </a:p>
          <a:p>
            <a:pPr lvl="1">
              <a:lnSpc>
                <a:spcPct val="150000"/>
              </a:lnSpc>
            </a:pPr>
            <a:r>
              <a:rPr lang="en-US" sz="1600" kern="1200" dirty="0"/>
              <a:t>NexGen is only selling to nations allied for energy security with net zero targets</a:t>
            </a:r>
          </a:p>
          <a:p>
            <a:pPr>
              <a:lnSpc>
                <a:spcPct val="150000"/>
              </a:lnSpc>
            </a:pPr>
            <a:r>
              <a:rPr lang="en-US" sz="1600" kern="1200" dirty="0"/>
              <a:t>Approximately 240 mm lbs deficit by 2040</a:t>
            </a:r>
          </a:p>
          <a:p>
            <a:pPr lvl="1">
              <a:lnSpc>
                <a:spcPct val="150000"/>
              </a:lnSpc>
            </a:pPr>
            <a:r>
              <a:rPr lang="en-US" sz="1600" kern="1200" dirty="0"/>
              <a:t>Current Nuclear Capacity: </a:t>
            </a:r>
            <a:r>
              <a:rPr lang="en-US" sz="1600" b="1" kern="1200" dirty="0"/>
              <a:t>391GW</a:t>
            </a:r>
          </a:p>
          <a:p>
            <a:pPr lvl="1">
              <a:lnSpc>
                <a:spcPct val="150000"/>
              </a:lnSpc>
            </a:pPr>
            <a:r>
              <a:rPr lang="en-US" sz="1600" kern="1200" dirty="0"/>
              <a:t>Estimates Nuclear Capacity (2040): </a:t>
            </a:r>
            <a:r>
              <a:rPr lang="en-US" sz="1600" b="1" kern="1200" dirty="0"/>
              <a:t>931GW</a:t>
            </a:r>
          </a:p>
          <a:p>
            <a:pPr>
              <a:lnSpc>
                <a:spcPct val="150000"/>
              </a:lnSpc>
            </a:pPr>
            <a:r>
              <a:rPr lang="en-US" sz="1600" kern="1200" dirty="0"/>
              <a:t>Requirements of </a:t>
            </a:r>
            <a:r>
              <a:rPr lang="en-US" sz="1600" b="1" kern="1200" dirty="0"/>
              <a:t>doubling uranium production</a:t>
            </a:r>
            <a:r>
              <a:rPr lang="en-US" sz="1600" kern="1200" dirty="0"/>
              <a:t> to sustain current prices and will </a:t>
            </a:r>
            <a:r>
              <a:rPr lang="en-US" sz="1600" dirty="0"/>
              <a:t>need to </a:t>
            </a:r>
            <a:r>
              <a:rPr lang="en-US" sz="1600" b="1" dirty="0"/>
              <a:t>triple by 2050</a:t>
            </a:r>
            <a:r>
              <a:rPr lang="en-US" sz="1600" dirty="0"/>
              <a:t> to meet the growing demand</a:t>
            </a:r>
          </a:p>
          <a:p>
            <a:pPr>
              <a:lnSpc>
                <a:spcPct val="150000"/>
              </a:lnSpc>
            </a:pPr>
            <a:endParaRPr lang="en-US" sz="1600" kern="1200" dirty="0"/>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Investment Thesis &amp; Highlights</a:t>
            </a: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a:extLst>
              <a:ext uri="{FF2B5EF4-FFF2-40B4-BE49-F238E27FC236}">
                <a16:creationId xmlns:a16="http://schemas.microsoft.com/office/drawing/2014/main" id="{CF7F8021-FA8D-5EE6-3ABE-63646E933BD8}"/>
              </a:ext>
            </a:extLst>
          </p:cNvPr>
          <p:cNvSpPr>
            <a:spLocks noGrp="1"/>
          </p:cNvSpPr>
          <p:nvPr>
            <p:ph type="body" sz="quarter" idx="10"/>
          </p:nvPr>
        </p:nvSpPr>
        <p:spPr>
          <a:xfrm>
            <a:off x="5121275" y="301625"/>
            <a:ext cx="4608513" cy="128588"/>
          </a:xfrm>
        </p:spPr>
        <p:txBody>
          <a:bodyPr/>
          <a:lstStyle/>
          <a:p>
            <a:r>
              <a:rPr lang="en-CA" sz="800" dirty="0"/>
              <a:t>NexGen energy</a:t>
            </a:r>
          </a:p>
        </p:txBody>
      </p:sp>
    </p:spTree>
    <p:extLst>
      <p:ext uri="{BB962C8B-B14F-4D97-AF65-F5344CB8AC3E}">
        <p14:creationId xmlns:p14="http://schemas.microsoft.com/office/powerpoint/2010/main" val="27493001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18" name="Content Placeholder 17">
            <a:extLst>
              <a:ext uri="{FF2B5EF4-FFF2-40B4-BE49-F238E27FC236}">
                <a16:creationId xmlns:a16="http://schemas.microsoft.com/office/drawing/2014/main" id="{5C779727-A827-453B-F306-B193B0F74DA0}"/>
              </a:ext>
            </a:extLst>
          </p:cNvPr>
          <p:cNvSpPr>
            <a:spLocks noGrp="1"/>
          </p:cNvSpPr>
          <p:nvPr>
            <p:ph sz="quarter" idx="14"/>
          </p:nvPr>
        </p:nvSpPr>
        <p:spPr/>
        <p:txBody>
          <a:bodyPr/>
          <a:lstStyle/>
          <a:p>
            <a:pPr marL="0" indent="0">
              <a:lnSpc>
                <a:spcPct val="150000"/>
              </a:lnSpc>
              <a:buNone/>
            </a:pPr>
            <a:r>
              <a:rPr lang="en-US" sz="1600" b="1" dirty="0"/>
              <a:t>Regulatory</a:t>
            </a:r>
          </a:p>
          <a:p>
            <a:pPr>
              <a:lnSpc>
                <a:spcPct val="150000"/>
              </a:lnSpc>
            </a:pPr>
            <a:r>
              <a:rPr lang="en-US" sz="1600" dirty="0"/>
              <a:t>Regulatory policies are mandating shift towards green energy</a:t>
            </a:r>
          </a:p>
          <a:p>
            <a:pPr lvl="1">
              <a:lnSpc>
                <a:spcPct val="150000"/>
              </a:lnSpc>
            </a:pPr>
            <a:r>
              <a:rPr lang="en-US" sz="1600" dirty="0"/>
              <a:t>EU Net Zero Industry Act, U.S. ADVANCE Act, U.K. Great British Nuclear Act, China 5-year Plan, Japanese Green Transformation Act</a:t>
            </a:r>
          </a:p>
          <a:p>
            <a:pPr marL="0" indent="0">
              <a:lnSpc>
                <a:spcPct val="150000"/>
              </a:lnSpc>
              <a:buNone/>
            </a:pPr>
            <a:r>
              <a:rPr lang="en-US" sz="1600" b="1" dirty="0"/>
              <a:t>Supply Deficits</a:t>
            </a:r>
          </a:p>
          <a:p>
            <a:pPr>
              <a:lnSpc>
                <a:spcPct val="150000"/>
              </a:lnSpc>
            </a:pPr>
            <a:r>
              <a:rPr lang="en-US" sz="1600" kern="1200" dirty="0"/>
              <a:t>Lacking reinvestment in Uranium mining projects due to regulatory inhibitors and social issues</a:t>
            </a:r>
            <a:endParaRPr lang="en-CA" sz="1600" kern="1200" dirty="0"/>
          </a:p>
          <a:p>
            <a:pPr>
              <a:lnSpc>
                <a:spcPct val="150000"/>
              </a:lnSpc>
            </a:pPr>
            <a:r>
              <a:rPr lang="en-US" sz="1600" dirty="0"/>
              <a:t>Strategic reserves and mine depletion</a:t>
            </a:r>
          </a:p>
          <a:p>
            <a:pPr>
              <a:lnSpc>
                <a:spcPct val="150000"/>
              </a:lnSpc>
            </a:pPr>
            <a:r>
              <a:rPr lang="en-US" sz="1600" dirty="0"/>
              <a:t>Bottlenecks in fuel services, highly concentrated supply chains, and trade challenges</a:t>
            </a:r>
          </a:p>
          <a:p>
            <a:pPr>
              <a:lnSpc>
                <a:spcPct val="150000"/>
              </a:lnSpc>
            </a:pPr>
            <a:r>
              <a:rPr lang="en-US" sz="1600" dirty="0"/>
              <a:t>U</a:t>
            </a:r>
            <a:r>
              <a:rPr lang="en-US" sz="1600" baseline="-25000" dirty="0"/>
              <a:t>3</a:t>
            </a:r>
            <a:r>
              <a:rPr lang="en-US" sz="1600" dirty="0"/>
              <a:t>O</a:t>
            </a:r>
            <a:r>
              <a:rPr lang="en-US" sz="1600" baseline="-25000" dirty="0"/>
              <a:t>8</a:t>
            </a:r>
            <a:r>
              <a:rPr lang="en-US" sz="1600" dirty="0"/>
              <a:t> supply ~130 mml lbs/year – structural deficit ~60 mm lbs/year</a:t>
            </a:r>
          </a:p>
          <a:p>
            <a:pPr>
              <a:lnSpc>
                <a:spcPct val="150000"/>
              </a:lnSpc>
            </a:pPr>
            <a:r>
              <a:rPr lang="en-US" sz="1600" dirty="0"/>
              <a:t>Producers fully contacted for 4+ years, limiting access to supply</a:t>
            </a:r>
          </a:p>
          <a:p>
            <a:pPr>
              <a:lnSpc>
                <a:spcPct val="150000"/>
              </a:lnSpc>
            </a:pPr>
            <a:r>
              <a:rPr lang="en-US" sz="1600" dirty="0"/>
              <a:t>Uranium supply will need to triple by 2050 to meet the growing demand</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Investment Thesis &amp; Highlights (cont’d)</a:t>
            </a: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a:extLst>
              <a:ext uri="{FF2B5EF4-FFF2-40B4-BE49-F238E27FC236}">
                <a16:creationId xmlns:a16="http://schemas.microsoft.com/office/drawing/2014/main" id="{CF7F8021-FA8D-5EE6-3ABE-63646E933BD8}"/>
              </a:ext>
            </a:extLst>
          </p:cNvPr>
          <p:cNvSpPr>
            <a:spLocks noGrp="1"/>
          </p:cNvSpPr>
          <p:nvPr>
            <p:ph type="body" sz="quarter" idx="10"/>
          </p:nvPr>
        </p:nvSpPr>
        <p:spPr>
          <a:xfrm>
            <a:off x="5121275" y="301625"/>
            <a:ext cx="4608513" cy="128588"/>
          </a:xfrm>
        </p:spPr>
        <p:txBody>
          <a:bodyPr/>
          <a:lstStyle/>
          <a:p>
            <a:r>
              <a:rPr lang="en-CA" sz="800" dirty="0"/>
              <a:t>NexGen energy</a:t>
            </a:r>
          </a:p>
        </p:txBody>
      </p:sp>
    </p:spTree>
    <p:extLst>
      <p:ext uri="{BB962C8B-B14F-4D97-AF65-F5344CB8AC3E}">
        <p14:creationId xmlns:p14="http://schemas.microsoft.com/office/powerpoint/2010/main" val="28172422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 World Nuclear Status Report 2022</a:t>
            </a:r>
          </a:p>
          <a:p>
            <a:endParaRPr lang="en-CA" dirty="0"/>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Uranium Supply &amp; Demand Deficit</a:t>
            </a: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a:extLst>
              <a:ext uri="{FF2B5EF4-FFF2-40B4-BE49-F238E27FC236}">
                <a16:creationId xmlns:a16="http://schemas.microsoft.com/office/drawing/2014/main" id="{CF7F8021-FA8D-5EE6-3ABE-63646E933BD8}"/>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4" name="Content Placeholder 14">
            <a:extLst>
              <a:ext uri="{FF2B5EF4-FFF2-40B4-BE49-F238E27FC236}">
                <a16:creationId xmlns:a16="http://schemas.microsoft.com/office/drawing/2014/main" id="{CE2FC8DE-72DF-426E-B446-C831F06E2EC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017" t="7790"/>
          <a:stretch/>
        </p:blipFill>
        <p:spPr>
          <a:xfrm>
            <a:off x="331786" y="2033630"/>
            <a:ext cx="6281217" cy="3705141"/>
          </a:xfrm>
          <a:prstGeom prst="rect">
            <a:avLst/>
          </a:prstGeom>
        </p:spPr>
      </p:pic>
      <p:pic>
        <p:nvPicPr>
          <p:cNvPr id="5" name="Picture 2" descr="Chart: The Countries With the Most Nuclear Reactors | Statista">
            <a:extLst>
              <a:ext uri="{FF2B5EF4-FFF2-40B4-BE49-F238E27FC236}">
                <a16:creationId xmlns:a16="http://schemas.microsoft.com/office/drawing/2014/main" id="{8221AAF2-F94D-95F6-6EFE-190B13A482F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12578"/>
          <a:stretch/>
        </p:blipFill>
        <p:spPr bwMode="auto">
          <a:xfrm>
            <a:off x="6725887" y="2210473"/>
            <a:ext cx="2910682" cy="296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497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Denison Mines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Athabasca Basin Map</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30A7AED-B0D3-C3D5-DF2E-108F27067D85}"/>
              </a:ext>
            </a:extLst>
          </p:cNvPr>
          <p:cNvGrpSpPr/>
          <p:nvPr/>
        </p:nvGrpSpPr>
        <p:grpSpPr>
          <a:xfrm>
            <a:off x="543775" y="1216025"/>
            <a:ext cx="8970850" cy="5340351"/>
            <a:chOff x="543775" y="1216025"/>
            <a:chExt cx="8970850" cy="5340351"/>
          </a:xfrm>
        </p:grpSpPr>
        <p:grpSp>
          <p:nvGrpSpPr>
            <p:cNvPr id="8" name="Group 7">
              <a:extLst>
                <a:ext uri="{FF2B5EF4-FFF2-40B4-BE49-F238E27FC236}">
                  <a16:creationId xmlns:a16="http://schemas.microsoft.com/office/drawing/2014/main" id="{82E1E610-C7A9-B451-D8BA-5F9DCF8487F5}"/>
                </a:ext>
              </a:extLst>
            </p:cNvPr>
            <p:cNvGrpSpPr/>
            <p:nvPr/>
          </p:nvGrpSpPr>
          <p:grpSpPr>
            <a:xfrm>
              <a:off x="543775" y="1216025"/>
              <a:ext cx="8970850" cy="5340351"/>
              <a:chOff x="555922" y="1296589"/>
              <a:chExt cx="8726302" cy="5155650"/>
            </a:xfrm>
          </p:grpSpPr>
          <p:pic>
            <p:nvPicPr>
              <p:cNvPr id="4098" name="Picture 2" descr="Overview | Denison Mines Corp.">
                <a:extLst>
                  <a:ext uri="{FF2B5EF4-FFF2-40B4-BE49-F238E27FC236}">
                    <a16:creationId xmlns:a16="http://schemas.microsoft.com/office/drawing/2014/main" id="{D108EE63-A5A6-64AE-F8AD-9B2ECD2903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4900"/>
              <a:stretch/>
            </p:blipFill>
            <p:spPr bwMode="auto">
              <a:xfrm>
                <a:off x="555922" y="1296589"/>
                <a:ext cx="8726302" cy="5155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68F1D3-FEFB-D98C-C7C0-EA0066ED65B7}"/>
                  </a:ext>
                </a:extLst>
              </p:cNvPr>
              <p:cNvSpPr/>
              <p:nvPr/>
            </p:nvSpPr>
            <p:spPr bwMode="auto">
              <a:xfrm>
                <a:off x="8688169" y="3965943"/>
                <a:ext cx="582528" cy="2486294"/>
              </a:xfrm>
              <a:prstGeom prst="rect">
                <a:avLst/>
              </a:prstGeom>
              <a:solidFill>
                <a:srgbClr val="F7F4ED"/>
              </a:solidFill>
              <a:ln w="9525" cap="flat" cmpd="sng" algn="ctr">
                <a:solidFill>
                  <a:srgbClr val="F7F4E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60472ED1-73D2-9254-2F2C-2B18C625E8C2}"/>
                  </a:ext>
                </a:extLst>
              </p:cNvPr>
              <p:cNvSpPr/>
              <p:nvPr/>
            </p:nvSpPr>
            <p:spPr bwMode="auto">
              <a:xfrm>
                <a:off x="8688169" y="1296589"/>
                <a:ext cx="584790" cy="1247381"/>
              </a:xfrm>
              <a:prstGeom prst="rect">
                <a:avLst/>
              </a:prstGeom>
              <a:solidFill>
                <a:srgbClr val="F7F4ED"/>
              </a:solidFill>
              <a:ln w="9525" cap="flat" cmpd="sng" algn="ctr">
                <a:solidFill>
                  <a:srgbClr val="F7F4E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
          <p:nvSpPr>
            <p:cNvPr id="9" name="Rectangle: Rounded Corners 8">
              <a:extLst>
                <a:ext uri="{FF2B5EF4-FFF2-40B4-BE49-F238E27FC236}">
                  <a16:creationId xmlns:a16="http://schemas.microsoft.com/office/drawing/2014/main" id="{A313B1D9-F6B5-0246-1332-77E9CECD47B9}"/>
                </a:ext>
              </a:extLst>
            </p:cNvPr>
            <p:cNvSpPr/>
            <p:nvPr/>
          </p:nvSpPr>
          <p:spPr bwMode="auto">
            <a:xfrm>
              <a:off x="1176674" y="4645024"/>
              <a:ext cx="499726" cy="209551"/>
            </a:xfrm>
            <a:prstGeom prst="roundRect">
              <a:avLst/>
            </a:prstGeom>
            <a:noFill/>
            <a:ln w="38100"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2160691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Rook 1 Project: Asset Map</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erial graphic image identifying South Arrow, Arrow, Bow and Harpoon, along the Patterson Corridor">
            <a:extLst>
              <a:ext uri="{FF2B5EF4-FFF2-40B4-BE49-F238E27FC236}">
                <a16:creationId xmlns:a16="http://schemas.microsoft.com/office/drawing/2014/main" id="{A579CF40-F2D8-B2BE-D784-415DA47E9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524" y="1105428"/>
            <a:ext cx="7267353" cy="556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093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63A39-9D1E-4CC7-AF07-7AC262824D9A}"/>
              </a:ext>
            </a:extLst>
          </p:cNvPr>
          <p:cNvSpPr>
            <a:spLocks noGrp="1"/>
          </p:cNvSpPr>
          <p:nvPr>
            <p:ph type="body" sz="quarter" idx="12"/>
          </p:nvPr>
        </p:nvSpPr>
        <p:spPr/>
        <p:txBody>
          <a:bodyPr/>
          <a:lstStyle/>
          <a:p>
            <a:r>
              <a:rPr lang="en-US" dirty="0"/>
              <a:t>Asset Map</a:t>
            </a:r>
          </a:p>
        </p:txBody>
      </p:sp>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Rook 1 Project: Facility Map</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2052" name="Picture 4" descr="NexGen Energy Ltd. - Rook I Project">
            <a:extLst>
              <a:ext uri="{FF2B5EF4-FFF2-40B4-BE49-F238E27FC236}">
                <a16:creationId xmlns:a16="http://schemas.microsoft.com/office/drawing/2014/main" id="{79BDFB97-BDCF-4CB5-AE54-C21484103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41" y="1453411"/>
            <a:ext cx="8649918" cy="48655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2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18" name="Content Placeholder 17">
            <a:extLst>
              <a:ext uri="{FF2B5EF4-FFF2-40B4-BE49-F238E27FC236}">
                <a16:creationId xmlns:a16="http://schemas.microsoft.com/office/drawing/2014/main" id="{5C779727-A827-453B-F306-B193B0F74DA0}"/>
              </a:ext>
            </a:extLst>
          </p:cNvPr>
          <p:cNvSpPr>
            <a:spLocks noGrp="1"/>
          </p:cNvSpPr>
          <p:nvPr>
            <p:ph sz="quarter" idx="14"/>
          </p:nvPr>
        </p:nvSpPr>
        <p:spPr/>
        <p:txBody>
          <a:bodyPr/>
          <a:lstStyle/>
          <a:p>
            <a:pPr>
              <a:lnSpc>
                <a:spcPct val="150000"/>
              </a:lnSpc>
            </a:pPr>
            <a:r>
              <a:rPr lang="en-US" sz="1600" dirty="0"/>
              <a:t>The largest single-source deposit of high-grade, low-cost uranium in the world</a:t>
            </a:r>
          </a:p>
          <a:p>
            <a:pPr>
              <a:lnSpc>
                <a:spcPct val="150000"/>
              </a:lnSpc>
            </a:pPr>
            <a:r>
              <a:rPr lang="en-US" sz="1600" dirty="0"/>
              <a:t>Located in the uranium-rich Athabasca Basin in Saskatchewan, one of the world’s top mining jurisdictions</a:t>
            </a:r>
            <a:endParaRPr lang="en-CA" sz="1600" dirty="0"/>
          </a:p>
          <a:p>
            <a:pPr lvl="1"/>
            <a:r>
              <a:rPr lang="en-US" sz="1600" dirty="0"/>
              <a:t>Saskatchewan is a mining-friendly province that approaches resource development sensibly and sustainable</a:t>
            </a:r>
          </a:p>
          <a:p>
            <a:pPr lvl="1"/>
            <a:r>
              <a:rPr lang="en-US" sz="1600" dirty="0"/>
              <a:t>Ranked #3 in the 2022 Best Practices Mineral Potential Index by the Fraser Institute</a:t>
            </a:r>
          </a:p>
          <a:p>
            <a:pPr>
              <a:lnSpc>
                <a:spcPct val="150000"/>
              </a:lnSpc>
            </a:pPr>
            <a:r>
              <a:rPr lang="en-US" sz="1600" dirty="0"/>
              <a:t>Optimal geotechnical setting and high grades result in ASIC of $10.69/lb U</a:t>
            </a:r>
            <a:r>
              <a:rPr lang="en-US" sz="1600" baseline="-25000" dirty="0"/>
              <a:t>3</a:t>
            </a:r>
            <a:r>
              <a:rPr lang="en-US" sz="1600" dirty="0"/>
              <a:t>O</a:t>
            </a:r>
            <a:r>
              <a:rPr lang="en-US" sz="1600" baseline="-25000" dirty="0"/>
              <a:t>8</a:t>
            </a:r>
          </a:p>
          <a:p>
            <a:endParaRPr lang="en-US" sz="1600" dirty="0"/>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Rook 1 Project: Overview</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4">
            <a:extLst>
              <a:ext uri="{FF2B5EF4-FFF2-40B4-BE49-F238E27FC236}">
                <a16:creationId xmlns:a16="http://schemas.microsoft.com/office/drawing/2014/main" id="{CF7F8021-FA8D-5EE6-3ABE-63646E933BD8}"/>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20" name="Picture 19">
            <a:extLst>
              <a:ext uri="{FF2B5EF4-FFF2-40B4-BE49-F238E27FC236}">
                <a16:creationId xmlns:a16="http://schemas.microsoft.com/office/drawing/2014/main" id="{D820EE17-DC86-722B-2B59-ACE6C06E82C1}"/>
              </a:ext>
            </a:extLst>
          </p:cNvPr>
          <p:cNvPicPr>
            <a:picLocks noChangeAspect="1"/>
          </p:cNvPicPr>
          <p:nvPr/>
        </p:nvPicPr>
        <p:blipFill>
          <a:blip r:embed="rId3"/>
          <a:stretch>
            <a:fillRect/>
          </a:stretch>
        </p:blipFill>
        <p:spPr>
          <a:xfrm>
            <a:off x="1857861" y="2989794"/>
            <a:ext cx="6342678" cy="3989010"/>
          </a:xfrm>
          <a:prstGeom prst="rect">
            <a:avLst/>
          </a:prstGeom>
        </p:spPr>
      </p:pic>
    </p:spTree>
    <p:extLst>
      <p:ext uri="{BB962C8B-B14F-4D97-AF65-F5344CB8AC3E}">
        <p14:creationId xmlns:p14="http://schemas.microsoft.com/office/powerpoint/2010/main" val="16452881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22A22A-F67A-41E8-B276-11682F8B2B35}"/>
              </a:ext>
            </a:extLst>
          </p:cNvPr>
          <p:cNvSpPr>
            <a:spLocks noGrp="1"/>
          </p:cNvSpPr>
          <p:nvPr>
            <p:ph type="ftr" sz="quarter" idx="13"/>
          </p:nvPr>
        </p:nvSpPr>
        <p:spPr/>
        <p:txBody>
          <a:bodyPr/>
          <a:lstStyle/>
          <a:p>
            <a:r>
              <a:rPr lang="en-CA" dirty="0"/>
              <a:t>Source(s): Company filings</a:t>
            </a:r>
          </a:p>
          <a:p>
            <a:endParaRPr lang="en-CA" dirty="0"/>
          </a:p>
        </p:txBody>
      </p:sp>
      <p:sp>
        <p:nvSpPr>
          <p:cNvPr id="6" name="Title 5">
            <a:extLst>
              <a:ext uri="{FF2B5EF4-FFF2-40B4-BE49-F238E27FC236}">
                <a16:creationId xmlns:a16="http://schemas.microsoft.com/office/drawing/2014/main" id="{5F48E49D-638E-4339-AFF3-F63CAC3B54B1}"/>
              </a:ext>
            </a:extLst>
          </p:cNvPr>
          <p:cNvSpPr>
            <a:spLocks noGrp="1"/>
          </p:cNvSpPr>
          <p:nvPr>
            <p:ph type="title"/>
          </p:nvPr>
        </p:nvSpPr>
        <p:spPr/>
        <p:txBody>
          <a:bodyPr/>
          <a:lstStyle/>
          <a:p>
            <a:r>
              <a:rPr lang="en-US" dirty="0"/>
              <a:t>Rook 1 Project: R&amp;R Summary</a:t>
            </a:r>
          </a:p>
        </p:txBody>
      </p:sp>
      <p:pic>
        <p:nvPicPr>
          <p:cNvPr id="9" name="Picture 8">
            <a:extLst>
              <a:ext uri="{FF2B5EF4-FFF2-40B4-BE49-F238E27FC236}">
                <a16:creationId xmlns:a16="http://schemas.microsoft.com/office/drawing/2014/main" id="{AF2D145F-FDC7-4A95-9BC4-2A0134B48CD6}"/>
              </a:ext>
            </a:extLst>
          </p:cNvPr>
          <p:cNvPicPr>
            <a:picLocks noChangeAspect="1"/>
          </p:cNvPicPr>
          <p:nvPr/>
        </p:nvPicPr>
        <p:blipFill>
          <a:blip r:embed="rId2"/>
          <a:stretch>
            <a:fillRect/>
          </a:stretch>
        </p:blipFill>
        <p:spPr>
          <a:xfrm>
            <a:off x="331787" y="1137819"/>
            <a:ext cx="6550702" cy="4472406"/>
          </a:xfrm>
          <a:prstGeom prst="rect">
            <a:avLst/>
          </a:prstGeom>
        </p:spPr>
      </p:pic>
      <p:sp>
        <p:nvSpPr>
          <p:cNvPr id="7" name="Text Placeholder 14">
            <a:extLst>
              <a:ext uri="{FF2B5EF4-FFF2-40B4-BE49-F238E27FC236}">
                <a16:creationId xmlns:a16="http://schemas.microsoft.com/office/drawing/2014/main" id="{A948985F-025E-D69E-F1F1-502D96DBDC86}"/>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B72DB5A8-7CB6-EFB6-118C-6CDC52B8AD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A54293A-8467-9D90-0898-2767DBCF635E}"/>
              </a:ext>
            </a:extLst>
          </p:cNvPr>
          <p:cNvSpPr/>
          <p:nvPr/>
        </p:nvSpPr>
        <p:spPr bwMode="auto">
          <a:xfrm>
            <a:off x="440931" y="5742713"/>
            <a:ext cx="9176539" cy="1020858"/>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M&amp;I: 256,000,000 lbs U</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O</a:t>
            </a:r>
            <a:r>
              <a:rPr lang="en-US" sz="1800" baseline="-25000" dirty="0">
                <a:latin typeface="Times New Roman" panose="02020603050405020304" pitchFamily="18" charset="0"/>
                <a:cs typeface="Times New Roman" panose="02020603050405020304" pitchFamily="18" charset="0"/>
              </a:rPr>
              <a:t>8 </a:t>
            </a:r>
            <a:r>
              <a:rPr lang="en-US" sz="1800" dirty="0">
                <a:latin typeface="Times New Roman" panose="02020603050405020304" pitchFamily="18" charset="0"/>
                <a:cs typeface="Times New Roman" panose="02020603050405020304" pitchFamily="18" charset="0"/>
              </a:rPr>
              <a:t>@3.10% | MI&amp;I: 337,400,000 lbs U</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O</a:t>
            </a:r>
            <a:r>
              <a:rPr lang="en-US" sz="1800" baseline="-25000" dirty="0">
                <a:latin typeface="Times New Roman" panose="02020603050405020304" pitchFamily="18" charset="0"/>
                <a:cs typeface="Times New Roman" panose="02020603050405020304" pitchFamily="18" charset="0"/>
              </a:rPr>
              <a:t>8 </a:t>
            </a:r>
            <a:r>
              <a:rPr lang="en-US" sz="1800" dirty="0">
                <a:latin typeface="Times New Roman" panose="02020603050405020304" pitchFamily="18" charset="0"/>
                <a:cs typeface="Times New Roman" panose="02020603050405020304" pitchFamily="18" charset="0"/>
              </a:rPr>
              <a:t>(contained)</a:t>
            </a:r>
          </a:p>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Over 60% of M&amp;I lbs at 17% grades, or 170x the average </a:t>
            </a:r>
            <a:endParaRPr kumimoji="0" lang="en-CA" sz="18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EDF454E-22C3-7AAF-9530-BD03235F64D1}"/>
              </a:ext>
            </a:extLst>
          </p:cNvPr>
          <p:cNvGrpSpPr/>
          <p:nvPr/>
        </p:nvGrpSpPr>
        <p:grpSpPr>
          <a:xfrm>
            <a:off x="6882489" y="1383019"/>
            <a:ext cx="2820706" cy="3982006"/>
            <a:chOff x="6882489" y="1383019"/>
            <a:chExt cx="2820706" cy="3982006"/>
          </a:xfrm>
        </p:grpSpPr>
        <p:pic>
          <p:nvPicPr>
            <p:cNvPr id="13" name="Picture 12">
              <a:extLst>
                <a:ext uri="{FF2B5EF4-FFF2-40B4-BE49-F238E27FC236}">
                  <a16:creationId xmlns:a16="http://schemas.microsoft.com/office/drawing/2014/main" id="{296D2B2B-B43D-23D1-CF85-AA28796A18F4}"/>
                </a:ext>
              </a:extLst>
            </p:cNvPr>
            <p:cNvPicPr>
              <a:picLocks noChangeAspect="1"/>
            </p:cNvPicPr>
            <p:nvPr/>
          </p:nvPicPr>
          <p:blipFill rotWithShape="1">
            <a:blip r:embed="rId4"/>
            <a:srcRect r="13863"/>
            <a:stretch/>
          </p:blipFill>
          <p:spPr>
            <a:xfrm>
              <a:off x="6882489" y="1383019"/>
              <a:ext cx="2699661" cy="3982006"/>
            </a:xfrm>
            <a:prstGeom prst="rect">
              <a:avLst/>
            </a:prstGeom>
          </p:spPr>
        </p:pic>
        <p:sp>
          <p:nvSpPr>
            <p:cNvPr id="18" name="Rectangle 17">
              <a:extLst>
                <a:ext uri="{FF2B5EF4-FFF2-40B4-BE49-F238E27FC236}">
                  <a16:creationId xmlns:a16="http://schemas.microsoft.com/office/drawing/2014/main" id="{BFE149AF-D208-1CB2-AEFA-D7F8A76CFEE3}"/>
                </a:ext>
              </a:extLst>
            </p:cNvPr>
            <p:cNvSpPr/>
            <p:nvPr/>
          </p:nvSpPr>
          <p:spPr bwMode="auto">
            <a:xfrm>
              <a:off x="9407920" y="1579229"/>
              <a:ext cx="171450" cy="2000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9BE30D7F-6168-7562-D0A5-DB99246CB696}"/>
                </a:ext>
              </a:extLst>
            </p:cNvPr>
            <p:cNvSpPr/>
            <p:nvPr/>
          </p:nvSpPr>
          <p:spPr bwMode="auto">
            <a:xfrm>
              <a:off x="9531745" y="2922254"/>
              <a:ext cx="171450" cy="2000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D209BC24-6BEA-EA5A-3012-C5D1D5605BD3}"/>
                </a:ext>
              </a:extLst>
            </p:cNvPr>
            <p:cNvSpPr/>
            <p:nvPr/>
          </p:nvSpPr>
          <p:spPr bwMode="auto">
            <a:xfrm>
              <a:off x="9443240" y="4265279"/>
              <a:ext cx="171450" cy="2000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40845793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BC5C4AFB-4CC0-20E4-C404-1278D2251FE5}"/>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Rook 1 Project: Progress Assessment</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E56AFBBF-0875-4A4A-80B2-9709A9D5138D}"/>
              </a:ext>
            </a:extLst>
          </p:cNvPr>
          <p:cNvPicPr>
            <a:picLocks noChangeAspect="1"/>
          </p:cNvPicPr>
          <p:nvPr/>
        </p:nvPicPr>
        <p:blipFill>
          <a:blip r:embed="rId2"/>
          <a:stretch>
            <a:fillRect/>
          </a:stretch>
        </p:blipFill>
        <p:spPr>
          <a:xfrm>
            <a:off x="327150" y="1206359"/>
            <a:ext cx="9573308" cy="2404488"/>
          </a:xfrm>
          <a:prstGeom prst="rect">
            <a:avLst/>
          </a:prstGeom>
        </p:spPr>
      </p:pic>
      <p:pic>
        <p:nvPicPr>
          <p:cNvPr id="7" name="Picture 2" descr="New Research - NexGen Energy (NXG) - Provincial Level Approvals - Argonaut">
            <a:extLst>
              <a:ext uri="{FF2B5EF4-FFF2-40B4-BE49-F238E27FC236}">
                <a16:creationId xmlns:a16="http://schemas.microsoft.com/office/drawing/2014/main" id="{E504EB22-5902-2F59-1597-AE81CC522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7">
            <a:extLst>
              <a:ext uri="{FF2B5EF4-FFF2-40B4-BE49-F238E27FC236}">
                <a16:creationId xmlns:a16="http://schemas.microsoft.com/office/drawing/2014/main" id="{36C5986B-1B0B-656D-B9BF-BFAFB8E8EADF}"/>
              </a:ext>
            </a:extLst>
          </p:cNvPr>
          <p:cNvSpPr txBox="1">
            <a:spLocks/>
          </p:cNvSpPr>
          <p:nvPr/>
        </p:nvSpPr>
        <p:spPr>
          <a:xfrm>
            <a:off x="331217" y="3771028"/>
            <a:ext cx="9400032" cy="3163171"/>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Last week, NexGen announced the receipt of Provincial Environmental Assessment Approval for the Rook I Project</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With the Provincial EA now in place, NXE is the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first company in 20 years to receive approval for a uranium project </a:t>
            </a:r>
            <a:r>
              <a:rPr lang="en-CA" sz="1800" dirty="0">
                <a:effectLst/>
                <a:latin typeface="Calibri" panose="020F0502020204030204" pitchFamily="34" charset="0"/>
                <a:ea typeface="Calibri" panose="020F0502020204030204" pitchFamily="34" charset="0"/>
                <a:cs typeface="Times New Roman" panose="02020603050405020304" pitchFamily="18" charset="0"/>
              </a:rPr>
              <a:t>in Saskatchewan</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The company expects to submit the final federal EIS in early-2024 and to receive Canadian Nuclear Safety Commission approval by mid-2024</a:t>
            </a:r>
          </a:p>
          <a:p>
            <a:pPr>
              <a:lnSpc>
                <a:spcPct val="150000"/>
              </a:lnSpc>
            </a:pPr>
            <a:r>
              <a:rPr lang="en-CA" sz="1800" dirty="0">
                <a:latin typeface="Calibri" panose="020F0502020204030204" pitchFamily="34" charset="0"/>
                <a:ea typeface="Calibri" panose="020F0502020204030204" pitchFamily="34" charset="0"/>
              </a:rPr>
              <a:t>With permitting ahead of schedule, NexGen management expect construction approval to come through in 2025 and begin development in 2026, earmarking first production in 2028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sz="1600" kern="0" dirty="0"/>
          </a:p>
        </p:txBody>
      </p:sp>
    </p:spTree>
    <p:extLst>
      <p:ext uri="{BB962C8B-B14F-4D97-AF65-F5344CB8AC3E}">
        <p14:creationId xmlns:p14="http://schemas.microsoft.com/office/powerpoint/2010/main" val="3433155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603482"/>
            <a:ext cx="9400032" cy="4799403"/>
          </a:xfrm>
        </p:spPr>
        <p:txBody>
          <a:bodyPr/>
          <a:lstStyle/>
          <a:p>
            <a:pPr marL="0" indent="0">
              <a:buNone/>
            </a:pPr>
            <a:endParaRPr lang="en-CA" sz="1800" dirty="0"/>
          </a:p>
          <a:p>
            <a:pPr marL="285750" indent="-285750">
              <a:buAutoNum type="romanUcPeriod"/>
            </a:pPr>
            <a:r>
              <a:rPr lang="en-CA" sz="1600" dirty="0"/>
              <a:t>Mining History &amp; Industry Overview</a:t>
            </a:r>
          </a:p>
          <a:p>
            <a:pPr marL="285750" indent="-285750">
              <a:buFont typeface="Wingdings" pitchFamily="2" charset="2"/>
              <a:buAutoNum type="romanUcPeriod"/>
            </a:pPr>
            <a:r>
              <a:rPr lang="en-CA" sz="1600" dirty="0"/>
              <a:t>Commodity Markets</a:t>
            </a:r>
          </a:p>
          <a:p>
            <a:pPr marL="285750" indent="-285750">
              <a:buAutoNum type="romanUcPeriod"/>
            </a:pPr>
            <a:r>
              <a:rPr lang="en-CA" sz="1600" dirty="0"/>
              <a:t>Gold: Agnico Eagle Mine</a:t>
            </a:r>
          </a:p>
          <a:p>
            <a:pPr marL="285750" indent="-285750">
              <a:buAutoNum type="romanUcPeriod"/>
            </a:pPr>
            <a:r>
              <a:rPr lang="en-CA" sz="1600" dirty="0"/>
              <a:t>Uranium: NexGen Energy</a:t>
            </a:r>
          </a:p>
          <a:p>
            <a:pPr marL="285750" indent="-285750">
              <a:buAutoNum type="romanUcPeriod"/>
            </a:pPr>
            <a:r>
              <a:rPr lang="en-CA" sz="1600" dirty="0"/>
              <a:t>Diversified: Teck Resources</a:t>
            </a:r>
          </a:p>
          <a:p>
            <a:pPr marL="285750" indent="-285750">
              <a:buAutoNum type="romanUcPeriod"/>
            </a:pPr>
            <a:r>
              <a:rPr lang="en-CA" sz="1600" dirty="0"/>
              <a:t>Buy/Sell Recommendation</a:t>
            </a:r>
          </a:p>
        </p:txBody>
      </p:sp>
      <p:sp>
        <p:nvSpPr>
          <p:cNvPr id="12" name="Title 11"/>
          <p:cNvSpPr>
            <a:spLocks noGrp="1"/>
          </p:cNvSpPr>
          <p:nvPr>
            <p:ph type="title"/>
          </p:nvPr>
        </p:nvSpPr>
        <p:spPr>
          <a:xfrm>
            <a:off x="327151" y="1166661"/>
            <a:ext cx="9400032" cy="320040"/>
          </a:xfrm>
        </p:spPr>
        <p:txBody>
          <a:bodyPr/>
          <a:lstStyle/>
          <a:p>
            <a:r>
              <a:rPr lang="en-CA" sz="2400" dirty="0"/>
              <a:t>Table of Contents</a:t>
            </a:r>
          </a:p>
        </p:txBody>
      </p:sp>
    </p:spTree>
    <p:extLst>
      <p:ext uri="{BB962C8B-B14F-4D97-AF65-F5344CB8AC3E}">
        <p14:creationId xmlns:p14="http://schemas.microsoft.com/office/powerpoint/2010/main" val="173768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EBBF32-06EA-09F9-EEC1-6573AE92D60A}"/>
              </a:ext>
            </a:extLst>
          </p:cNvPr>
          <p:cNvSpPr>
            <a:spLocks noGrp="1"/>
          </p:cNvSpPr>
          <p:nvPr>
            <p:ph sz="quarter" idx="14"/>
          </p:nvPr>
        </p:nvSpPr>
        <p:spPr>
          <a:xfrm>
            <a:off x="331217" y="1053645"/>
            <a:ext cx="10580676" cy="7253569"/>
          </a:xfrm>
        </p:spPr>
        <p:txBody>
          <a:bodyPr/>
          <a:lstStyle/>
          <a:p>
            <a:r>
              <a:rPr lang="en-US" sz="1600" dirty="0"/>
              <a:t>Used for large, near-surface mineral deposits</a:t>
            </a:r>
          </a:p>
          <a:p>
            <a:r>
              <a:rPr lang="en-US" sz="1600" dirty="0"/>
              <a:t>Common for large base metal deposits</a:t>
            </a:r>
          </a:p>
          <a:p>
            <a:r>
              <a:rPr lang="en-US" sz="1600" dirty="0"/>
              <a:t>Mining progresses from the surface downward, forming a pit with stepped walls</a:t>
            </a:r>
          </a:p>
          <a:p>
            <a:r>
              <a:rPr lang="en-US" sz="1600" dirty="0"/>
              <a:t>Common for base metals, most prevalent in BC</a:t>
            </a:r>
          </a:p>
          <a:p>
            <a:endParaRPr lang="en-US" sz="1600" dirty="0"/>
          </a:p>
        </p:txBody>
      </p:sp>
      <p:sp>
        <p:nvSpPr>
          <p:cNvPr id="6" name="Title 5">
            <a:extLst>
              <a:ext uri="{FF2B5EF4-FFF2-40B4-BE49-F238E27FC236}">
                <a16:creationId xmlns:a16="http://schemas.microsoft.com/office/drawing/2014/main" id="{6E9A0EDE-40AD-5FD1-D94E-687B75443F58}"/>
              </a:ext>
            </a:extLst>
          </p:cNvPr>
          <p:cNvSpPr>
            <a:spLocks noGrp="1"/>
          </p:cNvSpPr>
          <p:nvPr>
            <p:ph type="title"/>
          </p:nvPr>
        </p:nvSpPr>
        <p:spPr/>
        <p:txBody>
          <a:bodyPr/>
          <a:lstStyle/>
          <a:p>
            <a:r>
              <a:rPr lang="en-US" dirty="0"/>
              <a:t>Open Pit Mining</a:t>
            </a:r>
          </a:p>
        </p:txBody>
      </p:sp>
      <p:pic>
        <p:nvPicPr>
          <p:cNvPr id="8" name="Picture 7">
            <a:extLst>
              <a:ext uri="{FF2B5EF4-FFF2-40B4-BE49-F238E27FC236}">
                <a16:creationId xmlns:a16="http://schemas.microsoft.com/office/drawing/2014/main" id="{35417E8D-83EA-DB3C-F8A8-95B19A12EB68}"/>
              </a:ext>
            </a:extLst>
          </p:cNvPr>
          <p:cNvPicPr>
            <a:picLocks noChangeAspect="1"/>
          </p:cNvPicPr>
          <p:nvPr/>
        </p:nvPicPr>
        <p:blipFill>
          <a:blip r:embed="rId2"/>
          <a:stretch>
            <a:fillRect/>
          </a:stretch>
        </p:blipFill>
        <p:spPr>
          <a:xfrm>
            <a:off x="2205228" y="2742054"/>
            <a:ext cx="5647944" cy="3976701"/>
          </a:xfrm>
          <a:prstGeom prst="rect">
            <a:avLst/>
          </a:prstGeom>
        </p:spPr>
      </p:pic>
      <p:sp>
        <p:nvSpPr>
          <p:cNvPr id="7" name="Text Placeholder 3">
            <a:extLst>
              <a:ext uri="{FF2B5EF4-FFF2-40B4-BE49-F238E27FC236}">
                <a16:creationId xmlns:a16="http://schemas.microsoft.com/office/drawing/2014/main" id="{7F088FF8-1E9C-11C3-2E2D-0DEE8451EF7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24DC8032-ED93-00DA-D02C-3AC92509EF8F}"/>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24244314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22A22A-F67A-41E8-B276-11682F8B2B35}"/>
              </a:ext>
            </a:extLst>
          </p:cNvPr>
          <p:cNvSpPr>
            <a:spLocks noGrp="1"/>
          </p:cNvSpPr>
          <p:nvPr>
            <p:ph type="ftr" sz="quarter" idx="13"/>
          </p:nvPr>
        </p:nvSpPr>
        <p:spPr/>
        <p:txBody>
          <a:bodyPr/>
          <a:lstStyle/>
          <a:p>
            <a:r>
              <a:rPr lang="en-CA" dirty="0"/>
              <a:t>Source(s): Company filings</a:t>
            </a:r>
          </a:p>
          <a:p>
            <a:endParaRPr lang="en-CA" dirty="0"/>
          </a:p>
        </p:txBody>
      </p:sp>
      <p:sp>
        <p:nvSpPr>
          <p:cNvPr id="6" name="Title 5">
            <a:extLst>
              <a:ext uri="{FF2B5EF4-FFF2-40B4-BE49-F238E27FC236}">
                <a16:creationId xmlns:a16="http://schemas.microsoft.com/office/drawing/2014/main" id="{5F48E49D-638E-4339-AFF3-F63CAC3B54B1}"/>
              </a:ext>
            </a:extLst>
          </p:cNvPr>
          <p:cNvSpPr>
            <a:spLocks noGrp="1"/>
          </p:cNvSpPr>
          <p:nvPr>
            <p:ph type="title"/>
          </p:nvPr>
        </p:nvSpPr>
        <p:spPr/>
        <p:txBody>
          <a:bodyPr/>
          <a:lstStyle/>
          <a:p>
            <a:r>
              <a:rPr lang="en-US" dirty="0"/>
              <a:t>Rook 1 Project: Economics Analysis</a:t>
            </a:r>
          </a:p>
        </p:txBody>
      </p:sp>
      <p:sp>
        <p:nvSpPr>
          <p:cNvPr id="7" name="Text Placeholder 14">
            <a:extLst>
              <a:ext uri="{FF2B5EF4-FFF2-40B4-BE49-F238E27FC236}">
                <a16:creationId xmlns:a16="http://schemas.microsoft.com/office/drawing/2014/main" id="{830EFAAC-9079-B694-9371-C2C026460825}"/>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96713A72-04BC-511E-5922-A8B941B94E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FB88A92-452D-93C4-CB78-A6FE85AC9806}"/>
              </a:ext>
            </a:extLst>
          </p:cNvPr>
          <p:cNvPicPr>
            <a:picLocks noChangeAspect="1"/>
          </p:cNvPicPr>
          <p:nvPr/>
        </p:nvPicPr>
        <p:blipFill>
          <a:blip r:embed="rId3"/>
          <a:stretch>
            <a:fillRect/>
          </a:stretch>
        </p:blipFill>
        <p:spPr>
          <a:xfrm>
            <a:off x="2126678" y="1421213"/>
            <a:ext cx="5805045" cy="4929975"/>
          </a:xfrm>
          <a:prstGeom prst="rect">
            <a:avLst/>
          </a:prstGeom>
        </p:spPr>
      </p:pic>
    </p:spTree>
    <p:extLst>
      <p:ext uri="{BB962C8B-B14F-4D97-AF65-F5344CB8AC3E}">
        <p14:creationId xmlns:p14="http://schemas.microsoft.com/office/powerpoint/2010/main" val="36417296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25A13-9815-4A78-9E77-B9F0761FB135}"/>
              </a:ext>
            </a:extLst>
          </p:cNvPr>
          <p:cNvSpPr>
            <a:spLocks noGrp="1"/>
          </p:cNvSpPr>
          <p:nvPr>
            <p:ph type="body" sz="quarter" idx="12"/>
          </p:nvPr>
        </p:nvSpPr>
        <p:spPr/>
        <p:txBody>
          <a:bodyPr/>
          <a:lstStyle/>
          <a:p>
            <a:r>
              <a:rPr lang="en-US" i="1" dirty="0"/>
              <a:t>Highly cash generative in all pricing environments</a:t>
            </a:r>
          </a:p>
        </p:txBody>
      </p:sp>
      <p:sp>
        <p:nvSpPr>
          <p:cNvPr id="3" name="Footer Placeholder 2">
            <a:extLst>
              <a:ext uri="{FF2B5EF4-FFF2-40B4-BE49-F238E27FC236}">
                <a16:creationId xmlns:a16="http://schemas.microsoft.com/office/drawing/2014/main" id="{4622A22A-F67A-41E8-B276-11682F8B2B35}"/>
              </a:ext>
            </a:extLst>
          </p:cNvPr>
          <p:cNvSpPr>
            <a:spLocks noGrp="1"/>
          </p:cNvSpPr>
          <p:nvPr>
            <p:ph type="ftr" sz="quarter" idx="13"/>
          </p:nvPr>
        </p:nvSpPr>
        <p:spPr/>
        <p:txBody>
          <a:bodyPr/>
          <a:lstStyle/>
          <a:p>
            <a:r>
              <a:rPr lang="en-CA" dirty="0"/>
              <a:t>Source(s): Company filings</a:t>
            </a:r>
          </a:p>
          <a:p>
            <a:endParaRPr lang="en-CA" dirty="0"/>
          </a:p>
        </p:txBody>
      </p:sp>
      <p:sp>
        <p:nvSpPr>
          <p:cNvPr id="6" name="Title 5">
            <a:extLst>
              <a:ext uri="{FF2B5EF4-FFF2-40B4-BE49-F238E27FC236}">
                <a16:creationId xmlns:a16="http://schemas.microsoft.com/office/drawing/2014/main" id="{5F48E49D-638E-4339-AFF3-F63CAC3B54B1}"/>
              </a:ext>
            </a:extLst>
          </p:cNvPr>
          <p:cNvSpPr>
            <a:spLocks noGrp="1"/>
          </p:cNvSpPr>
          <p:nvPr>
            <p:ph type="title"/>
          </p:nvPr>
        </p:nvSpPr>
        <p:spPr/>
        <p:txBody>
          <a:bodyPr/>
          <a:lstStyle/>
          <a:p>
            <a:r>
              <a:rPr lang="en-US" dirty="0"/>
              <a:t>Rook 1 Project: Economics Analysis</a:t>
            </a:r>
          </a:p>
        </p:txBody>
      </p:sp>
      <p:sp>
        <p:nvSpPr>
          <p:cNvPr id="7" name="Text Placeholder 14">
            <a:extLst>
              <a:ext uri="{FF2B5EF4-FFF2-40B4-BE49-F238E27FC236}">
                <a16:creationId xmlns:a16="http://schemas.microsoft.com/office/drawing/2014/main" id="{F173D2E6-0B02-735B-908B-247CF91EB79D}"/>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E10F20D5-6719-4DF4-C5A9-A2AB1C16EA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A7A5135-B813-DF3D-9975-9285D27D95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47886"/>
          <a:stretch/>
        </p:blipFill>
        <p:spPr>
          <a:xfrm>
            <a:off x="208611" y="1049879"/>
            <a:ext cx="6835127" cy="4556568"/>
          </a:xfrm>
          <a:prstGeom prst="rect">
            <a:avLst/>
          </a:prstGeom>
        </p:spPr>
      </p:pic>
      <p:grpSp>
        <p:nvGrpSpPr>
          <p:cNvPr id="18" name="Group 17">
            <a:extLst>
              <a:ext uri="{FF2B5EF4-FFF2-40B4-BE49-F238E27FC236}">
                <a16:creationId xmlns:a16="http://schemas.microsoft.com/office/drawing/2014/main" id="{7E62B4C3-51FA-2780-E65B-94A39DCFDAC2}"/>
              </a:ext>
            </a:extLst>
          </p:cNvPr>
          <p:cNvGrpSpPr/>
          <p:nvPr/>
        </p:nvGrpSpPr>
        <p:grpSpPr>
          <a:xfrm>
            <a:off x="7230140" y="1580950"/>
            <a:ext cx="2179675" cy="3494427"/>
            <a:chOff x="7230140" y="1676001"/>
            <a:chExt cx="2179675" cy="3494427"/>
          </a:xfrm>
        </p:grpSpPr>
        <p:pic>
          <p:nvPicPr>
            <p:cNvPr id="15" name="Picture 14">
              <a:extLst>
                <a:ext uri="{FF2B5EF4-FFF2-40B4-BE49-F238E27FC236}">
                  <a16:creationId xmlns:a16="http://schemas.microsoft.com/office/drawing/2014/main" id="{681D98E6-D812-C0E2-D034-71CEDAE810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5814" r="34144"/>
            <a:stretch/>
          </p:blipFill>
          <p:spPr>
            <a:xfrm>
              <a:off x="7230140" y="1676001"/>
              <a:ext cx="1010093" cy="3494427"/>
            </a:xfrm>
            <a:prstGeom prst="rect">
              <a:avLst/>
            </a:prstGeom>
          </p:spPr>
        </p:pic>
        <p:pic>
          <p:nvPicPr>
            <p:cNvPr id="17" name="Picture 16">
              <a:extLst>
                <a:ext uri="{FF2B5EF4-FFF2-40B4-BE49-F238E27FC236}">
                  <a16:creationId xmlns:a16="http://schemas.microsoft.com/office/drawing/2014/main" id="{9ED3675C-2852-9847-E025-A5EE1F338E4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5901" r="2471"/>
            <a:stretch/>
          </p:blipFill>
          <p:spPr>
            <a:xfrm>
              <a:off x="8240233" y="1676001"/>
              <a:ext cx="1169582" cy="3494427"/>
            </a:xfrm>
            <a:prstGeom prst="rect">
              <a:avLst/>
            </a:prstGeom>
          </p:spPr>
        </p:pic>
      </p:grpSp>
      <p:sp>
        <p:nvSpPr>
          <p:cNvPr id="19" name="Rectangle 18">
            <a:extLst>
              <a:ext uri="{FF2B5EF4-FFF2-40B4-BE49-F238E27FC236}">
                <a16:creationId xmlns:a16="http://schemas.microsoft.com/office/drawing/2014/main" id="{71A3840F-65B6-8530-4EAE-9A292A29DC82}"/>
              </a:ext>
            </a:extLst>
          </p:cNvPr>
          <p:cNvSpPr/>
          <p:nvPr/>
        </p:nvSpPr>
        <p:spPr bwMode="auto">
          <a:xfrm>
            <a:off x="440931" y="5831007"/>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The average incentive price is estimates near ~$100/lb globally</a:t>
            </a:r>
            <a:endParaRPr kumimoji="0" lang="en-C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56079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25A13-9815-4A78-9E77-B9F0761FB135}"/>
              </a:ext>
            </a:extLst>
          </p:cNvPr>
          <p:cNvSpPr>
            <a:spLocks noGrp="1"/>
          </p:cNvSpPr>
          <p:nvPr>
            <p:ph type="body" sz="quarter" idx="12"/>
          </p:nvPr>
        </p:nvSpPr>
        <p:spPr/>
        <p:txBody>
          <a:bodyPr/>
          <a:lstStyle/>
          <a:p>
            <a:r>
              <a:rPr lang="en-US" i="1" dirty="0"/>
              <a:t>Arrow is the largest and most cost-effective project of its peers</a:t>
            </a:r>
          </a:p>
        </p:txBody>
      </p:sp>
      <p:sp>
        <p:nvSpPr>
          <p:cNvPr id="3" name="Footer Placeholder 2">
            <a:extLst>
              <a:ext uri="{FF2B5EF4-FFF2-40B4-BE49-F238E27FC236}">
                <a16:creationId xmlns:a16="http://schemas.microsoft.com/office/drawing/2014/main" id="{4622A22A-F67A-41E8-B276-11682F8B2B35}"/>
              </a:ext>
            </a:extLst>
          </p:cNvPr>
          <p:cNvSpPr>
            <a:spLocks noGrp="1"/>
          </p:cNvSpPr>
          <p:nvPr>
            <p:ph type="ftr" sz="quarter" idx="13"/>
          </p:nvPr>
        </p:nvSpPr>
        <p:spPr/>
        <p:txBody>
          <a:bodyPr/>
          <a:lstStyle/>
          <a:p>
            <a:r>
              <a:rPr lang="en-CA" dirty="0"/>
              <a:t>Source(s): Company filings</a:t>
            </a:r>
          </a:p>
          <a:p>
            <a:endParaRPr lang="en-CA" dirty="0"/>
          </a:p>
        </p:txBody>
      </p:sp>
      <p:sp>
        <p:nvSpPr>
          <p:cNvPr id="6" name="Title 5">
            <a:extLst>
              <a:ext uri="{FF2B5EF4-FFF2-40B4-BE49-F238E27FC236}">
                <a16:creationId xmlns:a16="http://schemas.microsoft.com/office/drawing/2014/main" id="{5F48E49D-638E-4339-AFF3-F63CAC3B54B1}"/>
              </a:ext>
            </a:extLst>
          </p:cNvPr>
          <p:cNvSpPr>
            <a:spLocks noGrp="1"/>
          </p:cNvSpPr>
          <p:nvPr>
            <p:ph type="title"/>
          </p:nvPr>
        </p:nvSpPr>
        <p:spPr/>
        <p:txBody>
          <a:bodyPr/>
          <a:lstStyle/>
          <a:p>
            <a:r>
              <a:rPr lang="en-US" dirty="0"/>
              <a:t>Rook 1 Project: Cost Compatibility</a:t>
            </a:r>
          </a:p>
        </p:txBody>
      </p:sp>
      <p:pic>
        <p:nvPicPr>
          <p:cNvPr id="9" name="Picture 8">
            <a:extLst>
              <a:ext uri="{FF2B5EF4-FFF2-40B4-BE49-F238E27FC236}">
                <a16:creationId xmlns:a16="http://schemas.microsoft.com/office/drawing/2014/main" id="{F22F2FA4-786E-4ED5-AD02-EDAD76CB93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66152" y="1270168"/>
            <a:ext cx="7126096" cy="5545496"/>
          </a:xfrm>
          <a:prstGeom prst="rect">
            <a:avLst/>
          </a:prstGeom>
        </p:spPr>
      </p:pic>
      <p:sp>
        <p:nvSpPr>
          <p:cNvPr id="7" name="Text Placeholder 14">
            <a:extLst>
              <a:ext uri="{FF2B5EF4-FFF2-40B4-BE49-F238E27FC236}">
                <a16:creationId xmlns:a16="http://schemas.microsoft.com/office/drawing/2014/main" id="{5F817A34-0FFD-EFCF-2936-B14CB9875663}"/>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637032F0-3966-FF9C-7645-CF5426DCFD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8247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Rook 1 Project: Production Profile</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graph that shows the production profile and mill feed grade over the span of an 11 year mine-life">
            <a:extLst>
              <a:ext uri="{FF2B5EF4-FFF2-40B4-BE49-F238E27FC236}">
                <a16:creationId xmlns:a16="http://schemas.microsoft.com/office/drawing/2014/main" id="{FA7E12BC-C64F-E7FE-66DA-ED2159CB7C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0145" y="1610990"/>
            <a:ext cx="8218111" cy="455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64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B876A6-AA3B-C27C-4A9E-C802183F4A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0906" y="3103422"/>
            <a:ext cx="5620534" cy="3400900"/>
          </a:xfrm>
          <a:prstGeom prst="rect">
            <a:avLst/>
          </a:prstGeom>
        </p:spPr>
      </p:pic>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Portfolio Development: Expansion of Rook 1</a:t>
            </a: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7">
            <a:extLst>
              <a:ext uri="{FF2B5EF4-FFF2-40B4-BE49-F238E27FC236}">
                <a16:creationId xmlns:a16="http://schemas.microsoft.com/office/drawing/2014/main" id="{FDC261B9-84C8-1059-653D-A6442E659847}"/>
              </a:ext>
            </a:extLst>
          </p:cNvPr>
          <p:cNvSpPr txBox="1">
            <a:spLocks/>
          </p:cNvSpPr>
          <p:nvPr/>
        </p:nvSpPr>
        <p:spPr>
          <a:xfrm>
            <a:off x="331217" y="1053646"/>
            <a:ext cx="9400032" cy="1745498"/>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150000"/>
              </a:lnSpc>
            </a:pPr>
            <a:r>
              <a:rPr lang="en-US" sz="1600" dirty="0"/>
              <a:t>The 190,000-hectare land package offers significant opportunities for additional discovery, with prospects spanning several decades</a:t>
            </a:r>
          </a:p>
          <a:p>
            <a:pPr>
              <a:lnSpc>
                <a:spcPct val="150000"/>
              </a:lnSpc>
            </a:pPr>
            <a:r>
              <a:rPr lang="en-US" sz="1600" dirty="0"/>
              <a:t>2023 exploration program entails ~22,500 meters of drilling, targeting multiple deposits within the land package (R7, Gartner, Gambit, and Morrow)</a:t>
            </a:r>
            <a:endParaRPr lang="en-US" sz="1600" kern="0" dirty="0"/>
          </a:p>
        </p:txBody>
      </p:sp>
      <p:pic>
        <p:nvPicPr>
          <p:cNvPr id="10" name="Picture 9">
            <a:extLst>
              <a:ext uri="{FF2B5EF4-FFF2-40B4-BE49-F238E27FC236}">
                <a16:creationId xmlns:a16="http://schemas.microsoft.com/office/drawing/2014/main" id="{FD4CA930-14EA-747D-7179-B655069857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94" t="1638"/>
          <a:stretch/>
        </p:blipFill>
        <p:spPr>
          <a:xfrm>
            <a:off x="393405" y="2987742"/>
            <a:ext cx="3962331" cy="3516580"/>
          </a:xfrm>
          <a:prstGeom prst="rect">
            <a:avLst/>
          </a:prstGeom>
        </p:spPr>
      </p:pic>
    </p:spTree>
    <p:extLst>
      <p:ext uri="{BB962C8B-B14F-4D97-AF65-F5344CB8AC3E}">
        <p14:creationId xmlns:p14="http://schemas.microsoft.com/office/powerpoint/2010/main" val="3289362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50FBE-5BBF-46D8-AF5A-321AB84DD7BB}"/>
              </a:ext>
            </a:extLst>
          </p:cNvPr>
          <p:cNvSpPr>
            <a:spLocks noGrp="1"/>
          </p:cNvSpPr>
          <p:nvPr>
            <p:ph type="ftr" sz="quarter" idx="13"/>
          </p:nvPr>
        </p:nvSpPr>
        <p:spPr/>
        <p:txBody>
          <a:bodyPr/>
          <a:lstStyle/>
          <a:p>
            <a:r>
              <a:rPr lang="en-CA" dirty="0"/>
              <a:t>Source(s): Company filings</a:t>
            </a:r>
          </a:p>
          <a:p>
            <a:endParaRPr lang="en-CA" dirty="0"/>
          </a:p>
        </p:txBody>
      </p:sp>
      <p:sp>
        <p:nvSpPr>
          <p:cNvPr id="5" name="Text Placeholder 14">
            <a:extLst>
              <a:ext uri="{FF2B5EF4-FFF2-40B4-BE49-F238E27FC236}">
                <a16:creationId xmlns:a16="http://schemas.microsoft.com/office/drawing/2014/main" id="{FE2C4FF3-5686-0DA0-E328-55197C6B1DDE}"/>
              </a:ext>
            </a:extLst>
          </p:cNvPr>
          <p:cNvSpPr>
            <a:spLocks noGrp="1"/>
          </p:cNvSpPr>
          <p:nvPr>
            <p:ph type="body" sz="quarter" idx="10"/>
          </p:nvPr>
        </p:nvSpPr>
        <p:spPr/>
        <p:txBody>
          <a:bodyPr/>
          <a:lstStyle/>
          <a:p>
            <a:r>
              <a:rPr lang="en-CA" sz="800" dirty="0"/>
              <a:t>NexGen energy</a:t>
            </a:r>
          </a:p>
        </p:txBody>
      </p:sp>
      <p:sp>
        <p:nvSpPr>
          <p:cNvPr id="6" name="Title 5">
            <a:extLst>
              <a:ext uri="{FF2B5EF4-FFF2-40B4-BE49-F238E27FC236}">
                <a16:creationId xmlns:a16="http://schemas.microsoft.com/office/drawing/2014/main" id="{848884D9-123D-445B-A626-28588FEF887F}"/>
              </a:ext>
            </a:extLst>
          </p:cNvPr>
          <p:cNvSpPr>
            <a:spLocks noGrp="1"/>
          </p:cNvSpPr>
          <p:nvPr>
            <p:ph type="title"/>
          </p:nvPr>
        </p:nvSpPr>
        <p:spPr/>
        <p:txBody>
          <a:bodyPr/>
          <a:lstStyle/>
          <a:p>
            <a:r>
              <a:rPr lang="en-US" dirty="0"/>
              <a:t> Forward-looking Strategy: Plan to Become a Top 10 Mining Company</a:t>
            </a:r>
          </a:p>
        </p:txBody>
      </p:sp>
      <p:sp>
        <p:nvSpPr>
          <p:cNvPr id="13" name="Rectangle 12">
            <a:extLst>
              <a:ext uri="{FF2B5EF4-FFF2-40B4-BE49-F238E27FC236}">
                <a16:creationId xmlns:a16="http://schemas.microsoft.com/office/drawing/2014/main" id="{60E991DB-807D-4E66-8A68-5F6AADB1ACF6}"/>
              </a:ext>
            </a:extLst>
          </p:cNvPr>
          <p:cNvSpPr/>
          <p:nvPr/>
        </p:nvSpPr>
        <p:spPr bwMode="auto">
          <a:xfrm>
            <a:off x="327151" y="4231178"/>
            <a:ext cx="9573307" cy="573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pic>
        <p:nvPicPr>
          <p:cNvPr id="7" name="Picture 2" descr="New Research - NexGen Energy (NXG) - Provincial Level Approvals - Argonaut">
            <a:extLst>
              <a:ext uri="{FF2B5EF4-FFF2-40B4-BE49-F238E27FC236}">
                <a16:creationId xmlns:a16="http://schemas.microsoft.com/office/drawing/2014/main" id="{664ACFFE-FE70-5BFC-598E-F370EC5C77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1F2FBF-8B05-DF94-23B7-D8842302F0B2}"/>
              </a:ext>
            </a:extLst>
          </p:cNvPr>
          <p:cNvPicPr>
            <a:picLocks noChangeAspect="1"/>
          </p:cNvPicPr>
          <p:nvPr/>
        </p:nvPicPr>
        <p:blipFill rotWithShape="1">
          <a:blip r:embed="rId3"/>
          <a:srcRect b="19649"/>
          <a:stretch/>
        </p:blipFill>
        <p:spPr>
          <a:xfrm>
            <a:off x="1700063" y="1109156"/>
            <a:ext cx="6658275" cy="3323747"/>
          </a:xfrm>
          <a:prstGeom prst="rect">
            <a:avLst/>
          </a:prstGeom>
        </p:spPr>
      </p:pic>
      <p:pic>
        <p:nvPicPr>
          <p:cNvPr id="9" name="Picture 8">
            <a:extLst>
              <a:ext uri="{FF2B5EF4-FFF2-40B4-BE49-F238E27FC236}">
                <a16:creationId xmlns:a16="http://schemas.microsoft.com/office/drawing/2014/main" id="{7640B7F2-5257-6F7B-EEA5-A6B61782B4C5}"/>
              </a:ext>
            </a:extLst>
          </p:cNvPr>
          <p:cNvPicPr>
            <a:picLocks noChangeAspect="1"/>
          </p:cNvPicPr>
          <p:nvPr/>
        </p:nvPicPr>
        <p:blipFill rotWithShape="1">
          <a:blip r:embed="rId4"/>
          <a:srcRect t="17848"/>
          <a:stretch/>
        </p:blipFill>
        <p:spPr>
          <a:xfrm>
            <a:off x="2904829" y="4646063"/>
            <a:ext cx="4248743" cy="2253905"/>
          </a:xfrm>
          <a:prstGeom prst="rect">
            <a:avLst/>
          </a:prstGeom>
        </p:spPr>
      </p:pic>
    </p:spTree>
    <p:extLst>
      <p:ext uri="{BB962C8B-B14F-4D97-AF65-F5344CB8AC3E}">
        <p14:creationId xmlns:p14="http://schemas.microsoft.com/office/powerpoint/2010/main" val="303636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09C8D0-EBDC-B045-6D00-3703784CB9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883" y="1277891"/>
            <a:ext cx="9402635" cy="1812703"/>
          </a:xfrm>
          <a:prstGeom prst="rect">
            <a:avLst/>
          </a:prstGeom>
        </p:spPr>
      </p:pic>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Ownership Analysis</a:t>
            </a:r>
          </a:p>
        </p:txBody>
      </p:sp>
      <p:sp>
        <p:nvSpPr>
          <p:cNvPr id="20" name="Rectangle 19">
            <a:extLst>
              <a:ext uri="{FF2B5EF4-FFF2-40B4-BE49-F238E27FC236}">
                <a16:creationId xmlns:a16="http://schemas.microsoft.com/office/drawing/2014/main" id="{15A07561-E6EA-CA79-7290-FB71EBB7F40B}"/>
              </a:ext>
            </a:extLst>
          </p:cNvPr>
          <p:cNvSpPr/>
          <p:nvPr/>
        </p:nvSpPr>
        <p:spPr bwMode="auto">
          <a:xfrm>
            <a:off x="440931" y="5952128"/>
            <a:ext cx="9176539" cy="72301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Active managers have built a large stake in NXE showcasing the trust the company holds amongst the investor and money manager community</a:t>
            </a:r>
            <a:endParaRPr kumimoji="0" lang="en-CA"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Text Placeholder 14">
            <a:extLst>
              <a:ext uri="{FF2B5EF4-FFF2-40B4-BE49-F238E27FC236}">
                <a16:creationId xmlns:a16="http://schemas.microsoft.com/office/drawing/2014/main" id="{2A56E5A0-5BEB-CEBF-420D-F7524872C70F}"/>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12" name="Picture 2" descr="New Research - NexGen Energy (NXG) - Provincial Level Approvals - Argonaut">
            <a:extLst>
              <a:ext uri="{FF2B5EF4-FFF2-40B4-BE49-F238E27FC236}">
                <a16:creationId xmlns:a16="http://schemas.microsoft.com/office/drawing/2014/main" id="{2C0E3B97-904E-A0DE-3187-DA3FF659E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77B7247-4459-450D-E363-11A6829237FE}"/>
              </a:ext>
            </a:extLst>
          </p:cNvPr>
          <p:cNvGrpSpPr/>
          <p:nvPr/>
        </p:nvGrpSpPr>
        <p:grpSpPr>
          <a:xfrm>
            <a:off x="971445" y="3480899"/>
            <a:ext cx="8115511" cy="2114845"/>
            <a:chOff x="953157" y="3704186"/>
            <a:chExt cx="8115511" cy="2114845"/>
          </a:xfrm>
        </p:grpSpPr>
        <p:pic>
          <p:nvPicPr>
            <p:cNvPr id="17" name="Picture 16">
              <a:extLst>
                <a:ext uri="{FF2B5EF4-FFF2-40B4-BE49-F238E27FC236}">
                  <a16:creationId xmlns:a16="http://schemas.microsoft.com/office/drawing/2014/main" id="{D078A603-78A1-A372-313C-E744802A767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953157" y="3704186"/>
              <a:ext cx="3600953" cy="2114845"/>
            </a:xfrm>
            <a:prstGeom prst="rect">
              <a:avLst/>
            </a:prstGeom>
          </p:spPr>
        </p:pic>
        <p:pic>
          <p:nvPicPr>
            <p:cNvPr id="23" name="Picture 22">
              <a:extLst>
                <a:ext uri="{FF2B5EF4-FFF2-40B4-BE49-F238E27FC236}">
                  <a16:creationId xmlns:a16="http://schemas.microsoft.com/office/drawing/2014/main" id="{985CA2D5-F0B9-82BE-7AB4-EE33979B4ED0}"/>
                </a:ext>
              </a:extLst>
            </p:cNvPr>
            <p:cNvPicPr>
              <a:picLocks noChangeAspect="1"/>
            </p:cNvPicPr>
            <p:nvPr/>
          </p:nvPicPr>
          <p:blipFill>
            <a:blip r:embed="rId7"/>
            <a:stretch>
              <a:fillRect/>
            </a:stretch>
          </p:blipFill>
          <p:spPr>
            <a:xfrm>
              <a:off x="4819925" y="3704186"/>
              <a:ext cx="4248743" cy="2114845"/>
            </a:xfrm>
            <a:prstGeom prst="rect">
              <a:avLst/>
            </a:prstGeom>
          </p:spPr>
        </p:pic>
      </p:grpSp>
    </p:spTree>
    <p:extLst>
      <p:ext uri="{BB962C8B-B14F-4D97-AF65-F5344CB8AC3E}">
        <p14:creationId xmlns:p14="http://schemas.microsoft.com/office/powerpoint/2010/main" val="12540036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2CABD4-4FB1-B399-437A-AF9D7B4C1929}"/>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Debt &amp; Capitalization</a:t>
            </a:r>
          </a:p>
        </p:txBody>
      </p:sp>
      <p:sp>
        <p:nvSpPr>
          <p:cNvPr id="9" name="Text Placeholder 14">
            <a:extLst>
              <a:ext uri="{FF2B5EF4-FFF2-40B4-BE49-F238E27FC236}">
                <a16:creationId xmlns:a16="http://schemas.microsoft.com/office/drawing/2014/main" id="{626572C5-FCA9-828D-9461-FEBBD6471B81}"/>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82628421-DCA3-0315-B913-962DCDEEFE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723D65D-83FB-51EA-BA4A-7072C200191D}"/>
              </a:ext>
            </a:extLst>
          </p:cNvPr>
          <p:cNvGrpSpPr/>
          <p:nvPr/>
        </p:nvGrpSpPr>
        <p:grpSpPr>
          <a:xfrm>
            <a:off x="1019395" y="1475590"/>
            <a:ext cx="7838120" cy="912010"/>
            <a:chOff x="331787" y="1475590"/>
            <a:chExt cx="7838120" cy="912010"/>
          </a:xfrm>
        </p:grpSpPr>
        <p:pic>
          <p:nvPicPr>
            <p:cNvPr id="15" name="Picture 14">
              <a:extLst>
                <a:ext uri="{FF2B5EF4-FFF2-40B4-BE49-F238E27FC236}">
                  <a16:creationId xmlns:a16="http://schemas.microsoft.com/office/drawing/2014/main" id="{2930083A-2C7C-0524-1A44-A0AB391AE7E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89858"/>
            <a:stretch/>
          </p:blipFill>
          <p:spPr>
            <a:xfrm>
              <a:off x="331787" y="1475590"/>
              <a:ext cx="1858520" cy="896987"/>
            </a:xfrm>
            <a:prstGeom prst="rect">
              <a:avLst/>
            </a:prstGeom>
          </p:spPr>
        </p:pic>
        <p:pic>
          <p:nvPicPr>
            <p:cNvPr id="18" name="Picture 17">
              <a:extLst>
                <a:ext uri="{FF2B5EF4-FFF2-40B4-BE49-F238E27FC236}">
                  <a16:creationId xmlns:a16="http://schemas.microsoft.com/office/drawing/2014/main" id="{4297F2BE-7C82-894D-5DAE-FD52D945E2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3040" r="69649"/>
            <a:stretch/>
          </p:blipFill>
          <p:spPr>
            <a:xfrm>
              <a:off x="1956392" y="1475590"/>
              <a:ext cx="1339702" cy="896987"/>
            </a:xfrm>
            <a:prstGeom prst="rect">
              <a:avLst/>
            </a:prstGeom>
          </p:spPr>
        </p:pic>
        <p:pic>
          <p:nvPicPr>
            <p:cNvPr id="20" name="Picture 19">
              <a:extLst>
                <a:ext uri="{FF2B5EF4-FFF2-40B4-BE49-F238E27FC236}">
                  <a16:creationId xmlns:a16="http://schemas.microsoft.com/office/drawing/2014/main" id="{D5E59D01-1582-070A-B725-1F917F0CAE8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2029" r="49105"/>
            <a:stretch/>
          </p:blipFill>
          <p:spPr>
            <a:xfrm>
              <a:off x="3296093" y="1475590"/>
              <a:ext cx="1624605" cy="896987"/>
            </a:xfrm>
            <a:prstGeom prst="rect">
              <a:avLst/>
            </a:prstGeom>
          </p:spPr>
        </p:pic>
        <p:pic>
          <p:nvPicPr>
            <p:cNvPr id="21" name="Picture 20">
              <a:extLst>
                <a:ext uri="{FF2B5EF4-FFF2-40B4-BE49-F238E27FC236}">
                  <a16:creationId xmlns:a16="http://schemas.microsoft.com/office/drawing/2014/main" id="{56CD0EAA-0DF2-8139-87E6-F6DB890D64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111" r="13023"/>
            <a:stretch/>
          </p:blipFill>
          <p:spPr>
            <a:xfrm>
              <a:off x="4920698" y="1475590"/>
              <a:ext cx="1624605" cy="912010"/>
            </a:xfrm>
            <a:prstGeom prst="rect">
              <a:avLst/>
            </a:prstGeom>
          </p:spPr>
        </p:pic>
        <p:pic>
          <p:nvPicPr>
            <p:cNvPr id="22" name="Picture 21">
              <a:extLst>
                <a:ext uri="{FF2B5EF4-FFF2-40B4-BE49-F238E27FC236}">
                  <a16:creationId xmlns:a16="http://schemas.microsoft.com/office/drawing/2014/main" id="{14B6DEEF-538C-4402-9448-1B10C6A61F6A}"/>
                </a:ext>
              </a:extLst>
            </p:cNvPr>
            <p:cNvPicPr>
              <a:picLocks/>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9567" r="1567"/>
            <a:stretch/>
          </p:blipFill>
          <p:spPr>
            <a:xfrm>
              <a:off x="6545302" y="1475590"/>
              <a:ext cx="1624605" cy="896400"/>
            </a:xfrm>
            <a:prstGeom prst="rect">
              <a:avLst/>
            </a:prstGeom>
          </p:spPr>
        </p:pic>
      </p:grpSp>
      <p:pic>
        <p:nvPicPr>
          <p:cNvPr id="25" name="Picture 24">
            <a:extLst>
              <a:ext uri="{FF2B5EF4-FFF2-40B4-BE49-F238E27FC236}">
                <a16:creationId xmlns:a16="http://schemas.microsoft.com/office/drawing/2014/main" id="{44422A98-B360-4954-BA69-6B2859064BB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110"/>
          <a:stretch/>
        </p:blipFill>
        <p:spPr>
          <a:xfrm>
            <a:off x="331787" y="2843524"/>
            <a:ext cx="9213336" cy="2353003"/>
          </a:xfrm>
          <a:prstGeom prst="rect">
            <a:avLst/>
          </a:prstGeom>
        </p:spPr>
      </p:pic>
    </p:spTree>
    <p:extLst>
      <p:ext uri="{BB962C8B-B14F-4D97-AF65-F5344CB8AC3E}">
        <p14:creationId xmlns:p14="http://schemas.microsoft.com/office/powerpoint/2010/main" val="35052580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83EDDD-DD2D-4865-A561-67C19C3C02D9}"/>
              </a:ext>
            </a:extLst>
          </p:cNvPr>
          <p:cNvSpPr>
            <a:spLocks noGrp="1"/>
          </p:cNvSpPr>
          <p:nvPr>
            <p:ph type="ftr" sz="quarter" idx="13"/>
          </p:nvPr>
        </p:nvSpPr>
        <p:spPr/>
        <p:txBody>
          <a:bodyPr/>
          <a:lstStyle/>
          <a:p>
            <a:r>
              <a:rPr lang="en-CA" dirty="0"/>
              <a:t>Source(s): Company filings</a:t>
            </a:r>
          </a:p>
          <a:p>
            <a:endParaRPr lang="en-CA" dirty="0"/>
          </a:p>
        </p:txBody>
      </p:sp>
      <p:sp>
        <p:nvSpPr>
          <p:cNvPr id="5" name="Title 4">
            <a:extLst>
              <a:ext uri="{FF2B5EF4-FFF2-40B4-BE49-F238E27FC236}">
                <a16:creationId xmlns:a16="http://schemas.microsoft.com/office/drawing/2014/main" id="{DB5688BD-18DE-4568-8E31-BA280E5CAA89}"/>
              </a:ext>
            </a:extLst>
          </p:cNvPr>
          <p:cNvSpPr>
            <a:spLocks noGrp="1"/>
          </p:cNvSpPr>
          <p:nvPr>
            <p:ph type="title"/>
          </p:nvPr>
        </p:nvSpPr>
        <p:spPr/>
        <p:txBody>
          <a:bodyPr/>
          <a:lstStyle/>
          <a:p>
            <a:r>
              <a:rPr lang="en-US" dirty="0"/>
              <a:t>Management</a:t>
            </a:r>
          </a:p>
        </p:txBody>
      </p:sp>
      <p:sp>
        <p:nvSpPr>
          <p:cNvPr id="6" name="Content Placeholder 6">
            <a:extLst>
              <a:ext uri="{FF2B5EF4-FFF2-40B4-BE49-F238E27FC236}">
                <a16:creationId xmlns:a16="http://schemas.microsoft.com/office/drawing/2014/main" id="{6E7F921E-CA76-45C3-8012-2D10C653F2F0}"/>
              </a:ext>
            </a:extLst>
          </p:cNvPr>
          <p:cNvSpPr txBox="1">
            <a:spLocks/>
          </p:cNvSpPr>
          <p:nvPr/>
        </p:nvSpPr>
        <p:spPr>
          <a:xfrm>
            <a:off x="5121212" y="1338756"/>
            <a:ext cx="4608576" cy="5403693"/>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150000"/>
              </a:lnSpc>
            </a:pPr>
            <a:r>
              <a:rPr lang="en-US" sz="1600" kern="0" dirty="0"/>
              <a:t>Director, Founder and CEO of NexGen Energy</a:t>
            </a:r>
          </a:p>
          <a:p>
            <a:pPr lvl="1">
              <a:lnSpc>
                <a:spcPct val="150000"/>
              </a:lnSpc>
            </a:pPr>
            <a:r>
              <a:rPr lang="en-US" sz="1600" kern="0" dirty="0"/>
              <a:t>As of 2013</a:t>
            </a:r>
          </a:p>
          <a:p>
            <a:pPr>
              <a:lnSpc>
                <a:spcPct val="150000"/>
              </a:lnSpc>
            </a:pPr>
            <a:r>
              <a:rPr lang="en-US" sz="1600" kern="0" dirty="0"/>
              <a:t>Previously Head of Corp. Dev. for Accord Nuclear Resource Management</a:t>
            </a:r>
          </a:p>
          <a:p>
            <a:pPr>
              <a:lnSpc>
                <a:spcPct val="150000"/>
              </a:lnSpc>
            </a:pPr>
            <a:r>
              <a:rPr lang="en-US" sz="1600" kern="0" dirty="0"/>
              <a:t>CFA chart holder (Australia) </a:t>
            </a:r>
          </a:p>
          <a:p>
            <a:pPr>
              <a:lnSpc>
                <a:spcPct val="150000"/>
              </a:lnSpc>
            </a:pPr>
            <a:r>
              <a:rPr lang="en-US" sz="1600" kern="0" dirty="0"/>
              <a:t>20 years experiencing in the mining industry</a:t>
            </a:r>
          </a:p>
          <a:p>
            <a:pPr lvl="1">
              <a:lnSpc>
                <a:spcPct val="150000"/>
              </a:lnSpc>
            </a:pPr>
            <a:r>
              <a:rPr lang="en-US" sz="1600" kern="0" dirty="0"/>
              <a:t>Specialization in mine financing</a:t>
            </a:r>
          </a:p>
          <a:p>
            <a:pPr lvl="1">
              <a:lnSpc>
                <a:spcPct val="150000"/>
              </a:lnSpc>
            </a:pPr>
            <a:r>
              <a:rPr lang="en-US" sz="1600" kern="0" dirty="0"/>
              <a:t>Experience in uranium assets on five continents</a:t>
            </a:r>
          </a:p>
          <a:p>
            <a:pPr>
              <a:lnSpc>
                <a:spcPct val="150000"/>
              </a:lnSpc>
            </a:pPr>
            <a:r>
              <a:rPr lang="en-US" sz="1600" kern="0" dirty="0"/>
              <a:t>Chair and Director of ISOEnergy LTD. </a:t>
            </a:r>
          </a:p>
          <a:p>
            <a:pPr lvl="1">
              <a:lnSpc>
                <a:spcPct val="150000"/>
              </a:lnSpc>
            </a:pPr>
            <a:r>
              <a:rPr lang="en-US" sz="1600" kern="0" dirty="0"/>
              <a:t>TSXV: ISO</a:t>
            </a:r>
          </a:p>
          <a:p>
            <a:pPr lvl="1">
              <a:lnSpc>
                <a:spcPct val="150000"/>
              </a:lnSpc>
            </a:pPr>
            <a:r>
              <a:rPr lang="en-US" sz="1600" kern="0" dirty="0"/>
              <a:t>NexGen has 50.1% Stake</a:t>
            </a:r>
          </a:p>
          <a:p>
            <a:pPr lvl="1">
              <a:lnSpc>
                <a:spcPct val="150000"/>
              </a:lnSpc>
            </a:pPr>
            <a:endParaRPr lang="en-US" sz="1600" kern="0" dirty="0"/>
          </a:p>
          <a:p>
            <a:pPr lvl="1">
              <a:lnSpc>
                <a:spcPct val="150000"/>
              </a:lnSpc>
            </a:pPr>
            <a:endParaRPr lang="en-US" sz="1600" kern="0" dirty="0"/>
          </a:p>
          <a:p>
            <a:pPr lvl="1">
              <a:lnSpc>
                <a:spcPct val="150000"/>
              </a:lnSpc>
            </a:pPr>
            <a:endParaRPr lang="en-US" sz="1600" kern="0" dirty="0"/>
          </a:p>
        </p:txBody>
      </p:sp>
      <p:sp>
        <p:nvSpPr>
          <p:cNvPr id="8" name="Content Placeholder 10">
            <a:extLst>
              <a:ext uri="{FF2B5EF4-FFF2-40B4-BE49-F238E27FC236}">
                <a16:creationId xmlns:a16="http://schemas.microsoft.com/office/drawing/2014/main" id="{5591669A-8E5F-4221-BA7C-24D4A633C936}"/>
              </a:ext>
            </a:extLst>
          </p:cNvPr>
          <p:cNvSpPr txBox="1">
            <a:spLocks/>
          </p:cNvSpPr>
          <p:nvPr/>
        </p:nvSpPr>
        <p:spPr>
          <a:xfrm>
            <a:off x="5118607" y="1029950"/>
            <a:ext cx="4608576" cy="29210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dirty="0">
                <a:latin typeface="Trebuchet MS" panose="020B0603020202020204" pitchFamily="34" charset="0"/>
              </a:rPr>
              <a:t>Bio and Experience</a:t>
            </a:r>
          </a:p>
        </p:txBody>
      </p:sp>
      <p:pic>
        <p:nvPicPr>
          <p:cNvPr id="9" name="Picture 2" descr="Leigh R. Curyer">
            <a:extLst>
              <a:ext uri="{FF2B5EF4-FFF2-40B4-BE49-F238E27FC236}">
                <a16:creationId xmlns:a16="http://schemas.microsoft.com/office/drawing/2014/main" id="{69E599FE-D421-46BE-BC51-FC13D6E9B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837" y="1517593"/>
            <a:ext cx="2841620" cy="42624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830641-2BDC-4F9A-A952-6535B2990666}"/>
              </a:ext>
            </a:extLst>
          </p:cNvPr>
          <p:cNvSpPr txBox="1"/>
          <p:nvPr/>
        </p:nvSpPr>
        <p:spPr>
          <a:xfrm>
            <a:off x="1301262" y="5864469"/>
            <a:ext cx="2795953" cy="492443"/>
          </a:xfrm>
          <a:prstGeom prst="rect">
            <a:avLst/>
          </a:prstGeom>
          <a:noFill/>
        </p:spPr>
        <p:txBody>
          <a:bodyPr wrap="square" lIns="0" tIns="45720" rIns="0" bIns="45720" rtlCol="0">
            <a:spAutoFit/>
          </a:bodyPr>
          <a:lstStyle/>
          <a:p>
            <a:r>
              <a:rPr lang="en-US" sz="1400" dirty="0">
                <a:latin typeface="Trebuchet MS" panose="020B0603020202020204" pitchFamily="34" charset="0"/>
                <a:ea typeface="+mn-ea"/>
                <a:cs typeface="Times New Roman" panose="02020603050405020304" pitchFamily="18" charset="0"/>
              </a:rPr>
              <a:t>Leigh R. Curyer</a:t>
            </a:r>
          </a:p>
          <a:p>
            <a:r>
              <a:rPr lang="en-US" sz="1100" dirty="0">
                <a:latin typeface="Trebuchet MS" panose="020B0603020202020204" pitchFamily="34" charset="0"/>
                <a:ea typeface="+mn-ea"/>
                <a:cs typeface="Times New Roman" panose="02020603050405020304" pitchFamily="18" charset="0"/>
              </a:rPr>
              <a:t>CEO and Director</a:t>
            </a:r>
            <a:endParaRPr lang="en-US" sz="1400" dirty="0">
              <a:latin typeface="Trebuchet MS" panose="020B0603020202020204" pitchFamily="34" charset="0"/>
              <a:ea typeface="+mn-ea"/>
              <a:cs typeface="Times New Roman" panose="02020603050405020304" pitchFamily="18" charset="0"/>
            </a:endParaRPr>
          </a:p>
        </p:txBody>
      </p:sp>
      <p:sp>
        <p:nvSpPr>
          <p:cNvPr id="7" name="Text Placeholder 14">
            <a:extLst>
              <a:ext uri="{FF2B5EF4-FFF2-40B4-BE49-F238E27FC236}">
                <a16:creationId xmlns:a16="http://schemas.microsoft.com/office/drawing/2014/main" id="{C75782A8-6BCE-8824-8D8F-83FF2EB385C4}"/>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12" name="Picture 2" descr="New Research - NexGen Energy (NXG) - Provincial Level Approvals - Argonaut">
            <a:extLst>
              <a:ext uri="{FF2B5EF4-FFF2-40B4-BE49-F238E27FC236}">
                <a16:creationId xmlns:a16="http://schemas.microsoft.com/office/drawing/2014/main" id="{9551E046-7270-E231-B8E2-E38A1CE0C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81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83EDDD-DD2D-4865-A561-67C19C3C02D9}"/>
              </a:ext>
            </a:extLst>
          </p:cNvPr>
          <p:cNvSpPr>
            <a:spLocks noGrp="1"/>
          </p:cNvSpPr>
          <p:nvPr>
            <p:ph type="ftr" sz="quarter" idx="13"/>
          </p:nvPr>
        </p:nvSpPr>
        <p:spPr/>
        <p:txBody>
          <a:bodyPr/>
          <a:lstStyle/>
          <a:p>
            <a:r>
              <a:rPr lang="en-CA" dirty="0"/>
              <a:t>Source(s): Company filings</a:t>
            </a:r>
          </a:p>
          <a:p>
            <a:endParaRPr lang="en-CA" dirty="0"/>
          </a:p>
        </p:txBody>
      </p:sp>
      <p:sp>
        <p:nvSpPr>
          <p:cNvPr id="5" name="Title 4">
            <a:extLst>
              <a:ext uri="{FF2B5EF4-FFF2-40B4-BE49-F238E27FC236}">
                <a16:creationId xmlns:a16="http://schemas.microsoft.com/office/drawing/2014/main" id="{DB5688BD-18DE-4568-8E31-BA280E5CAA89}"/>
              </a:ext>
            </a:extLst>
          </p:cNvPr>
          <p:cNvSpPr>
            <a:spLocks noGrp="1"/>
          </p:cNvSpPr>
          <p:nvPr>
            <p:ph type="title"/>
          </p:nvPr>
        </p:nvSpPr>
        <p:spPr/>
        <p:txBody>
          <a:bodyPr/>
          <a:lstStyle/>
          <a:p>
            <a:r>
              <a:rPr lang="en-US" dirty="0"/>
              <a:t>Management</a:t>
            </a:r>
          </a:p>
        </p:txBody>
      </p:sp>
      <p:sp>
        <p:nvSpPr>
          <p:cNvPr id="6" name="Content Placeholder 6">
            <a:extLst>
              <a:ext uri="{FF2B5EF4-FFF2-40B4-BE49-F238E27FC236}">
                <a16:creationId xmlns:a16="http://schemas.microsoft.com/office/drawing/2014/main" id="{6E7F921E-CA76-45C3-8012-2D10C653F2F0}"/>
              </a:ext>
            </a:extLst>
          </p:cNvPr>
          <p:cNvSpPr txBox="1">
            <a:spLocks/>
          </p:cNvSpPr>
          <p:nvPr/>
        </p:nvSpPr>
        <p:spPr>
          <a:xfrm>
            <a:off x="5121212" y="1338756"/>
            <a:ext cx="4608576" cy="5403693"/>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200000"/>
              </a:lnSpc>
            </a:pPr>
            <a:r>
              <a:rPr lang="en-US" sz="1600" kern="0" dirty="0"/>
              <a:t>CCO of NexGen Energy</a:t>
            </a:r>
          </a:p>
          <a:p>
            <a:pPr lvl="1">
              <a:lnSpc>
                <a:spcPct val="200000"/>
              </a:lnSpc>
            </a:pPr>
            <a:r>
              <a:rPr lang="en-US" sz="1600" kern="0" dirty="0"/>
              <a:t>As of Jan 2023</a:t>
            </a:r>
          </a:p>
          <a:p>
            <a:pPr lvl="1">
              <a:lnSpc>
                <a:spcPct val="200000"/>
              </a:lnSpc>
            </a:pPr>
            <a:r>
              <a:rPr lang="en-US" sz="1600" kern="0" dirty="0"/>
              <a:t>Entered company as Corp. Dev. manager in 2014</a:t>
            </a:r>
          </a:p>
          <a:p>
            <a:pPr>
              <a:lnSpc>
                <a:spcPct val="200000"/>
              </a:lnSpc>
            </a:pPr>
            <a:r>
              <a:rPr lang="en-US" sz="1600" kern="0" dirty="0"/>
              <a:t>15 years experiencing in the mining industry</a:t>
            </a:r>
          </a:p>
          <a:p>
            <a:pPr lvl="1">
              <a:lnSpc>
                <a:spcPct val="200000"/>
              </a:lnSpc>
            </a:pPr>
            <a:r>
              <a:rPr lang="en-US" sz="1600" kern="0" dirty="0"/>
              <a:t>Capital market background, specialization in natural resources</a:t>
            </a:r>
          </a:p>
          <a:p>
            <a:pPr>
              <a:lnSpc>
                <a:spcPct val="200000"/>
              </a:lnSpc>
            </a:pPr>
            <a:r>
              <a:rPr lang="en-US" sz="1600" kern="0" dirty="0"/>
              <a:t>Played integral role in capital raise of $550M</a:t>
            </a:r>
          </a:p>
          <a:p>
            <a:pPr>
              <a:lnSpc>
                <a:spcPct val="200000"/>
              </a:lnSpc>
            </a:pPr>
            <a:r>
              <a:rPr lang="en-US" sz="1600" kern="0" dirty="0"/>
              <a:t>BCom from UBC</a:t>
            </a:r>
          </a:p>
          <a:p>
            <a:pPr lvl="1">
              <a:lnSpc>
                <a:spcPct val="200000"/>
              </a:lnSpc>
            </a:pPr>
            <a:endParaRPr lang="en-US" sz="1600" kern="0" dirty="0"/>
          </a:p>
          <a:p>
            <a:pPr lvl="1">
              <a:lnSpc>
                <a:spcPct val="200000"/>
              </a:lnSpc>
            </a:pPr>
            <a:endParaRPr lang="en-US" sz="1600" kern="0" dirty="0"/>
          </a:p>
        </p:txBody>
      </p:sp>
      <p:sp>
        <p:nvSpPr>
          <p:cNvPr id="8" name="Content Placeholder 10">
            <a:extLst>
              <a:ext uri="{FF2B5EF4-FFF2-40B4-BE49-F238E27FC236}">
                <a16:creationId xmlns:a16="http://schemas.microsoft.com/office/drawing/2014/main" id="{5591669A-8E5F-4221-BA7C-24D4A633C936}"/>
              </a:ext>
            </a:extLst>
          </p:cNvPr>
          <p:cNvSpPr txBox="1">
            <a:spLocks/>
          </p:cNvSpPr>
          <p:nvPr/>
        </p:nvSpPr>
        <p:spPr>
          <a:xfrm>
            <a:off x="5118607" y="1029950"/>
            <a:ext cx="4608576" cy="29210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dirty="0">
                <a:latin typeface="Trebuchet MS" panose="020B0603020202020204" pitchFamily="34" charset="0"/>
              </a:rPr>
              <a:t>Bio and Experience</a:t>
            </a:r>
          </a:p>
        </p:txBody>
      </p:sp>
      <p:sp>
        <p:nvSpPr>
          <p:cNvPr id="10" name="TextBox 9">
            <a:extLst>
              <a:ext uri="{FF2B5EF4-FFF2-40B4-BE49-F238E27FC236}">
                <a16:creationId xmlns:a16="http://schemas.microsoft.com/office/drawing/2014/main" id="{E4830641-2BDC-4F9A-A952-6535B2990666}"/>
              </a:ext>
            </a:extLst>
          </p:cNvPr>
          <p:cNvSpPr txBox="1"/>
          <p:nvPr/>
        </p:nvSpPr>
        <p:spPr>
          <a:xfrm>
            <a:off x="1301262" y="5864469"/>
            <a:ext cx="2795953" cy="477054"/>
          </a:xfrm>
          <a:prstGeom prst="rect">
            <a:avLst/>
          </a:prstGeom>
          <a:noFill/>
        </p:spPr>
        <p:txBody>
          <a:bodyPr wrap="square" lIns="0" tIns="45720" rIns="0" bIns="45720" rtlCol="0">
            <a:spAutoFit/>
          </a:bodyPr>
          <a:lstStyle/>
          <a:p>
            <a:r>
              <a:rPr lang="en-US" sz="1400" dirty="0">
                <a:latin typeface="Trebuchet MS" panose="020B0603020202020204" pitchFamily="34" charset="0"/>
                <a:ea typeface="+mn-ea"/>
                <a:cs typeface="Times New Roman" panose="02020603050405020304" pitchFamily="18" charset="0"/>
              </a:rPr>
              <a:t>Travis G. McPherson</a:t>
            </a:r>
          </a:p>
          <a:p>
            <a:r>
              <a:rPr lang="en-US" sz="1100" dirty="0">
                <a:latin typeface="Trebuchet MS" panose="020B0603020202020204" pitchFamily="34" charset="0"/>
                <a:ea typeface="+mn-ea"/>
                <a:cs typeface="Times New Roman" panose="02020603050405020304" pitchFamily="18" charset="0"/>
              </a:rPr>
              <a:t>Chief Commercial Officer</a:t>
            </a:r>
          </a:p>
        </p:txBody>
      </p:sp>
      <p:pic>
        <p:nvPicPr>
          <p:cNvPr id="2052" name="Picture 4" descr="Travis G. McPherson">
            <a:extLst>
              <a:ext uri="{FF2B5EF4-FFF2-40B4-BE49-F238E27FC236}">
                <a16:creationId xmlns:a16="http://schemas.microsoft.com/office/drawing/2014/main" id="{56C5AE0B-52E8-4207-A7A6-76F7A5A395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635" y="1517593"/>
            <a:ext cx="2841621" cy="4262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4">
            <a:extLst>
              <a:ext uri="{FF2B5EF4-FFF2-40B4-BE49-F238E27FC236}">
                <a16:creationId xmlns:a16="http://schemas.microsoft.com/office/drawing/2014/main" id="{26074115-60C6-31D3-8D16-C051EE621A8F}"/>
              </a:ext>
            </a:extLst>
          </p:cNvPr>
          <p:cNvSpPr>
            <a:spLocks noGrp="1"/>
          </p:cNvSpPr>
          <p:nvPr>
            <p:ph type="body" sz="quarter" idx="10"/>
          </p:nvPr>
        </p:nvSpPr>
        <p:spPr>
          <a:xfrm>
            <a:off x="5121212" y="302161"/>
            <a:ext cx="4608576" cy="128016"/>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1EE28AE2-F8F2-0043-FF52-5BE4392A0B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51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655578-1004-8F9A-8EA0-B1F9010A7B23}"/>
              </a:ext>
            </a:extLst>
          </p:cNvPr>
          <p:cNvSpPr>
            <a:spLocks noGrp="1"/>
          </p:cNvSpPr>
          <p:nvPr>
            <p:ph sz="quarter" idx="14"/>
          </p:nvPr>
        </p:nvSpPr>
        <p:spPr/>
        <p:txBody>
          <a:bodyPr/>
          <a:lstStyle/>
          <a:p>
            <a:r>
              <a:rPr lang="en-US" sz="1600" dirty="0"/>
              <a:t>Surface mining without complex processing</a:t>
            </a:r>
          </a:p>
          <a:p>
            <a:r>
              <a:rPr lang="en-US" sz="1600" dirty="0"/>
              <a:t>Extracts sand, gravel, crushed stone, industrial minerals, and dimension stone</a:t>
            </a:r>
          </a:p>
          <a:p>
            <a:r>
              <a:rPr lang="en-US" sz="1600" dirty="0"/>
              <a:t>Sediment extraction without blasting</a:t>
            </a:r>
          </a:p>
          <a:p>
            <a:r>
              <a:rPr lang="en-US" sz="1600" dirty="0"/>
              <a:t>Material sorted by size in processing plants</a:t>
            </a:r>
          </a:p>
          <a:p>
            <a:r>
              <a:rPr lang="en-US" sz="1600" dirty="0"/>
              <a:t>Used for various industrial minerals and construction materials</a:t>
            </a:r>
            <a:br>
              <a:rPr lang="en-US" sz="1600" dirty="0"/>
            </a:br>
            <a:endParaRPr lang="en-US" sz="1600" dirty="0"/>
          </a:p>
        </p:txBody>
      </p:sp>
      <p:sp>
        <p:nvSpPr>
          <p:cNvPr id="6" name="Title 5">
            <a:extLst>
              <a:ext uri="{FF2B5EF4-FFF2-40B4-BE49-F238E27FC236}">
                <a16:creationId xmlns:a16="http://schemas.microsoft.com/office/drawing/2014/main" id="{AB2D26F9-CDC4-52F6-A88E-8B9C26BB0001}"/>
              </a:ext>
            </a:extLst>
          </p:cNvPr>
          <p:cNvSpPr>
            <a:spLocks noGrp="1"/>
          </p:cNvSpPr>
          <p:nvPr>
            <p:ph type="title"/>
          </p:nvPr>
        </p:nvSpPr>
        <p:spPr/>
        <p:txBody>
          <a:bodyPr/>
          <a:lstStyle/>
          <a:p>
            <a:r>
              <a:rPr lang="en-US" dirty="0"/>
              <a:t>Quarrying</a:t>
            </a:r>
          </a:p>
        </p:txBody>
      </p:sp>
      <p:pic>
        <p:nvPicPr>
          <p:cNvPr id="7" name="Picture 6">
            <a:extLst>
              <a:ext uri="{FF2B5EF4-FFF2-40B4-BE49-F238E27FC236}">
                <a16:creationId xmlns:a16="http://schemas.microsoft.com/office/drawing/2014/main" id="{4DB07616-4EDA-9A0C-B034-884500B8EEDA}"/>
              </a:ext>
            </a:extLst>
          </p:cNvPr>
          <p:cNvPicPr>
            <a:picLocks noChangeAspect="1"/>
          </p:cNvPicPr>
          <p:nvPr/>
        </p:nvPicPr>
        <p:blipFill>
          <a:blip r:embed="rId2"/>
          <a:stretch>
            <a:fillRect/>
          </a:stretch>
        </p:blipFill>
        <p:spPr>
          <a:xfrm>
            <a:off x="2272284" y="3050910"/>
            <a:ext cx="5513832" cy="3667844"/>
          </a:xfrm>
          <a:prstGeom prst="rect">
            <a:avLst/>
          </a:prstGeom>
        </p:spPr>
      </p:pic>
      <p:sp>
        <p:nvSpPr>
          <p:cNvPr id="8" name="Text Placeholder 3">
            <a:extLst>
              <a:ext uri="{FF2B5EF4-FFF2-40B4-BE49-F238E27FC236}">
                <a16:creationId xmlns:a16="http://schemas.microsoft.com/office/drawing/2014/main" id="{83F85454-C995-5905-D18E-206878FD2C0D}"/>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B56AF8C5-270A-98EC-C18F-E01A8F606E69}"/>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23154361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83EDDD-DD2D-4865-A561-67C19C3C02D9}"/>
              </a:ext>
            </a:extLst>
          </p:cNvPr>
          <p:cNvSpPr>
            <a:spLocks noGrp="1"/>
          </p:cNvSpPr>
          <p:nvPr>
            <p:ph type="ftr" sz="quarter" idx="13"/>
          </p:nvPr>
        </p:nvSpPr>
        <p:spPr/>
        <p:txBody>
          <a:bodyPr/>
          <a:lstStyle/>
          <a:p>
            <a:r>
              <a:rPr lang="en-CA" dirty="0"/>
              <a:t>Source(s): Company filings</a:t>
            </a:r>
          </a:p>
          <a:p>
            <a:endParaRPr lang="en-CA" dirty="0"/>
          </a:p>
        </p:txBody>
      </p:sp>
      <p:sp>
        <p:nvSpPr>
          <p:cNvPr id="5" name="Title 4">
            <a:extLst>
              <a:ext uri="{FF2B5EF4-FFF2-40B4-BE49-F238E27FC236}">
                <a16:creationId xmlns:a16="http://schemas.microsoft.com/office/drawing/2014/main" id="{DB5688BD-18DE-4568-8E31-BA280E5CAA89}"/>
              </a:ext>
            </a:extLst>
          </p:cNvPr>
          <p:cNvSpPr>
            <a:spLocks noGrp="1"/>
          </p:cNvSpPr>
          <p:nvPr>
            <p:ph type="title"/>
          </p:nvPr>
        </p:nvSpPr>
        <p:spPr/>
        <p:txBody>
          <a:bodyPr/>
          <a:lstStyle/>
          <a:p>
            <a:r>
              <a:rPr lang="en-US" dirty="0"/>
              <a:t>Management</a:t>
            </a:r>
          </a:p>
        </p:txBody>
      </p:sp>
      <p:sp>
        <p:nvSpPr>
          <p:cNvPr id="6" name="Content Placeholder 6">
            <a:extLst>
              <a:ext uri="{FF2B5EF4-FFF2-40B4-BE49-F238E27FC236}">
                <a16:creationId xmlns:a16="http://schemas.microsoft.com/office/drawing/2014/main" id="{6E7F921E-CA76-45C3-8012-2D10C653F2F0}"/>
              </a:ext>
            </a:extLst>
          </p:cNvPr>
          <p:cNvSpPr txBox="1">
            <a:spLocks/>
          </p:cNvSpPr>
          <p:nvPr/>
        </p:nvSpPr>
        <p:spPr>
          <a:xfrm>
            <a:off x="5121212" y="1338756"/>
            <a:ext cx="4608576" cy="5403693"/>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200000"/>
              </a:lnSpc>
            </a:pPr>
            <a:r>
              <a:rPr lang="en-US" sz="1600" kern="0" dirty="0"/>
              <a:t>CFO of NexGen Energy</a:t>
            </a:r>
          </a:p>
          <a:p>
            <a:pPr lvl="1">
              <a:lnSpc>
                <a:spcPct val="200000"/>
              </a:lnSpc>
            </a:pPr>
            <a:r>
              <a:rPr lang="en-US" sz="1600" kern="0" dirty="0"/>
              <a:t>Previously VP Finance</a:t>
            </a:r>
          </a:p>
          <a:p>
            <a:pPr lvl="1">
              <a:lnSpc>
                <a:spcPct val="200000"/>
              </a:lnSpc>
            </a:pPr>
            <a:r>
              <a:rPr lang="en-US" sz="1600" kern="0" dirty="0"/>
              <a:t>Holds CPA, CA</a:t>
            </a:r>
          </a:p>
          <a:p>
            <a:pPr>
              <a:lnSpc>
                <a:spcPct val="200000"/>
              </a:lnSpc>
            </a:pPr>
            <a:r>
              <a:rPr lang="en-US" sz="1600" kern="0" dirty="0"/>
              <a:t>Previously from Mathanex Corp and Alterra Corp</a:t>
            </a:r>
          </a:p>
          <a:p>
            <a:pPr lvl="1">
              <a:lnSpc>
                <a:spcPct val="200000"/>
              </a:lnSpc>
            </a:pPr>
            <a:r>
              <a:rPr lang="en-US" sz="1600" kern="0" dirty="0"/>
              <a:t>Background in audit</a:t>
            </a:r>
          </a:p>
          <a:p>
            <a:pPr>
              <a:lnSpc>
                <a:spcPct val="200000"/>
              </a:lnSpc>
            </a:pPr>
            <a:r>
              <a:rPr lang="en-US" sz="1600" kern="0" dirty="0"/>
              <a:t>15 years experiencing in energy and mining industry</a:t>
            </a:r>
          </a:p>
          <a:p>
            <a:pPr>
              <a:lnSpc>
                <a:spcPct val="200000"/>
              </a:lnSpc>
            </a:pPr>
            <a:r>
              <a:rPr lang="en-US" sz="1600" kern="0" dirty="0"/>
              <a:t>BCom from UVic</a:t>
            </a:r>
          </a:p>
          <a:p>
            <a:pPr lvl="1">
              <a:lnSpc>
                <a:spcPct val="200000"/>
              </a:lnSpc>
            </a:pPr>
            <a:endParaRPr lang="en-US" sz="1600" kern="0" dirty="0"/>
          </a:p>
          <a:p>
            <a:pPr lvl="1">
              <a:lnSpc>
                <a:spcPct val="200000"/>
              </a:lnSpc>
            </a:pPr>
            <a:endParaRPr lang="en-US" sz="1600" kern="0" dirty="0"/>
          </a:p>
        </p:txBody>
      </p:sp>
      <p:sp>
        <p:nvSpPr>
          <p:cNvPr id="8" name="Content Placeholder 10">
            <a:extLst>
              <a:ext uri="{FF2B5EF4-FFF2-40B4-BE49-F238E27FC236}">
                <a16:creationId xmlns:a16="http://schemas.microsoft.com/office/drawing/2014/main" id="{5591669A-8E5F-4221-BA7C-24D4A633C936}"/>
              </a:ext>
            </a:extLst>
          </p:cNvPr>
          <p:cNvSpPr txBox="1">
            <a:spLocks/>
          </p:cNvSpPr>
          <p:nvPr/>
        </p:nvSpPr>
        <p:spPr>
          <a:xfrm>
            <a:off x="5118607" y="1029950"/>
            <a:ext cx="4608576" cy="29210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dirty="0">
                <a:latin typeface="Trebuchet MS" panose="020B0603020202020204" pitchFamily="34" charset="0"/>
              </a:rPr>
              <a:t>Bio and Experience</a:t>
            </a:r>
          </a:p>
        </p:txBody>
      </p:sp>
      <p:sp>
        <p:nvSpPr>
          <p:cNvPr id="10" name="TextBox 9">
            <a:extLst>
              <a:ext uri="{FF2B5EF4-FFF2-40B4-BE49-F238E27FC236}">
                <a16:creationId xmlns:a16="http://schemas.microsoft.com/office/drawing/2014/main" id="{E4830641-2BDC-4F9A-A952-6535B2990666}"/>
              </a:ext>
            </a:extLst>
          </p:cNvPr>
          <p:cNvSpPr txBox="1"/>
          <p:nvPr/>
        </p:nvSpPr>
        <p:spPr>
          <a:xfrm>
            <a:off x="1301262" y="5864469"/>
            <a:ext cx="2795953" cy="477054"/>
          </a:xfrm>
          <a:prstGeom prst="rect">
            <a:avLst/>
          </a:prstGeom>
          <a:noFill/>
        </p:spPr>
        <p:txBody>
          <a:bodyPr wrap="square" lIns="0" tIns="45720" rIns="0" bIns="45720" rtlCol="0">
            <a:spAutoFit/>
          </a:bodyPr>
          <a:lstStyle/>
          <a:p>
            <a:r>
              <a:rPr lang="en-US" sz="1400" dirty="0">
                <a:latin typeface="Trebuchet MS" panose="020B0603020202020204" pitchFamily="34" charset="0"/>
                <a:ea typeface="+mn-ea"/>
                <a:cs typeface="Times New Roman" panose="02020603050405020304" pitchFamily="18" charset="0"/>
              </a:rPr>
              <a:t>Ben Salter</a:t>
            </a:r>
          </a:p>
          <a:p>
            <a:r>
              <a:rPr lang="en-US" sz="1100" dirty="0">
                <a:latin typeface="Trebuchet MS" panose="020B0603020202020204" pitchFamily="34" charset="0"/>
                <a:ea typeface="+mn-ea"/>
                <a:cs typeface="Times New Roman" panose="02020603050405020304" pitchFamily="18" charset="0"/>
              </a:rPr>
              <a:t>Chief Financial Officer</a:t>
            </a:r>
          </a:p>
        </p:txBody>
      </p:sp>
      <p:pic>
        <p:nvPicPr>
          <p:cNvPr id="12" name="Picture 2" descr="Benjamin Salter">
            <a:extLst>
              <a:ext uri="{FF2B5EF4-FFF2-40B4-BE49-F238E27FC236}">
                <a16:creationId xmlns:a16="http://schemas.microsoft.com/office/drawing/2014/main" id="{A754D24F-4EDD-4EFB-8EB5-C775C5798E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594" y="1517591"/>
            <a:ext cx="2841621" cy="42624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4">
            <a:extLst>
              <a:ext uri="{FF2B5EF4-FFF2-40B4-BE49-F238E27FC236}">
                <a16:creationId xmlns:a16="http://schemas.microsoft.com/office/drawing/2014/main" id="{4D91227E-EEF5-4B87-0415-95460B95053E}"/>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20CD0A08-61DD-6C0F-CBA0-28F8F21C1B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627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83EDDD-DD2D-4865-A561-67C19C3C02D9}"/>
              </a:ext>
            </a:extLst>
          </p:cNvPr>
          <p:cNvSpPr>
            <a:spLocks noGrp="1"/>
          </p:cNvSpPr>
          <p:nvPr>
            <p:ph type="ftr" sz="quarter" idx="13"/>
          </p:nvPr>
        </p:nvSpPr>
        <p:spPr/>
        <p:txBody>
          <a:bodyPr/>
          <a:lstStyle/>
          <a:p>
            <a:r>
              <a:rPr lang="en-CA" dirty="0"/>
              <a:t>Source(s): Company filings</a:t>
            </a:r>
          </a:p>
          <a:p>
            <a:endParaRPr lang="en-CA" dirty="0"/>
          </a:p>
        </p:txBody>
      </p:sp>
      <p:sp>
        <p:nvSpPr>
          <p:cNvPr id="5" name="Title 4">
            <a:extLst>
              <a:ext uri="{FF2B5EF4-FFF2-40B4-BE49-F238E27FC236}">
                <a16:creationId xmlns:a16="http://schemas.microsoft.com/office/drawing/2014/main" id="{DB5688BD-18DE-4568-8E31-BA280E5CAA89}"/>
              </a:ext>
            </a:extLst>
          </p:cNvPr>
          <p:cNvSpPr>
            <a:spLocks noGrp="1"/>
          </p:cNvSpPr>
          <p:nvPr>
            <p:ph type="title"/>
          </p:nvPr>
        </p:nvSpPr>
        <p:spPr/>
        <p:txBody>
          <a:bodyPr/>
          <a:lstStyle/>
          <a:p>
            <a:r>
              <a:rPr lang="en-US" dirty="0"/>
              <a:t>Management</a:t>
            </a:r>
          </a:p>
        </p:txBody>
      </p:sp>
      <p:sp>
        <p:nvSpPr>
          <p:cNvPr id="6" name="Content Placeholder 6">
            <a:extLst>
              <a:ext uri="{FF2B5EF4-FFF2-40B4-BE49-F238E27FC236}">
                <a16:creationId xmlns:a16="http://schemas.microsoft.com/office/drawing/2014/main" id="{6E7F921E-CA76-45C3-8012-2D10C653F2F0}"/>
              </a:ext>
            </a:extLst>
          </p:cNvPr>
          <p:cNvSpPr txBox="1">
            <a:spLocks/>
          </p:cNvSpPr>
          <p:nvPr/>
        </p:nvSpPr>
        <p:spPr>
          <a:xfrm>
            <a:off x="5121212" y="1338756"/>
            <a:ext cx="4608576" cy="5403693"/>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200000"/>
              </a:lnSpc>
            </a:pPr>
            <a:r>
              <a:rPr lang="en-US" sz="1600" kern="0" dirty="0"/>
              <a:t>SVP at NexGen Energy</a:t>
            </a:r>
          </a:p>
          <a:p>
            <a:pPr lvl="1">
              <a:lnSpc>
                <a:spcPct val="200000"/>
              </a:lnSpc>
            </a:pPr>
            <a:r>
              <a:rPr lang="en-US" sz="1600" kern="0" dirty="0"/>
              <a:t>Mining engineer by trade</a:t>
            </a:r>
          </a:p>
          <a:p>
            <a:pPr>
              <a:lnSpc>
                <a:spcPct val="200000"/>
              </a:lnSpc>
            </a:pPr>
            <a:r>
              <a:rPr lang="en-US" sz="1600" kern="0" dirty="0"/>
              <a:t>30 years experiencing in energy and mining industry</a:t>
            </a:r>
          </a:p>
          <a:p>
            <a:pPr>
              <a:lnSpc>
                <a:spcPct val="200000"/>
              </a:lnSpc>
            </a:pPr>
            <a:r>
              <a:rPr lang="en-US" sz="1600" kern="0" dirty="0"/>
              <a:t>10 years experience in mining consulting</a:t>
            </a:r>
          </a:p>
          <a:p>
            <a:pPr>
              <a:lnSpc>
                <a:spcPct val="200000"/>
              </a:lnSpc>
            </a:pPr>
            <a:r>
              <a:rPr lang="en-US" sz="1600" kern="0" dirty="0"/>
              <a:t>BSc in Mining Engineering from Queen’s</a:t>
            </a:r>
          </a:p>
          <a:p>
            <a:pPr lvl="1">
              <a:lnSpc>
                <a:spcPct val="200000"/>
              </a:lnSpc>
            </a:pPr>
            <a:endParaRPr lang="en-US" sz="1600" kern="0" dirty="0"/>
          </a:p>
          <a:p>
            <a:pPr lvl="1">
              <a:lnSpc>
                <a:spcPct val="200000"/>
              </a:lnSpc>
            </a:pPr>
            <a:endParaRPr lang="en-US" sz="1600" kern="0" dirty="0"/>
          </a:p>
        </p:txBody>
      </p:sp>
      <p:sp>
        <p:nvSpPr>
          <p:cNvPr id="8" name="Content Placeholder 10">
            <a:extLst>
              <a:ext uri="{FF2B5EF4-FFF2-40B4-BE49-F238E27FC236}">
                <a16:creationId xmlns:a16="http://schemas.microsoft.com/office/drawing/2014/main" id="{5591669A-8E5F-4221-BA7C-24D4A633C936}"/>
              </a:ext>
            </a:extLst>
          </p:cNvPr>
          <p:cNvSpPr txBox="1">
            <a:spLocks/>
          </p:cNvSpPr>
          <p:nvPr/>
        </p:nvSpPr>
        <p:spPr>
          <a:xfrm>
            <a:off x="5118607" y="1029950"/>
            <a:ext cx="4608576" cy="29210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sz="1600" dirty="0">
                <a:latin typeface="Trebuchet MS" panose="020B0603020202020204" pitchFamily="34" charset="0"/>
              </a:rPr>
              <a:t>Bio and Experience</a:t>
            </a:r>
          </a:p>
        </p:txBody>
      </p:sp>
      <p:sp>
        <p:nvSpPr>
          <p:cNvPr id="10" name="TextBox 9">
            <a:extLst>
              <a:ext uri="{FF2B5EF4-FFF2-40B4-BE49-F238E27FC236}">
                <a16:creationId xmlns:a16="http://schemas.microsoft.com/office/drawing/2014/main" id="{E4830641-2BDC-4F9A-A952-6535B2990666}"/>
              </a:ext>
            </a:extLst>
          </p:cNvPr>
          <p:cNvSpPr txBox="1"/>
          <p:nvPr/>
        </p:nvSpPr>
        <p:spPr>
          <a:xfrm>
            <a:off x="1301262" y="5864469"/>
            <a:ext cx="2795953" cy="477054"/>
          </a:xfrm>
          <a:prstGeom prst="rect">
            <a:avLst/>
          </a:prstGeom>
          <a:noFill/>
        </p:spPr>
        <p:txBody>
          <a:bodyPr wrap="square" lIns="0" tIns="45720" rIns="0" bIns="45720" rtlCol="0">
            <a:spAutoFit/>
          </a:bodyPr>
          <a:lstStyle/>
          <a:p>
            <a:r>
              <a:rPr lang="en-US" sz="1400" dirty="0">
                <a:latin typeface="Trebuchet MS" panose="020B0603020202020204" pitchFamily="34" charset="0"/>
                <a:ea typeface="+mn-ea"/>
                <a:cs typeface="Times New Roman" panose="02020603050405020304" pitchFamily="18" charset="0"/>
              </a:rPr>
              <a:t>Kevin Small</a:t>
            </a:r>
          </a:p>
          <a:p>
            <a:r>
              <a:rPr lang="en-US" sz="1100" dirty="0">
                <a:latin typeface="Trebuchet MS" panose="020B0603020202020204" pitchFamily="34" charset="0"/>
                <a:ea typeface="+mn-ea"/>
                <a:cs typeface="Times New Roman" panose="02020603050405020304" pitchFamily="18" charset="0"/>
              </a:rPr>
              <a:t>SVP, Engineering and Ops</a:t>
            </a:r>
          </a:p>
        </p:txBody>
      </p:sp>
      <p:pic>
        <p:nvPicPr>
          <p:cNvPr id="5122" name="Picture 2" descr="Kevin Small">
            <a:extLst>
              <a:ext uri="{FF2B5EF4-FFF2-40B4-BE49-F238E27FC236}">
                <a16:creationId xmlns:a16="http://schemas.microsoft.com/office/drawing/2014/main" id="{B9B0F465-FA96-4F82-9F8B-CBA7E22B3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594" y="1510487"/>
            <a:ext cx="2841621" cy="4269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4">
            <a:extLst>
              <a:ext uri="{FF2B5EF4-FFF2-40B4-BE49-F238E27FC236}">
                <a16:creationId xmlns:a16="http://schemas.microsoft.com/office/drawing/2014/main" id="{5F5C64E6-E76F-18C2-BF33-399BB9173E2C}"/>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0954E62B-590E-06DD-BE2C-20DDB1E287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436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a:t>Source(s): Company filings</a:t>
            </a:r>
          </a:p>
          <a:p>
            <a:endParaRPr lang="en-CA"/>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a:t>Balance Sheet – Q3 2023</a:t>
            </a:r>
          </a:p>
        </p:txBody>
      </p:sp>
      <p:pic>
        <p:nvPicPr>
          <p:cNvPr id="10" name="Picture 9">
            <a:extLst>
              <a:ext uri="{FF2B5EF4-FFF2-40B4-BE49-F238E27FC236}">
                <a16:creationId xmlns:a16="http://schemas.microsoft.com/office/drawing/2014/main" id="{6D0D0676-A96A-6644-6D4B-032B24F330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16803" y="866329"/>
            <a:ext cx="4624795" cy="6035622"/>
          </a:xfrm>
          <a:prstGeom prst="rect">
            <a:avLst/>
          </a:prstGeom>
        </p:spPr>
      </p:pic>
      <p:sp>
        <p:nvSpPr>
          <p:cNvPr id="8" name="Text Placeholder 14">
            <a:extLst>
              <a:ext uri="{FF2B5EF4-FFF2-40B4-BE49-F238E27FC236}">
                <a16:creationId xmlns:a16="http://schemas.microsoft.com/office/drawing/2014/main" id="{AB8CBD6C-092F-5D95-E371-D26A36D763B2}"/>
              </a:ext>
            </a:extLst>
          </p:cNvPr>
          <p:cNvSpPr>
            <a:spLocks noGrp="1"/>
          </p:cNvSpPr>
          <p:nvPr>
            <p:ph type="body" sz="quarter" idx="10"/>
          </p:nvPr>
        </p:nvSpPr>
        <p:spPr>
          <a:xfrm>
            <a:off x="5121275" y="301625"/>
            <a:ext cx="4608513" cy="128588"/>
          </a:xfrm>
        </p:spPr>
        <p:txBody>
          <a:bodyPr/>
          <a:lstStyle/>
          <a:p>
            <a:r>
              <a:rPr lang="en-CA" sz="800"/>
              <a:t>NexGen energy</a:t>
            </a:r>
          </a:p>
        </p:txBody>
      </p:sp>
      <p:pic>
        <p:nvPicPr>
          <p:cNvPr id="9" name="Picture 2" descr="New Research - NexGen Energy (NXG) - Provincial Level Approvals - Argonaut">
            <a:extLst>
              <a:ext uri="{FF2B5EF4-FFF2-40B4-BE49-F238E27FC236}">
                <a16:creationId xmlns:a16="http://schemas.microsoft.com/office/drawing/2014/main" id="{C4056567-2180-FBAD-881A-7327E68369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0C87080-D006-1D2B-6672-8F7CAEE3A4CF}"/>
              </a:ext>
            </a:extLst>
          </p:cNvPr>
          <p:cNvSpPr/>
          <p:nvPr/>
        </p:nvSpPr>
        <p:spPr bwMode="auto">
          <a:xfrm>
            <a:off x="2829512" y="1346697"/>
            <a:ext cx="4350452" cy="150935"/>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4D2FF3F9-A1A6-8579-FDE2-E3AE5A075BB4}"/>
              </a:ext>
            </a:extLst>
          </p:cNvPr>
          <p:cNvSpPr/>
          <p:nvPr/>
        </p:nvSpPr>
        <p:spPr bwMode="auto">
          <a:xfrm>
            <a:off x="2855531" y="2437100"/>
            <a:ext cx="4350452" cy="150935"/>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7" name="Rectangle: Rounded Corners 6">
            <a:extLst>
              <a:ext uri="{FF2B5EF4-FFF2-40B4-BE49-F238E27FC236}">
                <a16:creationId xmlns:a16="http://schemas.microsoft.com/office/drawing/2014/main" id="{942B46F9-59F3-9963-1A3C-F2376BC7E608}"/>
              </a:ext>
            </a:extLst>
          </p:cNvPr>
          <p:cNvSpPr/>
          <p:nvPr/>
        </p:nvSpPr>
        <p:spPr bwMode="auto">
          <a:xfrm>
            <a:off x="2855524" y="5001731"/>
            <a:ext cx="4350452" cy="150935"/>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871134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a:t>Source(s): Company filings</a:t>
            </a:r>
          </a:p>
          <a:p>
            <a:endParaRPr lang="en-CA"/>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a:t>Balance Sheet – FY2022</a:t>
            </a:r>
          </a:p>
        </p:txBody>
      </p:sp>
      <p:pic>
        <p:nvPicPr>
          <p:cNvPr id="10" name="Picture 9">
            <a:extLst>
              <a:ext uri="{FF2B5EF4-FFF2-40B4-BE49-F238E27FC236}">
                <a16:creationId xmlns:a16="http://schemas.microsoft.com/office/drawing/2014/main" id="{71D4140E-CEF3-2327-2409-2F98C0F8C3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04902" y="899118"/>
            <a:ext cx="4848597" cy="5974165"/>
          </a:xfrm>
          <a:prstGeom prst="rect">
            <a:avLst/>
          </a:prstGeom>
        </p:spPr>
      </p:pic>
      <p:sp>
        <p:nvSpPr>
          <p:cNvPr id="8" name="Text Placeholder 14">
            <a:extLst>
              <a:ext uri="{FF2B5EF4-FFF2-40B4-BE49-F238E27FC236}">
                <a16:creationId xmlns:a16="http://schemas.microsoft.com/office/drawing/2014/main" id="{3AE0DE93-922F-FC1D-9BFD-C3996CD578D1}"/>
              </a:ext>
            </a:extLst>
          </p:cNvPr>
          <p:cNvSpPr>
            <a:spLocks noGrp="1"/>
          </p:cNvSpPr>
          <p:nvPr>
            <p:ph type="body" sz="quarter" idx="10"/>
          </p:nvPr>
        </p:nvSpPr>
        <p:spPr>
          <a:xfrm>
            <a:off x="5121275" y="301625"/>
            <a:ext cx="4608513" cy="128588"/>
          </a:xfrm>
        </p:spPr>
        <p:txBody>
          <a:bodyPr/>
          <a:lstStyle/>
          <a:p>
            <a:r>
              <a:rPr lang="en-CA" sz="800"/>
              <a:t>NexGen energy</a:t>
            </a:r>
          </a:p>
        </p:txBody>
      </p:sp>
      <p:pic>
        <p:nvPicPr>
          <p:cNvPr id="9" name="Picture 2" descr="New Research - NexGen Energy (NXG) - Provincial Level Approvals - Argonaut">
            <a:extLst>
              <a:ext uri="{FF2B5EF4-FFF2-40B4-BE49-F238E27FC236}">
                <a16:creationId xmlns:a16="http://schemas.microsoft.com/office/drawing/2014/main" id="{D0FE2DA0-1A58-C5E6-0927-943C8C31BC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CC71ED0-DA32-6645-CBC7-D2A1F37E92A2}"/>
              </a:ext>
            </a:extLst>
          </p:cNvPr>
          <p:cNvSpPr/>
          <p:nvPr/>
        </p:nvSpPr>
        <p:spPr bwMode="auto">
          <a:xfrm>
            <a:off x="2777170" y="1372867"/>
            <a:ext cx="4428965" cy="185827"/>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E0AF4AE2-956E-771D-DDE6-01939E69C44A}"/>
              </a:ext>
            </a:extLst>
          </p:cNvPr>
          <p:cNvSpPr/>
          <p:nvPr/>
        </p:nvSpPr>
        <p:spPr bwMode="auto">
          <a:xfrm>
            <a:off x="2777021" y="2376038"/>
            <a:ext cx="4428965" cy="185827"/>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7" name="Rectangle: Rounded Corners 6">
            <a:extLst>
              <a:ext uri="{FF2B5EF4-FFF2-40B4-BE49-F238E27FC236}">
                <a16:creationId xmlns:a16="http://schemas.microsoft.com/office/drawing/2014/main" id="{CE746713-2F69-1467-F28F-891D2DD13146}"/>
              </a:ext>
            </a:extLst>
          </p:cNvPr>
          <p:cNvSpPr/>
          <p:nvPr/>
        </p:nvSpPr>
        <p:spPr bwMode="auto">
          <a:xfrm>
            <a:off x="2777013" y="4879606"/>
            <a:ext cx="4428965" cy="185827"/>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961792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a:t>Source(s): Company filings</a:t>
            </a:r>
          </a:p>
          <a:p>
            <a:endParaRPr lang="en-CA"/>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a:t>Income Statement – FY2022 </a:t>
            </a:r>
          </a:p>
        </p:txBody>
      </p:sp>
      <p:pic>
        <p:nvPicPr>
          <p:cNvPr id="10" name="Picture 9">
            <a:extLst>
              <a:ext uri="{FF2B5EF4-FFF2-40B4-BE49-F238E27FC236}">
                <a16:creationId xmlns:a16="http://schemas.microsoft.com/office/drawing/2014/main" id="{8CD104BF-AFA4-6A83-5739-510F994592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63358" y="933236"/>
            <a:ext cx="5731685" cy="5905928"/>
          </a:xfrm>
          <a:prstGeom prst="rect">
            <a:avLst/>
          </a:prstGeom>
        </p:spPr>
      </p:pic>
      <p:sp>
        <p:nvSpPr>
          <p:cNvPr id="8" name="Text Placeholder 14">
            <a:extLst>
              <a:ext uri="{FF2B5EF4-FFF2-40B4-BE49-F238E27FC236}">
                <a16:creationId xmlns:a16="http://schemas.microsoft.com/office/drawing/2014/main" id="{DD672970-70F1-0F8C-F32B-9E36AF0D12FA}"/>
              </a:ext>
            </a:extLst>
          </p:cNvPr>
          <p:cNvSpPr>
            <a:spLocks noGrp="1"/>
          </p:cNvSpPr>
          <p:nvPr>
            <p:ph type="body" sz="quarter" idx="10"/>
          </p:nvPr>
        </p:nvSpPr>
        <p:spPr>
          <a:xfrm>
            <a:off x="5121275" y="301625"/>
            <a:ext cx="4608513" cy="128588"/>
          </a:xfrm>
        </p:spPr>
        <p:txBody>
          <a:bodyPr/>
          <a:lstStyle/>
          <a:p>
            <a:r>
              <a:rPr lang="en-CA" sz="800"/>
              <a:t>NexGen energy</a:t>
            </a:r>
          </a:p>
        </p:txBody>
      </p:sp>
      <p:pic>
        <p:nvPicPr>
          <p:cNvPr id="9" name="Picture 2" descr="New Research - NexGen Energy (NXG) - Provincial Level Approvals - Argonaut">
            <a:extLst>
              <a:ext uri="{FF2B5EF4-FFF2-40B4-BE49-F238E27FC236}">
                <a16:creationId xmlns:a16="http://schemas.microsoft.com/office/drawing/2014/main" id="{F3CF461B-2A5D-9DF2-0BCA-F0406B98EE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9384878-9293-6C77-4A15-50F1598FF58F}"/>
              </a:ext>
            </a:extLst>
          </p:cNvPr>
          <p:cNvSpPr/>
          <p:nvPr/>
        </p:nvSpPr>
        <p:spPr bwMode="auto">
          <a:xfrm>
            <a:off x="2175236" y="3719416"/>
            <a:ext cx="5667726" cy="159658"/>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2143911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a:t>Source(s): Company filings</a:t>
            </a:r>
          </a:p>
          <a:p>
            <a:endParaRPr lang="en-CA"/>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a:t>Income Statement – Q3 2023 </a:t>
            </a:r>
          </a:p>
        </p:txBody>
      </p:sp>
      <p:pic>
        <p:nvPicPr>
          <p:cNvPr id="10" name="Picture 9">
            <a:extLst>
              <a:ext uri="{FF2B5EF4-FFF2-40B4-BE49-F238E27FC236}">
                <a16:creationId xmlns:a16="http://schemas.microsoft.com/office/drawing/2014/main" id="{C28519FC-2733-2390-59D7-4076785C58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57872" y="866328"/>
            <a:ext cx="3542656" cy="5960538"/>
          </a:xfrm>
          <a:prstGeom prst="rect">
            <a:avLst/>
          </a:prstGeom>
        </p:spPr>
      </p:pic>
      <p:sp>
        <p:nvSpPr>
          <p:cNvPr id="8" name="Text Placeholder 14">
            <a:extLst>
              <a:ext uri="{FF2B5EF4-FFF2-40B4-BE49-F238E27FC236}">
                <a16:creationId xmlns:a16="http://schemas.microsoft.com/office/drawing/2014/main" id="{C4EB4D28-452D-88FA-076A-52C4AC31F2B1}"/>
              </a:ext>
            </a:extLst>
          </p:cNvPr>
          <p:cNvSpPr>
            <a:spLocks noGrp="1"/>
          </p:cNvSpPr>
          <p:nvPr>
            <p:ph type="body" sz="quarter" idx="10"/>
          </p:nvPr>
        </p:nvSpPr>
        <p:spPr>
          <a:xfrm>
            <a:off x="5121275" y="301625"/>
            <a:ext cx="4608513" cy="128588"/>
          </a:xfrm>
        </p:spPr>
        <p:txBody>
          <a:bodyPr/>
          <a:lstStyle/>
          <a:p>
            <a:r>
              <a:rPr lang="en-CA" sz="800"/>
              <a:t>NexGen energy</a:t>
            </a:r>
          </a:p>
        </p:txBody>
      </p:sp>
      <p:pic>
        <p:nvPicPr>
          <p:cNvPr id="9" name="Picture 2" descr="New Research - NexGen Energy (NXG) - Provincial Level Approvals - Argonaut">
            <a:extLst>
              <a:ext uri="{FF2B5EF4-FFF2-40B4-BE49-F238E27FC236}">
                <a16:creationId xmlns:a16="http://schemas.microsoft.com/office/drawing/2014/main" id="{83609638-940E-30EC-9495-3296538FA7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6CE3F3B-8FA7-9464-DE66-F5C68B22412E}"/>
              </a:ext>
            </a:extLst>
          </p:cNvPr>
          <p:cNvSpPr/>
          <p:nvPr/>
        </p:nvSpPr>
        <p:spPr bwMode="auto">
          <a:xfrm>
            <a:off x="3117394" y="3405380"/>
            <a:ext cx="3879373" cy="159658"/>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07294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a:t>Source(s): Company filings</a:t>
            </a:r>
          </a:p>
          <a:p>
            <a:endParaRPr lang="en-CA"/>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a:t>Statement of Cash Flows – FY2022 </a:t>
            </a:r>
          </a:p>
        </p:txBody>
      </p:sp>
      <p:pic>
        <p:nvPicPr>
          <p:cNvPr id="10" name="Picture 9">
            <a:extLst>
              <a:ext uri="{FF2B5EF4-FFF2-40B4-BE49-F238E27FC236}">
                <a16:creationId xmlns:a16="http://schemas.microsoft.com/office/drawing/2014/main" id="{5CD78843-4DCA-B4FD-807E-7744754002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45279" y="866328"/>
            <a:ext cx="4967842" cy="6050576"/>
          </a:xfrm>
          <a:prstGeom prst="rect">
            <a:avLst/>
          </a:prstGeom>
        </p:spPr>
      </p:pic>
      <p:sp>
        <p:nvSpPr>
          <p:cNvPr id="8" name="Text Placeholder 14">
            <a:extLst>
              <a:ext uri="{FF2B5EF4-FFF2-40B4-BE49-F238E27FC236}">
                <a16:creationId xmlns:a16="http://schemas.microsoft.com/office/drawing/2014/main" id="{CAD52EB3-2A05-2A57-CB3C-6CE5714E8C28}"/>
              </a:ext>
            </a:extLst>
          </p:cNvPr>
          <p:cNvSpPr>
            <a:spLocks noGrp="1"/>
          </p:cNvSpPr>
          <p:nvPr>
            <p:ph type="body" sz="quarter" idx="10"/>
          </p:nvPr>
        </p:nvSpPr>
        <p:spPr>
          <a:xfrm>
            <a:off x="5121275" y="301625"/>
            <a:ext cx="4608513" cy="128588"/>
          </a:xfrm>
        </p:spPr>
        <p:txBody>
          <a:bodyPr/>
          <a:lstStyle/>
          <a:p>
            <a:r>
              <a:rPr lang="en-CA" sz="800"/>
              <a:t>NexGen energy</a:t>
            </a:r>
          </a:p>
        </p:txBody>
      </p:sp>
      <p:pic>
        <p:nvPicPr>
          <p:cNvPr id="9" name="Picture 2" descr="New Research - NexGen Energy (NXG) - Provincial Level Approvals - Argonaut">
            <a:extLst>
              <a:ext uri="{FF2B5EF4-FFF2-40B4-BE49-F238E27FC236}">
                <a16:creationId xmlns:a16="http://schemas.microsoft.com/office/drawing/2014/main" id="{C09446F1-4345-EBD0-6E78-DDD612A5F1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7D478B8-5CC2-95A9-70F6-73836182BEC5}"/>
              </a:ext>
            </a:extLst>
          </p:cNvPr>
          <p:cNvSpPr/>
          <p:nvPr/>
        </p:nvSpPr>
        <p:spPr bwMode="auto">
          <a:xfrm>
            <a:off x="2489288" y="4286427"/>
            <a:ext cx="5083240" cy="1581544"/>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5871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6193C0-2CAB-444A-82FE-D1CB3BB8A50D}"/>
              </a:ext>
            </a:extLst>
          </p:cNvPr>
          <p:cNvSpPr>
            <a:spLocks noGrp="1"/>
          </p:cNvSpPr>
          <p:nvPr>
            <p:ph type="ftr" sz="quarter" idx="13"/>
          </p:nvPr>
        </p:nvSpPr>
        <p:spPr/>
        <p:txBody>
          <a:bodyPr/>
          <a:lstStyle/>
          <a:p>
            <a:r>
              <a:rPr lang="en-CA" dirty="0"/>
              <a:t>Source(s): Company filings</a:t>
            </a:r>
          </a:p>
          <a:p>
            <a:endParaRPr lang="en-CA" dirty="0"/>
          </a:p>
        </p:txBody>
      </p:sp>
      <p:sp>
        <p:nvSpPr>
          <p:cNvPr id="6" name="Title 5">
            <a:extLst>
              <a:ext uri="{FF2B5EF4-FFF2-40B4-BE49-F238E27FC236}">
                <a16:creationId xmlns:a16="http://schemas.microsoft.com/office/drawing/2014/main" id="{B02BD2F6-6286-475A-A0C1-D8FA1F4DEC18}"/>
              </a:ext>
            </a:extLst>
          </p:cNvPr>
          <p:cNvSpPr>
            <a:spLocks noGrp="1"/>
          </p:cNvSpPr>
          <p:nvPr>
            <p:ph type="title"/>
          </p:nvPr>
        </p:nvSpPr>
        <p:spPr/>
        <p:txBody>
          <a:bodyPr/>
          <a:lstStyle/>
          <a:p>
            <a:r>
              <a:rPr lang="en-US" dirty="0"/>
              <a:t>Statement of Cash Flows – Q3 2023</a:t>
            </a:r>
          </a:p>
        </p:txBody>
      </p:sp>
      <p:pic>
        <p:nvPicPr>
          <p:cNvPr id="12" name="Picture 11">
            <a:extLst>
              <a:ext uri="{FF2B5EF4-FFF2-40B4-BE49-F238E27FC236}">
                <a16:creationId xmlns:a16="http://schemas.microsoft.com/office/drawing/2014/main" id="{43DE41D1-9C6C-A419-BEB5-B01BB480A89D}"/>
              </a:ext>
            </a:extLst>
          </p:cNvPr>
          <p:cNvPicPr>
            <a:picLocks noChangeAspect="1"/>
          </p:cNvPicPr>
          <p:nvPr/>
        </p:nvPicPr>
        <p:blipFill>
          <a:blip r:embed="rId2"/>
          <a:stretch>
            <a:fillRect/>
          </a:stretch>
        </p:blipFill>
        <p:spPr>
          <a:xfrm>
            <a:off x="2986310" y="894903"/>
            <a:ext cx="4085780" cy="6041296"/>
          </a:xfrm>
          <a:prstGeom prst="rect">
            <a:avLst/>
          </a:prstGeom>
        </p:spPr>
      </p:pic>
      <p:sp>
        <p:nvSpPr>
          <p:cNvPr id="8" name="Text Placeholder 14">
            <a:extLst>
              <a:ext uri="{FF2B5EF4-FFF2-40B4-BE49-F238E27FC236}">
                <a16:creationId xmlns:a16="http://schemas.microsoft.com/office/drawing/2014/main" id="{D4B1E421-007E-3BB6-1C0C-ECA6E0100E49}"/>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9" name="Picture 2" descr="New Research - NexGen Energy (NXG) - Provincial Level Approvals - Argonaut">
            <a:extLst>
              <a:ext uri="{FF2B5EF4-FFF2-40B4-BE49-F238E27FC236}">
                <a16:creationId xmlns:a16="http://schemas.microsoft.com/office/drawing/2014/main" id="{7A5E39EC-8D1B-DC40-2700-D9C7EBE643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478CCAB-4672-255A-676F-8A7B94426241}"/>
              </a:ext>
            </a:extLst>
          </p:cNvPr>
          <p:cNvSpPr/>
          <p:nvPr/>
        </p:nvSpPr>
        <p:spPr bwMode="auto">
          <a:xfrm>
            <a:off x="2951641" y="4504506"/>
            <a:ext cx="4158532" cy="12762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629239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7">
            <a:extLst>
              <a:ext uri="{FF2B5EF4-FFF2-40B4-BE49-F238E27FC236}">
                <a16:creationId xmlns:a16="http://schemas.microsoft.com/office/drawing/2014/main" id="{20D901DD-8581-3877-9C40-71D54E2CB33F}"/>
              </a:ext>
            </a:extLst>
          </p:cNvPr>
          <p:cNvSpPr txBox="1">
            <a:spLocks/>
          </p:cNvSpPr>
          <p:nvPr/>
        </p:nvSpPr>
        <p:spPr>
          <a:xfrm>
            <a:off x="329184" y="3394565"/>
            <a:ext cx="9400032" cy="1745498"/>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a:lnSpc>
                <a:spcPct val="107000"/>
              </a:lnSpc>
              <a:spcAft>
                <a:spcPts val="800"/>
              </a:spcAft>
              <a:tabLst>
                <a:tab pos="621030" algn="l"/>
              </a:tabLst>
            </a:pPr>
            <a:r>
              <a:rPr lang="en-CA" sz="1600" dirty="0">
                <a:effectLst/>
                <a:ea typeface="Calibri" panose="020F0502020204030204" pitchFamily="34" charset="0"/>
              </a:rPr>
              <a:t>The federal approvals is a significant valuation catalyst likely triggering a re-rating as development commences next year, further derisking</a:t>
            </a:r>
            <a:r>
              <a:rPr lang="en-CA" sz="1600" dirty="0">
                <a:ea typeface="Calibri" panose="020F0502020204030204" pitchFamily="34" charset="0"/>
              </a:rPr>
              <a:t> Rook I</a:t>
            </a:r>
            <a:endParaRPr lang="en-CA" sz="1600" dirty="0">
              <a:effectLst/>
              <a:ea typeface="Calibri" panose="020F0502020204030204" pitchFamily="34" charset="0"/>
            </a:endParaRPr>
          </a:p>
          <a:p>
            <a:pPr>
              <a:lnSpc>
                <a:spcPct val="107000"/>
              </a:lnSpc>
              <a:spcAft>
                <a:spcPts val="800"/>
              </a:spcAft>
              <a:tabLst>
                <a:tab pos="621030" algn="l"/>
              </a:tabLst>
            </a:pPr>
            <a:r>
              <a:rPr lang="en-CA" sz="1600" dirty="0">
                <a:effectLst/>
                <a:ea typeface="Calibri" panose="020F0502020204030204" pitchFamily="34" charset="0"/>
              </a:rPr>
              <a:t>NXE is sufficiently funded through the start of construction with having received non-binding expressions of interest totaling over US$1B in available debt for the project</a:t>
            </a:r>
          </a:p>
          <a:p>
            <a:pPr>
              <a:lnSpc>
                <a:spcPct val="107000"/>
              </a:lnSpc>
              <a:spcAft>
                <a:spcPts val="800"/>
              </a:spcAft>
              <a:tabLst>
                <a:tab pos="621030" algn="l"/>
              </a:tabLst>
            </a:pPr>
            <a:r>
              <a:rPr lang="en-CA" sz="1600" dirty="0">
                <a:ea typeface="Calibri" panose="020F0502020204030204" pitchFamily="34" charset="0"/>
              </a:rPr>
              <a:t>S</a:t>
            </a:r>
            <a:r>
              <a:rPr lang="en-CA" sz="1600" dirty="0">
                <a:effectLst/>
                <a:ea typeface="Calibri" panose="020F0502020204030204" pitchFamily="34" charset="0"/>
              </a:rPr>
              <a:t>tands to benefit from rising uranium prices while also receiving a premium due to lower geopolitical risks</a:t>
            </a:r>
          </a:p>
          <a:p>
            <a:pPr>
              <a:lnSpc>
                <a:spcPct val="107000"/>
              </a:lnSpc>
              <a:spcAft>
                <a:spcPts val="800"/>
              </a:spcAft>
              <a:tabLst>
                <a:tab pos="621030" algn="l"/>
              </a:tabLst>
            </a:pPr>
            <a:endParaRPr lang="en-CA" sz="1600" dirty="0">
              <a:effectLst/>
              <a:ea typeface="Calibri" panose="020F0502020204030204" pitchFamily="34" charset="0"/>
            </a:endParaRPr>
          </a:p>
          <a:p>
            <a:pPr>
              <a:lnSpc>
                <a:spcPct val="107000"/>
              </a:lnSpc>
              <a:spcAft>
                <a:spcPts val="800"/>
              </a:spcAft>
              <a:tabLst>
                <a:tab pos="621030" algn="l"/>
              </a:tabLst>
            </a:pPr>
            <a:endParaRPr lang="en-CA" sz="1600" dirty="0">
              <a:effectLst/>
              <a:ea typeface="Calibri" panose="020F0502020204030204" pitchFamily="34" charset="0"/>
            </a:endParaRPr>
          </a:p>
          <a:p>
            <a:pPr>
              <a:lnSpc>
                <a:spcPct val="107000"/>
              </a:lnSpc>
              <a:spcAft>
                <a:spcPts val="800"/>
              </a:spcAft>
              <a:tabLst>
                <a:tab pos="621030" algn="l"/>
              </a:tabLst>
            </a:pPr>
            <a:endParaRPr lang="en-CA" sz="1600" dirty="0">
              <a:effectLst/>
              <a:ea typeface="Calibri" panose="020F0502020204030204" pitchFamily="34" charset="0"/>
            </a:endParaRPr>
          </a:p>
        </p:txBody>
      </p:sp>
      <p:sp>
        <p:nvSpPr>
          <p:cNvPr id="6" name="Title 5">
            <a:extLst>
              <a:ext uri="{FF2B5EF4-FFF2-40B4-BE49-F238E27FC236}">
                <a16:creationId xmlns:a16="http://schemas.microsoft.com/office/drawing/2014/main" id="{7FA39D50-E9AF-43A8-91ED-8418B74DF620}"/>
              </a:ext>
            </a:extLst>
          </p:cNvPr>
          <p:cNvSpPr>
            <a:spLocks noGrp="1"/>
          </p:cNvSpPr>
          <p:nvPr>
            <p:ph type="title"/>
          </p:nvPr>
        </p:nvSpPr>
        <p:spPr/>
        <p:txBody>
          <a:bodyPr/>
          <a:lstStyle/>
          <a:p>
            <a:r>
              <a:rPr lang="en-US" dirty="0"/>
              <a:t>Recommendation </a:t>
            </a:r>
          </a:p>
        </p:txBody>
      </p:sp>
      <p:sp>
        <p:nvSpPr>
          <p:cNvPr id="8" name="Rectangle 7">
            <a:extLst>
              <a:ext uri="{FF2B5EF4-FFF2-40B4-BE49-F238E27FC236}">
                <a16:creationId xmlns:a16="http://schemas.microsoft.com/office/drawing/2014/main" id="{B58F4524-D540-456B-ABE8-15BB78F206A5}"/>
              </a:ext>
            </a:extLst>
          </p:cNvPr>
          <p:cNvSpPr/>
          <p:nvPr/>
        </p:nvSpPr>
        <p:spPr bwMode="auto">
          <a:xfrm>
            <a:off x="3456898" y="2309037"/>
            <a:ext cx="3144604" cy="910413"/>
          </a:xfrm>
          <a:prstGeom prst="rect">
            <a:avLst/>
          </a:prstGeom>
          <a:solidFill>
            <a:schemeClr val="accent5">
              <a:lumMod val="40000"/>
              <a:lumOff val="6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Buy</a:t>
            </a:r>
          </a:p>
        </p:txBody>
      </p:sp>
      <p:pic>
        <p:nvPicPr>
          <p:cNvPr id="9" name="Picture 2" descr="New Research - NexGen Energy (NXG) - Provincial Level Approvals - Argonaut">
            <a:extLst>
              <a:ext uri="{FF2B5EF4-FFF2-40B4-BE49-F238E27FC236}">
                <a16:creationId xmlns:a16="http://schemas.microsoft.com/office/drawing/2014/main" id="{C917FD47-B9B5-44AD-97FB-F26AFFE32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451" y="1094412"/>
            <a:ext cx="2796349" cy="108564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4">
            <a:extLst>
              <a:ext uri="{FF2B5EF4-FFF2-40B4-BE49-F238E27FC236}">
                <a16:creationId xmlns:a16="http://schemas.microsoft.com/office/drawing/2014/main" id="{90035427-266B-94D3-AB18-3DFC52FF9957}"/>
              </a:ext>
            </a:extLst>
          </p:cNvPr>
          <p:cNvSpPr>
            <a:spLocks noGrp="1"/>
          </p:cNvSpPr>
          <p:nvPr>
            <p:ph type="body" sz="quarter" idx="10"/>
          </p:nvPr>
        </p:nvSpPr>
        <p:spPr>
          <a:xfrm>
            <a:off x="5121275" y="301625"/>
            <a:ext cx="4608513" cy="128588"/>
          </a:xfrm>
        </p:spPr>
        <p:txBody>
          <a:bodyPr/>
          <a:lstStyle/>
          <a:p>
            <a:r>
              <a:rPr lang="en-CA" sz="800" dirty="0"/>
              <a:t>NexGen energy</a:t>
            </a:r>
          </a:p>
        </p:txBody>
      </p:sp>
      <p:pic>
        <p:nvPicPr>
          <p:cNvPr id="10" name="Picture 2" descr="New Research - NexGen Energy (NXG) - Provincial Level Approvals - Argonaut">
            <a:extLst>
              <a:ext uri="{FF2B5EF4-FFF2-40B4-BE49-F238E27FC236}">
                <a16:creationId xmlns:a16="http://schemas.microsoft.com/office/drawing/2014/main" id="{89876BCF-395D-BD8D-F77B-70C759326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33" y="7173723"/>
            <a:ext cx="1027911" cy="3990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EF22B8A-B30B-5E7A-CD1B-6C82C35D93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066776" y="5427092"/>
            <a:ext cx="3924848" cy="58110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0C67461-5B28-DE50-0E17-AD1BF1BD9F3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4302" y="6170684"/>
            <a:ext cx="8030696" cy="638264"/>
          </a:xfrm>
          <a:prstGeom prst="rect">
            <a:avLst/>
          </a:prstGeom>
          <a:ln>
            <a:noFill/>
          </a:ln>
          <a:effectLst>
            <a:outerShdw blurRad="292100" dist="139700" dir="2700000" algn="tl" rotWithShape="0">
              <a:srgbClr val="333333">
                <a:alpha val="65000"/>
              </a:srgbClr>
            </a:outerShdw>
          </a:effectLst>
        </p:spPr>
      </p:pic>
      <p:sp>
        <p:nvSpPr>
          <p:cNvPr id="18" name="Footer Placeholder 2">
            <a:extLst>
              <a:ext uri="{FF2B5EF4-FFF2-40B4-BE49-F238E27FC236}">
                <a16:creationId xmlns:a16="http://schemas.microsoft.com/office/drawing/2014/main" id="{009AE2A6-4ADA-490B-2BA3-B123E5DA3764}"/>
              </a:ext>
            </a:extLst>
          </p:cNvPr>
          <p:cNvSpPr>
            <a:spLocks noGrp="1"/>
          </p:cNvSpPr>
          <p:nvPr>
            <p:ph type="ftr" sz="quarter" idx="13"/>
          </p:nvPr>
        </p:nvSpPr>
        <p:spPr>
          <a:xfrm>
            <a:off x="642938" y="7035954"/>
            <a:ext cx="6400800" cy="414338"/>
          </a:xfrm>
        </p:spPr>
        <p:txBody>
          <a:bodyPr/>
          <a:lstStyle/>
          <a:p>
            <a:r>
              <a:rPr lang="en-CA" dirty="0"/>
              <a:t>Source(s): S&amp;P Capital IQ, company filings</a:t>
            </a:r>
          </a:p>
        </p:txBody>
      </p:sp>
    </p:spTree>
    <p:extLst>
      <p:ext uri="{BB962C8B-B14F-4D97-AF65-F5344CB8AC3E}">
        <p14:creationId xmlns:p14="http://schemas.microsoft.com/office/powerpoint/2010/main" val="35526489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Teck Resources</a:t>
            </a:r>
          </a:p>
        </p:txBody>
      </p:sp>
    </p:spTree>
    <p:extLst>
      <p:ext uri="{BB962C8B-B14F-4D97-AF65-F5344CB8AC3E}">
        <p14:creationId xmlns:p14="http://schemas.microsoft.com/office/powerpoint/2010/main" val="2777923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97FFB8-4784-B0FB-1487-532146585BDB}"/>
              </a:ext>
            </a:extLst>
          </p:cNvPr>
          <p:cNvSpPr>
            <a:spLocks noGrp="1"/>
          </p:cNvSpPr>
          <p:nvPr>
            <p:ph sz="quarter" idx="14"/>
          </p:nvPr>
        </p:nvSpPr>
        <p:spPr/>
        <p:txBody>
          <a:bodyPr/>
          <a:lstStyle/>
          <a:p>
            <a:r>
              <a:rPr lang="en-US" sz="1600" dirty="0"/>
              <a:t>Extracts coal layers near the surface.</a:t>
            </a:r>
          </a:p>
          <a:p>
            <a:r>
              <a:rPr lang="en-US" sz="1600" dirty="0"/>
              <a:t>Soil stripped before mining, stockpiled for reclamation.</a:t>
            </a:r>
          </a:p>
          <a:p>
            <a:r>
              <a:rPr lang="en-US" sz="1600" dirty="0"/>
              <a:t>Dragline or bucket wheel excavator removes sedimentary rock to expose coal.</a:t>
            </a:r>
          </a:p>
          <a:p>
            <a:r>
              <a:rPr lang="en-US" sz="1600" dirty="0"/>
              <a:t>Waste rock dumped behind the coal seam.</a:t>
            </a:r>
          </a:p>
          <a:p>
            <a:r>
              <a:rPr lang="en-US" sz="1600" dirty="0"/>
              <a:t>Revegetation or preparation for agriculture after mining.</a:t>
            </a:r>
          </a:p>
          <a:p>
            <a:pPr marL="0" indent="0">
              <a:buNone/>
            </a:pPr>
            <a:br>
              <a:rPr lang="en-US" sz="1600" dirty="0"/>
            </a:br>
            <a:endParaRPr lang="en-US" sz="1600" dirty="0"/>
          </a:p>
        </p:txBody>
      </p:sp>
      <p:sp>
        <p:nvSpPr>
          <p:cNvPr id="6" name="Title 5">
            <a:extLst>
              <a:ext uri="{FF2B5EF4-FFF2-40B4-BE49-F238E27FC236}">
                <a16:creationId xmlns:a16="http://schemas.microsoft.com/office/drawing/2014/main" id="{0CB3A3D8-229D-09E6-18B8-DE001568C787}"/>
              </a:ext>
            </a:extLst>
          </p:cNvPr>
          <p:cNvSpPr>
            <a:spLocks noGrp="1"/>
          </p:cNvSpPr>
          <p:nvPr>
            <p:ph type="title"/>
          </p:nvPr>
        </p:nvSpPr>
        <p:spPr/>
        <p:txBody>
          <a:bodyPr/>
          <a:lstStyle/>
          <a:p>
            <a:r>
              <a:rPr lang="en-US" dirty="0"/>
              <a:t>Strip Mining</a:t>
            </a:r>
          </a:p>
        </p:txBody>
      </p:sp>
      <p:pic>
        <p:nvPicPr>
          <p:cNvPr id="8" name="Picture 7">
            <a:extLst>
              <a:ext uri="{FF2B5EF4-FFF2-40B4-BE49-F238E27FC236}">
                <a16:creationId xmlns:a16="http://schemas.microsoft.com/office/drawing/2014/main" id="{F85D68B1-1ACC-21DC-F004-E86E686B71BC}"/>
              </a:ext>
            </a:extLst>
          </p:cNvPr>
          <p:cNvPicPr>
            <a:picLocks noChangeAspect="1"/>
          </p:cNvPicPr>
          <p:nvPr/>
        </p:nvPicPr>
        <p:blipFill>
          <a:blip r:embed="rId2"/>
          <a:stretch>
            <a:fillRect/>
          </a:stretch>
        </p:blipFill>
        <p:spPr>
          <a:xfrm>
            <a:off x="2614041" y="3725961"/>
            <a:ext cx="4830318" cy="2676925"/>
          </a:xfrm>
          <a:prstGeom prst="rect">
            <a:avLst/>
          </a:prstGeom>
        </p:spPr>
      </p:pic>
      <p:sp>
        <p:nvSpPr>
          <p:cNvPr id="7" name="Text Placeholder 3">
            <a:extLst>
              <a:ext uri="{FF2B5EF4-FFF2-40B4-BE49-F238E27FC236}">
                <a16:creationId xmlns:a16="http://schemas.microsoft.com/office/drawing/2014/main" id="{4F75C46D-999C-07DE-1B6E-60297B11B7C7}"/>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6FB4CFF9-A94D-1CF2-A51D-2DE5F4E9504A}"/>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15466407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71E464-2045-E032-99E5-93D9EF8E7703}"/>
              </a:ext>
            </a:extLst>
          </p:cNvPr>
          <p:cNvSpPr>
            <a:spLocks noGrp="1"/>
          </p:cNvSpPr>
          <p:nvPr>
            <p:ph type="body" sz="quarter" idx="12"/>
          </p:nvPr>
        </p:nvSpPr>
        <p:spPr/>
        <p:txBody>
          <a:bodyPr/>
          <a:lstStyle/>
          <a:p>
            <a:r>
              <a:rPr lang="en-CA" i="1" dirty="0"/>
              <a:t>A Vancouver based mining giant</a:t>
            </a:r>
          </a:p>
        </p:txBody>
      </p:sp>
      <p:sp>
        <p:nvSpPr>
          <p:cNvPr id="14" name="Title 13">
            <a:extLst>
              <a:ext uri="{FF2B5EF4-FFF2-40B4-BE49-F238E27FC236}">
                <a16:creationId xmlns:a16="http://schemas.microsoft.com/office/drawing/2014/main" id="{6CB446E6-9097-FAAB-6AE2-F3322C734EF4}"/>
              </a:ext>
            </a:extLst>
          </p:cNvPr>
          <p:cNvSpPr>
            <a:spLocks noGrp="1"/>
          </p:cNvSpPr>
          <p:nvPr>
            <p:ph type="title"/>
          </p:nvPr>
        </p:nvSpPr>
        <p:spPr/>
        <p:txBody>
          <a:bodyPr/>
          <a:lstStyle/>
          <a:p>
            <a:r>
              <a:rPr lang="en-CA" dirty="0"/>
              <a:t>Company Overview</a:t>
            </a:r>
          </a:p>
        </p:txBody>
      </p:sp>
      <p:pic>
        <p:nvPicPr>
          <p:cNvPr id="4" name="Picture 3">
            <a:extLst>
              <a:ext uri="{FF2B5EF4-FFF2-40B4-BE49-F238E27FC236}">
                <a16:creationId xmlns:a16="http://schemas.microsoft.com/office/drawing/2014/main" id="{8B7511D3-C075-482C-3406-5DC9C4C1AA3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7062" y="4670874"/>
            <a:ext cx="8964276" cy="2181529"/>
          </a:xfrm>
          <a:prstGeom prst="rect">
            <a:avLst/>
          </a:prstGeom>
        </p:spPr>
      </p:pic>
      <p:pic>
        <p:nvPicPr>
          <p:cNvPr id="1026" name="Picture 2" descr="Teck Resources - Wikipedia">
            <a:extLst>
              <a:ext uri="{FF2B5EF4-FFF2-40B4-BE49-F238E27FC236}">
                <a16:creationId xmlns:a16="http://schemas.microsoft.com/office/drawing/2014/main" id="{9B71259F-5503-CE2A-3B68-47BEA6E0FA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968" y="1676854"/>
            <a:ext cx="1632857" cy="66412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5AA0A0C-CCE9-11D5-285A-0728E0993D2F}"/>
              </a:ext>
            </a:extLst>
          </p:cNvPr>
          <p:cNvSpPr>
            <a:spLocks noGrp="1"/>
          </p:cNvSpPr>
          <p:nvPr>
            <p:ph sz="quarter" idx="14"/>
          </p:nvPr>
        </p:nvSpPr>
        <p:spPr>
          <a:xfrm>
            <a:off x="547062" y="1861181"/>
            <a:ext cx="3108668" cy="2265998"/>
          </a:xfrm>
        </p:spPr>
        <p:txBody>
          <a:bodyPr/>
          <a:lstStyle/>
          <a:p>
            <a:endParaRPr lang="en-CA" sz="1200" dirty="0"/>
          </a:p>
          <a:p>
            <a:endParaRPr lang="en-CA" dirty="0"/>
          </a:p>
          <a:p>
            <a:pPr marL="0" indent="0" algn="ctr">
              <a:buNone/>
            </a:pPr>
            <a:endParaRPr lang="en-CA" sz="1600" b="1" dirty="0"/>
          </a:p>
          <a:p>
            <a:pPr marL="0" indent="0" algn="ctr">
              <a:buNone/>
            </a:pPr>
            <a:r>
              <a:rPr lang="en-CA" sz="1600" dirty="0"/>
              <a:t>Teck Resources Ltd.</a:t>
            </a:r>
          </a:p>
          <a:p>
            <a:pPr marL="0" indent="0" algn="ctr">
              <a:buNone/>
            </a:pPr>
            <a:r>
              <a:rPr lang="en-CA" sz="1600" dirty="0"/>
              <a:t>TSX:TECK</a:t>
            </a:r>
          </a:p>
          <a:p>
            <a:pPr marL="0" indent="0" algn="ctr">
              <a:buNone/>
            </a:pPr>
            <a:r>
              <a:rPr lang="en-CA" sz="1600" b="1" dirty="0"/>
              <a:t>$50.15 per share </a:t>
            </a:r>
            <a:r>
              <a:rPr lang="en-CA" sz="1600" dirty="0"/>
              <a:t>(as at 14/11/2023)</a:t>
            </a:r>
          </a:p>
          <a:p>
            <a:endParaRPr lang="en-CA" dirty="0"/>
          </a:p>
        </p:txBody>
      </p:sp>
      <p:sp>
        <p:nvSpPr>
          <p:cNvPr id="6" name="Content Placeholder 4">
            <a:extLst>
              <a:ext uri="{FF2B5EF4-FFF2-40B4-BE49-F238E27FC236}">
                <a16:creationId xmlns:a16="http://schemas.microsoft.com/office/drawing/2014/main" id="{DE5FF4C5-C55B-C4C9-FF55-7C82B6079667}"/>
              </a:ext>
            </a:extLst>
          </p:cNvPr>
          <p:cNvSpPr txBox="1">
            <a:spLocks/>
          </p:cNvSpPr>
          <p:nvPr/>
        </p:nvSpPr>
        <p:spPr bwMode="gray">
          <a:xfrm>
            <a:off x="3788229" y="1053646"/>
            <a:ext cx="5943020" cy="361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endParaRPr lang="en-CA" kern="0" dirty="0"/>
          </a:p>
          <a:p>
            <a:r>
              <a:rPr lang="en-CA" sz="1600" b="1" kern="0" dirty="0"/>
              <a:t>Teck Resources is Canada’s largest diversified mining company</a:t>
            </a:r>
          </a:p>
          <a:p>
            <a:pPr lvl="1"/>
            <a:r>
              <a:rPr lang="en-CA" sz="1400" kern="0" dirty="0"/>
              <a:t>Teck has a diversified portfolio of resources including copper, zinc, and steelmaking coal and produced 1.19M tonnes in 2022</a:t>
            </a:r>
          </a:p>
          <a:p>
            <a:pPr marL="0" indent="0">
              <a:buFont typeface="Wingdings" pitchFamily="2" charset="2"/>
              <a:buNone/>
            </a:pPr>
            <a:endParaRPr lang="en-CA" sz="1400" kern="0" dirty="0"/>
          </a:p>
          <a:p>
            <a:r>
              <a:rPr lang="en-CA" sz="1600" b="1" kern="0" dirty="0"/>
              <a:t>Teck engages in exploring for, acquiring, developing, and producing natural resource projects</a:t>
            </a:r>
          </a:p>
          <a:p>
            <a:pPr lvl="1"/>
            <a:r>
              <a:rPr lang="en-CA" sz="1400" kern="0" dirty="0"/>
              <a:t>Teck has mines across North and South America, and Europe</a:t>
            </a:r>
          </a:p>
          <a:p>
            <a:pPr marL="228600" lvl="1" indent="0">
              <a:buNone/>
            </a:pPr>
            <a:endParaRPr lang="en-CA" sz="1600" b="1" kern="0" dirty="0"/>
          </a:p>
          <a:p>
            <a:r>
              <a:rPr lang="en-CA" sz="1600" b="1" kern="0" dirty="0"/>
              <a:t>Teck generated 17.3B in revenues in 2022 and $3.3B in net income</a:t>
            </a:r>
          </a:p>
          <a:p>
            <a:endParaRPr lang="en-CA" sz="1600" b="1" kern="0" dirty="0"/>
          </a:p>
          <a:p>
            <a:pPr marL="228600" lvl="1" indent="0">
              <a:buFont typeface="Wingdings" pitchFamily="2" charset="2"/>
              <a:buNone/>
            </a:pPr>
            <a:endParaRPr lang="en-CA" sz="1600" kern="0" dirty="0"/>
          </a:p>
          <a:p>
            <a:endParaRPr lang="en-CA" kern="0" dirty="0"/>
          </a:p>
        </p:txBody>
      </p:sp>
      <p:sp>
        <p:nvSpPr>
          <p:cNvPr id="2" name="Text Placeholder 3">
            <a:extLst>
              <a:ext uri="{FF2B5EF4-FFF2-40B4-BE49-F238E27FC236}">
                <a16:creationId xmlns:a16="http://schemas.microsoft.com/office/drawing/2014/main" id="{71389E34-5E2A-D74B-6E7B-6DCC2B7B8FA1}"/>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AA94FD05-31FA-E3E8-4CC6-1F9AE22CE7AF}"/>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38046462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57DA-CE56-7628-D0EB-F5B480679634}"/>
              </a:ext>
            </a:extLst>
          </p:cNvPr>
          <p:cNvSpPr>
            <a:spLocks noGrp="1"/>
          </p:cNvSpPr>
          <p:nvPr>
            <p:ph type="title"/>
          </p:nvPr>
        </p:nvSpPr>
        <p:spPr/>
        <p:txBody>
          <a:bodyPr/>
          <a:lstStyle/>
          <a:p>
            <a:r>
              <a:rPr lang="en-CA" dirty="0"/>
              <a:t>Teck Resources YTD Price &amp; Volume Chart</a:t>
            </a:r>
          </a:p>
        </p:txBody>
      </p:sp>
      <p:grpSp>
        <p:nvGrpSpPr>
          <p:cNvPr id="16" name="Group 15">
            <a:extLst>
              <a:ext uri="{FF2B5EF4-FFF2-40B4-BE49-F238E27FC236}">
                <a16:creationId xmlns:a16="http://schemas.microsoft.com/office/drawing/2014/main" id="{483D267F-C9D6-073D-029C-26257020135B}"/>
              </a:ext>
            </a:extLst>
          </p:cNvPr>
          <p:cNvGrpSpPr/>
          <p:nvPr/>
        </p:nvGrpSpPr>
        <p:grpSpPr>
          <a:xfrm>
            <a:off x="529200" y="1342532"/>
            <a:ext cx="9000000" cy="5087336"/>
            <a:chOff x="529200" y="1342532"/>
            <a:chExt cx="9000000" cy="5087336"/>
          </a:xfrm>
        </p:grpSpPr>
        <p:pic>
          <p:nvPicPr>
            <p:cNvPr id="15" name="Picture 14">
              <a:extLst>
                <a:ext uri="{FF2B5EF4-FFF2-40B4-BE49-F238E27FC236}">
                  <a16:creationId xmlns:a16="http://schemas.microsoft.com/office/drawing/2014/main" id="{7A06C76F-FC2A-845A-8FA4-E0A043EF47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94012" y="5118013"/>
              <a:ext cx="8654400" cy="1311855"/>
            </a:xfrm>
            <a:prstGeom prst="rect">
              <a:avLst/>
            </a:prstGeom>
          </p:spPr>
        </p:pic>
        <p:pic>
          <p:nvPicPr>
            <p:cNvPr id="8" name="Picture 7">
              <a:extLst>
                <a:ext uri="{FF2B5EF4-FFF2-40B4-BE49-F238E27FC236}">
                  <a16:creationId xmlns:a16="http://schemas.microsoft.com/office/drawing/2014/main" id="{0241A3FE-F3AB-D430-84FB-4F9E66D9AA9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158"/>
            <a:stretch/>
          </p:blipFill>
          <p:spPr>
            <a:xfrm>
              <a:off x="529200" y="1342532"/>
              <a:ext cx="9000000" cy="3433145"/>
            </a:xfrm>
            <a:prstGeom prst="rect">
              <a:avLst/>
            </a:prstGeom>
          </p:spPr>
        </p:pic>
      </p:grpSp>
      <p:sp>
        <p:nvSpPr>
          <p:cNvPr id="5" name="Text Placeholder 3">
            <a:extLst>
              <a:ext uri="{FF2B5EF4-FFF2-40B4-BE49-F238E27FC236}">
                <a16:creationId xmlns:a16="http://schemas.microsoft.com/office/drawing/2014/main" id="{943771F8-21B0-3D46-23BB-21B183F09C5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4212999E-2A92-E8AB-E8D9-51264BD658DB}"/>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42221444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57DA-CE56-7628-D0EB-F5B480679634}"/>
              </a:ext>
            </a:extLst>
          </p:cNvPr>
          <p:cNvSpPr>
            <a:spLocks noGrp="1"/>
          </p:cNvSpPr>
          <p:nvPr>
            <p:ph type="title"/>
          </p:nvPr>
        </p:nvSpPr>
        <p:spPr/>
        <p:txBody>
          <a:bodyPr/>
          <a:lstStyle/>
          <a:p>
            <a:r>
              <a:rPr lang="en-CA" dirty="0"/>
              <a:t>Teck Resources 1YR Price &amp; Volume Chart</a:t>
            </a:r>
          </a:p>
        </p:txBody>
      </p:sp>
      <p:grpSp>
        <p:nvGrpSpPr>
          <p:cNvPr id="10" name="Group 9">
            <a:extLst>
              <a:ext uri="{FF2B5EF4-FFF2-40B4-BE49-F238E27FC236}">
                <a16:creationId xmlns:a16="http://schemas.microsoft.com/office/drawing/2014/main" id="{A6173366-7334-AE4B-FBFE-18BFE526A9E6}"/>
              </a:ext>
            </a:extLst>
          </p:cNvPr>
          <p:cNvGrpSpPr/>
          <p:nvPr/>
        </p:nvGrpSpPr>
        <p:grpSpPr>
          <a:xfrm>
            <a:off x="536743" y="1342532"/>
            <a:ext cx="8984914" cy="5087335"/>
            <a:chOff x="536743" y="1308149"/>
            <a:chExt cx="8984914" cy="5087335"/>
          </a:xfrm>
        </p:grpSpPr>
        <p:pic>
          <p:nvPicPr>
            <p:cNvPr id="7" name="Picture 6">
              <a:extLst>
                <a:ext uri="{FF2B5EF4-FFF2-40B4-BE49-F238E27FC236}">
                  <a16:creationId xmlns:a16="http://schemas.microsoft.com/office/drawing/2014/main" id="{2CE8DBC1-44B9-58AA-0B29-B0DCB950184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68"/>
            <a:stretch/>
          </p:blipFill>
          <p:spPr>
            <a:xfrm>
              <a:off x="536743" y="1308149"/>
              <a:ext cx="8984914" cy="3436157"/>
            </a:xfrm>
            <a:prstGeom prst="rect">
              <a:avLst/>
            </a:prstGeom>
          </p:spPr>
        </p:pic>
        <p:pic>
          <p:nvPicPr>
            <p:cNvPr id="9" name="Picture 8">
              <a:extLst>
                <a:ext uri="{FF2B5EF4-FFF2-40B4-BE49-F238E27FC236}">
                  <a16:creationId xmlns:a16="http://schemas.microsoft.com/office/drawing/2014/main" id="{DF3ED137-5F1C-DAAA-BF6A-FABC624F097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961" b="5220"/>
            <a:stretch/>
          </p:blipFill>
          <p:spPr>
            <a:xfrm>
              <a:off x="934476" y="5083629"/>
              <a:ext cx="8495771" cy="1311855"/>
            </a:xfrm>
            <a:prstGeom prst="rect">
              <a:avLst/>
            </a:prstGeom>
          </p:spPr>
        </p:pic>
      </p:grpSp>
      <p:sp>
        <p:nvSpPr>
          <p:cNvPr id="3" name="Text Placeholder 3">
            <a:extLst>
              <a:ext uri="{FF2B5EF4-FFF2-40B4-BE49-F238E27FC236}">
                <a16:creationId xmlns:a16="http://schemas.microsoft.com/office/drawing/2014/main" id="{7AA9E200-0F55-906D-4904-60C678DE07EE}"/>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5" name="Footer Placeholder 2">
            <a:extLst>
              <a:ext uri="{FF2B5EF4-FFF2-40B4-BE49-F238E27FC236}">
                <a16:creationId xmlns:a16="http://schemas.microsoft.com/office/drawing/2014/main" id="{2752FD8F-3109-0D5E-0C61-4CDC54C477ED}"/>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93022225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57DA-CE56-7628-D0EB-F5B480679634}"/>
              </a:ext>
            </a:extLst>
          </p:cNvPr>
          <p:cNvSpPr>
            <a:spLocks noGrp="1"/>
          </p:cNvSpPr>
          <p:nvPr>
            <p:ph type="title"/>
          </p:nvPr>
        </p:nvSpPr>
        <p:spPr/>
        <p:txBody>
          <a:bodyPr/>
          <a:lstStyle/>
          <a:p>
            <a:r>
              <a:rPr lang="en-CA" dirty="0"/>
              <a:t>Teck Resources 5YR Price &amp; Volume Chart</a:t>
            </a:r>
          </a:p>
        </p:txBody>
      </p:sp>
      <p:grpSp>
        <p:nvGrpSpPr>
          <p:cNvPr id="13" name="Group 12">
            <a:extLst>
              <a:ext uri="{FF2B5EF4-FFF2-40B4-BE49-F238E27FC236}">
                <a16:creationId xmlns:a16="http://schemas.microsoft.com/office/drawing/2014/main" id="{1532CABA-2F59-5C35-1445-76DE3760A9C7}"/>
              </a:ext>
            </a:extLst>
          </p:cNvPr>
          <p:cNvGrpSpPr/>
          <p:nvPr/>
        </p:nvGrpSpPr>
        <p:grpSpPr>
          <a:xfrm>
            <a:off x="529200" y="1342532"/>
            <a:ext cx="9000000" cy="5087271"/>
            <a:chOff x="529200" y="1342532"/>
            <a:chExt cx="9000000" cy="5087271"/>
          </a:xfrm>
        </p:grpSpPr>
        <p:pic>
          <p:nvPicPr>
            <p:cNvPr id="7" name="Picture 6">
              <a:extLst>
                <a:ext uri="{FF2B5EF4-FFF2-40B4-BE49-F238E27FC236}">
                  <a16:creationId xmlns:a16="http://schemas.microsoft.com/office/drawing/2014/main" id="{820439E0-FE50-837D-3050-E60A2A60CE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200" y="1342532"/>
              <a:ext cx="9000000" cy="3398844"/>
            </a:xfrm>
            <a:prstGeom prst="rect">
              <a:avLst/>
            </a:prstGeom>
          </p:spPr>
        </p:pic>
        <p:pic>
          <p:nvPicPr>
            <p:cNvPr id="12" name="Picture 11">
              <a:extLst>
                <a:ext uri="{FF2B5EF4-FFF2-40B4-BE49-F238E27FC236}">
                  <a16:creationId xmlns:a16="http://schemas.microsoft.com/office/drawing/2014/main" id="{F0497A6C-1383-BBCA-E08F-FB94CF1696A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94012" y="5117948"/>
              <a:ext cx="8654400" cy="1311855"/>
            </a:xfrm>
            <a:prstGeom prst="rect">
              <a:avLst/>
            </a:prstGeom>
          </p:spPr>
        </p:pic>
      </p:grpSp>
      <p:sp>
        <p:nvSpPr>
          <p:cNvPr id="3" name="Text Placeholder 3">
            <a:extLst>
              <a:ext uri="{FF2B5EF4-FFF2-40B4-BE49-F238E27FC236}">
                <a16:creationId xmlns:a16="http://schemas.microsoft.com/office/drawing/2014/main" id="{AF04F165-E239-DD86-85D8-FA37A65D665A}"/>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5" name="Footer Placeholder 2">
            <a:extLst>
              <a:ext uri="{FF2B5EF4-FFF2-40B4-BE49-F238E27FC236}">
                <a16:creationId xmlns:a16="http://schemas.microsoft.com/office/drawing/2014/main" id="{E46812E6-2830-5DA9-C2EC-81F2CB9E9314}"/>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352877403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D557DA-CE56-7628-D0EB-F5B480679634}"/>
              </a:ext>
            </a:extLst>
          </p:cNvPr>
          <p:cNvSpPr>
            <a:spLocks noGrp="1"/>
          </p:cNvSpPr>
          <p:nvPr>
            <p:ph type="title"/>
          </p:nvPr>
        </p:nvSpPr>
        <p:spPr/>
        <p:txBody>
          <a:bodyPr/>
          <a:lstStyle/>
          <a:p>
            <a:r>
              <a:rPr lang="en-CA" dirty="0"/>
              <a:t>Teck Resources Max Price &amp; Volume Chart</a:t>
            </a:r>
          </a:p>
        </p:txBody>
      </p:sp>
      <p:pic>
        <p:nvPicPr>
          <p:cNvPr id="7" name="Picture 6">
            <a:extLst>
              <a:ext uri="{FF2B5EF4-FFF2-40B4-BE49-F238E27FC236}">
                <a16:creationId xmlns:a16="http://schemas.microsoft.com/office/drawing/2014/main" id="{EB93D3FF-86F3-6C77-CC80-09A8A065B9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200" y="1337530"/>
            <a:ext cx="9000000" cy="3403846"/>
          </a:xfrm>
          <a:prstGeom prst="rect">
            <a:avLst/>
          </a:prstGeom>
        </p:spPr>
      </p:pic>
      <p:pic>
        <p:nvPicPr>
          <p:cNvPr id="12" name="Picture 11">
            <a:extLst>
              <a:ext uri="{FF2B5EF4-FFF2-40B4-BE49-F238E27FC236}">
                <a16:creationId xmlns:a16="http://schemas.microsoft.com/office/drawing/2014/main" id="{B557FABC-5096-8EB6-737A-14F14A3C59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94012" y="5117948"/>
            <a:ext cx="8654400" cy="1311855"/>
          </a:xfrm>
          <a:prstGeom prst="rect">
            <a:avLst/>
          </a:prstGeom>
        </p:spPr>
      </p:pic>
      <p:sp>
        <p:nvSpPr>
          <p:cNvPr id="3" name="Text Placeholder 3">
            <a:extLst>
              <a:ext uri="{FF2B5EF4-FFF2-40B4-BE49-F238E27FC236}">
                <a16:creationId xmlns:a16="http://schemas.microsoft.com/office/drawing/2014/main" id="{23595AE2-B8D5-EE6F-C5BB-E13D2CB72809}"/>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5" name="Footer Placeholder 2">
            <a:extLst>
              <a:ext uri="{FF2B5EF4-FFF2-40B4-BE49-F238E27FC236}">
                <a16:creationId xmlns:a16="http://schemas.microsoft.com/office/drawing/2014/main" id="{A5481D74-3B2E-CCB8-F182-26DC2721EB9C}"/>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402441561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CE18A3-A31D-1FE3-A51F-DF0C64BAB3F7}"/>
              </a:ext>
            </a:extLst>
          </p:cNvPr>
          <p:cNvSpPr>
            <a:spLocks noGrp="1"/>
          </p:cNvSpPr>
          <p:nvPr>
            <p:ph type="title"/>
          </p:nvPr>
        </p:nvSpPr>
        <p:spPr/>
        <p:txBody>
          <a:bodyPr/>
          <a:lstStyle/>
          <a:p>
            <a:r>
              <a:rPr lang="en-CA" dirty="0"/>
              <a:t>Teck Resources 1YR Performance Against the Market</a:t>
            </a:r>
          </a:p>
        </p:txBody>
      </p:sp>
      <p:grpSp>
        <p:nvGrpSpPr>
          <p:cNvPr id="17" name="Group 16">
            <a:extLst>
              <a:ext uri="{FF2B5EF4-FFF2-40B4-BE49-F238E27FC236}">
                <a16:creationId xmlns:a16="http://schemas.microsoft.com/office/drawing/2014/main" id="{5164553D-9A76-2CEB-CE7E-1AF896AA6E37}"/>
              </a:ext>
            </a:extLst>
          </p:cNvPr>
          <p:cNvGrpSpPr/>
          <p:nvPr/>
        </p:nvGrpSpPr>
        <p:grpSpPr>
          <a:xfrm>
            <a:off x="529200" y="1337337"/>
            <a:ext cx="9000000" cy="5097725"/>
            <a:chOff x="529200" y="1695767"/>
            <a:chExt cx="9000000" cy="5097725"/>
          </a:xfrm>
        </p:grpSpPr>
        <p:pic>
          <p:nvPicPr>
            <p:cNvPr id="12" name="Picture 11">
              <a:extLst>
                <a:ext uri="{FF2B5EF4-FFF2-40B4-BE49-F238E27FC236}">
                  <a16:creationId xmlns:a16="http://schemas.microsoft.com/office/drawing/2014/main" id="{3264F96A-9882-155B-FA54-6D93D50C61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9200" y="1695767"/>
              <a:ext cx="9000000" cy="3454894"/>
            </a:xfrm>
            <a:prstGeom prst="rect">
              <a:avLst/>
            </a:prstGeom>
          </p:spPr>
        </p:pic>
        <p:pic>
          <p:nvPicPr>
            <p:cNvPr id="16" name="Picture 15">
              <a:extLst>
                <a:ext uri="{FF2B5EF4-FFF2-40B4-BE49-F238E27FC236}">
                  <a16:creationId xmlns:a16="http://schemas.microsoft.com/office/drawing/2014/main" id="{5BF40591-9223-A5BB-3AB6-19E6FF2913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04987" y="5393122"/>
              <a:ext cx="3048425" cy="1400370"/>
            </a:xfrm>
            <a:prstGeom prst="rect">
              <a:avLst/>
            </a:prstGeom>
          </p:spPr>
        </p:pic>
      </p:grpSp>
      <p:sp>
        <p:nvSpPr>
          <p:cNvPr id="5" name="Text Placeholder 3">
            <a:extLst>
              <a:ext uri="{FF2B5EF4-FFF2-40B4-BE49-F238E27FC236}">
                <a16:creationId xmlns:a16="http://schemas.microsoft.com/office/drawing/2014/main" id="{E6F293BB-8E68-6C40-F183-647F9288F7A8}"/>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4F8636E9-5793-E6E3-4B76-50D097F8EB4D}"/>
              </a:ext>
            </a:extLst>
          </p:cNvPr>
          <p:cNvSpPr>
            <a:spLocks noGrp="1"/>
          </p:cNvSpPr>
          <p:nvPr>
            <p:ph type="ftr" sz="quarter" idx="13"/>
          </p:nvPr>
        </p:nvSpPr>
        <p:spPr>
          <a:xfrm>
            <a:off x="642938" y="7035954"/>
            <a:ext cx="6400800" cy="414338"/>
          </a:xfrm>
        </p:spPr>
        <p:txBody>
          <a:bodyPr/>
          <a:lstStyle/>
          <a:p>
            <a:r>
              <a:rPr lang="en-CA" dirty="0"/>
              <a:t>Source(s): S&amp;P Capital IQ</a:t>
            </a:r>
          </a:p>
        </p:txBody>
      </p:sp>
    </p:spTree>
    <p:extLst>
      <p:ext uri="{BB962C8B-B14F-4D97-AF65-F5344CB8AC3E}">
        <p14:creationId xmlns:p14="http://schemas.microsoft.com/office/powerpoint/2010/main" val="165859226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85630A-BC36-0090-897B-06D5F3E0C55B}"/>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E35C1338-9208-DD1B-8364-1E598E1845BC}"/>
              </a:ext>
            </a:extLst>
          </p:cNvPr>
          <p:cNvSpPr>
            <a:spLocks noGrp="1"/>
          </p:cNvSpPr>
          <p:nvPr>
            <p:ph type="title"/>
          </p:nvPr>
        </p:nvSpPr>
        <p:spPr/>
        <p:txBody>
          <a:bodyPr/>
          <a:lstStyle/>
          <a:p>
            <a:r>
              <a:rPr lang="en-CA" dirty="0"/>
              <a:t>Dividend Analysis</a:t>
            </a:r>
          </a:p>
        </p:txBody>
      </p:sp>
      <p:sp>
        <p:nvSpPr>
          <p:cNvPr id="8" name="Content Placeholder 7">
            <a:extLst>
              <a:ext uri="{FF2B5EF4-FFF2-40B4-BE49-F238E27FC236}">
                <a16:creationId xmlns:a16="http://schemas.microsoft.com/office/drawing/2014/main" id="{0614DA36-C1C8-F643-F718-116F932C5000}"/>
              </a:ext>
            </a:extLst>
          </p:cNvPr>
          <p:cNvSpPr>
            <a:spLocks noGrp="1"/>
          </p:cNvSpPr>
          <p:nvPr>
            <p:ph sz="quarter" idx="18"/>
          </p:nvPr>
        </p:nvSpPr>
        <p:spPr/>
        <p:txBody>
          <a:bodyPr/>
          <a:lstStyle/>
          <a:p>
            <a:r>
              <a:rPr lang="en-CA" dirty="0"/>
              <a:t>Historical Dividends per Share Trends</a:t>
            </a:r>
          </a:p>
        </p:txBody>
      </p:sp>
      <p:sp>
        <p:nvSpPr>
          <p:cNvPr id="9" name="Content Placeholder 8">
            <a:extLst>
              <a:ext uri="{FF2B5EF4-FFF2-40B4-BE49-F238E27FC236}">
                <a16:creationId xmlns:a16="http://schemas.microsoft.com/office/drawing/2014/main" id="{1F5FE49D-E02A-F98F-8351-B35A508DA307}"/>
              </a:ext>
            </a:extLst>
          </p:cNvPr>
          <p:cNvSpPr>
            <a:spLocks noGrp="1"/>
          </p:cNvSpPr>
          <p:nvPr>
            <p:ph sz="quarter" idx="20"/>
          </p:nvPr>
        </p:nvSpPr>
        <p:spPr/>
        <p:txBody>
          <a:bodyPr/>
          <a:lstStyle/>
          <a:p>
            <a:r>
              <a:rPr lang="en-CA" dirty="0"/>
              <a:t>Historical Dividend Yield Trends</a:t>
            </a:r>
          </a:p>
        </p:txBody>
      </p:sp>
      <p:sp>
        <p:nvSpPr>
          <p:cNvPr id="5" name="Text Placeholder 3">
            <a:extLst>
              <a:ext uri="{FF2B5EF4-FFF2-40B4-BE49-F238E27FC236}">
                <a16:creationId xmlns:a16="http://schemas.microsoft.com/office/drawing/2014/main" id="{E4639AD4-6736-3D7A-0FAC-1C95E51038BE}"/>
              </a:ext>
            </a:extLst>
          </p:cNvPr>
          <p:cNvSpPr>
            <a:spLocks noGrp="1"/>
          </p:cNvSpPr>
          <p:nvPr>
            <p:ph type="body" sz="quarter" idx="10"/>
          </p:nvPr>
        </p:nvSpPr>
        <p:spPr>
          <a:xfrm>
            <a:off x="5126128" y="322108"/>
            <a:ext cx="4608576" cy="128016"/>
          </a:xfrm>
        </p:spPr>
        <p:txBody>
          <a:bodyPr/>
          <a:lstStyle/>
          <a:p>
            <a:r>
              <a:rPr lang="en-CA" sz="800" dirty="0"/>
              <a:t>Teck Resources</a:t>
            </a:r>
          </a:p>
        </p:txBody>
      </p:sp>
      <p:pic>
        <p:nvPicPr>
          <p:cNvPr id="11" name="Picture 10">
            <a:extLst>
              <a:ext uri="{FF2B5EF4-FFF2-40B4-BE49-F238E27FC236}">
                <a16:creationId xmlns:a16="http://schemas.microsoft.com/office/drawing/2014/main" id="{AED14AB4-9E9E-FD74-29BB-762D8099A8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5004" y="4619722"/>
            <a:ext cx="9061200" cy="2318446"/>
          </a:xfrm>
          <a:prstGeom prst="rect">
            <a:avLst/>
          </a:prstGeom>
        </p:spPr>
      </p:pic>
      <p:pic>
        <p:nvPicPr>
          <p:cNvPr id="13" name="Picture 12">
            <a:extLst>
              <a:ext uri="{FF2B5EF4-FFF2-40B4-BE49-F238E27FC236}">
                <a16:creationId xmlns:a16="http://schemas.microsoft.com/office/drawing/2014/main" id="{8A1B8AF4-7EBF-D11B-609E-CB615D4FF9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7755" y="1390302"/>
            <a:ext cx="8935697" cy="2495898"/>
          </a:xfrm>
          <a:prstGeom prst="rect">
            <a:avLst/>
          </a:prstGeom>
        </p:spPr>
      </p:pic>
    </p:spTree>
    <p:extLst>
      <p:ext uri="{BB962C8B-B14F-4D97-AF65-F5344CB8AC3E}">
        <p14:creationId xmlns:p14="http://schemas.microsoft.com/office/powerpoint/2010/main" val="372402045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FBDDECE-B2C2-EA37-CC1A-BD1AD634FC8E}"/>
              </a:ext>
            </a:extLst>
          </p:cNvPr>
          <p:cNvSpPr>
            <a:spLocks noGrp="1"/>
          </p:cNvSpPr>
          <p:nvPr>
            <p:ph type="ftr" sz="quarter" idx="13"/>
          </p:nvPr>
        </p:nvSpPr>
        <p:spPr/>
        <p:txBody>
          <a:bodyPr/>
          <a:lstStyle/>
          <a:p>
            <a:r>
              <a:rPr lang="en-CA" dirty="0"/>
              <a:t>Source(s): S&amp;P Capital IQ</a:t>
            </a:r>
          </a:p>
        </p:txBody>
      </p:sp>
      <p:sp>
        <p:nvSpPr>
          <p:cNvPr id="6" name="Title 5">
            <a:extLst>
              <a:ext uri="{FF2B5EF4-FFF2-40B4-BE49-F238E27FC236}">
                <a16:creationId xmlns:a16="http://schemas.microsoft.com/office/drawing/2014/main" id="{F6C833B7-7EAB-1B36-B5A5-47F33F7C097C}"/>
              </a:ext>
            </a:extLst>
          </p:cNvPr>
          <p:cNvSpPr>
            <a:spLocks noGrp="1"/>
          </p:cNvSpPr>
          <p:nvPr>
            <p:ph type="title"/>
          </p:nvPr>
        </p:nvSpPr>
        <p:spPr/>
        <p:txBody>
          <a:bodyPr/>
          <a:lstStyle/>
          <a:p>
            <a:r>
              <a:rPr lang="en-CA" dirty="0"/>
              <a:t>Teck Resources Share Repurchase Trends</a:t>
            </a:r>
          </a:p>
        </p:txBody>
      </p:sp>
      <p:sp>
        <p:nvSpPr>
          <p:cNvPr id="7" name="Text Placeholder 3">
            <a:extLst>
              <a:ext uri="{FF2B5EF4-FFF2-40B4-BE49-F238E27FC236}">
                <a16:creationId xmlns:a16="http://schemas.microsoft.com/office/drawing/2014/main" id="{1E7E45D6-D8E6-F1D0-707D-59133F52BD31}"/>
              </a:ext>
            </a:extLst>
          </p:cNvPr>
          <p:cNvSpPr>
            <a:spLocks noGrp="1"/>
          </p:cNvSpPr>
          <p:nvPr>
            <p:ph type="body" sz="quarter" idx="10"/>
          </p:nvPr>
        </p:nvSpPr>
        <p:spPr>
          <a:xfrm>
            <a:off x="5121275" y="301625"/>
            <a:ext cx="4608513" cy="128588"/>
          </a:xfrm>
        </p:spPr>
        <p:txBody>
          <a:bodyPr/>
          <a:lstStyle/>
          <a:p>
            <a:r>
              <a:rPr lang="en-CA" sz="800" dirty="0"/>
              <a:t>Teck Resources</a:t>
            </a:r>
          </a:p>
        </p:txBody>
      </p:sp>
      <p:pic>
        <p:nvPicPr>
          <p:cNvPr id="14" name="Picture 13">
            <a:extLst>
              <a:ext uri="{FF2B5EF4-FFF2-40B4-BE49-F238E27FC236}">
                <a16:creationId xmlns:a16="http://schemas.microsoft.com/office/drawing/2014/main" id="{FD7B1437-6BA7-7D4B-FBFD-6238377652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9200" y="2062039"/>
            <a:ext cx="9000000" cy="3648322"/>
          </a:xfrm>
          <a:prstGeom prst="rect">
            <a:avLst/>
          </a:prstGeom>
        </p:spPr>
      </p:pic>
    </p:spTree>
    <p:extLst>
      <p:ext uri="{BB962C8B-B14F-4D97-AF65-F5344CB8AC3E}">
        <p14:creationId xmlns:p14="http://schemas.microsoft.com/office/powerpoint/2010/main" val="26129573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18516FB-B3D2-55F1-D08D-B373BCECF46A}"/>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Title 5">
            <a:extLst>
              <a:ext uri="{FF2B5EF4-FFF2-40B4-BE49-F238E27FC236}">
                <a16:creationId xmlns:a16="http://schemas.microsoft.com/office/drawing/2014/main" id="{6AA808C2-E777-8A44-22DB-E8831D1AA437}"/>
              </a:ext>
            </a:extLst>
          </p:cNvPr>
          <p:cNvSpPr>
            <a:spLocks noGrp="1"/>
          </p:cNvSpPr>
          <p:nvPr>
            <p:ph type="title"/>
          </p:nvPr>
        </p:nvSpPr>
        <p:spPr>
          <a:xfrm>
            <a:off x="331787" y="546288"/>
            <a:ext cx="9400032" cy="320040"/>
          </a:xfrm>
        </p:spPr>
        <p:txBody>
          <a:bodyPr/>
          <a:lstStyle/>
          <a:p>
            <a:r>
              <a:rPr lang="en-CA" dirty="0"/>
              <a:t>Sale of Steelmaking Coal Business to Glencore</a:t>
            </a:r>
          </a:p>
        </p:txBody>
      </p:sp>
      <p:sp>
        <p:nvSpPr>
          <p:cNvPr id="10" name="Content Placeholder 4">
            <a:extLst>
              <a:ext uri="{FF2B5EF4-FFF2-40B4-BE49-F238E27FC236}">
                <a16:creationId xmlns:a16="http://schemas.microsoft.com/office/drawing/2014/main" id="{CE4E0041-4DB6-F243-5B3E-04D9724D6CB2}"/>
              </a:ext>
            </a:extLst>
          </p:cNvPr>
          <p:cNvSpPr>
            <a:spLocks noGrp="1"/>
          </p:cNvSpPr>
          <p:nvPr>
            <p:ph sz="quarter" idx="14"/>
          </p:nvPr>
        </p:nvSpPr>
        <p:spPr>
          <a:xfrm>
            <a:off x="331217" y="1053646"/>
            <a:ext cx="9400032" cy="5349240"/>
          </a:xfrm>
        </p:spPr>
        <p:txBody>
          <a:bodyPr/>
          <a:lstStyle/>
          <a:p>
            <a:r>
              <a:rPr lang="en-CA" sz="1600" b="1" dirty="0"/>
              <a:t>Teck Resources Ltd. has agreed to sell its steelmaking coal business in a series of deals that value the operations at $9 billion US</a:t>
            </a:r>
          </a:p>
          <a:p>
            <a:pPr lvl="1"/>
            <a:r>
              <a:rPr lang="en-CA" sz="1400" dirty="0"/>
              <a:t>Swiss commodities giant Glencore will acquire a majority ownership</a:t>
            </a:r>
          </a:p>
          <a:p>
            <a:pPr lvl="1"/>
            <a:r>
              <a:rPr lang="en-CA" sz="1400" dirty="0"/>
              <a:t>Nippon Steel Corp. will acquire a 20 per cent stake in exchange for its interest in one of Teck's coal operations and $1.7 billion US in cash</a:t>
            </a:r>
          </a:p>
          <a:p>
            <a:pPr lvl="1"/>
            <a:r>
              <a:rPr lang="en-CA" sz="1400" dirty="0"/>
              <a:t>POSCO will swap its interest in a pair of Teck's coal operations for a three per cent stake</a:t>
            </a:r>
          </a:p>
          <a:p>
            <a:pPr marL="228600" lvl="1" indent="0">
              <a:buNone/>
            </a:pPr>
            <a:endParaRPr lang="en-CA" sz="1600" b="1" dirty="0"/>
          </a:p>
          <a:p>
            <a:r>
              <a:rPr lang="en-CA" sz="1600" b="1" dirty="0"/>
              <a:t>Teck has been weighing the future of its steelmaking coal business since it became apparent its plan to spin off the operations into a separate company did not have the required shareholder support</a:t>
            </a:r>
            <a:endParaRPr lang="en-CA" sz="1400" dirty="0"/>
          </a:p>
          <a:p>
            <a:pPr marL="228600" lvl="1" indent="0">
              <a:buNone/>
            </a:pPr>
            <a:r>
              <a:rPr lang="en-CA" sz="1400" dirty="0"/>
              <a:t>  </a:t>
            </a:r>
          </a:p>
          <a:p>
            <a:r>
              <a:rPr lang="en-CA" sz="1600" b="1" dirty="0"/>
              <a:t>The deal follows an unsuccessful hostile takeover bid by Glencore for all of Teck earlier this year</a:t>
            </a:r>
          </a:p>
          <a:p>
            <a:pPr lvl="1"/>
            <a:r>
              <a:rPr lang="en-CA" sz="1400" dirty="0"/>
              <a:t>Teck’s board rejected Glencore's original offer, but the company continued its pursuit of the coal business</a:t>
            </a:r>
          </a:p>
          <a:p>
            <a:pPr marL="228600" lvl="1" indent="0">
              <a:buNone/>
            </a:pPr>
            <a:endParaRPr lang="en-CA" sz="1400" b="1" dirty="0"/>
          </a:p>
          <a:p>
            <a:r>
              <a:rPr lang="en-CA" sz="1600" b="1" dirty="0"/>
              <a:t>Glencore's initial pursuit for the entirety of Teck sparked sentiments of economic nationalism</a:t>
            </a:r>
          </a:p>
          <a:p>
            <a:pPr lvl="1"/>
            <a:r>
              <a:rPr lang="en-CA" sz="1400" dirty="0"/>
              <a:t>B.C. Premier David Eby spoke out against the proposed deal and federal Conservative Leader Pierre Poilievre urged the government to block any acquisition of Teck by Glencore</a:t>
            </a:r>
          </a:p>
          <a:p>
            <a:pPr lvl="1"/>
            <a:r>
              <a:rPr lang="en-CA" sz="1400" dirty="0"/>
              <a:t>The Keevil family also initially spoke out against the buyout </a:t>
            </a:r>
          </a:p>
          <a:p>
            <a:endParaRPr lang="en-CA" dirty="0"/>
          </a:p>
        </p:txBody>
      </p:sp>
      <p:grpSp>
        <p:nvGrpSpPr>
          <p:cNvPr id="11" name="Group 10">
            <a:extLst>
              <a:ext uri="{FF2B5EF4-FFF2-40B4-BE49-F238E27FC236}">
                <a16:creationId xmlns:a16="http://schemas.microsoft.com/office/drawing/2014/main" id="{10380846-20F4-1365-7012-3098D2BE734F}"/>
              </a:ext>
            </a:extLst>
          </p:cNvPr>
          <p:cNvGrpSpPr/>
          <p:nvPr/>
        </p:nvGrpSpPr>
        <p:grpSpPr>
          <a:xfrm>
            <a:off x="2800308" y="6079591"/>
            <a:ext cx="4457784" cy="486549"/>
            <a:chOff x="2425240" y="6103655"/>
            <a:chExt cx="4457784" cy="486549"/>
          </a:xfrm>
        </p:grpSpPr>
        <p:pic>
          <p:nvPicPr>
            <p:cNvPr id="11266" name="Picture 2">
              <a:extLst>
                <a:ext uri="{FF2B5EF4-FFF2-40B4-BE49-F238E27FC236}">
                  <a16:creationId xmlns:a16="http://schemas.microsoft.com/office/drawing/2014/main" id="{6C0347F9-F55A-0141-D434-4DD3995CB46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1275" y="6270164"/>
              <a:ext cx="1761749" cy="3200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eck Resources - Wikipedia">
              <a:extLst>
                <a:ext uri="{FF2B5EF4-FFF2-40B4-BE49-F238E27FC236}">
                  <a16:creationId xmlns:a16="http://schemas.microsoft.com/office/drawing/2014/main" id="{B1202D57-65BB-FC18-E66A-E431B104C28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25240" y="6103655"/>
              <a:ext cx="1196265" cy="4865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49933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9ACDC5-55BA-680B-F8CF-A7D04006ED63}"/>
              </a:ext>
            </a:extLst>
          </p:cNvPr>
          <p:cNvSpPr>
            <a:spLocks noGrp="1"/>
          </p:cNvSpPr>
          <p:nvPr>
            <p:ph type="ftr" sz="quarter" idx="13"/>
          </p:nvPr>
        </p:nvSpPr>
        <p:spPr/>
        <p:txBody>
          <a:bodyPr/>
          <a:lstStyle/>
          <a:p>
            <a:r>
              <a:rPr lang="en-CA" dirty="0"/>
              <a:t>Source(s): Company filings</a:t>
            </a:r>
          </a:p>
          <a:p>
            <a:endParaRPr lang="en-CA" dirty="0"/>
          </a:p>
        </p:txBody>
      </p:sp>
      <p:sp>
        <p:nvSpPr>
          <p:cNvPr id="14" name="Text Placeholder 3">
            <a:extLst>
              <a:ext uri="{FF2B5EF4-FFF2-40B4-BE49-F238E27FC236}">
                <a16:creationId xmlns:a16="http://schemas.microsoft.com/office/drawing/2014/main" id="{24B23B65-DB27-958E-A644-CCE08F1AFE7B}"/>
              </a:ext>
            </a:extLst>
          </p:cNvPr>
          <p:cNvSpPr>
            <a:spLocks noGrp="1"/>
          </p:cNvSpPr>
          <p:nvPr>
            <p:ph type="body" sz="quarter" idx="10"/>
          </p:nvPr>
        </p:nvSpPr>
        <p:spPr/>
        <p:txBody>
          <a:bodyPr/>
          <a:lstStyle/>
          <a:p>
            <a:r>
              <a:rPr lang="en-CA" sz="800" dirty="0"/>
              <a:t>Teck Resources</a:t>
            </a:r>
          </a:p>
        </p:txBody>
      </p:sp>
      <p:sp>
        <p:nvSpPr>
          <p:cNvPr id="6" name="Title 5">
            <a:extLst>
              <a:ext uri="{FF2B5EF4-FFF2-40B4-BE49-F238E27FC236}">
                <a16:creationId xmlns:a16="http://schemas.microsoft.com/office/drawing/2014/main" id="{6F490A41-63F0-A4CE-DE18-93C8571BBD94}"/>
              </a:ext>
            </a:extLst>
          </p:cNvPr>
          <p:cNvSpPr>
            <a:spLocks noGrp="1"/>
          </p:cNvSpPr>
          <p:nvPr>
            <p:ph type="title"/>
          </p:nvPr>
        </p:nvSpPr>
        <p:spPr/>
        <p:txBody>
          <a:bodyPr/>
          <a:lstStyle/>
          <a:p>
            <a:r>
              <a:rPr lang="en-CA" dirty="0"/>
              <a:t>Teck Resources Asset Map</a:t>
            </a:r>
          </a:p>
        </p:txBody>
      </p:sp>
      <p:pic>
        <p:nvPicPr>
          <p:cNvPr id="6146" name="Picture 2" descr="Teck Resources' Balance Sheet Strength Gives It A Valuation Edge (NYSE:TECK)  | Seeking Alpha">
            <a:extLst>
              <a:ext uri="{FF2B5EF4-FFF2-40B4-BE49-F238E27FC236}">
                <a16:creationId xmlns:a16="http://schemas.microsoft.com/office/drawing/2014/main" id="{5BE31A9D-AB92-B1D7-D8A2-CFFF04EE44B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7972" b="5340"/>
          <a:stretch/>
        </p:blipFill>
        <p:spPr bwMode="auto">
          <a:xfrm>
            <a:off x="349200" y="1831112"/>
            <a:ext cx="9360000" cy="410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7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C0533E-C5E2-7F3B-9667-36D752BBFF22}"/>
              </a:ext>
            </a:extLst>
          </p:cNvPr>
          <p:cNvSpPr>
            <a:spLocks noGrp="1"/>
          </p:cNvSpPr>
          <p:nvPr>
            <p:ph sz="quarter" idx="14"/>
          </p:nvPr>
        </p:nvSpPr>
        <p:spPr/>
        <p:txBody>
          <a:bodyPr/>
          <a:lstStyle/>
          <a:p>
            <a:r>
              <a:rPr lang="en-US" sz="1600" dirty="0"/>
              <a:t>Uses water to concentrate gold and heavy minerals from sand and gravel</a:t>
            </a:r>
          </a:p>
          <a:p>
            <a:r>
              <a:rPr lang="en-US" sz="1600" dirty="0"/>
              <a:t>In its most basic form, it is equivalent to gold panning</a:t>
            </a:r>
          </a:p>
          <a:p>
            <a:r>
              <a:rPr lang="en-US" sz="1600" dirty="0"/>
              <a:t>Excavation with heavy machinery, hauling to wash plant</a:t>
            </a:r>
          </a:p>
          <a:p>
            <a:r>
              <a:rPr lang="en-US" sz="1600" dirty="0"/>
              <a:t>Sorting, sluicing, and separating gold from tailings</a:t>
            </a:r>
          </a:p>
          <a:p>
            <a:r>
              <a:rPr lang="en-US" sz="1600" dirty="0"/>
              <a:t>Some variations include dredging from pond/lake or vacuuming sediment from the sea floor</a:t>
            </a:r>
          </a:p>
          <a:p>
            <a:endParaRPr lang="en-US" sz="1600" dirty="0"/>
          </a:p>
        </p:txBody>
      </p:sp>
      <p:sp>
        <p:nvSpPr>
          <p:cNvPr id="6" name="Title 5">
            <a:extLst>
              <a:ext uri="{FF2B5EF4-FFF2-40B4-BE49-F238E27FC236}">
                <a16:creationId xmlns:a16="http://schemas.microsoft.com/office/drawing/2014/main" id="{9E0F6BD0-D92A-AD44-82D4-27AE572BDB24}"/>
              </a:ext>
            </a:extLst>
          </p:cNvPr>
          <p:cNvSpPr>
            <a:spLocks noGrp="1"/>
          </p:cNvSpPr>
          <p:nvPr>
            <p:ph type="title"/>
          </p:nvPr>
        </p:nvSpPr>
        <p:spPr/>
        <p:txBody>
          <a:bodyPr/>
          <a:lstStyle/>
          <a:p>
            <a:r>
              <a:rPr lang="en-US" dirty="0"/>
              <a:t>Placer Mining</a:t>
            </a:r>
          </a:p>
        </p:txBody>
      </p:sp>
      <p:pic>
        <p:nvPicPr>
          <p:cNvPr id="11266" name="Picture 2" descr="yukon gold mine">
            <a:extLst>
              <a:ext uri="{FF2B5EF4-FFF2-40B4-BE49-F238E27FC236}">
                <a16:creationId xmlns:a16="http://schemas.microsoft.com/office/drawing/2014/main" id="{8BD25F72-649D-C61B-E741-12C370EE0C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247" y="3600956"/>
            <a:ext cx="3735907" cy="2801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26442163-BC4A-81DC-23C6-7241D3E5C661}"/>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20660DFE-147D-0B60-9621-5BD74D778A09}"/>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41044974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Steelmaking Coal</a:t>
            </a:r>
          </a:p>
        </p:txBody>
      </p:sp>
      <p:sp>
        <p:nvSpPr>
          <p:cNvPr id="3" name="Footer Placeholder 2">
            <a:extLst>
              <a:ext uri="{FF2B5EF4-FFF2-40B4-BE49-F238E27FC236}">
                <a16:creationId xmlns:a16="http://schemas.microsoft.com/office/drawing/2014/main" id="{E1E85D10-620D-22F6-F4ED-E8FF81E65837}"/>
              </a:ext>
            </a:extLst>
          </p:cNvPr>
          <p:cNvSpPr>
            <a:spLocks noGrp="1"/>
          </p:cNvSpPr>
          <p:nvPr>
            <p:ph type="ftr" sz="quarter" idx="13"/>
          </p:nvPr>
        </p:nvSpPr>
        <p:spPr/>
        <p:txBody>
          <a:bodyPr/>
          <a:lstStyle/>
          <a:p>
            <a:r>
              <a:rPr lang="en-CA" dirty="0"/>
              <a:t>Source(s): Company filings</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near Sparwood, British Columbia</a:t>
            </a:r>
          </a:p>
          <a:p>
            <a:pPr marL="0" indent="0">
              <a:buNone/>
            </a:pPr>
            <a:endParaRPr lang="en-CA" sz="1600" dirty="0"/>
          </a:p>
          <a:p>
            <a:r>
              <a:rPr lang="en-CA" sz="1600" dirty="0"/>
              <a:t>Teck ownership: 95%</a:t>
            </a:r>
          </a:p>
          <a:p>
            <a:pPr lvl="1"/>
            <a:r>
              <a:rPr lang="en-CA" sz="1600" dirty="0"/>
              <a:t>Remaining 5% held by Nippon Steel and POSCO</a:t>
            </a:r>
          </a:p>
          <a:p>
            <a:pPr marL="228600" lvl="1" indent="0">
              <a:buNone/>
            </a:pPr>
            <a:endParaRPr lang="en-CA" sz="1600" dirty="0"/>
          </a:p>
          <a:p>
            <a:r>
              <a:rPr lang="en-CA" sz="1600" dirty="0"/>
              <a:t>Elkview is 1 of 4 steelmaking coal operations</a:t>
            </a:r>
          </a:p>
          <a:p>
            <a:pPr lvl="1"/>
            <a:r>
              <a:rPr lang="en-CA" sz="1600" dirty="0"/>
              <a:t>Proven and possible reserves expected to last another 39 years</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Elkview</a:t>
            </a:r>
          </a:p>
        </p:txBody>
      </p:sp>
      <p:pic>
        <p:nvPicPr>
          <p:cNvPr id="7" name="Picture 4" descr="Teck announces plan to spin off coal mining operations to new company -  Kimberley Bulletin">
            <a:extLst>
              <a:ext uri="{FF2B5EF4-FFF2-40B4-BE49-F238E27FC236}">
                <a16:creationId xmlns:a16="http://schemas.microsoft.com/office/drawing/2014/main" id="{391B9C73-8944-9D01-E27F-D7A984913C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152" y="2098687"/>
            <a:ext cx="4896853" cy="3259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4D02ED94-FD37-B1D1-BCBD-B2F923861437}"/>
              </a:ext>
            </a:extLst>
          </p:cNvPr>
          <p:cNvSpPr>
            <a:spLocks noGrp="1"/>
          </p:cNvSpPr>
          <p:nvPr>
            <p:ph type="body" sz="quarter" idx="10"/>
          </p:nvPr>
        </p:nvSpPr>
        <p:spPr>
          <a:xfrm>
            <a:off x="5121275" y="301625"/>
            <a:ext cx="4608513" cy="128588"/>
          </a:xfrm>
        </p:spPr>
        <p:txBody>
          <a:bodyPr/>
          <a:lstStyle/>
          <a:p>
            <a:r>
              <a:rPr lang="en-CA" sz="800" dirty="0"/>
              <a:t>Teck Resources</a:t>
            </a:r>
          </a:p>
        </p:txBody>
      </p:sp>
    </p:spTree>
    <p:extLst>
      <p:ext uri="{BB962C8B-B14F-4D97-AF65-F5344CB8AC3E}">
        <p14:creationId xmlns:p14="http://schemas.microsoft.com/office/powerpoint/2010/main" val="247646030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F3899BF-3730-DD58-1761-0BD86926A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56"/>
          <a:stretch/>
        </p:blipFill>
        <p:spPr bwMode="auto">
          <a:xfrm>
            <a:off x="327152" y="2098687"/>
            <a:ext cx="4896853" cy="325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Steelmaking Coal</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near Elkford, British Columbia</a:t>
            </a:r>
          </a:p>
          <a:p>
            <a:pPr marL="0" indent="0">
              <a:buNone/>
            </a:pPr>
            <a:endParaRPr lang="en-CA" sz="1600" dirty="0"/>
          </a:p>
          <a:p>
            <a:r>
              <a:rPr lang="en-CA" sz="1600" dirty="0"/>
              <a:t>Teck ownership: 95%</a:t>
            </a:r>
          </a:p>
          <a:p>
            <a:pPr lvl="1"/>
            <a:r>
              <a:rPr lang="en-CA" sz="1600" dirty="0"/>
              <a:t>Remaining 5% held by Fording River Limited Partnership</a:t>
            </a:r>
          </a:p>
          <a:p>
            <a:pPr marL="228600" lvl="1" indent="0">
              <a:buNone/>
            </a:pPr>
            <a:endParaRPr lang="en-CA" sz="1600" dirty="0"/>
          </a:p>
          <a:p>
            <a:r>
              <a:rPr lang="en-CA" sz="1600" dirty="0"/>
              <a:t>Fording River is 1 of 4 steelmaking coal operations </a:t>
            </a:r>
          </a:p>
          <a:p>
            <a:pPr lvl="1"/>
            <a:r>
              <a:rPr lang="en-CA" sz="1600" dirty="0"/>
              <a:t>Proven and possible reserves expected to last another 42 years</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Fording River</a:t>
            </a:r>
          </a:p>
        </p:txBody>
      </p:sp>
      <p:sp>
        <p:nvSpPr>
          <p:cNvPr id="3" name="Text Placeholder 3">
            <a:extLst>
              <a:ext uri="{FF2B5EF4-FFF2-40B4-BE49-F238E27FC236}">
                <a16:creationId xmlns:a16="http://schemas.microsoft.com/office/drawing/2014/main" id="{2EA9DEFB-E335-16E8-FF78-97590292081F}"/>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35797D7E-4A89-D93A-4A81-842B1228EB79}"/>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58787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eck Greenhills Operations, Horizontal Drainhole Drilling - Norpac  Construction">
            <a:extLst>
              <a:ext uri="{FF2B5EF4-FFF2-40B4-BE49-F238E27FC236}">
                <a16:creationId xmlns:a16="http://schemas.microsoft.com/office/drawing/2014/main" id="{84EC072A-31D1-9501-B7EE-CF8D9B78741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485"/>
          <a:stretch/>
        </p:blipFill>
        <p:spPr bwMode="auto">
          <a:xfrm>
            <a:off x="327151" y="2098687"/>
            <a:ext cx="4896853" cy="325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Steelmaking Coal </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near Elkford, British Columbia</a:t>
            </a:r>
          </a:p>
          <a:p>
            <a:pPr marL="0" indent="0">
              <a:buNone/>
            </a:pPr>
            <a:endParaRPr lang="en-CA" sz="1600" dirty="0"/>
          </a:p>
          <a:p>
            <a:r>
              <a:rPr lang="en-CA" sz="1600" dirty="0"/>
              <a:t>Teck ownership: 80%</a:t>
            </a:r>
          </a:p>
          <a:p>
            <a:pPr lvl="1"/>
            <a:r>
              <a:rPr lang="en-CA" sz="1600" dirty="0"/>
              <a:t>Remaining 20% held by POSCO Canada Limited and POSCO</a:t>
            </a:r>
          </a:p>
          <a:p>
            <a:pPr marL="228600" lvl="1" indent="0">
              <a:buNone/>
            </a:pPr>
            <a:endParaRPr lang="en-CA" sz="1600" dirty="0"/>
          </a:p>
          <a:p>
            <a:r>
              <a:rPr lang="en-CA" sz="1600" dirty="0"/>
              <a:t>Greenhills is 1 of 4 steelmaking coal operations</a:t>
            </a:r>
          </a:p>
          <a:p>
            <a:pPr lvl="1"/>
            <a:r>
              <a:rPr lang="en-CA" sz="1600" dirty="0"/>
              <a:t>Proven and possible reserves expected to last another 37 years</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Greenhills</a:t>
            </a:r>
          </a:p>
        </p:txBody>
      </p:sp>
      <p:sp>
        <p:nvSpPr>
          <p:cNvPr id="3" name="Text Placeholder 3">
            <a:extLst>
              <a:ext uri="{FF2B5EF4-FFF2-40B4-BE49-F238E27FC236}">
                <a16:creationId xmlns:a16="http://schemas.microsoft.com/office/drawing/2014/main" id="{FD42FA95-CB61-5D18-E6B2-C73F3A6ED8FA}"/>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E54C0839-C69A-155B-0299-CCF49B3026C9}"/>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36243263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ne Creek">
            <a:extLst>
              <a:ext uri="{FF2B5EF4-FFF2-40B4-BE49-F238E27FC236}">
                <a16:creationId xmlns:a16="http://schemas.microsoft.com/office/drawing/2014/main" id="{8572F93F-A4EA-0CFF-475A-AB7B70FEC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60"/>
          <a:stretch/>
        </p:blipFill>
        <p:spPr bwMode="auto">
          <a:xfrm>
            <a:off x="327151" y="2098687"/>
            <a:ext cx="4896854" cy="325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Steelmaking Coal</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near Sparwood, British Columbia</a:t>
            </a:r>
          </a:p>
          <a:p>
            <a:pPr marL="0" indent="0">
              <a:buNone/>
            </a:pPr>
            <a:endParaRPr lang="en-CA" sz="1600" dirty="0"/>
          </a:p>
          <a:p>
            <a:r>
              <a:rPr lang="en-CA" sz="1600" dirty="0"/>
              <a:t>Teck ownership: 100%</a:t>
            </a:r>
          </a:p>
          <a:p>
            <a:pPr marL="228600" lvl="1" indent="0">
              <a:buNone/>
            </a:pPr>
            <a:endParaRPr lang="en-CA" sz="1600" dirty="0"/>
          </a:p>
          <a:p>
            <a:r>
              <a:rPr lang="en-CA" sz="1600" dirty="0"/>
              <a:t>Line Creek is 1 of 4 steelmaking coal operations</a:t>
            </a:r>
          </a:p>
          <a:p>
            <a:pPr lvl="1"/>
            <a:r>
              <a:rPr lang="en-CA" sz="1600" dirty="0"/>
              <a:t>Proven and possible reserves expected to last another 11 years</a:t>
            </a:r>
          </a:p>
          <a:p>
            <a:pPr lvl="1"/>
            <a:r>
              <a:rPr lang="en-CA" sz="1600" dirty="0"/>
              <a:t>Annual production capacities are approximately 4M tonnes of clean coal</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Line Creek </a:t>
            </a:r>
          </a:p>
        </p:txBody>
      </p:sp>
      <p:sp>
        <p:nvSpPr>
          <p:cNvPr id="3" name="Text Placeholder 3">
            <a:extLst>
              <a:ext uri="{FF2B5EF4-FFF2-40B4-BE49-F238E27FC236}">
                <a16:creationId xmlns:a16="http://schemas.microsoft.com/office/drawing/2014/main" id="{4D8E8890-E6C0-9B93-8B21-B39E8BABA231}"/>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67C223D7-7669-A1C0-FF09-C9AF60C31A1F}"/>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34890382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ailings.info ▫ Highland Valley Copper, BC, Canada">
            <a:extLst>
              <a:ext uri="{FF2B5EF4-FFF2-40B4-BE49-F238E27FC236}">
                <a16:creationId xmlns:a16="http://schemas.microsoft.com/office/drawing/2014/main" id="{D116CBBC-EBD4-9987-1028-AD14B1219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991"/>
          <a:stretch/>
        </p:blipFill>
        <p:spPr bwMode="auto">
          <a:xfrm>
            <a:off x="327152" y="2098686"/>
            <a:ext cx="4896853" cy="325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Copper</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near Logan Lake, British Columbia</a:t>
            </a:r>
          </a:p>
          <a:p>
            <a:pPr marL="0" indent="0">
              <a:buNone/>
            </a:pPr>
            <a:endParaRPr lang="en-CA" sz="1600" dirty="0"/>
          </a:p>
          <a:p>
            <a:r>
              <a:rPr lang="en-CA" sz="1600" dirty="0"/>
              <a:t>Teck ownership: 100%</a:t>
            </a:r>
          </a:p>
          <a:p>
            <a:pPr marL="228600" lvl="1" indent="0">
              <a:buNone/>
            </a:pPr>
            <a:endParaRPr lang="en-CA" sz="1600" dirty="0"/>
          </a:p>
          <a:p>
            <a:r>
              <a:rPr lang="en-CA" sz="1600" dirty="0"/>
              <a:t>Highland Valley Copper produces both copper and molybdenum</a:t>
            </a:r>
          </a:p>
          <a:p>
            <a:pPr lvl="1"/>
            <a:r>
              <a:rPr lang="en-CA" sz="1600" dirty="0"/>
              <a:t>Produced through autogenous and semi-autogenous grinding and flotation </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Highland Valley Copper</a:t>
            </a:r>
          </a:p>
        </p:txBody>
      </p:sp>
      <p:sp>
        <p:nvSpPr>
          <p:cNvPr id="3" name="Text Placeholder 3">
            <a:extLst>
              <a:ext uri="{FF2B5EF4-FFF2-40B4-BE49-F238E27FC236}">
                <a16:creationId xmlns:a16="http://schemas.microsoft.com/office/drawing/2014/main" id="{110A9B65-6DD8-0AC0-45B8-58C3D87A68E4}"/>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39C7AD35-1A6E-93CC-3346-EABFCFEA2855}"/>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17771439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ail Operations">
            <a:extLst>
              <a:ext uri="{FF2B5EF4-FFF2-40B4-BE49-F238E27FC236}">
                <a16:creationId xmlns:a16="http://schemas.microsoft.com/office/drawing/2014/main" id="{D617F5D8-9C3D-D6A6-103E-21CABC6F5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57" r="7958"/>
          <a:stretch/>
        </p:blipFill>
        <p:spPr bwMode="auto">
          <a:xfrm>
            <a:off x="327152" y="2099357"/>
            <a:ext cx="4896854" cy="3272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Zinc and Lead Smelting and Refining</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in the community of Trail, British Columbia</a:t>
            </a:r>
          </a:p>
          <a:p>
            <a:pPr marL="0" indent="0">
              <a:buNone/>
            </a:pPr>
            <a:endParaRPr lang="en-CA" sz="1600" dirty="0"/>
          </a:p>
          <a:p>
            <a:r>
              <a:rPr lang="en-CA" sz="1600" dirty="0"/>
              <a:t>Teck ownership: 100%</a:t>
            </a:r>
          </a:p>
          <a:p>
            <a:pPr marL="228600" lvl="1" indent="0">
              <a:buNone/>
            </a:pPr>
            <a:endParaRPr lang="en-CA" sz="1600" dirty="0"/>
          </a:p>
          <a:p>
            <a:r>
              <a:rPr lang="en-CA" sz="1600" dirty="0"/>
              <a:t>The Trail Operations consist of a fully integrated smelting and refining complex. </a:t>
            </a:r>
          </a:p>
          <a:p>
            <a:pPr lvl="1"/>
            <a:r>
              <a:rPr lang="en-CA" sz="1600" dirty="0"/>
              <a:t>The complex includes a lead smelter, zinc plant, a precious metals refinery, and a variety of other facilities</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Canadian Operations – Trail Operations</a:t>
            </a:r>
          </a:p>
        </p:txBody>
      </p:sp>
      <p:sp>
        <p:nvSpPr>
          <p:cNvPr id="3" name="Text Placeholder 3">
            <a:extLst>
              <a:ext uri="{FF2B5EF4-FFF2-40B4-BE49-F238E27FC236}">
                <a16:creationId xmlns:a16="http://schemas.microsoft.com/office/drawing/2014/main" id="{8CEDA9C6-025F-7CBA-5F79-4E9353F51627}"/>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5E6D3259-6E2B-42D8-CB34-CE385B9F3587}"/>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28341206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d Dog Zinc-Lead Mine, DeLong Mountains, Alaska, USA">
            <a:extLst>
              <a:ext uri="{FF2B5EF4-FFF2-40B4-BE49-F238E27FC236}">
                <a16:creationId xmlns:a16="http://schemas.microsoft.com/office/drawing/2014/main" id="{A31C6F80-0ED9-7C93-7F31-C6A9A0651D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58"/>
          <a:stretch/>
        </p:blipFill>
        <p:spPr bwMode="auto">
          <a:xfrm>
            <a:off x="327152" y="2098686"/>
            <a:ext cx="4896853" cy="325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Zinc</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in the Arctic Circle in Northwest Alaska</a:t>
            </a:r>
          </a:p>
          <a:p>
            <a:pPr marL="0" indent="0">
              <a:buNone/>
            </a:pPr>
            <a:endParaRPr lang="en-CA" sz="1600" dirty="0"/>
          </a:p>
          <a:p>
            <a:r>
              <a:rPr lang="en-CA" sz="1600" dirty="0"/>
              <a:t>Red Dog was developed through an operating agreement between Teck and the land-owner NANA, owned by the Iñupiat people of northwest Alaska.</a:t>
            </a:r>
          </a:p>
          <a:p>
            <a:pPr marL="0" indent="0">
              <a:buNone/>
            </a:pPr>
            <a:endParaRPr lang="en-CA" sz="1600" dirty="0"/>
          </a:p>
          <a:p>
            <a:r>
              <a:rPr lang="en-CA" sz="1600" dirty="0"/>
              <a:t>Red Dog is an open-pit truck-and-loader operation, using conventional drill and blast mining methods</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United States Operations – Red Dog</a:t>
            </a:r>
          </a:p>
        </p:txBody>
      </p:sp>
      <p:sp>
        <p:nvSpPr>
          <p:cNvPr id="3" name="Text Placeholder 3">
            <a:extLst>
              <a:ext uri="{FF2B5EF4-FFF2-40B4-BE49-F238E27FC236}">
                <a16:creationId xmlns:a16="http://schemas.microsoft.com/office/drawing/2014/main" id="{5E966F58-88EF-D229-646B-A5FA6F231A6E}"/>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BEEDD44E-F1C1-283A-9F10-9A4026B85DE7}"/>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401320905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tamina hopes for mine extension approval by early 2023, CEO says -  MINING.COM">
            <a:extLst>
              <a:ext uri="{FF2B5EF4-FFF2-40B4-BE49-F238E27FC236}">
                <a16:creationId xmlns:a16="http://schemas.microsoft.com/office/drawing/2014/main" id="{832B71CB-1E29-860A-CEFB-A6AFF894C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62" r="8161"/>
          <a:stretch/>
        </p:blipFill>
        <p:spPr bwMode="auto">
          <a:xfrm>
            <a:off x="327152" y="2098687"/>
            <a:ext cx="4896854" cy="3259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Copper and Zinc </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in the Andes mountain range near Lima, Peru</a:t>
            </a:r>
          </a:p>
          <a:p>
            <a:pPr marL="0" indent="0">
              <a:buNone/>
            </a:pPr>
            <a:endParaRPr lang="en-CA" sz="1600" dirty="0"/>
          </a:p>
          <a:p>
            <a:r>
              <a:rPr lang="en-CA" sz="1600" dirty="0"/>
              <a:t>Teck ownership: 22.5%</a:t>
            </a:r>
          </a:p>
          <a:p>
            <a:pPr lvl="1"/>
            <a:r>
              <a:rPr lang="en-CA" sz="1600" dirty="0"/>
              <a:t>BHP Plc owns 33.75%</a:t>
            </a:r>
          </a:p>
          <a:p>
            <a:pPr lvl="1"/>
            <a:r>
              <a:rPr lang="en-CA" sz="1600" dirty="0"/>
              <a:t>Glencore Plc owns 33.75%</a:t>
            </a:r>
          </a:p>
          <a:p>
            <a:pPr lvl="1"/>
            <a:r>
              <a:rPr lang="en-CA" sz="1600" dirty="0"/>
              <a:t>Mitsubishi Corp owns 10%</a:t>
            </a:r>
          </a:p>
          <a:p>
            <a:pPr marL="228600" lvl="1" indent="0">
              <a:buNone/>
            </a:pPr>
            <a:endParaRPr lang="en-CA" sz="1600" dirty="0"/>
          </a:p>
          <a:p>
            <a:r>
              <a:rPr lang="en-CA" sz="1600" dirty="0"/>
              <a:t>Antamina is a large-scale open pit, truck and shovel operation </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Peruvian Operations – Antamina</a:t>
            </a:r>
          </a:p>
        </p:txBody>
      </p:sp>
      <p:sp>
        <p:nvSpPr>
          <p:cNvPr id="3" name="Text Placeholder 3">
            <a:extLst>
              <a:ext uri="{FF2B5EF4-FFF2-40B4-BE49-F238E27FC236}">
                <a16:creationId xmlns:a16="http://schemas.microsoft.com/office/drawing/2014/main" id="{BC9C6022-FE6D-EDCD-890D-348773EDA81C}"/>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A3632F62-A633-2CA1-100B-F2A2215B24B5}"/>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116856727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eck to resume work at Quebrada Blanca 2 - MINING.COM">
            <a:extLst>
              <a:ext uri="{FF2B5EF4-FFF2-40B4-BE49-F238E27FC236}">
                <a16:creationId xmlns:a16="http://schemas.microsoft.com/office/drawing/2014/main" id="{5B2A23D8-D8E9-0E43-8731-A164EB4D61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9" r="10229"/>
          <a:stretch/>
        </p:blipFill>
        <p:spPr bwMode="auto">
          <a:xfrm>
            <a:off x="327152" y="2098687"/>
            <a:ext cx="4896854" cy="3259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Copper</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in the Tarapacá Region of northern Chile </a:t>
            </a:r>
          </a:p>
          <a:p>
            <a:pPr marL="0" indent="0">
              <a:buNone/>
            </a:pPr>
            <a:endParaRPr lang="en-CA" sz="1600" dirty="0"/>
          </a:p>
          <a:p>
            <a:r>
              <a:rPr lang="en-CA" sz="1600" dirty="0"/>
              <a:t>Teck ownership: 60%</a:t>
            </a:r>
          </a:p>
          <a:p>
            <a:pPr lvl="1"/>
            <a:r>
              <a:rPr lang="en-CA" sz="1600" dirty="0"/>
              <a:t>Sumitomo Metal Mining and Sumitomo Corp collectively own 30%</a:t>
            </a:r>
          </a:p>
          <a:p>
            <a:pPr lvl="1"/>
            <a:r>
              <a:rPr lang="en-CA" sz="1600" dirty="0"/>
              <a:t>ENAMI, a Chilean state agency, owns 10%</a:t>
            </a:r>
          </a:p>
          <a:p>
            <a:pPr marL="228600" lvl="1" indent="0">
              <a:buNone/>
            </a:pPr>
            <a:endParaRPr lang="en-CA" sz="1600" dirty="0"/>
          </a:p>
          <a:p>
            <a:r>
              <a:rPr lang="en-CA" sz="1600" dirty="0"/>
              <a:t>The operation comprises an open pit mine area, concentrator plant and tailings facility, utilities and port facilities. </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Chilean Operations – Quebrada Blanca </a:t>
            </a:r>
          </a:p>
        </p:txBody>
      </p:sp>
      <p:sp>
        <p:nvSpPr>
          <p:cNvPr id="3" name="Text Placeholder 3">
            <a:extLst>
              <a:ext uri="{FF2B5EF4-FFF2-40B4-BE49-F238E27FC236}">
                <a16:creationId xmlns:a16="http://schemas.microsoft.com/office/drawing/2014/main" id="{FCD52B40-753A-D829-C3D9-B4662A3C27E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EE750654-60CD-FFF5-F247-31CDAFBA7244}"/>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32609199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eck Carmen de Andacollo Switches to Renewable Power | E &amp; MJ">
            <a:extLst>
              <a:ext uri="{FF2B5EF4-FFF2-40B4-BE49-F238E27FC236}">
                <a16:creationId xmlns:a16="http://schemas.microsoft.com/office/drawing/2014/main" id="{AE2DD7AE-D756-F458-FC10-710497048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42" r="7742"/>
          <a:stretch/>
        </p:blipFill>
        <p:spPr bwMode="auto">
          <a:xfrm>
            <a:off x="327152" y="2098687"/>
            <a:ext cx="4896854" cy="325915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E1890A2-DEB3-04E2-5142-63D64ADD2E0C}"/>
              </a:ext>
            </a:extLst>
          </p:cNvPr>
          <p:cNvSpPr>
            <a:spLocks noGrp="1"/>
          </p:cNvSpPr>
          <p:nvPr>
            <p:ph type="body" sz="quarter" idx="12"/>
          </p:nvPr>
        </p:nvSpPr>
        <p:spPr/>
        <p:txBody>
          <a:bodyPr/>
          <a:lstStyle/>
          <a:p>
            <a:r>
              <a:rPr lang="en-CA" i="1" dirty="0"/>
              <a:t>Copper and Gold </a:t>
            </a:r>
          </a:p>
        </p:txBody>
      </p:sp>
      <p:sp>
        <p:nvSpPr>
          <p:cNvPr id="5" name="Content Placeholder 4">
            <a:extLst>
              <a:ext uri="{FF2B5EF4-FFF2-40B4-BE49-F238E27FC236}">
                <a16:creationId xmlns:a16="http://schemas.microsoft.com/office/drawing/2014/main" id="{7C41D0A4-22F1-A61E-75DD-5FB795D88083}"/>
              </a:ext>
            </a:extLst>
          </p:cNvPr>
          <p:cNvSpPr>
            <a:spLocks noGrp="1"/>
          </p:cNvSpPr>
          <p:nvPr>
            <p:ph sz="quarter" idx="14"/>
          </p:nvPr>
        </p:nvSpPr>
        <p:spPr>
          <a:xfrm>
            <a:off x="5438274" y="1816767"/>
            <a:ext cx="4292974" cy="3862137"/>
          </a:xfrm>
        </p:spPr>
        <p:txBody>
          <a:bodyPr/>
          <a:lstStyle/>
          <a:p>
            <a:endParaRPr lang="en-CA" sz="1600" dirty="0"/>
          </a:p>
          <a:p>
            <a:r>
              <a:rPr lang="en-CA" sz="1600" dirty="0"/>
              <a:t>Located in the Coquimbo Region of central Chile </a:t>
            </a:r>
          </a:p>
          <a:p>
            <a:pPr marL="0" indent="0">
              <a:buNone/>
            </a:pPr>
            <a:endParaRPr lang="en-CA" sz="1600" dirty="0"/>
          </a:p>
          <a:p>
            <a:r>
              <a:rPr lang="en-CA" sz="1600" dirty="0"/>
              <a:t>Teck ownership: 90%</a:t>
            </a:r>
          </a:p>
          <a:p>
            <a:pPr lvl="1"/>
            <a:r>
              <a:rPr lang="en-CA" sz="1600" dirty="0"/>
              <a:t>Empresa Nacional de Minería owns the remaining 10%</a:t>
            </a:r>
          </a:p>
          <a:p>
            <a:pPr marL="228600" lvl="1" indent="0">
              <a:buNone/>
            </a:pPr>
            <a:endParaRPr lang="en-CA" sz="1600" dirty="0"/>
          </a:p>
          <a:p>
            <a:r>
              <a:rPr lang="en-CA" sz="1600" dirty="0"/>
              <a:t>Carmen de Andacollo is an open pit mine, producing copper in concentrates from the hypogene portion of the orebody</a:t>
            </a:r>
          </a:p>
        </p:txBody>
      </p:sp>
      <p:sp>
        <p:nvSpPr>
          <p:cNvPr id="6" name="Title 5">
            <a:extLst>
              <a:ext uri="{FF2B5EF4-FFF2-40B4-BE49-F238E27FC236}">
                <a16:creationId xmlns:a16="http://schemas.microsoft.com/office/drawing/2014/main" id="{D273FCE8-C320-579E-152F-5944B328F800}"/>
              </a:ext>
            </a:extLst>
          </p:cNvPr>
          <p:cNvSpPr>
            <a:spLocks noGrp="1"/>
          </p:cNvSpPr>
          <p:nvPr>
            <p:ph type="title"/>
          </p:nvPr>
        </p:nvSpPr>
        <p:spPr/>
        <p:txBody>
          <a:bodyPr/>
          <a:lstStyle/>
          <a:p>
            <a:r>
              <a:rPr lang="en-CA" dirty="0"/>
              <a:t>Chilean Operations – Carmen de Andacollo </a:t>
            </a:r>
          </a:p>
        </p:txBody>
      </p:sp>
      <p:sp>
        <p:nvSpPr>
          <p:cNvPr id="3" name="Text Placeholder 3">
            <a:extLst>
              <a:ext uri="{FF2B5EF4-FFF2-40B4-BE49-F238E27FC236}">
                <a16:creationId xmlns:a16="http://schemas.microsoft.com/office/drawing/2014/main" id="{B876B60F-FCD6-7C0E-D22F-151699C3442B}"/>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807ED847-C6FD-708C-8479-F9C5069F0F1A}"/>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155737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A30FC5-378E-B86E-374E-939E4E8A7A26}"/>
              </a:ext>
            </a:extLst>
          </p:cNvPr>
          <p:cNvSpPr>
            <a:spLocks noGrp="1"/>
          </p:cNvSpPr>
          <p:nvPr>
            <p:ph sz="quarter" idx="14"/>
          </p:nvPr>
        </p:nvSpPr>
        <p:spPr/>
        <p:txBody>
          <a:bodyPr/>
          <a:lstStyle/>
          <a:p>
            <a:pPr>
              <a:lnSpc>
                <a:spcPct val="150000"/>
              </a:lnSpc>
            </a:pPr>
            <a:r>
              <a:rPr lang="en-US" sz="1600" dirty="0"/>
              <a:t>Crushing and Grinding is the reduction of large ore chunks to small sand-sized particles.</a:t>
            </a:r>
          </a:p>
          <a:p>
            <a:pPr>
              <a:lnSpc>
                <a:spcPct val="150000"/>
              </a:lnSpc>
            </a:pPr>
            <a:r>
              <a:rPr lang="en-US" sz="1600" dirty="0"/>
              <a:t>It is an essential but costly step in mineral processing</a:t>
            </a:r>
          </a:p>
          <a:p>
            <a:pPr>
              <a:lnSpc>
                <a:spcPct val="150000"/>
              </a:lnSpc>
            </a:pPr>
            <a:r>
              <a:rPr lang="en-US" sz="1600" dirty="0"/>
              <a:t>Liberation Size is the size required to separate minerals from waste rock.</a:t>
            </a:r>
          </a:p>
          <a:p>
            <a:pPr>
              <a:lnSpc>
                <a:spcPct val="150000"/>
              </a:lnSpc>
            </a:pPr>
            <a:r>
              <a:rPr lang="en-US" sz="1600" dirty="0"/>
              <a:t>Ore passes through crushers and grinding mills for size reduction</a:t>
            </a:r>
          </a:p>
          <a:p>
            <a:pPr>
              <a:lnSpc>
                <a:spcPct val="150000"/>
              </a:lnSpc>
            </a:pPr>
            <a:r>
              <a:rPr lang="en-US" sz="1600" dirty="0"/>
              <a:t>There are various methods for collecting minerals after liberation that leave waste rock behind.</a:t>
            </a:r>
          </a:p>
          <a:p>
            <a:pPr marL="0" indent="0">
              <a:lnSpc>
                <a:spcPct val="150000"/>
              </a:lnSpc>
              <a:buNone/>
            </a:pPr>
            <a:endParaRPr lang="en-US" sz="1600" dirty="0"/>
          </a:p>
        </p:txBody>
      </p:sp>
      <p:sp>
        <p:nvSpPr>
          <p:cNvPr id="6" name="Title 5">
            <a:extLst>
              <a:ext uri="{FF2B5EF4-FFF2-40B4-BE49-F238E27FC236}">
                <a16:creationId xmlns:a16="http://schemas.microsoft.com/office/drawing/2014/main" id="{C3560FB6-697E-3F26-A67A-32D05BAB2B84}"/>
              </a:ext>
            </a:extLst>
          </p:cNvPr>
          <p:cNvSpPr>
            <a:spLocks noGrp="1"/>
          </p:cNvSpPr>
          <p:nvPr>
            <p:ph type="title"/>
          </p:nvPr>
        </p:nvSpPr>
        <p:spPr/>
        <p:txBody>
          <a:bodyPr/>
          <a:lstStyle/>
          <a:p>
            <a:r>
              <a:rPr lang="en-US" dirty="0"/>
              <a:t>Crushing &amp; Grinding</a:t>
            </a:r>
          </a:p>
        </p:txBody>
      </p:sp>
      <p:sp>
        <p:nvSpPr>
          <p:cNvPr id="7" name="Text Placeholder 3">
            <a:extLst>
              <a:ext uri="{FF2B5EF4-FFF2-40B4-BE49-F238E27FC236}">
                <a16:creationId xmlns:a16="http://schemas.microsoft.com/office/drawing/2014/main" id="{157AA0F3-96FF-A71B-3873-118184483192}"/>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90C860A-285E-9138-A50F-FD70893BCA5C}"/>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9633343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68F61-8F84-52A8-A0AF-9A910EBD74B1}"/>
              </a:ext>
            </a:extLst>
          </p:cNvPr>
          <p:cNvSpPr>
            <a:spLocks noGrp="1"/>
          </p:cNvSpPr>
          <p:nvPr>
            <p:ph type="body" sz="quarter" idx="12"/>
          </p:nvPr>
        </p:nvSpPr>
        <p:spPr/>
        <p:txBody>
          <a:bodyPr/>
          <a:lstStyle/>
          <a:p>
            <a:r>
              <a:rPr lang="en-CA" i="1" dirty="0"/>
              <a:t>A summary of the last 110 years</a:t>
            </a:r>
          </a:p>
        </p:txBody>
      </p:sp>
      <p:sp>
        <p:nvSpPr>
          <p:cNvPr id="6" name="Title 5">
            <a:extLst>
              <a:ext uri="{FF2B5EF4-FFF2-40B4-BE49-F238E27FC236}">
                <a16:creationId xmlns:a16="http://schemas.microsoft.com/office/drawing/2014/main" id="{76758A66-1440-91CE-EFA6-B65C6CED92E7}"/>
              </a:ext>
            </a:extLst>
          </p:cNvPr>
          <p:cNvSpPr>
            <a:spLocks noGrp="1"/>
          </p:cNvSpPr>
          <p:nvPr>
            <p:ph type="title"/>
          </p:nvPr>
        </p:nvSpPr>
        <p:spPr/>
        <p:txBody>
          <a:bodyPr/>
          <a:lstStyle/>
          <a:p>
            <a:r>
              <a:rPr lang="en-CA" dirty="0"/>
              <a:t>Teck Resources Company Timeline</a:t>
            </a:r>
          </a:p>
        </p:txBody>
      </p:sp>
      <p:grpSp>
        <p:nvGrpSpPr>
          <p:cNvPr id="38" name="Group 37">
            <a:extLst>
              <a:ext uri="{FF2B5EF4-FFF2-40B4-BE49-F238E27FC236}">
                <a16:creationId xmlns:a16="http://schemas.microsoft.com/office/drawing/2014/main" id="{31A10B83-3DB0-B468-9D5D-8BACF0E3EE5F}"/>
              </a:ext>
            </a:extLst>
          </p:cNvPr>
          <p:cNvGrpSpPr/>
          <p:nvPr/>
        </p:nvGrpSpPr>
        <p:grpSpPr>
          <a:xfrm>
            <a:off x="444915" y="2258592"/>
            <a:ext cx="9048250" cy="3637493"/>
            <a:chOff x="169568" y="2266951"/>
            <a:chExt cx="9048250" cy="3637493"/>
          </a:xfrm>
        </p:grpSpPr>
        <p:grpSp>
          <p:nvGrpSpPr>
            <p:cNvPr id="23" name="Group 22">
              <a:extLst>
                <a:ext uri="{FF2B5EF4-FFF2-40B4-BE49-F238E27FC236}">
                  <a16:creationId xmlns:a16="http://schemas.microsoft.com/office/drawing/2014/main" id="{3F61B178-87FC-A5D4-D26B-058D87289BCC}"/>
                </a:ext>
              </a:extLst>
            </p:cNvPr>
            <p:cNvGrpSpPr/>
            <p:nvPr/>
          </p:nvGrpSpPr>
          <p:grpSpPr>
            <a:xfrm>
              <a:off x="840581" y="3076575"/>
              <a:ext cx="8377237" cy="1619250"/>
              <a:chOff x="642938" y="3076575"/>
              <a:chExt cx="8377237" cy="1619250"/>
            </a:xfrm>
          </p:grpSpPr>
          <p:cxnSp>
            <p:nvCxnSpPr>
              <p:cNvPr id="9" name="Straight Arrow Connector 8">
                <a:extLst>
                  <a:ext uri="{FF2B5EF4-FFF2-40B4-BE49-F238E27FC236}">
                    <a16:creationId xmlns:a16="http://schemas.microsoft.com/office/drawing/2014/main" id="{2AFDCE4F-1FF0-627B-B3E8-BD946EC4349D}"/>
                  </a:ext>
                </a:extLst>
              </p:cNvPr>
              <p:cNvCxnSpPr/>
              <p:nvPr/>
            </p:nvCxnSpPr>
            <p:spPr bwMode="auto">
              <a:xfrm>
                <a:off x="642938" y="3886200"/>
                <a:ext cx="8377237" cy="0"/>
              </a:xfrm>
              <a:prstGeom prst="straightConnector1">
                <a:avLst/>
              </a:prstGeom>
              <a:noFill/>
              <a:ln w="28575" cap="flat" cmpd="sng" algn="ctr">
                <a:solidFill>
                  <a:schemeClr val="accent1"/>
                </a:solidFill>
                <a:prstDash val="solid"/>
                <a:round/>
                <a:headEnd type="none" w="med" len="med"/>
                <a:tailEnd type="triangle"/>
              </a:ln>
              <a:effectLst/>
            </p:spPr>
          </p:cxnSp>
          <p:grpSp>
            <p:nvGrpSpPr>
              <p:cNvPr id="16" name="Group 15">
                <a:extLst>
                  <a:ext uri="{FF2B5EF4-FFF2-40B4-BE49-F238E27FC236}">
                    <a16:creationId xmlns:a16="http://schemas.microsoft.com/office/drawing/2014/main" id="{326CE81E-8A59-B417-E084-9331F7E6396A}"/>
                  </a:ext>
                </a:extLst>
              </p:cNvPr>
              <p:cNvGrpSpPr/>
              <p:nvPr/>
            </p:nvGrpSpPr>
            <p:grpSpPr>
              <a:xfrm>
                <a:off x="656921" y="3076575"/>
                <a:ext cx="7563293" cy="809625"/>
                <a:chOff x="656921" y="3076575"/>
                <a:chExt cx="7563293" cy="809625"/>
              </a:xfrm>
            </p:grpSpPr>
            <p:cxnSp>
              <p:nvCxnSpPr>
                <p:cNvPr id="11" name="Straight Connector 10">
                  <a:extLst>
                    <a:ext uri="{FF2B5EF4-FFF2-40B4-BE49-F238E27FC236}">
                      <a16:creationId xmlns:a16="http://schemas.microsoft.com/office/drawing/2014/main" id="{A2D1FDD3-7742-D23C-10AB-543B2E1A5A4D}"/>
                    </a:ext>
                  </a:extLst>
                </p:cNvPr>
                <p:cNvCxnSpPr/>
                <p:nvPr/>
              </p:nvCxnSpPr>
              <p:spPr bwMode="auto">
                <a:xfrm flipV="1">
                  <a:off x="656921" y="3076575"/>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C451008A-FDBD-83C1-1BF4-CD8699876DF0}"/>
                    </a:ext>
                  </a:extLst>
                </p:cNvPr>
                <p:cNvCxnSpPr/>
                <p:nvPr/>
              </p:nvCxnSpPr>
              <p:spPr bwMode="auto">
                <a:xfrm flipV="1">
                  <a:off x="2547744" y="3076575"/>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DFB40CC0-A99A-A853-F528-467A457535EA}"/>
                    </a:ext>
                  </a:extLst>
                </p:cNvPr>
                <p:cNvCxnSpPr/>
                <p:nvPr/>
              </p:nvCxnSpPr>
              <p:spPr bwMode="auto">
                <a:xfrm flipV="1">
                  <a:off x="4438567" y="3076575"/>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9D8D6FDF-F160-FB5B-B604-336CBF8B0FF8}"/>
                    </a:ext>
                  </a:extLst>
                </p:cNvPr>
                <p:cNvCxnSpPr/>
                <p:nvPr/>
              </p:nvCxnSpPr>
              <p:spPr bwMode="auto">
                <a:xfrm flipV="1">
                  <a:off x="6329390" y="3076575"/>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8FBEAB3-2474-A1B4-E520-BF1110FEDF0B}"/>
                    </a:ext>
                  </a:extLst>
                </p:cNvPr>
                <p:cNvCxnSpPr/>
                <p:nvPr/>
              </p:nvCxnSpPr>
              <p:spPr bwMode="auto">
                <a:xfrm flipV="1">
                  <a:off x="8220214" y="3076575"/>
                  <a:ext cx="0" cy="809625"/>
                </a:xfrm>
                <a:prstGeom prst="line">
                  <a:avLst/>
                </a:prstGeom>
                <a:noFill/>
                <a:ln w="28575" cap="flat" cmpd="sng" algn="ctr">
                  <a:solidFill>
                    <a:schemeClr val="accent1"/>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CC753E4C-96B9-227F-BF87-5C80FEF2D1E4}"/>
                  </a:ext>
                </a:extLst>
              </p:cNvPr>
              <p:cNvGrpSpPr/>
              <p:nvPr/>
            </p:nvGrpSpPr>
            <p:grpSpPr>
              <a:xfrm>
                <a:off x="1585498" y="3886200"/>
                <a:ext cx="5762846" cy="809625"/>
                <a:chOff x="1585498" y="3886200"/>
                <a:chExt cx="5762846" cy="809625"/>
              </a:xfrm>
            </p:grpSpPr>
            <p:cxnSp>
              <p:nvCxnSpPr>
                <p:cNvPr id="17" name="Straight Connector 16">
                  <a:extLst>
                    <a:ext uri="{FF2B5EF4-FFF2-40B4-BE49-F238E27FC236}">
                      <a16:creationId xmlns:a16="http://schemas.microsoft.com/office/drawing/2014/main" id="{CC68D493-B141-3C11-6F0E-FFB3DAA2FB8E}"/>
                    </a:ext>
                  </a:extLst>
                </p:cNvPr>
                <p:cNvCxnSpPr/>
                <p:nvPr/>
              </p:nvCxnSpPr>
              <p:spPr bwMode="auto">
                <a:xfrm flipV="1">
                  <a:off x="1585498" y="3886200"/>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6E98ACE-5A23-FD96-6B1F-EBA1EC437C76}"/>
                    </a:ext>
                  </a:extLst>
                </p:cNvPr>
                <p:cNvCxnSpPr/>
                <p:nvPr/>
              </p:nvCxnSpPr>
              <p:spPr bwMode="auto">
                <a:xfrm flipV="1">
                  <a:off x="3435563" y="3886200"/>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9A6E762-8216-230A-52E9-D48EBF23DB00}"/>
                    </a:ext>
                  </a:extLst>
                </p:cNvPr>
                <p:cNvCxnSpPr/>
                <p:nvPr/>
              </p:nvCxnSpPr>
              <p:spPr bwMode="auto">
                <a:xfrm flipV="1">
                  <a:off x="5317526" y="3886200"/>
                  <a:ext cx="0" cy="809625"/>
                </a:xfrm>
                <a:prstGeom prst="line">
                  <a:avLst/>
                </a:prstGeom>
                <a:noFill/>
                <a:ln w="28575" cap="flat" cmpd="sng" algn="ctr">
                  <a:solidFill>
                    <a:schemeClr val="accent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53795219-4C62-577F-35C8-E0F15BAAC07E}"/>
                    </a:ext>
                  </a:extLst>
                </p:cNvPr>
                <p:cNvCxnSpPr/>
                <p:nvPr/>
              </p:nvCxnSpPr>
              <p:spPr bwMode="auto">
                <a:xfrm flipV="1">
                  <a:off x="7348344" y="3886200"/>
                  <a:ext cx="0" cy="809625"/>
                </a:xfrm>
                <a:prstGeom prst="line">
                  <a:avLst/>
                </a:prstGeom>
                <a:noFill/>
                <a:ln w="28575" cap="flat" cmpd="sng" algn="ctr">
                  <a:solidFill>
                    <a:schemeClr val="accent1"/>
                  </a:solidFill>
                  <a:prstDash val="solid"/>
                  <a:round/>
                  <a:headEnd type="none" w="med" len="med"/>
                  <a:tailEnd type="none" w="med" len="med"/>
                </a:ln>
                <a:effectLst/>
              </p:spPr>
            </p:cxnSp>
          </p:grpSp>
        </p:grpSp>
        <p:grpSp>
          <p:nvGrpSpPr>
            <p:cNvPr id="36" name="Group 35">
              <a:extLst>
                <a:ext uri="{FF2B5EF4-FFF2-40B4-BE49-F238E27FC236}">
                  <a16:creationId xmlns:a16="http://schemas.microsoft.com/office/drawing/2014/main" id="{3C823A44-BA2B-1DC4-62ED-F2A2557E870F}"/>
                </a:ext>
              </a:extLst>
            </p:cNvPr>
            <p:cNvGrpSpPr/>
            <p:nvPr/>
          </p:nvGrpSpPr>
          <p:grpSpPr>
            <a:xfrm>
              <a:off x="169568" y="2266951"/>
              <a:ext cx="8933284" cy="712588"/>
              <a:chOff x="169568" y="2266951"/>
              <a:chExt cx="8933284" cy="712588"/>
            </a:xfrm>
          </p:grpSpPr>
          <p:sp>
            <p:nvSpPr>
              <p:cNvPr id="24" name="TextBox 23">
                <a:extLst>
                  <a:ext uri="{FF2B5EF4-FFF2-40B4-BE49-F238E27FC236}">
                    <a16:creationId xmlns:a16="http://schemas.microsoft.com/office/drawing/2014/main" id="{27561603-A8D9-8085-FF2A-1061C9C061D0}"/>
                  </a:ext>
                </a:extLst>
              </p:cNvPr>
              <p:cNvSpPr txBox="1"/>
              <p:nvPr/>
            </p:nvSpPr>
            <p:spPr>
              <a:xfrm>
                <a:off x="169568" y="2271653"/>
                <a:ext cx="1369992" cy="553998"/>
              </a:xfrm>
              <a:prstGeom prst="rect">
                <a:avLst/>
              </a:prstGeom>
              <a:noFill/>
            </p:spPr>
            <p:txBody>
              <a:bodyPr wrap="square" lIns="0" tIns="45720" rIns="0" bIns="45720" rtlCol="0">
                <a:spAutoFit/>
              </a:bodyPr>
              <a:lstStyle/>
              <a:p>
                <a:r>
                  <a:rPr lang="en-CA" sz="1000" b="1" dirty="0"/>
                  <a:t>1913</a:t>
                </a:r>
              </a:p>
              <a:p>
                <a:r>
                  <a:rPr lang="en-CA" sz="1000" dirty="0"/>
                  <a:t>Teck-Hughes Gold Mines Ltd. formed</a:t>
                </a:r>
              </a:p>
            </p:txBody>
          </p:sp>
          <p:sp>
            <p:nvSpPr>
              <p:cNvPr id="27" name="TextBox 26">
                <a:extLst>
                  <a:ext uri="{FF2B5EF4-FFF2-40B4-BE49-F238E27FC236}">
                    <a16:creationId xmlns:a16="http://schemas.microsoft.com/office/drawing/2014/main" id="{1177654B-5AE3-77D5-9823-DF643654FC3C}"/>
                  </a:ext>
                </a:extLst>
              </p:cNvPr>
              <p:cNvSpPr txBox="1"/>
              <p:nvPr/>
            </p:nvSpPr>
            <p:spPr>
              <a:xfrm>
                <a:off x="2060391" y="2271653"/>
                <a:ext cx="1369992" cy="707886"/>
              </a:xfrm>
              <a:prstGeom prst="rect">
                <a:avLst/>
              </a:prstGeom>
              <a:noFill/>
            </p:spPr>
            <p:txBody>
              <a:bodyPr wrap="square" lIns="0" tIns="45720" rIns="0" bIns="45720" rtlCol="0">
                <a:spAutoFit/>
              </a:bodyPr>
              <a:lstStyle/>
              <a:p>
                <a:r>
                  <a:rPr lang="en-CA" sz="1000" b="1" dirty="0"/>
                  <a:t>1971</a:t>
                </a:r>
              </a:p>
              <a:p>
                <a:r>
                  <a:rPr lang="en-CA" sz="1000" dirty="0"/>
                  <a:t>Teck merges with Area Mines, Leitch, Highland Bell, and Silverfields</a:t>
                </a:r>
              </a:p>
            </p:txBody>
          </p:sp>
          <p:sp>
            <p:nvSpPr>
              <p:cNvPr id="28" name="TextBox 27">
                <a:extLst>
                  <a:ext uri="{FF2B5EF4-FFF2-40B4-BE49-F238E27FC236}">
                    <a16:creationId xmlns:a16="http://schemas.microsoft.com/office/drawing/2014/main" id="{419BA5DC-ABBD-11B8-F764-43566397802E}"/>
                  </a:ext>
                </a:extLst>
              </p:cNvPr>
              <p:cNvSpPr txBox="1"/>
              <p:nvPr/>
            </p:nvSpPr>
            <p:spPr>
              <a:xfrm>
                <a:off x="3951214" y="2271653"/>
                <a:ext cx="1369992" cy="553998"/>
              </a:xfrm>
              <a:prstGeom prst="rect">
                <a:avLst/>
              </a:prstGeom>
              <a:noFill/>
            </p:spPr>
            <p:txBody>
              <a:bodyPr wrap="square" lIns="0" tIns="45720" rIns="0" bIns="45720" rtlCol="0">
                <a:spAutoFit/>
              </a:bodyPr>
              <a:lstStyle/>
              <a:p>
                <a:r>
                  <a:rPr lang="en-CA" sz="1000" b="1" dirty="0"/>
                  <a:t>1989-1992</a:t>
                </a:r>
              </a:p>
              <a:p>
                <a:r>
                  <a:rPr lang="en-CA" sz="1000" dirty="0"/>
                  <a:t>Teck develops three new mines</a:t>
                </a:r>
              </a:p>
            </p:txBody>
          </p:sp>
          <p:sp>
            <p:nvSpPr>
              <p:cNvPr id="29" name="TextBox 28">
                <a:extLst>
                  <a:ext uri="{FF2B5EF4-FFF2-40B4-BE49-F238E27FC236}">
                    <a16:creationId xmlns:a16="http://schemas.microsoft.com/office/drawing/2014/main" id="{EF636764-4609-E3CE-A2CC-CF20802D2672}"/>
                  </a:ext>
                </a:extLst>
              </p:cNvPr>
              <p:cNvSpPr txBox="1"/>
              <p:nvPr/>
            </p:nvSpPr>
            <p:spPr>
              <a:xfrm>
                <a:off x="5842037" y="2271653"/>
                <a:ext cx="1369992" cy="553998"/>
              </a:xfrm>
              <a:prstGeom prst="rect">
                <a:avLst/>
              </a:prstGeom>
              <a:noFill/>
            </p:spPr>
            <p:txBody>
              <a:bodyPr wrap="square" lIns="0" tIns="45720" rIns="0" bIns="45720" rtlCol="0">
                <a:spAutoFit/>
              </a:bodyPr>
              <a:lstStyle/>
              <a:p>
                <a:r>
                  <a:rPr lang="en-CA" sz="1000" b="1" dirty="0"/>
                  <a:t>2013</a:t>
                </a:r>
              </a:p>
              <a:p>
                <a:r>
                  <a:rPr lang="en-CA" sz="1000" dirty="0"/>
                  <a:t>Teck Celebrates 100 years</a:t>
                </a:r>
              </a:p>
            </p:txBody>
          </p:sp>
          <p:sp>
            <p:nvSpPr>
              <p:cNvPr id="30" name="TextBox 29">
                <a:extLst>
                  <a:ext uri="{FF2B5EF4-FFF2-40B4-BE49-F238E27FC236}">
                    <a16:creationId xmlns:a16="http://schemas.microsoft.com/office/drawing/2014/main" id="{F9B795E0-2AE9-3C6D-B025-BD3C63F78EF2}"/>
                  </a:ext>
                </a:extLst>
              </p:cNvPr>
              <p:cNvSpPr txBox="1"/>
              <p:nvPr/>
            </p:nvSpPr>
            <p:spPr>
              <a:xfrm>
                <a:off x="7732860" y="2266951"/>
                <a:ext cx="1369992" cy="707886"/>
              </a:xfrm>
              <a:prstGeom prst="rect">
                <a:avLst/>
              </a:prstGeom>
              <a:noFill/>
            </p:spPr>
            <p:txBody>
              <a:bodyPr wrap="square" lIns="0" tIns="45720" rIns="0" bIns="45720" rtlCol="0">
                <a:spAutoFit/>
              </a:bodyPr>
              <a:lstStyle/>
              <a:p>
                <a:r>
                  <a:rPr lang="en-CA" sz="1000" b="1" dirty="0"/>
                  <a:t>2023</a:t>
                </a:r>
              </a:p>
              <a:p>
                <a:r>
                  <a:rPr lang="en-CA" sz="1000" dirty="0"/>
                  <a:t>Teck sells steelmaking coal business to Glencore</a:t>
                </a:r>
              </a:p>
            </p:txBody>
          </p:sp>
        </p:grpSp>
        <p:grpSp>
          <p:nvGrpSpPr>
            <p:cNvPr id="37" name="Group 36">
              <a:extLst>
                <a:ext uri="{FF2B5EF4-FFF2-40B4-BE49-F238E27FC236}">
                  <a16:creationId xmlns:a16="http://schemas.microsoft.com/office/drawing/2014/main" id="{35141F88-398D-BD22-B2CF-EB112395DC68}"/>
                </a:ext>
              </a:extLst>
            </p:cNvPr>
            <p:cNvGrpSpPr/>
            <p:nvPr/>
          </p:nvGrpSpPr>
          <p:grpSpPr>
            <a:xfrm>
              <a:off x="1098145" y="4887388"/>
              <a:ext cx="7132838" cy="1017056"/>
              <a:chOff x="1098145" y="4887388"/>
              <a:chExt cx="7132838" cy="1017056"/>
            </a:xfrm>
          </p:grpSpPr>
          <p:sp>
            <p:nvSpPr>
              <p:cNvPr id="31" name="TextBox 30">
                <a:extLst>
                  <a:ext uri="{FF2B5EF4-FFF2-40B4-BE49-F238E27FC236}">
                    <a16:creationId xmlns:a16="http://schemas.microsoft.com/office/drawing/2014/main" id="{6A61A70B-2033-95B4-E228-39C4F7E38E24}"/>
                  </a:ext>
                </a:extLst>
              </p:cNvPr>
              <p:cNvSpPr txBox="1"/>
              <p:nvPr/>
            </p:nvSpPr>
            <p:spPr>
              <a:xfrm>
                <a:off x="1098145" y="4888781"/>
                <a:ext cx="1369992" cy="1015663"/>
              </a:xfrm>
              <a:prstGeom prst="rect">
                <a:avLst/>
              </a:prstGeom>
              <a:noFill/>
            </p:spPr>
            <p:txBody>
              <a:bodyPr wrap="square" lIns="0" tIns="45720" rIns="0" bIns="45720" rtlCol="0">
                <a:spAutoFit/>
              </a:bodyPr>
              <a:lstStyle/>
              <a:p>
                <a:r>
                  <a:rPr lang="en-CA" sz="1000" b="1" dirty="0"/>
                  <a:t>1916</a:t>
                </a:r>
              </a:p>
              <a:p>
                <a:r>
                  <a:rPr lang="en-CA" sz="1000" dirty="0"/>
                  <a:t>Teck-Hughes, Lamaque, and Canadian Devonian Petroleums merge to form Teck Corporation</a:t>
                </a:r>
              </a:p>
            </p:txBody>
          </p:sp>
          <p:sp>
            <p:nvSpPr>
              <p:cNvPr id="32" name="TextBox 31">
                <a:extLst>
                  <a:ext uri="{FF2B5EF4-FFF2-40B4-BE49-F238E27FC236}">
                    <a16:creationId xmlns:a16="http://schemas.microsoft.com/office/drawing/2014/main" id="{83808DE6-5666-FB80-E88F-1F687C65C974}"/>
                  </a:ext>
                </a:extLst>
              </p:cNvPr>
              <p:cNvSpPr txBox="1"/>
              <p:nvPr/>
            </p:nvSpPr>
            <p:spPr>
              <a:xfrm>
                <a:off x="2948210" y="4888781"/>
                <a:ext cx="1369992" cy="553998"/>
              </a:xfrm>
              <a:prstGeom prst="rect">
                <a:avLst/>
              </a:prstGeom>
              <a:noFill/>
            </p:spPr>
            <p:txBody>
              <a:bodyPr wrap="square" lIns="0" tIns="45720" rIns="0" bIns="45720" rtlCol="0">
                <a:spAutoFit/>
              </a:bodyPr>
              <a:lstStyle/>
              <a:p>
                <a:r>
                  <a:rPr lang="en-CA" sz="1000" b="1" dirty="0"/>
                  <a:t>1975-1986</a:t>
                </a:r>
              </a:p>
              <a:p>
                <a:r>
                  <a:rPr lang="en-CA" sz="1000" dirty="0"/>
                  <a:t>Teck develops seven new mines</a:t>
                </a:r>
              </a:p>
            </p:txBody>
          </p:sp>
          <p:sp>
            <p:nvSpPr>
              <p:cNvPr id="33" name="TextBox 32">
                <a:extLst>
                  <a:ext uri="{FF2B5EF4-FFF2-40B4-BE49-F238E27FC236}">
                    <a16:creationId xmlns:a16="http://schemas.microsoft.com/office/drawing/2014/main" id="{0161A1A1-CEB6-4D8B-F0C3-76AF2B6B5473}"/>
                  </a:ext>
                </a:extLst>
              </p:cNvPr>
              <p:cNvSpPr txBox="1"/>
              <p:nvPr/>
            </p:nvSpPr>
            <p:spPr>
              <a:xfrm>
                <a:off x="4830173" y="4887388"/>
                <a:ext cx="1369992" cy="553998"/>
              </a:xfrm>
              <a:prstGeom prst="rect">
                <a:avLst/>
              </a:prstGeom>
              <a:noFill/>
            </p:spPr>
            <p:txBody>
              <a:bodyPr wrap="square" lIns="0" tIns="45720" rIns="0" bIns="45720" rtlCol="0">
                <a:spAutoFit/>
              </a:bodyPr>
              <a:lstStyle/>
              <a:p>
                <a:r>
                  <a:rPr lang="en-CA" sz="1000" b="1" dirty="0"/>
                  <a:t>2007</a:t>
                </a:r>
              </a:p>
              <a:p>
                <a:r>
                  <a:rPr lang="en-CA" sz="1000" dirty="0"/>
                  <a:t>Teck purchases Aur Resources</a:t>
                </a:r>
              </a:p>
            </p:txBody>
          </p:sp>
          <p:sp>
            <p:nvSpPr>
              <p:cNvPr id="34" name="TextBox 33">
                <a:extLst>
                  <a:ext uri="{FF2B5EF4-FFF2-40B4-BE49-F238E27FC236}">
                    <a16:creationId xmlns:a16="http://schemas.microsoft.com/office/drawing/2014/main" id="{FA867B71-7023-CF34-F92D-424AC706895F}"/>
                  </a:ext>
                </a:extLst>
              </p:cNvPr>
              <p:cNvSpPr txBox="1"/>
              <p:nvPr/>
            </p:nvSpPr>
            <p:spPr>
              <a:xfrm>
                <a:off x="6860991" y="4887388"/>
                <a:ext cx="1369992" cy="707886"/>
              </a:xfrm>
              <a:prstGeom prst="rect">
                <a:avLst/>
              </a:prstGeom>
              <a:noFill/>
            </p:spPr>
            <p:txBody>
              <a:bodyPr wrap="square" lIns="0" tIns="45720" rIns="0" bIns="45720" rtlCol="0">
                <a:spAutoFit/>
              </a:bodyPr>
              <a:lstStyle/>
              <a:p>
                <a:r>
                  <a:rPr lang="en-CA" sz="1000" b="1" dirty="0"/>
                  <a:t>2015</a:t>
                </a:r>
              </a:p>
              <a:p>
                <a:r>
                  <a:rPr lang="en-CA" sz="1000" dirty="0"/>
                  <a:t>Teck and Goldcorp combine Chilean projects</a:t>
                </a:r>
              </a:p>
            </p:txBody>
          </p:sp>
        </p:grpSp>
      </p:grpSp>
      <p:sp>
        <p:nvSpPr>
          <p:cNvPr id="5" name="Text Placeholder 3">
            <a:extLst>
              <a:ext uri="{FF2B5EF4-FFF2-40B4-BE49-F238E27FC236}">
                <a16:creationId xmlns:a16="http://schemas.microsoft.com/office/drawing/2014/main" id="{411D39AE-B37C-D51B-3C0E-8C88F23286B9}"/>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4B27DFF1-E0B9-9194-07F9-7100B13E29EF}"/>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84548805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1FB495-6875-40B6-5A9F-E325FBC251EF}"/>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F0E9DF63-B431-A1D9-EFE5-8660CEA8FBB2}"/>
              </a:ext>
            </a:extLst>
          </p:cNvPr>
          <p:cNvSpPr>
            <a:spLocks noGrp="1"/>
          </p:cNvSpPr>
          <p:nvPr>
            <p:ph type="title"/>
          </p:nvPr>
        </p:nvSpPr>
        <p:spPr/>
        <p:txBody>
          <a:bodyPr/>
          <a:lstStyle/>
          <a:p>
            <a:r>
              <a:rPr lang="en-CA" dirty="0"/>
              <a:t>Teck Resources Forward-looking Strategy</a:t>
            </a:r>
          </a:p>
        </p:txBody>
      </p:sp>
      <p:sp>
        <p:nvSpPr>
          <p:cNvPr id="7" name="Text Placeholder 3">
            <a:extLst>
              <a:ext uri="{FF2B5EF4-FFF2-40B4-BE49-F238E27FC236}">
                <a16:creationId xmlns:a16="http://schemas.microsoft.com/office/drawing/2014/main" id="{17B0C6CD-C982-353B-27D2-3C2B29B9F67D}"/>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Content Placeholder 4">
            <a:extLst>
              <a:ext uri="{FF2B5EF4-FFF2-40B4-BE49-F238E27FC236}">
                <a16:creationId xmlns:a16="http://schemas.microsoft.com/office/drawing/2014/main" id="{DCD43380-6292-418C-C21D-1BE7C2922876}"/>
              </a:ext>
            </a:extLst>
          </p:cNvPr>
          <p:cNvSpPr>
            <a:spLocks noGrp="1"/>
          </p:cNvSpPr>
          <p:nvPr>
            <p:ph sz="quarter" idx="14"/>
          </p:nvPr>
        </p:nvSpPr>
        <p:spPr>
          <a:xfrm>
            <a:off x="331217" y="1053646"/>
            <a:ext cx="9400032" cy="5349240"/>
          </a:xfrm>
        </p:spPr>
        <p:txBody>
          <a:bodyPr/>
          <a:lstStyle/>
          <a:p>
            <a:endParaRPr lang="en-CA" sz="1600" b="1" dirty="0"/>
          </a:p>
          <a:p>
            <a:endParaRPr lang="en-CA" sz="1600" b="1" dirty="0"/>
          </a:p>
          <a:p>
            <a:r>
              <a:rPr lang="en-CA" sz="1600" b="1" dirty="0"/>
              <a:t>Growth in the copper business through prudent investments to grow the copper portfolio</a:t>
            </a:r>
          </a:p>
          <a:p>
            <a:pPr lvl="1"/>
            <a:r>
              <a:rPr lang="en-CA" sz="1400" dirty="0"/>
              <a:t>The Quebrada Blanca Phase 2 project is one of the largest undeveloped copper resources in the world and is currently being expanded as part of this copper growth strategy</a:t>
            </a:r>
          </a:p>
          <a:p>
            <a:pPr lvl="1"/>
            <a:r>
              <a:rPr lang="en-CA" sz="1400" dirty="0"/>
              <a:t>The sale of Teck’s steelmaking coal business allows management to refocus on the copper segment</a:t>
            </a:r>
          </a:p>
          <a:p>
            <a:pPr marL="228600" lvl="1" indent="0">
              <a:buNone/>
            </a:pPr>
            <a:endParaRPr lang="en-CA" sz="1600" dirty="0"/>
          </a:p>
          <a:p>
            <a:r>
              <a:rPr lang="en-CA" sz="1600" b="1" dirty="0"/>
              <a:t>Sustainability Strategy</a:t>
            </a:r>
          </a:p>
          <a:p>
            <a:pPr lvl="1"/>
            <a:r>
              <a:rPr lang="en-CA" sz="1400" dirty="0"/>
              <a:t>Through company filings, Teck has outlined various sustainability goals such as:</a:t>
            </a:r>
          </a:p>
          <a:p>
            <a:pPr lvl="2"/>
            <a:r>
              <a:rPr lang="en-CA" sz="1400" dirty="0"/>
              <a:t>Biodiversity, climate change, indigenous peoples and communities, health and safety, responsible production, tailings management, and water management</a:t>
            </a:r>
          </a:p>
          <a:p>
            <a:pPr marL="228600" lvl="1" indent="0">
              <a:buNone/>
            </a:pPr>
            <a:r>
              <a:rPr lang="en-CA" sz="1400" dirty="0"/>
              <a:t>  </a:t>
            </a:r>
          </a:p>
          <a:p>
            <a:r>
              <a:rPr lang="en-CA" sz="1600" b="1" dirty="0"/>
              <a:t>Cost Reduction Strategies Amidst a Contractionary Economic Environment </a:t>
            </a:r>
          </a:p>
          <a:p>
            <a:pPr lvl="1"/>
            <a:r>
              <a:rPr lang="en-CA" sz="1400" dirty="0"/>
              <a:t>The company remains highly focused on managing controllable operating expenditures</a:t>
            </a:r>
          </a:p>
          <a:p>
            <a:pPr lvl="1"/>
            <a:r>
              <a:rPr lang="en-CA" sz="1400" dirty="0"/>
              <a:t>Teck as well the broader economy continues to experience inflationary pressures in the cost of certain key supplies, including mining equipment, tires, labour and contractors</a:t>
            </a:r>
          </a:p>
          <a:p>
            <a:pPr marL="228600" lvl="1" indent="0">
              <a:buNone/>
            </a:pPr>
            <a:endParaRPr lang="en-CA" sz="1400" b="1" dirty="0"/>
          </a:p>
          <a:p>
            <a:pPr marL="0" indent="0">
              <a:buNone/>
            </a:pPr>
            <a:endParaRPr lang="en-CA" dirty="0"/>
          </a:p>
        </p:txBody>
      </p:sp>
    </p:spTree>
    <p:extLst>
      <p:ext uri="{BB962C8B-B14F-4D97-AF65-F5344CB8AC3E}">
        <p14:creationId xmlns:p14="http://schemas.microsoft.com/office/powerpoint/2010/main" val="211901434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FD6563-16AB-E8BF-32B8-092DE921F431}"/>
              </a:ext>
            </a:extLst>
          </p:cNvPr>
          <p:cNvSpPr>
            <a:spLocks noGrp="1"/>
          </p:cNvSpPr>
          <p:nvPr>
            <p:ph type="ftr" sz="quarter" idx="13"/>
          </p:nvPr>
        </p:nvSpPr>
        <p:spPr/>
        <p:txBody>
          <a:bodyPr/>
          <a:lstStyle/>
          <a:p>
            <a:r>
              <a:rPr lang="en-CA" dirty="0"/>
              <a:t>Source(s): Company filings</a:t>
            </a:r>
          </a:p>
        </p:txBody>
      </p:sp>
      <p:sp>
        <p:nvSpPr>
          <p:cNvPr id="6" name="Title 5">
            <a:extLst>
              <a:ext uri="{FF2B5EF4-FFF2-40B4-BE49-F238E27FC236}">
                <a16:creationId xmlns:a16="http://schemas.microsoft.com/office/drawing/2014/main" id="{BE816403-70D8-2666-6B32-F3F25DEFB6EE}"/>
              </a:ext>
            </a:extLst>
          </p:cNvPr>
          <p:cNvSpPr>
            <a:spLocks noGrp="1"/>
          </p:cNvSpPr>
          <p:nvPr>
            <p:ph type="title"/>
          </p:nvPr>
        </p:nvSpPr>
        <p:spPr/>
        <p:txBody>
          <a:bodyPr/>
          <a:lstStyle/>
          <a:p>
            <a:r>
              <a:rPr lang="en-CA" dirty="0"/>
              <a:t>Key Risks to Teck Resources</a:t>
            </a:r>
          </a:p>
        </p:txBody>
      </p:sp>
      <p:sp>
        <p:nvSpPr>
          <p:cNvPr id="7" name="Text Placeholder 3">
            <a:extLst>
              <a:ext uri="{FF2B5EF4-FFF2-40B4-BE49-F238E27FC236}">
                <a16:creationId xmlns:a16="http://schemas.microsoft.com/office/drawing/2014/main" id="{1497C8DD-9B41-3488-7C56-A2DAC0EDA491}"/>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9" name="Content Placeholder 4">
            <a:extLst>
              <a:ext uri="{FF2B5EF4-FFF2-40B4-BE49-F238E27FC236}">
                <a16:creationId xmlns:a16="http://schemas.microsoft.com/office/drawing/2014/main" id="{A65D1510-2BAD-E184-B459-64AF5F2BB465}"/>
              </a:ext>
            </a:extLst>
          </p:cNvPr>
          <p:cNvSpPr>
            <a:spLocks noGrp="1"/>
          </p:cNvSpPr>
          <p:nvPr>
            <p:ph sz="quarter" idx="14"/>
          </p:nvPr>
        </p:nvSpPr>
        <p:spPr>
          <a:xfrm>
            <a:off x="331217" y="1053646"/>
            <a:ext cx="9400032" cy="5349240"/>
          </a:xfrm>
        </p:spPr>
        <p:txBody>
          <a:bodyPr/>
          <a:lstStyle/>
          <a:p>
            <a:r>
              <a:rPr lang="en-CA" sz="1600" b="1" dirty="0"/>
              <a:t>Exposure to Commodity Markets</a:t>
            </a:r>
          </a:p>
          <a:p>
            <a:pPr lvl="1"/>
            <a:r>
              <a:rPr lang="en-CA" sz="1400" dirty="0"/>
              <a:t>Commodity prices are a key driver of profit and cash flows</a:t>
            </a:r>
          </a:p>
          <a:p>
            <a:pPr lvl="1"/>
            <a:r>
              <a:rPr lang="en-CA" sz="1400" dirty="0"/>
              <a:t>On the supply side, key risks are the depleting nature of ore reserves, difficulties in finding new orebodies, the permitting processes and the availability of skilled resources to develop projects, as well as infrastructure constraints, political risk, and significant cost inflation</a:t>
            </a:r>
          </a:p>
          <a:p>
            <a:pPr marL="228600" lvl="1" indent="0">
              <a:buNone/>
            </a:pPr>
            <a:endParaRPr lang="en-CA" sz="1600" b="1" dirty="0"/>
          </a:p>
          <a:p>
            <a:r>
              <a:rPr lang="en-CA" sz="1600" b="1" dirty="0"/>
              <a:t>Weak Economic Growth and Export Markets</a:t>
            </a:r>
          </a:p>
          <a:p>
            <a:pPr lvl="1"/>
            <a:r>
              <a:rPr lang="en-CA" sz="1400" dirty="0"/>
              <a:t>Teck Resources is a major exporter of commodities, and weak economic growth in key export markets can limit the company's ability to sell its products</a:t>
            </a:r>
          </a:p>
          <a:p>
            <a:pPr lvl="1"/>
            <a:r>
              <a:rPr lang="en-CA" sz="1400" dirty="0"/>
              <a:t>Reduced demand from major consumer markets, such as China and other emerging economies, can significantly impact Teck's sales volumes and revenue streams</a:t>
            </a:r>
          </a:p>
          <a:p>
            <a:pPr marL="228600" lvl="1" indent="0">
              <a:buNone/>
            </a:pPr>
            <a:r>
              <a:rPr lang="en-CA" sz="1400" dirty="0"/>
              <a:t>  </a:t>
            </a:r>
          </a:p>
          <a:p>
            <a:r>
              <a:rPr lang="en-CA" sz="1600" b="1" dirty="0"/>
              <a:t>High Interest Rate Environment</a:t>
            </a:r>
          </a:p>
          <a:p>
            <a:pPr lvl="1"/>
            <a:r>
              <a:rPr lang="en-CA" sz="1400" dirty="0"/>
              <a:t>High interest rate environments lead to</a:t>
            </a:r>
          </a:p>
          <a:p>
            <a:pPr lvl="2"/>
            <a:r>
              <a:rPr lang="en-CA" sz="1400" dirty="0"/>
              <a:t>Increased borrowing costs</a:t>
            </a:r>
          </a:p>
          <a:p>
            <a:pPr lvl="2"/>
            <a:r>
              <a:rPr lang="en-CA" sz="1400" dirty="0"/>
              <a:t>Reduced ability to expand or invest</a:t>
            </a:r>
          </a:p>
          <a:p>
            <a:pPr lvl="2"/>
            <a:r>
              <a:rPr lang="en-CA" sz="1400" dirty="0"/>
              <a:t>Downwards pressure on profitability </a:t>
            </a:r>
          </a:p>
          <a:p>
            <a:pPr marL="228600" lvl="1" indent="0">
              <a:buNone/>
            </a:pPr>
            <a:endParaRPr lang="en-CA" sz="1400" b="1" dirty="0"/>
          </a:p>
          <a:p>
            <a:r>
              <a:rPr lang="en-CA" sz="1600" b="1" dirty="0"/>
              <a:t>Environmental and Regulatory Risk</a:t>
            </a:r>
          </a:p>
          <a:p>
            <a:pPr lvl="1"/>
            <a:r>
              <a:rPr lang="en-CA" sz="1400" dirty="0"/>
              <a:t>Teck Resources operates in a sector where environmental compliance, land reclamation, and community engagement are crucial</a:t>
            </a:r>
          </a:p>
          <a:p>
            <a:pPr lvl="1"/>
            <a:r>
              <a:rPr lang="en-CA" sz="1400" dirty="0"/>
              <a:t>Regulatory changes or environmental incidents can lead to increased operational costs or production disruptions</a:t>
            </a:r>
          </a:p>
          <a:p>
            <a:endParaRPr lang="en-CA" dirty="0"/>
          </a:p>
        </p:txBody>
      </p:sp>
    </p:spTree>
    <p:extLst>
      <p:ext uri="{BB962C8B-B14F-4D97-AF65-F5344CB8AC3E}">
        <p14:creationId xmlns:p14="http://schemas.microsoft.com/office/powerpoint/2010/main" val="409877622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82F16A-36BD-EB91-2ABE-7067E00B9149}"/>
              </a:ext>
            </a:extLst>
          </p:cNvPr>
          <p:cNvSpPr>
            <a:spLocks noGrp="1"/>
          </p:cNvSpPr>
          <p:nvPr>
            <p:ph type="ftr" sz="quarter" idx="13"/>
          </p:nvPr>
        </p:nvSpPr>
        <p:spPr/>
        <p:txBody>
          <a:bodyPr/>
          <a:lstStyle/>
          <a:p>
            <a:r>
              <a:rPr lang="en-CA" dirty="0">
                <a:latin typeface="Times New Roman"/>
                <a:ea typeface="LF_Kai"/>
                <a:cs typeface="Times New Roman"/>
              </a:rPr>
              <a:t>Source(s): Company filings</a:t>
            </a:r>
            <a:endParaRPr lang="en-CA" dirty="0"/>
          </a:p>
        </p:txBody>
      </p:sp>
      <p:sp>
        <p:nvSpPr>
          <p:cNvPr id="5" name="Content Placeholder 4">
            <a:extLst>
              <a:ext uri="{FF2B5EF4-FFF2-40B4-BE49-F238E27FC236}">
                <a16:creationId xmlns:a16="http://schemas.microsoft.com/office/drawing/2014/main" id="{C3D3C546-A040-A697-B1DC-282C066C3BFB}"/>
              </a:ext>
            </a:extLst>
          </p:cNvPr>
          <p:cNvSpPr>
            <a:spLocks noGrp="1"/>
          </p:cNvSpPr>
          <p:nvPr>
            <p:ph sz="quarter" idx="14"/>
          </p:nvPr>
        </p:nvSpPr>
        <p:spPr/>
        <p:txBody>
          <a:bodyPr/>
          <a:lstStyle/>
          <a:p>
            <a:endParaRPr lang="en-US" sz="1600" b="1">
              <a:latin typeface="Times New Roman"/>
              <a:cs typeface="Times New Roman"/>
            </a:endParaRPr>
          </a:p>
          <a:p>
            <a:r>
              <a:rPr lang="en-US" sz="1600" b="1">
                <a:latin typeface="Times New Roman"/>
                <a:cs typeface="Times New Roman"/>
              </a:rPr>
              <a:t>Teck Resources' Corporate Restructuring</a:t>
            </a:r>
            <a:endParaRPr lang="en-US" sz="1600" b="1"/>
          </a:p>
          <a:p>
            <a:pPr lvl="1">
              <a:buClr>
                <a:srgbClr val="8C8C8C"/>
              </a:buClr>
              <a:buFont typeface="Courier New" pitchFamily="2" charset="2"/>
              <a:buChar char="o"/>
            </a:pPr>
            <a:r>
              <a:rPr lang="en-US" sz="1400">
                <a:latin typeface="Times New Roman"/>
                <a:cs typeface="Times New Roman"/>
              </a:rPr>
              <a:t>Completed a Canada Business Corporations Act plan, introducing a six-year sunset for multiple voting rights on Class A common shares (Dual Class Amendment)</a:t>
            </a:r>
            <a:endParaRPr lang="en-US" sz="1400"/>
          </a:p>
          <a:p>
            <a:pPr marL="228600" lvl="1" indent="0">
              <a:buClr>
                <a:srgbClr val="8C8C8C"/>
              </a:buClr>
              <a:buNone/>
            </a:pPr>
            <a:endParaRPr lang="en-US" sz="1400">
              <a:latin typeface="Times New Roman"/>
              <a:cs typeface="Times New Roman"/>
            </a:endParaRPr>
          </a:p>
          <a:p>
            <a:r>
              <a:rPr lang="en-US" sz="1600" b="1">
                <a:latin typeface="Times New Roman"/>
                <a:cs typeface="Times New Roman"/>
              </a:rPr>
              <a:t>Share Exchange Details</a:t>
            </a:r>
          </a:p>
          <a:p>
            <a:pPr lvl="1">
              <a:buClr>
                <a:srgbClr val="8C8C8C"/>
              </a:buClr>
              <a:buFont typeface="Courier New" pitchFamily="2" charset="2"/>
              <a:buChar char="o"/>
            </a:pPr>
            <a:r>
              <a:rPr lang="en-US" sz="1400">
                <a:latin typeface="Times New Roman"/>
                <a:cs typeface="Times New Roman"/>
              </a:rPr>
              <a:t>Each Class A common share exchanged results in one new Class A common share and 0.67 of a Class B subordinate voting share</a:t>
            </a:r>
          </a:p>
          <a:p>
            <a:pPr lvl="1">
              <a:buClr>
                <a:srgbClr val="8C8C8C"/>
              </a:buClr>
              <a:buFont typeface="Courier New" pitchFamily="2" charset="2"/>
              <a:buChar char="o"/>
            </a:pPr>
            <a:r>
              <a:rPr lang="en-US" sz="1400">
                <a:latin typeface="Times New Roman"/>
                <a:cs typeface="Times New Roman"/>
              </a:rPr>
              <a:t>New Class A shares auto-convert to Class B on May 12, 2029, retaining current terms</a:t>
            </a:r>
          </a:p>
          <a:p>
            <a:pPr lvl="1">
              <a:buClr>
                <a:srgbClr val="8C8C8C"/>
              </a:buClr>
              <a:buFont typeface="Courier New" pitchFamily="2" charset="2"/>
              <a:buChar char="o"/>
            </a:pPr>
            <a:endParaRPr lang="en-US">
              <a:latin typeface="Times New Roman"/>
              <a:cs typeface="Times New Roman"/>
            </a:endParaRPr>
          </a:p>
          <a:p>
            <a:r>
              <a:rPr lang="en-US" sz="1600" b="1">
                <a:latin typeface="Times New Roman"/>
                <a:cs typeface="Times New Roman"/>
              </a:rPr>
              <a:t>Shareholder Entitlements &amp; Trading</a:t>
            </a:r>
          </a:p>
          <a:p>
            <a:pPr lvl="1">
              <a:buClr>
                <a:srgbClr val="8C8C8C"/>
              </a:buClr>
              <a:buFont typeface="Courier New" pitchFamily="2" charset="2"/>
              <a:buChar char="o"/>
            </a:pPr>
            <a:r>
              <a:rPr lang="en-US" sz="1400">
                <a:latin typeface="Times New Roman"/>
                <a:cs typeface="Times New Roman"/>
              </a:rPr>
              <a:t>Class A common shareholders as of May 11, 2023, receive 0.67 of a Class B subordinate voting share per share by May 19, 2023 (Payment Date)</a:t>
            </a:r>
          </a:p>
          <a:p>
            <a:pPr lvl="1">
              <a:buClr>
                <a:srgbClr val="8C8C8C"/>
              </a:buClr>
              <a:buFont typeface="Courier New" pitchFamily="2" charset="2"/>
              <a:buChar char="o"/>
            </a:pPr>
            <a:r>
              <a:rPr lang="en-US" sz="1400">
                <a:latin typeface="Times New Roman"/>
                <a:cs typeface="Times New Roman"/>
              </a:rPr>
              <a:t>Due bill trading till Payment Date ensures entitlement; trading without entitlement starts on May 23, 2023</a:t>
            </a:r>
          </a:p>
          <a:p>
            <a:pPr marL="228600" lvl="1" indent="0">
              <a:buClr>
                <a:srgbClr val="8C8C8C"/>
              </a:buClr>
              <a:buNone/>
            </a:pPr>
            <a:endParaRPr lang="en-US">
              <a:latin typeface="Times New Roman"/>
              <a:cs typeface="Times New Roman"/>
            </a:endParaRPr>
          </a:p>
          <a:p>
            <a:r>
              <a:rPr lang="en-US" sz="1600" b="1">
                <a:latin typeface="Times New Roman"/>
                <a:cs typeface="Times New Roman"/>
              </a:rPr>
              <a:t>Shareholder Actions &amp; Fractional Shares</a:t>
            </a:r>
          </a:p>
          <a:p>
            <a:pPr lvl="1">
              <a:buClr>
                <a:srgbClr val="8C8C8C"/>
              </a:buClr>
              <a:buFont typeface="Courier New" pitchFamily="2" charset="2"/>
              <a:buChar char="o"/>
            </a:pPr>
            <a:r>
              <a:rPr lang="en-US" sz="1400">
                <a:latin typeface="Times New Roman"/>
                <a:cs typeface="Times New Roman"/>
              </a:rPr>
              <a:t>No action needed from shareholders; retain existing Class A share certificates or DRS advice statements</a:t>
            </a:r>
          </a:p>
          <a:p>
            <a:pPr lvl="1">
              <a:buClr>
                <a:srgbClr val="8C8C8C"/>
              </a:buClr>
              <a:buFont typeface="Courier New" pitchFamily="2" charset="2"/>
              <a:buChar char="o"/>
            </a:pPr>
            <a:r>
              <a:rPr lang="en-US" sz="1400">
                <a:latin typeface="Times New Roman"/>
                <a:cs typeface="Times New Roman"/>
              </a:rPr>
              <a:t>TSX Trust Company will sell and distribute fractional Class B shares, not issuing any, post-aggregation</a:t>
            </a:r>
          </a:p>
          <a:p>
            <a:endParaRPr lang="en-US"/>
          </a:p>
        </p:txBody>
      </p:sp>
      <p:sp>
        <p:nvSpPr>
          <p:cNvPr id="6" name="Title 5">
            <a:extLst>
              <a:ext uri="{FF2B5EF4-FFF2-40B4-BE49-F238E27FC236}">
                <a16:creationId xmlns:a16="http://schemas.microsoft.com/office/drawing/2014/main" id="{FBA66AF4-2A7F-E058-8E31-46671056E3ED}"/>
              </a:ext>
            </a:extLst>
          </p:cNvPr>
          <p:cNvSpPr>
            <a:spLocks noGrp="1"/>
          </p:cNvSpPr>
          <p:nvPr>
            <p:ph type="title"/>
          </p:nvPr>
        </p:nvSpPr>
        <p:spPr/>
        <p:txBody>
          <a:bodyPr/>
          <a:lstStyle/>
          <a:p>
            <a:r>
              <a:rPr lang="en-US">
                <a:latin typeface="Trebuchet MS"/>
              </a:rPr>
              <a:t>Teck Resources Share Structure Reorganization</a:t>
            </a:r>
            <a:endParaRPr lang="en-US"/>
          </a:p>
        </p:txBody>
      </p:sp>
      <p:sp>
        <p:nvSpPr>
          <p:cNvPr id="7" name="Text Placeholder 3">
            <a:extLst>
              <a:ext uri="{FF2B5EF4-FFF2-40B4-BE49-F238E27FC236}">
                <a16:creationId xmlns:a16="http://schemas.microsoft.com/office/drawing/2014/main" id="{58500C8D-4764-B890-8BA4-9B88479E5675}"/>
              </a:ext>
            </a:extLst>
          </p:cNvPr>
          <p:cNvSpPr>
            <a:spLocks noGrp="1"/>
          </p:cNvSpPr>
          <p:nvPr>
            <p:ph type="body" sz="quarter" idx="10"/>
          </p:nvPr>
        </p:nvSpPr>
        <p:spPr>
          <a:xfrm>
            <a:off x="5121275" y="301625"/>
            <a:ext cx="4608513" cy="128588"/>
          </a:xfrm>
        </p:spPr>
        <p:txBody>
          <a:bodyPr/>
          <a:lstStyle/>
          <a:p>
            <a:r>
              <a:rPr lang="en-CA" sz="800" dirty="0"/>
              <a:t>Teck Resources</a:t>
            </a:r>
          </a:p>
        </p:txBody>
      </p:sp>
    </p:spTree>
    <p:extLst>
      <p:ext uri="{BB962C8B-B14F-4D97-AF65-F5344CB8AC3E}">
        <p14:creationId xmlns:p14="http://schemas.microsoft.com/office/powerpoint/2010/main" val="32755101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3A6C6-CF01-2196-12FA-58443A1338E8}"/>
              </a:ext>
            </a:extLst>
          </p:cNvPr>
          <p:cNvSpPr>
            <a:spLocks noGrp="1"/>
          </p:cNvSpPr>
          <p:nvPr>
            <p:ph type="ftr" sz="quarter" idx="13"/>
          </p:nvPr>
        </p:nvSpPr>
        <p:spPr/>
        <p:txBody>
          <a:bodyPr/>
          <a:lstStyle/>
          <a:p>
            <a:r>
              <a:rPr lang="en-CA" dirty="0"/>
              <a:t>Source(s): Company filings</a:t>
            </a:r>
          </a:p>
        </p:txBody>
      </p:sp>
      <p:sp>
        <p:nvSpPr>
          <p:cNvPr id="4" name="Text Placeholder 3">
            <a:extLst>
              <a:ext uri="{FF2B5EF4-FFF2-40B4-BE49-F238E27FC236}">
                <a16:creationId xmlns:a16="http://schemas.microsoft.com/office/drawing/2014/main" id="{634BE17E-ED98-508A-895D-71132DDCE509}"/>
              </a:ext>
            </a:extLst>
          </p:cNvPr>
          <p:cNvSpPr>
            <a:spLocks noGrp="1"/>
          </p:cNvSpPr>
          <p:nvPr>
            <p:ph type="body" sz="quarter" idx="10"/>
          </p:nvPr>
        </p:nvSpPr>
        <p:spPr/>
        <p:txBody>
          <a:bodyPr/>
          <a:lstStyle/>
          <a:p>
            <a:r>
              <a:rPr lang="en-CA" sz="800" dirty="0"/>
              <a:t>Teck Resources</a:t>
            </a:r>
          </a:p>
        </p:txBody>
      </p:sp>
      <p:sp>
        <p:nvSpPr>
          <p:cNvPr id="6" name="Title 5">
            <a:extLst>
              <a:ext uri="{FF2B5EF4-FFF2-40B4-BE49-F238E27FC236}">
                <a16:creationId xmlns:a16="http://schemas.microsoft.com/office/drawing/2014/main" id="{145FC89A-56CA-F14A-83ED-FCD52DA31901}"/>
              </a:ext>
            </a:extLst>
          </p:cNvPr>
          <p:cNvSpPr>
            <a:spLocks noGrp="1"/>
          </p:cNvSpPr>
          <p:nvPr>
            <p:ph type="title"/>
          </p:nvPr>
        </p:nvSpPr>
        <p:spPr/>
        <p:txBody>
          <a:bodyPr/>
          <a:lstStyle/>
          <a:p>
            <a:r>
              <a:rPr lang="en-CA" dirty="0"/>
              <a:t>Management Reorganization</a:t>
            </a:r>
          </a:p>
        </p:txBody>
      </p:sp>
      <p:sp>
        <p:nvSpPr>
          <p:cNvPr id="7" name="Content Placeholder 4">
            <a:extLst>
              <a:ext uri="{FF2B5EF4-FFF2-40B4-BE49-F238E27FC236}">
                <a16:creationId xmlns:a16="http://schemas.microsoft.com/office/drawing/2014/main" id="{D4E288D7-A2F5-F267-3D89-7EF11828AD43}"/>
              </a:ext>
            </a:extLst>
          </p:cNvPr>
          <p:cNvSpPr>
            <a:spLocks noGrp="1"/>
          </p:cNvSpPr>
          <p:nvPr>
            <p:ph sz="quarter" idx="14"/>
          </p:nvPr>
        </p:nvSpPr>
        <p:spPr>
          <a:xfrm>
            <a:off x="331217" y="1053646"/>
            <a:ext cx="9400032" cy="5349240"/>
          </a:xfrm>
        </p:spPr>
        <p:txBody>
          <a:bodyPr/>
          <a:lstStyle/>
          <a:p>
            <a:pPr marL="0" indent="0">
              <a:buNone/>
            </a:pPr>
            <a:endParaRPr lang="en-CA" sz="1600" b="1" dirty="0"/>
          </a:p>
          <a:p>
            <a:endParaRPr lang="en-CA" sz="1600" b="1" dirty="0"/>
          </a:p>
          <a:p>
            <a:r>
              <a:rPr lang="en-CA" sz="1600" b="1" dirty="0"/>
              <a:t>On July 26, 2022, Teck announced that Don Lindsay has informed them of his intention to retire as President and CEO of Teck effective as of September 30, 2022, following an outstanding 17 years. </a:t>
            </a:r>
          </a:p>
          <a:p>
            <a:pPr lvl="1"/>
            <a:r>
              <a:rPr lang="en-CA" sz="1400" dirty="0"/>
              <a:t>Teck’s Board has unanimously appointed Jonathan Price to succeed Don as Chief Executive Officer and Harry “Red” Conger as President and Chief Operating Officer, also effective September 30, 2022</a:t>
            </a:r>
          </a:p>
          <a:p>
            <a:pPr lvl="1"/>
            <a:r>
              <a:rPr lang="en-CA" sz="1400" dirty="0"/>
              <a:t>Harry Conger retired in October 2023, passing the title of President to Jonathan Price</a:t>
            </a:r>
          </a:p>
          <a:p>
            <a:pPr marL="228600" lvl="1" indent="0">
              <a:buNone/>
            </a:pPr>
            <a:endParaRPr lang="en-CA" sz="1600" b="1" dirty="0"/>
          </a:p>
          <a:p>
            <a:r>
              <a:rPr lang="en-CA" sz="1600" b="1" dirty="0"/>
              <a:t>Mr. Price, incoming Chief Executive Officer, is currently Teck’s Executive Vice President and Chief Financial Officer </a:t>
            </a:r>
          </a:p>
          <a:p>
            <a:pPr lvl="1"/>
            <a:r>
              <a:rPr lang="en-CA" sz="1400" dirty="0"/>
              <a:t>Mr. Price is an experienced executive with a proven track record spanning over 20 years in mining, capital markets, business development and finance</a:t>
            </a:r>
          </a:p>
          <a:p>
            <a:pPr lvl="1"/>
            <a:endParaRPr lang="en-CA" sz="1600" b="1" dirty="0"/>
          </a:p>
          <a:p>
            <a:r>
              <a:rPr lang="en-CA" sz="1600" dirty="0"/>
              <a:t>“We are reshaping our portfolio to have a bigger focus on copper and less on carbon and with that shift it is important…that the strategy is owned and led by the CEO who will be around, and I clearly wasn’t going to be the one” – Don Lindsay, Former CEO</a:t>
            </a:r>
          </a:p>
          <a:p>
            <a:pPr marL="228600" lvl="1" indent="0">
              <a:buNone/>
            </a:pPr>
            <a:endParaRPr lang="en-CA" sz="1400" dirty="0"/>
          </a:p>
          <a:p>
            <a:pPr lvl="1"/>
            <a:endParaRPr lang="en-CA" sz="1400" dirty="0"/>
          </a:p>
          <a:p>
            <a:pPr marL="228600" lvl="1" indent="0">
              <a:buNone/>
            </a:pPr>
            <a:endParaRPr lang="en-CA" sz="1400" dirty="0"/>
          </a:p>
          <a:p>
            <a:pPr marL="228600" lvl="1" indent="0">
              <a:buNone/>
            </a:pPr>
            <a:endParaRPr lang="en-CA" sz="1400" dirty="0"/>
          </a:p>
          <a:p>
            <a:endParaRPr lang="en-CA" sz="1600" dirty="0"/>
          </a:p>
          <a:p>
            <a:endParaRPr lang="en-CA" dirty="0"/>
          </a:p>
        </p:txBody>
      </p:sp>
    </p:spTree>
    <p:extLst>
      <p:ext uri="{BB962C8B-B14F-4D97-AF65-F5344CB8AC3E}">
        <p14:creationId xmlns:p14="http://schemas.microsoft.com/office/powerpoint/2010/main" val="172780123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President and Chief Executive Officer</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Jonathan Price – President and CEO</a:t>
            </a:r>
          </a:p>
          <a:p>
            <a:pPr lvl="1"/>
            <a:r>
              <a:rPr lang="en-CA" sz="1600" dirty="0"/>
              <a:t>Appointed CEO November 1</a:t>
            </a:r>
            <a:r>
              <a:rPr lang="en-CA" sz="1600" baseline="30000" dirty="0"/>
              <a:t>st</a:t>
            </a:r>
            <a:r>
              <a:rPr lang="en-CA" sz="1600" dirty="0"/>
              <a:t>, 2023</a:t>
            </a:r>
          </a:p>
          <a:p>
            <a:pPr marL="0" indent="0">
              <a:buNone/>
            </a:pPr>
            <a:endParaRPr lang="en-CA" sz="1600" dirty="0"/>
          </a:p>
          <a:p>
            <a:r>
              <a:rPr lang="en-CA" sz="1600" dirty="0"/>
              <a:t>Extensive experience in the resources sector through a variety of finance, commercial, and business development roles across Europe, Asia, and Australia</a:t>
            </a:r>
          </a:p>
          <a:p>
            <a:pPr marL="0" indent="0">
              <a:buNone/>
            </a:pPr>
            <a:endParaRPr lang="en-CA" sz="1600" dirty="0"/>
          </a:p>
          <a:p>
            <a:r>
              <a:rPr lang="en-CA" sz="1600" dirty="0"/>
              <a:t>Education</a:t>
            </a:r>
          </a:p>
          <a:p>
            <a:pPr lvl="1"/>
            <a:r>
              <a:rPr lang="en-CA" sz="1600" dirty="0"/>
              <a:t>Masters of Engineering – University of Oxford</a:t>
            </a:r>
          </a:p>
          <a:p>
            <a:pPr lvl="1"/>
            <a:r>
              <a:rPr lang="en-CA" sz="1600" dirty="0"/>
              <a:t>Masters of Business Administration – Cardiff University</a:t>
            </a:r>
          </a:p>
          <a:p>
            <a:pPr marL="228600" lvl="1" indent="0">
              <a:buNone/>
            </a:pPr>
            <a:endParaRPr lang="en-CA" sz="1600" dirty="0"/>
          </a:p>
          <a:p>
            <a:r>
              <a:rPr lang="en-CA" sz="1600" dirty="0"/>
              <a:t>FY 2022 Salary $2,441,144</a:t>
            </a:r>
          </a:p>
          <a:p>
            <a:pPr lvl="1"/>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Current Management </a:t>
            </a:r>
          </a:p>
        </p:txBody>
      </p:sp>
      <p:pic>
        <p:nvPicPr>
          <p:cNvPr id="2050" name="Picture 2">
            <a:extLst>
              <a:ext uri="{FF2B5EF4-FFF2-40B4-BE49-F238E27FC236}">
                <a16:creationId xmlns:a16="http://schemas.microsoft.com/office/drawing/2014/main" id="{8776AC91-4F19-2A5C-F49D-6886C3ECB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476DFA8A-5A12-EF72-7E68-749933E98D5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DE0DF286-B654-909E-CF1D-F8F7C909D661}"/>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30054941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7F067B3-CC34-7A5F-D81A-6121FCF61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0" r="4900"/>
          <a:stretch/>
        </p:blipFill>
        <p:spPr bwMode="auto">
          <a:xfrm>
            <a:off x="1056196" y="1772576"/>
            <a:ext cx="3020504" cy="40220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Chief Commercial Officer</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503163"/>
            <a:ext cx="4873499" cy="5349240"/>
          </a:xfrm>
        </p:spPr>
        <p:txBody>
          <a:bodyPr/>
          <a:lstStyle/>
          <a:p>
            <a:pPr marL="0" indent="0">
              <a:buNone/>
            </a:pPr>
            <a:endParaRPr lang="en-CA" sz="1600" dirty="0"/>
          </a:p>
          <a:p>
            <a:r>
              <a:rPr lang="en-CA" sz="1600" dirty="0"/>
              <a:t>Ian Anderson – Chief Commercial Officer</a:t>
            </a:r>
          </a:p>
          <a:p>
            <a:pPr lvl="1"/>
            <a:r>
              <a:rPr lang="en-CA" sz="1600" dirty="0"/>
              <a:t>Appointed CCO in 2023</a:t>
            </a:r>
          </a:p>
          <a:p>
            <a:pPr marL="0" indent="0">
              <a:buNone/>
            </a:pPr>
            <a:endParaRPr lang="en-CA" sz="1600" dirty="0"/>
          </a:p>
          <a:p>
            <a:r>
              <a:rPr lang="en-CA" sz="1600" dirty="0"/>
              <a:t>Brings 20 years of experience with Teck across numerous HR, logistics and operational functions, including General Manager for both Line Creek and Fording River operations and General Manager, Coal Logistics. </a:t>
            </a:r>
          </a:p>
          <a:p>
            <a:pPr marL="0" indent="0">
              <a:buNone/>
            </a:pPr>
            <a:endParaRPr lang="en-CA" sz="1600" dirty="0"/>
          </a:p>
          <a:p>
            <a:r>
              <a:rPr lang="en-CA" sz="1600" dirty="0"/>
              <a:t>Education</a:t>
            </a:r>
          </a:p>
          <a:p>
            <a:pPr lvl="1"/>
            <a:r>
              <a:rPr lang="en-CA" sz="1600" dirty="0"/>
              <a:t>Bachelor of Arts – University of British Columbia</a:t>
            </a:r>
          </a:p>
          <a:p>
            <a:pPr marL="228600" lvl="1" indent="0">
              <a:buNone/>
            </a:pPr>
            <a:endParaRPr lang="en-CA" sz="1600" dirty="0"/>
          </a:p>
          <a:p>
            <a:r>
              <a:rPr lang="en-CA" sz="1600" dirty="0"/>
              <a:t>Salary unknown</a:t>
            </a:r>
          </a:p>
          <a:p>
            <a:pPr lvl="1"/>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Current Management </a:t>
            </a:r>
          </a:p>
        </p:txBody>
      </p:sp>
      <p:sp>
        <p:nvSpPr>
          <p:cNvPr id="7" name="Text Placeholder 3">
            <a:extLst>
              <a:ext uri="{FF2B5EF4-FFF2-40B4-BE49-F238E27FC236}">
                <a16:creationId xmlns:a16="http://schemas.microsoft.com/office/drawing/2014/main" id="{B6E04A85-9B97-8B53-0E3F-8AE6D040A42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44B9D6FF-2CA8-8F12-3190-8E41237886ED}"/>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231479504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6969671-DEC8-2C01-C6CF-7C334803B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Chair of the Board</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Sheila Murray – Chair of the Board</a:t>
            </a:r>
          </a:p>
          <a:p>
            <a:pPr lvl="1"/>
            <a:r>
              <a:rPr lang="en-CA" sz="1600" dirty="0"/>
              <a:t>Appointed Chair in February 2020</a:t>
            </a:r>
          </a:p>
          <a:p>
            <a:pPr marL="0" indent="0">
              <a:buNone/>
            </a:pPr>
            <a:endParaRPr lang="en-CA" sz="1600" dirty="0"/>
          </a:p>
          <a:p>
            <a:r>
              <a:rPr lang="en-CA" sz="1600" dirty="0"/>
              <a:t>Previously served as President of CI Financial Corp from 2016 to 2019, and prior to that had a 25-year career in securities law at Blake, Cassels &amp; Graydon LLP</a:t>
            </a:r>
          </a:p>
          <a:p>
            <a:pPr marL="0" indent="0">
              <a:buNone/>
            </a:pPr>
            <a:endParaRPr lang="en-CA" sz="1600" dirty="0"/>
          </a:p>
          <a:p>
            <a:r>
              <a:rPr lang="en-CA" sz="1600" dirty="0"/>
              <a:t>Education</a:t>
            </a:r>
          </a:p>
          <a:p>
            <a:pPr lvl="1"/>
            <a:r>
              <a:rPr lang="en-CA" sz="1600" dirty="0"/>
              <a:t>Bachelor of Law– Queens University</a:t>
            </a:r>
          </a:p>
          <a:p>
            <a:pPr lvl="1"/>
            <a:r>
              <a:rPr lang="en-CA" sz="1600" dirty="0"/>
              <a:t>Bachelor of Commerce – Queens University</a:t>
            </a:r>
          </a:p>
          <a:p>
            <a:pPr marL="228600" lvl="1" indent="0">
              <a:buNone/>
            </a:pPr>
            <a:endParaRPr lang="en-CA" sz="1600" dirty="0"/>
          </a:p>
          <a:p>
            <a:r>
              <a:rPr lang="en-CA" sz="1600" dirty="0"/>
              <a:t>FY 2022 Salary $371,624</a:t>
            </a:r>
          </a:p>
          <a:p>
            <a:pPr lvl="1"/>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Current Management </a:t>
            </a:r>
          </a:p>
        </p:txBody>
      </p:sp>
      <p:sp>
        <p:nvSpPr>
          <p:cNvPr id="7" name="Text Placeholder 3">
            <a:extLst>
              <a:ext uri="{FF2B5EF4-FFF2-40B4-BE49-F238E27FC236}">
                <a16:creationId xmlns:a16="http://schemas.microsoft.com/office/drawing/2014/main" id="{39DE25A3-26C4-21F7-71A2-DA8B269FAA45}"/>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439B2682-EF7D-BFD3-CA83-629FCBEADBF8}"/>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16141334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F828ED4-0090-A694-7869-AE576321C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Vice Chair of the Board</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Norman Keevil III – Vice Chair of the Board</a:t>
            </a:r>
          </a:p>
          <a:p>
            <a:pPr lvl="1"/>
            <a:r>
              <a:rPr lang="en-CA" sz="1600" dirty="0"/>
              <a:t>Appointed Vice Chair in October 2018</a:t>
            </a:r>
          </a:p>
          <a:p>
            <a:pPr marL="0" indent="0">
              <a:buNone/>
            </a:pPr>
            <a:endParaRPr lang="en-CA" sz="1600" dirty="0"/>
          </a:p>
          <a:p>
            <a:r>
              <a:rPr lang="en-CA" sz="1600" dirty="0"/>
              <a:t>Current President of Valence Water Inc, and was previously Chief Operating Officer at Sunpump Solar Inc and President of Poncho Wilcox Engineering</a:t>
            </a:r>
          </a:p>
          <a:p>
            <a:pPr marL="0" indent="0">
              <a:buNone/>
            </a:pPr>
            <a:endParaRPr lang="en-CA" sz="1600" dirty="0"/>
          </a:p>
          <a:p>
            <a:r>
              <a:rPr lang="en-CA" sz="1600" dirty="0"/>
              <a:t>Education</a:t>
            </a:r>
          </a:p>
          <a:p>
            <a:pPr lvl="1"/>
            <a:r>
              <a:rPr lang="en-CA" sz="1600" dirty="0"/>
              <a:t>Bachelor of Mechanical Engineering – University of British Columbia</a:t>
            </a:r>
          </a:p>
          <a:p>
            <a:pPr marL="228600" lvl="1" indent="0">
              <a:buNone/>
            </a:pPr>
            <a:endParaRPr lang="en-CA" sz="1600" dirty="0"/>
          </a:p>
          <a:p>
            <a:r>
              <a:rPr lang="en-CA" sz="1600" dirty="0"/>
              <a:t>FY 2022 Salary $249,995</a:t>
            </a:r>
          </a:p>
          <a:p>
            <a:pPr lvl="1"/>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Current Management </a:t>
            </a:r>
          </a:p>
        </p:txBody>
      </p:sp>
      <p:sp>
        <p:nvSpPr>
          <p:cNvPr id="7" name="Text Placeholder 3">
            <a:extLst>
              <a:ext uri="{FF2B5EF4-FFF2-40B4-BE49-F238E27FC236}">
                <a16:creationId xmlns:a16="http://schemas.microsoft.com/office/drawing/2014/main" id="{3162D861-71D5-296E-A3ED-EC79F04B767B}"/>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DABD11A4-FEB6-1E14-D9F3-EF985457BAE1}"/>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71693372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rmer Teck Resources CEO Don Lindsay to head 2025 Invictus Games -  BCBusiness">
            <a:extLst>
              <a:ext uri="{FF2B5EF4-FFF2-40B4-BE49-F238E27FC236}">
                <a16:creationId xmlns:a16="http://schemas.microsoft.com/office/drawing/2014/main" id="{C7B8B84E-84E7-77AA-8E70-ADE0B8143A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52" r="27208"/>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Former President and Chief Executive Officer</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Don Lindsay – Former President and CEO</a:t>
            </a:r>
          </a:p>
          <a:p>
            <a:pPr lvl="1"/>
            <a:r>
              <a:rPr lang="en-CA" sz="1600" dirty="0"/>
              <a:t>Acted as CEO from 2005 to 2022</a:t>
            </a:r>
          </a:p>
          <a:p>
            <a:pPr marL="0" indent="0">
              <a:buNone/>
            </a:pPr>
            <a:endParaRPr lang="en-CA" sz="1600" dirty="0"/>
          </a:p>
          <a:p>
            <a:r>
              <a:rPr lang="en-CA" sz="1600" dirty="0"/>
              <a:t>Seasoned leader in the global mining and resource sector with a background in Finance and Law</a:t>
            </a:r>
          </a:p>
          <a:p>
            <a:pPr lvl="1"/>
            <a:r>
              <a:rPr lang="en-CA" sz="1600" dirty="0"/>
              <a:t>Began his career in investment banking before transitioning to the mining industry</a:t>
            </a:r>
          </a:p>
          <a:p>
            <a:pPr marL="228600" lvl="1" indent="0">
              <a:buNone/>
            </a:pPr>
            <a:endParaRPr lang="en-CA" sz="1600" dirty="0"/>
          </a:p>
          <a:p>
            <a:r>
              <a:rPr lang="en-CA" sz="1600" dirty="0"/>
              <a:t>Education</a:t>
            </a:r>
          </a:p>
          <a:p>
            <a:pPr lvl="1"/>
            <a:r>
              <a:rPr lang="en-CA" sz="1600" dirty="0"/>
              <a:t>Masters of Business Administration – Harvard Business School</a:t>
            </a:r>
          </a:p>
          <a:p>
            <a:pPr lvl="1"/>
            <a:r>
              <a:rPr lang="en-CA" sz="1600" dirty="0"/>
              <a:t>Bachelor of Mining and Mineral Engineering – Queens University</a:t>
            </a:r>
          </a:p>
          <a:p>
            <a:pPr marL="228600" lvl="1" indent="0">
              <a:buNone/>
            </a:pPr>
            <a:endParaRPr lang="en-CA" sz="1600" dirty="0"/>
          </a:p>
          <a:p>
            <a:pPr marL="228600" lvl="1" indent="0">
              <a:buNone/>
            </a:pPr>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Other Notable Figures</a:t>
            </a:r>
          </a:p>
        </p:txBody>
      </p:sp>
      <p:sp>
        <p:nvSpPr>
          <p:cNvPr id="7" name="Text Placeholder 3">
            <a:extLst>
              <a:ext uri="{FF2B5EF4-FFF2-40B4-BE49-F238E27FC236}">
                <a16:creationId xmlns:a16="http://schemas.microsoft.com/office/drawing/2014/main" id="{476DFA8A-5A12-EF72-7E68-749933E98D5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DE0DF286-B654-909E-CF1D-F8F7C909D661}"/>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3104349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F8E67A-106C-E2B6-8521-207FF0E712B5}"/>
              </a:ext>
            </a:extLst>
          </p:cNvPr>
          <p:cNvSpPr>
            <a:spLocks noGrp="1"/>
          </p:cNvSpPr>
          <p:nvPr>
            <p:ph sz="quarter" idx="14"/>
          </p:nvPr>
        </p:nvSpPr>
        <p:spPr/>
        <p:txBody>
          <a:bodyPr/>
          <a:lstStyle/>
          <a:p>
            <a:r>
              <a:rPr lang="en-US" sz="1600" dirty="0"/>
              <a:t>Froth Flotation is used for recovering base metals (such copper, zinc, or molybdenum) from sulfide ores</a:t>
            </a:r>
          </a:p>
          <a:p>
            <a:r>
              <a:rPr lang="en-US" sz="1600" dirty="0"/>
              <a:t>Chemical frothers and collectors create bubbles to separate minerals from tailings</a:t>
            </a:r>
          </a:p>
          <a:p>
            <a:r>
              <a:rPr lang="en-US" sz="1600" dirty="0"/>
              <a:t>The froth collected and processed to remove water which results in mineral concentrate</a:t>
            </a:r>
          </a:p>
          <a:p>
            <a:r>
              <a:rPr lang="en-US" sz="1600" dirty="0"/>
              <a:t>Smelting is a metallurgical process that produces pure metal from mineral concentrate</a:t>
            </a:r>
          </a:p>
          <a:p>
            <a:pPr lvl="1"/>
            <a:r>
              <a:rPr lang="en-US" sz="1600" dirty="0"/>
              <a:t>Involves melting concentrate in a furnace with flux and oxygen</a:t>
            </a:r>
          </a:p>
          <a:p>
            <a:r>
              <a:rPr lang="en-US" sz="1600" dirty="0"/>
              <a:t>The end result is the separation of matte (desired metal) from slag (unwanted portion)</a:t>
            </a:r>
          </a:p>
          <a:p>
            <a:r>
              <a:rPr lang="en-US" sz="1600" dirty="0"/>
              <a:t>An example of a final product could be blister copper which is approximately 90% pure, which is then further refined by being subjected to electrorefining.</a:t>
            </a:r>
          </a:p>
          <a:p>
            <a:r>
              <a:rPr lang="en-US" sz="1600" dirty="0"/>
              <a:t>Electrorefining is the further purification of metals (e.g., copper) from blister copper. The metal undergoes electrolysis in a sulfuric acid solution to achieve 99.99% purity</a:t>
            </a:r>
          </a:p>
          <a:p>
            <a:endParaRPr lang="en-US" sz="1600" dirty="0"/>
          </a:p>
          <a:p>
            <a:endParaRPr lang="en-US" sz="1600" dirty="0"/>
          </a:p>
        </p:txBody>
      </p:sp>
      <p:sp>
        <p:nvSpPr>
          <p:cNvPr id="6" name="Title 5">
            <a:extLst>
              <a:ext uri="{FF2B5EF4-FFF2-40B4-BE49-F238E27FC236}">
                <a16:creationId xmlns:a16="http://schemas.microsoft.com/office/drawing/2014/main" id="{BB71D655-6653-42AE-686D-63E1A38025D1}"/>
              </a:ext>
            </a:extLst>
          </p:cNvPr>
          <p:cNvSpPr>
            <a:spLocks noGrp="1"/>
          </p:cNvSpPr>
          <p:nvPr>
            <p:ph type="title"/>
          </p:nvPr>
        </p:nvSpPr>
        <p:spPr/>
        <p:txBody>
          <a:bodyPr/>
          <a:lstStyle/>
          <a:p>
            <a:r>
              <a:rPr lang="en-US" dirty="0"/>
              <a:t>Froth Flotation &amp; Smelting</a:t>
            </a:r>
          </a:p>
        </p:txBody>
      </p:sp>
      <p:pic>
        <p:nvPicPr>
          <p:cNvPr id="7" name="Picture 6">
            <a:extLst>
              <a:ext uri="{FF2B5EF4-FFF2-40B4-BE49-F238E27FC236}">
                <a16:creationId xmlns:a16="http://schemas.microsoft.com/office/drawing/2014/main" id="{FD41E954-C50D-A650-CF49-25620E08FB20}"/>
              </a:ext>
            </a:extLst>
          </p:cNvPr>
          <p:cNvPicPr>
            <a:picLocks noChangeAspect="1"/>
          </p:cNvPicPr>
          <p:nvPr/>
        </p:nvPicPr>
        <p:blipFill>
          <a:blip r:embed="rId2"/>
          <a:stretch>
            <a:fillRect/>
          </a:stretch>
        </p:blipFill>
        <p:spPr>
          <a:xfrm>
            <a:off x="3566254" y="4542731"/>
            <a:ext cx="2925893" cy="2362670"/>
          </a:xfrm>
          <a:prstGeom prst="rect">
            <a:avLst/>
          </a:prstGeom>
        </p:spPr>
      </p:pic>
      <p:sp>
        <p:nvSpPr>
          <p:cNvPr id="8" name="Text Placeholder 3">
            <a:extLst>
              <a:ext uri="{FF2B5EF4-FFF2-40B4-BE49-F238E27FC236}">
                <a16:creationId xmlns:a16="http://schemas.microsoft.com/office/drawing/2014/main" id="{D9B0A5A0-86C2-B529-D13E-4AEC0E27AF2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1FFAB79C-2A20-A7FC-1F87-C8984A786F1E}"/>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52437262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044AB-C384-113B-D604-F096C98A557A}"/>
              </a:ext>
            </a:extLst>
          </p:cNvPr>
          <p:cNvPicPr>
            <a:picLocks noChangeAspect="1"/>
          </p:cNvPicPr>
          <p:nvPr/>
        </p:nvPicPr>
        <p:blipFill rotWithShape="1">
          <a:blip r:embed="rId3"/>
          <a:srcRect b="12204"/>
          <a:stretch/>
        </p:blipFill>
        <p:spPr>
          <a:xfrm>
            <a:off x="1056196" y="1756610"/>
            <a:ext cx="3020504" cy="4022041"/>
          </a:xfrm>
          <a:prstGeom prst="rect">
            <a:avLst/>
          </a:prstGeom>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Former President and Chief Operating Officer</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Harry “Red” Conger – Former President and COO</a:t>
            </a:r>
          </a:p>
          <a:p>
            <a:pPr lvl="1"/>
            <a:r>
              <a:rPr lang="en-CA" sz="1600" dirty="0"/>
              <a:t>Acted as COO from 2020 to 2023</a:t>
            </a:r>
          </a:p>
          <a:p>
            <a:pPr marL="0" indent="0">
              <a:buNone/>
            </a:pPr>
            <a:endParaRPr lang="en-CA" sz="1600" dirty="0"/>
          </a:p>
          <a:p>
            <a:r>
              <a:rPr lang="en-CA" sz="1600" dirty="0"/>
              <a:t>Mr. Conger had a career spanning several decades in the mining sector, holding various leadership positions at renowned mining companies such as Freeport-McMoRan before joining Teck Resources in 2020</a:t>
            </a:r>
          </a:p>
          <a:p>
            <a:endParaRPr lang="en-CA" sz="1600" dirty="0"/>
          </a:p>
          <a:p>
            <a:r>
              <a:rPr lang="en-CA" sz="1600" dirty="0"/>
              <a:t>Education</a:t>
            </a:r>
          </a:p>
          <a:p>
            <a:pPr lvl="1"/>
            <a:r>
              <a:rPr lang="en-CA" sz="1600" dirty="0"/>
              <a:t>Honorary Doctorate – Colorado School of Mines and the South Dakota School of Mines and Technology</a:t>
            </a:r>
          </a:p>
          <a:p>
            <a:pPr lvl="1"/>
            <a:r>
              <a:rPr lang="en-CA" sz="1600" dirty="0"/>
              <a:t>Bachelor of Science in Mining Engineering – Colorado School of Mines</a:t>
            </a:r>
          </a:p>
          <a:p>
            <a:pPr marL="228600" lvl="1" indent="0">
              <a:buNone/>
            </a:pPr>
            <a:endParaRPr lang="en-CA" sz="1600" dirty="0"/>
          </a:p>
          <a:p>
            <a:pPr marL="228600" lvl="1" indent="0">
              <a:buNone/>
            </a:pPr>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Other Notable Figures</a:t>
            </a:r>
          </a:p>
        </p:txBody>
      </p:sp>
      <p:sp>
        <p:nvSpPr>
          <p:cNvPr id="7" name="Text Placeholder 3">
            <a:extLst>
              <a:ext uri="{FF2B5EF4-FFF2-40B4-BE49-F238E27FC236}">
                <a16:creationId xmlns:a16="http://schemas.microsoft.com/office/drawing/2014/main" id="{476DFA8A-5A12-EF72-7E68-749933E98D5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DE0DF286-B654-909E-CF1D-F8F7C909D661}"/>
              </a:ext>
            </a:extLst>
          </p:cNvPr>
          <p:cNvSpPr>
            <a:spLocks noGrp="1"/>
          </p:cNvSpPr>
          <p:nvPr>
            <p:ph type="ftr" sz="quarter" idx="13"/>
          </p:nvPr>
        </p:nvSpPr>
        <p:spPr>
          <a:xfrm>
            <a:off x="642938" y="7035954"/>
            <a:ext cx="6400800" cy="414338"/>
          </a:xfrm>
        </p:spPr>
        <p:txBody>
          <a:bodyPr/>
          <a:lstStyle/>
          <a:p>
            <a:r>
              <a:rPr lang="en-CA" dirty="0"/>
              <a:t>Source(s): Company filings</a:t>
            </a:r>
          </a:p>
        </p:txBody>
      </p:sp>
    </p:spTree>
    <p:extLst>
      <p:ext uri="{BB962C8B-B14F-4D97-AF65-F5344CB8AC3E}">
        <p14:creationId xmlns:p14="http://schemas.microsoft.com/office/powerpoint/2010/main" val="68281132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rmer Teck Resources CEO Don Lindsay to head 2025 Invictus Games -  BCBusiness">
            <a:extLst>
              <a:ext uri="{FF2B5EF4-FFF2-40B4-BE49-F238E27FC236}">
                <a16:creationId xmlns:a16="http://schemas.microsoft.com/office/drawing/2014/main" id="{C7B8B84E-84E7-77AA-8E70-ADE0B8143A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52" r="27208"/>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1C64BE4-4203-1F4B-A0B6-EDD963B61AE5}"/>
              </a:ext>
            </a:extLst>
          </p:cNvPr>
          <p:cNvSpPr>
            <a:spLocks noGrp="1"/>
          </p:cNvSpPr>
          <p:nvPr>
            <p:ph type="body" sz="quarter" idx="12"/>
          </p:nvPr>
        </p:nvSpPr>
        <p:spPr/>
        <p:txBody>
          <a:bodyPr/>
          <a:lstStyle/>
          <a:p>
            <a:r>
              <a:rPr lang="en-CA" i="1" dirty="0"/>
              <a:t>Chairman Emeritus</a:t>
            </a:r>
          </a:p>
        </p:txBody>
      </p:sp>
      <p:sp>
        <p:nvSpPr>
          <p:cNvPr id="5" name="Content Placeholder 4">
            <a:extLst>
              <a:ext uri="{FF2B5EF4-FFF2-40B4-BE49-F238E27FC236}">
                <a16:creationId xmlns:a16="http://schemas.microsoft.com/office/drawing/2014/main" id="{01810AA5-1E6D-91B0-E923-F5FFB2A6F1B8}"/>
              </a:ext>
            </a:extLst>
          </p:cNvPr>
          <p:cNvSpPr>
            <a:spLocks noGrp="1"/>
          </p:cNvSpPr>
          <p:nvPr>
            <p:ph sz="quarter" idx="14"/>
          </p:nvPr>
        </p:nvSpPr>
        <p:spPr>
          <a:xfrm>
            <a:off x="4856289" y="1368296"/>
            <a:ext cx="4873499" cy="5349240"/>
          </a:xfrm>
        </p:spPr>
        <p:txBody>
          <a:bodyPr/>
          <a:lstStyle/>
          <a:p>
            <a:pPr marL="0" indent="0">
              <a:buNone/>
            </a:pPr>
            <a:endParaRPr lang="en-CA" sz="1600" dirty="0"/>
          </a:p>
          <a:p>
            <a:r>
              <a:rPr lang="en-CA" sz="1600" dirty="0"/>
              <a:t>Norman Keevil – Chairman Emeritus</a:t>
            </a:r>
          </a:p>
          <a:p>
            <a:pPr lvl="1"/>
            <a:r>
              <a:rPr lang="en-CA" sz="1600" dirty="0"/>
              <a:t>Worked with Teck Resources for 60 years</a:t>
            </a:r>
          </a:p>
          <a:p>
            <a:pPr marL="0" indent="0">
              <a:buNone/>
            </a:pPr>
            <a:endParaRPr lang="en-CA" sz="1600" dirty="0"/>
          </a:p>
          <a:p>
            <a:r>
              <a:rPr lang="en-CA" sz="1600" dirty="0"/>
              <a:t>Dr. Keevil is a lifetime director of the Mining Association of Canada and was inducted into the Canadian Mining Hall of Fame in January 2004 and the Canadian Business Hall of Fame in 2012</a:t>
            </a:r>
          </a:p>
          <a:p>
            <a:pPr marL="0" indent="0">
              <a:buNone/>
            </a:pPr>
            <a:endParaRPr lang="en-CA" sz="1600" dirty="0"/>
          </a:p>
          <a:p>
            <a:r>
              <a:rPr lang="en-CA" sz="1600" dirty="0"/>
              <a:t>Education</a:t>
            </a:r>
          </a:p>
          <a:p>
            <a:pPr lvl="1"/>
            <a:r>
              <a:rPr lang="en-CA" sz="1600" dirty="0"/>
              <a:t>Doctorate in Geophysics – University of California, Berkley</a:t>
            </a:r>
          </a:p>
          <a:p>
            <a:pPr lvl="1"/>
            <a:r>
              <a:rPr lang="en-CA" sz="1600" dirty="0"/>
              <a:t>Bachelor of Science, Applied Geology – University of Toronto</a:t>
            </a:r>
          </a:p>
          <a:p>
            <a:pPr lvl="1"/>
            <a:r>
              <a:rPr lang="en-CA" sz="1600" dirty="0"/>
              <a:t>Honorary Doctorate of Law – University of British Columbia</a:t>
            </a:r>
          </a:p>
          <a:p>
            <a:pPr marL="228600" lvl="1" indent="0">
              <a:buNone/>
            </a:pPr>
            <a:endParaRPr lang="en-CA" sz="1600" dirty="0"/>
          </a:p>
          <a:p>
            <a:pPr marL="228600" lvl="1" indent="0">
              <a:buNone/>
            </a:pPr>
            <a:endParaRPr lang="en-CA" sz="1600" dirty="0"/>
          </a:p>
          <a:p>
            <a:pPr marL="228600" lvl="1" indent="0">
              <a:buNone/>
            </a:pPr>
            <a:endParaRPr lang="en-CA" sz="1600" dirty="0"/>
          </a:p>
          <a:p>
            <a:pPr marL="228600" lvl="1" indent="0">
              <a:buNone/>
            </a:pPr>
            <a:endParaRPr lang="en-CA" sz="1600" dirty="0"/>
          </a:p>
          <a:p>
            <a:pPr lvl="1"/>
            <a:endParaRPr lang="en-CA" sz="1600" dirty="0"/>
          </a:p>
          <a:p>
            <a:pPr lvl="1"/>
            <a:endParaRPr lang="en-CA" sz="1600" dirty="0"/>
          </a:p>
          <a:p>
            <a:pPr marL="0" indent="0">
              <a:buNone/>
            </a:pPr>
            <a:endParaRPr lang="en-CA" dirty="0"/>
          </a:p>
          <a:p>
            <a:pPr marL="228600" lvl="1" indent="0">
              <a:buNone/>
            </a:pPr>
            <a:endParaRPr lang="en-CA" dirty="0"/>
          </a:p>
        </p:txBody>
      </p:sp>
      <p:sp>
        <p:nvSpPr>
          <p:cNvPr id="6" name="Title 5">
            <a:extLst>
              <a:ext uri="{FF2B5EF4-FFF2-40B4-BE49-F238E27FC236}">
                <a16:creationId xmlns:a16="http://schemas.microsoft.com/office/drawing/2014/main" id="{2AFD0443-C6F6-4B4D-B23E-F21F4AEA0B44}"/>
              </a:ext>
            </a:extLst>
          </p:cNvPr>
          <p:cNvSpPr>
            <a:spLocks noGrp="1"/>
          </p:cNvSpPr>
          <p:nvPr>
            <p:ph type="title"/>
          </p:nvPr>
        </p:nvSpPr>
        <p:spPr/>
        <p:txBody>
          <a:bodyPr/>
          <a:lstStyle/>
          <a:p>
            <a:r>
              <a:rPr lang="en-CA" dirty="0"/>
              <a:t>Other Notable Figures</a:t>
            </a:r>
          </a:p>
        </p:txBody>
      </p:sp>
      <p:sp>
        <p:nvSpPr>
          <p:cNvPr id="7" name="Text Placeholder 3">
            <a:extLst>
              <a:ext uri="{FF2B5EF4-FFF2-40B4-BE49-F238E27FC236}">
                <a16:creationId xmlns:a16="http://schemas.microsoft.com/office/drawing/2014/main" id="{476DFA8A-5A12-EF72-7E68-749933E98D5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8" name="Footer Placeholder 2">
            <a:extLst>
              <a:ext uri="{FF2B5EF4-FFF2-40B4-BE49-F238E27FC236}">
                <a16:creationId xmlns:a16="http://schemas.microsoft.com/office/drawing/2014/main" id="{DE0DF286-B654-909E-CF1D-F8F7C909D661}"/>
              </a:ext>
            </a:extLst>
          </p:cNvPr>
          <p:cNvSpPr>
            <a:spLocks noGrp="1"/>
          </p:cNvSpPr>
          <p:nvPr>
            <p:ph type="ftr" sz="quarter" idx="13"/>
          </p:nvPr>
        </p:nvSpPr>
        <p:spPr>
          <a:xfrm>
            <a:off x="642938" y="7035954"/>
            <a:ext cx="6400800" cy="414338"/>
          </a:xfrm>
        </p:spPr>
        <p:txBody>
          <a:bodyPr/>
          <a:lstStyle/>
          <a:p>
            <a:r>
              <a:rPr lang="en-CA" dirty="0"/>
              <a:t>Source(s): Company filings</a:t>
            </a:r>
          </a:p>
        </p:txBody>
      </p:sp>
      <p:pic>
        <p:nvPicPr>
          <p:cNvPr id="8194" name="Picture 2">
            <a:extLst>
              <a:ext uri="{FF2B5EF4-FFF2-40B4-BE49-F238E27FC236}">
                <a16:creationId xmlns:a16="http://schemas.microsoft.com/office/drawing/2014/main" id="{0C32FE57-F498-917B-F81D-221B0AA1F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96" y="1772575"/>
            <a:ext cx="3020504" cy="402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041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624B9-E83E-6D49-42F5-A0C8B209B373}"/>
              </a:ext>
            </a:extLst>
          </p:cNvPr>
          <p:cNvSpPr>
            <a:spLocks noGrp="1"/>
          </p:cNvSpPr>
          <p:nvPr>
            <p:ph type="body" sz="quarter" idx="12"/>
          </p:nvPr>
        </p:nvSpPr>
        <p:spPr/>
        <p:txBody>
          <a:bodyPr/>
          <a:lstStyle/>
          <a:p>
            <a:r>
              <a:rPr lang="en-CA" i="1" dirty="0"/>
              <a:t>Financial Metrics</a:t>
            </a:r>
          </a:p>
        </p:txBody>
      </p:sp>
      <p:sp>
        <p:nvSpPr>
          <p:cNvPr id="3" name="Footer Placeholder 2">
            <a:extLst>
              <a:ext uri="{FF2B5EF4-FFF2-40B4-BE49-F238E27FC236}">
                <a16:creationId xmlns:a16="http://schemas.microsoft.com/office/drawing/2014/main" id="{DFDBC54A-6B8C-BAAA-A3DB-ABBF0D83B9CC}"/>
              </a:ext>
            </a:extLst>
          </p:cNvPr>
          <p:cNvSpPr>
            <a:spLocks noGrp="1"/>
          </p:cNvSpPr>
          <p:nvPr>
            <p:ph type="ftr" sz="quarter" idx="13"/>
          </p:nvPr>
        </p:nvSpPr>
        <p:spPr/>
        <p:txBody>
          <a:bodyPr/>
          <a:lstStyle/>
          <a:p>
            <a:r>
              <a:rPr lang="en-CA" dirty="0"/>
              <a:t>Source(s): Company filings</a:t>
            </a:r>
          </a:p>
          <a:p>
            <a:endParaRPr lang="en-CA" dirty="0"/>
          </a:p>
          <a:p>
            <a:endParaRPr lang="en-CA" dirty="0"/>
          </a:p>
        </p:txBody>
      </p:sp>
      <p:sp>
        <p:nvSpPr>
          <p:cNvPr id="4" name="Text Placeholder 3">
            <a:extLst>
              <a:ext uri="{FF2B5EF4-FFF2-40B4-BE49-F238E27FC236}">
                <a16:creationId xmlns:a16="http://schemas.microsoft.com/office/drawing/2014/main" id="{81B6D864-9B58-37E2-D039-EC0D9F2725C8}"/>
              </a:ext>
            </a:extLst>
          </p:cNvPr>
          <p:cNvSpPr>
            <a:spLocks noGrp="1"/>
          </p:cNvSpPr>
          <p:nvPr>
            <p:ph type="body" sz="quarter" idx="10"/>
          </p:nvPr>
        </p:nvSpPr>
        <p:spPr/>
        <p:txBody>
          <a:bodyPr/>
          <a:lstStyle/>
          <a:p>
            <a:r>
              <a:rPr lang="en-CA" sz="800" dirty="0"/>
              <a:t>Teck Resources</a:t>
            </a:r>
          </a:p>
        </p:txBody>
      </p:sp>
      <p:sp>
        <p:nvSpPr>
          <p:cNvPr id="6" name="Title 5">
            <a:extLst>
              <a:ext uri="{FF2B5EF4-FFF2-40B4-BE49-F238E27FC236}">
                <a16:creationId xmlns:a16="http://schemas.microsoft.com/office/drawing/2014/main" id="{C7CF7093-39BE-2794-D8C5-E9BE9921B62B}"/>
              </a:ext>
            </a:extLst>
          </p:cNvPr>
          <p:cNvSpPr>
            <a:spLocks noGrp="1"/>
          </p:cNvSpPr>
          <p:nvPr>
            <p:ph type="title"/>
          </p:nvPr>
        </p:nvSpPr>
        <p:spPr/>
        <p:txBody>
          <a:bodyPr/>
          <a:lstStyle/>
          <a:p>
            <a:r>
              <a:rPr lang="en-CA" dirty="0"/>
              <a:t>Teck Resources Q3 2023 Earnings</a:t>
            </a:r>
          </a:p>
        </p:txBody>
      </p:sp>
      <p:pic>
        <p:nvPicPr>
          <p:cNvPr id="7" name="Picture 6">
            <a:extLst>
              <a:ext uri="{FF2B5EF4-FFF2-40B4-BE49-F238E27FC236}">
                <a16:creationId xmlns:a16="http://schemas.microsoft.com/office/drawing/2014/main" id="{88AD88F1-8D35-67F9-99D5-A5F128F60E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4200" y="2319207"/>
            <a:ext cx="8010000" cy="3133986"/>
          </a:xfrm>
          <a:prstGeom prst="rect">
            <a:avLst/>
          </a:prstGeom>
        </p:spPr>
      </p:pic>
    </p:spTree>
    <p:extLst>
      <p:ext uri="{BB962C8B-B14F-4D97-AF65-F5344CB8AC3E}">
        <p14:creationId xmlns:p14="http://schemas.microsoft.com/office/powerpoint/2010/main" val="127572180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8059A5-2DB9-816E-5717-B5B12E935074}"/>
              </a:ext>
            </a:extLst>
          </p:cNvPr>
          <p:cNvSpPr/>
          <p:nvPr/>
        </p:nvSpPr>
        <p:spPr bwMode="auto">
          <a:xfrm>
            <a:off x="342681" y="4316565"/>
            <a:ext cx="9557062" cy="292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3" name="Footer Placeholder 2">
            <a:extLst>
              <a:ext uri="{FF2B5EF4-FFF2-40B4-BE49-F238E27FC236}">
                <a16:creationId xmlns:a16="http://schemas.microsoft.com/office/drawing/2014/main" id="{CA2DF941-97B7-FB0C-23E0-E290BB785E30}"/>
              </a:ext>
            </a:extLst>
          </p:cNvPr>
          <p:cNvSpPr>
            <a:spLocks noGrp="1"/>
          </p:cNvSpPr>
          <p:nvPr>
            <p:ph type="ftr" sz="quarter" idx="13"/>
          </p:nvPr>
        </p:nvSpPr>
        <p:spPr/>
        <p:txBody>
          <a:bodyPr/>
          <a:lstStyle/>
          <a:p>
            <a:r>
              <a:rPr lang="en-CA" dirty="0"/>
              <a:t>Source(s): Company filings</a:t>
            </a:r>
          </a:p>
        </p:txBody>
      </p:sp>
      <p:sp>
        <p:nvSpPr>
          <p:cNvPr id="4" name="Text Placeholder 3">
            <a:extLst>
              <a:ext uri="{FF2B5EF4-FFF2-40B4-BE49-F238E27FC236}">
                <a16:creationId xmlns:a16="http://schemas.microsoft.com/office/drawing/2014/main" id="{33B63E67-F107-E4FC-55EC-1E923B746E4C}"/>
              </a:ext>
            </a:extLst>
          </p:cNvPr>
          <p:cNvSpPr>
            <a:spLocks noGrp="1"/>
          </p:cNvSpPr>
          <p:nvPr>
            <p:ph type="body" sz="quarter" idx="10"/>
          </p:nvPr>
        </p:nvSpPr>
        <p:spPr/>
        <p:txBody>
          <a:bodyPr/>
          <a:lstStyle/>
          <a:p>
            <a:r>
              <a:rPr lang="en-CA" sz="800" dirty="0"/>
              <a:t>Teck Resources</a:t>
            </a:r>
          </a:p>
        </p:txBody>
      </p:sp>
      <p:sp>
        <p:nvSpPr>
          <p:cNvPr id="7" name="Content Placeholder 6">
            <a:extLst>
              <a:ext uri="{FF2B5EF4-FFF2-40B4-BE49-F238E27FC236}">
                <a16:creationId xmlns:a16="http://schemas.microsoft.com/office/drawing/2014/main" id="{F6817B62-2FAC-C3FF-DBF7-3BCF2FE40E08}"/>
              </a:ext>
            </a:extLst>
          </p:cNvPr>
          <p:cNvSpPr>
            <a:spLocks noGrp="1"/>
          </p:cNvSpPr>
          <p:nvPr>
            <p:ph sz="quarter" idx="16"/>
          </p:nvPr>
        </p:nvSpPr>
        <p:spPr>
          <a:xfrm>
            <a:off x="336133" y="4851836"/>
            <a:ext cx="9391050" cy="2117265"/>
          </a:xfrm>
        </p:spPr>
        <p:txBody>
          <a:bodyPr/>
          <a:lstStyle/>
          <a:p>
            <a:endParaRPr lang="en-CA" sz="1600" dirty="0"/>
          </a:p>
          <a:p>
            <a:r>
              <a:rPr lang="en-CA" sz="1600" dirty="0"/>
              <a:t>Executing on copper growth strategy – Quebrada Blanca Phase 2 (QB2) is a long-life, low-cost operation with major expansion potential </a:t>
            </a:r>
            <a:endParaRPr lang="en-CA" dirty="0"/>
          </a:p>
          <a:p>
            <a:r>
              <a:rPr lang="en-CA" sz="1600" dirty="0"/>
              <a:t>2023 annual copper production guidance decreased to 320,000 to 365,000 tonnes from 330,000 to 375,000 tonnes, driven by a localized geotechnical event at Highland Valley Copper that occurred in August</a:t>
            </a:r>
          </a:p>
          <a:p>
            <a:pPr lvl="1"/>
            <a:r>
              <a:rPr lang="en-CA" sz="1400" dirty="0"/>
              <a:t>2023 annual copper production guidance for QB2 is unchanged from previously disclosed guidance of 80,000 to 100,000 tonnes</a:t>
            </a:r>
          </a:p>
          <a:p>
            <a:endParaRPr lang="en-CA" dirty="0"/>
          </a:p>
        </p:txBody>
      </p:sp>
      <p:sp>
        <p:nvSpPr>
          <p:cNvPr id="10" name="Text Placeholder 1">
            <a:extLst>
              <a:ext uri="{FF2B5EF4-FFF2-40B4-BE49-F238E27FC236}">
                <a16:creationId xmlns:a16="http://schemas.microsoft.com/office/drawing/2014/main" id="{D73A05BF-452C-8DF6-E3EA-9077A2DD538C}"/>
              </a:ext>
            </a:extLst>
          </p:cNvPr>
          <p:cNvSpPr>
            <a:spLocks noGrp="1"/>
          </p:cNvSpPr>
          <p:nvPr>
            <p:ph type="body" sz="quarter" idx="12"/>
          </p:nvPr>
        </p:nvSpPr>
        <p:spPr>
          <a:xfrm>
            <a:off x="331217" y="866999"/>
            <a:ext cx="9400032" cy="182880"/>
          </a:xfrm>
        </p:spPr>
        <p:txBody>
          <a:bodyPr/>
          <a:lstStyle/>
          <a:p>
            <a:r>
              <a:rPr lang="en-CA" i="1" dirty="0"/>
              <a:t>Management Guidance and Key Highlights</a:t>
            </a:r>
          </a:p>
        </p:txBody>
      </p:sp>
      <p:sp>
        <p:nvSpPr>
          <p:cNvPr id="11" name="Title 5">
            <a:extLst>
              <a:ext uri="{FF2B5EF4-FFF2-40B4-BE49-F238E27FC236}">
                <a16:creationId xmlns:a16="http://schemas.microsoft.com/office/drawing/2014/main" id="{02B02A4C-A815-844A-CFC4-C750520AEA27}"/>
              </a:ext>
            </a:extLst>
          </p:cNvPr>
          <p:cNvSpPr>
            <a:spLocks noGrp="1"/>
          </p:cNvSpPr>
          <p:nvPr>
            <p:ph type="title"/>
          </p:nvPr>
        </p:nvSpPr>
        <p:spPr>
          <a:xfrm>
            <a:off x="331787" y="546288"/>
            <a:ext cx="9400032" cy="320040"/>
          </a:xfrm>
        </p:spPr>
        <p:txBody>
          <a:bodyPr/>
          <a:lstStyle/>
          <a:p>
            <a:r>
              <a:rPr lang="en-CA" dirty="0"/>
              <a:t>Teck Resources Q3 2023 Earnings </a:t>
            </a:r>
          </a:p>
        </p:txBody>
      </p:sp>
      <p:sp>
        <p:nvSpPr>
          <p:cNvPr id="13" name="Rectangle 12">
            <a:extLst>
              <a:ext uri="{FF2B5EF4-FFF2-40B4-BE49-F238E27FC236}">
                <a16:creationId xmlns:a16="http://schemas.microsoft.com/office/drawing/2014/main" id="{AB6A3D56-FFFB-9EB4-FD62-9C4F922EC359}"/>
              </a:ext>
            </a:extLst>
          </p:cNvPr>
          <p:cNvSpPr/>
          <p:nvPr/>
        </p:nvSpPr>
        <p:spPr bwMode="auto">
          <a:xfrm>
            <a:off x="331217" y="1233377"/>
            <a:ext cx="9557062" cy="292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1175F6B3-84E3-C2AB-6EC5-AA142F28D36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033200" y="1240825"/>
            <a:ext cx="7992000" cy="3368056"/>
          </a:xfrm>
          <a:prstGeom prst="rect">
            <a:avLst/>
          </a:prstGeom>
        </p:spPr>
      </p:pic>
      <p:sp>
        <p:nvSpPr>
          <p:cNvPr id="14" name="Rectangle 13">
            <a:extLst>
              <a:ext uri="{FF2B5EF4-FFF2-40B4-BE49-F238E27FC236}">
                <a16:creationId xmlns:a16="http://schemas.microsoft.com/office/drawing/2014/main" id="{8EDD770B-8AD9-0881-A6AD-E1E9BEA31405}"/>
              </a:ext>
            </a:extLst>
          </p:cNvPr>
          <p:cNvSpPr/>
          <p:nvPr/>
        </p:nvSpPr>
        <p:spPr bwMode="auto">
          <a:xfrm>
            <a:off x="250669" y="4542293"/>
            <a:ext cx="9557062" cy="292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9" name="Content Placeholder 8">
            <a:extLst>
              <a:ext uri="{FF2B5EF4-FFF2-40B4-BE49-F238E27FC236}">
                <a16:creationId xmlns:a16="http://schemas.microsoft.com/office/drawing/2014/main" id="{A0BE5C3B-091F-E7FA-8D84-E76424A51CF1}"/>
              </a:ext>
            </a:extLst>
          </p:cNvPr>
          <p:cNvSpPr>
            <a:spLocks noGrp="1"/>
          </p:cNvSpPr>
          <p:nvPr>
            <p:ph sz="quarter" idx="20"/>
          </p:nvPr>
        </p:nvSpPr>
        <p:spPr>
          <a:xfrm>
            <a:off x="334294" y="4833960"/>
            <a:ext cx="9391050" cy="292100"/>
          </a:xfrm>
        </p:spPr>
        <p:txBody>
          <a:bodyPr/>
          <a:lstStyle/>
          <a:p>
            <a:r>
              <a:rPr lang="en-CA" dirty="0"/>
              <a:t>Key Highlights</a:t>
            </a:r>
          </a:p>
        </p:txBody>
      </p:sp>
    </p:spTree>
    <p:extLst>
      <p:ext uri="{BB962C8B-B14F-4D97-AF65-F5344CB8AC3E}">
        <p14:creationId xmlns:p14="http://schemas.microsoft.com/office/powerpoint/2010/main" val="418311073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1FE916-47AC-C431-922C-8D2803850191}"/>
              </a:ext>
            </a:extLst>
          </p:cNvPr>
          <p:cNvSpPr>
            <a:spLocks noGrp="1"/>
          </p:cNvSpPr>
          <p:nvPr>
            <p:ph type="body" sz="quarter" idx="12"/>
          </p:nvPr>
        </p:nvSpPr>
        <p:spPr/>
        <p:txBody>
          <a:bodyPr/>
          <a:lstStyle/>
          <a:p>
            <a:r>
              <a:rPr lang="en-CA" i="1" dirty="0"/>
              <a:t>Q3 2023</a:t>
            </a:r>
          </a:p>
        </p:txBody>
      </p:sp>
      <p:sp>
        <p:nvSpPr>
          <p:cNvPr id="5" name="Text Placeholder 3">
            <a:extLst>
              <a:ext uri="{FF2B5EF4-FFF2-40B4-BE49-F238E27FC236}">
                <a16:creationId xmlns:a16="http://schemas.microsoft.com/office/drawing/2014/main" id="{DF45D81D-8B76-6948-5296-C61761768B29}"/>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A9CFFEF6-BD04-B13B-FE73-CF2CC1BE5AEB}"/>
              </a:ext>
            </a:extLst>
          </p:cNvPr>
          <p:cNvSpPr>
            <a:spLocks noGrp="1"/>
          </p:cNvSpPr>
          <p:nvPr>
            <p:ph type="ftr" sz="quarter" idx="13"/>
          </p:nvPr>
        </p:nvSpPr>
        <p:spPr>
          <a:xfrm>
            <a:off x="642938" y="7035954"/>
            <a:ext cx="6400800" cy="414338"/>
          </a:xfrm>
        </p:spPr>
        <p:txBody>
          <a:bodyPr/>
          <a:lstStyle/>
          <a:p>
            <a:r>
              <a:rPr lang="en-CA" dirty="0"/>
              <a:t>Source(s): Company filings</a:t>
            </a:r>
          </a:p>
        </p:txBody>
      </p:sp>
      <p:sp>
        <p:nvSpPr>
          <p:cNvPr id="13" name="Title 5">
            <a:extLst>
              <a:ext uri="{FF2B5EF4-FFF2-40B4-BE49-F238E27FC236}">
                <a16:creationId xmlns:a16="http://schemas.microsoft.com/office/drawing/2014/main" id="{28C81454-246A-5579-3BF8-C31EA6CE1AB6}"/>
              </a:ext>
            </a:extLst>
          </p:cNvPr>
          <p:cNvSpPr>
            <a:spLocks noGrp="1"/>
          </p:cNvSpPr>
          <p:nvPr>
            <p:ph type="title"/>
          </p:nvPr>
        </p:nvSpPr>
        <p:spPr>
          <a:xfrm>
            <a:off x="331787" y="546288"/>
            <a:ext cx="9400032" cy="320040"/>
          </a:xfrm>
        </p:spPr>
        <p:txBody>
          <a:bodyPr/>
          <a:lstStyle/>
          <a:p>
            <a:r>
              <a:rPr lang="en-CA" dirty="0"/>
              <a:t>Financials - Balance Sheet</a:t>
            </a:r>
          </a:p>
        </p:txBody>
      </p:sp>
      <p:pic>
        <p:nvPicPr>
          <p:cNvPr id="3" name="Picture 2" descr="A screenshot of a financial statement&#10;&#10;Description automatically generated">
            <a:extLst>
              <a:ext uri="{FF2B5EF4-FFF2-40B4-BE49-F238E27FC236}">
                <a16:creationId xmlns:a16="http://schemas.microsoft.com/office/drawing/2014/main" id="{DB0EFC10-B42C-6BAF-C931-3B9D6D7ADE82}"/>
              </a:ext>
            </a:extLst>
          </p:cNvPr>
          <p:cNvPicPr>
            <a:picLocks noChangeAspect="1"/>
          </p:cNvPicPr>
          <p:nvPr/>
        </p:nvPicPr>
        <p:blipFill>
          <a:blip r:embed="rId2"/>
          <a:stretch>
            <a:fillRect/>
          </a:stretch>
        </p:blipFill>
        <p:spPr>
          <a:xfrm>
            <a:off x="2524955" y="1128871"/>
            <a:ext cx="5004779" cy="5388618"/>
          </a:xfrm>
          <a:prstGeom prst="rect">
            <a:avLst/>
          </a:prstGeom>
        </p:spPr>
      </p:pic>
    </p:spTree>
    <p:extLst>
      <p:ext uri="{BB962C8B-B14F-4D97-AF65-F5344CB8AC3E}">
        <p14:creationId xmlns:p14="http://schemas.microsoft.com/office/powerpoint/2010/main" val="398753873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1EC0-B331-FE1D-B75F-9DAA4C842C62}"/>
              </a:ext>
            </a:extLst>
          </p:cNvPr>
          <p:cNvSpPr>
            <a:spLocks noGrp="1"/>
          </p:cNvSpPr>
          <p:nvPr>
            <p:ph type="body" sz="quarter" idx="12"/>
          </p:nvPr>
        </p:nvSpPr>
        <p:spPr/>
        <p:txBody>
          <a:bodyPr/>
          <a:lstStyle/>
          <a:p>
            <a:r>
              <a:rPr lang="en-CA" i="1" dirty="0"/>
              <a:t>FY 2022</a:t>
            </a:r>
          </a:p>
        </p:txBody>
      </p:sp>
      <p:sp>
        <p:nvSpPr>
          <p:cNvPr id="6" name="Title 5">
            <a:extLst>
              <a:ext uri="{FF2B5EF4-FFF2-40B4-BE49-F238E27FC236}">
                <a16:creationId xmlns:a16="http://schemas.microsoft.com/office/drawing/2014/main" id="{1D678515-D06F-6357-14CE-B49D54149067}"/>
              </a:ext>
            </a:extLst>
          </p:cNvPr>
          <p:cNvSpPr>
            <a:spLocks noGrp="1"/>
          </p:cNvSpPr>
          <p:nvPr>
            <p:ph type="title"/>
          </p:nvPr>
        </p:nvSpPr>
        <p:spPr/>
        <p:txBody>
          <a:bodyPr/>
          <a:lstStyle/>
          <a:p>
            <a:r>
              <a:rPr lang="en-CA" dirty="0"/>
              <a:t>Financials - Balance Sheet</a:t>
            </a:r>
          </a:p>
        </p:txBody>
      </p:sp>
      <p:sp>
        <p:nvSpPr>
          <p:cNvPr id="5" name="Text Placeholder 3">
            <a:extLst>
              <a:ext uri="{FF2B5EF4-FFF2-40B4-BE49-F238E27FC236}">
                <a16:creationId xmlns:a16="http://schemas.microsoft.com/office/drawing/2014/main" id="{B3499224-8170-75C2-77FD-106504BF64C3}"/>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229F3905-6FB9-87B1-12E9-559D60BE1030}"/>
              </a:ext>
            </a:extLst>
          </p:cNvPr>
          <p:cNvSpPr>
            <a:spLocks noGrp="1"/>
          </p:cNvSpPr>
          <p:nvPr>
            <p:ph type="ftr" sz="quarter" idx="13"/>
          </p:nvPr>
        </p:nvSpPr>
        <p:spPr>
          <a:xfrm>
            <a:off x="642938" y="7035954"/>
            <a:ext cx="6400800" cy="414338"/>
          </a:xfrm>
        </p:spPr>
        <p:txBody>
          <a:bodyPr/>
          <a:lstStyle/>
          <a:p>
            <a:r>
              <a:rPr lang="en-CA" dirty="0"/>
              <a:t>Source(s): Company filings</a:t>
            </a:r>
          </a:p>
        </p:txBody>
      </p:sp>
      <p:pic>
        <p:nvPicPr>
          <p:cNvPr id="3" name="Picture 2" descr="A screenshot of a financial statement&#10;&#10;Description automatically generated">
            <a:extLst>
              <a:ext uri="{FF2B5EF4-FFF2-40B4-BE49-F238E27FC236}">
                <a16:creationId xmlns:a16="http://schemas.microsoft.com/office/drawing/2014/main" id="{84BA4A11-C2E3-FEC4-89ED-EC87C0C307EC}"/>
              </a:ext>
            </a:extLst>
          </p:cNvPr>
          <p:cNvPicPr>
            <a:picLocks noChangeAspect="1"/>
          </p:cNvPicPr>
          <p:nvPr/>
        </p:nvPicPr>
        <p:blipFill>
          <a:blip r:embed="rId2"/>
          <a:stretch>
            <a:fillRect/>
          </a:stretch>
        </p:blipFill>
        <p:spPr>
          <a:xfrm>
            <a:off x="2472404" y="1190631"/>
            <a:ext cx="5109882" cy="5391138"/>
          </a:xfrm>
          <a:prstGeom prst="rect">
            <a:avLst/>
          </a:prstGeom>
        </p:spPr>
      </p:pic>
      <p:sp>
        <p:nvSpPr>
          <p:cNvPr id="9" name="Rectangle: Rounded Corners 8">
            <a:extLst>
              <a:ext uri="{FF2B5EF4-FFF2-40B4-BE49-F238E27FC236}">
                <a16:creationId xmlns:a16="http://schemas.microsoft.com/office/drawing/2014/main" id="{270D975E-E9A9-E920-AC99-7BD17E5830C2}"/>
              </a:ext>
            </a:extLst>
          </p:cNvPr>
          <p:cNvSpPr/>
          <p:nvPr/>
        </p:nvSpPr>
        <p:spPr bwMode="auto">
          <a:xfrm>
            <a:off x="2476020" y="4097929"/>
            <a:ext cx="5065764"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2506410E-0E84-E4B5-7D32-4254BB8354B6}"/>
              </a:ext>
            </a:extLst>
          </p:cNvPr>
          <p:cNvSpPr/>
          <p:nvPr/>
        </p:nvSpPr>
        <p:spPr bwMode="auto">
          <a:xfrm>
            <a:off x="2516289" y="2354131"/>
            <a:ext cx="5065764"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1754726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report&#10;&#10;Description automatically generated">
            <a:extLst>
              <a:ext uri="{FF2B5EF4-FFF2-40B4-BE49-F238E27FC236}">
                <a16:creationId xmlns:a16="http://schemas.microsoft.com/office/drawing/2014/main" id="{A74830E1-69A7-7707-BEA5-918F88044A6C}"/>
              </a:ext>
            </a:extLst>
          </p:cNvPr>
          <p:cNvPicPr>
            <a:picLocks noChangeAspect="1"/>
          </p:cNvPicPr>
          <p:nvPr/>
        </p:nvPicPr>
        <p:blipFill>
          <a:blip r:embed="rId2"/>
          <a:stretch>
            <a:fillRect/>
          </a:stretch>
        </p:blipFill>
        <p:spPr>
          <a:xfrm>
            <a:off x="1799742" y="1017802"/>
            <a:ext cx="6581330" cy="5747299"/>
          </a:xfrm>
          <a:prstGeom prst="rect">
            <a:avLst/>
          </a:prstGeom>
        </p:spPr>
      </p:pic>
      <p:sp>
        <p:nvSpPr>
          <p:cNvPr id="2" name="Text Placeholder 1">
            <a:extLst>
              <a:ext uri="{FF2B5EF4-FFF2-40B4-BE49-F238E27FC236}">
                <a16:creationId xmlns:a16="http://schemas.microsoft.com/office/drawing/2014/main" id="{10F082EC-FB94-1FDC-FF1C-09B0CC161D81}"/>
              </a:ext>
            </a:extLst>
          </p:cNvPr>
          <p:cNvSpPr>
            <a:spLocks noGrp="1"/>
          </p:cNvSpPr>
          <p:nvPr>
            <p:ph type="body" sz="quarter" idx="12"/>
          </p:nvPr>
        </p:nvSpPr>
        <p:spPr/>
        <p:txBody>
          <a:bodyPr/>
          <a:lstStyle/>
          <a:p>
            <a:r>
              <a:rPr lang="en-CA" i="1"/>
              <a:t>FY2022 </a:t>
            </a:r>
          </a:p>
          <a:p>
            <a:endParaRPr lang="en-CA" i="1"/>
          </a:p>
        </p:txBody>
      </p:sp>
      <p:sp>
        <p:nvSpPr>
          <p:cNvPr id="5" name="Text Placeholder 3">
            <a:extLst>
              <a:ext uri="{FF2B5EF4-FFF2-40B4-BE49-F238E27FC236}">
                <a16:creationId xmlns:a16="http://schemas.microsoft.com/office/drawing/2014/main" id="{4A924986-0238-A98F-8F5C-6E31174D6CAE}"/>
              </a:ext>
            </a:extLst>
          </p:cNvPr>
          <p:cNvSpPr>
            <a:spLocks noGrp="1"/>
          </p:cNvSpPr>
          <p:nvPr>
            <p:ph type="body" sz="quarter" idx="10"/>
          </p:nvPr>
        </p:nvSpPr>
        <p:spPr>
          <a:xfrm>
            <a:off x="5121275" y="301625"/>
            <a:ext cx="4608513" cy="128588"/>
          </a:xfrm>
        </p:spPr>
        <p:txBody>
          <a:bodyPr/>
          <a:lstStyle/>
          <a:p>
            <a:r>
              <a:rPr lang="en-CA" sz="800"/>
              <a:t>Teck Resources</a:t>
            </a:r>
          </a:p>
        </p:txBody>
      </p:sp>
      <p:sp>
        <p:nvSpPr>
          <p:cNvPr id="7" name="Footer Placeholder 2">
            <a:extLst>
              <a:ext uri="{FF2B5EF4-FFF2-40B4-BE49-F238E27FC236}">
                <a16:creationId xmlns:a16="http://schemas.microsoft.com/office/drawing/2014/main" id="{5C381F47-B611-16FC-6DEF-81482F38A6FE}"/>
              </a:ext>
            </a:extLst>
          </p:cNvPr>
          <p:cNvSpPr>
            <a:spLocks noGrp="1"/>
          </p:cNvSpPr>
          <p:nvPr>
            <p:ph type="ftr" sz="quarter" idx="13"/>
          </p:nvPr>
        </p:nvSpPr>
        <p:spPr>
          <a:xfrm>
            <a:off x="642938" y="7035954"/>
            <a:ext cx="6400800" cy="414338"/>
          </a:xfrm>
        </p:spPr>
        <p:txBody>
          <a:bodyPr/>
          <a:lstStyle/>
          <a:p>
            <a:r>
              <a:rPr lang="en-CA"/>
              <a:t>Source(s): Company filings</a:t>
            </a:r>
          </a:p>
        </p:txBody>
      </p:sp>
      <p:sp>
        <p:nvSpPr>
          <p:cNvPr id="10" name="Title 5">
            <a:extLst>
              <a:ext uri="{FF2B5EF4-FFF2-40B4-BE49-F238E27FC236}">
                <a16:creationId xmlns:a16="http://schemas.microsoft.com/office/drawing/2014/main" id="{84D03255-7C79-6A8F-7667-4AE43484B3D6}"/>
              </a:ext>
            </a:extLst>
          </p:cNvPr>
          <p:cNvSpPr>
            <a:spLocks noGrp="1"/>
          </p:cNvSpPr>
          <p:nvPr>
            <p:ph type="title"/>
          </p:nvPr>
        </p:nvSpPr>
        <p:spPr>
          <a:xfrm>
            <a:off x="331787" y="546288"/>
            <a:ext cx="9400032" cy="320040"/>
          </a:xfrm>
        </p:spPr>
        <p:txBody>
          <a:bodyPr/>
          <a:lstStyle/>
          <a:p>
            <a:r>
              <a:rPr lang="en-CA">
                <a:latin typeface="Trebuchet MS"/>
              </a:rPr>
              <a:t>Financials – Consolidated Statement of Income</a:t>
            </a:r>
            <a:endParaRPr lang="en-CA"/>
          </a:p>
        </p:txBody>
      </p:sp>
      <p:sp>
        <p:nvSpPr>
          <p:cNvPr id="6" name="Rectangle: Rounded Corners 5">
            <a:extLst>
              <a:ext uri="{FF2B5EF4-FFF2-40B4-BE49-F238E27FC236}">
                <a16:creationId xmlns:a16="http://schemas.microsoft.com/office/drawing/2014/main" id="{89999A91-71F0-4DA4-7A28-99127DF55DF3}"/>
              </a:ext>
            </a:extLst>
          </p:cNvPr>
          <p:cNvSpPr/>
          <p:nvPr/>
        </p:nvSpPr>
        <p:spPr bwMode="auto">
          <a:xfrm>
            <a:off x="1833117" y="1440349"/>
            <a:ext cx="6505681"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9" name="Rectangle: Rounded Corners 8">
            <a:extLst>
              <a:ext uri="{FF2B5EF4-FFF2-40B4-BE49-F238E27FC236}">
                <a16:creationId xmlns:a16="http://schemas.microsoft.com/office/drawing/2014/main" id="{8591D20A-5BFC-ABF4-0FA4-2B7CCC98A7B4}"/>
              </a:ext>
            </a:extLst>
          </p:cNvPr>
          <p:cNvSpPr/>
          <p:nvPr/>
        </p:nvSpPr>
        <p:spPr bwMode="auto">
          <a:xfrm>
            <a:off x="1831778" y="3173513"/>
            <a:ext cx="6505681"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44019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5CBBF-E6C7-E426-A6A9-133F47014D2F}"/>
              </a:ext>
            </a:extLst>
          </p:cNvPr>
          <p:cNvPicPr>
            <a:picLocks noChangeAspect="1"/>
          </p:cNvPicPr>
          <p:nvPr/>
        </p:nvPicPr>
        <p:blipFill>
          <a:blip r:embed="rId2"/>
          <a:stretch>
            <a:fillRect/>
          </a:stretch>
        </p:blipFill>
        <p:spPr>
          <a:xfrm>
            <a:off x="1967907" y="1189568"/>
            <a:ext cx="6129386" cy="5393264"/>
          </a:xfrm>
          <a:prstGeom prst="rect">
            <a:avLst/>
          </a:prstGeom>
        </p:spPr>
      </p:pic>
      <p:sp>
        <p:nvSpPr>
          <p:cNvPr id="2" name="Text Placeholder 1">
            <a:extLst>
              <a:ext uri="{FF2B5EF4-FFF2-40B4-BE49-F238E27FC236}">
                <a16:creationId xmlns:a16="http://schemas.microsoft.com/office/drawing/2014/main" id="{DA7C98E5-3BF9-D2CE-E793-ABA3BF46E2F7}"/>
              </a:ext>
            </a:extLst>
          </p:cNvPr>
          <p:cNvSpPr>
            <a:spLocks noGrp="1"/>
          </p:cNvSpPr>
          <p:nvPr>
            <p:ph type="body" sz="quarter" idx="12"/>
          </p:nvPr>
        </p:nvSpPr>
        <p:spPr/>
        <p:txBody>
          <a:bodyPr/>
          <a:lstStyle/>
          <a:p>
            <a:r>
              <a:rPr lang="en-CA" i="1"/>
              <a:t>Q3 2023</a:t>
            </a:r>
          </a:p>
        </p:txBody>
      </p:sp>
      <p:sp>
        <p:nvSpPr>
          <p:cNvPr id="5" name="Text Placeholder 3">
            <a:extLst>
              <a:ext uri="{FF2B5EF4-FFF2-40B4-BE49-F238E27FC236}">
                <a16:creationId xmlns:a16="http://schemas.microsoft.com/office/drawing/2014/main" id="{58841871-22A4-05DE-02F0-67139F567B4C}"/>
              </a:ext>
            </a:extLst>
          </p:cNvPr>
          <p:cNvSpPr>
            <a:spLocks noGrp="1"/>
          </p:cNvSpPr>
          <p:nvPr>
            <p:ph type="body" sz="quarter" idx="10"/>
          </p:nvPr>
        </p:nvSpPr>
        <p:spPr>
          <a:xfrm>
            <a:off x="5121275" y="301625"/>
            <a:ext cx="4608513" cy="128588"/>
          </a:xfrm>
        </p:spPr>
        <p:txBody>
          <a:bodyPr/>
          <a:lstStyle/>
          <a:p>
            <a:r>
              <a:rPr lang="en-CA" sz="800"/>
              <a:t>Teck Resources</a:t>
            </a:r>
          </a:p>
        </p:txBody>
      </p:sp>
      <p:sp>
        <p:nvSpPr>
          <p:cNvPr id="7" name="Footer Placeholder 2">
            <a:extLst>
              <a:ext uri="{FF2B5EF4-FFF2-40B4-BE49-F238E27FC236}">
                <a16:creationId xmlns:a16="http://schemas.microsoft.com/office/drawing/2014/main" id="{E7C54F4D-84EE-86C1-70C6-AF9FE4E2CACF}"/>
              </a:ext>
            </a:extLst>
          </p:cNvPr>
          <p:cNvSpPr>
            <a:spLocks noGrp="1"/>
          </p:cNvSpPr>
          <p:nvPr>
            <p:ph type="ftr" sz="quarter" idx="13"/>
          </p:nvPr>
        </p:nvSpPr>
        <p:spPr>
          <a:xfrm>
            <a:off x="642938" y="7035954"/>
            <a:ext cx="6400800" cy="414338"/>
          </a:xfrm>
        </p:spPr>
        <p:txBody>
          <a:bodyPr/>
          <a:lstStyle/>
          <a:p>
            <a:r>
              <a:rPr lang="en-CA"/>
              <a:t>Source(s): Company filings</a:t>
            </a:r>
          </a:p>
        </p:txBody>
      </p:sp>
      <p:sp>
        <p:nvSpPr>
          <p:cNvPr id="8" name="Title 5">
            <a:extLst>
              <a:ext uri="{FF2B5EF4-FFF2-40B4-BE49-F238E27FC236}">
                <a16:creationId xmlns:a16="http://schemas.microsoft.com/office/drawing/2014/main" id="{B2B19A18-8B49-89BF-9836-21A8AE756A06}"/>
              </a:ext>
            </a:extLst>
          </p:cNvPr>
          <p:cNvSpPr>
            <a:spLocks noGrp="1"/>
          </p:cNvSpPr>
          <p:nvPr>
            <p:ph type="title"/>
          </p:nvPr>
        </p:nvSpPr>
        <p:spPr>
          <a:xfrm>
            <a:off x="331787" y="546288"/>
            <a:ext cx="9400032" cy="320040"/>
          </a:xfrm>
        </p:spPr>
        <p:txBody>
          <a:bodyPr/>
          <a:lstStyle/>
          <a:p>
            <a:r>
              <a:rPr lang="en-CA">
                <a:latin typeface="Trebuchet MS"/>
              </a:rPr>
              <a:t>Financials – Consolidated Statement of Income</a:t>
            </a:r>
            <a:endParaRPr lang="en-CA"/>
          </a:p>
        </p:txBody>
      </p:sp>
      <p:sp>
        <p:nvSpPr>
          <p:cNvPr id="6" name="Rectangle: Rounded Corners 5">
            <a:extLst>
              <a:ext uri="{FF2B5EF4-FFF2-40B4-BE49-F238E27FC236}">
                <a16:creationId xmlns:a16="http://schemas.microsoft.com/office/drawing/2014/main" id="{C70CACF2-11CE-2AC5-E362-5175835987FF}"/>
              </a:ext>
            </a:extLst>
          </p:cNvPr>
          <p:cNvSpPr/>
          <p:nvPr/>
        </p:nvSpPr>
        <p:spPr bwMode="auto">
          <a:xfrm>
            <a:off x="1780565" y="4496792"/>
            <a:ext cx="6505681"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214402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F082EC-FB94-1FDC-FF1C-09B0CC161D81}"/>
              </a:ext>
            </a:extLst>
          </p:cNvPr>
          <p:cNvSpPr>
            <a:spLocks noGrp="1"/>
          </p:cNvSpPr>
          <p:nvPr>
            <p:ph type="body" sz="quarter" idx="12"/>
          </p:nvPr>
        </p:nvSpPr>
        <p:spPr/>
        <p:txBody>
          <a:bodyPr/>
          <a:lstStyle/>
          <a:p>
            <a:r>
              <a:rPr lang="en-CA" i="1"/>
              <a:t>FY2022 </a:t>
            </a:r>
          </a:p>
          <a:p>
            <a:endParaRPr lang="en-CA" i="1"/>
          </a:p>
        </p:txBody>
      </p:sp>
      <p:sp>
        <p:nvSpPr>
          <p:cNvPr id="5" name="Text Placeholder 3">
            <a:extLst>
              <a:ext uri="{FF2B5EF4-FFF2-40B4-BE49-F238E27FC236}">
                <a16:creationId xmlns:a16="http://schemas.microsoft.com/office/drawing/2014/main" id="{4A924986-0238-A98F-8F5C-6E31174D6CAE}"/>
              </a:ext>
            </a:extLst>
          </p:cNvPr>
          <p:cNvSpPr>
            <a:spLocks noGrp="1"/>
          </p:cNvSpPr>
          <p:nvPr>
            <p:ph type="body" sz="quarter" idx="10"/>
          </p:nvPr>
        </p:nvSpPr>
        <p:spPr>
          <a:xfrm>
            <a:off x="5121275" y="301625"/>
            <a:ext cx="4608513" cy="128588"/>
          </a:xfrm>
        </p:spPr>
        <p:txBody>
          <a:bodyPr/>
          <a:lstStyle/>
          <a:p>
            <a:r>
              <a:rPr lang="en-CA" sz="800"/>
              <a:t>Teck Resources</a:t>
            </a:r>
          </a:p>
        </p:txBody>
      </p:sp>
      <p:sp>
        <p:nvSpPr>
          <p:cNvPr id="7" name="Footer Placeholder 2">
            <a:extLst>
              <a:ext uri="{FF2B5EF4-FFF2-40B4-BE49-F238E27FC236}">
                <a16:creationId xmlns:a16="http://schemas.microsoft.com/office/drawing/2014/main" id="{5C381F47-B611-16FC-6DEF-81482F38A6FE}"/>
              </a:ext>
            </a:extLst>
          </p:cNvPr>
          <p:cNvSpPr>
            <a:spLocks noGrp="1"/>
          </p:cNvSpPr>
          <p:nvPr>
            <p:ph type="ftr" sz="quarter" idx="13"/>
          </p:nvPr>
        </p:nvSpPr>
        <p:spPr>
          <a:xfrm>
            <a:off x="642938" y="7035954"/>
            <a:ext cx="6400800" cy="414338"/>
          </a:xfrm>
        </p:spPr>
        <p:txBody>
          <a:bodyPr/>
          <a:lstStyle/>
          <a:p>
            <a:r>
              <a:rPr lang="en-CA"/>
              <a:t>Source(s): Company filings</a:t>
            </a:r>
          </a:p>
        </p:txBody>
      </p:sp>
      <p:sp>
        <p:nvSpPr>
          <p:cNvPr id="10" name="Title 5">
            <a:extLst>
              <a:ext uri="{FF2B5EF4-FFF2-40B4-BE49-F238E27FC236}">
                <a16:creationId xmlns:a16="http://schemas.microsoft.com/office/drawing/2014/main" id="{84D03255-7C79-6A8F-7667-4AE43484B3D6}"/>
              </a:ext>
            </a:extLst>
          </p:cNvPr>
          <p:cNvSpPr>
            <a:spLocks noGrp="1"/>
          </p:cNvSpPr>
          <p:nvPr>
            <p:ph type="title"/>
          </p:nvPr>
        </p:nvSpPr>
        <p:spPr>
          <a:xfrm>
            <a:off x="331787" y="546288"/>
            <a:ext cx="9400032" cy="320040"/>
          </a:xfrm>
        </p:spPr>
        <p:txBody>
          <a:bodyPr/>
          <a:lstStyle/>
          <a:p>
            <a:r>
              <a:rPr lang="en-CA">
                <a:latin typeface="Trebuchet MS"/>
              </a:rPr>
              <a:t>Financials – Consolidated Statement of Comprehensive Income</a:t>
            </a:r>
            <a:endParaRPr lang="en-CA"/>
          </a:p>
        </p:txBody>
      </p:sp>
      <p:pic>
        <p:nvPicPr>
          <p:cNvPr id="4" name="Picture 3" descr="A screenshot of a report&#10;&#10;Description automatically generated">
            <a:extLst>
              <a:ext uri="{FF2B5EF4-FFF2-40B4-BE49-F238E27FC236}">
                <a16:creationId xmlns:a16="http://schemas.microsoft.com/office/drawing/2014/main" id="{791341E9-5DA2-889A-FB0F-ABCC9697F3C1}"/>
              </a:ext>
            </a:extLst>
          </p:cNvPr>
          <p:cNvPicPr>
            <a:picLocks noChangeAspect="1"/>
          </p:cNvPicPr>
          <p:nvPr/>
        </p:nvPicPr>
        <p:blipFill>
          <a:blip r:embed="rId2"/>
          <a:stretch>
            <a:fillRect/>
          </a:stretch>
        </p:blipFill>
        <p:spPr>
          <a:xfrm>
            <a:off x="1589535" y="1109881"/>
            <a:ext cx="6886130" cy="5752200"/>
          </a:xfrm>
          <a:prstGeom prst="rect">
            <a:avLst/>
          </a:prstGeom>
        </p:spPr>
      </p:pic>
      <p:sp>
        <p:nvSpPr>
          <p:cNvPr id="8" name="Rectangle: Rounded Corners 7">
            <a:extLst>
              <a:ext uri="{FF2B5EF4-FFF2-40B4-BE49-F238E27FC236}">
                <a16:creationId xmlns:a16="http://schemas.microsoft.com/office/drawing/2014/main" id="{3CF91AA5-4913-B053-063E-BFFCFF94B878}"/>
              </a:ext>
            </a:extLst>
          </p:cNvPr>
          <p:cNvSpPr/>
          <p:nvPr/>
        </p:nvSpPr>
        <p:spPr bwMode="auto">
          <a:xfrm>
            <a:off x="1580869" y="2227833"/>
            <a:ext cx="6894562"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2" name="Rectangle: Rounded Corners 11">
            <a:extLst>
              <a:ext uri="{FF2B5EF4-FFF2-40B4-BE49-F238E27FC236}">
                <a16:creationId xmlns:a16="http://schemas.microsoft.com/office/drawing/2014/main" id="{E921AAEF-3308-C334-914E-1B4145984F24}"/>
              </a:ext>
            </a:extLst>
          </p:cNvPr>
          <p:cNvSpPr/>
          <p:nvPr/>
        </p:nvSpPr>
        <p:spPr bwMode="auto">
          <a:xfrm>
            <a:off x="1580869" y="3309927"/>
            <a:ext cx="6894562"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464987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C98E5-3BF9-D2CE-E793-ABA3BF46E2F7}"/>
              </a:ext>
            </a:extLst>
          </p:cNvPr>
          <p:cNvSpPr>
            <a:spLocks noGrp="1"/>
          </p:cNvSpPr>
          <p:nvPr>
            <p:ph type="body" sz="quarter" idx="12"/>
          </p:nvPr>
        </p:nvSpPr>
        <p:spPr/>
        <p:txBody>
          <a:bodyPr/>
          <a:lstStyle/>
          <a:p>
            <a:r>
              <a:rPr lang="en-CA" i="1"/>
              <a:t>Q3 2023</a:t>
            </a:r>
          </a:p>
        </p:txBody>
      </p:sp>
      <p:sp>
        <p:nvSpPr>
          <p:cNvPr id="5" name="Text Placeholder 3">
            <a:extLst>
              <a:ext uri="{FF2B5EF4-FFF2-40B4-BE49-F238E27FC236}">
                <a16:creationId xmlns:a16="http://schemas.microsoft.com/office/drawing/2014/main" id="{58841871-22A4-05DE-02F0-67139F567B4C}"/>
              </a:ext>
            </a:extLst>
          </p:cNvPr>
          <p:cNvSpPr>
            <a:spLocks noGrp="1"/>
          </p:cNvSpPr>
          <p:nvPr>
            <p:ph type="body" sz="quarter" idx="10"/>
          </p:nvPr>
        </p:nvSpPr>
        <p:spPr>
          <a:xfrm>
            <a:off x="5121275" y="301625"/>
            <a:ext cx="4608513" cy="128588"/>
          </a:xfrm>
        </p:spPr>
        <p:txBody>
          <a:bodyPr/>
          <a:lstStyle/>
          <a:p>
            <a:r>
              <a:rPr lang="en-CA" sz="800"/>
              <a:t>Teck Resources</a:t>
            </a:r>
          </a:p>
        </p:txBody>
      </p:sp>
      <p:sp>
        <p:nvSpPr>
          <p:cNvPr id="7" name="Footer Placeholder 2">
            <a:extLst>
              <a:ext uri="{FF2B5EF4-FFF2-40B4-BE49-F238E27FC236}">
                <a16:creationId xmlns:a16="http://schemas.microsoft.com/office/drawing/2014/main" id="{E7C54F4D-84EE-86C1-70C6-AF9FE4E2CACF}"/>
              </a:ext>
            </a:extLst>
          </p:cNvPr>
          <p:cNvSpPr>
            <a:spLocks noGrp="1"/>
          </p:cNvSpPr>
          <p:nvPr>
            <p:ph type="ftr" sz="quarter" idx="13"/>
          </p:nvPr>
        </p:nvSpPr>
        <p:spPr>
          <a:xfrm>
            <a:off x="642938" y="7035954"/>
            <a:ext cx="6400800" cy="414338"/>
          </a:xfrm>
        </p:spPr>
        <p:txBody>
          <a:bodyPr/>
          <a:lstStyle/>
          <a:p>
            <a:r>
              <a:rPr lang="en-CA"/>
              <a:t>Source(s): Company filings</a:t>
            </a:r>
          </a:p>
        </p:txBody>
      </p:sp>
      <p:sp>
        <p:nvSpPr>
          <p:cNvPr id="8" name="Title 5">
            <a:extLst>
              <a:ext uri="{FF2B5EF4-FFF2-40B4-BE49-F238E27FC236}">
                <a16:creationId xmlns:a16="http://schemas.microsoft.com/office/drawing/2014/main" id="{B2B19A18-8B49-89BF-9836-21A8AE756A06}"/>
              </a:ext>
            </a:extLst>
          </p:cNvPr>
          <p:cNvSpPr>
            <a:spLocks noGrp="1"/>
          </p:cNvSpPr>
          <p:nvPr>
            <p:ph type="title"/>
          </p:nvPr>
        </p:nvSpPr>
        <p:spPr>
          <a:xfrm>
            <a:off x="331787" y="546288"/>
            <a:ext cx="9400032" cy="320040"/>
          </a:xfrm>
        </p:spPr>
        <p:txBody>
          <a:bodyPr/>
          <a:lstStyle/>
          <a:p>
            <a:r>
              <a:rPr lang="en-CA">
                <a:latin typeface="Trebuchet MS"/>
              </a:rPr>
              <a:t>Financials – Consolidated Statement of Comprehensive Income</a:t>
            </a:r>
            <a:endParaRPr lang="en-CA"/>
          </a:p>
        </p:txBody>
      </p:sp>
      <p:pic>
        <p:nvPicPr>
          <p:cNvPr id="4" name="Picture 3" descr="A white and black document with numbers and text&#10;&#10;Description automatically generated">
            <a:extLst>
              <a:ext uri="{FF2B5EF4-FFF2-40B4-BE49-F238E27FC236}">
                <a16:creationId xmlns:a16="http://schemas.microsoft.com/office/drawing/2014/main" id="{6D6E971F-6D8E-0AC6-5061-C7FA39A25D30}"/>
              </a:ext>
            </a:extLst>
          </p:cNvPr>
          <p:cNvPicPr>
            <a:picLocks noChangeAspect="1"/>
          </p:cNvPicPr>
          <p:nvPr/>
        </p:nvPicPr>
        <p:blipFill>
          <a:blip r:embed="rId2"/>
          <a:stretch>
            <a:fillRect/>
          </a:stretch>
        </p:blipFill>
        <p:spPr>
          <a:xfrm>
            <a:off x="1967907" y="1191951"/>
            <a:ext cx="6129386" cy="5388496"/>
          </a:xfrm>
          <a:prstGeom prst="rect">
            <a:avLst/>
          </a:prstGeom>
        </p:spPr>
      </p:pic>
      <p:sp>
        <p:nvSpPr>
          <p:cNvPr id="9" name="Rectangle: Rounded Corners 8">
            <a:extLst>
              <a:ext uri="{FF2B5EF4-FFF2-40B4-BE49-F238E27FC236}">
                <a16:creationId xmlns:a16="http://schemas.microsoft.com/office/drawing/2014/main" id="{3204B9F2-4BBE-D2C3-0DCC-22362063FD59}"/>
              </a:ext>
            </a:extLst>
          </p:cNvPr>
          <p:cNvSpPr/>
          <p:nvPr/>
        </p:nvSpPr>
        <p:spPr bwMode="auto">
          <a:xfrm>
            <a:off x="1959241" y="2553953"/>
            <a:ext cx="6137818"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4" name="Rectangle: Rounded Corners 13">
            <a:extLst>
              <a:ext uri="{FF2B5EF4-FFF2-40B4-BE49-F238E27FC236}">
                <a16:creationId xmlns:a16="http://schemas.microsoft.com/office/drawing/2014/main" id="{0A1B8C03-5927-7E45-B409-E3D756735A45}"/>
              </a:ext>
            </a:extLst>
          </p:cNvPr>
          <p:cNvSpPr/>
          <p:nvPr/>
        </p:nvSpPr>
        <p:spPr bwMode="auto">
          <a:xfrm>
            <a:off x="2010369" y="4024147"/>
            <a:ext cx="6137818"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DF655E64-2B54-F935-1ADF-A5BAD184AEC4}"/>
              </a:ext>
            </a:extLst>
          </p:cNvPr>
          <p:cNvSpPr/>
          <p:nvPr/>
        </p:nvSpPr>
        <p:spPr bwMode="auto">
          <a:xfrm>
            <a:off x="2010270" y="5232020"/>
            <a:ext cx="6137818"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7" name="Rectangle: Rounded Corners 16">
            <a:extLst>
              <a:ext uri="{FF2B5EF4-FFF2-40B4-BE49-F238E27FC236}">
                <a16:creationId xmlns:a16="http://schemas.microsoft.com/office/drawing/2014/main" id="{E975AC53-B50A-54E7-0562-1EF6C9E1A425}"/>
              </a:ext>
            </a:extLst>
          </p:cNvPr>
          <p:cNvSpPr/>
          <p:nvPr/>
        </p:nvSpPr>
        <p:spPr bwMode="auto">
          <a:xfrm>
            <a:off x="1957519" y="6240331"/>
            <a:ext cx="6137818"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7889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E17284-1BF9-71C5-E0DE-07E15A5A8293}"/>
              </a:ext>
            </a:extLst>
          </p:cNvPr>
          <p:cNvSpPr>
            <a:spLocks noGrp="1"/>
          </p:cNvSpPr>
          <p:nvPr>
            <p:ph sz="quarter" idx="14"/>
          </p:nvPr>
        </p:nvSpPr>
        <p:spPr/>
        <p:txBody>
          <a:bodyPr/>
          <a:lstStyle/>
          <a:p>
            <a:r>
              <a:rPr lang="en-US" sz="1600" dirty="0"/>
              <a:t>Heap Leaching is a recovery method for metals such as gold, copper, or uranium from oxide ores. Crushed ore is stacked on a lined pad and sprayed with leaching solution. Mineral-rich leach solution is then collected and processed at an SX-EW plant</a:t>
            </a:r>
          </a:p>
          <a:p>
            <a:r>
              <a:rPr lang="en-US" sz="1600" dirty="0"/>
              <a:t>SX-EW stands for Solvent Extraction Electrowinning:</a:t>
            </a:r>
          </a:p>
          <a:p>
            <a:pPr lvl="1"/>
            <a:r>
              <a:rPr lang="en-US" sz="1600" dirty="0"/>
              <a:t>First step (SX): Metal is extracted from the leach solution using solvents</a:t>
            </a:r>
          </a:p>
          <a:p>
            <a:pPr lvl="1"/>
            <a:r>
              <a:rPr lang="en-US" sz="1600" dirty="0"/>
              <a:t>Second step (EW): Pure metal is recovered from solvent solution through electrolysis</a:t>
            </a:r>
          </a:p>
          <a:p>
            <a:r>
              <a:rPr lang="en-US" sz="1600" dirty="0"/>
              <a:t>In Situ Leach is similar to heap leaching, but used for underground oxide deposits.</a:t>
            </a:r>
          </a:p>
          <a:p>
            <a:pPr lvl="1"/>
            <a:r>
              <a:rPr lang="en-US" sz="1600" dirty="0"/>
              <a:t>Leaching solution is introduced through boreholes after which metal is recovered by SX-EW</a:t>
            </a:r>
          </a:p>
          <a:p>
            <a:endParaRPr lang="en-US" sz="1600" dirty="0"/>
          </a:p>
        </p:txBody>
      </p:sp>
      <p:sp>
        <p:nvSpPr>
          <p:cNvPr id="6" name="Title 5">
            <a:extLst>
              <a:ext uri="{FF2B5EF4-FFF2-40B4-BE49-F238E27FC236}">
                <a16:creationId xmlns:a16="http://schemas.microsoft.com/office/drawing/2014/main" id="{FB566B81-6834-BD7D-298A-6B90613319BF}"/>
              </a:ext>
            </a:extLst>
          </p:cNvPr>
          <p:cNvSpPr>
            <a:spLocks noGrp="1"/>
          </p:cNvSpPr>
          <p:nvPr>
            <p:ph type="title"/>
          </p:nvPr>
        </p:nvSpPr>
        <p:spPr/>
        <p:txBody>
          <a:bodyPr/>
          <a:lstStyle/>
          <a:p>
            <a:r>
              <a:rPr lang="en-US" dirty="0"/>
              <a:t>Heap Leaching &amp; SX-EW</a:t>
            </a:r>
          </a:p>
        </p:txBody>
      </p:sp>
      <p:pic>
        <p:nvPicPr>
          <p:cNvPr id="7" name="Picture 6">
            <a:extLst>
              <a:ext uri="{FF2B5EF4-FFF2-40B4-BE49-F238E27FC236}">
                <a16:creationId xmlns:a16="http://schemas.microsoft.com/office/drawing/2014/main" id="{991D21FF-7842-3978-FC6C-014CA225689E}"/>
              </a:ext>
            </a:extLst>
          </p:cNvPr>
          <p:cNvPicPr>
            <a:picLocks noChangeAspect="1"/>
          </p:cNvPicPr>
          <p:nvPr/>
        </p:nvPicPr>
        <p:blipFill>
          <a:blip r:embed="rId2"/>
          <a:stretch>
            <a:fillRect/>
          </a:stretch>
        </p:blipFill>
        <p:spPr>
          <a:xfrm>
            <a:off x="2616581" y="3728266"/>
            <a:ext cx="4825238" cy="2860982"/>
          </a:xfrm>
          <a:prstGeom prst="rect">
            <a:avLst/>
          </a:prstGeom>
        </p:spPr>
      </p:pic>
      <p:sp>
        <p:nvSpPr>
          <p:cNvPr id="8" name="Text Placeholder 3">
            <a:extLst>
              <a:ext uri="{FF2B5EF4-FFF2-40B4-BE49-F238E27FC236}">
                <a16:creationId xmlns:a16="http://schemas.microsoft.com/office/drawing/2014/main" id="{4A96A4B4-7284-49AB-7345-23FBD2A9FD11}"/>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BD446407-8150-111F-CF90-C8884011E8C5}"/>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116514772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8BAC9-B605-3227-4AF4-3C90EA4814DA}"/>
              </a:ext>
            </a:extLst>
          </p:cNvPr>
          <p:cNvSpPr>
            <a:spLocks noGrp="1"/>
          </p:cNvSpPr>
          <p:nvPr>
            <p:ph type="body" sz="quarter" idx="12"/>
          </p:nvPr>
        </p:nvSpPr>
        <p:spPr/>
        <p:txBody>
          <a:bodyPr/>
          <a:lstStyle/>
          <a:p>
            <a:r>
              <a:rPr lang="en-CA" i="1" dirty="0"/>
              <a:t>FY 2022</a:t>
            </a:r>
          </a:p>
        </p:txBody>
      </p:sp>
      <p:sp>
        <p:nvSpPr>
          <p:cNvPr id="5" name="Text Placeholder 3">
            <a:extLst>
              <a:ext uri="{FF2B5EF4-FFF2-40B4-BE49-F238E27FC236}">
                <a16:creationId xmlns:a16="http://schemas.microsoft.com/office/drawing/2014/main" id="{E15C9598-4427-F108-A9FA-A0B06953108F}"/>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6B09EB80-80BA-BD99-44D1-7CF09E8C681D}"/>
              </a:ext>
            </a:extLst>
          </p:cNvPr>
          <p:cNvSpPr>
            <a:spLocks noGrp="1"/>
          </p:cNvSpPr>
          <p:nvPr>
            <p:ph type="ftr" sz="quarter" idx="13"/>
          </p:nvPr>
        </p:nvSpPr>
        <p:spPr>
          <a:xfrm>
            <a:off x="642938" y="7035954"/>
            <a:ext cx="6400800" cy="414338"/>
          </a:xfrm>
        </p:spPr>
        <p:txBody>
          <a:bodyPr/>
          <a:lstStyle/>
          <a:p>
            <a:r>
              <a:rPr lang="en-CA" dirty="0"/>
              <a:t>Source(s): Company filings</a:t>
            </a:r>
          </a:p>
        </p:txBody>
      </p:sp>
      <p:sp>
        <p:nvSpPr>
          <p:cNvPr id="9" name="Title 5">
            <a:extLst>
              <a:ext uri="{FF2B5EF4-FFF2-40B4-BE49-F238E27FC236}">
                <a16:creationId xmlns:a16="http://schemas.microsoft.com/office/drawing/2014/main" id="{4E1BD522-0E9A-0A17-C613-CA6597C05F5A}"/>
              </a:ext>
            </a:extLst>
          </p:cNvPr>
          <p:cNvSpPr>
            <a:spLocks noGrp="1"/>
          </p:cNvSpPr>
          <p:nvPr>
            <p:ph type="title"/>
          </p:nvPr>
        </p:nvSpPr>
        <p:spPr>
          <a:xfrm>
            <a:off x="331787" y="546288"/>
            <a:ext cx="9400032" cy="320040"/>
          </a:xfrm>
        </p:spPr>
        <p:txBody>
          <a:bodyPr/>
          <a:lstStyle/>
          <a:p>
            <a:r>
              <a:rPr lang="en-CA" dirty="0"/>
              <a:t>Financials – Cash Flow Statement</a:t>
            </a:r>
          </a:p>
        </p:txBody>
      </p:sp>
      <p:pic>
        <p:nvPicPr>
          <p:cNvPr id="3" name="Picture 2" descr="A close-up of a document&#10;&#10;Description automatically generated">
            <a:extLst>
              <a:ext uri="{FF2B5EF4-FFF2-40B4-BE49-F238E27FC236}">
                <a16:creationId xmlns:a16="http://schemas.microsoft.com/office/drawing/2014/main" id="{0F5A4939-4674-3DF5-4E89-063196CB5E36}"/>
              </a:ext>
            </a:extLst>
          </p:cNvPr>
          <p:cNvPicPr>
            <a:picLocks noChangeAspect="1"/>
          </p:cNvPicPr>
          <p:nvPr/>
        </p:nvPicPr>
        <p:blipFill>
          <a:blip r:embed="rId2"/>
          <a:stretch>
            <a:fillRect/>
          </a:stretch>
        </p:blipFill>
        <p:spPr>
          <a:xfrm>
            <a:off x="2934859" y="1190724"/>
            <a:ext cx="4195482" cy="5390950"/>
          </a:xfrm>
          <a:prstGeom prst="rect">
            <a:avLst/>
          </a:prstGeom>
        </p:spPr>
      </p:pic>
      <p:sp>
        <p:nvSpPr>
          <p:cNvPr id="6" name="Rectangle: Rounded Corners 5">
            <a:extLst>
              <a:ext uri="{FF2B5EF4-FFF2-40B4-BE49-F238E27FC236}">
                <a16:creationId xmlns:a16="http://schemas.microsoft.com/office/drawing/2014/main" id="{8A7279FA-FD4E-5DD6-4CF1-39D1B0EDB318}"/>
              </a:ext>
            </a:extLst>
          </p:cNvPr>
          <p:cNvSpPr/>
          <p:nvPr/>
        </p:nvSpPr>
        <p:spPr bwMode="auto">
          <a:xfrm>
            <a:off x="3020786" y="3677541"/>
            <a:ext cx="4193405"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4" name="Rectangle: Rounded Corners 13">
            <a:extLst>
              <a:ext uri="{FF2B5EF4-FFF2-40B4-BE49-F238E27FC236}">
                <a16:creationId xmlns:a16="http://schemas.microsoft.com/office/drawing/2014/main" id="{7A8D90DF-ABE3-BC60-8345-CEC63ABA610A}"/>
              </a:ext>
            </a:extLst>
          </p:cNvPr>
          <p:cNvSpPr/>
          <p:nvPr/>
        </p:nvSpPr>
        <p:spPr bwMode="auto">
          <a:xfrm>
            <a:off x="2976604" y="5021956"/>
            <a:ext cx="4193405"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9395272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8BAC9-B605-3227-4AF4-3C90EA4814DA}"/>
              </a:ext>
            </a:extLst>
          </p:cNvPr>
          <p:cNvSpPr>
            <a:spLocks noGrp="1"/>
          </p:cNvSpPr>
          <p:nvPr>
            <p:ph type="body" sz="quarter" idx="12"/>
          </p:nvPr>
        </p:nvSpPr>
        <p:spPr/>
        <p:txBody>
          <a:bodyPr/>
          <a:lstStyle/>
          <a:p>
            <a:r>
              <a:rPr lang="en-CA" i="1" dirty="0"/>
              <a:t>Q3 2023</a:t>
            </a:r>
          </a:p>
        </p:txBody>
      </p:sp>
      <p:sp>
        <p:nvSpPr>
          <p:cNvPr id="5" name="Text Placeholder 3">
            <a:extLst>
              <a:ext uri="{FF2B5EF4-FFF2-40B4-BE49-F238E27FC236}">
                <a16:creationId xmlns:a16="http://schemas.microsoft.com/office/drawing/2014/main" id="{AF8B1A4A-A4D1-35C7-DB6B-AFACCB345D07}"/>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7" name="Footer Placeholder 2">
            <a:extLst>
              <a:ext uri="{FF2B5EF4-FFF2-40B4-BE49-F238E27FC236}">
                <a16:creationId xmlns:a16="http://schemas.microsoft.com/office/drawing/2014/main" id="{EEBCFA5A-F01C-2FF2-4A42-988A84A18AFE}"/>
              </a:ext>
            </a:extLst>
          </p:cNvPr>
          <p:cNvSpPr>
            <a:spLocks noGrp="1"/>
          </p:cNvSpPr>
          <p:nvPr>
            <p:ph type="ftr" sz="quarter" idx="13"/>
          </p:nvPr>
        </p:nvSpPr>
        <p:spPr>
          <a:xfrm>
            <a:off x="642938" y="7035954"/>
            <a:ext cx="6400800" cy="414338"/>
          </a:xfrm>
        </p:spPr>
        <p:txBody>
          <a:bodyPr/>
          <a:lstStyle/>
          <a:p>
            <a:r>
              <a:rPr lang="en-CA" dirty="0"/>
              <a:t>Source(s): Company filings</a:t>
            </a:r>
          </a:p>
        </p:txBody>
      </p:sp>
      <p:sp>
        <p:nvSpPr>
          <p:cNvPr id="9" name="Title 5">
            <a:extLst>
              <a:ext uri="{FF2B5EF4-FFF2-40B4-BE49-F238E27FC236}">
                <a16:creationId xmlns:a16="http://schemas.microsoft.com/office/drawing/2014/main" id="{7484A082-4109-C2E0-125F-F3240BE49E99}"/>
              </a:ext>
            </a:extLst>
          </p:cNvPr>
          <p:cNvSpPr>
            <a:spLocks noGrp="1"/>
          </p:cNvSpPr>
          <p:nvPr>
            <p:ph type="title"/>
          </p:nvPr>
        </p:nvSpPr>
        <p:spPr>
          <a:xfrm>
            <a:off x="331787" y="546288"/>
            <a:ext cx="9400032" cy="320040"/>
          </a:xfrm>
        </p:spPr>
        <p:txBody>
          <a:bodyPr/>
          <a:lstStyle/>
          <a:p>
            <a:r>
              <a:rPr lang="en-CA" dirty="0"/>
              <a:t>Financials – Cash Flow Statement</a:t>
            </a:r>
          </a:p>
        </p:txBody>
      </p:sp>
      <p:pic>
        <p:nvPicPr>
          <p:cNvPr id="3" name="Picture 2" descr="A table with numbers and text&#10;&#10;Description automatically generated">
            <a:extLst>
              <a:ext uri="{FF2B5EF4-FFF2-40B4-BE49-F238E27FC236}">
                <a16:creationId xmlns:a16="http://schemas.microsoft.com/office/drawing/2014/main" id="{9D137B77-BC82-6A1E-1C21-46D6E128B77E}"/>
              </a:ext>
            </a:extLst>
          </p:cNvPr>
          <p:cNvPicPr>
            <a:picLocks noChangeAspect="1"/>
          </p:cNvPicPr>
          <p:nvPr/>
        </p:nvPicPr>
        <p:blipFill>
          <a:blip r:embed="rId2"/>
          <a:stretch>
            <a:fillRect/>
          </a:stretch>
        </p:blipFill>
        <p:spPr>
          <a:xfrm>
            <a:off x="2829756" y="1183365"/>
            <a:ext cx="4405689" cy="5405669"/>
          </a:xfrm>
          <a:prstGeom prst="rect">
            <a:avLst/>
          </a:prstGeom>
        </p:spPr>
      </p:pic>
      <p:sp>
        <p:nvSpPr>
          <p:cNvPr id="6" name="Rectangle: Rounded Corners 5">
            <a:extLst>
              <a:ext uri="{FF2B5EF4-FFF2-40B4-BE49-F238E27FC236}">
                <a16:creationId xmlns:a16="http://schemas.microsoft.com/office/drawing/2014/main" id="{F134FCF8-7BAE-5A75-FBD3-8E350FAE804A}"/>
              </a:ext>
            </a:extLst>
          </p:cNvPr>
          <p:cNvSpPr/>
          <p:nvPr/>
        </p:nvSpPr>
        <p:spPr bwMode="auto">
          <a:xfrm>
            <a:off x="2978745" y="3992638"/>
            <a:ext cx="4193405"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1" name="Rectangle: Rounded Corners 10">
            <a:extLst>
              <a:ext uri="{FF2B5EF4-FFF2-40B4-BE49-F238E27FC236}">
                <a16:creationId xmlns:a16="http://schemas.microsoft.com/office/drawing/2014/main" id="{C51A8DEB-5E93-0405-81EB-B945A10057C7}"/>
              </a:ext>
            </a:extLst>
          </p:cNvPr>
          <p:cNvSpPr/>
          <p:nvPr/>
        </p:nvSpPr>
        <p:spPr bwMode="auto">
          <a:xfrm>
            <a:off x="2978745" y="5200511"/>
            <a:ext cx="4193405" cy="14963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1642677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E40953-D50E-C465-74AA-38C387107ACC}"/>
              </a:ext>
            </a:extLst>
          </p:cNvPr>
          <p:cNvSpPr>
            <a:spLocks noGrp="1"/>
          </p:cNvSpPr>
          <p:nvPr>
            <p:ph type="title"/>
          </p:nvPr>
        </p:nvSpPr>
        <p:spPr/>
        <p:txBody>
          <a:bodyPr/>
          <a:lstStyle/>
          <a:p>
            <a:r>
              <a:rPr lang="en-CA" dirty="0"/>
              <a:t>Investment Thesis &amp; Highlights</a:t>
            </a:r>
          </a:p>
        </p:txBody>
      </p:sp>
      <p:sp>
        <p:nvSpPr>
          <p:cNvPr id="7" name="Text Placeholder 3">
            <a:extLst>
              <a:ext uri="{FF2B5EF4-FFF2-40B4-BE49-F238E27FC236}">
                <a16:creationId xmlns:a16="http://schemas.microsoft.com/office/drawing/2014/main" id="{1607407C-F6AF-218C-97B6-31754EDCDB8B}"/>
              </a:ext>
            </a:extLst>
          </p:cNvPr>
          <p:cNvSpPr>
            <a:spLocks noGrp="1"/>
          </p:cNvSpPr>
          <p:nvPr>
            <p:ph type="body" sz="quarter" idx="10"/>
          </p:nvPr>
        </p:nvSpPr>
        <p:spPr>
          <a:xfrm>
            <a:off x="5121275" y="301625"/>
            <a:ext cx="4608513" cy="128588"/>
          </a:xfrm>
        </p:spPr>
        <p:txBody>
          <a:bodyPr/>
          <a:lstStyle/>
          <a:p>
            <a:r>
              <a:rPr lang="en-CA" sz="800" dirty="0"/>
              <a:t>Teck Resources</a:t>
            </a:r>
          </a:p>
        </p:txBody>
      </p:sp>
      <p:sp>
        <p:nvSpPr>
          <p:cNvPr id="10" name="Content Placeholder 4">
            <a:extLst>
              <a:ext uri="{FF2B5EF4-FFF2-40B4-BE49-F238E27FC236}">
                <a16:creationId xmlns:a16="http://schemas.microsoft.com/office/drawing/2014/main" id="{C3EB4EAA-664C-0613-DC79-39906E63733B}"/>
              </a:ext>
            </a:extLst>
          </p:cNvPr>
          <p:cNvSpPr>
            <a:spLocks noGrp="1"/>
          </p:cNvSpPr>
          <p:nvPr>
            <p:ph sz="quarter" idx="14"/>
          </p:nvPr>
        </p:nvSpPr>
        <p:spPr>
          <a:xfrm>
            <a:off x="331217" y="1053646"/>
            <a:ext cx="9400032" cy="5349240"/>
          </a:xfrm>
        </p:spPr>
        <p:txBody>
          <a:bodyPr/>
          <a:lstStyle/>
          <a:p>
            <a:endParaRPr lang="en-CA" sz="1600" b="1" dirty="0"/>
          </a:p>
          <a:p>
            <a:r>
              <a:rPr lang="en-CA" sz="1600" b="1" dirty="0"/>
              <a:t>Teck Resources holds a top tier financial position bolstered by an industry leading and high-quality portfolio of diversified producing assets</a:t>
            </a:r>
          </a:p>
          <a:p>
            <a:pPr lvl="1"/>
            <a:r>
              <a:rPr lang="en-CA" sz="1400" dirty="0"/>
              <a:t>Teck has over 15 active operations and projects underway</a:t>
            </a:r>
          </a:p>
          <a:p>
            <a:pPr marL="228600" lvl="1" indent="0">
              <a:buNone/>
            </a:pPr>
            <a:endParaRPr lang="en-CA" sz="1600" b="1" dirty="0"/>
          </a:p>
          <a:p>
            <a:r>
              <a:rPr lang="en-CA" sz="1600" b="1" dirty="0"/>
              <a:t>The Quebrada Blanca Phase 2 project is one of the largest undeveloped copper resources in the world</a:t>
            </a:r>
          </a:p>
          <a:p>
            <a:pPr lvl="1"/>
            <a:r>
              <a:rPr lang="en-CA" sz="1400" dirty="0"/>
              <a:t>QB2 has an initial mine life of 27 years with significant potential for future growth</a:t>
            </a:r>
          </a:p>
          <a:p>
            <a:pPr lvl="1"/>
            <a:r>
              <a:rPr lang="en-CA" sz="1400" dirty="0"/>
              <a:t>Teck owns an indirect 60% interest in Compañía Minera Teck Quebrada Blanca SA ("QBSA"), the owner of QB2</a:t>
            </a:r>
          </a:p>
          <a:p>
            <a:pPr marL="228600" lvl="1" indent="0">
              <a:buNone/>
            </a:pPr>
            <a:r>
              <a:rPr lang="en-CA" sz="1400" dirty="0"/>
              <a:t>   </a:t>
            </a:r>
          </a:p>
          <a:p>
            <a:r>
              <a:rPr lang="en-CA" sz="1600" b="1" dirty="0"/>
              <a:t>Teck Resources has consistently maintained disciplined balance sheet management </a:t>
            </a:r>
          </a:p>
          <a:p>
            <a:pPr lvl="1"/>
            <a:r>
              <a:rPr lang="en-CA" sz="1400" dirty="0"/>
              <a:t>The company is taking a conservative approach to QB2 project financing, allowing them to reduce the impact of the high interest rate environment and maintaining Teck’s investment grade credit rating</a:t>
            </a:r>
          </a:p>
          <a:p>
            <a:pPr marL="228600" lvl="1" indent="0">
              <a:buNone/>
            </a:pPr>
            <a:endParaRPr lang="en-CA" sz="1400" b="1" dirty="0"/>
          </a:p>
          <a:p>
            <a:r>
              <a:rPr lang="en-CA" sz="1600" b="1" dirty="0"/>
              <a:t>Sale of Coal Business</a:t>
            </a:r>
          </a:p>
          <a:p>
            <a:pPr lvl="1"/>
            <a:r>
              <a:rPr lang="en-CA" sz="1400" dirty="0"/>
              <a:t>proceeds from the sale of the steelmaking coal business will improve its net leverage through debt reduction, the retention of additional cash on the balance sheet, and payment of transaction-related taxes, which are estimated to be about $750 million US</a:t>
            </a:r>
          </a:p>
          <a:p>
            <a:pPr lvl="1"/>
            <a:r>
              <a:rPr lang="en-CA" sz="1400" dirty="0"/>
              <a:t>This sale also allows Teck to refocus on other commodity resources like copper, and become more involved in the growing green energy transition while improving their ESG scoring and metrics</a:t>
            </a:r>
          </a:p>
          <a:p>
            <a:endParaRPr lang="en-CA" dirty="0"/>
          </a:p>
        </p:txBody>
      </p:sp>
    </p:spTree>
    <p:extLst>
      <p:ext uri="{BB962C8B-B14F-4D97-AF65-F5344CB8AC3E}">
        <p14:creationId xmlns:p14="http://schemas.microsoft.com/office/powerpoint/2010/main" val="318544857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93C399-09AB-D784-EFB0-018D3B4E0372}"/>
              </a:ext>
            </a:extLst>
          </p:cNvPr>
          <p:cNvSpPr>
            <a:spLocks noGrp="1"/>
          </p:cNvSpPr>
          <p:nvPr>
            <p:ph type="title"/>
          </p:nvPr>
        </p:nvSpPr>
        <p:spPr/>
        <p:txBody>
          <a:bodyPr/>
          <a:lstStyle/>
          <a:p>
            <a:r>
              <a:rPr lang="en-CA" dirty="0"/>
              <a:t>Recommendation</a:t>
            </a:r>
          </a:p>
        </p:txBody>
      </p:sp>
      <p:sp>
        <p:nvSpPr>
          <p:cNvPr id="5" name="Text Placeholder 3">
            <a:extLst>
              <a:ext uri="{FF2B5EF4-FFF2-40B4-BE49-F238E27FC236}">
                <a16:creationId xmlns:a16="http://schemas.microsoft.com/office/drawing/2014/main" id="{5E6F5FCB-8627-AC5B-49C1-884FE12183F0}"/>
              </a:ext>
            </a:extLst>
          </p:cNvPr>
          <p:cNvSpPr>
            <a:spLocks noGrp="1"/>
          </p:cNvSpPr>
          <p:nvPr>
            <p:ph type="body" sz="quarter" idx="10"/>
          </p:nvPr>
        </p:nvSpPr>
        <p:spPr>
          <a:xfrm>
            <a:off x="5121275" y="301625"/>
            <a:ext cx="4608513" cy="128588"/>
          </a:xfrm>
        </p:spPr>
        <p:txBody>
          <a:bodyPr/>
          <a:lstStyle/>
          <a:p>
            <a:r>
              <a:rPr lang="en-CA" sz="800" dirty="0"/>
              <a:t>Teck Resources</a:t>
            </a:r>
          </a:p>
        </p:txBody>
      </p:sp>
      <p:pic>
        <p:nvPicPr>
          <p:cNvPr id="4" name="Picture 2" descr="Teck Resources - Wikipedia">
            <a:extLst>
              <a:ext uri="{FF2B5EF4-FFF2-40B4-BE49-F238E27FC236}">
                <a16:creationId xmlns:a16="http://schemas.microsoft.com/office/drawing/2014/main" id="{0645099E-6BAC-A97D-44F8-E6D1A73642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4846" y="1533967"/>
            <a:ext cx="1632857" cy="66412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1559E7B6-C683-49AB-BE13-5B87D7933420}"/>
              </a:ext>
            </a:extLst>
          </p:cNvPr>
          <p:cNvSpPr>
            <a:spLocks noGrp="1"/>
          </p:cNvSpPr>
          <p:nvPr>
            <p:ph sz="quarter" idx="14"/>
          </p:nvPr>
        </p:nvSpPr>
        <p:spPr>
          <a:xfrm>
            <a:off x="3566940" y="1718294"/>
            <a:ext cx="3108668" cy="2265998"/>
          </a:xfrm>
        </p:spPr>
        <p:txBody>
          <a:bodyPr/>
          <a:lstStyle/>
          <a:p>
            <a:endParaRPr lang="en-CA" sz="1200" dirty="0"/>
          </a:p>
          <a:p>
            <a:endParaRPr lang="en-CA" dirty="0"/>
          </a:p>
          <a:p>
            <a:pPr marL="0" indent="0" algn="ctr">
              <a:buNone/>
            </a:pPr>
            <a:endParaRPr lang="en-CA" sz="1600" b="1" dirty="0"/>
          </a:p>
          <a:p>
            <a:pPr marL="0" indent="0" algn="ctr">
              <a:buNone/>
            </a:pPr>
            <a:r>
              <a:rPr lang="en-CA" sz="1600" dirty="0"/>
              <a:t>Teck Resources Ltd.</a:t>
            </a:r>
          </a:p>
          <a:p>
            <a:pPr marL="0" indent="0" algn="ctr">
              <a:buNone/>
            </a:pPr>
            <a:r>
              <a:rPr lang="en-CA" sz="1600" dirty="0"/>
              <a:t>TSX:TECK</a:t>
            </a:r>
          </a:p>
          <a:p>
            <a:pPr marL="0" indent="0" algn="ctr">
              <a:buNone/>
            </a:pPr>
            <a:r>
              <a:rPr lang="en-CA" sz="1600" b="1" dirty="0"/>
              <a:t>$50.15 per share </a:t>
            </a:r>
            <a:r>
              <a:rPr lang="en-CA" sz="1600" dirty="0"/>
              <a:t>(as at 14/11/2023)</a:t>
            </a:r>
          </a:p>
          <a:p>
            <a:endParaRPr lang="en-CA" dirty="0"/>
          </a:p>
        </p:txBody>
      </p:sp>
      <p:sp>
        <p:nvSpPr>
          <p:cNvPr id="9" name="Текст 2">
            <a:extLst>
              <a:ext uri="{FF2B5EF4-FFF2-40B4-BE49-F238E27FC236}">
                <a16:creationId xmlns:a16="http://schemas.microsoft.com/office/drawing/2014/main" id="{9281B6A3-BFA0-D7ED-3EAE-9D773604CA5C}"/>
              </a:ext>
            </a:extLst>
          </p:cNvPr>
          <p:cNvSpPr txBox="1">
            <a:spLocks/>
          </p:cNvSpPr>
          <p:nvPr/>
        </p:nvSpPr>
        <p:spPr>
          <a:xfrm>
            <a:off x="2873375" y="4607568"/>
            <a:ext cx="4495799" cy="2031325"/>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6600" b="1" kern="0" dirty="0">
                <a:solidFill>
                  <a:srgbClr val="00B050"/>
                </a:solidFill>
              </a:rPr>
              <a:t>BUY</a:t>
            </a:r>
            <a:endParaRPr lang="ru-RU" sz="2400" b="1" kern="0" dirty="0">
              <a:solidFill>
                <a:srgbClr val="00B050"/>
              </a:solidFill>
            </a:endParaRPr>
          </a:p>
        </p:txBody>
      </p:sp>
    </p:spTree>
    <p:extLst>
      <p:ext uri="{BB962C8B-B14F-4D97-AF65-F5344CB8AC3E}">
        <p14:creationId xmlns:p14="http://schemas.microsoft.com/office/powerpoint/2010/main" val="42552526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316508-0600-4AC0-8C25-4F354B1FFB95}"/>
              </a:ext>
            </a:extLst>
          </p:cNvPr>
          <p:cNvSpPr>
            <a:spLocks noGrp="1"/>
          </p:cNvSpPr>
          <p:nvPr>
            <p:ph type="body" sz="quarter" idx="10"/>
          </p:nvPr>
        </p:nvSpPr>
        <p:spPr/>
        <p:txBody>
          <a:bodyPr/>
          <a:lstStyle/>
          <a:p>
            <a:r>
              <a:rPr lang="en-CA" dirty="0"/>
              <a:t>Investment Recommendations</a:t>
            </a:r>
          </a:p>
        </p:txBody>
      </p:sp>
      <p:sp>
        <p:nvSpPr>
          <p:cNvPr id="5" name="Title 4">
            <a:extLst>
              <a:ext uri="{FF2B5EF4-FFF2-40B4-BE49-F238E27FC236}">
                <a16:creationId xmlns:a16="http://schemas.microsoft.com/office/drawing/2014/main" id="{96E5BA2C-187F-47A6-AA88-ABD1533087C4}"/>
              </a:ext>
            </a:extLst>
          </p:cNvPr>
          <p:cNvSpPr>
            <a:spLocks noGrp="1"/>
          </p:cNvSpPr>
          <p:nvPr>
            <p:ph type="title"/>
          </p:nvPr>
        </p:nvSpPr>
        <p:spPr/>
        <p:txBody>
          <a:bodyPr/>
          <a:lstStyle/>
          <a:p>
            <a:r>
              <a:rPr lang="en-CA" dirty="0"/>
              <a:t>Buy/Sell Recommendations</a:t>
            </a:r>
          </a:p>
        </p:txBody>
      </p:sp>
      <p:cxnSp>
        <p:nvCxnSpPr>
          <p:cNvPr id="9" name="Straight Connector 8">
            <a:extLst>
              <a:ext uri="{FF2B5EF4-FFF2-40B4-BE49-F238E27FC236}">
                <a16:creationId xmlns:a16="http://schemas.microsoft.com/office/drawing/2014/main" id="{2BBA8220-9E18-4165-B5AC-87A83986D3D2}"/>
              </a:ext>
            </a:extLst>
          </p:cNvPr>
          <p:cNvCxnSpPr>
            <a:cxnSpLocks/>
          </p:cNvCxnSpPr>
          <p:nvPr/>
        </p:nvCxnSpPr>
        <p:spPr>
          <a:xfrm>
            <a:off x="3700003" y="1197941"/>
            <a:ext cx="0" cy="53132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DBF5F57-998A-4A94-AF8F-7CE0134B64E5}"/>
              </a:ext>
            </a:extLst>
          </p:cNvPr>
          <p:cNvSpPr/>
          <p:nvPr/>
        </p:nvSpPr>
        <p:spPr>
          <a:xfrm>
            <a:off x="1247564" y="1207712"/>
            <a:ext cx="2285975" cy="365756"/>
          </a:xfrm>
          <a:prstGeom prst="rect">
            <a:avLst/>
          </a:prstGeom>
          <a:solidFill>
            <a:schemeClr val="bg1">
              <a:lumMod val="9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Buy</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88DB5E6-D01C-4687-9AD7-9696C1190A06}"/>
              </a:ext>
            </a:extLst>
          </p:cNvPr>
          <p:cNvSpPr/>
          <p:nvPr/>
        </p:nvSpPr>
        <p:spPr>
          <a:xfrm>
            <a:off x="3892632" y="1207712"/>
            <a:ext cx="2285975" cy="36575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Hold</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DC9ED35-444D-4299-84BE-AA6F90F12070}"/>
              </a:ext>
            </a:extLst>
          </p:cNvPr>
          <p:cNvSpPr/>
          <p:nvPr/>
        </p:nvSpPr>
        <p:spPr>
          <a:xfrm>
            <a:off x="6524862" y="1207712"/>
            <a:ext cx="2285975" cy="365756"/>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Sell</a:t>
            </a:r>
            <a:endParaRPr lang="en-US" sz="1200" b="1" dirty="0">
              <a:solidFill>
                <a:schemeClr val="tx1"/>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D7C2C968-41DF-4E63-987D-0BF785EDB471}"/>
              </a:ext>
            </a:extLst>
          </p:cNvPr>
          <p:cNvCxnSpPr>
            <a:cxnSpLocks/>
          </p:cNvCxnSpPr>
          <p:nvPr/>
        </p:nvCxnSpPr>
        <p:spPr>
          <a:xfrm>
            <a:off x="6351734" y="1197941"/>
            <a:ext cx="0" cy="5313226"/>
          </a:xfrm>
          <a:prstGeom prst="line">
            <a:avLst/>
          </a:prstGeom>
        </p:spPr>
        <p:style>
          <a:lnRef idx="1">
            <a:schemeClr val="accent1"/>
          </a:lnRef>
          <a:fillRef idx="0">
            <a:schemeClr val="accent1"/>
          </a:fillRef>
          <a:effectRef idx="0">
            <a:schemeClr val="accent1"/>
          </a:effectRef>
          <a:fontRef idx="minor">
            <a:schemeClr val="tx1"/>
          </a:fontRef>
        </p:style>
      </p:cxnSp>
      <p:pic>
        <p:nvPicPr>
          <p:cNvPr id="23554" name="Picture 2" descr="Teck Resources - Wikipedia">
            <a:extLst>
              <a:ext uri="{FF2B5EF4-FFF2-40B4-BE49-F238E27FC236}">
                <a16:creationId xmlns:a16="http://schemas.microsoft.com/office/drawing/2014/main" id="{E53AD3D8-E276-AAF9-8C66-0060FBEE39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829" y="5065570"/>
            <a:ext cx="1513444" cy="61555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gnico Eagle Mines Limited - Media Centre - Logos">
            <a:extLst>
              <a:ext uri="{FF2B5EF4-FFF2-40B4-BE49-F238E27FC236}">
                <a16:creationId xmlns:a16="http://schemas.microsoft.com/office/drawing/2014/main" id="{4CEF1FF6-0914-F430-346C-3D14A72E88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846" y="1938897"/>
            <a:ext cx="1963410" cy="94243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New Research - NexGen Energy (NXG) - A Nuclear Renaissance? - Argonaut">
            <a:extLst>
              <a:ext uri="{FF2B5EF4-FFF2-40B4-BE49-F238E27FC236}">
                <a16:creationId xmlns:a16="http://schemas.microsoft.com/office/drawing/2014/main" id="{F0C9A20E-EB24-6A4E-2050-F4E74DAE3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412" y="3549445"/>
            <a:ext cx="2184278" cy="84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62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Q&amp;A</a:t>
            </a:r>
          </a:p>
        </p:txBody>
      </p:sp>
    </p:spTree>
    <p:extLst>
      <p:ext uri="{BB962C8B-B14F-4D97-AF65-F5344CB8AC3E}">
        <p14:creationId xmlns:p14="http://schemas.microsoft.com/office/powerpoint/2010/main" val="40358546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Appendix</a:t>
            </a:r>
          </a:p>
        </p:txBody>
      </p:sp>
    </p:spTree>
    <p:extLst>
      <p:ext uri="{BB962C8B-B14F-4D97-AF65-F5344CB8AC3E}">
        <p14:creationId xmlns:p14="http://schemas.microsoft.com/office/powerpoint/2010/main" val="308890313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C8FCD7-3E41-4020-66CC-EB5B87BE7055}"/>
              </a:ext>
            </a:extLst>
          </p:cNvPr>
          <p:cNvSpPr>
            <a:spLocks noGrp="1"/>
          </p:cNvSpPr>
          <p:nvPr>
            <p:ph type="ftr" sz="quarter" idx="13"/>
          </p:nvPr>
        </p:nvSpPr>
        <p:spPr/>
        <p:txBody>
          <a:bodyPr/>
          <a:lstStyle/>
          <a:p>
            <a:r>
              <a:rPr lang="en-CA" dirty="0"/>
              <a:t>Source(s): Brunel</a:t>
            </a:r>
          </a:p>
        </p:txBody>
      </p:sp>
      <p:sp>
        <p:nvSpPr>
          <p:cNvPr id="5" name="Content Placeholder 4">
            <a:extLst>
              <a:ext uri="{FF2B5EF4-FFF2-40B4-BE49-F238E27FC236}">
                <a16:creationId xmlns:a16="http://schemas.microsoft.com/office/drawing/2014/main" id="{21A79797-5F56-94E9-A9CD-406F0082269E}"/>
              </a:ext>
            </a:extLst>
          </p:cNvPr>
          <p:cNvSpPr>
            <a:spLocks noGrp="1"/>
          </p:cNvSpPr>
          <p:nvPr>
            <p:ph sz="quarter" idx="14"/>
          </p:nvPr>
        </p:nvSpPr>
        <p:spPr/>
        <p:txBody>
          <a:bodyPr/>
          <a:lstStyle/>
          <a:p>
            <a:endParaRPr lang="en-CA" sz="1200" dirty="0"/>
          </a:p>
          <a:p>
            <a:endParaRPr lang="en-CA" dirty="0"/>
          </a:p>
          <a:p>
            <a:r>
              <a:rPr lang="en-CA" sz="1600" b="1" dirty="0"/>
              <a:t>Nickel is a fundamental element in the production of stainless steel </a:t>
            </a:r>
          </a:p>
          <a:p>
            <a:pPr lvl="1"/>
            <a:r>
              <a:rPr lang="en-CA" sz="1400" dirty="0"/>
              <a:t>Nickel can enhance stainless steel’s resistance to corrosion and high temperatures</a:t>
            </a:r>
          </a:p>
          <a:p>
            <a:pPr lvl="1"/>
            <a:r>
              <a:rPr lang="en-CA" sz="1400" dirty="0"/>
              <a:t>Roughly 70-80% of global nickel mined is used in the creation of stainless steel</a:t>
            </a:r>
          </a:p>
          <a:p>
            <a:pPr marL="228600" lvl="1" indent="0">
              <a:buNone/>
            </a:pPr>
            <a:endParaRPr lang="en-CA" sz="1400" dirty="0"/>
          </a:p>
          <a:p>
            <a:pPr marL="0" indent="0">
              <a:buNone/>
            </a:pPr>
            <a:endParaRPr lang="en-CA" sz="1400" dirty="0"/>
          </a:p>
          <a:p>
            <a:r>
              <a:rPr lang="en-CA" sz="1600" b="1" dirty="0"/>
              <a:t>Nickel is gaining traction as part of the Electric Vehicle revolution</a:t>
            </a:r>
          </a:p>
          <a:p>
            <a:pPr lvl="1"/>
            <a:r>
              <a:rPr lang="en-CA" sz="1400" dirty="0"/>
              <a:t>Nickel is a critical component in the batteries used in EVs, specifically in the cathodes of lithium-ion batteries</a:t>
            </a:r>
          </a:p>
          <a:p>
            <a:endParaRPr lang="en-CA" sz="1600" dirty="0"/>
          </a:p>
          <a:p>
            <a:r>
              <a:rPr lang="en-CA" sz="1600" b="1" dirty="0"/>
              <a:t>Nickel and nickel alloys have diverse industrial applications</a:t>
            </a:r>
          </a:p>
          <a:p>
            <a:pPr lvl="1"/>
            <a:r>
              <a:rPr lang="en-CA" sz="1400" dirty="0"/>
              <a:t>Nickel plays a crucial role in various industrial applications in the aerospace and defense, electronics, and chemical industries due to its unique properties </a:t>
            </a:r>
          </a:p>
          <a:p>
            <a:endParaRPr lang="en-CA" dirty="0"/>
          </a:p>
        </p:txBody>
      </p:sp>
      <p:sp>
        <p:nvSpPr>
          <p:cNvPr id="6" name="Title 5">
            <a:extLst>
              <a:ext uri="{FF2B5EF4-FFF2-40B4-BE49-F238E27FC236}">
                <a16:creationId xmlns:a16="http://schemas.microsoft.com/office/drawing/2014/main" id="{97661680-7C48-5504-CD63-0A9F329F3FEB}"/>
              </a:ext>
            </a:extLst>
          </p:cNvPr>
          <p:cNvSpPr>
            <a:spLocks noGrp="1"/>
          </p:cNvSpPr>
          <p:nvPr>
            <p:ph type="title"/>
          </p:nvPr>
        </p:nvSpPr>
        <p:spPr/>
        <p:txBody>
          <a:bodyPr/>
          <a:lstStyle/>
          <a:p>
            <a:r>
              <a:rPr lang="en-CA" dirty="0"/>
              <a:t>Nickel: Introduction</a:t>
            </a:r>
          </a:p>
        </p:txBody>
      </p:sp>
      <p:sp>
        <p:nvSpPr>
          <p:cNvPr id="7" name="Text Placeholder 3">
            <a:extLst>
              <a:ext uri="{FF2B5EF4-FFF2-40B4-BE49-F238E27FC236}">
                <a16:creationId xmlns:a16="http://schemas.microsoft.com/office/drawing/2014/main" id="{39A14AEF-D325-6D77-0DF8-B245141C848E}"/>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143637885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80C5CA-85D3-64DA-38FA-EDA0FE092E98}"/>
              </a:ext>
            </a:extLst>
          </p:cNvPr>
          <p:cNvSpPr>
            <a:spLocks noGrp="1"/>
          </p:cNvSpPr>
          <p:nvPr>
            <p:ph type="title"/>
          </p:nvPr>
        </p:nvSpPr>
        <p:spPr/>
        <p:txBody>
          <a:bodyPr/>
          <a:lstStyle/>
          <a:p>
            <a:r>
              <a:rPr lang="en-CA" dirty="0"/>
              <a:t>Nickel: Global Uses and Price Trends</a:t>
            </a:r>
          </a:p>
        </p:txBody>
      </p:sp>
      <p:sp>
        <p:nvSpPr>
          <p:cNvPr id="8" name="Content Placeholder 7">
            <a:extLst>
              <a:ext uri="{FF2B5EF4-FFF2-40B4-BE49-F238E27FC236}">
                <a16:creationId xmlns:a16="http://schemas.microsoft.com/office/drawing/2014/main" id="{8869F213-BD98-7CCD-FB3A-7EDDCC073474}"/>
              </a:ext>
            </a:extLst>
          </p:cNvPr>
          <p:cNvSpPr>
            <a:spLocks noGrp="1"/>
          </p:cNvSpPr>
          <p:nvPr>
            <p:ph sz="quarter" idx="18"/>
          </p:nvPr>
        </p:nvSpPr>
        <p:spPr/>
        <p:txBody>
          <a:bodyPr/>
          <a:lstStyle/>
          <a:p>
            <a:r>
              <a:rPr lang="en-CA" sz="1400" dirty="0"/>
              <a:t>Nickel Global Uses (2021)</a:t>
            </a:r>
          </a:p>
          <a:p>
            <a:endParaRPr lang="en-CA" dirty="0"/>
          </a:p>
        </p:txBody>
      </p:sp>
      <p:sp>
        <p:nvSpPr>
          <p:cNvPr id="9" name="Content Placeholder 8">
            <a:extLst>
              <a:ext uri="{FF2B5EF4-FFF2-40B4-BE49-F238E27FC236}">
                <a16:creationId xmlns:a16="http://schemas.microsoft.com/office/drawing/2014/main" id="{FE1D61FC-F688-DB8D-FB8C-DF180FB46680}"/>
              </a:ext>
            </a:extLst>
          </p:cNvPr>
          <p:cNvSpPr>
            <a:spLocks noGrp="1"/>
          </p:cNvSpPr>
          <p:nvPr>
            <p:ph sz="quarter" idx="20"/>
          </p:nvPr>
        </p:nvSpPr>
        <p:spPr>
          <a:xfrm>
            <a:off x="334294" y="4130061"/>
            <a:ext cx="9391050" cy="292100"/>
          </a:xfrm>
        </p:spPr>
        <p:txBody>
          <a:bodyPr/>
          <a:lstStyle/>
          <a:p>
            <a:r>
              <a:rPr lang="en-CA" dirty="0"/>
              <a:t>Nickel 1 YR Price Chart</a:t>
            </a:r>
          </a:p>
          <a:p>
            <a:endParaRPr lang="en-CA" dirty="0"/>
          </a:p>
        </p:txBody>
      </p:sp>
      <p:pic>
        <p:nvPicPr>
          <p:cNvPr id="13" name="Picture 12">
            <a:extLst>
              <a:ext uri="{FF2B5EF4-FFF2-40B4-BE49-F238E27FC236}">
                <a16:creationId xmlns:a16="http://schemas.microsoft.com/office/drawing/2014/main" id="{6596AD44-EC4C-87F9-749F-37DDB1F905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294" y="4576371"/>
            <a:ext cx="9392400" cy="2333636"/>
          </a:xfrm>
          <a:prstGeom prst="rect">
            <a:avLst/>
          </a:prstGeom>
        </p:spPr>
      </p:pic>
      <p:pic>
        <p:nvPicPr>
          <p:cNvPr id="14" name="Picture 13">
            <a:extLst>
              <a:ext uri="{FF2B5EF4-FFF2-40B4-BE49-F238E27FC236}">
                <a16:creationId xmlns:a16="http://schemas.microsoft.com/office/drawing/2014/main" id="{7E176D5B-241A-910A-3EDD-6F0C6042FB53}"/>
              </a:ext>
            </a:extLst>
          </p:cNvPr>
          <p:cNvPicPr>
            <a:picLocks noChangeAspect="1"/>
          </p:cNvPicPr>
          <p:nvPr/>
        </p:nvPicPr>
        <p:blipFill>
          <a:blip r:embed="rId4">
            <a:clrChange>
              <a:clrFrom>
                <a:srgbClr val="EAEBED"/>
              </a:clrFrom>
              <a:clrTo>
                <a:srgbClr val="EAEBED">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84628" y="1324511"/>
            <a:ext cx="5883614" cy="2805550"/>
          </a:xfrm>
          <a:prstGeom prst="rect">
            <a:avLst/>
          </a:prstGeom>
        </p:spPr>
      </p:pic>
      <p:sp>
        <p:nvSpPr>
          <p:cNvPr id="15" name="Footer Placeholder 2">
            <a:extLst>
              <a:ext uri="{FF2B5EF4-FFF2-40B4-BE49-F238E27FC236}">
                <a16:creationId xmlns:a16="http://schemas.microsoft.com/office/drawing/2014/main" id="{24F103E1-E678-824C-4CB7-A5CA0BA52DEA}"/>
              </a:ext>
            </a:extLst>
          </p:cNvPr>
          <p:cNvSpPr>
            <a:spLocks noGrp="1"/>
          </p:cNvSpPr>
          <p:nvPr>
            <p:ph type="ftr" sz="quarter" idx="13"/>
          </p:nvPr>
        </p:nvSpPr>
        <p:spPr>
          <a:xfrm>
            <a:off x="642938" y="7035954"/>
            <a:ext cx="6400800" cy="414338"/>
          </a:xfrm>
        </p:spPr>
        <p:txBody>
          <a:bodyPr/>
          <a:lstStyle/>
          <a:p>
            <a:r>
              <a:rPr lang="en-CA" dirty="0"/>
              <a:t>Source(s): Government of Canada, Ycharts</a:t>
            </a:r>
          </a:p>
        </p:txBody>
      </p:sp>
      <p:sp>
        <p:nvSpPr>
          <p:cNvPr id="3" name="Text Placeholder 3">
            <a:extLst>
              <a:ext uri="{FF2B5EF4-FFF2-40B4-BE49-F238E27FC236}">
                <a16:creationId xmlns:a16="http://schemas.microsoft.com/office/drawing/2014/main" id="{35A137D8-6E3C-C12E-6CA8-F3F3AFA25399}"/>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40741630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AF5F0C-15BA-6360-550C-6F6904B0D16F}"/>
              </a:ext>
            </a:extLst>
          </p:cNvPr>
          <p:cNvSpPr>
            <a:spLocks noGrp="1"/>
          </p:cNvSpPr>
          <p:nvPr>
            <p:ph type="title"/>
          </p:nvPr>
        </p:nvSpPr>
        <p:spPr/>
        <p:txBody>
          <a:bodyPr/>
          <a:lstStyle/>
          <a:p>
            <a:r>
              <a:rPr lang="en-CA" dirty="0"/>
              <a:t>Canadian Nickel Production (2012-2021)</a:t>
            </a:r>
          </a:p>
        </p:txBody>
      </p:sp>
      <p:pic>
        <p:nvPicPr>
          <p:cNvPr id="8" name="Picture 7">
            <a:extLst>
              <a:ext uri="{FF2B5EF4-FFF2-40B4-BE49-F238E27FC236}">
                <a16:creationId xmlns:a16="http://schemas.microsoft.com/office/drawing/2014/main" id="{9AE62E4D-CA0E-03D7-E9F4-9E8EE34A93FE}"/>
              </a:ext>
            </a:extLst>
          </p:cNvPr>
          <p:cNvPicPr>
            <a:picLocks noChangeAspect="1"/>
          </p:cNvPicPr>
          <p:nvPr/>
        </p:nvPicPr>
        <p:blipFill rotWithShape="1">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242" r="655"/>
          <a:stretch/>
        </p:blipFill>
        <p:spPr>
          <a:xfrm>
            <a:off x="1594800" y="2083200"/>
            <a:ext cx="6868800" cy="3605999"/>
          </a:xfrm>
          <a:prstGeom prst="rect">
            <a:avLst/>
          </a:prstGeom>
        </p:spPr>
      </p:pic>
      <p:sp>
        <p:nvSpPr>
          <p:cNvPr id="9" name="Footer Placeholder 2">
            <a:extLst>
              <a:ext uri="{FF2B5EF4-FFF2-40B4-BE49-F238E27FC236}">
                <a16:creationId xmlns:a16="http://schemas.microsoft.com/office/drawing/2014/main" id="{CBC88752-3CDA-0ADA-2807-83E6EA373A14}"/>
              </a:ext>
            </a:extLst>
          </p:cNvPr>
          <p:cNvSpPr>
            <a:spLocks noGrp="1"/>
          </p:cNvSpPr>
          <p:nvPr>
            <p:ph type="ftr" sz="quarter" idx="13"/>
          </p:nvPr>
        </p:nvSpPr>
        <p:spPr>
          <a:xfrm>
            <a:off x="642938" y="7035954"/>
            <a:ext cx="6400800" cy="414338"/>
          </a:xfrm>
        </p:spPr>
        <p:txBody>
          <a:bodyPr/>
          <a:lstStyle/>
          <a:p>
            <a:r>
              <a:rPr lang="en-CA" dirty="0"/>
              <a:t>Source(s): Government of Canada</a:t>
            </a:r>
          </a:p>
        </p:txBody>
      </p:sp>
      <p:sp>
        <p:nvSpPr>
          <p:cNvPr id="3" name="Text Placeholder 3">
            <a:extLst>
              <a:ext uri="{FF2B5EF4-FFF2-40B4-BE49-F238E27FC236}">
                <a16:creationId xmlns:a16="http://schemas.microsoft.com/office/drawing/2014/main" id="{2CB5A83F-DD81-BB64-7906-2705DCCE72AB}"/>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3628906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30662E1-800B-57DE-368A-F7554726A613}"/>
              </a:ext>
            </a:extLst>
          </p:cNvPr>
          <p:cNvSpPr>
            <a:spLocks noGrp="1"/>
          </p:cNvSpPr>
          <p:nvPr>
            <p:ph sz="quarter" idx="14"/>
          </p:nvPr>
        </p:nvSpPr>
        <p:spPr/>
        <p:txBody>
          <a:bodyPr/>
          <a:lstStyle/>
          <a:p>
            <a:r>
              <a:rPr lang="en-US" dirty="0"/>
              <a:t>Gravity Separation is a method to separate high specific gravity metals from low specific gravity rocks. It is done by concentrating gold in moving water and collecting placer platinum</a:t>
            </a:r>
          </a:p>
          <a:p>
            <a:r>
              <a:rPr lang="en-US" dirty="0"/>
              <a:t>An example of a machine that does this is Knelson Separator, a portable device that concentrates gold by spinning mineral slurry</a:t>
            </a:r>
          </a:p>
          <a:p>
            <a:pPr lvl="1"/>
            <a:r>
              <a:rPr lang="en-US" dirty="0"/>
              <a:t>Lighter waste rock grains spin off, heavy gold collects at the bottom</a:t>
            </a:r>
          </a:p>
          <a:p>
            <a:r>
              <a:rPr lang="en-US" dirty="0"/>
              <a:t>Applications:</a:t>
            </a:r>
          </a:p>
          <a:p>
            <a:r>
              <a:rPr lang="en-US" dirty="0"/>
              <a:t>Gravity separation is also used in coal processing to separate lighter coal from sedimentary rock</a:t>
            </a:r>
          </a:p>
          <a:p>
            <a:r>
              <a:rPr lang="en-US" dirty="0"/>
              <a:t>Magnetic Separation is a method used to recover magnetic minerals from non-magnetic waste rock</a:t>
            </a:r>
          </a:p>
          <a:p>
            <a:pPr lvl="1"/>
            <a:r>
              <a:rPr lang="en-US" dirty="0"/>
              <a:t>Useful in iron deposits with iron oxide occurring with silicate minerals</a:t>
            </a:r>
          </a:p>
          <a:p>
            <a:r>
              <a:rPr lang="en-US" dirty="0"/>
              <a:t>Pulverized iron ore passes by rotating magnets where Magnetic mineral grains stick to the magnet and non-magnetic waste rock passes through</a:t>
            </a:r>
          </a:p>
          <a:p>
            <a:pPr lvl="1"/>
            <a:r>
              <a:rPr lang="en-US" dirty="0"/>
              <a:t>Used in placer gold mining to separate specific gravity magnetic minerals</a:t>
            </a:r>
          </a:p>
          <a:p>
            <a:r>
              <a:rPr lang="en-US" dirty="0"/>
              <a:t>For example, magnetite sand from copper mine tailings in BC is extracted through magnetic separation</a:t>
            </a:r>
          </a:p>
          <a:p>
            <a:pPr marL="0" indent="0">
              <a:buNone/>
            </a:pPr>
            <a:endParaRPr lang="en-US" dirty="0"/>
          </a:p>
        </p:txBody>
      </p:sp>
      <p:sp>
        <p:nvSpPr>
          <p:cNvPr id="6" name="Title 5">
            <a:extLst>
              <a:ext uri="{FF2B5EF4-FFF2-40B4-BE49-F238E27FC236}">
                <a16:creationId xmlns:a16="http://schemas.microsoft.com/office/drawing/2014/main" id="{F03ECD4E-6129-0DDB-0F87-166B60070B77}"/>
              </a:ext>
            </a:extLst>
          </p:cNvPr>
          <p:cNvSpPr>
            <a:spLocks noGrp="1"/>
          </p:cNvSpPr>
          <p:nvPr>
            <p:ph type="title"/>
          </p:nvPr>
        </p:nvSpPr>
        <p:spPr/>
        <p:txBody>
          <a:bodyPr/>
          <a:lstStyle/>
          <a:p>
            <a:r>
              <a:rPr lang="en-US" dirty="0"/>
              <a:t>Gravity &amp; Magnetic Separation</a:t>
            </a:r>
          </a:p>
        </p:txBody>
      </p:sp>
      <p:grpSp>
        <p:nvGrpSpPr>
          <p:cNvPr id="10" name="Group 9">
            <a:extLst>
              <a:ext uri="{FF2B5EF4-FFF2-40B4-BE49-F238E27FC236}">
                <a16:creationId xmlns:a16="http://schemas.microsoft.com/office/drawing/2014/main" id="{96A05C7F-FA7C-8BA3-1C18-C1D8BEB2FA48}"/>
              </a:ext>
            </a:extLst>
          </p:cNvPr>
          <p:cNvGrpSpPr/>
          <p:nvPr/>
        </p:nvGrpSpPr>
        <p:grpSpPr>
          <a:xfrm>
            <a:off x="884588" y="4083930"/>
            <a:ext cx="8289225" cy="2729647"/>
            <a:chOff x="942024" y="4083930"/>
            <a:chExt cx="8289225" cy="2729647"/>
          </a:xfrm>
        </p:grpSpPr>
        <p:pic>
          <p:nvPicPr>
            <p:cNvPr id="7" name="Picture 6">
              <a:extLst>
                <a:ext uri="{FF2B5EF4-FFF2-40B4-BE49-F238E27FC236}">
                  <a16:creationId xmlns:a16="http://schemas.microsoft.com/office/drawing/2014/main" id="{8A274F92-19E9-433F-9001-FCAE5D25AFE9}"/>
                </a:ext>
              </a:extLst>
            </p:cNvPr>
            <p:cNvPicPr>
              <a:picLocks noChangeAspect="1"/>
            </p:cNvPicPr>
            <p:nvPr/>
          </p:nvPicPr>
          <p:blipFill>
            <a:blip r:embed="rId2"/>
            <a:stretch>
              <a:fillRect/>
            </a:stretch>
          </p:blipFill>
          <p:spPr>
            <a:xfrm>
              <a:off x="942024" y="4083930"/>
              <a:ext cx="3447478" cy="2729647"/>
            </a:xfrm>
            <a:prstGeom prst="rect">
              <a:avLst/>
            </a:prstGeom>
          </p:spPr>
        </p:pic>
        <p:pic>
          <p:nvPicPr>
            <p:cNvPr id="8" name="Picture 7">
              <a:extLst>
                <a:ext uri="{FF2B5EF4-FFF2-40B4-BE49-F238E27FC236}">
                  <a16:creationId xmlns:a16="http://schemas.microsoft.com/office/drawing/2014/main" id="{C232BAAD-1DC9-AA2D-7A63-F8F69AD8DF8F}"/>
                </a:ext>
              </a:extLst>
            </p:cNvPr>
            <p:cNvPicPr>
              <a:picLocks noChangeAspect="1"/>
            </p:cNvPicPr>
            <p:nvPr/>
          </p:nvPicPr>
          <p:blipFill>
            <a:blip r:embed="rId3"/>
            <a:stretch>
              <a:fillRect/>
            </a:stretch>
          </p:blipFill>
          <p:spPr>
            <a:xfrm>
              <a:off x="5397582" y="4131342"/>
              <a:ext cx="3833667" cy="2634823"/>
            </a:xfrm>
            <a:prstGeom prst="rect">
              <a:avLst/>
            </a:prstGeom>
          </p:spPr>
        </p:pic>
      </p:grpSp>
      <p:sp>
        <p:nvSpPr>
          <p:cNvPr id="9" name="Text Placeholder 3">
            <a:extLst>
              <a:ext uri="{FF2B5EF4-FFF2-40B4-BE49-F238E27FC236}">
                <a16:creationId xmlns:a16="http://schemas.microsoft.com/office/drawing/2014/main" id="{33B2A4E5-463C-A082-E60E-1B77C958A68A}"/>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E873D215-5D4A-AC39-FA56-BFFFF02D4222}"/>
              </a:ext>
            </a:extLst>
          </p:cNvPr>
          <p:cNvSpPr>
            <a:spLocks noGrp="1"/>
          </p:cNvSpPr>
          <p:nvPr>
            <p:ph type="ftr" sz="quarter" idx="13"/>
          </p:nvPr>
        </p:nvSpPr>
        <p:spPr>
          <a:xfrm>
            <a:off x="642938" y="7035954"/>
            <a:ext cx="6400800" cy="414338"/>
          </a:xfrm>
        </p:spPr>
        <p:txBody>
          <a:bodyPr/>
          <a:lstStyle/>
          <a:p>
            <a:r>
              <a:rPr lang="en-CA" dirty="0"/>
              <a:t>Source(s): Mineral Resources Education Program of B.C.</a:t>
            </a:r>
          </a:p>
          <a:p>
            <a:endParaRPr lang="en-CA" dirty="0"/>
          </a:p>
          <a:p>
            <a:endParaRPr lang="en-CA" dirty="0"/>
          </a:p>
        </p:txBody>
      </p:sp>
    </p:spTree>
    <p:extLst>
      <p:ext uri="{BB962C8B-B14F-4D97-AF65-F5344CB8AC3E}">
        <p14:creationId xmlns:p14="http://schemas.microsoft.com/office/powerpoint/2010/main" val="43793219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DE9D3E-85C0-BFE0-14B0-56DB01E6BFC0}"/>
              </a:ext>
            </a:extLst>
          </p:cNvPr>
          <p:cNvSpPr>
            <a:spLocks noGrp="1"/>
          </p:cNvSpPr>
          <p:nvPr>
            <p:ph type="title"/>
          </p:nvPr>
        </p:nvSpPr>
        <p:spPr/>
        <p:txBody>
          <a:bodyPr/>
          <a:lstStyle/>
          <a:p>
            <a:r>
              <a:rPr lang="en-CA" dirty="0"/>
              <a:t>Global Nickel Production (2012-2021)</a:t>
            </a:r>
          </a:p>
        </p:txBody>
      </p:sp>
      <p:pic>
        <p:nvPicPr>
          <p:cNvPr id="8" name="Picture 7">
            <a:extLst>
              <a:ext uri="{FF2B5EF4-FFF2-40B4-BE49-F238E27FC236}">
                <a16:creationId xmlns:a16="http://schemas.microsoft.com/office/drawing/2014/main" id="{03A0A9A7-D642-C21B-4FB4-DB03EA1FADFB}"/>
              </a:ext>
            </a:extLst>
          </p:cNvPr>
          <p:cNvPicPr>
            <a:picLocks noChangeAspect="1"/>
          </p:cNvPicPr>
          <p:nvPr/>
        </p:nvPicPr>
        <p:blipFill rotWithShape="1">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5135" r="5444"/>
          <a:stretch/>
        </p:blipFill>
        <p:spPr>
          <a:xfrm>
            <a:off x="1594800" y="1698509"/>
            <a:ext cx="6868800" cy="4375382"/>
          </a:xfrm>
          <a:prstGeom prst="rect">
            <a:avLst/>
          </a:prstGeom>
        </p:spPr>
      </p:pic>
      <p:sp>
        <p:nvSpPr>
          <p:cNvPr id="9" name="Footer Placeholder 2">
            <a:extLst>
              <a:ext uri="{FF2B5EF4-FFF2-40B4-BE49-F238E27FC236}">
                <a16:creationId xmlns:a16="http://schemas.microsoft.com/office/drawing/2014/main" id="{F8F91719-7828-D1DF-BAA9-93DC4211FCB0}"/>
              </a:ext>
            </a:extLst>
          </p:cNvPr>
          <p:cNvSpPr>
            <a:spLocks noGrp="1"/>
          </p:cNvSpPr>
          <p:nvPr>
            <p:ph type="ftr" sz="quarter" idx="13"/>
          </p:nvPr>
        </p:nvSpPr>
        <p:spPr>
          <a:xfrm>
            <a:off x="642938" y="7035954"/>
            <a:ext cx="6400800" cy="414338"/>
          </a:xfrm>
        </p:spPr>
        <p:txBody>
          <a:bodyPr/>
          <a:lstStyle/>
          <a:p>
            <a:r>
              <a:rPr lang="en-CA" dirty="0"/>
              <a:t>Source(s): Government of Canada</a:t>
            </a:r>
          </a:p>
        </p:txBody>
      </p:sp>
      <p:sp>
        <p:nvSpPr>
          <p:cNvPr id="3" name="Text Placeholder 3">
            <a:extLst>
              <a:ext uri="{FF2B5EF4-FFF2-40B4-BE49-F238E27FC236}">
                <a16:creationId xmlns:a16="http://schemas.microsoft.com/office/drawing/2014/main" id="{6793AC08-F74C-FE5B-EF59-0E202310B082}"/>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196493763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7CCA20-0741-C48A-CE6D-55CE9DF89716}"/>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DBA355E7-D47E-1F73-B9EB-1939709C403E}"/>
              </a:ext>
            </a:extLst>
          </p:cNvPr>
          <p:cNvSpPr>
            <a:spLocks noGrp="1"/>
          </p:cNvSpPr>
          <p:nvPr>
            <p:ph type="title"/>
          </p:nvPr>
        </p:nvSpPr>
        <p:spPr/>
        <p:txBody>
          <a:bodyPr/>
          <a:lstStyle/>
          <a:p>
            <a:r>
              <a:rPr lang="en-CA" dirty="0"/>
              <a:t>Global Nickel Production continued</a:t>
            </a:r>
          </a:p>
        </p:txBody>
      </p:sp>
      <p:sp>
        <p:nvSpPr>
          <p:cNvPr id="8" name="Content Placeholder 7">
            <a:extLst>
              <a:ext uri="{FF2B5EF4-FFF2-40B4-BE49-F238E27FC236}">
                <a16:creationId xmlns:a16="http://schemas.microsoft.com/office/drawing/2014/main" id="{D55FB355-2150-60DF-1A88-D2326B384C30}"/>
              </a:ext>
            </a:extLst>
          </p:cNvPr>
          <p:cNvSpPr>
            <a:spLocks noGrp="1"/>
          </p:cNvSpPr>
          <p:nvPr>
            <p:ph sz="quarter" idx="18"/>
          </p:nvPr>
        </p:nvSpPr>
        <p:spPr/>
        <p:txBody>
          <a:bodyPr/>
          <a:lstStyle/>
          <a:p>
            <a:r>
              <a:rPr lang="en-CA" dirty="0"/>
              <a:t>Leading nickel mines worldwide (2022)</a:t>
            </a:r>
          </a:p>
          <a:p>
            <a:endParaRPr lang="en-CA" dirty="0"/>
          </a:p>
        </p:txBody>
      </p:sp>
      <p:sp>
        <p:nvSpPr>
          <p:cNvPr id="9" name="Content Placeholder 8">
            <a:extLst>
              <a:ext uri="{FF2B5EF4-FFF2-40B4-BE49-F238E27FC236}">
                <a16:creationId xmlns:a16="http://schemas.microsoft.com/office/drawing/2014/main" id="{A500CB9A-E6AD-3BC2-7DCD-2B041BFC4FAA}"/>
              </a:ext>
            </a:extLst>
          </p:cNvPr>
          <p:cNvSpPr>
            <a:spLocks noGrp="1"/>
          </p:cNvSpPr>
          <p:nvPr>
            <p:ph sz="quarter" idx="20"/>
          </p:nvPr>
        </p:nvSpPr>
        <p:spPr/>
        <p:txBody>
          <a:bodyPr/>
          <a:lstStyle/>
          <a:p>
            <a:r>
              <a:rPr lang="en-CA" dirty="0"/>
              <a:t>Nickel production by country (2022)</a:t>
            </a:r>
          </a:p>
          <a:p>
            <a:endParaRPr lang="en-CA" dirty="0"/>
          </a:p>
        </p:txBody>
      </p:sp>
      <p:pic>
        <p:nvPicPr>
          <p:cNvPr id="11" name="Picture 10">
            <a:extLst>
              <a:ext uri="{FF2B5EF4-FFF2-40B4-BE49-F238E27FC236}">
                <a16:creationId xmlns:a16="http://schemas.microsoft.com/office/drawing/2014/main" id="{61804564-E217-6843-0891-A06F13801DDE}"/>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2835" y="1348604"/>
            <a:ext cx="8107200" cy="2434670"/>
          </a:xfrm>
          <a:prstGeom prst="rect">
            <a:avLst/>
          </a:prstGeom>
        </p:spPr>
      </p:pic>
      <p:pic>
        <p:nvPicPr>
          <p:cNvPr id="13" name="Picture 12">
            <a:extLst>
              <a:ext uri="{FF2B5EF4-FFF2-40B4-BE49-F238E27FC236}">
                <a16:creationId xmlns:a16="http://schemas.microsoft.com/office/drawing/2014/main" id="{6E290F59-A7B7-53D0-69AF-0098A61CEB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72860" y="4477040"/>
            <a:ext cx="8107200" cy="2504035"/>
          </a:xfrm>
          <a:prstGeom prst="rect">
            <a:avLst/>
          </a:prstGeom>
        </p:spPr>
      </p:pic>
      <p:sp>
        <p:nvSpPr>
          <p:cNvPr id="5" name="Text Placeholder 3">
            <a:extLst>
              <a:ext uri="{FF2B5EF4-FFF2-40B4-BE49-F238E27FC236}">
                <a16:creationId xmlns:a16="http://schemas.microsoft.com/office/drawing/2014/main" id="{92DA42D3-BE09-185D-75C0-7DD55C9997CE}"/>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52260537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30CAB5-74C1-DB75-A8E0-E5880B09E333}"/>
              </a:ext>
            </a:extLst>
          </p:cNvPr>
          <p:cNvSpPr>
            <a:spLocks noGrp="1"/>
          </p:cNvSpPr>
          <p:nvPr>
            <p:ph type="title"/>
          </p:nvPr>
        </p:nvSpPr>
        <p:spPr/>
        <p:txBody>
          <a:bodyPr/>
          <a:lstStyle/>
          <a:p>
            <a:r>
              <a:rPr lang="en-CA" dirty="0"/>
              <a:t>Global Nickel Reserves (2021)</a:t>
            </a:r>
          </a:p>
        </p:txBody>
      </p:sp>
      <p:pic>
        <p:nvPicPr>
          <p:cNvPr id="8" name="Picture 7">
            <a:extLst>
              <a:ext uri="{FF2B5EF4-FFF2-40B4-BE49-F238E27FC236}">
                <a16:creationId xmlns:a16="http://schemas.microsoft.com/office/drawing/2014/main" id="{4552F497-392E-A4E9-99D9-C8FD410AADC3}"/>
              </a:ext>
            </a:extLst>
          </p:cNvPr>
          <p:cNvPicPr>
            <a:picLocks noChangeAspect="1"/>
          </p:cNvPicPr>
          <p:nvPr/>
        </p:nvPicPr>
        <p:blipFill rotWithShape="1">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3203" r="3673"/>
          <a:stretch/>
        </p:blipFill>
        <p:spPr>
          <a:xfrm>
            <a:off x="1594358" y="1498163"/>
            <a:ext cx="6869683" cy="4776074"/>
          </a:xfrm>
          <a:prstGeom prst="rect">
            <a:avLst/>
          </a:prstGeom>
        </p:spPr>
      </p:pic>
      <p:sp>
        <p:nvSpPr>
          <p:cNvPr id="9" name="Footer Placeholder 2">
            <a:extLst>
              <a:ext uri="{FF2B5EF4-FFF2-40B4-BE49-F238E27FC236}">
                <a16:creationId xmlns:a16="http://schemas.microsoft.com/office/drawing/2014/main" id="{04A29D2F-A6D1-2478-F542-B96CDD86A297}"/>
              </a:ext>
            </a:extLst>
          </p:cNvPr>
          <p:cNvSpPr>
            <a:spLocks noGrp="1"/>
          </p:cNvSpPr>
          <p:nvPr>
            <p:ph type="ftr" sz="quarter" idx="13"/>
          </p:nvPr>
        </p:nvSpPr>
        <p:spPr>
          <a:xfrm>
            <a:off x="642938" y="7035800"/>
            <a:ext cx="6400800" cy="414338"/>
          </a:xfrm>
        </p:spPr>
        <p:txBody>
          <a:bodyPr/>
          <a:lstStyle/>
          <a:p>
            <a:r>
              <a:rPr lang="en-CA" dirty="0"/>
              <a:t>Source(s): Government of Canada</a:t>
            </a:r>
          </a:p>
        </p:txBody>
      </p:sp>
      <p:sp>
        <p:nvSpPr>
          <p:cNvPr id="3" name="Text Placeholder 3">
            <a:extLst>
              <a:ext uri="{FF2B5EF4-FFF2-40B4-BE49-F238E27FC236}">
                <a16:creationId xmlns:a16="http://schemas.microsoft.com/office/drawing/2014/main" id="{347907D6-2FCC-7529-2B81-4F6EE681A9BB}"/>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254564976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C8FCD7-3E41-4020-66CC-EB5B87BE7055}"/>
              </a:ext>
            </a:extLst>
          </p:cNvPr>
          <p:cNvSpPr>
            <a:spLocks noGrp="1"/>
          </p:cNvSpPr>
          <p:nvPr>
            <p:ph type="ftr" sz="quarter" idx="13"/>
          </p:nvPr>
        </p:nvSpPr>
        <p:spPr/>
        <p:txBody>
          <a:bodyPr/>
          <a:lstStyle/>
          <a:p>
            <a:r>
              <a:rPr lang="en-CA" dirty="0"/>
              <a:t>Source(s): Brunel</a:t>
            </a:r>
          </a:p>
        </p:txBody>
      </p:sp>
      <p:sp>
        <p:nvSpPr>
          <p:cNvPr id="5" name="Content Placeholder 4">
            <a:extLst>
              <a:ext uri="{FF2B5EF4-FFF2-40B4-BE49-F238E27FC236}">
                <a16:creationId xmlns:a16="http://schemas.microsoft.com/office/drawing/2014/main" id="{21A79797-5F56-94E9-A9CD-406F0082269E}"/>
              </a:ext>
            </a:extLst>
          </p:cNvPr>
          <p:cNvSpPr>
            <a:spLocks noGrp="1"/>
          </p:cNvSpPr>
          <p:nvPr>
            <p:ph sz="quarter" idx="14"/>
          </p:nvPr>
        </p:nvSpPr>
        <p:spPr/>
        <p:txBody>
          <a:bodyPr/>
          <a:lstStyle/>
          <a:p>
            <a:endParaRPr lang="en-CA" sz="1200" dirty="0"/>
          </a:p>
          <a:p>
            <a:endParaRPr lang="en-CA" dirty="0"/>
          </a:p>
          <a:p>
            <a:r>
              <a:rPr lang="en-CA" sz="1600" b="1" dirty="0"/>
              <a:t>Cobalt is a crucial component in the production of lithium-ion batteries</a:t>
            </a:r>
          </a:p>
          <a:p>
            <a:pPr lvl="1"/>
            <a:r>
              <a:rPr lang="en-CA" sz="1400" dirty="0"/>
              <a:t>Cobalt, along with copper and nickel are used extensively in the batteries of electric vehicles</a:t>
            </a:r>
          </a:p>
          <a:p>
            <a:pPr marL="0" indent="0">
              <a:buNone/>
            </a:pPr>
            <a:endParaRPr lang="en-CA" sz="1400" dirty="0"/>
          </a:p>
          <a:p>
            <a:r>
              <a:rPr lang="en-CA" sz="1600" b="1" dirty="0"/>
              <a:t>Cobalt can be used to make superalloys</a:t>
            </a:r>
          </a:p>
          <a:p>
            <a:pPr lvl="1"/>
            <a:r>
              <a:rPr lang="en-CA" sz="1400" dirty="0"/>
              <a:t>Cobalt is a crucial element in the production of superalloys known for their exceptional strength and resistance to extreme temperatures and corrosion</a:t>
            </a:r>
          </a:p>
          <a:p>
            <a:pPr marL="228600" lvl="1" indent="0">
              <a:buNone/>
            </a:pPr>
            <a:endParaRPr lang="en-CA" sz="1600" dirty="0"/>
          </a:p>
          <a:p>
            <a:r>
              <a:rPr lang="en-CA" sz="1600" b="1" dirty="0"/>
              <a:t>Cobalt mining has global supply and ethical concerns</a:t>
            </a:r>
          </a:p>
          <a:p>
            <a:pPr lvl="1"/>
            <a:r>
              <a:rPr lang="en-CA" sz="1400" dirty="0"/>
              <a:t>The majority of world’s cobalt comes from the Democratic Republic of Congo, which comes with intensive concerns regarding ethical mining practices and environmental impact </a:t>
            </a:r>
          </a:p>
          <a:p>
            <a:endParaRPr lang="en-CA" dirty="0"/>
          </a:p>
        </p:txBody>
      </p:sp>
      <p:sp>
        <p:nvSpPr>
          <p:cNvPr id="6" name="Title 5">
            <a:extLst>
              <a:ext uri="{FF2B5EF4-FFF2-40B4-BE49-F238E27FC236}">
                <a16:creationId xmlns:a16="http://schemas.microsoft.com/office/drawing/2014/main" id="{97661680-7C48-5504-CD63-0A9F329F3FEB}"/>
              </a:ext>
            </a:extLst>
          </p:cNvPr>
          <p:cNvSpPr>
            <a:spLocks noGrp="1"/>
          </p:cNvSpPr>
          <p:nvPr>
            <p:ph type="title"/>
          </p:nvPr>
        </p:nvSpPr>
        <p:spPr/>
        <p:txBody>
          <a:bodyPr/>
          <a:lstStyle/>
          <a:p>
            <a:r>
              <a:rPr lang="en-CA" dirty="0"/>
              <a:t>Cobalt: Introduction</a:t>
            </a:r>
          </a:p>
        </p:txBody>
      </p:sp>
      <p:sp>
        <p:nvSpPr>
          <p:cNvPr id="7" name="Text Placeholder 3">
            <a:extLst>
              <a:ext uri="{FF2B5EF4-FFF2-40B4-BE49-F238E27FC236}">
                <a16:creationId xmlns:a16="http://schemas.microsoft.com/office/drawing/2014/main" id="{57FF8216-EB05-02ED-3A84-7A4DA4A953D0}"/>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138994017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BAB96A-F1AE-C405-1FFE-B57CB47ACB97}"/>
              </a:ext>
            </a:extLst>
          </p:cNvPr>
          <p:cNvSpPr>
            <a:spLocks noGrp="1"/>
          </p:cNvSpPr>
          <p:nvPr>
            <p:ph type="title"/>
          </p:nvPr>
        </p:nvSpPr>
        <p:spPr/>
        <p:txBody>
          <a:bodyPr/>
          <a:lstStyle/>
          <a:p>
            <a:r>
              <a:rPr lang="en-CA" dirty="0"/>
              <a:t>Cobalt: Global Uses and Price Trends</a:t>
            </a:r>
          </a:p>
        </p:txBody>
      </p:sp>
      <p:sp>
        <p:nvSpPr>
          <p:cNvPr id="8" name="Content Placeholder 7">
            <a:extLst>
              <a:ext uri="{FF2B5EF4-FFF2-40B4-BE49-F238E27FC236}">
                <a16:creationId xmlns:a16="http://schemas.microsoft.com/office/drawing/2014/main" id="{9D4317A0-272B-91D3-93EB-2B280C6A85AC}"/>
              </a:ext>
            </a:extLst>
          </p:cNvPr>
          <p:cNvSpPr>
            <a:spLocks noGrp="1"/>
          </p:cNvSpPr>
          <p:nvPr>
            <p:ph sz="quarter" idx="18"/>
          </p:nvPr>
        </p:nvSpPr>
        <p:spPr/>
        <p:txBody>
          <a:bodyPr/>
          <a:lstStyle/>
          <a:p>
            <a:r>
              <a:rPr lang="en-CA" dirty="0"/>
              <a:t>Cobalt Global Uses (2022)</a:t>
            </a:r>
          </a:p>
        </p:txBody>
      </p:sp>
      <p:sp>
        <p:nvSpPr>
          <p:cNvPr id="9" name="Content Placeholder 8">
            <a:extLst>
              <a:ext uri="{FF2B5EF4-FFF2-40B4-BE49-F238E27FC236}">
                <a16:creationId xmlns:a16="http://schemas.microsoft.com/office/drawing/2014/main" id="{2324DE3C-8679-1EEF-6BCB-A79FB1B91093}"/>
              </a:ext>
            </a:extLst>
          </p:cNvPr>
          <p:cNvSpPr>
            <a:spLocks noGrp="1"/>
          </p:cNvSpPr>
          <p:nvPr>
            <p:ph sz="quarter" idx="20"/>
          </p:nvPr>
        </p:nvSpPr>
        <p:spPr>
          <a:xfrm>
            <a:off x="334294" y="4130061"/>
            <a:ext cx="9391050" cy="292100"/>
          </a:xfrm>
        </p:spPr>
        <p:txBody>
          <a:bodyPr/>
          <a:lstStyle/>
          <a:p>
            <a:r>
              <a:rPr lang="en-CA" dirty="0"/>
              <a:t>Cobalt 1 YR Price Chart</a:t>
            </a:r>
          </a:p>
          <a:p>
            <a:endParaRPr lang="en-CA" dirty="0"/>
          </a:p>
        </p:txBody>
      </p:sp>
      <p:pic>
        <p:nvPicPr>
          <p:cNvPr id="15" name="Picture 14">
            <a:extLst>
              <a:ext uri="{FF2B5EF4-FFF2-40B4-BE49-F238E27FC236}">
                <a16:creationId xmlns:a16="http://schemas.microsoft.com/office/drawing/2014/main" id="{BB95785F-D595-3699-1E9B-F3B753EC65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2944" y="4562103"/>
            <a:ext cx="9392400" cy="2343298"/>
          </a:xfrm>
          <a:prstGeom prst="rect">
            <a:avLst/>
          </a:prstGeom>
        </p:spPr>
      </p:pic>
      <p:pic>
        <p:nvPicPr>
          <p:cNvPr id="11" name="Picture 10">
            <a:extLst>
              <a:ext uri="{FF2B5EF4-FFF2-40B4-BE49-F238E27FC236}">
                <a16:creationId xmlns:a16="http://schemas.microsoft.com/office/drawing/2014/main" id="{E08F368C-E2FD-DCBB-76F6-BC61F0FAAE36}"/>
              </a:ext>
            </a:extLst>
          </p:cNvPr>
          <p:cNvPicPr>
            <a:picLocks noChangeAspect="1"/>
          </p:cNvPicPr>
          <p:nvPr/>
        </p:nvPicPr>
        <p:blipFill>
          <a:blip r:embed="rId4">
            <a:clrChange>
              <a:clrFrom>
                <a:srgbClr val="EAEBED"/>
              </a:clrFrom>
              <a:clrTo>
                <a:srgbClr val="EAEBED">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18199" y="1321818"/>
            <a:ext cx="5816471" cy="2984545"/>
          </a:xfrm>
          <a:prstGeom prst="rect">
            <a:avLst/>
          </a:prstGeom>
        </p:spPr>
      </p:pic>
      <p:sp>
        <p:nvSpPr>
          <p:cNvPr id="12" name="Footer Placeholder 2">
            <a:extLst>
              <a:ext uri="{FF2B5EF4-FFF2-40B4-BE49-F238E27FC236}">
                <a16:creationId xmlns:a16="http://schemas.microsoft.com/office/drawing/2014/main" id="{79075ED3-9E12-44E8-31FA-3A8F0EB1DCE9}"/>
              </a:ext>
            </a:extLst>
          </p:cNvPr>
          <p:cNvSpPr>
            <a:spLocks noGrp="1"/>
          </p:cNvSpPr>
          <p:nvPr>
            <p:ph type="ftr" sz="quarter" idx="13"/>
          </p:nvPr>
        </p:nvSpPr>
        <p:spPr>
          <a:xfrm>
            <a:off x="642938" y="7035954"/>
            <a:ext cx="6400800" cy="414338"/>
          </a:xfrm>
        </p:spPr>
        <p:txBody>
          <a:bodyPr/>
          <a:lstStyle/>
          <a:p>
            <a:r>
              <a:rPr lang="en-CA" dirty="0"/>
              <a:t>Source(s): Government of Canada, Ycharts</a:t>
            </a:r>
          </a:p>
        </p:txBody>
      </p:sp>
      <p:sp>
        <p:nvSpPr>
          <p:cNvPr id="3" name="Text Placeholder 3">
            <a:extLst>
              <a:ext uri="{FF2B5EF4-FFF2-40B4-BE49-F238E27FC236}">
                <a16:creationId xmlns:a16="http://schemas.microsoft.com/office/drawing/2014/main" id="{2E2B7AC2-0993-CB8B-80B2-2E663F20C9B4}"/>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89664554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A11C15-88B5-052B-AFE3-3E99FAFCBDD7}"/>
              </a:ext>
            </a:extLst>
          </p:cNvPr>
          <p:cNvSpPr>
            <a:spLocks noGrp="1"/>
          </p:cNvSpPr>
          <p:nvPr>
            <p:ph type="title"/>
          </p:nvPr>
        </p:nvSpPr>
        <p:spPr/>
        <p:txBody>
          <a:bodyPr/>
          <a:lstStyle/>
          <a:p>
            <a:r>
              <a:rPr lang="en-CA" dirty="0"/>
              <a:t>Canadian Cobalt Production (2013-2022)</a:t>
            </a:r>
          </a:p>
        </p:txBody>
      </p:sp>
      <p:pic>
        <p:nvPicPr>
          <p:cNvPr id="7" name="Picture 6">
            <a:extLst>
              <a:ext uri="{FF2B5EF4-FFF2-40B4-BE49-F238E27FC236}">
                <a16:creationId xmlns:a16="http://schemas.microsoft.com/office/drawing/2014/main" id="{1666016C-BC8A-60CB-636B-786D9306ADF1}"/>
              </a:ext>
            </a:extLst>
          </p:cNvPr>
          <p:cNvPicPr>
            <a:picLocks noChangeAspect="1"/>
          </p:cNvPicPr>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4800" y="1895928"/>
            <a:ext cx="6868800" cy="3980544"/>
          </a:xfrm>
          <a:prstGeom prst="rect">
            <a:avLst/>
          </a:prstGeom>
        </p:spPr>
      </p:pic>
      <p:sp>
        <p:nvSpPr>
          <p:cNvPr id="6" name="Text Placeholder 3">
            <a:extLst>
              <a:ext uri="{FF2B5EF4-FFF2-40B4-BE49-F238E27FC236}">
                <a16:creationId xmlns:a16="http://schemas.microsoft.com/office/drawing/2014/main" id="{B055827E-D306-CF70-CAEE-228533A97819}"/>
              </a:ext>
            </a:extLst>
          </p:cNvPr>
          <p:cNvSpPr>
            <a:spLocks noGrp="1"/>
          </p:cNvSpPr>
          <p:nvPr>
            <p:ph type="body" sz="quarter" idx="10"/>
          </p:nvPr>
        </p:nvSpPr>
        <p:spPr>
          <a:xfrm>
            <a:off x="5126128" y="322108"/>
            <a:ext cx="4608576" cy="128016"/>
          </a:xfrm>
        </p:spPr>
        <p:txBody>
          <a:bodyPr/>
          <a:lstStyle/>
          <a:p>
            <a:r>
              <a:rPr lang="en-CA" sz="800" dirty="0"/>
              <a:t>Appendix</a:t>
            </a:r>
          </a:p>
        </p:txBody>
      </p:sp>
      <p:sp>
        <p:nvSpPr>
          <p:cNvPr id="2" name="Footer Placeholder 2">
            <a:extLst>
              <a:ext uri="{FF2B5EF4-FFF2-40B4-BE49-F238E27FC236}">
                <a16:creationId xmlns:a16="http://schemas.microsoft.com/office/drawing/2014/main" id="{5D290B83-96E3-D18A-980E-F496CDE19007}"/>
              </a:ext>
            </a:extLst>
          </p:cNvPr>
          <p:cNvSpPr>
            <a:spLocks noGrp="1"/>
          </p:cNvSpPr>
          <p:nvPr>
            <p:ph type="ftr" sz="quarter" idx="13"/>
          </p:nvPr>
        </p:nvSpPr>
        <p:spPr>
          <a:xfrm>
            <a:off x="642938" y="7035800"/>
            <a:ext cx="6400800" cy="414338"/>
          </a:xfrm>
        </p:spPr>
        <p:txBody>
          <a:bodyPr/>
          <a:lstStyle/>
          <a:p>
            <a:r>
              <a:rPr lang="en-CA" dirty="0"/>
              <a:t>Source(s): Government of Canada</a:t>
            </a:r>
          </a:p>
        </p:txBody>
      </p:sp>
    </p:spTree>
    <p:extLst>
      <p:ext uri="{BB962C8B-B14F-4D97-AF65-F5344CB8AC3E}">
        <p14:creationId xmlns:p14="http://schemas.microsoft.com/office/powerpoint/2010/main" val="1317360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5D946-0DF0-AFA3-A5C5-8F0C3962CEB9}"/>
              </a:ext>
            </a:extLst>
          </p:cNvPr>
          <p:cNvSpPr>
            <a:spLocks noGrp="1"/>
          </p:cNvSpPr>
          <p:nvPr>
            <p:ph type="title"/>
          </p:nvPr>
        </p:nvSpPr>
        <p:spPr/>
        <p:txBody>
          <a:bodyPr/>
          <a:lstStyle/>
          <a:p>
            <a:r>
              <a:rPr lang="en-CA" dirty="0"/>
              <a:t>Global Cobalt Production (2010-2022)</a:t>
            </a:r>
          </a:p>
        </p:txBody>
      </p:sp>
      <p:pic>
        <p:nvPicPr>
          <p:cNvPr id="7" name="Picture 6">
            <a:extLst>
              <a:ext uri="{FF2B5EF4-FFF2-40B4-BE49-F238E27FC236}">
                <a16:creationId xmlns:a16="http://schemas.microsoft.com/office/drawing/2014/main" id="{E2DE1824-2AAD-146A-C407-12FFBC1169E2}"/>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9325" y="2049957"/>
            <a:ext cx="7499750" cy="3672485"/>
          </a:xfrm>
          <a:prstGeom prst="rect">
            <a:avLst/>
          </a:prstGeom>
        </p:spPr>
      </p:pic>
      <p:sp>
        <p:nvSpPr>
          <p:cNvPr id="6" name="Text Placeholder 3">
            <a:extLst>
              <a:ext uri="{FF2B5EF4-FFF2-40B4-BE49-F238E27FC236}">
                <a16:creationId xmlns:a16="http://schemas.microsoft.com/office/drawing/2014/main" id="{678795F8-464C-7626-256F-BD2ECDE09F23}"/>
              </a:ext>
            </a:extLst>
          </p:cNvPr>
          <p:cNvSpPr>
            <a:spLocks noGrp="1"/>
          </p:cNvSpPr>
          <p:nvPr>
            <p:ph type="body" sz="quarter" idx="10"/>
          </p:nvPr>
        </p:nvSpPr>
        <p:spPr>
          <a:xfrm>
            <a:off x="5126128" y="322108"/>
            <a:ext cx="4608576" cy="128016"/>
          </a:xfrm>
        </p:spPr>
        <p:txBody>
          <a:bodyPr/>
          <a:lstStyle/>
          <a:p>
            <a:r>
              <a:rPr lang="en-CA" sz="800" dirty="0"/>
              <a:t>Appendix</a:t>
            </a:r>
          </a:p>
        </p:txBody>
      </p:sp>
      <p:sp>
        <p:nvSpPr>
          <p:cNvPr id="2" name="Footer Placeholder 2">
            <a:extLst>
              <a:ext uri="{FF2B5EF4-FFF2-40B4-BE49-F238E27FC236}">
                <a16:creationId xmlns:a16="http://schemas.microsoft.com/office/drawing/2014/main" id="{0A44C6E6-C2BB-BC61-601B-1FF7AA7834C0}"/>
              </a:ext>
            </a:extLst>
          </p:cNvPr>
          <p:cNvSpPr>
            <a:spLocks noGrp="1"/>
          </p:cNvSpPr>
          <p:nvPr>
            <p:ph type="ftr" sz="quarter" idx="13"/>
          </p:nvPr>
        </p:nvSpPr>
        <p:spPr>
          <a:xfrm>
            <a:off x="642938" y="7035800"/>
            <a:ext cx="6400800" cy="414338"/>
          </a:xfrm>
        </p:spPr>
        <p:txBody>
          <a:bodyPr/>
          <a:lstStyle/>
          <a:p>
            <a:r>
              <a:rPr lang="en-CA" dirty="0"/>
              <a:t>Source(s): Statista</a:t>
            </a:r>
          </a:p>
        </p:txBody>
      </p:sp>
    </p:spTree>
    <p:extLst>
      <p:ext uri="{BB962C8B-B14F-4D97-AF65-F5344CB8AC3E}">
        <p14:creationId xmlns:p14="http://schemas.microsoft.com/office/powerpoint/2010/main" val="3046130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0BB63B-DB60-9953-48DE-6C3DD5002FED}"/>
              </a:ext>
            </a:extLst>
          </p:cNvPr>
          <p:cNvSpPr>
            <a:spLocks noGrp="1"/>
          </p:cNvSpPr>
          <p:nvPr>
            <p:ph type="title"/>
          </p:nvPr>
        </p:nvSpPr>
        <p:spPr/>
        <p:txBody>
          <a:bodyPr/>
          <a:lstStyle/>
          <a:p>
            <a:r>
              <a:rPr lang="en-CA" dirty="0"/>
              <a:t>Global Cobalt Production continued</a:t>
            </a:r>
          </a:p>
        </p:txBody>
      </p:sp>
      <p:sp>
        <p:nvSpPr>
          <p:cNvPr id="8" name="Content Placeholder 7">
            <a:extLst>
              <a:ext uri="{FF2B5EF4-FFF2-40B4-BE49-F238E27FC236}">
                <a16:creationId xmlns:a16="http://schemas.microsoft.com/office/drawing/2014/main" id="{A4F53E34-223F-2316-ACAC-3E70FC94391C}"/>
              </a:ext>
            </a:extLst>
          </p:cNvPr>
          <p:cNvSpPr>
            <a:spLocks noGrp="1"/>
          </p:cNvSpPr>
          <p:nvPr>
            <p:ph sz="quarter" idx="18"/>
          </p:nvPr>
        </p:nvSpPr>
        <p:spPr/>
        <p:txBody>
          <a:bodyPr/>
          <a:lstStyle/>
          <a:p>
            <a:r>
              <a:rPr lang="en-CA" dirty="0"/>
              <a:t>Leading cobalt mines worldwide (2022)</a:t>
            </a:r>
          </a:p>
          <a:p>
            <a:endParaRPr lang="en-CA" dirty="0"/>
          </a:p>
        </p:txBody>
      </p:sp>
      <p:sp>
        <p:nvSpPr>
          <p:cNvPr id="9" name="Content Placeholder 8">
            <a:extLst>
              <a:ext uri="{FF2B5EF4-FFF2-40B4-BE49-F238E27FC236}">
                <a16:creationId xmlns:a16="http://schemas.microsoft.com/office/drawing/2014/main" id="{CEB81DCB-2D61-98E2-E6AC-4B30D9CE5A60}"/>
              </a:ext>
            </a:extLst>
          </p:cNvPr>
          <p:cNvSpPr>
            <a:spLocks noGrp="1"/>
          </p:cNvSpPr>
          <p:nvPr>
            <p:ph sz="quarter" idx="20"/>
          </p:nvPr>
        </p:nvSpPr>
        <p:spPr/>
        <p:txBody>
          <a:bodyPr/>
          <a:lstStyle/>
          <a:p>
            <a:r>
              <a:rPr lang="en-CA" dirty="0"/>
              <a:t>Cobalt production by country (2022)</a:t>
            </a:r>
          </a:p>
          <a:p>
            <a:endParaRPr lang="en-CA" dirty="0"/>
          </a:p>
        </p:txBody>
      </p:sp>
      <p:pic>
        <p:nvPicPr>
          <p:cNvPr id="11" name="Picture 10">
            <a:extLst>
              <a:ext uri="{FF2B5EF4-FFF2-40B4-BE49-F238E27FC236}">
                <a16:creationId xmlns:a16="http://schemas.microsoft.com/office/drawing/2014/main" id="{72C99543-0CEF-27D9-0232-60F018268106}"/>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8092" y="4476257"/>
            <a:ext cx="7611838" cy="2505600"/>
          </a:xfrm>
          <a:prstGeom prst="rect">
            <a:avLst/>
          </a:prstGeom>
        </p:spPr>
      </p:pic>
      <p:pic>
        <p:nvPicPr>
          <p:cNvPr id="13" name="Picture 12">
            <a:extLst>
              <a:ext uri="{FF2B5EF4-FFF2-40B4-BE49-F238E27FC236}">
                <a16:creationId xmlns:a16="http://schemas.microsoft.com/office/drawing/2014/main" id="{70BB174F-1FFC-EACC-3B9D-0A27FAF358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7150" y="1357520"/>
            <a:ext cx="8057392" cy="2505600"/>
          </a:xfrm>
          <a:prstGeom prst="rect">
            <a:avLst/>
          </a:prstGeom>
        </p:spPr>
      </p:pic>
      <p:sp>
        <p:nvSpPr>
          <p:cNvPr id="5" name="Text Placeholder 3">
            <a:extLst>
              <a:ext uri="{FF2B5EF4-FFF2-40B4-BE49-F238E27FC236}">
                <a16:creationId xmlns:a16="http://schemas.microsoft.com/office/drawing/2014/main" id="{0B596F46-B523-6676-B240-3B1B0F87FFA6}"/>
              </a:ext>
            </a:extLst>
          </p:cNvPr>
          <p:cNvSpPr>
            <a:spLocks noGrp="1"/>
          </p:cNvSpPr>
          <p:nvPr>
            <p:ph type="body" sz="quarter" idx="10"/>
          </p:nvPr>
        </p:nvSpPr>
        <p:spPr>
          <a:xfrm>
            <a:off x="5126128" y="322108"/>
            <a:ext cx="4608576" cy="128016"/>
          </a:xfrm>
        </p:spPr>
        <p:txBody>
          <a:bodyPr/>
          <a:lstStyle/>
          <a:p>
            <a:r>
              <a:rPr lang="en-CA" sz="800" dirty="0"/>
              <a:t>Appendix</a:t>
            </a:r>
          </a:p>
        </p:txBody>
      </p:sp>
      <p:sp>
        <p:nvSpPr>
          <p:cNvPr id="2" name="Footer Placeholder 2">
            <a:extLst>
              <a:ext uri="{FF2B5EF4-FFF2-40B4-BE49-F238E27FC236}">
                <a16:creationId xmlns:a16="http://schemas.microsoft.com/office/drawing/2014/main" id="{4AF87ADC-5B61-B0FC-967C-1554B1758DED}"/>
              </a:ext>
            </a:extLst>
          </p:cNvPr>
          <p:cNvSpPr>
            <a:spLocks noGrp="1"/>
          </p:cNvSpPr>
          <p:nvPr>
            <p:ph type="ftr" sz="quarter" idx="13"/>
          </p:nvPr>
        </p:nvSpPr>
        <p:spPr>
          <a:xfrm>
            <a:off x="642938" y="7035800"/>
            <a:ext cx="6400800" cy="414338"/>
          </a:xfrm>
        </p:spPr>
        <p:txBody>
          <a:bodyPr/>
          <a:lstStyle/>
          <a:p>
            <a:r>
              <a:rPr lang="en-CA" dirty="0"/>
              <a:t>Source(s): Statista</a:t>
            </a:r>
          </a:p>
        </p:txBody>
      </p:sp>
    </p:spTree>
    <p:extLst>
      <p:ext uri="{BB962C8B-B14F-4D97-AF65-F5344CB8AC3E}">
        <p14:creationId xmlns:p14="http://schemas.microsoft.com/office/powerpoint/2010/main" val="303723195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C1DDBC-66BE-1D27-C4FB-29AE44E0F04B}"/>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12AD5360-AE5E-5286-7557-6E0688FBC985}"/>
              </a:ext>
            </a:extLst>
          </p:cNvPr>
          <p:cNvSpPr>
            <a:spLocks noGrp="1"/>
          </p:cNvSpPr>
          <p:nvPr>
            <p:ph type="title"/>
          </p:nvPr>
        </p:nvSpPr>
        <p:spPr/>
        <p:txBody>
          <a:bodyPr/>
          <a:lstStyle/>
          <a:p>
            <a:r>
              <a:rPr lang="en-CA" dirty="0"/>
              <a:t>Global Cobalt Reserves (2022)</a:t>
            </a:r>
          </a:p>
        </p:txBody>
      </p:sp>
      <p:pic>
        <p:nvPicPr>
          <p:cNvPr id="10" name="Picture 9">
            <a:extLst>
              <a:ext uri="{FF2B5EF4-FFF2-40B4-BE49-F238E27FC236}">
                <a16:creationId xmlns:a16="http://schemas.microsoft.com/office/drawing/2014/main" id="{FFA5874A-A63E-ED84-FA9A-A317BED213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54800" y="2144431"/>
            <a:ext cx="7948800" cy="3483538"/>
          </a:xfrm>
          <a:prstGeom prst="rect">
            <a:avLst/>
          </a:prstGeom>
        </p:spPr>
      </p:pic>
      <p:sp>
        <p:nvSpPr>
          <p:cNvPr id="5" name="Text Placeholder 3">
            <a:extLst>
              <a:ext uri="{FF2B5EF4-FFF2-40B4-BE49-F238E27FC236}">
                <a16:creationId xmlns:a16="http://schemas.microsoft.com/office/drawing/2014/main" id="{1431F2A0-DECF-4551-DEDD-258AF669E57B}"/>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41017557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eal avoids strike at Collahuasi - MINING.COM">
            <a:extLst>
              <a:ext uri="{FF2B5EF4-FFF2-40B4-BE49-F238E27FC236}">
                <a16:creationId xmlns:a16="http://schemas.microsoft.com/office/drawing/2014/main" id="{5E00F154-3C94-349F-E969-4150F0CC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47"/>
          <a:stretch/>
        </p:blipFill>
        <p:spPr bwMode="auto">
          <a:xfrm>
            <a:off x="326962" y="4442456"/>
            <a:ext cx="4623239" cy="2533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renci mine - Wikipedia">
            <a:extLst>
              <a:ext uri="{FF2B5EF4-FFF2-40B4-BE49-F238E27FC236}">
                <a16:creationId xmlns:a16="http://schemas.microsoft.com/office/drawing/2014/main" id="{17199482-7BE7-AC35-D5F9-F4BE30D78C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93" b="13061"/>
          <a:stretch/>
        </p:blipFill>
        <p:spPr bwMode="auto">
          <a:xfrm>
            <a:off x="5122821" y="4422161"/>
            <a:ext cx="4618444" cy="2520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sberg Open Pit Copper Mine, Tembagapura, Irian Jaya, Indonesia - Mining  Technology">
            <a:extLst>
              <a:ext uri="{FF2B5EF4-FFF2-40B4-BE49-F238E27FC236}">
                <a16:creationId xmlns:a16="http://schemas.microsoft.com/office/drawing/2014/main" id="{DEE1689B-952B-4113-E3BC-F5C12FA96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20"/>
          <a:stretch/>
        </p:blipFill>
        <p:spPr bwMode="auto">
          <a:xfrm>
            <a:off x="5117146" y="1300832"/>
            <a:ext cx="4601056" cy="25563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kers at Chile's Escondida copper mine, world's largest, to down tools -  MINING.COM">
            <a:extLst>
              <a:ext uri="{FF2B5EF4-FFF2-40B4-BE49-F238E27FC236}">
                <a16:creationId xmlns:a16="http://schemas.microsoft.com/office/drawing/2014/main" id="{90AEC273-EC18-7E4C-F7C3-80B1B3D6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94" y="1303013"/>
            <a:ext cx="4601433" cy="2556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FEFA4C6-1041-8F59-BC9D-78CB08212159}"/>
              </a:ext>
            </a:extLst>
          </p:cNvPr>
          <p:cNvSpPr>
            <a:spLocks noGrp="1"/>
          </p:cNvSpPr>
          <p:nvPr>
            <p:ph type="body" sz="quarter" idx="12"/>
          </p:nvPr>
        </p:nvSpPr>
        <p:spPr/>
        <p:txBody>
          <a:bodyPr/>
          <a:lstStyle/>
          <a:p>
            <a:r>
              <a:rPr lang="en-CA" i="1" dirty="0"/>
              <a:t>Heavy presence in Chile</a:t>
            </a:r>
          </a:p>
        </p:txBody>
      </p:sp>
      <p:sp>
        <p:nvSpPr>
          <p:cNvPr id="6" name="Title 5">
            <a:extLst>
              <a:ext uri="{FF2B5EF4-FFF2-40B4-BE49-F238E27FC236}">
                <a16:creationId xmlns:a16="http://schemas.microsoft.com/office/drawing/2014/main" id="{D6360301-1329-DCD5-E8B7-F2E94F36EB0F}"/>
              </a:ext>
            </a:extLst>
          </p:cNvPr>
          <p:cNvSpPr>
            <a:spLocks noGrp="1"/>
          </p:cNvSpPr>
          <p:nvPr>
            <p:ph type="title"/>
          </p:nvPr>
        </p:nvSpPr>
        <p:spPr/>
        <p:txBody>
          <a:bodyPr/>
          <a:lstStyle/>
          <a:p>
            <a:r>
              <a:rPr lang="en-CA" dirty="0"/>
              <a:t>Top 4 global copper mines</a:t>
            </a:r>
          </a:p>
        </p:txBody>
      </p:sp>
      <p:sp>
        <p:nvSpPr>
          <p:cNvPr id="10" name="Content Placeholder 9">
            <a:extLst>
              <a:ext uri="{FF2B5EF4-FFF2-40B4-BE49-F238E27FC236}">
                <a16:creationId xmlns:a16="http://schemas.microsoft.com/office/drawing/2014/main" id="{25477183-4FF8-3F87-6856-A2F661EE9FEC}"/>
              </a:ext>
            </a:extLst>
          </p:cNvPr>
          <p:cNvSpPr>
            <a:spLocks noGrp="1"/>
          </p:cNvSpPr>
          <p:nvPr>
            <p:ph sz="quarter" idx="18"/>
          </p:nvPr>
        </p:nvSpPr>
        <p:spPr/>
        <p:txBody>
          <a:bodyPr/>
          <a:lstStyle/>
          <a:p>
            <a:r>
              <a:rPr lang="en-CA" dirty="0"/>
              <a:t>Escondida Copper Mine (Chile)</a:t>
            </a:r>
          </a:p>
        </p:txBody>
      </p:sp>
      <p:sp>
        <p:nvSpPr>
          <p:cNvPr id="11" name="Content Placeholder 10">
            <a:extLst>
              <a:ext uri="{FF2B5EF4-FFF2-40B4-BE49-F238E27FC236}">
                <a16:creationId xmlns:a16="http://schemas.microsoft.com/office/drawing/2014/main" id="{C84475DF-2C58-2FA6-1408-FD130D059098}"/>
              </a:ext>
            </a:extLst>
          </p:cNvPr>
          <p:cNvSpPr>
            <a:spLocks noGrp="1"/>
          </p:cNvSpPr>
          <p:nvPr>
            <p:ph sz="quarter" idx="19"/>
          </p:nvPr>
        </p:nvSpPr>
        <p:spPr/>
        <p:txBody>
          <a:bodyPr/>
          <a:lstStyle/>
          <a:p>
            <a:r>
              <a:rPr lang="en-CA" dirty="0"/>
              <a:t>Grasberg Copper Mine (Indonesia)</a:t>
            </a:r>
          </a:p>
        </p:txBody>
      </p:sp>
      <p:sp>
        <p:nvSpPr>
          <p:cNvPr id="12" name="Content Placeholder 11">
            <a:extLst>
              <a:ext uri="{FF2B5EF4-FFF2-40B4-BE49-F238E27FC236}">
                <a16:creationId xmlns:a16="http://schemas.microsoft.com/office/drawing/2014/main" id="{2F80712F-5EBC-1683-5B16-AF7FE2D6D797}"/>
              </a:ext>
            </a:extLst>
          </p:cNvPr>
          <p:cNvSpPr>
            <a:spLocks noGrp="1"/>
          </p:cNvSpPr>
          <p:nvPr>
            <p:ph sz="quarter" idx="20"/>
          </p:nvPr>
        </p:nvSpPr>
        <p:spPr/>
        <p:txBody>
          <a:bodyPr/>
          <a:lstStyle/>
          <a:p>
            <a:r>
              <a:rPr lang="en-CA" dirty="0"/>
              <a:t>Collahuasi Copper Mine (Chile)</a:t>
            </a:r>
          </a:p>
        </p:txBody>
      </p:sp>
      <p:sp>
        <p:nvSpPr>
          <p:cNvPr id="13" name="Content Placeholder 12">
            <a:extLst>
              <a:ext uri="{FF2B5EF4-FFF2-40B4-BE49-F238E27FC236}">
                <a16:creationId xmlns:a16="http://schemas.microsoft.com/office/drawing/2014/main" id="{3853EC24-1DAC-D573-C751-4158D810E1F8}"/>
              </a:ext>
            </a:extLst>
          </p:cNvPr>
          <p:cNvSpPr>
            <a:spLocks noGrp="1"/>
          </p:cNvSpPr>
          <p:nvPr>
            <p:ph sz="quarter" idx="21"/>
          </p:nvPr>
        </p:nvSpPr>
        <p:spPr/>
        <p:txBody>
          <a:bodyPr/>
          <a:lstStyle/>
          <a:p>
            <a:r>
              <a:rPr lang="en-CA" dirty="0"/>
              <a:t>Morenci Copper Mine (United States)</a:t>
            </a:r>
          </a:p>
        </p:txBody>
      </p:sp>
      <p:sp>
        <p:nvSpPr>
          <p:cNvPr id="14" name="Text Placeholder 3">
            <a:extLst>
              <a:ext uri="{FF2B5EF4-FFF2-40B4-BE49-F238E27FC236}">
                <a16:creationId xmlns:a16="http://schemas.microsoft.com/office/drawing/2014/main" id="{E036CCEA-106B-9C97-574C-062E345ADC4F}"/>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335931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BBF11-E5F9-BDD5-D4EF-C50BF3289ED6}"/>
              </a:ext>
            </a:extLst>
          </p:cNvPr>
          <p:cNvSpPr>
            <a:spLocks noGrp="1"/>
          </p:cNvSpPr>
          <p:nvPr>
            <p:ph type="body" sz="quarter" idx="12"/>
          </p:nvPr>
        </p:nvSpPr>
        <p:spPr/>
        <p:txBody>
          <a:bodyPr/>
          <a:lstStyle/>
          <a:p>
            <a:r>
              <a:rPr lang="en-CA" i="1" dirty="0"/>
              <a:t>Mineral production reach a value of $55.5 bn in 2021</a:t>
            </a:r>
          </a:p>
        </p:txBody>
      </p:sp>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Natural Resources Canada</a:t>
            </a:r>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Mining in the Canadian Economy</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9" name="Google Shape;193;p28">
            <a:extLst>
              <a:ext uri="{FF2B5EF4-FFF2-40B4-BE49-F238E27FC236}">
                <a16:creationId xmlns:a16="http://schemas.microsoft.com/office/drawing/2014/main" id="{C22FE9C9-9BA3-AEF7-7D75-F83879D926E2}"/>
              </a:ext>
            </a:extLst>
          </p:cNvPr>
          <p:cNvPicPr preferRelativeResize="0"/>
          <p:nvPr/>
        </p:nvPicPr>
        <p:blipFill>
          <a:blip r:embed="rId2">
            <a:alphaModFix/>
          </a:blip>
          <a:stretch>
            <a:fillRect/>
          </a:stretch>
        </p:blipFill>
        <p:spPr>
          <a:xfrm>
            <a:off x="331217" y="1279055"/>
            <a:ext cx="8839199" cy="1842574"/>
          </a:xfrm>
          <a:prstGeom prst="rect">
            <a:avLst/>
          </a:prstGeom>
          <a:noFill/>
          <a:ln>
            <a:noFill/>
          </a:ln>
        </p:spPr>
      </p:pic>
      <p:pic>
        <p:nvPicPr>
          <p:cNvPr id="10" name="Google Shape;218;p31">
            <a:extLst>
              <a:ext uri="{FF2B5EF4-FFF2-40B4-BE49-F238E27FC236}">
                <a16:creationId xmlns:a16="http://schemas.microsoft.com/office/drawing/2014/main" id="{C36A3094-7FB5-E770-8E5F-D020BF2B0A7A}"/>
              </a:ext>
            </a:extLst>
          </p:cNvPr>
          <p:cNvPicPr preferRelativeResize="0"/>
          <p:nvPr/>
        </p:nvPicPr>
        <p:blipFill>
          <a:blip r:embed="rId3">
            <a:alphaModFix/>
          </a:blip>
          <a:stretch>
            <a:fillRect/>
          </a:stretch>
        </p:blipFill>
        <p:spPr>
          <a:xfrm>
            <a:off x="1878217" y="3250443"/>
            <a:ext cx="6301967" cy="3656697"/>
          </a:xfrm>
          <a:prstGeom prst="rect">
            <a:avLst/>
          </a:prstGeom>
          <a:noFill/>
          <a:ln>
            <a:noFill/>
          </a:ln>
        </p:spPr>
      </p:pic>
    </p:spTree>
    <p:extLst>
      <p:ext uri="{BB962C8B-B14F-4D97-AF65-F5344CB8AC3E}">
        <p14:creationId xmlns:p14="http://schemas.microsoft.com/office/powerpoint/2010/main" val="21282434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DE845-066B-C514-7E09-51D3B2AE5E77}"/>
              </a:ext>
            </a:extLst>
          </p:cNvPr>
          <p:cNvSpPr>
            <a:spLocks noGrp="1"/>
          </p:cNvSpPr>
          <p:nvPr>
            <p:ph type="body" sz="quarter" idx="12"/>
          </p:nvPr>
        </p:nvSpPr>
        <p:spPr/>
        <p:txBody>
          <a:bodyPr/>
          <a:lstStyle/>
          <a:p>
            <a:r>
              <a:rPr lang="en-CA" i="1" dirty="0"/>
              <a:t>By production output</a:t>
            </a:r>
          </a:p>
        </p:txBody>
      </p:sp>
      <p:sp>
        <p:nvSpPr>
          <p:cNvPr id="3" name="Footer Placeholder 2">
            <a:extLst>
              <a:ext uri="{FF2B5EF4-FFF2-40B4-BE49-F238E27FC236}">
                <a16:creationId xmlns:a16="http://schemas.microsoft.com/office/drawing/2014/main" id="{A2DABF4C-E2AC-CE5C-4940-F40572096DA9}"/>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FFBDD6AE-BEA7-11B5-3ED5-394F0885B5BC}"/>
              </a:ext>
            </a:extLst>
          </p:cNvPr>
          <p:cNvSpPr>
            <a:spLocks noGrp="1"/>
          </p:cNvSpPr>
          <p:nvPr>
            <p:ph type="title"/>
          </p:nvPr>
        </p:nvSpPr>
        <p:spPr/>
        <p:txBody>
          <a:bodyPr/>
          <a:lstStyle/>
          <a:p>
            <a:r>
              <a:rPr lang="en-CA" dirty="0"/>
              <a:t>Leading global copper producers (2022)</a:t>
            </a:r>
          </a:p>
        </p:txBody>
      </p:sp>
      <p:pic>
        <p:nvPicPr>
          <p:cNvPr id="7" name="Picture 6" descr="A graph with blue bars&#10;&#10;Description automatically generated with medium confidence">
            <a:extLst>
              <a:ext uri="{FF2B5EF4-FFF2-40B4-BE49-F238E27FC236}">
                <a16:creationId xmlns:a16="http://schemas.microsoft.com/office/drawing/2014/main" id="{FFF87DDE-9C58-DAF6-96BD-E117A4EBD73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631" t="6996" r="3670" b="3345"/>
          <a:stretch/>
        </p:blipFill>
        <p:spPr>
          <a:xfrm>
            <a:off x="1067612" y="1202390"/>
            <a:ext cx="8107200" cy="5367619"/>
          </a:xfrm>
          <a:prstGeom prst="rect">
            <a:avLst/>
          </a:prstGeom>
          <a:noFill/>
        </p:spPr>
      </p:pic>
      <p:sp>
        <p:nvSpPr>
          <p:cNvPr id="5" name="Text Placeholder 3">
            <a:extLst>
              <a:ext uri="{FF2B5EF4-FFF2-40B4-BE49-F238E27FC236}">
                <a16:creationId xmlns:a16="http://schemas.microsoft.com/office/drawing/2014/main" id="{C94DDCFB-B48D-A64A-9C7C-D76BA23FEF55}"/>
              </a:ext>
            </a:extLst>
          </p:cNvPr>
          <p:cNvSpPr>
            <a:spLocks noGrp="1"/>
          </p:cNvSpPr>
          <p:nvPr>
            <p:ph type="body" sz="quarter" idx="10"/>
          </p:nvPr>
        </p:nvSpPr>
        <p:spPr>
          <a:xfrm>
            <a:off x="5126128" y="322108"/>
            <a:ext cx="4608576" cy="128016"/>
          </a:xfrm>
        </p:spPr>
        <p:txBody>
          <a:bodyPr/>
          <a:lstStyle/>
          <a:p>
            <a:r>
              <a:rPr lang="en-CA" sz="800" dirty="0"/>
              <a:t>Appendix</a:t>
            </a:r>
          </a:p>
        </p:txBody>
      </p:sp>
    </p:spTree>
    <p:extLst>
      <p:ext uri="{BB962C8B-B14F-4D97-AF65-F5344CB8AC3E}">
        <p14:creationId xmlns:p14="http://schemas.microsoft.com/office/powerpoint/2010/main" val="174680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BBF11-E5F9-BDD5-D4EF-C50BF3289ED6}"/>
              </a:ext>
            </a:extLst>
          </p:cNvPr>
          <p:cNvSpPr>
            <a:spLocks noGrp="1"/>
          </p:cNvSpPr>
          <p:nvPr>
            <p:ph type="body" sz="quarter" idx="12"/>
          </p:nvPr>
        </p:nvSpPr>
        <p:spPr/>
        <p:txBody>
          <a:bodyPr/>
          <a:lstStyle/>
          <a:p>
            <a:r>
              <a:rPr lang="en-CA" i="1" dirty="0"/>
              <a:t>Minerals sector nominal gross domestic product by subsector and product group</a:t>
            </a:r>
          </a:p>
        </p:txBody>
      </p:sp>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Nominal GDP in the Minerals Sector</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Google Shape;227;p32">
            <a:extLst>
              <a:ext uri="{FF2B5EF4-FFF2-40B4-BE49-F238E27FC236}">
                <a16:creationId xmlns:a16="http://schemas.microsoft.com/office/drawing/2014/main" id="{FA2A587A-C15F-8806-EDA6-6E3370FD6C73}"/>
              </a:ext>
            </a:extLst>
          </p:cNvPr>
          <p:cNvPicPr preferRelativeResize="0"/>
          <p:nvPr/>
        </p:nvPicPr>
        <p:blipFill>
          <a:blip r:embed="rId2">
            <a:alphaModFix/>
          </a:blip>
          <a:stretch>
            <a:fillRect/>
          </a:stretch>
        </p:blipFill>
        <p:spPr>
          <a:xfrm>
            <a:off x="329915" y="1674636"/>
            <a:ext cx="9398571" cy="4630471"/>
          </a:xfrm>
          <a:prstGeom prst="rect">
            <a:avLst/>
          </a:prstGeom>
          <a:noFill/>
          <a:ln>
            <a:noFill/>
          </a:ln>
        </p:spPr>
      </p:pic>
    </p:spTree>
    <p:extLst>
      <p:ext uri="{BB962C8B-B14F-4D97-AF65-F5344CB8AC3E}">
        <p14:creationId xmlns:p14="http://schemas.microsoft.com/office/powerpoint/2010/main" val="49415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FA228E-1A30-2678-C744-1E88E703FF4E}"/>
              </a:ext>
            </a:extLst>
          </p:cNvPr>
          <p:cNvSpPr>
            <a:spLocks noGrp="1"/>
          </p:cNvSpPr>
          <p:nvPr>
            <p:ph sz="quarter" idx="14"/>
          </p:nvPr>
        </p:nvSpPr>
        <p:spPr>
          <a:xfrm>
            <a:off x="331217" y="1184745"/>
            <a:ext cx="6238784" cy="5667658"/>
          </a:xfrm>
        </p:spPr>
        <p:txBody>
          <a:bodyPr/>
          <a:lstStyle/>
          <a:p>
            <a:r>
              <a:rPr lang="en-US" dirty="0"/>
              <a:t>Coal was first discovered in 1672 on Cape Breton Island in Nova Scotia by French Settlers</a:t>
            </a:r>
          </a:p>
          <a:p>
            <a:r>
              <a:rPr lang="en-US" dirty="0"/>
              <a:t>An iron mine near Trois-Rivières in Quebec opened in 1738 and is considered the first industrial-scale mining operation in Canadian history</a:t>
            </a:r>
          </a:p>
          <a:p>
            <a:r>
              <a:rPr lang="en-US" dirty="0"/>
              <a:t>In 1848 the first industrial-scale mining of an element other than iron commenced in Bruce Mines, Ontario where copper was extracted</a:t>
            </a:r>
          </a:p>
          <a:p>
            <a:r>
              <a:rPr lang="en-US" dirty="0"/>
              <a:t>Prior to the 1880’s almost all significant mineral deposits in Canada were discovered by accident</a:t>
            </a:r>
          </a:p>
          <a:p>
            <a:r>
              <a:rPr lang="en-US" dirty="0"/>
              <a:t>In 1859 was discovered in BC’s Cariboo Region which kickstarted gold and mineral prospecting nationwide</a:t>
            </a:r>
          </a:p>
          <a:p>
            <a:r>
              <a:rPr lang="en-US" dirty="0"/>
              <a:t>In these early days many prospectors were financed by local business people, in some cases by individual business people, and sometimes by “syndicates” of several people in return for an interest in any discoveries made by the prospectors.</a:t>
            </a:r>
          </a:p>
          <a:p>
            <a:r>
              <a:rPr lang="en-US" dirty="0"/>
              <a:t>Small companies, were formed to explore for discoveries and hopefully to develop mines on deposits found. They obtained the needed funding by selling company shares to the public.</a:t>
            </a:r>
          </a:p>
          <a:p>
            <a:r>
              <a:rPr lang="en-CA" dirty="0"/>
              <a:t>In the 1920s and 1930s, many mining companies formed their own exploration departments, employing their own geologists and prospectors. </a:t>
            </a:r>
            <a:endParaRPr lang="en-US" dirty="0"/>
          </a:p>
          <a:p>
            <a:r>
              <a:rPr lang="en-CA" dirty="0"/>
              <a:t>Metal prices were low during the Great Depression of the 1930s, and, as a result, exploration for non-precious metals was severely reduced</a:t>
            </a:r>
          </a:p>
          <a:p>
            <a:r>
              <a:rPr lang="en-CA" dirty="0"/>
              <a:t>In 1934, the United States increased the gold price from US$20.67 to US$35.00 per troy ounce (31.103 grams), leading to a major increase in gold exploration, gold mine development and gold production in Canada. </a:t>
            </a:r>
          </a:p>
          <a:p>
            <a:r>
              <a:rPr lang="en-CA" dirty="0"/>
              <a:t>In 1939, war soon brought exploration to a halt, except exploration for strategic minerals not normally available from sources in North America, such as chromite, manganese, tin and tungsten. At most mines, work to replace the ore mined by new reserves either ceased or was cut to an absolute minimum. </a:t>
            </a:r>
            <a:endParaRPr lang="en-US" dirty="0"/>
          </a:p>
        </p:txBody>
      </p:sp>
      <p:sp>
        <p:nvSpPr>
          <p:cNvPr id="6" name="Title 5">
            <a:extLst>
              <a:ext uri="{FF2B5EF4-FFF2-40B4-BE49-F238E27FC236}">
                <a16:creationId xmlns:a16="http://schemas.microsoft.com/office/drawing/2014/main" id="{D851D8AF-BF4E-4A6F-382A-11884F67A3A4}"/>
              </a:ext>
            </a:extLst>
          </p:cNvPr>
          <p:cNvSpPr>
            <a:spLocks noGrp="1"/>
          </p:cNvSpPr>
          <p:nvPr>
            <p:ph type="title"/>
          </p:nvPr>
        </p:nvSpPr>
        <p:spPr/>
        <p:txBody>
          <a:bodyPr/>
          <a:lstStyle/>
          <a:p>
            <a:r>
              <a:rPr lang="en-US" dirty="0"/>
              <a:t>History of Canadian Mining</a:t>
            </a:r>
          </a:p>
        </p:txBody>
      </p:sp>
      <p:pic>
        <p:nvPicPr>
          <p:cNvPr id="1026" name="Picture 2">
            <a:extLst>
              <a:ext uri="{FF2B5EF4-FFF2-40B4-BE49-F238E27FC236}">
                <a16:creationId xmlns:a16="http://schemas.microsoft.com/office/drawing/2014/main" id="{B7A40AC6-7735-B1FC-2447-F6D675F290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0423" y="866328"/>
            <a:ext cx="2651911" cy="39790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BAE1A6-BD17-C747-4829-40DFE874E51B}"/>
              </a:ext>
            </a:extLst>
          </p:cNvPr>
          <p:cNvSpPr txBox="1"/>
          <p:nvPr/>
        </p:nvSpPr>
        <p:spPr>
          <a:xfrm>
            <a:off x="6750423" y="4845413"/>
            <a:ext cx="2651911" cy="461665"/>
          </a:xfrm>
          <a:prstGeom prst="rect">
            <a:avLst/>
          </a:prstGeom>
          <a:noFill/>
        </p:spPr>
        <p:txBody>
          <a:bodyPr wrap="square" lIns="0" tIns="45720" rIns="0" bIns="45720" rtlCol="0">
            <a:spAutoFit/>
          </a:bodyPr>
          <a:lstStyle/>
          <a:p>
            <a:pPr algn="l"/>
            <a:r>
              <a:rPr lang="en-US" sz="800" dirty="0">
                <a:latin typeface="Times New Roman" panose="02020603050405020304" pitchFamily="18" charset="0"/>
                <a:cs typeface="Times New Roman" panose="02020603050405020304" pitchFamily="18" charset="0"/>
              </a:rPr>
              <a:t>Early industrial fabrications at Les Forges du Saint-Maurice, Canada’s first iron mine that operated from 1738-1883 (courtesy Salut Canada)</a:t>
            </a:r>
          </a:p>
        </p:txBody>
      </p:sp>
      <p:sp>
        <p:nvSpPr>
          <p:cNvPr id="11" name="TextBox 10">
            <a:extLst>
              <a:ext uri="{FF2B5EF4-FFF2-40B4-BE49-F238E27FC236}">
                <a16:creationId xmlns:a16="http://schemas.microsoft.com/office/drawing/2014/main" id="{30787BAF-1581-3734-1FD5-2018D0F7ADFC}"/>
              </a:ext>
            </a:extLst>
          </p:cNvPr>
          <p:cNvSpPr txBox="1"/>
          <p:nvPr/>
        </p:nvSpPr>
        <p:spPr>
          <a:xfrm>
            <a:off x="6570001" y="5307078"/>
            <a:ext cx="2832333" cy="1384995"/>
          </a:xfrm>
          <a:prstGeom prst="rect">
            <a:avLst/>
          </a:prstGeom>
          <a:noFill/>
        </p:spPr>
        <p:txBody>
          <a:bodyPr wrap="square">
            <a:spAutoFit/>
          </a:bodyPr>
          <a:lstStyle/>
          <a:p>
            <a:pPr marL="171450" indent="-17145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Postwar Canada saw an increase in detection for uranium deposits thanks to the invention of the Geiger counter</a:t>
            </a:r>
          </a:p>
          <a:p>
            <a:pPr marL="171450" indent="-1714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Important uranium deposits were soon discovered at Beaverlodge Lake, Saskatchewan</a:t>
            </a:r>
          </a:p>
        </p:txBody>
      </p:sp>
      <p:sp>
        <p:nvSpPr>
          <p:cNvPr id="8" name="Text Placeholder 3">
            <a:extLst>
              <a:ext uri="{FF2B5EF4-FFF2-40B4-BE49-F238E27FC236}">
                <a16:creationId xmlns:a16="http://schemas.microsoft.com/office/drawing/2014/main" id="{74650EAF-9117-1AF5-9EA9-F0FB4C91A255}"/>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D098667E-E1D1-F181-F8BA-F9462C61C1AD}"/>
              </a:ext>
            </a:extLst>
          </p:cNvPr>
          <p:cNvSpPr>
            <a:spLocks noGrp="1"/>
          </p:cNvSpPr>
          <p:nvPr>
            <p:ph type="ftr" sz="quarter" idx="13"/>
          </p:nvPr>
        </p:nvSpPr>
        <p:spPr>
          <a:xfrm>
            <a:off x="642938" y="7035954"/>
            <a:ext cx="6400800" cy="414338"/>
          </a:xfrm>
        </p:spPr>
        <p:txBody>
          <a:bodyPr/>
          <a:lstStyle/>
          <a:p>
            <a:r>
              <a:rPr lang="en-CA" dirty="0"/>
              <a:t>Source(s): Natural Resources Canada</a:t>
            </a:r>
          </a:p>
          <a:p>
            <a:endParaRPr lang="en-CA" dirty="0"/>
          </a:p>
          <a:p>
            <a:endParaRPr lang="en-CA" dirty="0"/>
          </a:p>
        </p:txBody>
      </p:sp>
    </p:spTree>
    <p:extLst>
      <p:ext uri="{BB962C8B-B14F-4D97-AF65-F5344CB8AC3E}">
        <p14:creationId xmlns:p14="http://schemas.microsoft.com/office/powerpoint/2010/main" val="1146110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a:p>
            <a:endParaRPr lang="en-CA" dirty="0"/>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Mining’s Contribution to Canadian Finance</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Google Shape;235;p33">
            <a:extLst>
              <a:ext uri="{FF2B5EF4-FFF2-40B4-BE49-F238E27FC236}">
                <a16:creationId xmlns:a16="http://schemas.microsoft.com/office/drawing/2014/main" id="{9A8B4695-1520-AD3F-0895-6032B3697FF8}"/>
              </a:ext>
            </a:extLst>
          </p:cNvPr>
          <p:cNvPicPr preferRelativeResize="0"/>
          <p:nvPr/>
        </p:nvPicPr>
        <p:blipFill>
          <a:blip r:embed="rId2">
            <a:alphaModFix/>
          </a:blip>
          <a:stretch>
            <a:fillRect/>
          </a:stretch>
        </p:blipFill>
        <p:spPr>
          <a:xfrm>
            <a:off x="331787" y="1536021"/>
            <a:ext cx="5773774" cy="4700359"/>
          </a:xfrm>
          <a:prstGeom prst="rect">
            <a:avLst/>
          </a:prstGeom>
          <a:noFill/>
          <a:ln>
            <a:noFill/>
          </a:ln>
        </p:spPr>
      </p:pic>
      <p:sp>
        <p:nvSpPr>
          <p:cNvPr id="9" name="Google Shape;236;p33">
            <a:extLst>
              <a:ext uri="{FF2B5EF4-FFF2-40B4-BE49-F238E27FC236}">
                <a16:creationId xmlns:a16="http://schemas.microsoft.com/office/drawing/2014/main" id="{0FB91545-9570-4DBD-8645-8EC56FF17D3D}"/>
              </a:ext>
            </a:extLst>
          </p:cNvPr>
          <p:cNvSpPr txBox="1">
            <a:spLocks/>
          </p:cNvSpPr>
          <p:nvPr/>
        </p:nvSpPr>
        <p:spPr>
          <a:xfrm>
            <a:off x="6435161" y="2363400"/>
            <a:ext cx="2793900" cy="3045600"/>
          </a:xfrm>
          <a:prstGeom prst="rect">
            <a:avLst/>
          </a:prstGeom>
          <a:noFill/>
          <a:ln>
            <a:noFill/>
          </a:ln>
        </p:spPr>
        <p:txBody>
          <a:bodyPr spcFirstLastPara="1" wrap="square" lIns="0" tIns="0" rIns="0" bIns="0" anchor="t" anchorCtr="0">
            <a:no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323850" indent="-171450">
              <a:spcBef>
                <a:spcPts val="0"/>
              </a:spcBef>
              <a:spcAft>
                <a:spcPts val="0"/>
              </a:spcAft>
              <a:buSzPts val="1200"/>
            </a:pPr>
            <a:r>
              <a:rPr lang="en-US" sz="1600" kern="0" dirty="0"/>
              <a:t>(TSX) and TSX Venture Exchange (TSXV) are the world's primary listing venues for mining and mineral exploration companies</a:t>
            </a:r>
          </a:p>
          <a:p>
            <a:pPr marL="152400" indent="0">
              <a:spcBef>
                <a:spcPts val="0"/>
              </a:spcBef>
              <a:spcAft>
                <a:spcPts val="0"/>
              </a:spcAft>
              <a:buSzPts val="1200"/>
              <a:buNone/>
            </a:pPr>
            <a:endParaRPr lang="en-US" sz="1600" kern="0" dirty="0"/>
          </a:p>
          <a:p>
            <a:pPr marL="323850" indent="-171450">
              <a:spcBef>
                <a:spcPts val="0"/>
              </a:spcBef>
              <a:spcAft>
                <a:spcPts val="0"/>
              </a:spcAft>
              <a:buSzPts val="1200"/>
            </a:pPr>
            <a:r>
              <a:rPr lang="en-US" sz="1600" kern="0" dirty="0"/>
              <a:t>More than 1,170 issuers in 2021, accounting for 42% of global listings</a:t>
            </a:r>
            <a:r>
              <a:rPr lang="en-US" sz="1600" kern="0" dirty="0">
                <a:solidFill>
                  <a:srgbClr val="333333"/>
                </a:solidFill>
                <a:highlight>
                  <a:srgbClr val="FFFFFF"/>
                </a:highlight>
                <a:ea typeface="Noto Sans"/>
                <a:sym typeface="Noto Sans"/>
              </a:rPr>
              <a:t>.</a:t>
            </a:r>
            <a:endParaRPr lang="en-US" sz="1600" kern="0" dirty="0"/>
          </a:p>
        </p:txBody>
      </p:sp>
    </p:spTree>
    <p:extLst>
      <p:ext uri="{BB962C8B-B14F-4D97-AF65-F5344CB8AC3E}">
        <p14:creationId xmlns:p14="http://schemas.microsoft.com/office/powerpoint/2010/main" val="381371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BBF11-E5F9-BDD5-D4EF-C50BF3289ED6}"/>
              </a:ext>
            </a:extLst>
          </p:cNvPr>
          <p:cNvSpPr>
            <a:spLocks noGrp="1"/>
          </p:cNvSpPr>
          <p:nvPr>
            <p:ph type="body" sz="quarter" idx="12"/>
          </p:nvPr>
        </p:nvSpPr>
        <p:spPr/>
        <p:txBody>
          <a:bodyPr/>
          <a:lstStyle/>
          <a:p>
            <a:r>
              <a:rPr lang="en-CA" i="1" dirty="0"/>
              <a:t>Canadian mineral trade by partner ($bn)</a:t>
            </a:r>
          </a:p>
        </p:txBody>
      </p:sp>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a:p>
            <a:endParaRPr lang="en-CA" dirty="0"/>
          </a:p>
          <a:p>
            <a:endParaRPr lang="en-CA" dirty="0"/>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Contribution to Canadian Trade</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Google Shape;245;p34">
            <a:extLst>
              <a:ext uri="{FF2B5EF4-FFF2-40B4-BE49-F238E27FC236}">
                <a16:creationId xmlns:a16="http://schemas.microsoft.com/office/drawing/2014/main" id="{0DAF6646-941F-D0DE-D982-69F4F1BD39A7}"/>
              </a:ext>
            </a:extLst>
          </p:cNvPr>
          <p:cNvPicPr preferRelativeResize="0"/>
          <p:nvPr/>
        </p:nvPicPr>
        <p:blipFill>
          <a:blip r:embed="rId2">
            <a:alphaModFix/>
          </a:blip>
          <a:stretch>
            <a:fillRect/>
          </a:stretch>
        </p:blipFill>
        <p:spPr>
          <a:xfrm>
            <a:off x="905747" y="1456525"/>
            <a:ext cx="8246907" cy="4308448"/>
          </a:xfrm>
          <a:prstGeom prst="rect">
            <a:avLst/>
          </a:prstGeom>
          <a:noFill/>
          <a:ln>
            <a:noFill/>
          </a:ln>
        </p:spPr>
      </p:pic>
    </p:spTree>
    <p:extLst>
      <p:ext uri="{BB962C8B-B14F-4D97-AF65-F5344CB8AC3E}">
        <p14:creationId xmlns:p14="http://schemas.microsoft.com/office/powerpoint/2010/main" val="3062207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Exports</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4" name="Footer Placeholder 2">
            <a:extLst>
              <a:ext uri="{FF2B5EF4-FFF2-40B4-BE49-F238E27FC236}">
                <a16:creationId xmlns:a16="http://schemas.microsoft.com/office/drawing/2014/main" id="{94DE3CC5-EF64-2627-4D74-B4DA15160185}"/>
              </a:ext>
            </a:extLst>
          </p:cNvPr>
          <p:cNvSpPr>
            <a:spLocks noGrp="1"/>
          </p:cNvSpPr>
          <p:nvPr>
            <p:ph type="ftr" sz="quarter" idx="13"/>
          </p:nvPr>
        </p:nvSpPr>
        <p:spPr>
          <a:xfrm>
            <a:off x="642938" y="7035954"/>
            <a:ext cx="6400800" cy="414338"/>
          </a:xfrm>
        </p:spPr>
        <p:txBody>
          <a:bodyPr/>
          <a:lstStyle/>
          <a:p>
            <a:r>
              <a:rPr lang="en-CA" dirty="0"/>
              <a:t>Source(s): Government of Canada</a:t>
            </a:r>
          </a:p>
          <a:p>
            <a:endParaRPr lang="en-CA" dirty="0"/>
          </a:p>
          <a:p>
            <a:endParaRPr lang="en-CA" dirty="0"/>
          </a:p>
        </p:txBody>
      </p:sp>
      <p:pic>
        <p:nvPicPr>
          <p:cNvPr id="9" name="Google Shape;253;p35">
            <a:extLst>
              <a:ext uri="{FF2B5EF4-FFF2-40B4-BE49-F238E27FC236}">
                <a16:creationId xmlns:a16="http://schemas.microsoft.com/office/drawing/2014/main" id="{36E3A20F-EC99-2BC2-A42F-20A4441AF70B}"/>
              </a:ext>
            </a:extLst>
          </p:cNvPr>
          <p:cNvPicPr preferRelativeResize="0"/>
          <p:nvPr/>
        </p:nvPicPr>
        <p:blipFill>
          <a:blip r:embed="rId2">
            <a:alphaModFix/>
          </a:blip>
          <a:stretch>
            <a:fillRect/>
          </a:stretch>
        </p:blipFill>
        <p:spPr>
          <a:xfrm>
            <a:off x="406215" y="1429640"/>
            <a:ext cx="6711951" cy="4913121"/>
          </a:xfrm>
          <a:prstGeom prst="rect">
            <a:avLst/>
          </a:prstGeom>
          <a:noFill/>
          <a:ln>
            <a:noFill/>
          </a:ln>
        </p:spPr>
      </p:pic>
      <p:sp>
        <p:nvSpPr>
          <p:cNvPr id="10" name="Google Shape;254;p35">
            <a:extLst>
              <a:ext uri="{FF2B5EF4-FFF2-40B4-BE49-F238E27FC236}">
                <a16:creationId xmlns:a16="http://schemas.microsoft.com/office/drawing/2014/main" id="{BBA2F782-B75A-098A-EF3D-711B3C5E330D}"/>
              </a:ext>
            </a:extLst>
          </p:cNvPr>
          <p:cNvSpPr txBox="1">
            <a:spLocks/>
          </p:cNvSpPr>
          <p:nvPr/>
        </p:nvSpPr>
        <p:spPr>
          <a:xfrm>
            <a:off x="6839198" y="3260365"/>
            <a:ext cx="2793900" cy="1251670"/>
          </a:xfrm>
          <a:prstGeom prst="rect">
            <a:avLst/>
          </a:prstGeom>
          <a:noFill/>
          <a:ln>
            <a:noFill/>
          </a:ln>
        </p:spPr>
        <p:txBody>
          <a:bodyPr spcFirstLastPara="1" wrap="square" lIns="0" tIns="0" rIns="0" bIns="0" anchor="t" anchorCtr="0">
            <a:no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323850" indent="-171450">
              <a:spcBef>
                <a:spcPts val="0"/>
              </a:spcBef>
              <a:spcAft>
                <a:spcPts val="0"/>
              </a:spcAft>
              <a:buSzPts val="1200"/>
            </a:pPr>
            <a:r>
              <a:rPr lang="en-US" sz="1600" kern="0" dirty="0"/>
              <a:t>Valued at $126.6 billion in 2021, domestic mineral exports accounted for 22% of Canada's total merchandise exports.</a:t>
            </a:r>
          </a:p>
        </p:txBody>
      </p:sp>
    </p:spTree>
    <p:extLst>
      <p:ext uri="{BB962C8B-B14F-4D97-AF65-F5344CB8AC3E}">
        <p14:creationId xmlns:p14="http://schemas.microsoft.com/office/powerpoint/2010/main" val="1644001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a:p>
            <a:endParaRPr lang="en-CA" dirty="0"/>
          </a:p>
          <a:p>
            <a:endParaRPr lang="en-CA" dirty="0"/>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Canadian Mineral Commodities</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9" name="Google Shape;271;p37">
            <a:extLst>
              <a:ext uri="{FF2B5EF4-FFF2-40B4-BE49-F238E27FC236}">
                <a16:creationId xmlns:a16="http://schemas.microsoft.com/office/drawing/2014/main" id="{5A93C361-E6FA-DF6C-32B7-32C803141052}"/>
              </a:ext>
            </a:extLst>
          </p:cNvPr>
          <p:cNvPicPr preferRelativeResize="0"/>
          <p:nvPr/>
        </p:nvPicPr>
        <p:blipFill>
          <a:blip r:embed="rId2">
            <a:alphaModFix/>
          </a:blip>
          <a:stretch>
            <a:fillRect/>
          </a:stretch>
        </p:blipFill>
        <p:spPr>
          <a:xfrm>
            <a:off x="651079" y="1716426"/>
            <a:ext cx="8756243" cy="4120847"/>
          </a:xfrm>
          <a:prstGeom prst="rect">
            <a:avLst/>
          </a:prstGeom>
          <a:noFill/>
          <a:ln>
            <a:noFill/>
          </a:ln>
        </p:spPr>
      </p:pic>
    </p:spTree>
    <p:extLst>
      <p:ext uri="{BB962C8B-B14F-4D97-AF65-F5344CB8AC3E}">
        <p14:creationId xmlns:p14="http://schemas.microsoft.com/office/powerpoint/2010/main" val="1393021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1;p38">
            <a:extLst>
              <a:ext uri="{FF2B5EF4-FFF2-40B4-BE49-F238E27FC236}">
                <a16:creationId xmlns:a16="http://schemas.microsoft.com/office/drawing/2014/main" id="{769D5FAA-E7C7-88B1-A739-96E51058FCB4}"/>
              </a:ext>
            </a:extLst>
          </p:cNvPr>
          <p:cNvPicPr preferRelativeResize="0"/>
          <p:nvPr/>
        </p:nvPicPr>
        <p:blipFill>
          <a:blip r:embed="rId2">
            <a:alphaModFix/>
          </a:blip>
          <a:stretch>
            <a:fillRect/>
          </a:stretch>
        </p:blipFill>
        <p:spPr>
          <a:xfrm>
            <a:off x="3383054" y="1936482"/>
            <a:ext cx="6492419" cy="3899437"/>
          </a:xfrm>
          <a:prstGeom prst="rect">
            <a:avLst/>
          </a:prstGeom>
          <a:noFill/>
          <a:ln>
            <a:noFill/>
          </a:ln>
        </p:spPr>
      </p:pic>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a:p>
            <a:endParaRPr lang="en-CA" dirty="0"/>
          </a:p>
          <a:p>
            <a:endParaRPr lang="en-CA" dirty="0"/>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Canadian Mineral Commodities</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Google Shape;277;p38">
            <a:extLst>
              <a:ext uri="{FF2B5EF4-FFF2-40B4-BE49-F238E27FC236}">
                <a16:creationId xmlns:a16="http://schemas.microsoft.com/office/drawing/2014/main" id="{10C3652B-F8AE-2589-6860-6CD2972F2F96}"/>
              </a:ext>
            </a:extLst>
          </p:cNvPr>
          <p:cNvSpPr txBox="1">
            <a:spLocks/>
          </p:cNvSpPr>
          <p:nvPr/>
        </p:nvSpPr>
        <p:spPr>
          <a:xfrm>
            <a:off x="331787" y="2117283"/>
            <a:ext cx="3239017" cy="3537834"/>
          </a:xfrm>
          <a:prstGeom prst="rect">
            <a:avLst/>
          </a:prstGeom>
          <a:noFill/>
          <a:ln>
            <a:noFill/>
          </a:ln>
        </p:spPr>
        <p:txBody>
          <a:bodyPr spcFirstLastPara="1" wrap="square" lIns="0" tIns="0" rIns="0" bIns="0" anchor="t" anchorCtr="0">
            <a:no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323850" indent="-171450">
              <a:spcBef>
                <a:spcPts val="0"/>
              </a:spcBef>
              <a:spcAft>
                <a:spcPts val="0"/>
              </a:spcAft>
              <a:buSzPts val="1200"/>
            </a:pPr>
            <a:r>
              <a:rPr lang="en-US" sz="1600" kern="0" dirty="0"/>
              <a:t>The 2021 value of Canadian mineral production was $55.5 billion, 20% higher than the 2020 value of $46.4 billion. </a:t>
            </a:r>
          </a:p>
          <a:p>
            <a:pPr marL="323850" indent="-171450">
              <a:spcBef>
                <a:spcPts val="0"/>
              </a:spcBef>
              <a:spcAft>
                <a:spcPts val="0"/>
              </a:spcAft>
              <a:buSzPts val="1200"/>
            </a:pPr>
            <a:endParaRPr lang="en-US" sz="1600" kern="0" dirty="0"/>
          </a:p>
          <a:p>
            <a:pPr marL="323850" indent="-171450">
              <a:spcBef>
                <a:spcPts val="0"/>
              </a:spcBef>
              <a:spcAft>
                <a:spcPts val="0"/>
              </a:spcAft>
              <a:buSzPts val="1200"/>
            </a:pPr>
            <a:r>
              <a:rPr lang="en-US" sz="1600" kern="0" dirty="0"/>
              <a:t>Metals’ value of production increased by 13% from the previous year. </a:t>
            </a:r>
          </a:p>
          <a:p>
            <a:pPr marL="323850" indent="-171450">
              <a:spcBef>
                <a:spcPts val="0"/>
              </a:spcBef>
              <a:spcAft>
                <a:spcPts val="0"/>
              </a:spcAft>
              <a:buSzPts val="1200"/>
            </a:pPr>
            <a:endParaRPr lang="en-US" sz="1600" kern="0" dirty="0"/>
          </a:p>
          <a:p>
            <a:pPr marL="323850" indent="-171450">
              <a:spcBef>
                <a:spcPts val="0"/>
              </a:spcBef>
              <a:spcAft>
                <a:spcPts val="0"/>
              </a:spcAft>
              <a:buSzPts val="1200"/>
            </a:pPr>
            <a:r>
              <a:rPr lang="en-US" sz="1600" kern="0" dirty="0"/>
              <a:t>Non-metals and coal went up by 10% and 101%, respectively.</a:t>
            </a:r>
          </a:p>
        </p:txBody>
      </p:sp>
    </p:spTree>
    <p:extLst>
      <p:ext uri="{BB962C8B-B14F-4D97-AF65-F5344CB8AC3E}">
        <p14:creationId xmlns:p14="http://schemas.microsoft.com/office/powerpoint/2010/main" val="2184113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4" name="Text Placeholder 3">
            <a:extLst>
              <a:ext uri="{FF2B5EF4-FFF2-40B4-BE49-F238E27FC236}">
                <a16:creationId xmlns:a16="http://schemas.microsoft.com/office/drawing/2014/main" id="{707D205B-E72E-677C-D2F5-6ABABEC576C0}"/>
              </a:ext>
            </a:extLst>
          </p:cNvPr>
          <p:cNvSpPr txBox="1">
            <a:spLocks/>
          </p:cNvSpPr>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
        <p:nvSpPr>
          <p:cNvPr id="287" name="Google Shape;287;p39"/>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r>
              <a:rPr lang="en-CA" dirty="0"/>
              <a:t>Source(s): Government of Canada</a:t>
            </a:r>
            <a:endParaRPr dirty="0"/>
          </a:p>
        </p:txBody>
      </p:sp>
      <p:sp>
        <p:nvSpPr>
          <p:cNvPr id="3" name="Content Placeholder 2">
            <a:extLst>
              <a:ext uri="{FF2B5EF4-FFF2-40B4-BE49-F238E27FC236}">
                <a16:creationId xmlns:a16="http://schemas.microsoft.com/office/drawing/2014/main" id="{DA992AB2-2DD9-3C65-566C-BFA0CA3716AC}"/>
              </a:ext>
            </a:extLst>
          </p:cNvPr>
          <p:cNvSpPr>
            <a:spLocks noGrp="1"/>
          </p:cNvSpPr>
          <p:nvPr>
            <p:ph sz="quarter" idx="14"/>
          </p:nvPr>
        </p:nvSpPr>
        <p:spPr/>
        <p:txBody>
          <a:bodyPr/>
          <a:lstStyle/>
          <a:p>
            <a:r>
              <a:rPr lang="en-CA" sz="1600" dirty="0"/>
              <a:t>In 2021, the volume of slightly more than half of the metals shipped by Canadian mines decreased</a:t>
            </a:r>
          </a:p>
          <a:p>
            <a:r>
              <a:rPr lang="en-US" sz="1600" dirty="0"/>
              <a:t>The value of production increased by 13% to $35.7 billion due to higher prices.</a:t>
            </a:r>
          </a:p>
          <a:p>
            <a:pPr marL="0" indent="0">
              <a:spcBef>
                <a:spcPts val="0"/>
              </a:spcBef>
            </a:pPr>
            <a:endParaRPr lang="en-US" sz="1600" dirty="0"/>
          </a:p>
          <a:p>
            <a:endParaRPr lang="en-CA" sz="1600" dirty="0"/>
          </a:p>
        </p:txBody>
      </p:sp>
      <p:sp>
        <p:nvSpPr>
          <p:cNvPr id="289" name="Google Shape;289;p39"/>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Canadian Commodities: Metals</a:t>
            </a:r>
            <a:endParaRPr dirty="0"/>
          </a:p>
        </p:txBody>
      </p:sp>
      <p:pic>
        <p:nvPicPr>
          <p:cNvPr id="290" name="Google Shape;290;p39"/>
          <p:cNvPicPr preferRelativeResize="0"/>
          <p:nvPr/>
        </p:nvPicPr>
        <p:blipFill>
          <a:blip r:embed="rId3">
            <a:alphaModFix/>
          </a:blip>
          <a:stretch>
            <a:fillRect/>
          </a:stretch>
        </p:blipFill>
        <p:spPr>
          <a:xfrm>
            <a:off x="1222668" y="2115392"/>
            <a:ext cx="7613064" cy="447481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A69643-E6E0-3E7F-983D-CE33D263872C}"/>
              </a:ext>
            </a:extLst>
          </p:cNvPr>
          <p:cNvSpPr>
            <a:spLocks noGrp="1"/>
          </p:cNvSpPr>
          <p:nvPr>
            <p:ph sz="quarter" idx="14"/>
          </p:nvPr>
        </p:nvSpPr>
        <p:spPr/>
        <p:txBody>
          <a:bodyPr/>
          <a:lstStyle/>
          <a:p>
            <a:pPr>
              <a:spcBef>
                <a:spcPts val="0"/>
              </a:spcBef>
              <a:buSzPts val="1200"/>
            </a:pPr>
            <a:r>
              <a:rPr lang="en-US" sz="1600" dirty="0"/>
              <a:t>Canada's top five mineral products by value for 2021 were gold, coal, iron ore concentrates, potash, and copper.</a:t>
            </a:r>
          </a:p>
          <a:p>
            <a:pPr marL="0" indent="0">
              <a:spcBef>
                <a:spcPts val="0"/>
              </a:spcBef>
              <a:buNone/>
            </a:pPr>
            <a:endParaRPr lang="en-US" sz="1600" dirty="0"/>
          </a:p>
          <a:p>
            <a:pPr>
              <a:spcBef>
                <a:spcPts val="0"/>
              </a:spcBef>
              <a:buSzPts val="1200"/>
            </a:pPr>
            <a:r>
              <a:rPr lang="en-US" sz="1600" dirty="0"/>
              <a:t>Their combined value was $37.5 billion.</a:t>
            </a:r>
          </a:p>
          <a:p>
            <a:endParaRPr lang="en-CA" sz="1600" dirty="0"/>
          </a:p>
        </p:txBody>
      </p:sp>
      <p:sp>
        <p:nvSpPr>
          <p:cNvPr id="296" name="Google Shape;296;p40"/>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pPr>
              <a:buClr>
                <a:schemeClr val="dk1"/>
              </a:buClr>
            </a:pPr>
            <a:r>
              <a:rPr lang="en-CA" dirty="0"/>
              <a:t>Source(s): Government of Canada</a:t>
            </a:r>
            <a:endParaRPr dirty="0"/>
          </a:p>
        </p:txBody>
      </p:sp>
      <p:sp>
        <p:nvSpPr>
          <p:cNvPr id="299" name="Google Shape;299;p40"/>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Commodities Production</a:t>
            </a:r>
            <a:endParaRPr dirty="0"/>
          </a:p>
        </p:txBody>
      </p:sp>
      <p:pic>
        <p:nvPicPr>
          <p:cNvPr id="298" name="Google Shape;298;p40"/>
          <p:cNvPicPr preferRelativeResize="0"/>
          <p:nvPr/>
        </p:nvPicPr>
        <p:blipFill>
          <a:blip r:embed="rId3">
            <a:alphaModFix/>
          </a:blip>
          <a:stretch>
            <a:fillRect/>
          </a:stretch>
        </p:blipFill>
        <p:spPr>
          <a:xfrm>
            <a:off x="1202282" y="2251969"/>
            <a:ext cx="7653837" cy="4338235"/>
          </a:xfrm>
          <a:prstGeom prst="rect">
            <a:avLst/>
          </a:prstGeom>
          <a:noFill/>
          <a:ln>
            <a:noFill/>
          </a:ln>
        </p:spPr>
      </p:pic>
      <p:sp>
        <p:nvSpPr>
          <p:cNvPr id="5" name="Text Placeholder 3">
            <a:extLst>
              <a:ext uri="{FF2B5EF4-FFF2-40B4-BE49-F238E27FC236}">
                <a16:creationId xmlns:a16="http://schemas.microsoft.com/office/drawing/2014/main" id="{3C35607D-1135-E84C-3FE3-3DF07977CA99}"/>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 name="Text Placeholder 2">
            <a:extLst>
              <a:ext uri="{FF2B5EF4-FFF2-40B4-BE49-F238E27FC236}">
                <a16:creationId xmlns:a16="http://schemas.microsoft.com/office/drawing/2014/main" id="{6992274E-8D34-55C5-2FE3-945EB52ABADC}"/>
              </a:ext>
            </a:extLst>
          </p:cNvPr>
          <p:cNvSpPr>
            <a:spLocks noGrp="1"/>
          </p:cNvSpPr>
          <p:nvPr>
            <p:ph type="body" sz="quarter" idx="12"/>
          </p:nvPr>
        </p:nvSpPr>
        <p:spPr/>
        <p:txBody>
          <a:bodyPr/>
          <a:lstStyle/>
          <a:p>
            <a:r>
              <a:rPr lang="en-US" sz="1200" i="1" dirty="0">
                <a:solidFill>
                  <a:schemeClr val="dk1"/>
                </a:solidFill>
                <a:latin typeface="Times New Roman"/>
                <a:ea typeface="Times New Roman"/>
                <a:cs typeface="Times New Roman"/>
                <a:sym typeface="Times New Roman"/>
              </a:rPr>
              <a:t>Canada’s top five mineral products by value</a:t>
            </a:r>
          </a:p>
        </p:txBody>
      </p:sp>
      <p:sp>
        <p:nvSpPr>
          <p:cNvPr id="304" name="Google Shape;304;p41"/>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r>
              <a:rPr lang="en-CA" dirty="0"/>
              <a:t>Source(s): Government of Canada</a:t>
            </a:r>
            <a:endParaRPr dirty="0"/>
          </a:p>
        </p:txBody>
      </p:sp>
      <p:sp>
        <p:nvSpPr>
          <p:cNvPr id="308" name="Google Shape;308;p41"/>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Commodities Value</a:t>
            </a:r>
            <a:endParaRPr dirty="0"/>
          </a:p>
        </p:txBody>
      </p:sp>
      <p:pic>
        <p:nvPicPr>
          <p:cNvPr id="306" name="Google Shape;306;p41"/>
          <p:cNvPicPr preferRelativeResize="0"/>
          <p:nvPr/>
        </p:nvPicPr>
        <p:blipFill>
          <a:blip r:embed="rId3">
            <a:alphaModFix/>
          </a:blip>
          <a:stretch>
            <a:fillRect/>
          </a:stretch>
        </p:blipFill>
        <p:spPr>
          <a:xfrm>
            <a:off x="732711" y="1776454"/>
            <a:ext cx="8592979" cy="4326965"/>
          </a:xfrm>
          <a:prstGeom prst="rect">
            <a:avLst/>
          </a:prstGeom>
          <a:noFill/>
          <a:ln>
            <a:noFill/>
          </a:ln>
        </p:spPr>
      </p:pic>
      <p:sp>
        <p:nvSpPr>
          <p:cNvPr id="5" name="Text Placeholder 3">
            <a:extLst>
              <a:ext uri="{FF2B5EF4-FFF2-40B4-BE49-F238E27FC236}">
                <a16:creationId xmlns:a16="http://schemas.microsoft.com/office/drawing/2014/main" id="{EA70EEB9-A6AC-B4D8-E782-92035C7245DD}"/>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42"/>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r>
              <a:rPr lang="en-CA" dirty="0"/>
              <a:t>Source(s): Government of Canada</a:t>
            </a:r>
            <a:endParaRPr dirty="0"/>
          </a:p>
        </p:txBody>
      </p:sp>
      <p:sp>
        <p:nvSpPr>
          <p:cNvPr id="3" name="Content Placeholder 2">
            <a:extLst>
              <a:ext uri="{FF2B5EF4-FFF2-40B4-BE49-F238E27FC236}">
                <a16:creationId xmlns:a16="http://schemas.microsoft.com/office/drawing/2014/main" id="{970E589E-59B5-0783-82C8-A3DBC9169963}"/>
              </a:ext>
            </a:extLst>
          </p:cNvPr>
          <p:cNvSpPr>
            <a:spLocks noGrp="1"/>
          </p:cNvSpPr>
          <p:nvPr>
            <p:ph sz="quarter" idx="14"/>
          </p:nvPr>
        </p:nvSpPr>
        <p:spPr/>
        <p:txBody>
          <a:bodyPr/>
          <a:lstStyle/>
          <a:p>
            <a:pPr>
              <a:spcBef>
                <a:spcPts val="0"/>
              </a:spcBef>
              <a:buSzPts val="1200"/>
            </a:pPr>
            <a:r>
              <a:rPr lang="en-US" sz="1600" dirty="0"/>
              <a:t>The value of non-metallic mineral production reached $11.9 billion in 2021, a 10% increase compared to 2020.</a:t>
            </a:r>
          </a:p>
        </p:txBody>
      </p:sp>
      <p:sp>
        <p:nvSpPr>
          <p:cNvPr id="316" name="Google Shape;316;p42"/>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Canadian Commodities: Non-metals</a:t>
            </a:r>
            <a:endParaRPr dirty="0"/>
          </a:p>
        </p:txBody>
      </p:sp>
      <p:grpSp>
        <p:nvGrpSpPr>
          <p:cNvPr id="6" name="Group 5">
            <a:extLst>
              <a:ext uri="{FF2B5EF4-FFF2-40B4-BE49-F238E27FC236}">
                <a16:creationId xmlns:a16="http://schemas.microsoft.com/office/drawing/2014/main" id="{6C39556B-B207-ED07-0CD2-BD4BC54DE489}"/>
              </a:ext>
            </a:extLst>
          </p:cNvPr>
          <p:cNvGrpSpPr/>
          <p:nvPr/>
        </p:nvGrpSpPr>
        <p:grpSpPr>
          <a:xfrm>
            <a:off x="525360" y="1816990"/>
            <a:ext cx="9007681" cy="4773214"/>
            <a:chOff x="3406095" y="2021205"/>
            <a:chExt cx="6428954" cy="3822551"/>
          </a:xfrm>
        </p:grpSpPr>
        <p:pic>
          <p:nvPicPr>
            <p:cNvPr id="317" name="Google Shape;317;p42"/>
            <p:cNvPicPr preferRelativeResize="0"/>
            <p:nvPr/>
          </p:nvPicPr>
          <p:blipFill>
            <a:blip r:embed="rId3">
              <a:alphaModFix/>
            </a:blip>
            <a:stretch>
              <a:fillRect/>
            </a:stretch>
          </p:blipFill>
          <p:spPr>
            <a:xfrm>
              <a:off x="3420230" y="2021205"/>
              <a:ext cx="6400682" cy="1536700"/>
            </a:xfrm>
            <a:prstGeom prst="rect">
              <a:avLst/>
            </a:prstGeom>
            <a:noFill/>
            <a:ln>
              <a:noFill/>
            </a:ln>
          </p:spPr>
        </p:pic>
        <p:pic>
          <p:nvPicPr>
            <p:cNvPr id="318" name="Google Shape;318;p42"/>
            <p:cNvPicPr preferRelativeResize="0"/>
            <p:nvPr/>
          </p:nvPicPr>
          <p:blipFill>
            <a:blip r:embed="rId4">
              <a:alphaModFix/>
            </a:blip>
            <a:stretch>
              <a:fillRect/>
            </a:stretch>
          </p:blipFill>
          <p:spPr>
            <a:xfrm>
              <a:off x="3406095" y="3557905"/>
              <a:ext cx="6428954" cy="2285851"/>
            </a:xfrm>
            <a:prstGeom prst="rect">
              <a:avLst/>
            </a:prstGeom>
            <a:noFill/>
            <a:ln>
              <a:noFill/>
            </a:ln>
          </p:spPr>
        </p:pic>
      </p:grpSp>
      <p:sp>
        <p:nvSpPr>
          <p:cNvPr id="5" name="Text Placeholder 3">
            <a:extLst>
              <a:ext uri="{FF2B5EF4-FFF2-40B4-BE49-F238E27FC236}">
                <a16:creationId xmlns:a16="http://schemas.microsoft.com/office/drawing/2014/main" id="{2479B821-00D3-5CE6-5F9F-CB5B8FA9CE9E}"/>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3"/>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r>
              <a:rPr lang="en-CA" dirty="0"/>
              <a:t>Source(s): Government of Canada</a:t>
            </a:r>
            <a:endParaRPr dirty="0"/>
          </a:p>
        </p:txBody>
      </p:sp>
      <p:sp>
        <p:nvSpPr>
          <p:cNvPr id="3" name="Content Placeholder 2">
            <a:extLst>
              <a:ext uri="{FF2B5EF4-FFF2-40B4-BE49-F238E27FC236}">
                <a16:creationId xmlns:a16="http://schemas.microsoft.com/office/drawing/2014/main" id="{65AF63BE-5241-926A-5604-4908F9632240}"/>
              </a:ext>
            </a:extLst>
          </p:cNvPr>
          <p:cNvSpPr>
            <a:spLocks noGrp="1"/>
          </p:cNvSpPr>
          <p:nvPr>
            <p:ph sz="quarter" idx="14"/>
          </p:nvPr>
        </p:nvSpPr>
        <p:spPr/>
        <p:txBody>
          <a:bodyPr/>
          <a:lstStyle/>
          <a:p>
            <a:pPr>
              <a:spcBef>
                <a:spcPts val="0"/>
              </a:spcBef>
              <a:buSzPts val="1200"/>
            </a:pPr>
            <a:r>
              <a:rPr lang="en-US" sz="1600" dirty="0"/>
              <a:t>In 2021, Canadian mines produced 42 million tonnes of coal, a slight increase of 2% compared to the previous year.</a:t>
            </a:r>
          </a:p>
          <a:p>
            <a:pPr>
              <a:spcBef>
                <a:spcPts val="0"/>
              </a:spcBef>
            </a:pPr>
            <a:endParaRPr lang="en-US" sz="1600" dirty="0"/>
          </a:p>
          <a:p>
            <a:endParaRPr lang="en-CA" sz="1600" dirty="0"/>
          </a:p>
        </p:txBody>
      </p:sp>
      <p:sp>
        <p:nvSpPr>
          <p:cNvPr id="326" name="Google Shape;326;p43"/>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Commodities in Canada: Coal</a:t>
            </a:r>
            <a:endParaRPr dirty="0"/>
          </a:p>
        </p:txBody>
      </p:sp>
      <p:grpSp>
        <p:nvGrpSpPr>
          <p:cNvPr id="6" name="Group 5">
            <a:extLst>
              <a:ext uri="{FF2B5EF4-FFF2-40B4-BE49-F238E27FC236}">
                <a16:creationId xmlns:a16="http://schemas.microsoft.com/office/drawing/2014/main" id="{1D9652ED-E1FE-09A5-8C1E-46608A815277}"/>
              </a:ext>
            </a:extLst>
          </p:cNvPr>
          <p:cNvGrpSpPr/>
          <p:nvPr/>
        </p:nvGrpSpPr>
        <p:grpSpPr>
          <a:xfrm>
            <a:off x="1368776" y="2671776"/>
            <a:ext cx="7320848" cy="2410587"/>
            <a:chOff x="3420230" y="2527920"/>
            <a:chExt cx="6400682" cy="2301255"/>
          </a:xfrm>
        </p:grpSpPr>
        <p:pic>
          <p:nvPicPr>
            <p:cNvPr id="327" name="Google Shape;327;p43"/>
            <p:cNvPicPr preferRelativeResize="0"/>
            <p:nvPr/>
          </p:nvPicPr>
          <p:blipFill>
            <a:blip r:embed="rId3">
              <a:alphaModFix/>
            </a:blip>
            <a:stretch>
              <a:fillRect/>
            </a:stretch>
          </p:blipFill>
          <p:spPr>
            <a:xfrm>
              <a:off x="3420230" y="2527920"/>
              <a:ext cx="6400682" cy="1536700"/>
            </a:xfrm>
            <a:prstGeom prst="rect">
              <a:avLst/>
            </a:prstGeom>
            <a:noFill/>
            <a:ln>
              <a:noFill/>
            </a:ln>
          </p:spPr>
        </p:pic>
        <p:pic>
          <p:nvPicPr>
            <p:cNvPr id="328" name="Google Shape;328;p43"/>
            <p:cNvPicPr preferRelativeResize="0"/>
            <p:nvPr/>
          </p:nvPicPr>
          <p:blipFill>
            <a:blip r:embed="rId4">
              <a:alphaModFix/>
            </a:blip>
            <a:stretch>
              <a:fillRect/>
            </a:stretch>
          </p:blipFill>
          <p:spPr>
            <a:xfrm>
              <a:off x="3420230" y="4064620"/>
              <a:ext cx="6400682" cy="764555"/>
            </a:xfrm>
            <a:prstGeom prst="rect">
              <a:avLst/>
            </a:prstGeom>
            <a:noFill/>
            <a:ln>
              <a:noFill/>
            </a:ln>
          </p:spPr>
        </p:pic>
      </p:grpSp>
      <p:sp>
        <p:nvSpPr>
          <p:cNvPr id="5" name="Text Placeholder 3">
            <a:extLst>
              <a:ext uri="{FF2B5EF4-FFF2-40B4-BE49-F238E27FC236}">
                <a16:creationId xmlns:a16="http://schemas.microsoft.com/office/drawing/2014/main" id="{78C1154B-0179-5877-F5D4-9E4D6135042A}"/>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238B145-E687-BC71-4B74-6011E5E1BDAE}"/>
              </a:ext>
            </a:extLst>
          </p:cNvPr>
          <p:cNvPicPr>
            <a:picLocks noGrp="1" noChangeAspect="1"/>
          </p:cNvPicPr>
          <p:nvPr>
            <p:ph sz="quarter" idx="14"/>
          </p:nvPr>
        </p:nvPicPr>
        <p:blipFill>
          <a:blip r:embed="rId2"/>
          <a:stretch>
            <a:fillRect/>
          </a:stretch>
        </p:blipFill>
        <p:spPr>
          <a:xfrm>
            <a:off x="1785615" y="1212056"/>
            <a:ext cx="6487171" cy="5348288"/>
          </a:xfrm>
          <a:prstGeom prst="rect">
            <a:avLst/>
          </a:prstGeom>
        </p:spPr>
      </p:pic>
      <p:sp>
        <p:nvSpPr>
          <p:cNvPr id="6" name="Title 5">
            <a:extLst>
              <a:ext uri="{FF2B5EF4-FFF2-40B4-BE49-F238E27FC236}">
                <a16:creationId xmlns:a16="http://schemas.microsoft.com/office/drawing/2014/main" id="{8BA20266-B677-E0FD-FA85-82D8183C1BE0}"/>
              </a:ext>
            </a:extLst>
          </p:cNvPr>
          <p:cNvSpPr>
            <a:spLocks noGrp="1"/>
          </p:cNvSpPr>
          <p:nvPr>
            <p:ph type="title"/>
          </p:nvPr>
        </p:nvSpPr>
        <p:spPr/>
        <p:txBody>
          <a:bodyPr/>
          <a:lstStyle/>
          <a:p>
            <a:r>
              <a:rPr lang="en-US" dirty="0"/>
              <a:t>Early History of Mining in Canada</a:t>
            </a:r>
          </a:p>
        </p:txBody>
      </p:sp>
      <p:sp>
        <p:nvSpPr>
          <p:cNvPr id="5" name="Text Placeholder 3">
            <a:extLst>
              <a:ext uri="{FF2B5EF4-FFF2-40B4-BE49-F238E27FC236}">
                <a16:creationId xmlns:a16="http://schemas.microsoft.com/office/drawing/2014/main" id="{4F488D3D-39A3-1EB8-77E5-B4C9BAA00F81}"/>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991CE6B-692F-9C3F-FE79-EED05DF60500}"/>
              </a:ext>
            </a:extLst>
          </p:cNvPr>
          <p:cNvSpPr>
            <a:spLocks noGrp="1"/>
          </p:cNvSpPr>
          <p:nvPr>
            <p:ph type="ftr" sz="quarter" idx="13"/>
          </p:nvPr>
        </p:nvSpPr>
        <p:spPr>
          <a:xfrm>
            <a:off x="642938" y="7035954"/>
            <a:ext cx="6400800" cy="414338"/>
          </a:xfrm>
        </p:spPr>
        <p:txBody>
          <a:bodyPr/>
          <a:lstStyle/>
          <a:p>
            <a:r>
              <a:rPr lang="en-CA" dirty="0"/>
              <a:t>Source(s): Natural Resources Canada</a:t>
            </a:r>
          </a:p>
          <a:p>
            <a:endParaRPr lang="en-CA" dirty="0"/>
          </a:p>
          <a:p>
            <a:endParaRPr lang="en-CA" dirty="0"/>
          </a:p>
        </p:txBody>
      </p:sp>
    </p:spTree>
    <p:extLst>
      <p:ext uri="{BB962C8B-B14F-4D97-AF65-F5344CB8AC3E}">
        <p14:creationId xmlns:p14="http://schemas.microsoft.com/office/powerpoint/2010/main" val="1517424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dirty="0"/>
              <a:t>Source(s): Government of Canada</a:t>
            </a:r>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dirty="0"/>
              <a:t>Mineral Sector Investments</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Google Shape;263;p36">
            <a:extLst>
              <a:ext uri="{FF2B5EF4-FFF2-40B4-BE49-F238E27FC236}">
                <a16:creationId xmlns:a16="http://schemas.microsoft.com/office/drawing/2014/main" id="{9CB87D52-0380-EEDE-7C28-75D675F4F1CD}"/>
              </a:ext>
            </a:extLst>
          </p:cNvPr>
          <p:cNvPicPr preferRelativeResize="0"/>
          <p:nvPr/>
        </p:nvPicPr>
        <p:blipFill>
          <a:blip r:embed="rId2">
            <a:alphaModFix/>
          </a:blip>
          <a:stretch>
            <a:fillRect/>
          </a:stretch>
        </p:blipFill>
        <p:spPr>
          <a:xfrm>
            <a:off x="0" y="1489908"/>
            <a:ext cx="7184065" cy="4792584"/>
          </a:xfrm>
          <a:prstGeom prst="rect">
            <a:avLst/>
          </a:prstGeom>
          <a:noFill/>
          <a:ln>
            <a:noFill/>
          </a:ln>
        </p:spPr>
      </p:pic>
      <p:sp>
        <p:nvSpPr>
          <p:cNvPr id="9" name="Google Shape;262;p36">
            <a:extLst>
              <a:ext uri="{FF2B5EF4-FFF2-40B4-BE49-F238E27FC236}">
                <a16:creationId xmlns:a16="http://schemas.microsoft.com/office/drawing/2014/main" id="{6ED33B1D-1D55-9327-867D-879FC3178E5A}"/>
              </a:ext>
            </a:extLst>
          </p:cNvPr>
          <p:cNvSpPr txBox="1">
            <a:spLocks/>
          </p:cNvSpPr>
          <p:nvPr/>
        </p:nvSpPr>
        <p:spPr>
          <a:xfrm>
            <a:off x="7279757" y="2363400"/>
            <a:ext cx="2545723" cy="3045600"/>
          </a:xfrm>
          <a:prstGeom prst="rect">
            <a:avLst/>
          </a:prstGeom>
          <a:noFill/>
          <a:ln>
            <a:noFill/>
          </a:ln>
        </p:spPr>
        <p:txBody>
          <a:bodyPr spcFirstLastPara="1" wrap="square" lIns="0" tIns="0" rIns="0" bIns="0" anchor="t" anchorCtr="0">
            <a:no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spcBef>
                <a:spcPts val="0"/>
              </a:spcBef>
              <a:spcAft>
                <a:spcPts val="0"/>
              </a:spcAft>
              <a:buFont typeface="Wingdings" pitchFamily="2" charset="2"/>
              <a:buNone/>
            </a:pPr>
            <a:endParaRPr lang="en-US" sz="1600" kern="0" dirty="0"/>
          </a:p>
          <a:p>
            <a:pPr marL="438150" indent="-285750">
              <a:spcBef>
                <a:spcPts val="0"/>
              </a:spcBef>
              <a:spcAft>
                <a:spcPts val="0"/>
              </a:spcAft>
              <a:buSzPts val="1200"/>
            </a:pPr>
            <a:r>
              <a:rPr lang="en-US" sz="1600" kern="0" dirty="0"/>
              <a:t>In 2021, the minerals sector invested $14.4 billion in new capital construction and in machinery and equipment, accounting for 5% of the Canadian total.</a:t>
            </a:r>
          </a:p>
        </p:txBody>
      </p:sp>
    </p:spTree>
    <p:extLst>
      <p:ext uri="{BB962C8B-B14F-4D97-AF65-F5344CB8AC3E}">
        <p14:creationId xmlns:p14="http://schemas.microsoft.com/office/powerpoint/2010/main" val="2048702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21D59-D6A0-7157-F0AB-B99E8B06D5B9}"/>
              </a:ext>
            </a:extLst>
          </p:cNvPr>
          <p:cNvSpPr>
            <a:spLocks noGrp="1"/>
          </p:cNvSpPr>
          <p:nvPr>
            <p:ph type="body" sz="quarter" idx="12"/>
          </p:nvPr>
        </p:nvSpPr>
        <p:spPr/>
        <p:txBody>
          <a:bodyPr/>
          <a:lstStyle/>
          <a:p>
            <a:r>
              <a:rPr lang="en-CA" i="1" dirty="0"/>
              <a:t>Elevated exploration spend continues through 2023</a:t>
            </a:r>
          </a:p>
        </p:txBody>
      </p:sp>
      <p:sp>
        <p:nvSpPr>
          <p:cNvPr id="3" name="Footer Placeholder 2">
            <a:extLst>
              <a:ext uri="{FF2B5EF4-FFF2-40B4-BE49-F238E27FC236}">
                <a16:creationId xmlns:a16="http://schemas.microsoft.com/office/drawing/2014/main" id="{3F88DA7C-A93B-B855-AC05-22DE417F7D54}"/>
              </a:ext>
            </a:extLst>
          </p:cNvPr>
          <p:cNvSpPr>
            <a:spLocks noGrp="1"/>
          </p:cNvSpPr>
          <p:nvPr>
            <p:ph type="ftr" sz="quarter" idx="13"/>
          </p:nvPr>
        </p:nvSpPr>
        <p:spPr/>
        <p:txBody>
          <a:bodyPr/>
          <a:lstStyle/>
          <a:p>
            <a:r>
              <a:rPr lang="en-CA" dirty="0"/>
              <a:t>Source(s): Natural Resources Canada</a:t>
            </a:r>
          </a:p>
        </p:txBody>
      </p:sp>
      <p:sp>
        <p:nvSpPr>
          <p:cNvPr id="6" name="Title 5">
            <a:extLst>
              <a:ext uri="{FF2B5EF4-FFF2-40B4-BE49-F238E27FC236}">
                <a16:creationId xmlns:a16="http://schemas.microsoft.com/office/drawing/2014/main" id="{85E845EA-76C7-63FD-6A41-DD50739265CF}"/>
              </a:ext>
            </a:extLst>
          </p:cNvPr>
          <p:cNvSpPr>
            <a:spLocks noGrp="1"/>
          </p:cNvSpPr>
          <p:nvPr>
            <p:ph type="title"/>
          </p:nvPr>
        </p:nvSpPr>
        <p:spPr/>
        <p:txBody>
          <a:bodyPr/>
          <a:lstStyle/>
          <a:p>
            <a:r>
              <a:rPr lang="en-CA" dirty="0"/>
              <a:t>Preliminary Estimates of Exploration Spending</a:t>
            </a:r>
          </a:p>
        </p:txBody>
      </p:sp>
      <p:pic>
        <p:nvPicPr>
          <p:cNvPr id="10" name="Picture 9">
            <a:extLst>
              <a:ext uri="{FF2B5EF4-FFF2-40B4-BE49-F238E27FC236}">
                <a16:creationId xmlns:a16="http://schemas.microsoft.com/office/drawing/2014/main" id="{D92F7189-EDEC-0D76-3BAA-0C213F6B386F}"/>
              </a:ext>
            </a:extLst>
          </p:cNvPr>
          <p:cNvPicPr>
            <a:picLocks noChangeAspect="1"/>
          </p:cNvPicPr>
          <p:nvPr/>
        </p:nvPicPr>
        <p:blipFill>
          <a:blip r:embed="rId2"/>
          <a:stretch>
            <a:fillRect/>
          </a:stretch>
        </p:blipFill>
        <p:spPr>
          <a:xfrm>
            <a:off x="329915" y="1759697"/>
            <a:ext cx="9398571" cy="2640130"/>
          </a:xfrm>
          <a:prstGeom prst="rect">
            <a:avLst/>
          </a:prstGeom>
        </p:spPr>
      </p:pic>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FF37D012-DDBD-ED6B-3ADC-C43C95A3A40C}"/>
                  </a:ext>
                </a:extLst>
              </p14:cNvPr>
              <p14:cNvContentPartPr/>
              <p14:nvPr/>
            </p14:nvContentPartPr>
            <p14:xfrm>
              <a:off x="7847468" y="1849868"/>
              <a:ext cx="13320" cy="8280"/>
            </p14:xfrm>
          </p:contentPart>
        </mc:Choice>
        <mc:Fallback xmlns="">
          <p:pic>
            <p:nvPicPr>
              <p:cNvPr id="18" name="Ink 17">
                <a:extLst>
                  <a:ext uri="{FF2B5EF4-FFF2-40B4-BE49-F238E27FC236}">
                    <a16:creationId xmlns:a16="http://schemas.microsoft.com/office/drawing/2014/main" id="{FF37D012-DDBD-ED6B-3ADC-C43C95A3A40C}"/>
                  </a:ext>
                </a:extLst>
              </p:cNvPr>
              <p:cNvPicPr/>
              <p:nvPr/>
            </p:nvPicPr>
            <p:blipFill>
              <a:blip r:embed="rId4"/>
              <a:stretch>
                <a:fillRect/>
              </a:stretch>
            </p:blipFill>
            <p:spPr>
              <a:xfrm>
                <a:off x="7838468" y="1841228"/>
                <a:ext cx="30960" cy="25920"/>
              </a:xfrm>
              <a:prstGeom prst="rect">
                <a:avLst/>
              </a:prstGeom>
            </p:spPr>
          </p:pic>
        </mc:Fallback>
      </mc:AlternateContent>
      <p:grpSp>
        <p:nvGrpSpPr>
          <p:cNvPr id="33" name="Group 32">
            <a:extLst>
              <a:ext uri="{FF2B5EF4-FFF2-40B4-BE49-F238E27FC236}">
                <a16:creationId xmlns:a16="http://schemas.microsoft.com/office/drawing/2014/main" id="{608038A4-05A1-6AB4-FF50-751368E51CE1}"/>
              </a:ext>
            </a:extLst>
          </p:cNvPr>
          <p:cNvGrpSpPr/>
          <p:nvPr/>
        </p:nvGrpSpPr>
        <p:grpSpPr>
          <a:xfrm>
            <a:off x="7815068" y="1821428"/>
            <a:ext cx="29160" cy="38520"/>
            <a:chOff x="7815068" y="1821428"/>
            <a:chExt cx="29160" cy="38520"/>
          </a:xfrm>
        </p:grpSpPr>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14AB545-4438-8983-8480-2B56C25B122D}"/>
                    </a:ext>
                  </a:extLst>
                </p14:cNvPr>
                <p14:cNvContentPartPr/>
                <p14:nvPr/>
              </p14:nvContentPartPr>
              <p14:xfrm>
                <a:off x="7829450" y="1847700"/>
                <a:ext cx="360" cy="360"/>
              </p14:xfrm>
            </p:contentPart>
          </mc:Choice>
          <mc:Fallback xmlns="">
            <p:pic>
              <p:nvPicPr>
                <p:cNvPr id="11" name="Ink 10">
                  <a:extLst>
                    <a:ext uri="{FF2B5EF4-FFF2-40B4-BE49-F238E27FC236}">
                      <a16:creationId xmlns:a16="http://schemas.microsoft.com/office/drawing/2014/main" id="{114AB545-4438-8983-8480-2B56C25B122D}"/>
                    </a:ext>
                  </a:extLst>
                </p:cNvPr>
                <p:cNvPicPr/>
                <p:nvPr/>
              </p:nvPicPr>
              <p:blipFill>
                <a:blip r:embed="rId6"/>
                <a:stretch>
                  <a:fillRect/>
                </a:stretch>
              </p:blipFill>
              <p:spPr>
                <a:xfrm>
                  <a:off x="7820450" y="1838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30A68A34-D65E-AEF4-26B6-E32226629DE2}"/>
                    </a:ext>
                  </a:extLst>
                </p14:cNvPr>
                <p14:cNvContentPartPr/>
                <p14:nvPr/>
              </p14:nvContentPartPr>
              <p14:xfrm>
                <a:off x="7822970" y="1847700"/>
                <a:ext cx="360" cy="360"/>
              </p14:xfrm>
            </p:contentPart>
          </mc:Choice>
          <mc:Fallback xmlns="">
            <p:pic>
              <p:nvPicPr>
                <p:cNvPr id="12" name="Ink 11">
                  <a:extLst>
                    <a:ext uri="{FF2B5EF4-FFF2-40B4-BE49-F238E27FC236}">
                      <a16:creationId xmlns:a16="http://schemas.microsoft.com/office/drawing/2014/main" id="{30A68A34-D65E-AEF4-26B6-E32226629DE2}"/>
                    </a:ext>
                  </a:extLst>
                </p:cNvPr>
                <p:cNvPicPr/>
                <p:nvPr/>
              </p:nvPicPr>
              <p:blipFill>
                <a:blip r:embed="rId6"/>
                <a:stretch>
                  <a:fillRect/>
                </a:stretch>
              </p:blipFill>
              <p:spPr>
                <a:xfrm>
                  <a:off x="7814330" y="1838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216A70C3-E019-3458-84D8-1D9B9B5368E6}"/>
                    </a:ext>
                  </a:extLst>
                </p14:cNvPr>
                <p14:cNvContentPartPr/>
                <p14:nvPr/>
              </p14:nvContentPartPr>
              <p14:xfrm>
                <a:off x="7816490" y="1841220"/>
                <a:ext cx="360" cy="360"/>
              </p14:xfrm>
            </p:contentPart>
          </mc:Choice>
          <mc:Fallback xmlns="">
            <p:pic>
              <p:nvPicPr>
                <p:cNvPr id="13" name="Ink 12">
                  <a:extLst>
                    <a:ext uri="{FF2B5EF4-FFF2-40B4-BE49-F238E27FC236}">
                      <a16:creationId xmlns:a16="http://schemas.microsoft.com/office/drawing/2014/main" id="{216A70C3-E019-3458-84D8-1D9B9B5368E6}"/>
                    </a:ext>
                  </a:extLst>
                </p:cNvPr>
                <p:cNvPicPr/>
                <p:nvPr/>
              </p:nvPicPr>
              <p:blipFill>
                <a:blip r:embed="rId6"/>
                <a:stretch>
                  <a:fillRect/>
                </a:stretch>
              </p:blipFill>
              <p:spPr>
                <a:xfrm>
                  <a:off x="7807850" y="1832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76D234C7-6561-37B3-0F50-829D949D2E81}"/>
                    </a:ext>
                  </a:extLst>
                </p14:cNvPr>
                <p14:cNvContentPartPr/>
                <p14:nvPr/>
              </p14:nvContentPartPr>
              <p14:xfrm>
                <a:off x="7842050" y="1841220"/>
                <a:ext cx="360" cy="360"/>
              </p14:xfrm>
            </p:contentPart>
          </mc:Choice>
          <mc:Fallback xmlns="">
            <p:pic>
              <p:nvPicPr>
                <p:cNvPr id="14" name="Ink 13">
                  <a:extLst>
                    <a:ext uri="{FF2B5EF4-FFF2-40B4-BE49-F238E27FC236}">
                      <a16:creationId xmlns:a16="http://schemas.microsoft.com/office/drawing/2014/main" id="{76D234C7-6561-37B3-0F50-829D949D2E81}"/>
                    </a:ext>
                  </a:extLst>
                </p:cNvPr>
                <p:cNvPicPr/>
                <p:nvPr/>
              </p:nvPicPr>
              <p:blipFill>
                <a:blip r:embed="rId6"/>
                <a:stretch>
                  <a:fillRect/>
                </a:stretch>
              </p:blipFill>
              <p:spPr>
                <a:xfrm>
                  <a:off x="7833410" y="1832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05F0EFED-0C6C-46E9-D9A3-CF2C5E807A97}"/>
                    </a:ext>
                  </a:extLst>
                </p14:cNvPr>
                <p14:cNvContentPartPr/>
                <p14:nvPr/>
              </p14:nvContentPartPr>
              <p14:xfrm>
                <a:off x="7816490" y="1828620"/>
                <a:ext cx="360" cy="360"/>
              </p14:xfrm>
            </p:contentPart>
          </mc:Choice>
          <mc:Fallback xmlns="">
            <p:pic>
              <p:nvPicPr>
                <p:cNvPr id="16" name="Ink 15">
                  <a:extLst>
                    <a:ext uri="{FF2B5EF4-FFF2-40B4-BE49-F238E27FC236}">
                      <a16:creationId xmlns:a16="http://schemas.microsoft.com/office/drawing/2014/main" id="{05F0EFED-0C6C-46E9-D9A3-CF2C5E807A97}"/>
                    </a:ext>
                  </a:extLst>
                </p:cNvPr>
                <p:cNvPicPr/>
                <p:nvPr/>
              </p:nvPicPr>
              <p:blipFill>
                <a:blip r:embed="rId6"/>
                <a:stretch>
                  <a:fillRect/>
                </a:stretch>
              </p:blipFill>
              <p:spPr>
                <a:xfrm>
                  <a:off x="7807850" y="18196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D0635035-7295-75D7-8E42-858E8EBF2A92}"/>
                    </a:ext>
                  </a:extLst>
                </p14:cNvPr>
                <p14:cNvContentPartPr/>
                <p14:nvPr/>
              </p14:nvContentPartPr>
              <p14:xfrm>
                <a:off x="7824428" y="1852388"/>
                <a:ext cx="360" cy="360"/>
              </p14:xfrm>
            </p:contentPart>
          </mc:Choice>
          <mc:Fallback xmlns="">
            <p:pic>
              <p:nvPicPr>
                <p:cNvPr id="20" name="Ink 19">
                  <a:extLst>
                    <a:ext uri="{FF2B5EF4-FFF2-40B4-BE49-F238E27FC236}">
                      <a16:creationId xmlns:a16="http://schemas.microsoft.com/office/drawing/2014/main" id="{D0635035-7295-75D7-8E42-858E8EBF2A92}"/>
                    </a:ext>
                  </a:extLst>
                </p:cNvPr>
                <p:cNvPicPr/>
                <p:nvPr/>
              </p:nvPicPr>
              <p:blipFill>
                <a:blip r:embed="rId6"/>
                <a:stretch>
                  <a:fillRect/>
                </a:stretch>
              </p:blipFill>
              <p:spPr>
                <a:xfrm>
                  <a:off x="7815788" y="18437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CD3DD5A0-2C0F-2B57-0772-7C0EE43CE886}"/>
                    </a:ext>
                  </a:extLst>
                </p14:cNvPr>
                <p14:cNvContentPartPr/>
                <p14:nvPr/>
              </p14:nvContentPartPr>
              <p14:xfrm>
                <a:off x="7824428" y="1857068"/>
                <a:ext cx="360" cy="360"/>
              </p14:xfrm>
            </p:contentPart>
          </mc:Choice>
          <mc:Fallback xmlns="">
            <p:pic>
              <p:nvPicPr>
                <p:cNvPr id="21" name="Ink 20">
                  <a:extLst>
                    <a:ext uri="{FF2B5EF4-FFF2-40B4-BE49-F238E27FC236}">
                      <a16:creationId xmlns:a16="http://schemas.microsoft.com/office/drawing/2014/main" id="{CD3DD5A0-2C0F-2B57-0772-7C0EE43CE886}"/>
                    </a:ext>
                  </a:extLst>
                </p:cNvPr>
                <p:cNvPicPr/>
                <p:nvPr/>
              </p:nvPicPr>
              <p:blipFill>
                <a:blip r:embed="rId6"/>
                <a:stretch>
                  <a:fillRect/>
                </a:stretch>
              </p:blipFill>
              <p:spPr>
                <a:xfrm>
                  <a:off x="781578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DE6483BB-2213-72A1-D78F-DCAC0B8B6A13}"/>
                    </a:ext>
                  </a:extLst>
                </p14:cNvPr>
                <p14:cNvContentPartPr/>
                <p14:nvPr/>
              </p14:nvContentPartPr>
              <p14:xfrm>
                <a:off x="7829468" y="1857068"/>
                <a:ext cx="9720" cy="1440"/>
              </p14:xfrm>
            </p:contentPart>
          </mc:Choice>
          <mc:Fallback xmlns="">
            <p:pic>
              <p:nvPicPr>
                <p:cNvPr id="22" name="Ink 21">
                  <a:extLst>
                    <a:ext uri="{FF2B5EF4-FFF2-40B4-BE49-F238E27FC236}">
                      <a16:creationId xmlns:a16="http://schemas.microsoft.com/office/drawing/2014/main" id="{DE6483BB-2213-72A1-D78F-DCAC0B8B6A13}"/>
                    </a:ext>
                  </a:extLst>
                </p:cNvPr>
                <p:cNvPicPr/>
                <p:nvPr/>
              </p:nvPicPr>
              <p:blipFill>
                <a:blip r:embed="rId14"/>
                <a:stretch>
                  <a:fillRect/>
                </a:stretch>
              </p:blipFill>
              <p:spPr>
                <a:xfrm>
                  <a:off x="7820468" y="1848428"/>
                  <a:ext cx="273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DC4DAF7E-049A-3587-C731-508C8465BCA6}"/>
                    </a:ext>
                  </a:extLst>
                </p14:cNvPr>
                <p14:cNvContentPartPr/>
                <p14:nvPr/>
              </p14:nvContentPartPr>
              <p14:xfrm>
                <a:off x="7824428" y="1859588"/>
                <a:ext cx="360" cy="360"/>
              </p14:xfrm>
            </p:contentPart>
          </mc:Choice>
          <mc:Fallback xmlns="">
            <p:pic>
              <p:nvPicPr>
                <p:cNvPr id="23" name="Ink 22">
                  <a:extLst>
                    <a:ext uri="{FF2B5EF4-FFF2-40B4-BE49-F238E27FC236}">
                      <a16:creationId xmlns:a16="http://schemas.microsoft.com/office/drawing/2014/main" id="{DC4DAF7E-049A-3587-C731-508C8465BCA6}"/>
                    </a:ext>
                  </a:extLst>
                </p:cNvPr>
                <p:cNvPicPr/>
                <p:nvPr/>
              </p:nvPicPr>
              <p:blipFill>
                <a:blip r:embed="rId6"/>
                <a:stretch>
                  <a:fillRect/>
                </a:stretch>
              </p:blipFill>
              <p:spPr>
                <a:xfrm>
                  <a:off x="7815788" y="18505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02DD7F76-35DE-36DD-7D45-762E9AA6A940}"/>
                    </a:ext>
                  </a:extLst>
                </p14:cNvPr>
                <p14:cNvContentPartPr/>
                <p14:nvPr/>
              </p14:nvContentPartPr>
              <p14:xfrm>
                <a:off x="7822988" y="1859588"/>
                <a:ext cx="2160" cy="360"/>
              </p14:xfrm>
            </p:contentPart>
          </mc:Choice>
          <mc:Fallback xmlns="">
            <p:pic>
              <p:nvPicPr>
                <p:cNvPr id="24" name="Ink 23">
                  <a:extLst>
                    <a:ext uri="{FF2B5EF4-FFF2-40B4-BE49-F238E27FC236}">
                      <a16:creationId xmlns:a16="http://schemas.microsoft.com/office/drawing/2014/main" id="{02DD7F76-35DE-36DD-7D45-762E9AA6A940}"/>
                    </a:ext>
                  </a:extLst>
                </p:cNvPr>
                <p:cNvPicPr/>
                <p:nvPr/>
              </p:nvPicPr>
              <p:blipFill>
                <a:blip r:embed="rId6"/>
                <a:stretch>
                  <a:fillRect/>
                </a:stretch>
              </p:blipFill>
              <p:spPr>
                <a:xfrm>
                  <a:off x="7813988" y="1850588"/>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62D0926D-5218-F4C7-78DC-C081FDCCCD39}"/>
                    </a:ext>
                  </a:extLst>
                </p14:cNvPr>
                <p14:cNvContentPartPr/>
                <p14:nvPr/>
              </p14:nvContentPartPr>
              <p14:xfrm>
                <a:off x="7815068" y="1859588"/>
                <a:ext cx="360" cy="360"/>
              </p14:xfrm>
            </p:contentPart>
          </mc:Choice>
          <mc:Fallback xmlns="">
            <p:pic>
              <p:nvPicPr>
                <p:cNvPr id="26" name="Ink 25">
                  <a:extLst>
                    <a:ext uri="{FF2B5EF4-FFF2-40B4-BE49-F238E27FC236}">
                      <a16:creationId xmlns:a16="http://schemas.microsoft.com/office/drawing/2014/main" id="{62D0926D-5218-F4C7-78DC-C081FDCCCD39}"/>
                    </a:ext>
                  </a:extLst>
                </p:cNvPr>
                <p:cNvPicPr/>
                <p:nvPr/>
              </p:nvPicPr>
              <p:blipFill>
                <a:blip r:embed="rId6"/>
                <a:stretch>
                  <a:fillRect/>
                </a:stretch>
              </p:blipFill>
              <p:spPr>
                <a:xfrm>
                  <a:off x="7806068" y="18505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46A1A7DA-A6C8-E2EC-A73E-D6A53230FB58}"/>
                    </a:ext>
                  </a:extLst>
                </p14:cNvPr>
                <p14:cNvContentPartPr/>
                <p14:nvPr/>
              </p14:nvContentPartPr>
              <p14:xfrm>
                <a:off x="7842068" y="1833308"/>
                <a:ext cx="2160" cy="360"/>
              </p14:xfrm>
            </p:contentPart>
          </mc:Choice>
          <mc:Fallback xmlns="">
            <p:pic>
              <p:nvPicPr>
                <p:cNvPr id="28" name="Ink 27">
                  <a:extLst>
                    <a:ext uri="{FF2B5EF4-FFF2-40B4-BE49-F238E27FC236}">
                      <a16:creationId xmlns:a16="http://schemas.microsoft.com/office/drawing/2014/main" id="{46A1A7DA-A6C8-E2EC-A73E-D6A53230FB58}"/>
                    </a:ext>
                  </a:extLst>
                </p:cNvPr>
                <p:cNvPicPr/>
                <p:nvPr/>
              </p:nvPicPr>
              <p:blipFill>
                <a:blip r:embed="rId6"/>
                <a:stretch>
                  <a:fillRect/>
                </a:stretch>
              </p:blipFill>
              <p:spPr>
                <a:xfrm>
                  <a:off x="7833068" y="1824668"/>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2D641CA2-0B75-039F-4C52-2BCB66F238B2}"/>
                    </a:ext>
                  </a:extLst>
                </p14:cNvPr>
                <p14:cNvContentPartPr/>
                <p14:nvPr/>
              </p14:nvContentPartPr>
              <p14:xfrm>
                <a:off x="7836308" y="1833308"/>
                <a:ext cx="360" cy="360"/>
              </p14:xfrm>
            </p:contentPart>
          </mc:Choice>
          <mc:Fallback xmlns="">
            <p:pic>
              <p:nvPicPr>
                <p:cNvPr id="29" name="Ink 28">
                  <a:extLst>
                    <a:ext uri="{FF2B5EF4-FFF2-40B4-BE49-F238E27FC236}">
                      <a16:creationId xmlns:a16="http://schemas.microsoft.com/office/drawing/2014/main" id="{2D641CA2-0B75-039F-4C52-2BCB66F238B2}"/>
                    </a:ext>
                  </a:extLst>
                </p:cNvPr>
                <p:cNvPicPr/>
                <p:nvPr/>
              </p:nvPicPr>
              <p:blipFill>
                <a:blip r:embed="rId6"/>
                <a:stretch>
                  <a:fillRect/>
                </a:stretch>
              </p:blipFill>
              <p:spPr>
                <a:xfrm>
                  <a:off x="782766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326260AA-1C6C-87EC-8563-EB864D33C229}"/>
                    </a:ext>
                  </a:extLst>
                </p14:cNvPr>
                <p14:cNvContentPartPr/>
                <p14:nvPr/>
              </p14:nvContentPartPr>
              <p14:xfrm>
                <a:off x="7834148" y="1833308"/>
                <a:ext cx="360" cy="360"/>
              </p14:xfrm>
            </p:contentPart>
          </mc:Choice>
          <mc:Fallback xmlns="">
            <p:pic>
              <p:nvPicPr>
                <p:cNvPr id="30" name="Ink 29">
                  <a:extLst>
                    <a:ext uri="{FF2B5EF4-FFF2-40B4-BE49-F238E27FC236}">
                      <a16:creationId xmlns:a16="http://schemas.microsoft.com/office/drawing/2014/main" id="{326260AA-1C6C-87EC-8563-EB864D33C229}"/>
                    </a:ext>
                  </a:extLst>
                </p:cNvPr>
                <p:cNvPicPr/>
                <p:nvPr/>
              </p:nvPicPr>
              <p:blipFill>
                <a:blip r:embed="rId6"/>
                <a:stretch>
                  <a:fillRect/>
                </a:stretch>
              </p:blipFill>
              <p:spPr>
                <a:xfrm>
                  <a:off x="782514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855CCAEA-35AC-D51D-BEDA-8AD0534ABD4F}"/>
                    </a:ext>
                  </a:extLst>
                </p14:cNvPr>
                <p14:cNvContentPartPr/>
                <p14:nvPr/>
              </p14:nvContentPartPr>
              <p14:xfrm>
                <a:off x="7817588" y="1823948"/>
                <a:ext cx="360" cy="360"/>
              </p14:xfrm>
            </p:contentPart>
          </mc:Choice>
          <mc:Fallback xmlns="">
            <p:pic>
              <p:nvPicPr>
                <p:cNvPr id="31" name="Ink 30">
                  <a:extLst>
                    <a:ext uri="{FF2B5EF4-FFF2-40B4-BE49-F238E27FC236}">
                      <a16:creationId xmlns:a16="http://schemas.microsoft.com/office/drawing/2014/main" id="{855CCAEA-35AC-D51D-BEDA-8AD0534ABD4F}"/>
                    </a:ext>
                  </a:extLst>
                </p:cNvPr>
                <p:cNvPicPr/>
                <p:nvPr/>
              </p:nvPicPr>
              <p:blipFill>
                <a:blip r:embed="rId6"/>
                <a:stretch>
                  <a:fillRect/>
                </a:stretch>
              </p:blipFill>
              <p:spPr>
                <a:xfrm>
                  <a:off x="7808588" y="18149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FC0205FB-CDED-A66D-3BF4-2B0879C73A44}"/>
                    </a:ext>
                  </a:extLst>
                </p14:cNvPr>
                <p14:cNvContentPartPr/>
                <p14:nvPr/>
              </p14:nvContentPartPr>
              <p14:xfrm>
                <a:off x="7831628" y="1821428"/>
                <a:ext cx="360" cy="360"/>
              </p14:xfrm>
            </p:contentPart>
          </mc:Choice>
          <mc:Fallback xmlns="">
            <p:pic>
              <p:nvPicPr>
                <p:cNvPr id="32" name="Ink 31">
                  <a:extLst>
                    <a:ext uri="{FF2B5EF4-FFF2-40B4-BE49-F238E27FC236}">
                      <a16:creationId xmlns:a16="http://schemas.microsoft.com/office/drawing/2014/main" id="{FC0205FB-CDED-A66D-3BF4-2B0879C73A44}"/>
                    </a:ext>
                  </a:extLst>
                </p:cNvPr>
                <p:cNvPicPr/>
                <p:nvPr/>
              </p:nvPicPr>
              <p:blipFill>
                <a:blip r:embed="rId6"/>
                <a:stretch>
                  <a:fillRect/>
                </a:stretch>
              </p:blipFill>
              <p:spPr>
                <a:xfrm>
                  <a:off x="7822988" y="181278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74047C9E-1726-8424-A200-0D407BDC4D16}"/>
                  </a:ext>
                </a:extLst>
              </p14:cNvPr>
              <p14:cNvContentPartPr/>
              <p14:nvPr/>
            </p14:nvContentPartPr>
            <p14:xfrm>
              <a:off x="7812548" y="1876148"/>
              <a:ext cx="360" cy="360"/>
            </p14:xfrm>
          </p:contentPart>
        </mc:Choice>
        <mc:Fallback xmlns="">
          <p:pic>
            <p:nvPicPr>
              <p:cNvPr id="34" name="Ink 33">
                <a:extLst>
                  <a:ext uri="{FF2B5EF4-FFF2-40B4-BE49-F238E27FC236}">
                    <a16:creationId xmlns:a16="http://schemas.microsoft.com/office/drawing/2014/main" id="{74047C9E-1726-8424-A200-0D407BDC4D16}"/>
                  </a:ext>
                </a:extLst>
              </p:cNvPr>
              <p:cNvPicPr/>
              <p:nvPr/>
            </p:nvPicPr>
            <p:blipFill>
              <a:blip r:embed="rId6"/>
              <a:stretch>
                <a:fillRect/>
              </a:stretch>
            </p:blipFill>
            <p:spPr>
              <a:xfrm>
                <a:off x="7803908" y="1867508"/>
                <a:ext cx="18000" cy="18000"/>
              </a:xfrm>
              <a:prstGeom prst="rect">
                <a:avLst/>
              </a:prstGeom>
            </p:spPr>
          </p:pic>
        </mc:Fallback>
      </mc:AlternateContent>
      <p:grpSp>
        <p:nvGrpSpPr>
          <p:cNvPr id="50" name="Group 49">
            <a:extLst>
              <a:ext uri="{FF2B5EF4-FFF2-40B4-BE49-F238E27FC236}">
                <a16:creationId xmlns:a16="http://schemas.microsoft.com/office/drawing/2014/main" id="{DF219762-DE57-AAB9-3C7D-1BE1673AFD05}"/>
              </a:ext>
            </a:extLst>
          </p:cNvPr>
          <p:cNvGrpSpPr/>
          <p:nvPr/>
        </p:nvGrpSpPr>
        <p:grpSpPr>
          <a:xfrm>
            <a:off x="9129428" y="1818908"/>
            <a:ext cx="33840" cy="48240"/>
            <a:chOff x="9129428" y="1818908"/>
            <a:chExt cx="33840" cy="48240"/>
          </a:xfrm>
        </p:grpSpPr>
        <mc:AlternateContent xmlns:mc="http://schemas.openxmlformats.org/markup-compatibility/2006" xmlns:p14="http://schemas.microsoft.com/office/powerpoint/2010/main">
          <mc:Choice Requires="p14">
            <p:contentPart p14:bwMode="auto" r:id="rId24">
              <p14:nvContentPartPr>
                <p14:cNvPr id="35" name="Ink 34">
                  <a:extLst>
                    <a:ext uri="{FF2B5EF4-FFF2-40B4-BE49-F238E27FC236}">
                      <a16:creationId xmlns:a16="http://schemas.microsoft.com/office/drawing/2014/main" id="{57316D80-E653-2CAF-9FC7-73DB35C86C46}"/>
                    </a:ext>
                  </a:extLst>
                </p14:cNvPr>
                <p14:cNvContentPartPr/>
                <p14:nvPr/>
              </p14:nvContentPartPr>
              <p14:xfrm>
                <a:off x="9155708" y="1857068"/>
                <a:ext cx="360" cy="360"/>
              </p14:xfrm>
            </p:contentPart>
          </mc:Choice>
          <mc:Fallback xmlns="">
            <p:pic>
              <p:nvPicPr>
                <p:cNvPr id="35" name="Ink 34">
                  <a:extLst>
                    <a:ext uri="{FF2B5EF4-FFF2-40B4-BE49-F238E27FC236}">
                      <a16:creationId xmlns:a16="http://schemas.microsoft.com/office/drawing/2014/main" id="{57316D80-E653-2CAF-9FC7-73DB35C86C46}"/>
                    </a:ext>
                  </a:extLst>
                </p:cNvPr>
                <p:cNvPicPr/>
                <p:nvPr/>
              </p:nvPicPr>
              <p:blipFill>
                <a:blip r:embed="rId6"/>
                <a:stretch>
                  <a:fillRect/>
                </a:stretch>
              </p:blipFill>
              <p:spPr>
                <a:xfrm>
                  <a:off x="914670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A2A6FBA7-0D3D-5D8D-A63A-6A975ECF7C8B}"/>
                    </a:ext>
                  </a:extLst>
                </p14:cNvPr>
                <p14:cNvContentPartPr/>
                <p14:nvPr/>
              </p14:nvContentPartPr>
              <p14:xfrm>
                <a:off x="9162908" y="1852388"/>
                <a:ext cx="360" cy="360"/>
              </p14:xfrm>
            </p:contentPart>
          </mc:Choice>
          <mc:Fallback xmlns="">
            <p:pic>
              <p:nvPicPr>
                <p:cNvPr id="36" name="Ink 35">
                  <a:extLst>
                    <a:ext uri="{FF2B5EF4-FFF2-40B4-BE49-F238E27FC236}">
                      <a16:creationId xmlns:a16="http://schemas.microsoft.com/office/drawing/2014/main" id="{A2A6FBA7-0D3D-5D8D-A63A-6A975ECF7C8B}"/>
                    </a:ext>
                  </a:extLst>
                </p:cNvPr>
                <p:cNvPicPr/>
                <p:nvPr/>
              </p:nvPicPr>
              <p:blipFill>
                <a:blip r:embed="rId6"/>
                <a:stretch>
                  <a:fillRect/>
                </a:stretch>
              </p:blipFill>
              <p:spPr>
                <a:xfrm>
                  <a:off x="9153908" y="18437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Ink 36">
                  <a:extLst>
                    <a:ext uri="{FF2B5EF4-FFF2-40B4-BE49-F238E27FC236}">
                      <a16:creationId xmlns:a16="http://schemas.microsoft.com/office/drawing/2014/main" id="{81CC2D80-5919-D018-5848-80A38DAEE0AD}"/>
                    </a:ext>
                  </a:extLst>
                </p14:cNvPr>
                <p14:cNvContentPartPr/>
                <p14:nvPr/>
              </p14:nvContentPartPr>
              <p14:xfrm>
                <a:off x="9131948" y="1840508"/>
                <a:ext cx="360" cy="360"/>
              </p14:xfrm>
            </p:contentPart>
          </mc:Choice>
          <mc:Fallback xmlns="">
            <p:pic>
              <p:nvPicPr>
                <p:cNvPr id="37" name="Ink 36">
                  <a:extLst>
                    <a:ext uri="{FF2B5EF4-FFF2-40B4-BE49-F238E27FC236}">
                      <a16:creationId xmlns:a16="http://schemas.microsoft.com/office/drawing/2014/main" id="{81CC2D80-5919-D018-5848-80A38DAEE0AD}"/>
                    </a:ext>
                  </a:extLst>
                </p:cNvPr>
                <p:cNvPicPr/>
                <p:nvPr/>
              </p:nvPicPr>
              <p:blipFill>
                <a:blip r:embed="rId6"/>
                <a:stretch>
                  <a:fillRect/>
                </a:stretch>
              </p:blipFill>
              <p:spPr>
                <a:xfrm>
                  <a:off x="9122948" y="1831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17D67D95-B612-BB3E-9BBC-537AD44EBDC3}"/>
                    </a:ext>
                  </a:extLst>
                </p14:cNvPr>
                <p14:cNvContentPartPr/>
                <p14:nvPr/>
              </p14:nvContentPartPr>
              <p14:xfrm>
                <a:off x="9139148" y="1833308"/>
                <a:ext cx="360" cy="360"/>
              </p14:xfrm>
            </p:contentPart>
          </mc:Choice>
          <mc:Fallback xmlns="">
            <p:pic>
              <p:nvPicPr>
                <p:cNvPr id="38" name="Ink 37">
                  <a:extLst>
                    <a:ext uri="{FF2B5EF4-FFF2-40B4-BE49-F238E27FC236}">
                      <a16:creationId xmlns:a16="http://schemas.microsoft.com/office/drawing/2014/main" id="{17D67D95-B612-BB3E-9BBC-537AD44EBDC3}"/>
                    </a:ext>
                  </a:extLst>
                </p:cNvPr>
                <p:cNvPicPr/>
                <p:nvPr/>
              </p:nvPicPr>
              <p:blipFill>
                <a:blip r:embed="rId6"/>
                <a:stretch>
                  <a:fillRect/>
                </a:stretch>
              </p:blipFill>
              <p:spPr>
                <a:xfrm>
                  <a:off x="913014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E1226B36-B3FB-8530-E4B1-3EB28420CFE1}"/>
                    </a:ext>
                  </a:extLst>
                </p14:cNvPr>
                <p14:cNvContentPartPr/>
                <p14:nvPr/>
              </p14:nvContentPartPr>
              <p14:xfrm>
                <a:off x="9143828" y="1818908"/>
                <a:ext cx="360" cy="360"/>
              </p14:xfrm>
            </p:contentPart>
          </mc:Choice>
          <mc:Fallback xmlns="">
            <p:pic>
              <p:nvPicPr>
                <p:cNvPr id="39" name="Ink 38">
                  <a:extLst>
                    <a:ext uri="{FF2B5EF4-FFF2-40B4-BE49-F238E27FC236}">
                      <a16:creationId xmlns:a16="http://schemas.microsoft.com/office/drawing/2014/main" id="{E1226B36-B3FB-8530-E4B1-3EB28420CFE1}"/>
                    </a:ext>
                  </a:extLst>
                </p:cNvPr>
                <p:cNvPicPr/>
                <p:nvPr/>
              </p:nvPicPr>
              <p:blipFill>
                <a:blip r:embed="rId6"/>
                <a:stretch>
                  <a:fillRect/>
                </a:stretch>
              </p:blipFill>
              <p:spPr>
                <a:xfrm>
                  <a:off x="9134828" y="18102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 39">
                  <a:extLst>
                    <a:ext uri="{FF2B5EF4-FFF2-40B4-BE49-F238E27FC236}">
                      <a16:creationId xmlns:a16="http://schemas.microsoft.com/office/drawing/2014/main" id="{9B282D4F-432C-5BB3-E703-583BB15094A8}"/>
                    </a:ext>
                  </a:extLst>
                </p14:cNvPr>
                <p14:cNvContentPartPr/>
                <p14:nvPr/>
              </p14:nvContentPartPr>
              <p14:xfrm>
                <a:off x="9143828" y="1818908"/>
                <a:ext cx="3240" cy="21960"/>
              </p14:xfrm>
            </p:contentPart>
          </mc:Choice>
          <mc:Fallback xmlns="">
            <p:pic>
              <p:nvPicPr>
                <p:cNvPr id="40" name="Ink 39">
                  <a:extLst>
                    <a:ext uri="{FF2B5EF4-FFF2-40B4-BE49-F238E27FC236}">
                      <a16:creationId xmlns:a16="http://schemas.microsoft.com/office/drawing/2014/main" id="{9B282D4F-432C-5BB3-E703-583BB15094A8}"/>
                    </a:ext>
                  </a:extLst>
                </p:cNvPr>
                <p:cNvPicPr/>
                <p:nvPr/>
              </p:nvPicPr>
              <p:blipFill>
                <a:blip r:embed="rId30"/>
                <a:stretch>
                  <a:fillRect/>
                </a:stretch>
              </p:blipFill>
              <p:spPr>
                <a:xfrm>
                  <a:off x="9134828" y="1810268"/>
                  <a:ext cx="208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AD798FC1-F7A0-A6E6-7505-FB6424D15A5E}"/>
                    </a:ext>
                  </a:extLst>
                </p14:cNvPr>
                <p14:cNvContentPartPr/>
                <p14:nvPr/>
              </p14:nvContentPartPr>
              <p14:xfrm>
                <a:off x="9153188" y="1837988"/>
                <a:ext cx="360" cy="360"/>
              </p14:xfrm>
            </p:contentPart>
          </mc:Choice>
          <mc:Fallback xmlns="">
            <p:pic>
              <p:nvPicPr>
                <p:cNvPr id="41" name="Ink 40">
                  <a:extLst>
                    <a:ext uri="{FF2B5EF4-FFF2-40B4-BE49-F238E27FC236}">
                      <a16:creationId xmlns:a16="http://schemas.microsoft.com/office/drawing/2014/main" id="{AD798FC1-F7A0-A6E6-7505-FB6424D15A5E}"/>
                    </a:ext>
                  </a:extLst>
                </p:cNvPr>
                <p:cNvPicPr/>
                <p:nvPr/>
              </p:nvPicPr>
              <p:blipFill>
                <a:blip r:embed="rId6"/>
                <a:stretch>
                  <a:fillRect/>
                </a:stretch>
              </p:blipFill>
              <p:spPr>
                <a:xfrm>
                  <a:off x="9144548" y="1829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4" name="Ink 43">
                  <a:extLst>
                    <a:ext uri="{FF2B5EF4-FFF2-40B4-BE49-F238E27FC236}">
                      <a16:creationId xmlns:a16="http://schemas.microsoft.com/office/drawing/2014/main" id="{F269B9C2-0230-D59D-DE3A-7937287E3E28}"/>
                    </a:ext>
                  </a:extLst>
                </p14:cNvPr>
                <p14:cNvContentPartPr/>
                <p14:nvPr/>
              </p14:nvContentPartPr>
              <p14:xfrm>
                <a:off x="9162908" y="1831148"/>
                <a:ext cx="360" cy="360"/>
              </p14:xfrm>
            </p:contentPart>
          </mc:Choice>
          <mc:Fallback xmlns="">
            <p:pic>
              <p:nvPicPr>
                <p:cNvPr id="44" name="Ink 43">
                  <a:extLst>
                    <a:ext uri="{FF2B5EF4-FFF2-40B4-BE49-F238E27FC236}">
                      <a16:creationId xmlns:a16="http://schemas.microsoft.com/office/drawing/2014/main" id="{F269B9C2-0230-D59D-DE3A-7937287E3E28}"/>
                    </a:ext>
                  </a:extLst>
                </p:cNvPr>
                <p:cNvPicPr/>
                <p:nvPr/>
              </p:nvPicPr>
              <p:blipFill>
                <a:blip r:embed="rId6"/>
                <a:stretch>
                  <a:fillRect/>
                </a:stretch>
              </p:blipFill>
              <p:spPr>
                <a:xfrm>
                  <a:off x="9153908" y="18221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6" name="Ink 45">
                  <a:extLst>
                    <a:ext uri="{FF2B5EF4-FFF2-40B4-BE49-F238E27FC236}">
                      <a16:creationId xmlns:a16="http://schemas.microsoft.com/office/drawing/2014/main" id="{FEED6D1E-513A-370A-4558-623E9D4951AD}"/>
                    </a:ext>
                  </a:extLst>
                </p14:cNvPr>
                <p14:cNvContentPartPr/>
                <p14:nvPr/>
              </p14:nvContentPartPr>
              <p14:xfrm>
                <a:off x="9136628" y="1866788"/>
                <a:ext cx="360" cy="360"/>
              </p14:xfrm>
            </p:contentPart>
          </mc:Choice>
          <mc:Fallback xmlns="">
            <p:pic>
              <p:nvPicPr>
                <p:cNvPr id="46" name="Ink 45">
                  <a:extLst>
                    <a:ext uri="{FF2B5EF4-FFF2-40B4-BE49-F238E27FC236}">
                      <a16:creationId xmlns:a16="http://schemas.microsoft.com/office/drawing/2014/main" id="{FEED6D1E-513A-370A-4558-623E9D4951AD}"/>
                    </a:ext>
                  </a:extLst>
                </p:cNvPr>
                <p:cNvPicPr/>
                <p:nvPr/>
              </p:nvPicPr>
              <p:blipFill>
                <a:blip r:embed="rId6"/>
                <a:stretch>
                  <a:fillRect/>
                </a:stretch>
              </p:blipFill>
              <p:spPr>
                <a:xfrm>
                  <a:off x="9127988" y="18577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7" name="Ink 46">
                  <a:extLst>
                    <a:ext uri="{FF2B5EF4-FFF2-40B4-BE49-F238E27FC236}">
                      <a16:creationId xmlns:a16="http://schemas.microsoft.com/office/drawing/2014/main" id="{6DA486CB-EA42-258A-2E5B-A9B827E11EA9}"/>
                    </a:ext>
                  </a:extLst>
                </p14:cNvPr>
                <p14:cNvContentPartPr/>
                <p14:nvPr/>
              </p14:nvContentPartPr>
              <p14:xfrm>
                <a:off x="9136628" y="1857068"/>
                <a:ext cx="360" cy="360"/>
              </p14:xfrm>
            </p:contentPart>
          </mc:Choice>
          <mc:Fallback xmlns="">
            <p:pic>
              <p:nvPicPr>
                <p:cNvPr id="47" name="Ink 46">
                  <a:extLst>
                    <a:ext uri="{FF2B5EF4-FFF2-40B4-BE49-F238E27FC236}">
                      <a16:creationId xmlns:a16="http://schemas.microsoft.com/office/drawing/2014/main" id="{6DA486CB-EA42-258A-2E5B-A9B827E11EA9}"/>
                    </a:ext>
                  </a:extLst>
                </p:cNvPr>
                <p:cNvPicPr/>
                <p:nvPr/>
              </p:nvPicPr>
              <p:blipFill>
                <a:blip r:embed="rId6"/>
                <a:stretch>
                  <a:fillRect/>
                </a:stretch>
              </p:blipFill>
              <p:spPr>
                <a:xfrm>
                  <a:off x="912798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9" name="Ink 48">
                  <a:extLst>
                    <a:ext uri="{FF2B5EF4-FFF2-40B4-BE49-F238E27FC236}">
                      <a16:creationId xmlns:a16="http://schemas.microsoft.com/office/drawing/2014/main" id="{5FE89F54-3E58-5CCB-4BD4-850240F861F6}"/>
                    </a:ext>
                  </a:extLst>
                </p14:cNvPr>
                <p14:cNvContentPartPr/>
                <p14:nvPr/>
              </p14:nvContentPartPr>
              <p14:xfrm>
                <a:off x="9129428" y="1847708"/>
                <a:ext cx="360" cy="360"/>
              </p14:xfrm>
            </p:contentPart>
          </mc:Choice>
          <mc:Fallback xmlns="">
            <p:pic>
              <p:nvPicPr>
                <p:cNvPr id="49" name="Ink 48">
                  <a:extLst>
                    <a:ext uri="{FF2B5EF4-FFF2-40B4-BE49-F238E27FC236}">
                      <a16:creationId xmlns:a16="http://schemas.microsoft.com/office/drawing/2014/main" id="{5FE89F54-3E58-5CCB-4BD4-850240F861F6}"/>
                    </a:ext>
                  </a:extLst>
                </p:cNvPr>
                <p:cNvPicPr/>
                <p:nvPr/>
              </p:nvPicPr>
              <p:blipFill>
                <a:blip r:embed="rId6"/>
                <a:stretch>
                  <a:fillRect/>
                </a:stretch>
              </p:blipFill>
              <p:spPr>
                <a:xfrm>
                  <a:off x="9120788" y="1838708"/>
                  <a:ext cx="18000" cy="18000"/>
                </a:xfrm>
                <a:prstGeom prst="rect">
                  <a:avLst/>
                </a:prstGeom>
              </p:spPr>
            </p:pic>
          </mc:Fallback>
        </mc:AlternateContent>
      </p:grpSp>
      <p:sp>
        <p:nvSpPr>
          <p:cNvPr id="51" name="Text Placeholder 3">
            <a:extLst>
              <a:ext uri="{FF2B5EF4-FFF2-40B4-BE49-F238E27FC236}">
                <a16:creationId xmlns:a16="http://schemas.microsoft.com/office/drawing/2014/main" id="{744062E8-ABD4-6DB1-FFB2-12A1000A4621}"/>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Tree>
    <p:extLst>
      <p:ext uri="{BB962C8B-B14F-4D97-AF65-F5344CB8AC3E}">
        <p14:creationId xmlns:p14="http://schemas.microsoft.com/office/powerpoint/2010/main" val="3056637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88DA7C-A93B-B855-AC05-22DE417F7D54}"/>
              </a:ext>
            </a:extLst>
          </p:cNvPr>
          <p:cNvSpPr>
            <a:spLocks noGrp="1"/>
          </p:cNvSpPr>
          <p:nvPr>
            <p:ph type="ftr" sz="quarter" idx="13"/>
          </p:nvPr>
        </p:nvSpPr>
        <p:spPr/>
        <p:txBody>
          <a:bodyPr/>
          <a:lstStyle/>
          <a:p>
            <a:r>
              <a:rPr lang="en-CA" dirty="0"/>
              <a:t>Source(s): Natural Resources Canada</a:t>
            </a:r>
          </a:p>
        </p:txBody>
      </p:sp>
      <p:sp>
        <p:nvSpPr>
          <p:cNvPr id="6" name="Title 5">
            <a:extLst>
              <a:ext uri="{FF2B5EF4-FFF2-40B4-BE49-F238E27FC236}">
                <a16:creationId xmlns:a16="http://schemas.microsoft.com/office/drawing/2014/main" id="{85E845EA-76C7-63FD-6A41-DD50739265CF}"/>
              </a:ext>
            </a:extLst>
          </p:cNvPr>
          <p:cNvSpPr>
            <a:spLocks noGrp="1"/>
          </p:cNvSpPr>
          <p:nvPr>
            <p:ph type="title"/>
          </p:nvPr>
        </p:nvSpPr>
        <p:spPr/>
        <p:txBody>
          <a:bodyPr/>
          <a:lstStyle/>
          <a:p>
            <a:r>
              <a:rPr lang="en-CA" dirty="0"/>
              <a:t>Value of Canadian Mining Companies by Region</a:t>
            </a:r>
          </a:p>
        </p:txBody>
      </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FF37D012-DDBD-ED6B-3ADC-C43C95A3A40C}"/>
                  </a:ext>
                </a:extLst>
              </p14:cNvPr>
              <p14:cNvContentPartPr/>
              <p14:nvPr/>
            </p14:nvContentPartPr>
            <p14:xfrm>
              <a:off x="7847468" y="1849868"/>
              <a:ext cx="13320" cy="8280"/>
            </p14:xfrm>
          </p:contentPart>
        </mc:Choice>
        <mc:Fallback xmlns="">
          <p:pic>
            <p:nvPicPr>
              <p:cNvPr id="18" name="Ink 17">
                <a:extLst>
                  <a:ext uri="{FF2B5EF4-FFF2-40B4-BE49-F238E27FC236}">
                    <a16:creationId xmlns:a16="http://schemas.microsoft.com/office/drawing/2014/main" id="{FF37D012-DDBD-ED6B-3ADC-C43C95A3A40C}"/>
                  </a:ext>
                </a:extLst>
              </p:cNvPr>
              <p:cNvPicPr/>
              <p:nvPr/>
            </p:nvPicPr>
            <p:blipFill>
              <a:blip r:embed="rId3"/>
              <a:stretch>
                <a:fillRect/>
              </a:stretch>
            </p:blipFill>
            <p:spPr>
              <a:xfrm>
                <a:off x="7838468" y="1841228"/>
                <a:ext cx="30960" cy="25920"/>
              </a:xfrm>
              <a:prstGeom prst="rect">
                <a:avLst/>
              </a:prstGeom>
            </p:spPr>
          </p:pic>
        </mc:Fallback>
      </mc:AlternateContent>
      <p:grpSp>
        <p:nvGrpSpPr>
          <p:cNvPr id="33" name="Group 32">
            <a:extLst>
              <a:ext uri="{FF2B5EF4-FFF2-40B4-BE49-F238E27FC236}">
                <a16:creationId xmlns:a16="http://schemas.microsoft.com/office/drawing/2014/main" id="{608038A4-05A1-6AB4-FF50-751368E51CE1}"/>
              </a:ext>
            </a:extLst>
          </p:cNvPr>
          <p:cNvGrpSpPr/>
          <p:nvPr/>
        </p:nvGrpSpPr>
        <p:grpSpPr>
          <a:xfrm>
            <a:off x="7815068" y="1821428"/>
            <a:ext cx="29160" cy="38520"/>
            <a:chOff x="7815068" y="1821428"/>
            <a:chExt cx="29160" cy="3852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14AB545-4438-8983-8480-2B56C25B122D}"/>
                    </a:ext>
                  </a:extLst>
                </p14:cNvPr>
                <p14:cNvContentPartPr/>
                <p14:nvPr/>
              </p14:nvContentPartPr>
              <p14:xfrm>
                <a:off x="7829450" y="1847700"/>
                <a:ext cx="360" cy="360"/>
              </p14:xfrm>
            </p:contentPart>
          </mc:Choice>
          <mc:Fallback xmlns="">
            <p:pic>
              <p:nvPicPr>
                <p:cNvPr id="11" name="Ink 10">
                  <a:extLst>
                    <a:ext uri="{FF2B5EF4-FFF2-40B4-BE49-F238E27FC236}">
                      <a16:creationId xmlns:a16="http://schemas.microsoft.com/office/drawing/2014/main" id="{114AB545-4438-8983-8480-2B56C25B122D}"/>
                    </a:ext>
                  </a:extLst>
                </p:cNvPr>
                <p:cNvPicPr/>
                <p:nvPr/>
              </p:nvPicPr>
              <p:blipFill>
                <a:blip r:embed="rId5"/>
                <a:stretch>
                  <a:fillRect/>
                </a:stretch>
              </p:blipFill>
              <p:spPr>
                <a:xfrm>
                  <a:off x="7820450" y="1838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0A68A34-D65E-AEF4-26B6-E32226629DE2}"/>
                    </a:ext>
                  </a:extLst>
                </p14:cNvPr>
                <p14:cNvContentPartPr/>
                <p14:nvPr/>
              </p14:nvContentPartPr>
              <p14:xfrm>
                <a:off x="7822970" y="1847700"/>
                <a:ext cx="360" cy="360"/>
              </p14:xfrm>
            </p:contentPart>
          </mc:Choice>
          <mc:Fallback xmlns="">
            <p:pic>
              <p:nvPicPr>
                <p:cNvPr id="12" name="Ink 11">
                  <a:extLst>
                    <a:ext uri="{FF2B5EF4-FFF2-40B4-BE49-F238E27FC236}">
                      <a16:creationId xmlns:a16="http://schemas.microsoft.com/office/drawing/2014/main" id="{30A68A34-D65E-AEF4-26B6-E32226629DE2}"/>
                    </a:ext>
                  </a:extLst>
                </p:cNvPr>
                <p:cNvPicPr/>
                <p:nvPr/>
              </p:nvPicPr>
              <p:blipFill>
                <a:blip r:embed="rId5"/>
                <a:stretch>
                  <a:fillRect/>
                </a:stretch>
              </p:blipFill>
              <p:spPr>
                <a:xfrm>
                  <a:off x="7814330" y="1838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216A70C3-E019-3458-84D8-1D9B9B5368E6}"/>
                    </a:ext>
                  </a:extLst>
                </p14:cNvPr>
                <p14:cNvContentPartPr/>
                <p14:nvPr/>
              </p14:nvContentPartPr>
              <p14:xfrm>
                <a:off x="7816490" y="1841220"/>
                <a:ext cx="360" cy="360"/>
              </p14:xfrm>
            </p:contentPart>
          </mc:Choice>
          <mc:Fallback xmlns="">
            <p:pic>
              <p:nvPicPr>
                <p:cNvPr id="13" name="Ink 12">
                  <a:extLst>
                    <a:ext uri="{FF2B5EF4-FFF2-40B4-BE49-F238E27FC236}">
                      <a16:creationId xmlns:a16="http://schemas.microsoft.com/office/drawing/2014/main" id="{216A70C3-E019-3458-84D8-1D9B9B5368E6}"/>
                    </a:ext>
                  </a:extLst>
                </p:cNvPr>
                <p:cNvPicPr/>
                <p:nvPr/>
              </p:nvPicPr>
              <p:blipFill>
                <a:blip r:embed="rId5"/>
                <a:stretch>
                  <a:fillRect/>
                </a:stretch>
              </p:blipFill>
              <p:spPr>
                <a:xfrm>
                  <a:off x="7807850" y="1832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76D234C7-6561-37B3-0F50-829D949D2E81}"/>
                    </a:ext>
                  </a:extLst>
                </p14:cNvPr>
                <p14:cNvContentPartPr/>
                <p14:nvPr/>
              </p14:nvContentPartPr>
              <p14:xfrm>
                <a:off x="7842050" y="1841220"/>
                <a:ext cx="360" cy="360"/>
              </p14:xfrm>
            </p:contentPart>
          </mc:Choice>
          <mc:Fallback xmlns="">
            <p:pic>
              <p:nvPicPr>
                <p:cNvPr id="14" name="Ink 13">
                  <a:extLst>
                    <a:ext uri="{FF2B5EF4-FFF2-40B4-BE49-F238E27FC236}">
                      <a16:creationId xmlns:a16="http://schemas.microsoft.com/office/drawing/2014/main" id="{76D234C7-6561-37B3-0F50-829D949D2E81}"/>
                    </a:ext>
                  </a:extLst>
                </p:cNvPr>
                <p:cNvPicPr/>
                <p:nvPr/>
              </p:nvPicPr>
              <p:blipFill>
                <a:blip r:embed="rId5"/>
                <a:stretch>
                  <a:fillRect/>
                </a:stretch>
              </p:blipFill>
              <p:spPr>
                <a:xfrm>
                  <a:off x="7833410" y="18325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05F0EFED-0C6C-46E9-D9A3-CF2C5E807A97}"/>
                    </a:ext>
                  </a:extLst>
                </p14:cNvPr>
                <p14:cNvContentPartPr/>
                <p14:nvPr/>
              </p14:nvContentPartPr>
              <p14:xfrm>
                <a:off x="7816490" y="1828620"/>
                <a:ext cx="360" cy="360"/>
              </p14:xfrm>
            </p:contentPart>
          </mc:Choice>
          <mc:Fallback xmlns="">
            <p:pic>
              <p:nvPicPr>
                <p:cNvPr id="16" name="Ink 15">
                  <a:extLst>
                    <a:ext uri="{FF2B5EF4-FFF2-40B4-BE49-F238E27FC236}">
                      <a16:creationId xmlns:a16="http://schemas.microsoft.com/office/drawing/2014/main" id="{05F0EFED-0C6C-46E9-D9A3-CF2C5E807A97}"/>
                    </a:ext>
                  </a:extLst>
                </p:cNvPr>
                <p:cNvPicPr/>
                <p:nvPr/>
              </p:nvPicPr>
              <p:blipFill>
                <a:blip r:embed="rId5"/>
                <a:stretch>
                  <a:fillRect/>
                </a:stretch>
              </p:blipFill>
              <p:spPr>
                <a:xfrm>
                  <a:off x="7807850" y="18196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D0635035-7295-75D7-8E42-858E8EBF2A92}"/>
                    </a:ext>
                  </a:extLst>
                </p14:cNvPr>
                <p14:cNvContentPartPr/>
                <p14:nvPr/>
              </p14:nvContentPartPr>
              <p14:xfrm>
                <a:off x="7824428" y="1852388"/>
                <a:ext cx="360" cy="360"/>
              </p14:xfrm>
            </p:contentPart>
          </mc:Choice>
          <mc:Fallback xmlns="">
            <p:pic>
              <p:nvPicPr>
                <p:cNvPr id="20" name="Ink 19">
                  <a:extLst>
                    <a:ext uri="{FF2B5EF4-FFF2-40B4-BE49-F238E27FC236}">
                      <a16:creationId xmlns:a16="http://schemas.microsoft.com/office/drawing/2014/main" id="{D0635035-7295-75D7-8E42-858E8EBF2A92}"/>
                    </a:ext>
                  </a:extLst>
                </p:cNvPr>
                <p:cNvPicPr/>
                <p:nvPr/>
              </p:nvPicPr>
              <p:blipFill>
                <a:blip r:embed="rId5"/>
                <a:stretch>
                  <a:fillRect/>
                </a:stretch>
              </p:blipFill>
              <p:spPr>
                <a:xfrm>
                  <a:off x="7815788" y="18437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CD3DD5A0-2C0F-2B57-0772-7C0EE43CE886}"/>
                    </a:ext>
                  </a:extLst>
                </p14:cNvPr>
                <p14:cNvContentPartPr/>
                <p14:nvPr/>
              </p14:nvContentPartPr>
              <p14:xfrm>
                <a:off x="7824428" y="1857068"/>
                <a:ext cx="360" cy="360"/>
              </p14:xfrm>
            </p:contentPart>
          </mc:Choice>
          <mc:Fallback xmlns="">
            <p:pic>
              <p:nvPicPr>
                <p:cNvPr id="21" name="Ink 20">
                  <a:extLst>
                    <a:ext uri="{FF2B5EF4-FFF2-40B4-BE49-F238E27FC236}">
                      <a16:creationId xmlns:a16="http://schemas.microsoft.com/office/drawing/2014/main" id="{CD3DD5A0-2C0F-2B57-0772-7C0EE43CE886}"/>
                    </a:ext>
                  </a:extLst>
                </p:cNvPr>
                <p:cNvPicPr/>
                <p:nvPr/>
              </p:nvPicPr>
              <p:blipFill>
                <a:blip r:embed="rId5"/>
                <a:stretch>
                  <a:fillRect/>
                </a:stretch>
              </p:blipFill>
              <p:spPr>
                <a:xfrm>
                  <a:off x="781578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DE6483BB-2213-72A1-D78F-DCAC0B8B6A13}"/>
                    </a:ext>
                  </a:extLst>
                </p14:cNvPr>
                <p14:cNvContentPartPr/>
                <p14:nvPr/>
              </p14:nvContentPartPr>
              <p14:xfrm>
                <a:off x="7829468" y="1857068"/>
                <a:ext cx="9720" cy="1440"/>
              </p14:xfrm>
            </p:contentPart>
          </mc:Choice>
          <mc:Fallback xmlns="">
            <p:pic>
              <p:nvPicPr>
                <p:cNvPr id="22" name="Ink 21">
                  <a:extLst>
                    <a:ext uri="{FF2B5EF4-FFF2-40B4-BE49-F238E27FC236}">
                      <a16:creationId xmlns:a16="http://schemas.microsoft.com/office/drawing/2014/main" id="{DE6483BB-2213-72A1-D78F-DCAC0B8B6A13}"/>
                    </a:ext>
                  </a:extLst>
                </p:cNvPr>
                <p:cNvPicPr/>
                <p:nvPr/>
              </p:nvPicPr>
              <p:blipFill>
                <a:blip r:embed="rId13"/>
                <a:stretch>
                  <a:fillRect/>
                </a:stretch>
              </p:blipFill>
              <p:spPr>
                <a:xfrm>
                  <a:off x="7820468" y="1848428"/>
                  <a:ext cx="273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DC4DAF7E-049A-3587-C731-508C8465BCA6}"/>
                    </a:ext>
                  </a:extLst>
                </p14:cNvPr>
                <p14:cNvContentPartPr/>
                <p14:nvPr/>
              </p14:nvContentPartPr>
              <p14:xfrm>
                <a:off x="7824428" y="1859588"/>
                <a:ext cx="360" cy="360"/>
              </p14:xfrm>
            </p:contentPart>
          </mc:Choice>
          <mc:Fallback xmlns="">
            <p:pic>
              <p:nvPicPr>
                <p:cNvPr id="23" name="Ink 22">
                  <a:extLst>
                    <a:ext uri="{FF2B5EF4-FFF2-40B4-BE49-F238E27FC236}">
                      <a16:creationId xmlns:a16="http://schemas.microsoft.com/office/drawing/2014/main" id="{DC4DAF7E-049A-3587-C731-508C8465BCA6}"/>
                    </a:ext>
                  </a:extLst>
                </p:cNvPr>
                <p:cNvPicPr/>
                <p:nvPr/>
              </p:nvPicPr>
              <p:blipFill>
                <a:blip r:embed="rId5"/>
                <a:stretch>
                  <a:fillRect/>
                </a:stretch>
              </p:blipFill>
              <p:spPr>
                <a:xfrm>
                  <a:off x="7815788" y="18505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02DD7F76-35DE-36DD-7D45-762E9AA6A940}"/>
                    </a:ext>
                  </a:extLst>
                </p14:cNvPr>
                <p14:cNvContentPartPr/>
                <p14:nvPr/>
              </p14:nvContentPartPr>
              <p14:xfrm>
                <a:off x="7822988" y="1859588"/>
                <a:ext cx="2160" cy="360"/>
              </p14:xfrm>
            </p:contentPart>
          </mc:Choice>
          <mc:Fallback xmlns="">
            <p:pic>
              <p:nvPicPr>
                <p:cNvPr id="24" name="Ink 23">
                  <a:extLst>
                    <a:ext uri="{FF2B5EF4-FFF2-40B4-BE49-F238E27FC236}">
                      <a16:creationId xmlns:a16="http://schemas.microsoft.com/office/drawing/2014/main" id="{02DD7F76-35DE-36DD-7D45-762E9AA6A940}"/>
                    </a:ext>
                  </a:extLst>
                </p:cNvPr>
                <p:cNvPicPr/>
                <p:nvPr/>
              </p:nvPicPr>
              <p:blipFill>
                <a:blip r:embed="rId5"/>
                <a:stretch>
                  <a:fillRect/>
                </a:stretch>
              </p:blipFill>
              <p:spPr>
                <a:xfrm>
                  <a:off x="7813988" y="1850588"/>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62D0926D-5218-F4C7-78DC-C081FDCCCD39}"/>
                    </a:ext>
                  </a:extLst>
                </p14:cNvPr>
                <p14:cNvContentPartPr/>
                <p14:nvPr/>
              </p14:nvContentPartPr>
              <p14:xfrm>
                <a:off x="7815068" y="1859588"/>
                <a:ext cx="360" cy="360"/>
              </p14:xfrm>
            </p:contentPart>
          </mc:Choice>
          <mc:Fallback xmlns="">
            <p:pic>
              <p:nvPicPr>
                <p:cNvPr id="26" name="Ink 25">
                  <a:extLst>
                    <a:ext uri="{FF2B5EF4-FFF2-40B4-BE49-F238E27FC236}">
                      <a16:creationId xmlns:a16="http://schemas.microsoft.com/office/drawing/2014/main" id="{62D0926D-5218-F4C7-78DC-C081FDCCCD39}"/>
                    </a:ext>
                  </a:extLst>
                </p:cNvPr>
                <p:cNvPicPr/>
                <p:nvPr/>
              </p:nvPicPr>
              <p:blipFill>
                <a:blip r:embed="rId5"/>
                <a:stretch>
                  <a:fillRect/>
                </a:stretch>
              </p:blipFill>
              <p:spPr>
                <a:xfrm>
                  <a:off x="7806068" y="18505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46A1A7DA-A6C8-E2EC-A73E-D6A53230FB58}"/>
                    </a:ext>
                  </a:extLst>
                </p14:cNvPr>
                <p14:cNvContentPartPr/>
                <p14:nvPr/>
              </p14:nvContentPartPr>
              <p14:xfrm>
                <a:off x="7842068" y="1833308"/>
                <a:ext cx="2160" cy="360"/>
              </p14:xfrm>
            </p:contentPart>
          </mc:Choice>
          <mc:Fallback xmlns="">
            <p:pic>
              <p:nvPicPr>
                <p:cNvPr id="28" name="Ink 27">
                  <a:extLst>
                    <a:ext uri="{FF2B5EF4-FFF2-40B4-BE49-F238E27FC236}">
                      <a16:creationId xmlns:a16="http://schemas.microsoft.com/office/drawing/2014/main" id="{46A1A7DA-A6C8-E2EC-A73E-D6A53230FB58}"/>
                    </a:ext>
                  </a:extLst>
                </p:cNvPr>
                <p:cNvPicPr/>
                <p:nvPr/>
              </p:nvPicPr>
              <p:blipFill>
                <a:blip r:embed="rId5"/>
                <a:stretch>
                  <a:fillRect/>
                </a:stretch>
              </p:blipFill>
              <p:spPr>
                <a:xfrm>
                  <a:off x="7833068" y="1824668"/>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2D641CA2-0B75-039F-4C52-2BCB66F238B2}"/>
                    </a:ext>
                  </a:extLst>
                </p14:cNvPr>
                <p14:cNvContentPartPr/>
                <p14:nvPr/>
              </p14:nvContentPartPr>
              <p14:xfrm>
                <a:off x="7836308" y="1833308"/>
                <a:ext cx="360" cy="360"/>
              </p14:xfrm>
            </p:contentPart>
          </mc:Choice>
          <mc:Fallback xmlns="">
            <p:pic>
              <p:nvPicPr>
                <p:cNvPr id="29" name="Ink 28">
                  <a:extLst>
                    <a:ext uri="{FF2B5EF4-FFF2-40B4-BE49-F238E27FC236}">
                      <a16:creationId xmlns:a16="http://schemas.microsoft.com/office/drawing/2014/main" id="{2D641CA2-0B75-039F-4C52-2BCB66F238B2}"/>
                    </a:ext>
                  </a:extLst>
                </p:cNvPr>
                <p:cNvPicPr/>
                <p:nvPr/>
              </p:nvPicPr>
              <p:blipFill>
                <a:blip r:embed="rId5"/>
                <a:stretch>
                  <a:fillRect/>
                </a:stretch>
              </p:blipFill>
              <p:spPr>
                <a:xfrm>
                  <a:off x="782766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326260AA-1C6C-87EC-8563-EB864D33C229}"/>
                    </a:ext>
                  </a:extLst>
                </p14:cNvPr>
                <p14:cNvContentPartPr/>
                <p14:nvPr/>
              </p14:nvContentPartPr>
              <p14:xfrm>
                <a:off x="7834148" y="1833308"/>
                <a:ext cx="360" cy="360"/>
              </p14:xfrm>
            </p:contentPart>
          </mc:Choice>
          <mc:Fallback xmlns="">
            <p:pic>
              <p:nvPicPr>
                <p:cNvPr id="30" name="Ink 29">
                  <a:extLst>
                    <a:ext uri="{FF2B5EF4-FFF2-40B4-BE49-F238E27FC236}">
                      <a16:creationId xmlns:a16="http://schemas.microsoft.com/office/drawing/2014/main" id="{326260AA-1C6C-87EC-8563-EB864D33C229}"/>
                    </a:ext>
                  </a:extLst>
                </p:cNvPr>
                <p:cNvPicPr/>
                <p:nvPr/>
              </p:nvPicPr>
              <p:blipFill>
                <a:blip r:embed="rId5"/>
                <a:stretch>
                  <a:fillRect/>
                </a:stretch>
              </p:blipFill>
              <p:spPr>
                <a:xfrm>
                  <a:off x="782514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855CCAEA-35AC-D51D-BEDA-8AD0534ABD4F}"/>
                    </a:ext>
                  </a:extLst>
                </p14:cNvPr>
                <p14:cNvContentPartPr/>
                <p14:nvPr/>
              </p14:nvContentPartPr>
              <p14:xfrm>
                <a:off x="7817588" y="1823948"/>
                <a:ext cx="360" cy="360"/>
              </p14:xfrm>
            </p:contentPart>
          </mc:Choice>
          <mc:Fallback xmlns="">
            <p:pic>
              <p:nvPicPr>
                <p:cNvPr id="31" name="Ink 30">
                  <a:extLst>
                    <a:ext uri="{FF2B5EF4-FFF2-40B4-BE49-F238E27FC236}">
                      <a16:creationId xmlns:a16="http://schemas.microsoft.com/office/drawing/2014/main" id="{855CCAEA-35AC-D51D-BEDA-8AD0534ABD4F}"/>
                    </a:ext>
                  </a:extLst>
                </p:cNvPr>
                <p:cNvPicPr/>
                <p:nvPr/>
              </p:nvPicPr>
              <p:blipFill>
                <a:blip r:embed="rId5"/>
                <a:stretch>
                  <a:fillRect/>
                </a:stretch>
              </p:blipFill>
              <p:spPr>
                <a:xfrm>
                  <a:off x="7808588" y="18149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FC0205FB-CDED-A66D-3BF4-2B0879C73A44}"/>
                    </a:ext>
                  </a:extLst>
                </p14:cNvPr>
                <p14:cNvContentPartPr/>
                <p14:nvPr/>
              </p14:nvContentPartPr>
              <p14:xfrm>
                <a:off x="7831628" y="1821428"/>
                <a:ext cx="360" cy="360"/>
              </p14:xfrm>
            </p:contentPart>
          </mc:Choice>
          <mc:Fallback xmlns="">
            <p:pic>
              <p:nvPicPr>
                <p:cNvPr id="32" name="Ink 31">
                  <a:extLst>
                    <a:ext uri="{FF2B5EF4-FFF2-40B4-BE49-F238E27FC236}">
                      <a16:creationId xmlns:a16="http://schemas.microsoft.com/office/drawing/2014/main" id="{FC0205FB-CDED-A66D-3BF4-2B0879C73A44}"/>
                    </a:ext>
                  </a:extLst>
                </p:cNvPr>
                <p:cNvPicPr/>
                <p:nvPr/>
              </p:nvPicPr>
              <p:blipFill>
                <a:blip r:embed="rId5"/>
                <a:stretch>
                  <a:fillRect/>
                </a:stretch>
              </p:blipFill>
              <p:spPr>
                <a:xfrm>
                  <a:off x="7822988" y="181278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74047C9E-1726-8424-A200-0D407BDC4D16}"/>
                  </a:ext>
                </a:extLst>
              </p14:cNvPr>
              <p14:cNvContentPartPr/>
              <p14:nvPr/>
            </p14:nvContentPartPr>
            <p14:xfrm>
              <a:off x="7812548" y="1876148"/>
              <a:ext cx="360" cy="360"/>
            </p14:xfrm>
          </p:contentPart>
        </mc:Choice>
        <mc:Fallback xmlns="">
          <p:pic>
            <p:nvPicPr>
              <p:cNvPr id="34" name="Ink 33">
                <a:extLst>
                  <a:ext uri="{FF2B5EF4-FFF2-40B4-BE49-F238E27FC236}">
                    <a16:creationId xmlns:a16="http://schemas.microsoft.com/office/drawing/2014/main" id="{74047C9E-1726-8424-A200-0D407BDC4D16}"/>
                  </a:ext>
                </a:extLst>
              </p:cNvPr>
              <p:cNvPicPr/>
              <p:nvPr/>
            </p:nvPicPr>
            <p:blipFill>
              <a:blip r:embed="rId5"/>
              <a:stretch>
                <a:fillRect/>
              </a:stretch>
            </p:blipFill>
            <p:spPr>
              <a:xfrm>
                <a:off x="7803908" y="1867508"/>
                <a:ext cx="18000" cy="18000"/>
              </a:xfrm>
              <a:prstGeom prst="rect">
                <a:avLst/>
              </a:prstGeom>
            </p:spPr>
          </p:pic>
        </mc:Fallback>
      </mc:AlternateContent>
      <p:grpSp>
        <p:nvGrpSpPr>
          <p:cNvPr id="50" name="Group 49">
            <a:extLst>
              <a:ext uri="{FF2B5EF4-FFF2-40B4-BE49-F238E27FC236}">
                <a16:creationId xmlns:a16="http://schemas.microsoft.com/office/drawing/2014/main" id="{DF219762-DE57-AAB9-3C7D-1BE1673AFD05}"/>
              </a:ext>
            </a:extLst>
          </p:cNvPr>
          <p:cNvGrpSpPr/>
          <p:nvPr/>
        </p:nvGrpSpPr>
        <p:grpSpPr>
          <a:xfrm>
            <a:off x="9129428" y="1818908"/>
            <a:ext cx="33840" cy="48240"/>
            <a:chOff x="9129428" y="1818908"/>
            <a:chExt cx="33840" cy="48240"/>
          </a:xfrm>
        </p:grpSpPr>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57316D80-E653-2CAF-9FC7-73DB35C86C46}"/>
                    </a:ext>
                  </a:extLst>
                </p14:cNvPr>
                <p14:cNvContentPartPr/>
                <p14:nvPr/>
              </p14:nvContentPartPr>
              <p14:xfrm>
                <a:off x="9155708" y="1857068"/>
                <a:ext cx="360" cy="360"/>
              </p14:xfrm>
            </p:contentPart>
          </mc:Choice>
          <mc:Fallback xmlns="">
            <p:pic>
              <p:nvPicPr>
                <p:cNvPr id="35" name="Ink 34">
                  <a:extLst>
                    <a:ext uri="{FF2B5EF4-FFF2-40B4-BE49-F238E27FC236}">
                      <a16:creationId xmlns:a16="http://schemas.microsoft.com/office/drawing/2014/main" id="{57316D80-E653-2CAF-9FC7-73DB35C86C46}"/>
                    </a:ext>
                  </a:extLst>
                </p:cNvPr>
                <p:cNvPicPr/>
                <p:nvPr/>
              </p:nvPicPr>
              <p:blipFill>
                <a:blip r:embed="rId5"/>
                <a:stretch>
                  <a:fillRect/>
                </a:stretch>
              </p:blipFill>
              <p:spPr>
                <a:xfrm>
                  <a:off x="914670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A2A6FBA7-0D3D-5D8D-A63A-6A975ECF7C8B}"/>
                    </a:ext>
                  </a:extLst>
                </p14:cNvPr>
                <p14:cNvContentPartPr/>
                <p14:nvPr/>
              </p14:nvContentPartPr>
              <p14:xfrm>
                <a:off x="9162908" y="1852388"/>
                <a:ext cx="360" cy="360"/>
              </p14:xfrm>
            </p:contentPart>
          </mc:Choice>
          <mc:Fallback xmlns="">
            <p:pic>
              <p:nvPicPr>
                <p:cNvPr id="36" name="Ink 35">
                  <a:extLst>
                    <a:ext uri="{FF2B5EF4-FFF2-40B4-BE49-F238E27FC236}">
                      <a16:creationId xmlns:a16="http://schemas.microsoft.com/office/drawing/2014/main" id="{A2A6FBA7-0D3D-5D8D-A63A-6A975ECF7C8B}"/>
                    </a:ext>
                  </a:extLst>
                </p:cNvPr>
                <p:cNvPicPr/>
                <p:nvPr/>
              </p:nvPicPr>
              <p:blipFill>
                <a:blip r:embed="rId5"/>
                <a:stretch>
                  <a:fillRect/>
                </a:stretch>
              </p:blipFill>
              <p:spPr>
                <a:xfrm>
                  <a:off x="9153908" y="18437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81CC2D80-5919-D018-5848-80A38DAEE0AD}"/>
                    </a:ext>
                  </a:extLst>
                </p14:cNvPr>
                <p14:cNvContentPartPr/>
                <p14:nvPr/>
              </p14:nvContentPartPr>
              <p14:xfrm>
                <a:off x="9131948" y="1840508"/>
                <a:ext cx="360" cy="360"/>
              </p14:xfrm>
            </p:contentPart>
          </mc:Choice>
          <mc:Fallback xmlns="">
            <p:pic>
              <p:nvPicPr>
                <p:cNvPr id="37" name="Ink 36">
                  <a:extLst>
                    <a:ext uri="{FF2B5EF4-FFF2-40B4-BE49-F238E27FC236}">
                      <a16:creationId xmlns:a16="http://schemas.microsoft.com/office/drawing/2014/main" id="{81CC2D80-5919-D018-5848-80A38DAEE0AD}"/>
                    </a:ext>
                  </a:extLst>
                </p:cNvPr>
                <p:cNvPicPr/>
                <p:nvPr/>
              </p:nvPicPr>
              <p:blipFill>
                <a:blip r:embed="rId5"/>
                <a:stretch>
                  <a:fillRect/>
                </a:stretch>
              </p:blipFill>
              <p:spPr>
                <a:xfrm>
                  <a:off x="9122948" y="1831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17D67D95-B612-BB3E-9BBC-537AD44EBDC3}"/>
                    </a:ext>
                  </a:extLst>
                </p14:cNvPr>
                <p14:cNvContentPartPr/>
                <p14:nvPr/>
              </p14:nvContentPartPr>
              <p14:xfrm>
                <a:off x="9139148" y="1833308"/>
                <a:ext cx="360" cy="360"/>
              </p14:xfrm>
            </p:contentPart>
          </mc:Choice>
          <mc:Fallback xmlns="">
            <p:pic>
              <p:nvPicPr>
                <p:cNvPr id="38" name="Ink 37">
                  <a:extLst>
                    <a:ext uri="{FF2B5EF4-FFF2-40B4-BE49-F238E27FC236}">
                      <a16:creationId xmlns:a16="http://schemas.microsoft.com/office/drawing/2014/main" id="{17D67D95-B612-BB3E-9BBC-537AD44EBDC3}"/>
                    </a:ext>
                  </a:extLst>
                </p:cNvPr>
                <p:cNvPicPr/>
                <p:nvPr/>
              </p:nvPicPr>
              <p:blipFill>
                <a:blip r:embed="rId5"/>
                <a:stretch>
                  <a:fillRect/>
                </a:stretch>
              </p:blipFill>
              <p:spPr>
                <a:xfrm>
                  <a:off x="9130148" y="18246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E1226B36-B3FB-8530-E4B1-3EB28420CFE1}"/>
                    </a:ext>
                  </a:extLst>
                </p14:cNvPr>
                <p14:cNvContentPartPr/>
                <p14:nvPr/>
              </p14:nvContentPartPr>
              <p14:xfrm>
                <a:off x="9143828" y="1818908"/>
                <a:ext cx="360" cy="360"/>
              </p14:xfrm>
            </p:contentPart>
          </mc:Choice>
          <mc:Fallback xmlns="">
            <p:pic>
              <p:nvPicPr>
                <p:cNvPr id="39" name="Ink 38">
                  <a:extLst>
                    <a:ext uri="{FF2B5EF4-FFF2-40B4-BE49-F238E27FC236}">
                      <a16:creationId xmlns:a16="http://schemas.microsoft.com/office/drawing/2014/main" id="{E1226B36-B3FB-8530-E4B1-3EB28420CFE1}"/>
                    </a:ext>
                  </a:extLst>
                </p:cNvPr>
                <p:cNvPicPr/>
                <p:nvPr/>
              </p:nvPicPr>
              <p:blipFill>
                <a:blip r:embed="rId5"/>
                <a:stretch>
                  <a:fillRect/>
                </a:stretch>
              </p:blipFill>
              <p:spPr>
                <a:xfrm>
                  <a:off x="9134828" y="18102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9B282D4F-432C-5BB3-E703-583BB15094A8}"/>
                    </a:ext>
                  </a:extLst>
                </p14:cNvPr>
                <p14:cNvContentPartPr/>
                <p14:nvPr/>
              </p14:nvContentPartPr>
              <p14:xfrm>
                <a:off x="9143828" y="1818908"/>
                <a:ext cx="3240" cy="21960"/>
              </p14:xfrm>
            </p:contentPart>
          </mc:Choice>
          <mc:Fallback xmlns="">
            <p:pic>
              <p:nvPicPr>
                <p:cNvPr id="40" name="Ink 39">
                  <a:extLst>
                    <a:ext uri="{FF2B5EF4-FFF2-40B4-BE49-F238E27FC236}">
                      <a16:creationId xmlns:a16="http://schemas.microsoft.com/office/drawing/2014/main" id="{9B282D4F-432C-5BB3-E703-583BB15094A8}"/>
                    </a:ext>
                  </a:extLst>
                </p:cNvPr>
                <p:cNvPicPr/>
                <p:nvPr/>
              </p:nvPicPr>
              <p:blipFill>
                <a:blip r:embed="rId29"/>
                <a:stretch>
                  <a:fillRect/>
                </a:stretch>
              </p:blipFill>
              <p:spPr>
                <a:xfrm>
                  <a:off x="9134828" y="1810268"/>
                  <a:ext cx="208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AD798FC1-F7A0-A6E6-7505-FB6424D15A5E}"/>
                    </a:ext>
                  </a:extLst>
                </p14:cNvPr>
                <p14:cNvContentPartPr/>
                <p14:nvPr/>
              </p14:nvContentPartPr>
              <p14:xfrm>
                <a:off x="9153188" y="1837988"/>
                <a:ext cx="360" cy="360"/>
              </p14:xfrm>
            </p:contentPart>
          </mc:Choice>
          <mc:Fallback xmlns="">
            <p:pic>
              <p:nvPicPr>
                <p:cNvPr id="41" name="Ink 40">
                  <a:extLst>
                    <a:ext uri="{FF2B5EF4-FFF2-40B4-BE49-F238E27FC236}">
                      <a16:creationId xmlns:a16="http://schemas.microsoft.com/office/drawing/2014/main" id="{AD798FC1-F7A0-A6E6-7505-FB6424D15A5E}"/>
                    </a:ext>
                  </a:extLst>
                </p:cNvPr>
                <p:cNvPicPr/>
                <p:nvPr/>
              </p:nvPicPr>
              <p:blipFill>
                <a:blip r:embed="rId5"/>
                <a:stretch>
                  <a:fillRect/>
                </a:stretch>
              </p:blipFill>
              <p:spPr>
                <a:xfrm>
                  <a:off x="9144548" y="1829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4" name="Ink 43">
                  <a:extLst>
                    <a:ext uri="{FF2B5EF4-FFF2-40B4-BE49-F238E27FC236}">
                      <a16:creationId xmlns:a16="http://schemas.microsoft.com/office/drawing/2014/main" id="{F269B9C2-0230-D59D-DE3A-7937287E3E28}"/>
                    </a:ext>
                  </a:extLst>
                </p14:cNvPr>
                <p14:cNvContentPartPr/>
                <p14:nvPr/>
              </p14:nvContentPartPr>
              <p14:xfrm>
                <a:off x="9162908" y="1831148"/>
                <a:ext cx="360" cy="360"/>
              </p14:xfrm>
            </p:contentPart>
          </mc:Choice>
          <mc:Fallback xmlns="">
            <p:pic>
              <p:nvPicPr>
                <p:cNvPr id="44" name="Ink 43">
                  <a:extLst>
                    <a:ext uri="{FF2B5EF4-FFF2-40B4-BE49-F238E27FC236}">
                      <a16:creationId xmlns:a16="http://schemas.microsoft.com/office/drawing/2014/main" id="{F269B9C2-0230-D59D-DE3A-7937287E3E28}"/>
                    </a:ext>
                  </a:extLst>
                </p:cNvPr>
                <p:cNvPicPr/>
                <p:nvPr/>
              </p:nvPicPr>
              <p:blipFill>
                <a:blip r:embed="rId5"/>
                <a:stretch>
                  <a:fillRect/>
                </a:stretch>
              </p:blipFill>
              <p:spPr>
                <a:xfrm>
                  <a:off x="9153908" y="18221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a:extLst>
                    <a:ext uri="{FF2B5EF4-FFF2-40B4-BE49-F238E27FC236}">
                      <a16:creationId xmlns:a16="http://schemas.microsoft.com/office/drawing/2014/main" id="{FEED6D1E-513A-370A-4558-623E9D4951AD}"/>
                    </a:ext>
                  </a:extLst>
                </p14:cNvPr>
                <p14:cNvContentPartPr/>
                <p14:nvPr/>
              </p14:nvContentPartPr>
              <p14:xfrm>
                <a:off x="9136628" y="1866788"/>
                <a:ext cx="360" cy="360"/>
              </p14:xfrm>
            </p:contentPart>
          </mc:Choice>
          <mc:Fallback xmlns="">
            <p:pic>
              <p:nvPicPr>
                <p:cNvPr id="46" name="Ink 45">
                  <a:extLst>
                    <a:ext uri="{FF2B5EF4-FFF2-40B4-BE49-F238E27FC236}">
                      <a16:creationId xmlns:a16="http://schemas.microsoft.com/office/drawing/2014/main" id="{FEED6D1E-513A-370A-4558-623E9D4951AD}"/>
                    </a:ext>
                  </a:extLst>
                </p:cNvPr>
                <p:cNvPicPr/>
                <p:nvPr/>
              </p:nvPicPr>
              <p:blipFill>
                <a:blip r:embed="rId5"/>
                <a:stretch>
                  <a:fillRect/>
                </a:stretch>
              </p:blipFill>
              <p:spPr>
                <a:xfrm>
                  <a:off x="9127988" y="18577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7" name="Ink 46">
                  <a:extLst>
                    <a:ext uri="{FF2B5EF4-FFF2-40B4-BE49-F238E27FC236}">
                      <a16:creationId xmlns:a16="http://schemas.microsoft.com/office/drawing/2014/main" id="{6DA486CB-EA42-258A-2E5B-A9B827E11EA9}"/>
                    </a:ext>
                  </a:extLst>
                </p14:cNvPr>
                <p14:cNvContentPartPr/>
                <p14:nvPr/>
              </p14:nvContentPartPr>
              <p14:xfrm>
                <a:off x="9136628" y="1857068"/>
                <a:ext cx="360" cy="360"/>
              </p14:xfrm>
            </p:contentPart>
          </mc:Choice>
          <mc:Fallback xmlns="">
            <p:pic>
              <p:nvPicPr>
                <p:cNvPr id="47" name="Ink 46">
                  <a:extLst>
                    <a:ext uri="{FF2B5EF4-FFF2-40B4-BE49-F238E27FC236}">
                      <a16:creationId xmlns:a16="http://schemas.microsoft.com/office/drawing/2014/main" id="{6DA486CB-EA42-258A-2E5B-A9B827E11EA9}"/>
                    </a:ext>
                  </a:extLst>
                </p:cNvPr>
                <p:cNvPicPr/>
                <p:nvPr/>
              </p:nvPicPr>
              <p:blipFill>
                <a:blip r:embed="rId5"/>
                <a:stretch>
                  <a:fillRect/>
                </a:stretch>
              </p:blipFill>
              <p:spPr>
                <a:xfrm>
                  <a:off x="9127988" y="1848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9" name="Ink 48">
                  <a:extLst>
                    <a:ext uri="{FF2B5EF4-FFF2-40B4-BE49-F238E27FC236}">
                      <a16:creationId xmlns:a16="http://schemas.microsoft.com/office/drawing/2014/main" id="{5FE89F54-3E58-5CCB-4BD4-850240F861F6}"/>
                    </a:ext>
                  </a:extLst>
                </p14:cNvPr>
                <p14:cNvContentPartPr/>
                <p14:nvPr/>
              </p14:nvContentPartPr>
              <p14:xfrm>
                <a:off x="9129428" y="1847708"/>
                <a:ext cx="360" cy="360"/>
              </p14:xfrm>
            </p:contentPart>
          </mc:Choice>
          <mc:Fallback xmlns="">
            <p:pic>
              <p:nvPicPr>
                <p:cNvPr id="49" name="Ink 48">
                  <a:extLst>
                    <a:ext uri="{FF2B5EF4-FFF2-40B4-BE49-F238E27FC236}">
                      <a16:creationId xmlns:a16="http://schemas.microsoft.com/office/drawing/2014/main" id="{5FE89F54-3E58-5CCB-4BD4-850240F861F6}"/>
                    </a:ext>
                  </a:extLst>
                </p:cNvPr>
                <p:cNvPicPr/>
                <p:nvPr/>
              </p:nvPicPr>
              <p:blipFill>
                <a:blip r:embed="rId5"/>
                <a:stretch>
                  <a:fillRect/>
                </a:stretch>
              </p:blipFill>
              <p:spPr>
                <a:xfrm>
                  <a:off x="9120788" y="1838708"/>
                  <a:ext cx="18000" cy="18000"/>
                </a:xfrm>
                <a:prstGeom prst="rect">
                  <a:avLst/>
                </a:prstGeom>
              </p:spPr>
            </p:pic>
          </mc:Fallback>
        </mc:AlternateContent>
      </p:grpSp>
      <p:pic>
        <p:nvPicPr>
          <p:cNvPr id="8" name="Picture 7">
            <a:extLst>
              <a:ext uri="{FF2B5EF4-FFF2-40B4-BE49-F238E27FC236}">
                <a16:creationId xmlns:a16="http://schemas.microsoft.com/office/drawing/2014/main" id="{31EA13C4-6E9F-66EA-75F2-87499BC0E28D}"/>
              </a:ext>
            </a:extLst>
          </p:cNvPr>
          <p:cNvPicPr>
            <a:picLocks noChangeAspect="1"/>
          </p:cNvPicPr>
          <p:nvPr/>
        </p:nvPicPr>
        <p:blipFill>
          <a:blip r:embed="rId35"/>
          <a:stretch>
            <a:fillRect/>
          </a:stretch>
        </p:blipFill>
        <p:spPr>
          <a:xfrm>
            <a:off x="331786" y="1476194"/>
            <a:ext cx="9398001" cy="3819992"/>
          </a:xfrm>
          <a:prstGeom prst="rect">
            <a:avLst/>
          </a:prstGeom>
        </p:spPr>
      </p:pic>
      <p:sp>
        <p:nvSpPr>
          <p:cNvPr id="9" name="Rectangle: Rounded Corners 8">
            <a:extLst>
              <a:ext uri="{FF2B5EF4-FFF2-40B4-BE49-F238E27FC236}">
                <a16:creationId xmlns:a16="http://schemas.microsoft.com/office/drawing/2014/main" id="{F126C78C-DD6E-A15D-8BF4-8CAEB9F505AB}"/>
              </a:ext>
            </a:extLst>
          </p:cNvPr>
          <p:cNvSpPr/>
          <p:nvPr/>
        </p:nvSpPr>
        <p:spPr bwMode="auto">
          <a:xfrm>
            <a:off x="354638" y="4518837"/>
            <a:ext cx="9352296" cy="360285"/>
          </a:xfrm>
          <a:prstGeom prst="roundRect">
            <a:avLst/>
          </a:prstGeom>
          <a:noFill/>
          <a:ln w="28575">
            <a:solidFill>
              <a:srgbClr val="A6192E"/>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5" name="Text Placeholder 3">
            <a:extLst>
              <a:ext uri="{FF2B5EF4-FFF2-40B4-BE49-F238E27FC236}">
                <a16:creationId xmlns:a16="http://schemas.microsoft.com/office/drawing/2014/main" id="{CF23EE74-46CE-FA81-C0FB-024DE6FE374A}"/>
              </a:ext>
            </a:extLst>
          </p:cNvPr>
          <p:cNvSpPr txBox="1">
            <a:spLocks/>
          </p:cNvSpPr>
          <p:nvPr/>
        </p:nvSpPr>
        <p:spPr bwMode="gray">
          <a:xfrm>
            <a:off x="5121212" y="302161"/>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3501043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ftr" sz="quarter" idx="13"/>
          </p:nvPr>
        </p:nvSpPr>
        <p:spPr>
          <a:prstGeom prst="rect">
            <a:avLst/>
          </a:prstGeom>
          <a:noFill/>
          <a:ln>
            <a:noFill/>
          </a:ln>
        </p:spPr>
        <p:txBody>
          <a:bodyPr spcFirstLastPara="1" vert="horz" wrap="square" lIns="0" tIns="41553" rIns="0" bIns="41553" rtlCol="0" anchor="t" anchorCtr="0">
            <a:noAutofit/>
          </a:bodyPr>
          <a:lstStyle/>
          <a:p>
            <a:r>
              <a:rPr lang="en-CA" dirty="0"/>
              <a:t>Source(s): Government of Canada</a:t>
            </a:r>
            <a:endParaRPr dirty="0"/>
          </a:p>
        </p:txBody>
      </p:sp>
      <p:sp>
        <p:nvSpPr>
          <p:cNvPr id="200" name="Google Shape;200;p29"/>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Canada’s Presence Abroad</a:t>
            </a:r>
            <a:endParaRPr dirty="0"/>
          </a:p>
        </p:txBody>
      </p:sp>
      <p:pic>
        <p:nvPicPr>
          <p:cNvPr id="201" name="Google Shape;201;p29"/>
          <p:cNvPicPr preferRelativeResize="0"/>
          <p:nvPr/>
        </p:nvPicPr>
        <p:blipFill rotWithShape="1">
          <a:blip r:embed="rId3">
            <a:alphaModFix/>
          </a:blip>
          <a:srcRect t="7011"/>
          <a:stretch/>
        </p:blipFill>
        <p:spPr>
          <a:xfrm>
            <a:off x="268313" y="1780953"/>
            <a:ext cx="9521775" cy="4210494"/>
          </a:xfrm>
          <a:prstGeom prst="rect">
            <a:avLst/>
          </a:prstGeom>
          <a:noFill/>
          <a:ln>
            <a:noFill/>
          </a:ln>
        </p:spPr>
      </p:pic>
      <p:sp>
        <p:nvSpPr>
          <p:cNvPr id="5" name="Text Placeholder 3">
            <a:extLst>
              <a:ext uri="{FF2B5EF4-FFF2-40B4-BE49-F238E27FC236}">
                <a16:creationId xmlns:a16="http://schemas.microsoft.com/office/drawing/2014/main" id="{DE55C343-980B-4610-BD4E-2CD9FBF49B8C}"/>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Government of Canada</a:t>
            </a:r>
          </a:p>
        </p:txBody>
      </p:sp>
      <p:sp>
        <p:nvSpPr>
          <p:cNvPr id="7" name="Title 6"/>
          <p:cNvSpPr>
            <a:spLocks noGrp="1"/>
          </p:cNvSpPr>
          <p:nvPr>
            <p:ph type="title"/>
          </p:nvPr>
        </p:nvSpPr>
        <p:spPr/>
        <p:txBody>
          <a:bodyPr/>
          <a:lstStyle/>
          <a:p>
            <a:r>
              <a:rPr lang="en-US" dirty="0"/>
              <a:t>Mineral Deposits in Canada</a:t>
            </a:r>
          </a:p>
        </p:txBody>
      </p:sp>
      <p:pic>
        <p:nvPicPr>
          <p:cNvPr id="1028" name="Picture 4">
            <a:extLst>
              <a:ext uri="{FF2B5EF4-FFF2-40B4-BE49-F238E27FC236}">
                <a16:creationId xmlns:a16="http://schemas.microsoft.com/office/drawing/2014/main" id="{CFD29CBE-ED62-4604-E0D9-7C3C45B8CA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4" r="18076"/>
          <a:stretch/>
        </p:blipFill>
        <p:spPr bwMode="auto">
          <a:xfrm>
            <a:off x="1313121" y="1008063"/>
            <a:ext cx="7432159" cy="57562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8D9EF6FF-237F-A880-6C77-17C998C61D84}"/>
              </a:ext>
            </a:extLst>
          </p:cNvPr>
          <p:cNvSpPr txBox="1">
            <a:spLocks/>
          </p:cNvSpPr>
          <p:nvPr/>
        </p:nvSpPr>
        <p:spPr bwMode="gray">
          <a:xfrm>
            <a:off x="5121212" y="302161"/>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2154072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Natural Resources Canada</a:t>
            </a:r>
          </a:p>
        </p:txBody>
      </p:sp>
      <p:sp>
        <p:nvSpPr>
          <p:cNvPr id="7" name="Title 6"/>
          <p:cNvSpPr>
            <a:spLocks noGrp="1"/>
          </p:cNvSpPr>
          <p:nvPr>
            <p:ph type="title"/>
          </p:nvPr>
        </p:nvSpPr>
        <p:spPr/>
        <p:txBody>
          <a:bodyPr/>
          <a:lstStyle/>
          <a:p>
            <a:r>
              <a:rPr lang="en-US" dirty="0"/>
              <a:t>Value of Mineral Deposits in Canada</a:t>
            </a:r>
          </a:p>
        </p:txBody>
      </p:sp>
      <p:pic>
        <p:nvPicPr>
          <p:cNvPr id="1026" name="Picture 2" descr="Canadian Mineral Production">
            <a:extLst>
              <a:ext uri="{FF2B5EF4-FFF2-40B4-BE49-F238E27FC236}">
                <a16:creationId xmlns:a16="http://schemas.microsoft.com/office/drawing/2014/main" id="{4459FB45-32DF-60E4-E8DF-4D6B3C2C2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866328"/>
            <a:ext cx="7543800" cy="609644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EFA8031-B28C-DB85-1379-DB5E5F73A931}"/>
              </a:ext>
            </a:extLst>
          </p:cNvPr>
          <p:cNvSpPr txBox="1">
            <a:spLocks/>
          </p:cNvSpPr>
          <p:nvPr/>
        </p:nvSpPr>
        <p:spPr bwMode="gray">
          <a:xfrm>
            <a:off x="5121212" y="302161"/>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692271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dirty="0"/>
              <a:t>Source(s): Canadian Institute of Mining</a:t>
            </a:r>
          </a:p>
        </p:txBody>
      </p:sp>
      <p:sp>
        <p:nvSpPr>
          <p:cNvPr id="8" name="Content Placeholder 7">
            <a:extLst>
              <a:ext uri="{FF2B5EF4-FFF2-40B4-BE49-F238E27FC236}">
                <a16:creationId xmlns:a16="http://schemas.microsoft.com/office/drawing/2014/main" id="{94466EA1-921C-24DA-5AF8-86AF17981BC4}"/>
              </a:ext>
            </a:extLst>
          </p:cNvPr>
          <p:cNvSpPr>
            <a:spLocks noGrp="1"/>
          </p:cNvSpPr>
          <p:nvPr>
            <p:ph sz="quarter" idx="14"/>
          </p:nvPr>
        </p:nvSpPr>
        <p:spPr/>
        <p:txBody>
          <a:bodyPr/>
          <a:lstStyle/>
          <a:p>
            <a:pPr marL="0" indent="0">
              <a:buNone/>
            </a:pPr>
            <a:r>
              <a:rPr lang="en-CA" sz="1800" b="1" dirty="0"/>
              <a:t>Mineral Resources</a:t>
            </a:r>
          </a:p>
          <a:p>
            <a:r>
              <a:rPr lang="en-CA" sz="1600" dirty="0"/>
              <a:t>Minerals and materials that are potentially extractable on a profitable basis under present economic conditions. Resources include deposits that may become reserves in the future</a:t>
            </a:r>
          </a:p>
          <a:p>
            <a:pPr marL="0" indent="0">
              <a:buNone/>
            </a:pPr>
            <a:endParaRPr lang="en-CA" sz="900" dirty="0"/>
          </a:p>
          <a:p>
            <a:pPr marL="0" indent="0">
              <a:buNone/>
            </a:pPr>
            <a:r>
              <a:rPr lang="en-CA" sz="1800" b="1" dirty="0"/>
              <a:t>Mineral Reserves</a:t>
            </a:r>
          </a:p>
          <a:p>
            <a:pPr marL="231775" marR="0" lvl="0" indent="-231775" algn="l" defTabSz="892175" rtl="0" eaLnBrk="1" fontAlgn="base" latinLnBrk="0" hangingPunct="1">
              <a:lnSpc>
                <a:spcPct val="100000"/>
              </a:lnSpc>
              <a:spcBef>
                <a:spcPts val="900"/>
              </a:spcBef>
              <a:spcAft>
                <a:spcPct val="0"/>
              </a:spcAft>
              <a:buClr>
                <a:srgbClr val="CC0633"/>
              </a:buClr>
              <a:buSzPct val="70000"/>
              <a:buFont typeface="Wingdings" pitchFamily="2" charset="2"/>
              <a:buChar char="l"/>
              <a:tabLst/>
              <a:defRPr/>
            </a:pPr>
            <a:r>
              <a:rPr lang="en-CA" sz="1600" dirty="0">
                <a:solidFill>
                  <a:srgbClr val="000000"/>
                </a:solidFill>
                <a:ea typeface="LF_Kai"/>
              </a:rPr>
              <a:t>Represent the economically viable portion of the mineral resources that have been proven through exploration, feasibility studies, and assessments to be extractable with degree of certainty past a given threshold under current economic conditions</a:t>
            </a:r>
            <a:endParaRPr kumimoji="0" lang="en-CA" sz="1600" b="0" i="0" u="none" strike="noStrike" kern="0" cap="none" spc="0" normalizeH="0" baseline="0" noProof="0" dirty="0">
              <a:ln>
                <a:noFill/>
              </a:ln>
              <a:solidFill>
                <a:srgbClr val="000000"/>
              </a:solidFill>
              <a:effectLst/>
              <a:uLnTx/>
              <a:uFillTx/>
              <a:latin typeface="Times New Roman" panose="02020603050405020304" pitchFamily="18" charset="0"/>
              <a:ea typeface="LF_Kai"/>
              <a:cs typeface="Times New Roman" panose="02020603050405020304" pitchFamily="18" charset="0"/>
            </a:endParaRPr>
          </a:p>
          <a:p>
            <a:pPr marL="0" indent="0">
              <a:buNone/>
            </a:pPr>
            <a:endParaRPr lang="en-CA" sz="1800" b="1" dirty="0"/>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Mineral Resource Classification</a:t>
            </a:r>
          </a:p>
        </p:txBody>
      </p:sp>
      <p:cxnSp>
        <p:nvCxnSpPr>
          <p:cNvPr id="9" name="Straight Connector 8">
            <a:extLst>
              <a:ext uri="{FF2B5EF4-FFF2-40B4-BE49-F238E27FC236}">
                <a16:creationId xmlns:a16="http://schemas.microsoft.com/office/drawing/2014/main" id="{C7EA7E3A-681D-67C2-24DD-414D7FB9D6EA}"/>
              </a:ext>
            </a:extLst>
          </p:cNvPr>
          <p:cNvCxnSpPr/>
          <p:nvPr/>
        </p:nvCxnSpPr>
        <p:spPr bwMode="auto">
          <a:xfrm>
            <a:off x="344646" y="3993823"/>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1" name="Content Placeholder 27">
            <a:extLst>
              <a:ext uri="{FF2B5EF4-FFF2-40B4-BE49-F238E27FC236}">
                <a16:creationId xmlns:a16="http://schemas.microsoft.com/office/drawing/2014/main" id="{DF13BC5E-0111-495A-5C4E-C4D15825EB56}"/>
              </a:ext>
            </a:extLst>
          </p:cNvPr>
          <p:cNvSpPr txBox="1">
            <a:spLocks/>
          </p:cNvSpPr>
          <p:nvPr/>
        </p:nvSpPr>
        <p:spPr>
          <a:xfrm>
            <a:off x="334294" y="3694124"/>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dirty="0"/>
              <a:t>Example of R&amp;R Table</a:t>
            </a:r>
          </a:p>
        </p:txBody>
      </p:sp>
      <p:pic>
        <p:nvPicPr>
          <p:cNvPr id="13" name="Picture 12">
            <a:extLst>
              <a:ext uri="{FF2B5EF4-FFF2-40B4-BE49-F238E27FC236}">
                <a16:creationId xmlns:a16="http://schemas.microsoft.com/office/drawing/2014/main" id="{EAAFA4A0-7B13-2558-0053-54C7EABFF6F8}"/>
              </a:ext>
            </a:extLst>
          </p:cNvPr>
          <p:cNvPicPr>
            <a:picLocks noChangeAspect="1"/>
          </p:cNvPicPr>
          <p:nvPr/>
        </p:nvPicPr>
        <p:blipFill>
          <a:blip r:embed="rId2"/>
          <a:stretch>
            <a:fillRect/>
          </a:stretch>
        </p:blipFill>
        <p:spPr>
          <a:xfrm>
            <a:off x="6931468" y="4231504"/>
            <a:ext cx="2638793" cy="2553056"/>
          </a:xfrm>
          <a:prstGeom prst="rect">
            <a:avLst/>
          </a:prstGeom>
        </p:spPr>
      </p:pic>
      <p:pic>
        <p:nvPicPr>
          <p:cNvPr id="17" name="Picture 16">
            <a:extLst>
              <a:ext uri="{FF2B5EF4-FFF2-40B4-BE49-F238E27FC236}">
                <a16:creationId xmlns:a16="http://schemas.microsoft.com/office/drawing/2014/main" id="{140C6A49-3417-3481-577F-C6DF7537FB05}"/>
              </a:ext>
            </a:extLst>
          </p:cNvPr>
          <p:cNvPicPr>
            <a:picLocks noChangeAspect="1"/>
          </p:cNvPicPr>
          <p:nvPr/>
        </p:nvPicPr>
        <p:blipFill>
          <a:blip r:embed="rId3"/>
          <a:stretch>
            <a:fillRect/>
          </a:stretch>
        </p:blipFill>
        <p:spPr>
          <a:xfrm>
            <a:off x="414672" y="4586181"/>
            <a:ext cx="5866154" cy="1816705"/>
          </a:xfrm>
          <a:prstGeom prst="rect">
            <a:avLst/>
          </a:prstGeom>
        </p:spPr>
      </p:pic>
      <p:sp>
        <p:nvSpPr>
          <p:cNvPr id="19" name="Text Placeholder 3">
            <a:extLst>
              <a:ext uri="{FF2B5EF4-FFF2-40B4-BE49-F238E27FC236}">
                <a16:creationId xmlns:a16="http://schemas.microsoft.com/office/drawing/2014/main" id="{8E76803B-019E-E0FC-C9B3-3C298F32BE20}"/>
              </a:ext>
            </a:extLst>
          </p:cNvPr>
          <p:cNvSpPr txBox="1">
            <a:spLocks/>
          </p:cNvSpPr>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1816202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dirty="0"/>
              <a:t>Source(s): Gold Fields company filings</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Mineral Resource Classification</a:t>
            </a:r>
          </a:p>
        </p:txBody>
      </p:sp>
      <p:pic>
        <p:nvPicPr>
          <p:cNvPr id="3076" name="Picture 4" descr="Gold Fields Integrated Annual Report 2015: Assessment and reporting criteria">
            <a:extLst>
              <a:ext uri="{FF2B5EF4-FFF2-40B4-BE49-F238E27FC236}">
                <a16:creationId xmlns:a16="http://schemas.microsoft.com/office/drawing/2014/main" id="{F7BCD8D3-98DE-B70A-212B-A956F7DC0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927" y="1012470"/>
            <a:ext cx="7934546" cy="5747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2F39C462-14BA-5659-A739-15A475FC1393}"/>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Tree>
    <p:extLst>
      <p:ext uri="{BB962C8B-B14F-4D97-AF65-F5344CB8AC3E}">
        <p14:creationId xmlns:p14="http://schemas.microsoft.com/office/powerpoint/2010/main" val="95411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dirty="0"/>
              <a:t>Source(s): Canadian Institute of Mining</a:t>
            </a:r>
          </a:p>
          <a:p>
            <a:endParaRPr lang="en-CA" dirty="0"/>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p:txBody>
          <a:bodyPr/>
          <a:lstStyle/>
          <a:p>
            <a:pPr marL="0" indent="0">
              <a:buNone/>
            </a:pPr>
            <a:r>
              <a:rPr lang="en-CA" sz="1800" b="1" dirty="0"/>
              <a:t>Inferred</a:t>
            </a:r>
          </a:p>
          <a:p>
            <a:r>
              <a:rPr lang="en-CA" sz="1600" dirty="0"/>
              <a:t>Estimates of mineralization based on geological evidence and sampling; lack data to be classified as reserves</a:t>
            </a:r>
          </a:p>
          <a:p>
            <a:r>
              <a:rPr lang="en-CA" sz="1600" dirty="0"/>
              <a:t>Represent lower level of confidence compared to measures and indicated and used in early-stage exploration where data can be insufficient for higher classifications</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dirty="0"/>
              <a:t>Mineral Resources</a:t>
            </a:r>
          </a:p>
        </p:txBody>
      </p:sp>
      <p:sp>
        <p:nvSpPr>
          <p:cNvPr id="2" name="Text Placeholder 3">
            <a:extLst>
              <a:ext uri="{FF2B5EF4-FFF2-40B4-BE49-F238E27FC236}">
                <a16:creationId xmlns:a16="http://schemas.microsoft.com/office/drawing/2014/main" id="{C44AA648-CBC8-C0AF-96A1-73B065224657}"/>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Picture 2" descr="The 'Spotted Dog' – Still an Issue in Mineral Resource Classification -  Micon International">
            <a:extLst>
              <a:ext uri="{FF2B5EF4-FFF2-40B4-BE49-F238E27FC236}">
                <a16:creationId xmlns:a16="http://schemas.microsoft.com/office/drawing/2014/main" id="{D917E9E3-EC88-0B0E-C87C-FCEEDF6AE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BBE415-6A1C-3A20-2F2D-6261FB5DB5E1}"/>
              </a:ext>
            </a:extLst>
          </p:cNvPr>
          <p:cNvPicPr>
            <a:picLocks noChangeAspect="1"/>
          </p:cNvPicPr>
          <p:nvPr/>
        </p:nvPicPr>
        <p:blipFill>
          <a:blip r:embed="rId3"/>
          <a:stretch>
            <a:fillRect/>
          </a:stretch>
        </p:blipFill>
        <p:spPr>
          <a:xfrm>
            <a:off x="4531148" y="4093514"/>
            <a:ext cx="4921976" cy="1459722"/>
          </a:xfrm>
          <a:prstGeom prst="rect">
            <a:avLst/>
          </a:prstGeom>
        </p:spPr>
      </p:pic>
      <p:sp>
        <p:nvSpPr>
          <p:cNvPr id="8" name="Rectangle: Rounded Corners 7">
            <a:extLst>
              <a:ext uri="{FF2B5EF4-FFF2-40B4-BE49-F238E27FC236}">
                <a16:creationId xmlns:a16="http://schemas.microsoft.com/office/drawing/2014/main" id="{24860A6F-11FF-AEEC-00A6-8772D41660E2}"/>
              </a:ext>
            </a:extLst>
          </p:cNvPr>
          <p:cNvSpPr/>
          <p:nvPr/>
        </p:nvSpPr>
        <p:spPr bwMode="auto">
          <a:xfrm>
            <a:off x="478465" y="3848989"/>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02692D28-52B7-2ABA-4269-C7DA2B182BD3}"/>
              </a:ext>
            </a:extLst>
          </p:cNvPr>
          <p:cNvSpPr/>
          <p:nvPr/>
        </p:nvSpPr>
        <p:spPr bwMode="auto">
          <a:xfrm>
            <a:off x="4667692" y="4178594"/>
            <a:ext cx="1658677"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16977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dirty="0"/>
              <a:t>Source(s): Canadian Institute of Mining</a:t>
            </a:r>
          </a:p>
          <a:p>
            <a:endParaRPr lang="en-CA" dirty="0"/>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p:txBody>
          <a:bodyPr/>
          <a:lstStyle/>
          <a:p>
            <a:pPr marL="0" indent="0">
              <a:buNone/>
            </a:pPr>
            <a:r>
              <a:rPr lang="en-CA" sz="1800" b="1" dirty="0"/>
              <a:t>Indicated</a:t>
            </a:r>
          </a:p>
          <a:p>
            <a:r>
              <a:rPr lang="en-CA" sz="1600" dirty="0"/>
              <a:t>Estimated quantities of mineralization within a deposit which are supported by geological evidence and sampling; less certain than proven reserves</a:t>
            </a:r>
          </a:p>
          <a:p>
            <a:r>
              <a:rPr lang="en-CA" sz="1600" dirty="0"/>
              <a:t>Represent higher level of confidence relative to inferred resources and are expected to be economically feasible and extractable under current economic conditions</a:t>
            </a:r>
          </a:p>
          <a:p>
            <a:pPr marL="0" indent="0">
              <a:buNone/>
            </a:pPr>
            <a:endParaRPr lang="en-CA" sz="1800" b="1" dirty="0"/>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dirty="0"/>
              <a:t>Mineral Resources</a:t>
            </a:r>
          </a:p>
        </p:txBody>
      </p:sp>
      <p:sp>
        <p:nvSpPr>
          <p:cNvPr id="2" name="Text Placeholder 3">
            <a:extLst>
              <a:ext uri="{FF2B5EF4-FFF2-40B4-BE49-F238E27FC236}">
                <a16:creationId xmlns:a16="http://schemas.microsoft.com/office/drawing/2014/main" id="{672CC879-A666-E54C-9A65-25793E0542A4}"/>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Picture 2" descr="The 'Spotted Dog' – Still an Issue in Mineral Resource Classification -  Micon International">
            <a:extLst>
              <a:ext uri="{FF2B5EF4-FFF2-40B4-BE49-F238E27FC236}">
                <a16:creationId xmlns:a16="http://schemas.microsoft.com/office/drawing/2014/main" id="{106C9C63-2DEF-0BB4-D96B-0C83E172C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1F2C7A-1124-7C9D-9314-1A33FCD66CCC}"/>
              </a:ext>
            </a:extLst>
          </p:cNvPr>
          <p:cNvPicPr>
            <a:picLocks noChangeAspect="1"/>
          </p:cNvPicPr>
          <p:nvPr/>
        </p:nvPicPr>
        <p:blipFill>
          <a:blip r:embed="rId3"/>
          <a:stretch>
            <a:fillRect/>
          </a:stretch>
        </p:blipFill>
        <p:spPr>
          <a:xfrm>
            <a:off x="4531148" y="4093514"/>
            <a:ext cx="4921976" cy="1459722"/>
          </a:xfrm>
          <a:prstGeom prst="rect">
            <a:avLst/>
          </a:prstGeom>
        </p:spPr>
      </p:pic>
      <p:sp>
        <p:nvSpPr>
          <p:cNvPr id="8" name="Rectangle: Rounded Corners 7">
            <a:extLst>
              <a:ext uri="{FF2B5EF4-FFF2-40B4-BE49-F238E27FC236}">
                <a16:creationId xmlns:a16="http://schemas.microsoft.com/office/drawing/2014/main" id="{0AC62F83-1E76-C86C-73A4-E898E5E16139}"/>
              </a:ext>
            </a:extLst>
          </p:cNvPr>
          <p:cNvSpPr/>
          <p:nvPr/>
        </p:nvSpPr>
        <p:spPr bwMode="auto">
          <a:xfrm>
            <a:off x="478465" y="3615078"/>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61AB9276-D2B8-D526-13BB-FEA27EE15702}"/>
              </a:ext>
            </a:extLst>
          </p:cNvPr>
          <p:cNvSpPr/>
          <p:nvPr/>
        </p:nvSpPr>
        <p:spPr bwMode="auto">
          <a:xfrm>
            <a:off x="6326370" y="4178594"/>
            <a:ext cx="1531868"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6726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50DD48-9DDA-16CA-49DF-2674BB5AADB0}"/>
              </a:ext>
            </a:extLst>
          </p:cNvPr>
          <p:cNvPicPr>
            <a:picLocks noGrp="1" noChangeAspect="1"/>
          </p:cNvPicPr>
          <p:nvPr>
            <p:ph sz="quarter" idx="14"/>
          </p:nvPr>
        </p:nvPicPr>
        <p:blipFill>
          <a:blip r:embed="rId2"/>
          <a:stretch>
            <a:fillRect/>
          </a:stretch>
        </p:blipFill>
        <p:spPr>
          <a:xfrm>
            <a:off x="2274832" y="1212056"/>
            <a:ext cx="5508736" cy="5348288"/>
          </a:xfrm>
          <a:prstGeom prst="rect">
            <a:avLst/>
          </a:prstGeom>
        </p:spPr>
      </p:pic>
      <p:sp>
        <p:nvSpPr>
          <p:cNvPr id="6" name="Title 5">
            <a:extLst>
              <a:ext uri="{FF2B5EF4-FFF2-40B4-BE49-F238E27FC236}">
                <a16:creationId xmlns:a16="http://schemas.microsoft.com/office/drawing/2014/main" id="{0AA4435F-BC74-3A0A-6849-3314F3EE8B23}"/>
              </a:ext>
            </a:extLst>
          </p:cNvPr>
          <p:cNvSpPr>
            <a:spLocks noGrp="1"/>
          </p:cNvSpPr>
          <p:nvPr>
            <p:ph type="title"/>
          </p:nvPr>
        </p:nvSpPr>
        <p:spPr/>
        <p:txBody>
          <a:bodyPr/>
          <a:lstStyle/>
          <a:p>
            <a:r>
              <a:rPr lang="en-US" dirty="0"/>
              <a:t>Early History of Mining in Canada</a:t>
            </a:r>
          </a:p>
        </p:txBody>
      </p:sp>
      <p:sp>
        <p:nvSpPr>
          <p:cNvPr id="5" name="Text Placeholder 3">
            <a:extLst>
              <a:ext uri="{FF2B5EF4-FFF2-40B4-BE49-F238E27FC236}">
                <a16:creationId xmlns:a16="http://schemas.microsoft.com/office/drawing/2014/main" id="{6A7E0158-6575-8FB2-3FCD-6FA422D95515}"/>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71D6915E-F25D-1B16-B55B-C92CA399E8B9}"/>
              </a:ext>
            </a:extLst>
          </p:cNvPr>
          <p:cNvSpPr>
            <a:spLocks noGrp="1"/>
          </p:cNvSpPr>
          <p:nvPr>
            <p:ph type="ftr" sz="quarter" idx="13"/>
          </p:nvPr>
        </p:nvSpPr>
        <p:spPr>
          <a:xfrm>
            <a:off x="642938" y="7035954"/>
            <a:ext cx="6400800" cy="414338"/>
          </a:xfrm>
        </p:spPr>
        <p:txBody>
          <a:bodyPr/>
          <a:lstStyle/>
          <a:p>
            <a:r>
              <a:rPr lang="en-CA" dirty="0"/>
              <a:t>Source(s): Natural Resources Canada</a:t>
            </a:r>
          </a:p>
          <a:p>
            <a:endParaRPr lang="en-CA" dirty="0"/>
          </a:p>
          <a:p>
            <a:endParaRPr lang="en-CA" dirty="0"/>
          </a:p>
        </p:txBody>
      </p:sp>
    </p:spTree>
    <p:extLst>
      <p:ext uri="{BB962C8B-B14F-4D97-AF65-F5344CB8AC3E}">
        <p14:creationId xmlns:p14="http://schemas.microsoft.com/office/powerpoint/2010/main" val="172886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dirty="0"/>
              <a:t>Source(s): Canadian Institute of Mining</a:t>
            </a:r>
          </a:p>
          <a:p>
            <a:endParaRPr lang="en-CA" dirty="0"/>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p:txBody>
          <a:bodyPr/>
          <a:lstStyle/>
          <a:p>
            <a:pPr marL="0" indent="0">
              <a:buNone/>
            </a:pPr>
            <a:r>
              <a:rPr lang="en-CA" sz="1800" b="1" dirty="0"/>
              <a:t>Measured</a:t>
            </a:r>
          </a:p>
          <a:p>
            <a:r>
              <a:rPr lang="en-CA" sz="1600" dirty="0"/>
              <a:t>Highest level of confidence in mineral resources estimation within the mining industry and represents the minerals or materials in a deposit that have been thoroughly samples and analyzed</a:t>
            </a:r>
            <a:endParaRPr lang="en-CA" sz="100" dirty="0"/>
          </a:p>
          <a:p>
            <a:r>
              <a:rPr lang="en-CA" sz="1600" dirty="0"/>
              <a:t>Measured resources are associated with precise geological information given their quality and quantity and are used in developing mine plans and feasibility studies</a:t>
            </a:r>
          </a:p>
          <a:p>
            <a:pPr marL="0" indent="0">
              <a:buNone/>
            </a:pPr>
            <a:r>
              <a:rPr lang="en-CA" sz="1600" dirty="0"/>
              <a:t>	</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dirty="0"/>
              <a:t>Mineral Resources</a:t>
            </a:r>
          </a:p>
        </p:txBody>
      </p:sp>
      <p:sp>
        <p:nvSpPr>
          <p:cNvPr id="11" name="Text Placeholder 3">
            <a:extLst>
              <a:ext uri="{FF2B5EF4-FFF2-40B4-BE49-F238E27FC236}">
                <a16:creationId xmlns:a16="http://schemas.microsoft.com/office/drawing/2014/main" id="{B9F36B84-4DEC-A773-B7A2-2B660BB8233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9218" name="Picture 2" descr="The 'Spotted Dog' – Still an Issue in Mineral Resource Classification -  Micon International">
            <a:extLst>
              <a:ext uri="{FF2B5EF4-FFF2-40B4-BE49-F238E27FC236}">
                <a16:creationId xmlns:a16="http://schemas.microsoft.com/office/drawing/2014/main" id="{BA2B4520-7EB6-1683-2715-4F78AC14E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106CED7-A273-D3CA-EF1C-66DE67EE3C07}"/>
              </a:ext>
            </a:extLst>
          </p:cNvPr>
          <p:cNvPicPr>
            <a:picLocks noChangeAspect="1"/>
          </p:cNvPicPr>
          <p:nvPr/>
        </p:nvPicPr>
        <p:blipFill>
          <a:blip r:embed="rId3"/>
          <a:stretch>
            <a:fillRect/>
          </a:stretch>
        </p:blipFill>
        <p:spPr>
          <a:xfrm>
            <a:off x="4531148" y="4093514"/>
            <a:ext cx="4921976" cy="1459722"/>
          </a:xfrm>
          <a:prstGeom prst="rect">
            <a:avLst/>
          </a:prstGeom>
        </p:spPr>
      </p:pic>
      <p:sp>
        <p:nvSpPr>
          <p:cNvPr id="15" name="Rectangle: Rounded Corners 14">
            <a:extLst>
              <a:ext uri="{FF2B5EF4-FFF2-40B4-BE49-F238E27FC236}">
                <a16:creationId xmlns:a16="http://schemas.microsoft.com/office/drawing/2014/main" id="{7FBE6B1A-574E-478D-ABBB-C9F905648463}"/>
              </a:ext>
            </a:extLst>
          </p:cNvPr>
          <p:cNvSpPr/>
          <p:nvPr/>
        </p:nvSpPr>
        <p:spPr bwMode="auto">
          <a:xfrm>
            <a:off x="478465" y="3370520"/>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7" name="Rectangle: Rounded Corners 16">
            <a:extLst>
              <a:ext uri="{FF2B5EF4-FFF2-40B4-BE49-F238E27FC236}">
                <a16:creationId xmlns:a16="http://schemas.microsoft.com/office/drawing/2014/main" id="{9AA0FC58-7765-7A04-AD6F-CA8F4EF9F94C}"/>
              </a:ext>
            </a:extLst>
          </p:cNvPr>
          <p:cNvSpPr/>
          <p:nvPr/>
        </p:nvSpPr>
        <p:spPr bwMode="auto">
          <a:xfrm>
            <a:off x="7921256" y="4178594"/>
            <a:ext cx="1531868"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893772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dirty="0"/>
              <a:t>Source(s): Canadian Institute of Mining</a:t>
            </a:r>
          </a:p>
          <a:p>
            <a:endParaRPr lang="en-CA" dirty="0"/>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p:txBody>
          <a:bodyPr/>
          <a:lstStyle/>
          <a:p>
            <a:pPr marL="0" indent="0">
              <a:buNone/>
            </a:pPr>
            <a:r>
              <a:rPr lang="en-CA" sz="1800" b="1" dirty="0"/>
              <a:t>Probable</a:t>
            </a:r>
          </a:p>
          <a:p>
            <a:r>
              <a:rPr lang="en-CA" sz="1600" dirty="0"/>
              <a:t>Estimated mineral deposits that are likely to be economically extractable with a higher degree of confidence than mineral resources</a:t>
            </a:r>
          </a:p>
          <a:p>
            <a:r>
              <a:rPr lang="en-CA" sz="1600" dirty="0"/>
              <a:t>Determined through geological data, feasibility studies, economic assessments </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dirty="0"/>
              <a:t>Mineral Reserves</a:t>
            </a:r>
          </a:p>
        </p:txBody>
      </p:sp>
      <p:sp>
        <p:nvSpPr>
          <p:cNvPr id="2" name="Text Placeholder 3">
            <a:extLst>
              <a:ext uri="{FF2B5EF4-FFF2-40B4-BE49-F238E27FC236}">
                <a16:creationId xmlns:a16="http://schemas.microsoft.com/office/drawing/2014/main" id="{57FA6A7F-7B78-0795-3918-9FA4775C4B5D}"/>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Picture 4" descr="Alamos Gold - Alamos Gold Continues to Extend High-Grade Gold  Mineralization at Island Gold, Including within Hanging Wall and Footwall  Zones in Proximity to Existing Infrastructure">
            <a:extLst>
              <a:ext uri="{FF2B5EF4-FFF2-40B4-BE49-F238E27FC236}">
                <a16:creationId xmlns:a16="http://schemas.microsoft.com/office/drawing/2014/main" id="{074BF76E-D26E-34CC-5219-9E70904C9C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087" y="2856623"/>
            <a:ext cx="7764226" cy="399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EFB4D2-7953-0456-8518-3D50A8A43210}"/>
              </a:ext>
            </a:extLst>
          </p:cNvPr>
          <p:cNvSpPr/>
          <p:nvPr/>
        </p:nvSpPr>
        <p:spPr bwMode="auto">
          <a:xfrm>
            <a:off x="8027581" y="6018028"/>
            <a:ext cx="883732" cy="7007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8" name="Rectangle: Rounded Corners 7">
            <a:extLst>
              <a:ext uri="{FF2B5EF4-FFF2-40B4-BE49-F238E27FC236}">
                <a16:creationId xmlns:a16="http://schemas.microsoft.com/office/drawing/2014/main" id="{456D8FE2-1130-63D4-8491-9EC81C75BBB0}"/>
              </a:ext>
            </a:extLst>
          </p:cNvPr>
          <p:cNvSpPr/>
          <p:nvPr/>
        </p:nvSpPr>
        <p:spPr bwMode="auto">
          <a:xfrm>
            <a:off x="2072094" y="5290730"/>
            <a:ext cx="914400" cy="12759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257250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dirty="0"/>
              <a:t>Source(s): Canadian Institute of Mining</a:t>
            </a:r>
          </a:p>
          <a:p>
            <a:endParaRPr lang="en-CA" dirty="0"/>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p:txBody>
          <a:bodyPr/>
          <a:lstStyle/>
          <a:p>
            <a:pPr marL="0" indent="0">
              <a:buNone/>
            </a:pPr>
            <a:r>
              <a:rPr lang="en-CA" sz="1800" b="1" dirty="0"/>
              <a:t>Proven</a:t>
            </a:r>
          </a:p>
          <a:p>
            <a:r>
              <a:rPr lang="en-CA" sz="1600" dirty="0"/>
              <a:t>Minerals deposits with the highest level of confidence given their quantity and quality and are supported by thorough mineral exploration, geological data, and economic viability assessments</a:t>
            </a:r>
          </a:p>
          <a:p>
            <a:r>
              <a:rPr lang="en-CA" sz="1600" dirty="0"/>
              <a:t>Proven reserves are economically feasible for extraction with a high degree of certainty</a:t>
            </a:r>
          </a:p>
          <a:p>
            <a:endParaRPr lang="en-CA" sz="1600" b="1" dirty="0"/>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dirty="0"/>
              <a:t>Mineral Reserves</a:t>
            </a:r>
          </a:p>
        </p:txBody>
      </p:sp>
      <p:sp>
        <p:nvSpPr>
          <p:cNvPr id="2" name="Text Placeholder 3">
            <a:extLst>
              <a:ext uri="{FF2B5EF4-FFF2-40B4-BE49-F238E27FC236}">
                <a16:creationId xmlns:a16="http://schemas.microsoft.com/office/drawing/2014/main" id="{53004DEE-6182-8F61-8F36-9E669226F078}"/>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4" name="Picture 4" descr="Alamos Gold - Alamos Gold Continues to Extend High-Grade Gold  Mineralization at Island Gold, Including within Hanging Wall and Footwall  Zones in Proximity to Existing Infrastructure">
            <a:extLst>
              <a:ext uri="{FF2B5EF4-FFF2-40B4-BE49-F238E27FC236}">
                <a16:creationId xmlns:a16="http://schemas.microsoft.com/office/drawing/2014/main" id="{B1A716C5-0F9D-B091-7387-609738E853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087" y="2856623"/>
            <a:ext cx="7764226" cy="399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0B8353-84CD-E80C-19A8-47109DE50E34}"/>
              </a:ext>
            </a:extLst>
          </p:cNvPr>
          <p:cNvSpPr/>
          <p:nvPr/>
        </p:nvSpPr>
        <p:spPr bwMode="auto">
          <a:xfrm>
            <a:off x="8027581" y="6018028"/>
            <a:ext cx="883732" cy="7007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1ECB946A-B8AA-665E-DF8F-FD63B97CB7F5}"/>
              </a:ext>
            </a:extLst>
          </p:cNvPr>
          <p:cNvSpPr/>
          <p:nvPr/>
        </p:nvSpPr>
        <p:spPr bwMode="auto">
          <a:xfrm>
            <a:off x="2072094" y="5290730"/>
            <a:ext cx="914400" cy="12759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54243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Technical Assessments &amp; Feasibility Studies</a:t>
            </a:r>
          </a:p>
        </p:txBody>
      </p:sp>
      <p:sp>
        <p:nvSpPr>
          <p:cNvPr id="6" name="Text Placeholder 3">
            <a:extLst>
              <a:ext uri="{FF2B5EF4-FFF2-40B4-BE49-F238E27FC236}">
                <a16:creationId xmlns:a16="http://schemas.microsoft.com/office/drawing/2014/main" id="{CE7A9B19-2FF6-8E43-54A1-D8CABDE6103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4" name="Content Placeholder 8">
            <a:extLst>
              <a:ext uri="{FF2B5EF4-FFF2-40B4-BE49-F238E27FC236}">
                <a16:creationId xmlns:a16="http://schemas.microsoft.com/office/drawing/2014/main" id="{64F2ABF4-780A-BE03-60B4-8D6A634A0403}"/>
              </a:ext>
            </a:extLst>
          </p:cNvPr>
          <p:cNvSpPr txBox="1">
            <a:spLocks/>
          </p:cNvSpPr>
          <p:nvPr/>
        </p:nvSpPr>
        <p:spPr>
          <a:xfrm>
            <a:off x="331217" y="1053646"/>
            <a:ext cx="9400032" cy="534924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342900" indent="-342900">
              <a:buFont typeface="+mj-lt"/>
              <a:buAutoNum type="arabicPeriod"/>
            </a:pPr>
            <a:r>
              <a:rPr lang="en-CA" sz="1800" b="1" kern="0" dirty="0"/>
              <a:t>Preliminary Economic Assessment (PEA)</a:t>
            </a:r>
          </a:p>
          <a:p>
            <a:pPr lvl="1"/>
            <a:r>
              <a:rPr lang="en-CA" sz="1600" kern="0" dirty="0"/>
              <a:t>Conducted in early stages to assess potential viability of project; includes preliminary analysis of geological, engineering economic aspects</a:t>
            </a:r>
          </a:p>
          <a:p>
            <a:pPr marL="228600" lvl="1" indent="0">
              <a:buNone/>
            </a:pPr>
            <a:endParaRPr lang="en-CA" sz="100" kern="0" dirty="0"/>
          </a:p>
          <a:p>
            <a:pPr marL="342900" indent="-342900">
              <a:buFont typeface="+mj-lt"/>
              <a:buAutoNum type="arabicPeriod" startAt="2"/>
            </a:pPr>
            <a:r>
              <a:rPr lang="en-CA" sz="1800" b="1" kern="0" dirty="0"/>
              <a:t>Pre-feasibility Study (PFS)</a:t>
            </a:r>
          </a:p>
          <a:p>
            <a:pPr lvl="1"/>
            <a:r>
              <a:rPr lang="en-CA" sz="1600" kern="0" dirty="0"/>
              <a:t>More detailed assessment analyzing mining methods, metallurgy, infrastructure, and economics to assess project feasibility</a:t>
            </a:r>
          </a:p>
          <a:p>
            <a:pPr marL="228600" lvl="1" indent="0">
              <a:buNone/>
            </a:pPr>
            <a:endParaRPr lang="en-CA" sz="100" kern="0" dirty="0"/>
          </a:p>
          <a:p>
            <a:pPr marL="342900" indent="-342900">
              <a:buFont typeface="+mj-lt"/>
              <a:buAutoNum type="arabicPeriod" startAt="3"/>
            </a:pPr>
            <a:r>
              <a:rPr lang="en-CA" sz="1800" b="1" kern="0" dirty="0"/>
              <a:t>Feasibility Study (FS)</a:t>
            </a:r>
          </a:p>
          <a:p>
            <a:pPr lvl="1"/>
            <a:r>
              <a:rPr lang="en-CA" sz="1600" kern="0" dirty="0"/>
              <a:t>Report that evaluates technical and economic aspects including mine design, production schedule, financial analysis, environmental impact assessments, and market studies</a:t>
            </a:r>
          </a:p>
          <a:p>
            <a:pPr marL="228600" lvl="1" indent="0">
              <a:buNone/>
            </a:pPr>
            <a:endParaRPr lang="en-CA" sz="100" kern="0" dirty="0"/>
          </a:p>
          <a:p>
            <a:pPr marL="342900" indent="-342900">
              <a:buFont typeface="+mj-lt"/>
              <a:buAutoNum type="arabicPeriod" startAt="4"/>
            </a:pPr>
            <a:r>
              <a:rPr lang="en-CA" sz="1800" b="1" kern="0" dirty="0"/>
              <a:t>Bankable Feasibility Study (BFS)</a:t>
            </a:r>
          </a:p>
          <a:p>
            <a:pPr lvl="1"/>
            <a:r>
              <a:rPr lang="en-CA" sz="1600" kern="0" dirty="0"/>
              <a:t>Upgraded version of the feasibility study required by financial institutions for funding purposes</a:t>
            </a:r>
          </a:p>
        </p:txBody>
      </p:sp>
      <p:sp>
        <p:nvSpPr>
          <p:cNvPr id="8" name="Footer Placeholder 2">
            <a:extLst>
              <a:ext uri="{FF2B5EF4-FFF2-40B4-BE49-F238E27FC236}">
                <a16:creationId xmlns:a16="http://schemas.microsoft.com/office/drawing/2014/main" id="{21547EDD-3391-E97B-23A0-423B0D4BDFFC}"/>
              </a:ext>
            </a:extLst>
          </p:cNvPr>
          <p:cNvSpPr>
            <a:spLocks noGrp="1"/>
          </p:cNvSpPr>
          <p:nvPr>
            <p:ph type="ftr" sz="quarter" idx="13"/>
          </p:nvPr>
        </p:nvSpPr>
        <p:spPr>
          <a:xfrm>
            <a:off x="642938" y="7035954"/>
            <a:ext cx="6400800" cy="414338"/>
          </a:xfrm>
        </p:spPr>
        <p:txBody>
          <a:bodyPr/>
          <a:lstStyle/>
          <a:p>
            <a:r>
              <a:rPr lang="en-CA" dirty="0"/>
              <a:t>Source(s): Canadian Institute of Mining</a:t>
            </a:r>
          </a:p>
          <a:p>
            <a:endParaRPr lang="en-CA" dirty="0"/>
          </a:p>
        </p:txBody>
      </p:sp>
      <p:pic>
        <p:nvPicPr>
          <p:cNvPr id="12292" name="Picture 4" descr="Stages of Feasibility Studies">
            <a:extLst>
              <a:ext uri="{FF2B5EF4-FFF2-40B4-BE49-F238E27FC236}">
                <a16:creationId xmlns:a16="http://schemas.microsoft.com/office/drawing/2014/main" id="{F7AEE01D-9580-C5F6-2829-ED3703D9D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890087"/>
            <a:ext cx="762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dirty="0"/>
              <a:t>Source(s): Government of Canada</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NI 43-101</a:t>
            </a:r>
          </a:p>
        </p:txBody>
      </p:sp>
      <p:sp>
        <p:nvSpPr>
          <p:cNvPr id="6" name="Text Placeholder 3">
            <a:extLst>
              <a:ext uri="{FF2B5EF4-FFF2-40B4-BE49-F238E27FC236}">
                <a16:creationId xmlns:a16="http://schemas.microsoft.com/office/drawing/2014/main" id="{CE7A9B19-2FF6-8E43-54A1-D8CABDE6103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Content Placeholder 8">
            <a:extLst>
              <a:ext uri="{FF2B5EF4-FFF2-40B4-BE49-F238E27FC236}">
                <a16:creationId xmlns:a16="http://schemas.microsoft.com/office/drawing/2014/main" id="{A9258D52-5761-1661-7F7A-080C2F5D5D87}"/>
              </a:ext>
            </a:extLst>
          </p:cNvPr>
          <p:cNvSpPr txBox="1">
            <a:spLocks/>
          </p:cNvSpPr>
          <p:nvPr/>
        </p:nvSpPr>
        <p:spPr>
          <a:xfrm>
            <a:off x="331217" y="1053646"/>
            <a:ext cx="9400032" cy="534924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sz="1600" kern="0" dirty="0"/>
              <a:t>National Instrument (NI) 43-101</a:t>
            </a:r>
          </a:p>
          <a:p>
            <a:pPr marL="0" indent="0">
              <a:buNone/>
            </a:pPr>
            <a:endParaRPr lang="en-CA" sz="100" kern="0" dirty="0"/>
          </a:p>
          <a:p>
            <a:r>
              <a:rPr lang="en-CA" sz="1600" kern="0" dirty="0"/>
              <a:t>Ensures accuracy, transparency, and consistency of reporting standards for resources and reserves for Canadian stock exchanges </a:t>
            </a:r>
          </a:p>
          <a:p>
            <a:endParaRPr lang="en-CA" sz="100" kern="0" dirty="0"/>
          </a:p>
          <a:p>
            <a:r>
              <a:rPr lang="en-CA" sz="1600" kern="0" dirty="0"/>
              <a:t>Requires reports to be prepared under the supervision of qualified personal who company with the standards and are accountable for the accuracy of the information</a:t>
            </a:r>
          </a:p>
          <a:p>
            <a:endParaRPr lang="en-CA" sz="100" kern="0" dirty="0"/>
          </a:p>
          <a:p>
            <a:r>
              <a:rPr lang="en-CA" sz="1600" kern="0" dirty="0"/>
              <a:t>Outlines details on property description, sampling methods, data verification, resource and reserve estimates, and other aspects used for decision-making</a:t>
            </a:r>
          </a:p>
          <a:p>
            <a:endParaRPr lang="en-CA" sz="100" kern="0" dirty="0"/>
          </a:p>
          <a:p>
            <a:r>
              <a:rPr lang="en-CA" sz="1600" kern="0" dirty="0"/>
              <a:t>NI 43-101 reports have gained global recognition and are used a benchmark for reporting standards beyond Canadian jurisdiction</a:t>
            </a:r>
          </a:p>
        </p:txBody>
      </p:sp>
      <p:grpSp>
        <p:nvGrpSpPr>
          <p:cNvPr id="11" name="Group 10">
            <a:extLst>
              <a:ext uri="{FF2B5EF4-FFF2-40B4-BE49-F238E27FC236}">
                <a16:creationId xmlns:a16="http://schemas.microsoft.com/office/drawing/2014/main" id="{BB0743DC-538A-C4A4-2DD1-935CA99096AF}"/>
              </a:ext>
            </a:extLst>
          </p:cNvPr>
          <p:cNvGrpSpPr/>
          <p:nvPr/>
        </p:nvGrpSpPr>
        <p:grpSpPr>
          <a:xfrm>
            <a:off x="497135" y="5188688"/>
            <a:ext cx="9064131" cy="914400"/>
            <a:chOff x="498772" y="5188688"/>
            <a:chExt cx="9064131" cy="914400"/>
          </a:xfrm>
        </p:grpSpPr>
        <p:pic>
          <p:nvPicPr>
            <p:cNvPr id="10244" name="Picture 4" descr="Canadian Institute of Mining Metallurgy and Petroleum (CIM) - Membership -  CIM MES">
              <a:extLst>
                <a:ext uri="{FF2B5EF4-FFF2-40B4-BE49-F238E27FC236}">
                  <a16:creationId xmlns:a16="http://schemas.microsoft.com/office/drawing/2014/main" id="{93BD6322-E72B-9060-8A13-ED6F66ED21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49" y="5236534"/>
              <a:ext cx="3394854" cy="81870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mepage - Canadian Securities Administrators">
              <a:extLst>
                <a:ext uri="{FF2B5EF4-FFF2-40B4-BE49-F238E27FC236}">
                  <a16:creationId xmlns:a16="http://schemas.microsoft.com/office/drawing/2014/main" id="{053B1B87-F340-F681-2136-63B36016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229" y="5188688"/>
              <a:ext cx="29198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me | BCSC">
              <a:extLst>
                <a:ext uri="{FF2B5EF4-FFF2-40B4-BE49-F238E27FC236}">
                  <a16:creationId xmlns:a16="http://schemas.microsoft.com/office/drawing/2014/main" id="{44AC7684-6091-DBDE-BDD2-F18924C55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72" y="5330666"/>
              <a:ext cx="2101482" cy="6304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2211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dirty="0"/>
              <a:t>Source(s): Artemis Gold company filings</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NI 43-101 Example: Artemis Gold</a:t>
            </a:r>
          </a:p>
        </p:txBody>
      </p:sp>
      <p:sp>
        <p:nvSpPr>
          <p:cNvPr id="6" name="Text Placeholder 3">
            <a:extLst>
              <a:ext uri="{FF2B5EF4-FFF2-40B4-BE49-F238E27FC236}">
                <a16:creationId xmlns:a16="http://schemas.microsoft.com/office/drawing/2014/main" id="{CE7A9B19-2FF6-8E43-54A1-D8CABDE6103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grpSp>
        <p:nvGrpSpPr>
          <p:cNvPr id="10" name="Group 9">
            <a:extLst>
              <a:ext uri="{FF2B5EF4-FFF2-40B4-BE49-F238E27FC236}">
                <a16:creationId xmlns:a16="http://schemas.microsoft.com/office/drawing/2014/main" id="{E405B6CD-3AD6-5FB4-1A54-D4A7CDDE426E}"/>
              </a:ext>
            </a:extLst>
          </p:cNvPr>
          <p:cNvGrpSpPr/>
          <p:nvPr/>
        </p:nvGrpSpPr>
        <p:grpSpPr>
          <a:xfrm>
            <a:off x="721069" y="1171792"/>
            <a:ext cx="8616262" cy="5526650"/>
            <a:chOff x="642938" y="1246223"/>
            <a:chExt cx="8616262" cy="5526650"/>
          </a:xfrm>
        </p:grpSpPr>
        <p:pic>
          <p:nvPicPr>
            <p:cNvPr id="7" name="Picture 6">
              <a:extLst>
                <a:ext uri="{FF2B5EF4-FFF2-40B4-BE49-F238E27FC236}">
                  <a16:creationId xmlns:a16="http://schemas.microsoft.com/office/drawing/2014/main" id="{A95EA5C4-707F-498D-6AFF-801DE8A5C307}"/>
                </a:ext>
              </a:extLst>
            </p:cNvPr>
            <p:cNvPicPr>
              <a:picLocks noChangeAspect="1"/>
            </p:cNvPicPr>
            <p:nvPr/>
          </p:nvPicPr>
          <p:blipFill>
            <a:blip r:embed="rId2"/>
            <a:stretch>
              <a:fillRect/>
            </a:stretch>
          </p:blipFill>
          <p:spPr>
            <a:xfrm>
              <a:off x="642938" y="1246223"/>
              <a:ext cx="4229580" cy="5526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4E63DFC-58A6-3F9B-53CD-2A728DDDB2AB}"/>
                </a:ext>
              </a:extLst>
            </p:cNvPr>
            <p:cNvPicPr>
              <a:picLocks/>
            </p:cNvPicPr>
            <p:nvPr/>
          </p:nvPicPr>
          <p:blipFill>
            <a:blip r:embed="rId3"/>
            <a:stretch>
              <a:fillRect/>
            </a:stretch>
          </p:blipFill>
          <p:spPr>
            <a:xfrm>
              <a:off x="5029200" y="1246873"/>
              <a:ext cx="4230000" cy="552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39407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dirty="0"/>
              <a:t>Producing Mining Companies</a:t>
            </a:r>
          </a:p>
        </p:txBody>
      </p:sp>
      <p:sp>
        <p:nvSpPr>
          <p:cNvPr id="6" name="Text Placeholder 3">
            <a:extLst>
              <a:ext uri="{FF2B5EF4-FFF2-40B4-BE49-F238E27FC236}">
                <a16:creationId xmlns:a16="http://schemas.microsoft.com/office/drawing/2014/main" id="{CE7A9B19-2FF6-8E43-54A1-D8CABDE6103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grpSp>
        <p:nvGrpSpPr>
          <p:cNvPr id="38" name="Group 37">
            <a:extLst>
              <a:ext uri="{FF2B5EF4-FFF2-40B4-BE49-F238E27FC236}">
                <a16:creationId xmlns:a16="http://schemas.microsoft.com/office/drawing/2014/main" id="{5C54BDFB-D3BC-E586-D6CE-820C8AACFC4E}"/>
              </a:ext>
            </a:extLst>
          </p:cNvPr>
          <p:cNvGrpSpPr/>
          <p:nvPr/>
        </p:nvGrpSpPr>
        <p:grpSpPr>
          <a:xfrm>
            <a:off x="1035114" y="1361627"/>
            <a:ext cx="7988173" cy="5302410"/>
            <a:chOff x="514559" y="1361627"/>
            <a:chExt cx="7988173" cy="5302410"/>
          </a:xfrm>
        </p:grpSpPr>
        <p:pic>
          <p:nvPicPr>
            <p:cNvPr id="8" name="Picture 14" descr="4,285 Mining Clipart Images, Stock Photos &amp; Vectors | Shutterstock">
              <a:extLst>
                <a:ext uri="{FF2B5EF4-FFF2-40B4-BE49-F238E27FC236}">
                  <a16:creationId xmlns:a16="http://schemas.microsoft.com/office/drawing/2014/main" id="{9C433354-6145-5B9F-83FD-04DCB3DE81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6952"/>
            <a:stretch/>
          </p:blipFill>
          <p:spPr bwMode="auto">
            <a:xfrm>
              <a:off x="736145" y="1482315"/>
              <a:ext cx="3738854" cy="116519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CB2016F-B79B-5721-0F4B-77C77470A0A8}"/>
                </a:ext>
              </a:extLst>
            </p:cNvPr>
            <p:cNvGrpSpPr/>
            <p:nvPr/>
          </p:nvGrpSpPr>
          <p:grpSpPr>
            <a:xfrm>
              <a:off x="514559" y="3423042"/>
              <a:ext cx="4182026" cy="1352050"/>
              <a:chOff x="227478" y="3140566"/>
              <a:chExt cx="4182026" cy="1352050"/>
            </a:xfrm>
          </p:grpSpPr>
          <p:pic>
            <p:nvPicPr>
              <p:cNvPr id="13314" name="Picture 2" descr="Mining Truck White Background Stock Illustrations, Cliparts and Royalty  Free Mining Truck White Background Vectors">
                <a:extLst>
                  <a:ext uri="{FF2B5EF4-FFF2-40B4-BE49-F238E27FC236}">
                    <a16:creationId xmlns:a16="http://schemas.microsoft.com/office/drawing/2014/main" id="{A55DD8F9-3656-732C-2D50-C7C9C044B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78"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ning Truck White Background Stock Illustrations, Cliparts and Royalty  Free Mining Truck White Background Vectors">
                <a:extLst>
                  <a:ext uri="{FF2B5EF4-FFF2-40B4-BE49-F238E27FC236}">
                    <a16:creationId xmlns:a16="http://schemas.microsoft.com/office/drawing/2014/main" id="{420E7CFC-E222-6B8D-D03D-5B25297143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466"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ning Truck White Background Stock Illustrations, Cliparts and Royalty  Free Mining Truck White Background Vectors">
                <a:extLst>
                  <a:ext uri="{FF2B5EF4-FFF2-40B4-BE49-F238E27FC236}">
                    <a16:creationId xmlns:a16="http://schemas.microsoft.com/office/drawing/2014/main" id="{A2BE9CBA-7F60-3D6F-FA6A-D8D4655128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454"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8" name="Picture 6" descr="Premium Vector | Oil mining industry buildings fuel refinery cartoon  illustration isolated on white background">
              <a:extLst>
                <a:ext uri="{FF2B5EF4-FFF2-40B4-BE49-F238E27FC236}">
                  <a16:creationId xmlns:a16="http://schemas.microsoft.com/office/drawing/2014/main" id="{CDB4F72C-24A3-2A83-E26C-9DCC999A10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206" y="5550629"/>
              <a:ext cx="4072732" cy="106317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Molten Metal Poured From Ladle Stock Illustration - Download Image Now -  Furnace, Steel Mill, Foundry - iStock">
              <a:extLst>
                <a:ext uri="{FF2B5EF4-FFF2-40B4-BE49-F238E27FC236}">
                  <a16:creationId xmlns:a16="http://schemas.microsoft.com/office/drawing/2014/main" id="{6E90F1AF-67F3-075F-7E0D-2F610F3A98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11" r="15144" b="10240"/>
            <a:stretch/>
          </p:blipFill>
          <p:spPr bwMode="auto">
            <a:xfrm>
              <a:off x="7116271" y="5209531"/>
              <a:ext cx="1149628" cy="145450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Gold Bars PNG Clip Art Image​ | Gallery Yopriceville - High-Quality Free  Images and Transparent PNG Clipart">
              <a:extLst>
                <a:ext uri="{FF2B5EF4-FFF2-40B4-BE49-F238E27FC236}">
                  <a16:creationId xmlns:a16="http://schemas.microsoft.com/office/drawing/2014/main" id="{BEF0C723-8B15-03EB-7150-920B13FD2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9438" y="3536394"/>
              <a:ext cx="1623294" cy="96505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Money clipart transparent background 24043961 PNG">
              <a:extLst>
                <a:ext uri="{FF2B5EF4-FFF2-40B4-BE49-F238E27FC236}">
                  <a16:creationId xmlns:a16="http://schemas.microsoft.com/office/drawing/2014/main" id="{32505342-4E4A-9510-CE8A-A1771B8F9B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7744" y="1361627"/>
              <a:ext cx="1466682" cy="1466682"/>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Right 19">
              <a:extLst>
                <a:ext uri="{FF2B5EF4-FFF2-40B4-BE49-F238E27FC236}">
                  <a16:creationId xmlns:a16="http://schemas.microsoft.com/office/drawing/2014/main" id="{575CE55E-D2D0-5ABD-8D22-506806049013}"/>
                </a:ext>
              </a:extLst>
            </p:cNvPr>
            <p:cNvSpPr/>
            <p:nvPr/>
          </p:nvSpPr>
          <p:spPr bwMode="auto">
            <a:xfrm rot="5400000">
              <a:off x="2377799" y="4896079"/>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4" name="Arrow: Right 23">
              <a:extLst>
                <a:ext uri="{FF2B5EF4-FFF2-40B4-BE49-F238E27FC236}">
                  <a16:creationId xmlns:a16="http://schemas.microsoft.com/office/drawing/2014/main" id="{8D0BCCEA-4F09-BB0C-4156-6B8BDF3B5FB5}"/>
                </a:ext>
              </a:extLst>
            </p:cNvPr>
            <p:cNvSpPr/>
            <p:nvPr/>
          </p:nvSpPr>
          <p:spPr bwMode="auto">
            <a:xfrm rot="5400000">
              <a:off x="2377799" y="2874823"/>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5" name="Arrow: Right 24">
              <a:extLst>
                <a:ext uri="{FF2B5EF4-FFF2-40B4-BE49-F238E27FC236}">
                  <a16:creationId xmlns:a16="http://schemas.microsoft.com/office/drawing/2014/main" id="{62CB7463-5ACD-E1F1-8585-609361C114E1}"/>
                </a:ext>
              </a:extLst>
            </p:cNvPr>
            <p:cNvSpPr/>
            <p:nvPr/>
          </p:nvSpPr>
          <p:spPr bwMode="auto">
            <a:xfrm rot="16200000">
              <a:off x="7463312" y="2894306"/>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6" name="Arrow: Right 25">
              <a:extLst>
                <a:ext uri="{FF2B5EF4-FFF2-40B4-BE49-F238E27FC236}">
                  <a16:creationId xmlns:a16="http://schemas.microsoft.com/office/drawing/2014/main" id="{8CD6EE2F-3FFE-FCCE-16A9-685EFC6508ED}"/>
                </a:ext>
              </a:extLst>
            </p:cNvPr>
            <p:cNvSpPr/>
            <p:nvPr/>
          </p:nvSpPr>
          <p:spPr bwMode="auto">
            <a:xfrm rot="16200000">
              <a:off x="7463312" y="4769467"/>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7" name="Arrow: Right 26">
              <a:extLst>
                <a:ext uri="{FF2B5EF4-FFF2-40B4-BE49-F238E27FC236}">
                  <a16:creationId xmlns:a16="http://schemas.microsoft.com/office/drawing/2014/main" id="{CF556D5D-CF96-1EA5-0DAC-D106C7ED535E}"/>
                </a:ext>
              </a:extLst>
            </p:cNvPr>
            <p:cNvSpPr/>
            <p:nvPr/>
          </p:nvSpPr>
          <p:spPr bwMode="auto">
            <a:xfrm>
              <a:off x="5441603" y="6082219"/>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8" name="Arrow: Right 27">
              <a:extLst>
                <a:ext uri="{FF2B5EF4-FFF2-40B4-BE49-F238E27FC236}">
                  <a16:creationId xmlns:a16="http://schemas.microsoft.com/office/drawing/2014/main" id="{ECBDE22D-B648-7C67-26E4-4A61558C4747}"/>
                </a:ext>
              </a:extLst>
            </p:cNvPr>
            <p:cNvSpPr/>
            <p:nvPr/>
          </p:nvSpPr>
          <p:spPr bwMode="auto">
            <a:xfrm rot="10800000">
              <a:off x="5377805" y="1809153"/>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E718A627-A380-1B89-5FB4-2E2458C77B08}"/>
                </a:ext>
              </a:extLst>
            </p:cNvPr>
            <p:cNvSpPr/>
            <p:nvPr/>
          </p:nvSpPr>
          <p:spPr bwMode="auto">
            <a:xfrm>
              <a:off x="7804298" y="6209414"/>
              <a:ext cx="698434" cy="201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735078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descr="4,285 Mining Clipart Images, Stock Photos &amp; Vectors | Shutterstock">
            <a:extLst>
              <a:ext uri="{FF2B5EF4-FFF2-40B4-BE49-F238E27FC236}">
                <a16:creationId xmlns:a16="http://schemas.microsoft.com/office/drawing/2014/main" id="{57A5D1B6-7665-ED5D-4690-681FBD168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97"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3"/>
          </p:nvPr>
        </p:nvSpPr>
        <p:spPr/>
        <p:txBody>
          <a:bodyPr/>
          <a:lstStyle/>
          <a:p>
            <a:r>
              <a:rPr lang="en-CA" dirty="0"/>
              <a:t>Source(s): Canadian Institute of Mining</a:t>
            </a:r>
          </a:p>
        </p:txBody>
      </p:sp>
      <p:sp>
        <p:nvSpPr>
          <p:cNvPr id="7" name="Title 6"/>
          <p:cNvSpPr>
            <a:spLocks noGrp="1"/>
          </p:cNvSpPr>
          <p:nvPr>
            <p:ph type="title"/>
          </p:nvPr>
        </p:nvSpPr>
        <p:spPr/>
        <p:txBody>
          <a:bodyPr/>
          <a:lstStyle/>
          <a:p>
            <a:r>
              <a:rPr lang="en-US" dirty="0"/>
              <a:t>Royalty and Streaming Mining Companies</a:t>
            </a:r>
          </a:p>
        </p:txBody>
      </p:sp>
      <p:cxnSp>
        <p:nvCxnSpPr>
          <p:cNvPr id="4" name="Straight Connector 3">
            <a:extLst>
              <a:ext uri="{FF2B5EF4-FFF2-40B4-BE49-F238E27FC236}">
                <a16:creationId xmlns:a16="http://schemas.microsoft.com/office/drawing/2014/main" id="{CA187916-B317-7A99-1B86-220B91696BE6}"/>
              </a:ext>
            </a:extLst>
          </p:cNvPr>
          <p:cNvCxnSpPr>
            <a:cxnSpLocks/>
          </p:cNvCxnSpPr>
          <p:nvPr/>
        </p:nvCxnSpPr>
        <p:spPr bwMode="auto">
          <a:xfrm flipV="1">
            <a:off x="5048656" y="1293779"/>
            <a:ext cx="0" cy="5418306"/>
          </a:xfrm>
          <a:prstGeom prst="line">
            <a:avLst/>
          </a:prstGeom>
          <a:ln w="19050">
            <a:solidFill>
              <a:schemeClr val="tx1"/>
            </a:solidFill>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Content Placeholder 12">
            <a:extLst>
              <a:ext uri="{FF2B5EF4-FFF2-40B4-BE49-F238E27FC236}">
                <a16:creationId xmlns:a16="http://schemas.microsoft.com/office/drawing/2014/main" id="{142060E2-3F59-9F8B-5000-8F978DEB7177}"/>
              </a:ext>
            </a:extLst>
          </p:cNvPr>
          <p:cNvSpPr txBox="1">
            <a:spLocks/>
          </p:cNvSpPr>
          <p:nvPr/>
        </p:nvSpPr>
        <p:spPr>
          <a:xfrm>
            <a:off x="609601" y="1391299"/>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dirty="0">
                <a:latin typeface="Trebuchet MS" panose="020B0603020202020204" pitchFamily="34" charset="0"/>
              </a:rPr>
              <a:t>Royalty Agreement</a:t>
            </a:r>
          </a:p>
        </p:txBody>
      </p:sp>
      <p:sp>
        <p:nvSpPr>
          <p:cNvPr id="23" name="Content Placeholder 12">
            <a:extLst>
              <a:ext uri="{FF2B5EF4-FFF2-40B4-BE49-F238E27FC236}">
                <a16:creationId xmlns:a16="http://schemas.microsoft.com/office/drawing/2014/main" id="{E4E3AFC3-442A-7BEE-344A-46099894FD7D}"/>
              </a:ext>
            </a:extLst>
          </p:cNvPr>
          <p:cNvSpPr txBox="1">
            <a:spLocks/>
          </p:cNvSpPr>
          <p:nvPr/>
        </p:nvSpPr>
        <p:spPr>
          <a:xfrm>
            <a:off x="5336046" y="1399474"/>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dirty="0">
                <a:latin typeface="Trebuchet MS" panose="020B0603020202020204" pitchFamily="34" charset="0"/>
              </a:rPr>
              <a:t>Streaming Agreement</a:t>
            </a:r>
          </a:p>
        </p:txBody>
      </p:sp>
      <p:pic>
        <p:nvPicPr>
          <p:cNvPr id="1026" name="Picture 2" descr="Wheaton Precious Metals Corp. - Home">
            <a:extLst>
              <a:ext uri="{FF2B5EF4-FFF2-40B4-BE49-F238E27FC236}">
                <a16:creationId xmlns:a16="http://schemas.microsoft.com/office/drawing/2014/main" id="{527F2EB7-9786-9CDC-562A-376349C79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180" y="2445896"/>
            <a:ext cx="1643972" cy="276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9F149E-3FD3-DFA4-B064-BE461E740F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7894"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t Capital Partners Advises the Special Committee of Great Bear Royalties  on Sale to Royal Gold - Fort Capital">
            <a:extLst>
              <a:ext uri="{FF2B5EF4-FFF2-40B4-BE49-F238E27FC236}">
                <a16:creationId xmlns:a16="http://schemas.microsoft.com/office/drawing/2014/main" id="{E720CEF6-E407-E33E-E20B-1F1D3EACB2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1397"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Curved Right 26">
            <a:extLst>
              <a:ext uri="{FF2B5EF4-FFF2-40B4-BE49-F238E27FC236}">
                <a16:creationId xmlns:a16="http://schemas.microsoft.com/office/drawing/2014/main" id="{20893F22-8268-9B29-67EA-B5C86718CBD5}"/>
              </a:ext>
            </a:extLst>
          </p:cNvPr>
          <p:cNvSpPr/>
          <p:nvPr/>
        </p:nvSpPr>
        <p:spPr bwMode="auto">
          <a:xfrm>
            <a:off x="778213" y="314535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29" name="AutoShape 10" descr="Best Premium Engineers discussing about mine Illustration download in PNG &amp;  Vector format">
            <a:extLst>
              <a:ext uri="{FF2B5EF4-FFF2-40B4-BE49-F238E27FC236}">
                <a16:creationId xmlns:a16="http://schemas.microsoft.com/office/drawing/2014/main" id="{A35DA3A6-67B0-5F65-038C-242ABA80A2B2}"/>
              </a:ext>
            </a:extLst>
          </p:cNvPr>
          <p:cNvSpPr>
            <a:spLocks noChangeAspect="1" noChangeArrowheads="1"/>
          </p:cNvSpPr>
          <p:nvPr/>
        </p:nvSpPr>
        <p:spPr bwMode="auto">
          <a:xfrm>
            <a:off x="3079199" y="4546128"/>
            <a:ext cx="1862451" cy="18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30" name="AutoShape 12" descr="Best Premium Engineers discussing about mine Illustration download in PNG &amp;  Vector format">
            <a:extLst>
              <a:ext uri="{FF2B5EF4-FFF2-40B4-BE49-F238E27FC236}">
                <a16:creationId xmlns:a16="http://schemas.microsoft.com/office/drawing/2014/main" id="{D3711213-DE52-8F97-0A3A-D31AD1333FC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1038" name="Picture 14" descr="4,285 Mining Clipart Images, Stock Photos &amp; Vectors | Shutterstock">
            <a:extLst>
              <a:ext uri="{FF2B5EF4-FFF2-40B4-BE49-F238E27FC236}">
                <a16:creationId xmlns:a16="http://schemas.microsoft.com/office/drawing/2014/main" id="{CCF6B216-C72D-5D75-F0A5-BFF9F583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66"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1" name="Arrow: Curved Right 30">
            <a:extLst>
              <a:ext uri="{FF2B5EF4-FFF2-40B4-BE49-F238E27FC236}">
                <a16:creationId xmlns:a16="http://schemas.microsoft.com/office/drawing/2014/main" id="{3A3CFDEB-8327-FD99-5012-8FCA687A8660}"/>
              </a:ext>
            </a:extLst>
          </p:cNvPr>
          <p:cNvSpPr/>
          <p:nvPr/>
        </p:nvSpPr>
        <p:spPr bwMode="auto">
          <a:xfrm rot="10800000">
            <a:off x="3416146" y="306517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F7745A9D-A8D5-3AC3-00F3-780648D24127}"/>
              </a:ext>
            </a:extLst>
          </p:cNvPr>
          <p:cNvSpPr txBox="1"/>
          <p:nvPr/>
        </p:nvSpPr>
        <p:spPr>
          <a:xfrm>
            <a:off x="1117869" y="4001311"/>
            <a:ext cx="847118" cy="276999"/>
          </a:xfrm>
          <a:prstGeom prst="rect">
            <a:avLst/>
          </a:prstGeom>
          <a:noFill/>
        </p:spPr>
        <p:txBody>
          <a:bodyPr wrap="square" lIns="0" tIns="45720" rIns="0" bIns="45720" rtlCol="0">
            <a:spAutoFit/>
          </a:bodyPr>
          <a:lstStyle/>
          <a:p>
            <a:pPr algn="l"/>
            <a:r>
              <a:rPr lang="en-CA" dirty="0">
                <a:latin typeface="Trebuchet MS" panose="020B0603020202020204" pitchFamily="34" charset="0"/>
              </a:rPr>
              <a:t>Investment</a:t>
            </a:r>
          </a:p>
        </p:txBody>
      </p:sp>
      <p:sp>
        <p:nvSpPr>
          <p:cNvPr id="33" name="TextBox 32">
            <a:extLst>
              <a:ext uri="{FF2B5EF4-FFF2-40B4-BE49-F238E27FC236}">
                <a16:creationId xmlns:a16="http://schemas.microsoft.com/office/drawing/2014/main" id="{784C548A-05CA-9401-8FC7-676A6C5AD87A}"/>
              </a:ext>
            </a:extLst>
          </p:cNvPr>
          <p:cNvSpPr txBox="1"/>
          <p:nvPr/>
        </p:nvSpPr>
        <p:spPr>
          <a:xfrm>
            <a:off x="3044953" y="3935321"/>
            <a:ext cx="1181190" cy="461665"/>
          </a:xfrm>
          <a:prstGeom prst="rect">
            <a:avLst/>
          </a:prstGeom>
          <a:noFill/>
        </p:spPr>
        <p:txBody>
          <a:bodyPr wrap="square" lIns="0" tIns="45720" rIns="0" bIns="45720" rtlCol="0">
            <a:spAutoFit/>
          </a:bodyPr>
          <a:lstStyle/>
          <a:p>
            <a:pPr algn="r"/>
            <a:r>
              <a:rPr lang="en-CA" dirty="0">
                <a:latin typeface="Trebuchet MS" panose="020B0603020202020204" pitchFamily="34" charset="0"/>
              </a:rPr>
              <a:t>% of Revenue from Production</a:t>
            </a:r>
          </a:p>
        </p:txBody>
      </p:sp>
      <p:pic>
        <p:nvPicPr>
          <p:cNvPr id="34" name="Picture 2" descr="Wheaton Precious Metals Corp. - Home">
            <a:extLst>
              <a:ext uri="{FF2B5EF4-FFF2-40B4-BE49-F238E27FC236}">
                <a16:creationId xmlns:a16="http://schemas.microsoft.com/office/drawing/2014/main" id="{BD24B289-BA52-2F41-A48E-2357309AB2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132" y="2445896"/>
            <a:ext cx="1643972" cy="2765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E7BBCB8E-2981-D059-3AE2-58E3963AC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846"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Fort Capital Partners Advises the Special Committee of Great Bear Royalties  on Sale to Royal Gold - Fort Capital">
            <a:extLst>
              <a:ext uri="{FF2B5EF4-FFF2-40B4-BE49-F238E27FC236}">
                <a16:creationId xmlns:a16="http://schemas.microsoft.com/office/drawing/2014/main" id="{33CF824F-20FB-E79F-DC37-985A661A8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4349"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Curved Right 36">
            <a:extLst>
              <a:ext uri="{FF2B5EF4-FFF2-40B4-BE49-F238E27FC236}">
                <a16:creationId xmlns:a16="http://schemas.microsoft.com/office/drawing/2014/main" id="{BC78EDB3-5DB9-679D-67B2-977A5EE6EFB1}"/>
              </a:ext>
            </a:extLst>
          </p:cNvPr>
          <p:cNvSpPr/>
          <p:nvPr/>
        </p:nvSpPr>
        <p:spPr bwMode="auto">
          <a:xfrm>
            <a:off x="5598097" y="314299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39" name="Arrow: Curved Right 38">
            <a:extLst>
              <a:ext uri="{FF2B5EF4-FFF2-40B4-BE49-F238E27FC236}">
                <a16:creationId xmlns:a16="http://schemas.microsoft.com/office/drawing/2014/main" id="{C96D23C1-A74D-A19F-8E94-3D2FFF6EE365}"/>
              </a:ext>
            </a:extLst>
          </p:cNvPr>
          <p:cNvSpPr/>
          <p:nvPr/>
        </p:nvSpPr>
        <p:spPr bwMode="auto">
          <a:xfrm rot="10800000">
            <a:off x="8236030" y="306281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C6C4A6B4-CB3F-1F25-8377-A7C1B480D905}"/>
              </a:ext>
            </a:extLst>
          </p:cNvPr>
          <p:cNvSpPr txBox="1"/>
          <p:nvPr/>
        </p:nvSpPr>
        <p:spPr>
          <a:xfrm>
            <a:off x="5937753" y="3998949"/>
            <a:ext cx="847118" cy="276999"/>
          </a:xfrm>
          <a:prstGeom prst="rect">
            <a:avLst/>
          </a:prstGeom>
          <a:noFill/>
        </p:spPr>
        <p:txBody>
          <a:bodyPr wrap="square" lIns="0" tIns="45720" rIns="0" bIns="45720" rtlCol="0">
            <a:spAutoFit/>
          </a:bodyPr>
          <a:lstStyle/>
          <a:p>
            <a:pPr algn="l"/>
            <a:r>
              <a:rPr lang="en-CA" dirty="0">
                <a:latin typeface="Trebuchet MS" panose="020B0603020202020204" pitchFamily="34" charset="0"/>
              </a:rPr>
              <a:t>Investment</a:t>
            </a:r>
          </a:p>
        </p:txBody>
      </p:sp>
      <p:sp>
        <p:nvSpPr>
          <p:cNvPr id="41" name="TextBox 40">
            <a:extLst>
              <a:ext uri="{FF2B5EF4-FFF2-40B4-BE49-F238E27FC236}">
                <a16:creationId xmlns:a16="http://schemas.microsoft.com/office/drawing/2014/main" id="{378B72A0-DAF7-9E48-2829-71DB4F175F3B}"/>
              </a:ext>
            </a:extLst>
          </p:cNvPr>
          <p:cNvSpPr txBox="1"/>
          <p:nvPr/>
        </p:nvSpPr>
        <p:spPr>
          <a:xfrm>
            <a:off x="7864837" y="3932959"/>
            <a:ext cx="1181190" cy="461665"/>
          </a:xfrm>
          <a:prstGeom prst="rect">
            <a:avLst/>
          </a:prstGeom>
          <a:noFill/>
        </p:spPr>
        <p:txBody>
          <a:bodyPr wrap="square" lIns="0" tIns="45720" rIns="0" bIns="45720" rtlCol="0">
            <a:spAutoFit/>
          </a:bodyPr>
          <a:lstStyle/>
          <a:p>
            <a:pPr algn="r"/>
            <a:r>
              <a:rPr lang="en-CA" dirty="0">
                <a:latin typeface="Trebuchet MS" panose="020B0603020202020204" pitchFamily="34" charset="0"/>
              </a:rPr>
              <a:t>Buy % at a discounted Price</a:t>
            </a:r>
          </a:p>
        </p:txBody>
      </p:sp>
      <p:sp>
        <p:nvSpPr>
          <p:cNvPr id="42" name="Rectangle 41">
            <a:extLst>
              <a:ext uri="{FF2B5EF4-FFF2-40B4-BE49-F238E27FC236}">
                <a16:creationId xmlns:a16="http://schemas.microsoft.com/office/drawing/2014/main" id="{9BE6C800-9860-0A6F-9603-62121F3220E6}"/>
              </a:ext>
            </a:extLst>
          </p:cNvPr>
          <p:cNvSpPr/>
          <p:nvPr/>
        </p:nvSpPr>
        <p:spPr bwMode="auto">
          <a:xfrm>
            <a:off x="2090894" y="6544282"/>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63DE5DA2-14FA-82DF-4851-0726EC496DE1}"/>
              </a:ext>
            </a:extLst>
          </p:cNvPr>
          <p:cNvSpPr/>
          <p:nvPr/>
        </p:nvSpPr>
        <p:spPr bwMode="auto">
          <a:xfrm>
            <a:off x="6970764" y="6546337"/>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sp>
        <p:nvSpPr>
          <p:cNvPr id="5" name="Text Placeholder 3">
            <a:extLst>
              <a:ext uri="{FF2B5EF4-FFF2-40B4-BE49-F238E27FC236}">
                <a16:creationId xmlns:a16="http://schemas.microsoft.com/office/drawing/2014/main" id="{008C7D04-6C29-0419-A686-6633C6B8B66A}"/>
              </a:ext>
            </a:extLst>
          </p:cNvPr>
          <p:cNvSpPr>
            <a:spLocks noGrp="1"/>
          </p:cNvSpPr>
          <p:nvPr>
            <p:ph type="body" sz="quarter" idx="10"/>
          </p:nvPr>
        </p:nvSpPr>
        <p:spPr>
          <a:xfrm>
            <a:off x="5121212" y="302161"/>
            <a:ext cx="4608576" cy="128016"/>
          </a:xfrm>
        </p:spPr>
        <p:txBody>
          <a:bodyPr/>
          <a:lstStyle/>
          <a:p>
            <a:r>
              <a:rPr lang="en-CA" sz="800" dirty="0"/>
              <a:t>Mining History &amp; Industry Overview</a:t>
            </a:r>
          </a:p>
        </p:txBody>
      </p:sp>
    </p:spTree>
    <p:extLst>
      <p:ext uri="{BB962C8B-B14F-4D97-AF65-F5344CB8AC3E}">
        <p14:creationId xmlns:p14="http://schemas.microsoft.com/office/powerpoint/2010/main" val="2459362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Canadian Institute of Mining</a:t>
            </a:r>
          </a:p>
        </p:txBody>
      </p:sp>
      <p:sp>
        <p:nvSpPr>
          <p:cNvPr id="7" name="Title 6"/>
          <p:cNvSpPr>
            <a:spLocks noGrp="1"/>
          </p:cNvSpPr>
          <p:nvPr>
            <p:ph type="title"/>
          </p:nvPr>
        </p:nvSpPr>
        <p:spPr/>
        <p:txBody>
          <a:bodyPr/>
          <a:lstStyle/>
          <a:p>
            <a:r>
              <a:rPr lang="en-US" dirty="0"/>
              <a:t>Royalty and Streaming Mining Companies</a:t>
            </a:r>
          </a:p>
        </p:txBody>
      </p:sp>
      <p:cxnSp>
        <p:nvCxnSpPr>
          <p:cNvPr id="4" name="Straight Connector 3">
            <a:extLst>
              <a:ext uri="{FF2B5EF4-FFF2-40B4-BE49-F238E27FC236}">
                <a16:creationId xmlns:a16="http://schemas.microsoft.com/office/drawing/2014/main" id="{CA187916-B317-7A99-1B86-220B91696BE6}"/>
              </a:ext>
            </a:extLst>
          </p:cNvPr>
          <p:cNvCxnSpPr>
            <a:cxnSpLocks/>
          </p:cNvCxnSpPr>
          <p:nvPr/>
        </p:nvCxnSpPr>
        <p:spPr bwMode="auto">
          <a:xfrm flipV="1">
            <a:off x="5048656" y="1293779"/>
            <a:ext cx="0" cy="5418306"/>
          </a:xfrm>
          <a:prstGeom prst="line">
            <a:avLst/>
          </a:prstGeom>
          <a:ln w="19050">
            <a:solidFill>
              <a:schemeClr val="tx1"/>
            </a:solidFill>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Content Placeholder 12">
            <a:extLst>
              <a:ext uri="{FF2B5EF4-FFF2-40B4-BE49-F238E27FC236}">
                <a16:creationId xmlns:a16="http://schemas.microsoft.com/office/drawing/2014/main" id="{142060E2-3F59-9F8B-5000-8F978DEB7177}"/>
              </a:ext>
            </a:extLst>
          </p:cNvPr>
          <p:cNvSpPr txBox="1">
            <a:spLocks/>
          </p:cNvSpPr>
          <p:nvPr/>
        </p:nvSpPr>
        <p:spPr>
          <a:xfrm>
            <a:off x="609601" y="1391299"/>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dirty="0">
                <a:latin typeface="Trebuchet MS" panose="020B0603020202020204" pitchFamily="34" charset="0"/>
              </a:rPr>
              <a:t>Capturing Upside</a:t>
            </a:r>
          </a:p>
        </p:txBody>
      </p:sp>
      <p:sp>
        <p:nvSpPr>
          <p:cNvPr id="23" name="Content Placeholder 12">
            <a:extLst>
              <a:ext uri="{FF2B5EF4-FFF2-40B4-BE49-F238E27FC236}">
                <a16:creationId xmlns:a16="http://schemas.microsoft.com/office/drawing/2014/main" id="{E4E3AFC3-442A-7BEE-344A-46099894FD7D}"/>
              </a:ext>
            </a:extLst>
          </p:cNvPr>
          <p:cNvSpPr txBox="1">
            <a:spLocks/>
          </p:cNvSpPr>
          <p:nvPr/>
        </p:nvSpPr>
        <p:spPr>
          <a:xfrm>
            <a:off x="5336046" y="1399474"/>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dirty="0">
                <a:latin typeface="Trebuchet MS" panose="020B0603020202020204" pitchFamily="34" charset="0"/>
              </a:rPr>
              <a:t>Reducing Risk</a:t>
            </a:r>
          </a:p>
        </p:txBody>
      </p:sp>
      <p:sp>
        <p:nvSpPr>
          <p:cNvPr id="29" name="AutoShape 10" descr="Best Premium Engineers discussing about mine Illustration download in PNG &amp;  Vector format">
            <a:extLst>
              <a:ext uri="{FF2B5EF4-FFF2-40B4-BE49-F238E27FC236}">
                <a16:creationId xmlns:a16="http://schemas.microsoft.com/office/drawing/2014/main" id="{A35DA3A6-67B0-5F65-038C-242ABA80A2B2}"/>
              </a:ext>
            </a:extLst>
          </p:cNvPr>
          <p:cNvSpPr>
            <a:spLocks noChangeAspect="1" noChangeArrowheads="1"/>
          </p:cNvSpPr>
          <p:nvPr/>
        </p:nvSpPr>
        <p:spPr bwMode="auto">
          <a:xfrm>
            <a:off x="3079199" y="4546128"/>
            <a:ext cx="1862451" cy="18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30" name="AutoShape 12" descr="Best Premium Engineers discussing about mine Illustration download in PNG &amp;  Vector format">
            <a:extLst>
              <a:ext uri="{FF2B5EF4-FFF2-40B4-BE49-F238E27FC236}">
                <a16:creationId xmlns:a16="http://schemas.microsoft.com/office/drawing/2014/main" id="{D3711213-DE52-8F97-0A3A-D31AD1333FC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5" name="Picture 4">
            <a:extLst>
              <a:ext uri="{FF2B5EF4-FFF2-40B4-BE49-F238E27FC236}">
                <a16:creationId xmlns:a16="http://schemas.microsoft.com/office/drawing/2014/main" id="{5414A456-0BD9-0E73-51FB-0CA4768391CA}"/>
              </a:ext>
            </a:extLst>
          </p:cNvPr>
          <p:cNvPicPr>
            <a:picLocks noChangeAspect="1"/>
          </p:cNvPicPr>
          <p:nvPr/>
        </p:nvPicPr>
        <p:blipFill>
          <a:blip r:embed="rId3"/>
          <a:stretch>
            <a:fillRect/>
          </a:stretch>
        </p:blipFill>
        <p:spPr>
          <a:xfrm>
            <a:off x="609601" y="2024967"/>
            <a:ext cx="1267002" cy="1295581"/>
          </a:xfrm>
          <a:prstGeom prst="rect">
            <a:avLst/>
          </a:prstGeom>
        </p:spPr>
      </p:pic>
      <p:sp>
        <p:nvSpPr>
          <p:cNvPr id="6" name="TextBox 5">
            <a:extLst>
              <a:ext uri="{FF2B5EF4-FFF2-40B4-BE49-F238E27FC236}">
                <a16:creationId xmlns:a16="http://schemas.microsoft.com/office/drawing/2014/main" id="{1ACF778E-67DC-B103-63D0-A9F40135A224}"/>
              </a:ext>
            </a:extLst>
          </p:cNvPr>
          <p:cNvSpPr txBox="1"/>
          <p:nvPr/>
        </p:nvSpPr>
        <p:spPr>
          <a:xfrm>
            <a:off x="2081719" y="2257259"/>
            <a:ext cx="2487037" cy="830997"/>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Most royalties and streams last as long as the mine is operational, so the holder will get benefit of increased production and increased lifespan</a:t>
            </a:r>
          </a:p>
        </p:txBody>
      </p:sp>
      <p:pic>
        <p:nvPicPr>
          <p:cNvPr id="11" name="Picture 10">
            <a:extLst>
              <a:ext uri="{FF2B5EF4-FFF2-40B4-BE49-F238E27FC236}">
                <a16:creationId xmlns:a16="http://schemas.microsoft.com/office/drawing/2014/main" id="{F89AA92C-A11A-34EF-31F5-6206614BC421}"/>
              </a:ext>
            </a:extLst>
          </p:cNvPr>
          <p:cNvPicPr>
            <a:picLocks noChangeAspect="1"/>
          </p:cNvPicPr>
          <p:nvPr/>
        </p:nvPicPr>
        <p:blipFill>
          <a:blip r:embed="rId4"/>
          <a:stretch>
            <a:fillRect/>
          </a:stretch>
        </p:blipFill>
        <p:spPr>
          <a:xfrm>
            <a:off x="666759" y="3726125"/>
            <a:ext cx="1209844" cy="1324160"/>
          </a:xfrm>
          <a:prstGeom prst="rect">
            <a:avLst/>
          </a:prstGeom>
        </p:spPr>
      </p:pic>
      <p:sp>
        <p:nvSpPr>
          <p:cNvPr id="12" name="TextBox 11">
            <a:extLst>
              <a:ext uri="{FF2B5EF4-FFF2-40B4-BE49-F238E27FC236}">
                <a16:creationId xmlns:a16="http://schemas.microsoft.com/office/drawing/2014/main" id="{AF2355E1-63C5-8821-767A-4F9AEC6F2881}"/>
              </a:ext>
            </a:extLst>
          </p:cNvPr>
          <p:cNvSpPr txBox="1"/>
          <p:nvPr/>
        </p:nvSpPr>
        <p:spPr>
          <a:xfrm>
            <a:off x="2081718" y="3568989"/>
            <a:ext cx="2487037" cy="1646605"/>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Royalty and streaming companies can generate revenue much faster than mining companies, as they can invest in an already producing or developing project</a:t>
            </a:r>
          </a:p>
          <a:p>
            <a:pPr algn="l"/>
            <a:endParaRPr lang="en-CA" sz="500" dirty="0">
              <a:latin typeface="Times New Roman" panose="02020603050405020304" pitchFamily="18" charset="0"/>
              <a:cs typeface="Times New Roman" panose="02020603050405020304" pitchFamily="18" charset="0"/>
            </a:endParaRPr>
          </a:p>
          <a:p>
            <a:pPr marL="171450" indent="-171450" algn="l">
              <a:buFont typeface="Wingdings" panose="05000000000000000000" pitchFamily="2" charset="2"/>
              <a:buChar char="à"/>
            </a:pPr>
            <a:r>
              <a:rPr lang="en-CA" dirty="0">
                <a:latin typeface="Times New Roman" panose="02020603050405020304" pitchFamily="18" charset="0"/>
                <a:cs typeface="Times New Roman" panose="02020603050405020304" pitchFamily="18" charset="0"/>
              </a:rPr>
              <a:t>This avoids the long exploration and development timeline many miners face to first production</a:t>
            </a:r>
          </a:p>
        </p:txBody>
      </p:sp>
      <p:pic>
        <p:nvPicPr>
          <p:cNvPr id="14" name="Picture 13">
            <a:extLst>
              <a:ext uri="{FF2B5EF4-FFF2-40B4-BE49-F238E27FC236}">
                <a16:creationId xmlns:a16="http://schemas.microsoft.com/office/drawing/2014/main" id="{510F25F3-16D5-3F8B-EA6E-B9D1A600C9B6}"/>
              </a:ext>
            </a:extLst>
          </p:cNvPr>
          <p:cNvPicPr>
            <a:picLocks noChangeAspect="1"/>
          </p:cNvPicPr>
          <p:nvPr/>
        </p:nvPicPr>
        <p:blipFill>
          <a:blip r:embed="rId5"/>
          <a:stretch>
            <a:fillRect/>
          </a:stretch>
        </p:blipFill>
        <p:spPr>
          <a:xfrm>
            <a:off x="660434" y="5396667"/>
            <a:ext cx="1209844" cy="1228896"/>
          </a:xfrm>
          <a:prstGeom prst="rect">
            <a:avLst/>
          </a:prstGeom>
        </p:spPr>
      </p:pic>
      <p:sp>
        <p:nvSpPr>
          <p:cNvPr id="15" name="TextBox 14">
            <a:extLst>
              <a:ext uri="{FF2B5EF4-FFF2-40B4-BE49-F238E27FC236}">
                <a16:creationId xmlns:a16="http://schemas.microsoft.com/office/drawing/2014/main" id="{EC810A19-B22D-2D11-1817-10E3DF2D8E5F}"/>
              </a:ext>
            </a:extLst>
          </p:cNvPr>
          <p:cNvSpPr txBox="1"/>
          <p:nvPr/>
        </p:nvSpPr>
        <p:spPr>
          <a:xfrm>
            <a:off x="2081717" y="5687949"/>
            <a:ext cx="2487037" cy="646331"/>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Royalty and streaming companies often have dividend policies, rewarding investors consistently</a:t>
            </a:r>
          </a:p>
        </p:txBody>
      </p:sp>
      <p:sp>
        <p:nvSpPr>
          <p:cNvPr id="17" name="TextBox 16">
            <a:extLst>
              <a:ext uri="{FF2B5EF4-FFF2-40B4-BE49-F238E27FC236}">
                <a16:creationId xmlns:a16="http://schemas.microsoft.com/office/drawing/2014/main" id="{73BEFB3B-3A4A-0850-5C3A-E2E258182EE7}"/>
              </a:ext>
            </a:extLst>
          </p:cNvPr>
          <p:cNvSpPr txBox="1"/>
          <p:nvPr/>
        </p:nvSpPr>
        <p:spPr>
          <a:xfrm>
            <a:off x="5534025" y="2197094"/>
            <a:ext cx="2487037" cy="1015663"/>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Royalty and streaming companies are not exposed to the potential risks of capital cost overruns and operating cost pressure, which are borne by mining companies</a:t>
            </a:r>
          </a:p>
        </p:txBody>
      </p:sp>
      <p:pic>
        <p:nvPicPr>
          <p:cNvPr id="19" name="Picture 18">
            <a:extLst>
              <a:ext uri="{FF2B5EF4-FFF2-40B4-BE49-F238E27FC236}">
                <a16:creationId xmlns:a16="http://schemas.microsoft.com/office/drawing/2014/main" id="{D360AC86-746D-6127-A068-0DC2C456396F}"/>
              </a:ext>
            </a:extLst>
          </p:cNvPr>
          <p:cNvPicPr>
            <a:picLocks noChangeAspect="1"/>
          </p:cNvPicPr>
          <p:nvPr/>
        </p:nvPicPr>
        <p:blipFill>
          <a:blip r:embed="rId6"/>
          <a:stretch>
            <a:fillRect/>
          </a:stretch>
        </p:blipFill>
        <p:spPr>
          <a:xfrm>
            <a:off x="8152615" y="2122447"/>
            <a:ext cx="1231704" cy="1164959"/>
          </a:xfrm>
          <a:prstGeom prst="rect">
            <a:avLst/>
          </a:prstGeom>
        </p:spPr>
      </p:pic>
      <p:pic>
        <p:nvPicPr>
          <p:cNvPr id="21" name="Picture 20">
            <a:extLst>
              <a:ext uri="{FF2B5EF4-FFF2-40B4-BE49-F238E27FC236}">
                <a16:creationId xmlns:a16="http://schemas.microsoft.com/office/drawing/2014/main" id="{EAE6546D-4DE3-E037-FDCA-06903B418869}"/>
              </a:ext>
            </a:extLst>
          </p:cNvPr>
          <p:cNvPicPr>
            <a:picLocks noChangeAspect="1"/>
          </p:cNvPicPr>
          <p:nvPr/>
        </p:nvPicPr>
        <p:blipFill>
          <a:blip r:embed="rId7"/>
          <a:stretch>
            <a:fillRect/>
          </a:stretch>
        </p:blipFill>
        <p:spPr>
          <a:xfrm>
            <a:off x="8218248" y="3831116"/>
            <a:ext cx="1162212" cy="1133633"/>
          </a:xfrm>
          <a:prstGeom prst="rect">
            <a:avLst/>
          </a:prstGeom>
        </p:spPr>
      </p:pic>
      <p:sp>
        <p:nvSpPr>
          <p:cNvPr id="24" name="TextBox 23">
            <a:extLst>
              <a:ext uri="{FF2B5EF4-FFF2-40B4-BE49-F238E27FC236}">
                <a16:creationId xmlns:a16="http://schemas.microsoft.com/office/drawing/2014/main" id="{754227A2-EFA0-E0B8-A8C1-2D49D58E6B15}"/>
              </a:ext>
            </a:extLst>
          </p:cNvPr>
          <p:cNvSpPr txBox="1"/>
          <p:nvPr/>
        </p:nvSpPr>
        <p:spPr>
          <a:xfrm>
            <a:off x="5537730" y="3656269"/>
            <a:ext cx="2487037" cy="1461939"/>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Most mining companies are regionally focused, royalty and streaming companies are able to invest in a globally diverse portfolio</a:t>
            </a:r>
          </a:p>
          <a:p>
            <a:pPr algn="l"/>
            <a:endParaRPr lang="en-CA" sz="500" dirty="0">
              <a:latin typeface="Times New Roman" panose="02020603050405020304" pitchFamily="18" charset="0"/>
              <a:cs typeface="Times New Roman" panose="02020603050405020304" pitchFamily="18" charset="0"/>
            </a:endParaRPr>
          </a:p>
          <a:p>
            <a:pPr marL="171450" indent="-171450" algn="l">
              <a:buFont typeface="Wingdings" panose="05000000000000000000" pitchFamily="2" charset="2"/>
              <a:buChar char="à"/>
            </a:pPr>
            <a:r>
              <a:rPr lang="en-CA" dirty="0">
                <a:latin typeface="Times New Roman" panose="02020603050405020304" pitchFamily="18" charset="0"/>
                <a:cs typeface="Times New Roman" panose="02020603050405020304" pitchFamily="18" charset="0"/>
                <a:sym typeface="Wingdings" panose="05000000000000000000" pitchFamily="2" charset="2"/>
              </a:rPr>
              <a:t>Escaping jurisdictional risk and taking advantage of global opportunities</a:t>
            </a:r>
          </a:p>
        </p:txBody>
      </p:sp>
      <p:pic>
        <p:nvPicPr>
          <p:cNvPr id="26" name="Picture 25">
            <a:extLst>
              <a:ext uri="{FF2B5EF4-FFF2-40B4-BE49-F238E27FC236}">
                <a16:creationId xmlns:a16="http://schemas.microsoft.com/office/drawing/2014/main" id="{FAEE0089-CF7A-D996-E689-5C2143CE8A7B}"/>
              </a:ext>
            </a:extLst>
          </p:cNvPr>
          <p:cNvPicPr>
            <a:picLocks noChangeAspect="1"/>
          </p:cNvPicPr>
          <p:nvPr/>
        </p:nvPicPr>
        <p:blipFill>
          <a:blip r:embed="rId8"/>
          <a:stretch>
            <a:fillRect/>
          </a:stretch>
        </p:blipFill>
        <p:spPr>
          <a:xfrm>
            <a:off x="8218248" y="5425244"/>
            <a:ext cx="1162212" cy="1171739"/>
          </a:xfrm>
          <a:prstGeom prst="rect">
            <a:avLst/>
          </a:prstGeom>
        </p:spPr>
      </p:pic>
      <p:sp>
        <p:nvSpPr>
          <p:cNvPr id="28" name="TextBox 27">
            <a:extLst>
              <a:ext uri="{FF2B5EF4-FFF2-40B4-BE49-F238E27FC236}">
                <a16:creationId xmlns:a16="http://schemas.microsoft.com/office/drawing/2014/main" id="{67D622B7-EF66-991A-FF4F-8AB0633C74E4}"/>
              </a:ext>
            </a:extLst>
          </p:cNvPr>
          <p:cNvSpPr txBox="1"/>
          <p:nvPr/>
        </p:nvSpPr>
        <p:spPr>
          <a:xfrm>
            <a:off x="5528556" y="5280143"/>
            <a:ext cx="2487037" cy="1461939"/>
          </a:xfrm>
          <a:prstGeom prst="rect">
            <a:avLst/>
          </a:prstGeom>
          <a:noFill/>
        </p:spPr>
        <p:txBody>
          <a:bodyPr wrap="square" lIns="0" tIns="45720" rIns="0" bIns="45720" rtlCol="0">
            <a:spAutoFit/>
          </a:bodyPr>
          <a:lstStyle/>
          <a:p>
            <a:pPr algn="l"/>
            <a:r>
              <a:rPr lang="en-CA" dirty="0">
                <a:latin typeface="Times New Roman" panose="02020603050405020304" pitchFamily="18" charset="0"/>
                <a:cs typeface="Times New Roman" panose="02020603050405020304" pitchFamily="18" charset="0"/>
              </a:rPr>
              <a:t>Royalty and streaming companies are more versatile compared to miners in changing market conditions</a:t>
            </a:r>
          </a:p>
          <a:p>
            <a:pPr algn="l"/>
            <a:endParaRPr lang="en-CA" sz="500" dirty="0">
              <a:latin typeface="Times New Roman" panose="02020603050405020304" pitchFamily="18" charset="0"/>
              <a:cs typeface="Times New Roman" panose="02020603050405020304" pitchFamily="18" charset="0"/>
            </a:endParaRPr>
          </a:p>
          <a:p>
            <a:pPr marL="171450" indent="-171450" algn="l">
              <a:buFont typeface="Wingdings" panose="05000000000000000000" pitchFamily="2" charset="2"/>
              <a:buChar char="à"/>
            </a:pPr>
            <a:r>
              <a:rPr lang="en-CA" dirty="0">
                <a:latin typeface="Times New Roman" panose="02020603050405020304" pitchFamily="18" charset="0"/>
                <a:cs typeface="Times New Roman" panose="02020603050405020304" pitchFamily="18" charset="0"/>
                <a:sym typeface="Wingdings" panose="05000000000000000000" pitchFamily="2" charset="2"/>
              </a:rPr>
              <a:t>Investing in low-cost opportunities during market downturns</a:t>
            </a:r>
          </a:p>
          <a:p>
            <a:pPr marL="171450" indent="-171450" algn="l">
              <a:buFont typeface="Wingdings" panose="05000000000000000000" pitchFamily="2" charset="2"/>
              <a:buChar char="à"/>
            </a:pPr>
            <a:r>
              <a:rPr lang="en-CA" dirty="0">
                <a:latin typeface="Times New Roman" panose="02020603050405020304" pitchFamily="18" charset="0"/>
                <a:cs typeface="Times New Roman" panose="02020603050405020304" pitchFamily="18" charset="0"/>
                <a:sym typeface="Wingdings" panose="05000000000000000000" pitchFamily="2" charset="2"/>
              </a:rPr>
              <a:t>Reaping the reward during market upswings</a:t>
            </a:r>
            <a:endParaRPr lang="en-CA" dirty="0">
              <a:latin typeface="Times New Roman" panose="02020603050405020304" pitchFamily="18" charset="0"/>
              <a:cs typeface="Times New Roman" panose="02020603050405020304" pitchFamily="18" charset="0"/>
            </a:endParaRPr>
          </a:p>
        </p:txBody>
      </p:sp>
      <p:sp>
        <p:nvSpPr>
          <p:cNvPr id="10" name="Text Placeholder 3">
            <a:extLst>
              <a:ext uri="{FF2B5EF4-FFF2-40B4-BE49-F238E27FC236}">
                <a16:creationId xmlns:a16="http://schemas.microsoft.com/office/drawing/2014/main" id="{56681B38-D407-E756-D6DC-581788B1C484}"/>
              </a:ext>
            </a:extLst>
          </p:cNvPr>
          <p:cNvSpPr>
            <a:spLocks noGrp="1"/>
          </p:cNvSpPr>
          <p:nvPr>
            <p:ph type="body" sz="quarter" idx="10"/>
          </p:nvPr>
        </p:nvSpPr>
        <p:spPr>
          <a:xfrm>
            <a:off x="5121212" y="302161"/>
            <a:ext cx="4608576" cy="128016"/>
          </a:xfrm>
        </p:spPr>
        <p:txBody>
          <a:bodyPr/>
          <a:lstStyle/>
          <a:p>
            <a:r>
              <a:rPr lang="en-CA" sz="800" dirty="0"/>
              <a:t>Mining History &amp; Industry Overview</a:t>
            </a:r>
          </a:p>
        </p:txBody>
      </p:sp>
    </p:spTree>
    <p:extLst>
      <p:ext uri="{BB962C8B-B14F-4D97-AF65-F5344CB8AC3E}">
        <p14:creationId xmlns:p14="http://schemas.microsoft.com/office/powerpoint/2010/main" val="2606861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266699" y="1093280"/>
          <a:ext cx="9509760" cy="5852160"/>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3"/>
          </p:nvPr>
        </p:nvSpPr>
        <p:spPr/>
        <p:txBody>
          <a:bodyPr/>
          <a:lstStyle/>
          <a:p>
            <a:r>
              <a:rPr lang="en-CA" dirty="0"/>
              <a:t>Source(s): S&amp;P Capital IQ</a:t>
            </a:r>
          </a:p>
        </p:txBody>
      </p:sp>
      <p:sp>
        <p:nvSpPr>
          <p:cNvPr id="7" name="Title 6"/>
          <p:cNvSpPr>
            <a:spLocks noGrp="1"/>
          </p:cNvSpPr>
          <p:nvPr>
            <p:ph type="title"/>
          </p:nvPr>
        </p:nvSpPr>
        <p:spPr/>
        <p:txBody>
          <a:bodyPr/>
          <a:lstStyle/>
          <a:p>
            <a:r>
              <a:rPr lang="en-US" dirty="0"/>
              <a:t>Valuation Spreads</a:t>
            </a:r>
          </a:p>
        </p:txBody>
      </p:sp>
      <p:sp>
        <p:nvSpPr>
          <p:cNvPr id="11" name="Rectangle 10"/>
          <p:cNvSpPr/>
          <p:nvPr/>
        </p:nvSpPr>
        <p:spPr bwMode="auto">
          <a:xfrm>
            <a:off x="8277224" y="2393858"/>
            <a:ext cx="1338263" cy="3254468"/>
          </a:xfrm>
          <a:prstGeom prst="rect">
            <a:avLst/>
          </a:prstGeom>
          <a:noFill/>
          <a:ln w="19050" cap="flat" cmpd="sng" algn="ctr">
            <a:solidFill>
              <a:srgbClr val="A6192E"/>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sp>
        <p:nvSpPr>
          <p:cNvPr id="12" name="TextBox 11"/>
          <p:cNvSpPr txBox="1"/>
          <p:nvPr/>
        </p:nvSpPr>
        <p:spPr>
          <a:xfrm>
            <a:off x="7858125" y="5663300"/>
            <a:ext cx="1759265" cy="769441"/>
          </a:xfrm>
          <a:prstGeom prst="rect">
            <a:avLst/>
          </a:prstGeom>
          <a:noFill/>
        </p:spPr>
        <p:txBody>
          <a:bodyPr wrap="square" lIns="0" tIns="45720" rIns="0" bIns="45720" rtlCol="0">
            <a:spAutoFit/>
          </a:bodyPr>
          <a:lstStyle/>
          <a:p>
            <a:pPr algn="r"/>
            <a:r>
              <a:rPr lang="en-US" sz="1100" i="1" dirty="0">
                <a:latin typeface="Times New Roman" panose="02020603050405020304" pitchFamily="18" charset="0"/>
                <a:cs typeface="Times New Roman" panose="02020603050405020304" pitchFamily="18" charset="0"/>
              </a:rPr>
              <a:t>Valuation gap between Intermediates and Seniors has persisted given ongoing investor risk aversion</a:t>
            </a:r>
          </a:p>
        </p:txBody>
      </p:sp>
      <p:sp>
        <p:nvSpPr>
          <p:cNvPr id="5" name="Text Placeholder 3">
            <a:extLst>
              <a:ext uri="{FF2B5EF4-FFF2-40B4-BE49-F238E27FC236}">
                <a16:creationId xmlns:a16="http://schemas.microsoft.com/office/drawing/2014/main" id="{7693E266-7CB1-982C-572F-D60EEC4848D3}"/>
              </a:ext>
            </a:extLst>
          </p:cNvPr>
          <p:cNvSpPr>
            <a:spLocks noGrp="1"/>
          </p:cNvSpPr>
          <p:nvPr>
            <p:ph type="body" sz="quarter" idx="10"/>
          </p:nvPr>
        </p:nvSpPr>
        <p:spPr>
          <a:xfrm>
            <a:off x="5121212" y="302161"/>
            <a:ext cx="4608576" cy="128016"/>
          </a:xfrm>
        </p:spPr>
        <p:txBody>
          <a:bodyPr/>
          <a:lstStyle/>
          <a:p>
            <a:r>
              <a:rPr lang="en-CA" sz="800" dirty="0"/>
              <a:t>Mining History &amp; Industry Overview</a:t>
            </a:r>
          </a:p>
        </p:txBody>
      </p:sp>
    </p:spTree>
    <p:extLst>
      <p:ext uri="{BB962C8B-B14F-4D97-AF65-F5344CB8AC3E}">
        <p14:creationId xmlns:p14="http://schemas.microsoft.com/office/powerpoint/2010/main" val="2245352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B9C9AC-3A11-9775-7CC2-EBDFFD9951FA}"/>
              </a:ext>
            </a:extLst>
          </p:cNvPr>
          <p:cNvSpPr>
            <a:spLocks noGrp="1"/>
          </p:cNvSpPr>
          <p:nvPr>
            <p:ph type="title"/>
          </p:nvPr>
        </p:nvSpPr>
        <p:spPr/>
        <p:txBody>
          <a:bodyPr/>
          <a:lstStyle/>
          <a:p>
            <a:r>
              <a:rPr lang="en-US" dirty="0"/>
              <a:t>Early History of Mining in Canada</a:t>
            </a:r>
          </a:p>
        </p:txBody>
      </p:sp>
      <p:pic>
        <p:nvPicPr>
          <p:cNvPr id="7" name="Picture 6">
            <a:extLst>
              <a:ext uri="{FF2B5EF4-FFF2-40B4-BE49-F238E27FC236}">
                <a16:creationId xmlns:a16="http://schemas.microsoft.com/office/drawing/2014/main" id="{7D6F77BF-27A9-13A1-CCFB-5F339221DD96}"/>
              </a:ext>
            </a:extLst>
          </p:cNvPr>
          <p:cNvPicPr>
            <a:picLocks noChangeAspect="1"/>
          </p:cNvPicPr>
          <p:nvPr/>
        </p:nvPicPr>
        <p:blipFill>
          <a:blip r:embed="rId2"/>
          <a:stretch>
            <a:fillRect/>
          </a:stretch>
        </p:blipFill>
        <p:spPr>
          <a:xfrm>
            <a:off x="3065983" y="1172465"/>
            <a:ext cx="3926434" cy="5111601"/>
          </a:xfrm>
          <a:prstGeom prst="rect">
            <a:avLst/>
          </a:prstGeom>
        </p:spPr>
      </p:pic>
      <p:sp>
        <p:nvSpPr>
          <p:cNvPr id="8" name="Text Placeholder 3">
            <a:extLst>
              <a:ext uri="{FF2B5EF4-FFF2-40B4-BE49-F238E27FC236}">
                <a16:creationId xmlns:a16="http://schemas.microsoft.com/office/drawing/2014/main" id="{7F4DA55D-BA27-021F-8C1A-C1D2924DF84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97E5B76B-8875-8789-FBFB-17596A1AD2F7}"/>
              </a:ext>
            </a:extLst>
          </p:cNvPr>
          <p:cNvSpPr>
            <a:spLocks noGrp="1"/>
          </p:cNvSpPr>
          <p:nvPr>
            <p:ph type="ftr" sz="quarter" idx="13"/>
          </p:nvPr>
        </p:nvSpPr>
        <p:spPr>
          <a:xfrm>
            <a:off x="642938" y="7035954"/>
            <a:ext cx="6400800" cy="414338"/>
          </a:xfrm>
        </p:spPr>
        <p:txBody>
          <a:bodyPr/>
          <a:lstStyle/>
          <a:p>
            <a:r>
              <a:rPr lang="en-CA" dirty="0"/>
              <a:t>Source(s): Natural Resources Canada</a:t>
            </a:r>
          </a:p>
          <a:p>
            <a:endParaRPr lang="en-CA" dirty="0"/>
          </a:p>
          <a:p>
            <a:endParaRPr lang="en-CA" dirty="0"/>
          </a:p>
        </p:txBody>
      </p:sp>
    </p:spTree>
    <p:extLst>
      <p:ext uri="{BB962C8B-B14F-4D97-AF65-F5344CB8AC3E}">
        <p14:creationId xmlns:p14="http://schemas.microsoft.com/office/powerpoint/2010/main" val="3265314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3CD3F3-D7D9-529B-3D53-2FC1FF105B8B}"/>
              </a:ext>
            </a:extLst>
          </p:cNvPr>
          <p:cNvSpPr>
            <a:spLocks noGrp="1"/>
          </p:cNvSpPr>
          <p:nvPr>
            <p:ph type="ftr" sz="quarter" idx="13"/>
          </p:nvPr>
        </p:nvSpPr>
        <p:spPr/>
        <p:txBody>
          <a:bodyPr/>
          <a:lstStyle/>
          <a:p>
            <a:r>
              <a:rPr lang="en-CA" dirty="0"/>
              <a:t>Source(s): FactSet</a:t>
            </a:r>
          </a:p>
        </p:txBody>
      </p:sp>
      <p:sp>
        <p:nvSpPr>
          <p:cNvPr id="6" name="Title 5">
            <a:extLst>
              <a:ext uri="{FF2B5EF4-FFF2-40B4-BE49-F238E27FC236}">
                <a16:creationId xmlns:a16="http://schemas.microsoft.com/office/drawing/2014/main" id="{B6C8F940-C848-69ED-CA13-9AF4245FE185}"/>
              </a:ext>
            </a:extLst>
          </p:cNvPr>
          <p:cNvSpPr>
            <a:spLocks noGrp="1"/>
          </p:cNvSpPr>
          <p:nvPr>
            <p:ph type="title"/>
          </p:nvPr>
        </p:nvSpPr>
        <p:spPr/>
        <p:txBody>
          <a:bodyPr/>
          <a:lstStyle/>
          <a:p>
            <a:r>
              <a:rPr lang="en-CA" dirty="0"/>
              <a:t>Mining M&amp;A Market &amp; Trends</a:t>
            </a:r>
          </a:p>
        </p:txBody>
      </p:sp>
      <p:sp>
        <p:nvSpPr>
          <p:cNvPr id="7" name="Text Placeholder 3">
            <a:extLst>
              <a:ext uri="{FF2B5EF4-FFF2-40B4-BE49-F238E27FC236}">
                <a16:creationId xmlns:a16="http://schemas.microsoft.com/office/drawing/2014/main" id="{66633EBC-2613-2386-BFC9-E152E6CE9A20}"/>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pic>
        <p:nvPicPr>
          <p:cNvPr id="14338" name="Picture 2" descr="01-complete-and-pending-mining-acquisitions-merger-transaction-values-where-the-target-is-a-publicly-listed-company">
            <a:extLst>
              <a:ext uri="{FF2B5EF4-FFF2-40B4-BE49-F238E27FC236}">
                <a16:creationId xmlns:a16="http://schemas.microsoft.com/office/drawing/2014/main" id="{A11D2361-0B60-7F27-6544-D0D7A42DC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80" y="1160183"/>
            <a:ext cx="9272441" cy="54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51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00CD8F-1010-771A-021B-85A1B7C3F69C}"/>
              </a:ext>
            </a:extLst>
          </p:cNvPr>
          <p:cNvSpPr>
            <a:spLocks noGrp="1"/>
          </p:cNvSpPr>
          <p:nvPr>
            <p:ph sz="quarter" idx="14"/>
          </p:nvPr>
        </p:nvSpPr>
        <p:spPr/>
        <p:txBody>
          <a:bodyPr/>
          <a:lstStyle/>
          <a:p>
            <a:pPr algn="l">
              <a:spcBef>
                <a:spcPts val="0"/>
              </a:spcBef>
              <a:spcAft>
                <a:spcPts val="0"/>
              </a:spcAft>
            </a:pPr>
            <a:r>
              <a:rPr lang="en-US" sz="1600" b="1" dirty="0">
                <a:solidFill>
                  <a:schemeClr val="dk1"/>
                </a:solidFill>
                <a:latin typeface="Times New Roman"/>
                <a:ea typeface="Times New Roman"/>
                <a:cs typeface="Times New Roman"/>
                <a:sym typeface="Times New Roman"/>
              </a:rPr>
              <a:t>Commodity Price Volatility: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The metals and mining industry is highly sensitive to fluctuations in commodity prices. Prices of metals such as gold, copper, nickel, and others can be influenced by global economic conditions, geopolitical events, and supply-demand dynamics.</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Operational Risks: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Mining operations are inherently risky due to factors such as geological uncertainties, equipment failures, and accidents. Ensuring the safety of workers and the efficient operation of mines is a constant challenge.</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Regulatory and Permitting Risks: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The mining industry is subject to various regulations related to environmental impact, safety, and land use. Changes in regulations or difficulties in obtaining permits can impact project timelines and costs.</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endParaRPr lang="en-CA" sz="1600" dirty="0"/>
          </a:p>
        </p:txBody>
      </p:sp>
      <p:sp>
        <p:nvSpPr>
          <p:cNvPr id="458" name="Google Shape;458;p51"/>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Industry Risks</a:t>
            </a:r>
            <a:endParaRPr dirty="0"/>
          </a:p>
        </p:txBody>
      </p:sp>
      <p:sp>
        <p:nvSpPr>
          <p:cNvPr id="5" name="Text Placeholder 3">
            <a:extLst>
              <a:ext uri="{FF2B5EF4-FFF2-40B4-BE49-F238E27FC236}">
                <a16:creationId xmlns:a16="http://schemas.microsoft.com/office/drawing/2014/main" id="{759579A2-E2D9-1A65-A1AC-7D18D50E97CD}"/>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00CD8F-1010-771A-021B-85A1B7C3F69C}"/>
              </a:ext>
            </a:extLst>
          </p:cNvPr>
          <p:cNvSpPr>
            <a:spLocks noGrp="1"/>
          </p:cNvSpPr>
          <p:nvPr>
            <p:ph sz="quarter" idx="14"/>
          </p:nvPr>
        </p:nvSpPr>
        <p:spPr/>
        <p:txBody>
          <a:bodyPr/>
          <a:lstStyle/>
          <a:p>
            <a:pPr algn="l">
              <a:spcBef>
                <a:spcPts val="0"/>
              </a:spcBef>
              <a:spcAft>
                <a:spcPts val="0"/>
              </a:spcAft>
            </a:pPr>
            <a:r>
              <a:rPr lang="en-US" sz="1600" b="1" dirty="0">
                <a:solidFill>
                  <a:schemeClr val="dk1"/>
                </a:solidFill>
                <a:latin typeface="Times New Roman"/>
                <a:ea typeface="Times New Roman"/>
                <a:cs typeface="Times New Roman"/>
                <a:sym typeface="Times New Roman"/>
              </a:rPr>
              <a:t>Environmental and Social Risks: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Increased awareness and scrutiny of the environmental and social impacts of mining operations have led to greater regulatory and public pressure. Companies may face challenges related to community relations, environmental stewardship, and compliance with sustainability standards.</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Infrastructure and Transportation Challenges: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In remote or undeveloped mining regions, inadequate infrastructure and transportation can pose challenges. Lack of proper roads, ports, and energy infrastructure can increase operational costs and hinder the efficient movement of goods.</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Capital Intensity: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Mining projects often require significant upfront capital investments. If commodity prices fall or operational issues arise, companies may face challenges in servicing debt or attracting further investment.</a:t>
            </a:r>
          </a:p>
          <a:p>
            <a:pPr marL="0" indent="0" algn="l">
              <a:spcBef>
                <a:spcPts val="0"/>
              </a:spcBef>
              <a:spcAft>
                <a:spcPts val="0"/>
              </a:spcAft>
              <a:buNone/>
            </a:pPr>
            <a:endParaRPr lang="en-US" sz="1600" dirty="0">
              <a:solidFill>
                <a:schemeClr val="dk1"/>
              </a:solidFill>
              <a:latin typeface="Times New Roman"/>
              <a:ea typeface="Times New Roman"/>
              <a:cs typeface="Times New Roman"/>
              <a:sym typeface="Times New Roman"/>
            </a:endParaRPr>
          </a:p>
        </p:txBody>
      </p:sp>
      <p:sp>
        <p:nvSpPr>
          <p:cNvPr id="458" name="Google Shape;458;p51"/>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Industry Risks (cont’d)</a:t>
            </a:r>
            <a:endParaRPr dirty="0"/>
          </a:p>
        </p:txBody>
      </p:sp>
      <p:sp>
        <p:nvSpPr>
          <p:cNvPr id="5" name="Text Placeholder 3">
            <a:extLst>
              <a:ext uri="{FF2B5EF4-FFF2-40B4-BE49-F238E27FC236}">
                <a16:creationId xmlns:a16="http://schemas.microsoft.com/office/drawing/2014/main" id="{759579A2-E2D9-1A65-A1AC-7D18D50E97CD}"/>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3784044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00CD8F-1010-771A-021B-85A1B7C3F69C}"/>
              </a:ext>
            </a:extLst>
          </p:cNvPr>
          <p:cNvSpPr>
            <a:spLocks noGrp="1"/>
          </p:cNvSpPr>
          <p:nvPr>
            <p:ph sz="quarter" idx="14"/>
          </p:nvPr>
        </p:nvSpPr>
        <p:spPr/>
        <p:txBody>
          <a:bodyPr/>
          <a:lstStyle/>
          <a:p>
            <a:pPr algn="l">
              <a:spcBef>
                <a:spcPts val="0"/>
              </a:spcBef>
              <a:spcAft>
                <a:spcPts val="0"/>
              </a:spcAft>
            </a:pPr>
            <a:r>
              <a:rPr lang="en-US" sz="1600" b="1" dirty="0">
                <a:solidFill>
                  <a:schemeClr val="dk1"/>
                </a:solidFill>
                <a:latin typeface="Times New Roman"/>
                <a:ea typeface="Times New Roman"/>
                <a:cs typeface="Times New Roman"/>
                <a:sym typeface="Times New Roman"/>
              </a:rPr>
              <a:t>Technological Changes: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Advances in technology can impact the efficiency and competitiveness of mining operations. Companies that fail to adopt new technologies may face challenges in maintaining cost-effectiveness.</a:t>
            </a:r>
          </a:p>
          <a:p>
            <a:pPr algn="l">
              <a:spcBef>
                <a:spcPts val="0"/>
              </a:spcBef>
              <a:spcAft>
                <a:spcPts val="0"/>
              </a:spcAft>
            </a:pPr>
            <a:endParaRPr lang="en-US" sz="1600"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Political and Geopolitical Risks: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The industry is exposed to political and geopolitical risks, especially in regions with unstable political environments. Changes in government policies, taxation, or geopolitical tensions can impact mining operations.</a:t>
            </a:r>
          </a:p>
          <a:p>
            <a:pPr algn="l">
              <a:spcBef>
                <a:spcPts val="0"/>
              </a:spcBef>
              <a:spcAft>
                <a:spcPts val="0"/>
              </a:spcAft>
            </a:pPr>
            <a:endParaRPr lang="en-US" sz="1600" b="1"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Project Development and Execution Risks: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Mining projects often involve significant capital investments and long lead times. Delays or cost overruns in project development can negatively impact the financial performance of mining companies.</a:t>
            </a:r>
          </a:p>
          <a:p>
            <a:pPr algn="l">
              <a:spcBef>
                <a:spcPts val="0"/>
              </a:spcBef>
              <a:spcAft>
                <a:spcPts val="0"/>
              </a:spcAft>
            </a:pPr>
            <a:endParaRPr lang="en-US" sz="1600" dirty="0">
              <a:solidFill>
                <a:schemeClr val="dk1"/>
              </a:solidFill>
              <a:latin typeface="Times New Roman"/>
              <a:ea typeface="Times New Roman"/>
              <a:cs typeface="Times New Roman"/>
              <a:sym typeface="Times New Roman"/>
            </a:endParaRPr>
          </a:p>
          <a:p>
            <a:pPr algn="l">
              <a:spcBef>
                <a:spcPts val="0"/>
              </a:spcBef>
              <a:spcAft>
                <a:spcPts val="0"/>
              </a:spcAft>
            </a:pPr>
            <a:r>
              <a:rPr lang="en-US" sz="1600" b="1" dirty="0">
                <a:solidFill>
                  <a:schemeClr val="dk1"/>
                </a:solidFill>
                <a:latin typeface="Times New Roman"/>
                <a:ea typeface="Times New Roman"/>
                <a:cs typeface="Times New Roman"/>
                <a:sym typeface="Times New Roman"/>
              </a:rPr>
              <a:t>Social License to Operate: </a:t>
            </a:r>
          </a:p>
          <a:p>
            <a:pPr marL="502920" indent="-342265" algn="l">
              <a:spcBef>
                <a:spcPts val="0"/>
              </a:spcBef>
              <a:spcAft>
                <a:spcPts val="0"/>
              </a:spcAft>
              <a:buClr>
                <a:schemeClr val="dk1"/>
              </a:buClr>
              <a:buSzPts val="1300"/>
              <a:buFont typeface="Times New Roman"/>
              <a:buChar char="-"/>
            </a:pPr>
            <a:r>
              <a:rPr lang="en-US" sz="1600" dirty="0">
                <a:solidFill>
                  <a:schemeClr val="dk1"/>
                </a:solidFill>
                <a:latin typeface="Times New Roman"/>
                <a:ea typeface="Times New Roman"/>
                <a:cs typeface="Times New Roman"/>
                <a:sym typeface="Times New Roman"/>
              </a:rPr>
              <a:t>Mining companies need community support to operate successfully. Social and community opposition to mining activities, concerns about environmental impact, or disputes with indigenous communities can pose risks to a company's social license to operate.</a:t>
            </a:r>
          </a:p>
        </p:txBody>
      </p:sp>
      <p:sp>
        <p:nvSpPr>
          <p:cNvPr id="458" name="Google Shape;458;p51"/>
          <p:cNvSpPr txBox="1">
            <a:spLocks noGrp="1"/>
          </p:cNvSpPr>
          <p:nvPr>
            <p:ph type="title"/>
          </p:nvPr>
        </p:nvSpPr>
        <p:spPr>
          <a:prstGeom prst="rect">
            <a:avLst/>
          </a:prstGeom>
          <a:noFill/>
          <a:ln>
            <a:noFill/>
          </a:ln>
        </p:spPr>
        <p:txBody>
          <a:bodyPr spcFirstLastPara="1" vert="horz" wrap="square" lIns="0" tIns="0" rIns="0" bIns="0" rtlCol="0" anchor="b" anchorCtr="0">
            <a:noAutofit/>
          </a:bodyPr>
          <a:lstStyle/>
          <a:p>
            <a:r>
              <a:rPr lang="en-CA" dirty="0"/>
              <a:t>Industry Risks (cont’d)</a:t>
            </a:r>
            <a:endParaRPr dirty="0"/>
          </a:p>
        </p:txBody>
      </p:sp>
      <p:sp>
        <p:nvSpPr>
          <p:cNvPr id="5" name="Text Placeholder 3">
            <a:extLst>
              <a:ext uri="{FF2B5EF4-FFF2-40B4-BE49-F238E27FC236}">
                <a16:creationId xmlns:a16="http://schemas.microsoft.com/office/drawing/2014/main" id="{759579A2-E2D9-1A65-A1AC-7D18D50E97CD}"/>
              </a:ext>
            </a:extLst>
          </p:cNvPr>
          <p:cNvSpPr txBox="1">
            <a:spLocks noGrp="1"/>
          </p:cNvSpPr>
          <p:nvPr>
            <p:ph type="body" sz="quarter" idx="10"/>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Mining History &amp; Industry Overview</a:t>
            </a:r>
          </a:p>
        </p:txBody>
      </p:sp>
    </p:spTree>
    <p:extLst>
      <p:ext uri="{BB962C8B-B14F-4D97-AF65-F5344CB8AC3E}">
        <p14:creationId xmlns:p14="http://schemas.microsoft.com/office/powerpoint/2010/main" val="183952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Commodity Markets: Gold</a:t>
            </a:r>
          </a:p>
          <a:p>
            <a:endParaRPr lang="en-CA" sz="2800" dirty="0"/>
          </a:p>
        </p:txBody>
      </p:sp>
    </p:spTree>
    <p:extLst>
      <p:ext uri="{BB962C8B-B14F-4D97-AF65-F5344CB8AC3E}">
        <p14:creationId xmlns:p14="http://schemas.microsoft.com/office/powerpoint/2010/main" val="1596768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dirty="0"/>
              <a:t>Gold has largely outperformed Canadian equities over the last 5-years</a:t>
            </a:r>
          </a:p>
        </p:txBody>
      </p:sp>
      <p:sp>
        <p:nvSpPr>
          <p:cNvPr id="8" name="Text Placeholder 7"/>
          <p:cNvSpPr>
            <a:spLocks noGrp="1"/>
          </p:cNvSpPr>
          <p:nvPr>
            <p:ph type="body" sz="quarter" idx="10"/>
          </p:nvPr>
        </p:nvSpPr>
        <p:spPr/>
        <p:txBody>
          <a:bodyPr/>
          <a:lstStyle/>
          <a:p>
            <a:r>
              <a:rPr lang="en-CA" sz="800" dirty="0"/>
              <a:t>Commodity Markets: Gold</a:t>
            </a:r>
          </a:p>
        </p:txBody>
      </p:sp>
      <p:sp>
        <p:nvSpPr>
          <p:cNvPr id="7" name="Title 6"/>
          <p:cNvSpPr>
            <a:spLocks noGrp="1"/>
          </p:cNvSpPr>
          <p:nvPr>
            <p:ph type="title"/>
          </p:nvPr>
        </p:nvSpPr>
        <p:spPr/>
        <p:txBody>
          <a:bodyPr/>
          <a:lstStyle/>
          <a:p>
            <a:r>
              <a:rPr lang="en-US" dirty="0"/>
              <a:t>Gold Index vs. Canadian Equities</a:t>
            </a:r>
          </a:p>
        </p:txBody>
      </p:sp>
      <p:sp>
        <p:nvSpPr>
          <p:cNvPr id="11" name="Footer Placeholder 2">
            <a:extLst>
              <a:ext uri="{FF2B5EF4-FFF2-40B4-BE49-F238E27FC236}">
                <a16:creationId xmlns:a16="http://schemas.microsoft.com/office/drawing/2014/main" id="{1D681F64-D4C5-44FD-8F7C-754E0C1110A7}"/>
              </a:ext>
            </a:extLst>
          </p:cNvPr>
          <p:cNvSpPr>
            <a:spLocks noGrp="1"/>
          </p:cNvSpPr>
          <p:nvPr>
            <p:ph type="ftr" sz="quarter" idx="13"/>
          </p:nvPr>
        </p:nvSpPr>
        <p:spPr>
          <a:xfrm>
            <a:off x="642938" y="7035800"/>
            <a:ext cx="6400800" cy="414338"/>
          </a:xfrm>
        </p:spPr>
        <p:txBody>
          <a:bodyPr/>
          <a:lstStyle/>
          <a:p>
            <a:r>
              <a:rPr lang="en-CA" dirty="0"/>
              <a:t>Source(s): S&amp;P Capital IQ</a:t>
            </a:r>
          </a:p>
        </p:txBody>
      </p:sp>
      <p:graphicFrame>
        <p:nvGraphicFramePr>
          <p:cNvPr id="4" name="Chart 3">
            <a:extLst>
              <a:ext uri="{FF2B5EF4-FFF2-40B4-BE49-F238E27FC236}">
                <a16:creationId xmlns:a16="http://schemas.microsoft.com/office/drawing/2014/main" id="{C1385057-8293-4ED5-8702-51AB6B893E37}"/>
              </a:ext>
            </a:extLst>
          </p:cNvPr>
          <p:cNvGraphicFramePr>
            <a:graphicFrameLocks/>
          </p:cNvGraphicFramePr>
          <p:nvPr>
            <p:extLst>
              <p:ext uri="{D42A27DB-BD31-4B8C-83A1-F6EECF244321}">
                <p14:modId xmlns:p14="http://schemas.microsoft.com/office/powerpoint/2010/main" val="12656641"/>
              </p:ext>
            </p:extLst>
          </p:nvPr>
        </p:nvGraphicFramePr>
        <p:xfrm>
          <a:off x="330199" y="1432472"/>
          <a:ext cx="9398002" cy="5220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0205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46340413-5656-488C-B5BE-E442785F7F3C}"/>
              </a:ext>
            </a:extLst>
          </p:cNvPr>
          <p:cNvSpPr txBox="1">
            <a:spLocks/>
          </p:cNvSpPr>
          <p:nvPr/>
        </p:nvSpPr>
        <p:spPr>
          <a:xfrm>
            <a:off x="642938" y="7035800"/>
            <a:ext cx="6400800" cy="414338"/>
          </a:xfrm>
          <a:prstGeom prst="rect">
            <a:avLst/>
          </a:prstGeom>
        </p:spPr>
        <p:txBody>
          <a:bodyPr vert="horz" lIns="0" tIns="45720" rIns="0" bIns="45720" rtlCol="0" anchor="t"/>
          <a:lstStyle>
            <a:defPPr>
              <a:defRPr lang="en-CA"/>
            </a:defPPr>
            <a:lvl1pPr algn="l" rtl="0" fontAlgn="base">
              <a:spcBef>
                <a:spcPct val="0"/>
              </a:spcBef>
              <a:spcAft>
                <a:spcPct val="0"/>
              </a:spcAft>
              <a:defRPr sz="700" kern="120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CA" dirty="0"/>
              <a:t>Source(s): S&amp;P Capital IQ</a:t>
            </a:r>
          </a:p>
        </p:txBody>
      </p:sp>
      <p:sp>
        <p:nvSpPr>
          <p:cNvPr id="9" name="Text Placeholder 8"/>
          <p:cNvSpPr>
            <a:spLocks noGrp="1"/>
          </p:cNvSpPr>
          <p:nvPr>
            <p:ph type="body" sz="quarter" idx="12"/>
          </p:nvPr>
        </p:nvSpPr>
        <p:spPr/>
        <p:txBody>
          <a:bodyPr/>
          <a:lstStyle/>
          <a:p>
            <a:r>
              <a:rPr lang="en-US" dirty="0"/>
              <a:t>Gold prices have rallied over the last 5-years on inflationary pressures, geopolitical tensions, and economic uncertainty</a:t>
            </a:r>
          </a:p>
        </p:txBody>
      </p:sp>
      <p:sp>
        <p:nvSpPr>
          <p:cNvPr id="8" name="Text Placeholder 7"/>
          <p:cNvSpPr>
            <a:spLocks noGrp="1"/>
          </p:cNvSpPr>
          <p:nvPr>
            <p:ph type="body" sz="quarter" idx="10"/>
          </p:nvPr>
        </p:nvSpPr>
        <p:spPr/>
        <p:txBody>
          <a:bodyPr/>
          <a:lstStyle/>
          <a:p>
            <a:r>
              <a:rPr lang="en-CA" sz="800" dirty="0"/>
              <a:t>Commodity Markets: Gold</a:t>
            </a:r>
          </a:p>
        </p:txBody>
      </p:sp>
      <p:sp>
        <p:nvSpPr>
          <p:cNvPr id="7" name="Title 6"/>
          <p:cNvSpPr>
            <a:spLocks noGrp="1"/>
          </p:cNvSpPr>
          <p:nvPr>
            <p:ph type="title"/>
          </p:nvPr>
        </p:nvSpPr>
        <p:spPr/>
        <p:txBody>
          <a:bodyPr/>
          <a:lstStyle/>
          <a:p>
            <a:r>
              <a:rPr lang="en-US" dirty="0"/>
              <a:t>Gold Spot Price Performance</a:t>
            </a:r>
          </a:p>
        </p:txBody>
      </p:sp>
      <p:graphicFrame>
        <p:nvGraphicFramePr>
          <p:cNvPr id="4" name="Chart 3">
            <a:extLst>
              <a:ext uri="{FF2B5EF4-FFF2-40B4-BE49-F238E27FC236}">
                <a16:creationId xmlns:a16="http://schemas.microsoft.com/office/drawing/2014/main" id="{B705F3A7-B66B-0DA4-B55D-A020DE94B3DF}"/>
              </a:ext>
            </a:extLst>
          </p:cNvPr>
          <p:cNvGraphicFramePr>
            <a:graphicFrameLocks/>
          </p:cNvGraphicFramePr>
          <p:nvPr>
            <p:extLst>
              <p:ext uri="{D42A27DB-BD31-4B8C-83A1-F6EECF244321}">
                <p14:modId xmlns:p14="http://schemas.microsoft.com/office/powerpoint/2010/main" val="2897812289"/>
              </p:ext>
            </p:extLst>
          </p:nvPr>
        </p:nvGraphicFramePr>
        <p:xfrm>
          <a:off x="329400" y="1432765"/>
          <a:ext cx="9399600" cy="52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0818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2"/>
          </p:nvPr>
        </p:nvSpPr>
        <p:spPr/>
        <p:txBody>
          <a:bodyPr/>
          <a:lstStyle/>
          <a:p>
            <a:r>
              <a:rPr lang="en-US" dirty="0"/>
              <a:t>Yields are a driving factor of gold prices; gold is negatively correlated to yields</a:t>
            </a:r>
            <a:endParaRPr lang="en-US" i="1" dirty="0"/>
          </a:p>
        </p:txBody>
      </p:sp>
      <p:sp>
        <p:nvSpPr>
          <p:cNvPr id="3" name="Footer Placeholder 2"/>
          <p:cNvSpPr>
            <a:spLocks noGrp="1"/>
          </p:cNvSpPr>
          <p:nvPr>
            <p:ph type="ftr" sz="quarter" idx="13"/>
          </p:nvPr>
        </p:nvSpPr>
        <p:spPr/>
        <p:txBody>
          <a:bodyPr/>
          <a:lstStyle/>
          <a:p>
            <a:r>
              <a:rPr lang="en-CA" dirty="0"/>
              <a:t>Source(s): Bloomberg</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Gold Price vs. Treasury Yields (UST 10Y)</a:t>
            </a:r>
          </a:p>
        </p:txBody>
      </p:sp>
      <p:pic>
        <p:nvPicPr>
          <p:cNvPr id="15362" name="Picture 2" descr="Gold Prices Record Their Strongest October Surge in Nearly Half a Century |  investing.com">
            <a:extLst>
              <a:ext uri="{FF2B5EF4-FFF2-40B4-BE49-F238E27FC236}">
                <a16:creationId xmlns:a16="http://schemas.microsoft.com/office/drawing/2014/main" id="{D5A0A854-8627-E5CF-D1A6-09E22747B1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51" b="5805"/>
          <a:stretch/>
        </p:blipFill>
        <p:spPr bwMode="auto">
          <a:xfrm>
            <a:off x="440469" y="2014870"/>
            <a:ext cx="9177463" cy="374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26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World Gold Council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Supply and Demand Statistics</a:t>
            </a:r>
          </a:p>
        </p:txBody>
      </p:sp>
      <p:pic>
        <p:nvPicPr>
          <p:cNvPr id="7" name="Picture 6">
            <a:extLst>
              <a:ext uri="{FF2B5EF4-FFF2-40B4-BE49-F238E27FC236}">
                <a16:creationId xmlns:a16="http://schemas.microsoft.com/office/drawing/2014/main" id="{0D7D71A2-5460-936B-449E-F33ADB47CDD7}"/>
              </a:ext>
            </a:extLst>
          </p:cNvPr>
          <p:cNvPicPr>
            <a:picLocks noChangeAspect="1"/>
          </p:cNvPicPr>
          <p:nvPr/>
        </p:nvPicPr>
        <p:blipFill rotWithShape="1">
          <a:blip r:embed="rId3"/>
          <a:srcRect l="673" r="1238"/>
          <a:stretch/>
        </p:blipFill>
        <p:spPr>
          <a:xfrm>
            <a:off x="419986" y="1669643"/>
            <a:ext cx="9218428" cy="4135733"/>
          </a:xfrm>
          <a:prstGeom prst="rect">
            <a:avLst/>
          </a:prstGeom>
        </p:spPr>
      </p:pic>
    </p:spTree>
    <p:extLst>
      <p:ext uri="{BB962C8B-B14F-4D97-AF65-F5344CB8AC3E}">
        <p14:creationId xmlns:p14="http://schemas.microsoft.com/office/powerpoint/2010/main" val="382977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World Gold Council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Gold ETF Flows by Region</a:t>
            </a:r>
          </a:p>
        </p:txBody>
      </p:sp>
      <p:pic>
        <p:nvPicPr>
          <p:cNvPr id="6" name="Picture 5">
            <a:extLst>
              <a:ext uri="{FF2B5EF4-FFF2-40B4-BE49-F238E27FC236}">
                <a16:creationId xmlns:a16="http://schemas.microsoft.com/office/drawing/2014/main" id="{392364DE-6A7F-4109-A550-F08065A92091}"/>
              </a:ext>
            </a:extLst>
          </p:cNvPr>
          <p:cNvPicPr>
            <a:picLocks noChangeAspect="1"/>
          </p:cNvPicPr>
          <p:nvPr/>
        </p:nvPicPr>
        <p:blipFill>
          <a:blip r:embed="rId3"/>
          <a:stretch>
            <a:fillRect/>
          </a:stretch>
        </p:blipFill>
        <p:spPr>
          <a:xfrm>
            <a:off x="419400" y="1958450"/>
            <a:ext cx="9219600" cy="3660067"/>
          </a:xfrm>
          <a:prstGeom prst="rect">
            <a:avLst/>
          </a:prstGeom>
        </p:spPr>
      </p:pic>
    </p:spTree>
    <p:extLst>
      <p:ext uri="{BB962C8B-B14F-4D97-AF65-F5344CB8AC3E}">
        <p14:creationId xmlns:p14="http://schemas.microsoft.com/office/powerpoint/2010/main" val="119564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823363-AD63-F130-5B12-F62A5684E98E}"/>
              </a:ext>
            </a:extLst>
          </p:cNvPr>
          <p:cNvSpPr>
            <a:spLocks noGrp="1"/>
          </p:cNvSpPr>
          <p:nvPr>
            <p:ph type="title"/>
          </p:nvPr>
        </p:nvSpPr>
        <p:spPr/>
        <p:txBody>
          <a:bodyPr/>
          <a:lstStyle/>
          <a:p>
            <a:r>
              <a:rPr lang="en-US" dirty="0"/>
              <a:t>Early History of Mining in Canada</a:t>
            </a:r>
          </a:p>
        </p:txBody>
      </p:sp>
      <p:pic>
        <p:nvPicPr>
          <p:cNvPr id="7" name="Picture 6">
            <a:extLst>
              <a:ext uri="{FF2B5EF4-FFF2-40B4-BE49-F238E27FC236}">
                <a16:creationId xmlns:a16="http://schemas.microsoft.com/office/drawing/2014/main" id="{B082045A-2468-3D40-BF52-EFF03E649E4F}"/>
              </a:ext>
            </a:extLst>
          </p:cNvPr>
          <p:cNvPicPr>
            <a:picLocks noChangeAspect="1"/>
          </p:cNvPicPr>
          <p:nvPr/>
        </p:nvPicPr>
        <p:blipFill>
          <a:blip r:embed="rId2"/>
          <a:stretch>
            <a:fillRect/>
          </a:stretch>
        </p:blipFill>
        <p:spPr>
          <a:xfrm>
            <a:off x="327151" y="2616200"/>
            <a:ext cx="5245100" cy="2540000"/>
          </a:xfrm>
          <a:prstGeom prst="rect">
            <a:avLst/>
          </a:prstGeom>
        </p:spPr>
      </p:pic>
      <p:pic>
        <p:nvPicPr>
          <p:cNvPr id="8" name="Picture 7">
            <a:extLst>
              <a:ext uri="{FF2B5EF4-FFF2-40B4-BE49-F238E27FC236}">
                <a16:creationId xmlns:a16="http://schemas.microsoft.com/office/drawing/2014/main" id="{3068D395-3FA9-CA5A-1C8D-3FD76EF6B955}"/>
              </a:ext>
            </a:extLst>
          </p:cNvPr>
          <p:cNvPicPr>
            <a:picLocks noChangeAspect="1"/>
          </p:cNvPicPr>
          <p:nvPr/>
        </p:nvPicPr>
        <p:blipFill>
          <a:blip r:embed="rId3"/>
          <a:stretch>
            <a:fillRect/>
          </a:stretch>
        </p:blipFill>
        <p:spPr>
          <a:xfrm>
            <a:off x="6723821" y="994582"/>
            <a:ext cx="1810579" cy="5568017"/>
          </a:xfrm>
          <a:prstGeom prst="rect">
            <a:avLst/>
          </a:prstGeom>
        </p:spPr>
      </p:pic>
      <p:sp>
        <p:nvSpPr>
          <p:cNvPr id="9" name="Text Placeholder 3">
            <a:extLst>
              <a:ext uri="{FF2B5EF4-FFF2-40B4-BE49-F238E27FC236}">
                <a16:creationId xmlns:a16="http://schemas.microsoft.com/office/drawing/2014/main" id="{1F326E0D-D0A1-4742-9B46-F8B74A93923B}"/>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4BB8F9A6-2963-A8F2-E7F7-799320A8F17E}"/>
              </a:ext>
            </a:extLst>
          </p:cNvPr>
          <p:cNvSpPr>
            <a:spLocks noGrp="1"/>
          </p:cNvSpPr>
          <p:nvPr>
            <p:ph type="ftr" sz="quarter" idx="13"/>
          </p:nvPr>
        </p:nvSpPr>
        <p:spPr>
          <a:xfrm>
            <a:off x="642938" y="7035954"/>
            <a:ext cx="6400800" cy="414338"/>
          </a:xfrm>
        </p:spPr>
        <p:txBody>
          <a:bodyPr/>
          <a:lstStyle/>
          <a:p>
            <a:r>
              <a:rPr lang="en-CA" dirty="0"/>
              <a:t>Source(s): Natural Resources Canada</a:t>
            </a:r>
          </a:p>
          <a:p>
            <a:endParaRPr lang="en-CA" dirty="0"/>
          </a:p>
          <a:p>
            <a:endParaRPr lang="en-CA" dirty="0"/>
          </a:p>
        </p:txBody>
      </p:sp>
    </p:spTree>
    <p:extLst>
      <p:ext uri="{BB962C8B-B14F-4D97-AF65-F5344CB8AC3E}">
        <p14:creationId xmlns:p14="http://schemas.microsoft.com/office/powerpoint/2010/main" val="1955852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World Gold Council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Gold Reserves (US$ mm) of the Top 30 Countries</a:t>
            </a:r>
          </a:p>
        </p:txBody>
      </p:sp>
      <p:pic>
        <p:nvPicPr>
          <p:cNvPr id="4" name="Picture 3">
            <a:extLst>
              <a:ext uri="{FF2B5EF4-FFF2-40B4-BE49-F238E27FC236}">
                <a16:creationId xmlns:a16="http://schemas.microsoft.com/office/drawing/2014/main" id="{539D1AAB-A9FE-E3E1-2CCD-8F44DC350DFF}"/>
              </a:ext>
            </a:extLst>
          </p:cNvPr>
          <p:cNvPicPr>
            <a:picLocks noChangeAspect="1"/>
          </p:cNvPicPr>
          <p:nvPr/>
        </p:nvPicPr>
        <p:blipFill>
          <a:blip r:embed="rId3"/>
          <a:stretch>
            <a:fillRect/>
          </a:stretch>
        </p:blipFill>
        <p:spPr>
          <a:xfrm>
            <a:off x="331787" y="1271039"/>
            <a:ext cx="9219600" cy="4470542"/>
          </a:xfrm>
          <a:prstGeom prst="rect">
            <a:avLst/>
          </a:prstGeom>
        </p:spPr>
      </p:pic>
    </p:spTree>
    <p:extLst>
      <p:ext uri="{BB962C8B-B14F-4D97-AF65-F5344CB8AC3E}">
        <p14:creationId xmlns:p14="http://schemas.microsoft.com/office/powerpoint/2010/main" val="3955127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F0CD77-01ED-8028-FFE5-43A8F8B06373}"/>
              </a:ext>
            </a:extLst>
          </p:cNvPr>
          <p:cNvPicPr>
            <a:picLocks noChangeAspect="1"/>
          </p:cNvPicPr>
          <p:nvPr/>
        </p:nvPicPr>
        <p:blipFill>
          <a:blip r:embed="rId3"/>
          <a:stretch>
            <a:fillRect/>
          </a:stretch>
        </p:blipFill>
        <p:spPr>
          <a:xfrm>
            <a:off x="334011" y="1461858"/>
            <a:ext cx="9390379" cy="5317617"/>
          </a:xfrm>
          <a:prstGeom prst="rect">
            <a:avLst/>
          </a:prstGeom>
        </p:spPr>
      </p:pic>
      <p:sp>
        <p:nvSpPr>
          <p:cNvPr id="9" name="Text Placeholder 8"/>
          <p:cNvSpPr>
            <a:spLocks noGrp="1"/>
          </p:cNvSpPr>
          <p:nvPr>
            <p:ph type="body" sz="quarter" idx="12"/>
          </p:nvPr>
        </p:nvSpPr>
        <p:spPr/>
        <p:txBody>
          <a:bodyPr/>
          <a:lstStyle/>
          <a:p>
            <a:r>
              <a:rPr lang="en-US" dirty="0"/>
              <a:t>Canada accounts for 7% of global production</a:t>
            </a:r>
          </a:p>
        </p:txBody>
      </p:sp>
      <p:sp>
        <p:nvSpPr>
          <p:cNvPr id="3" name="Footer Placeholder 2"/>
          <p:cNvSpPr>
            <a:spLocks noGrp="1"/>
          </p:cNvSpPr>
          <p:nvPr>
            <p:ph type="ftr" sz="quarter" idx="13"/>
          </p:nvPr>
        </p:nvSpPr>
        <p:spPr/>
        <p:txBody>
          <a:bodyPr/>
          <a:lstStyle/>
          <a:p>
            <a:r>
              <a:rPr lang="en-US" dirty="0"/>
              <a:t>Source(s): World Gold Council</a:t>
            </a:r>
            <a:endParaRPr lang="en-CA" dirty="0"/>
          </a:p>
        </p:txBody>
      </p:sp>
      <p:sp>
        <p:nvSpPr>
          <p:cNvPr id="7" name="Title 6"/>
          <p:cNvSpPr>
            <a:spLocks noGrp="1"/>
          </p:cNvSpPr>
          <p:nvPr>
            <p:ph type="title"/>
          </p:nvPr>
        </p:nvSpPr>
        <p:spPr/>
        <p:txBody>
          <a:bodyPr/>
          <a:lstStyle/>
          <a:p>
            <a:r>
              <a:rPr lang="en-US" dirty="0"/>
              <a:t>Global Gold Production</a:t>
            </a:r>
          </a:p>
        </p:txBody>
      </p:sp>
      <p:grpSp>
        <p:nvGrpSpPr>
          <p:cNvPr id="12" name="Group 11">
            <a:extLst>
              <a:ext uri="{FF2B5EF4-FFF2-40B4-BE49-F238E27FC236}">
                <a16:creationId xmlns:a16="http://schemas.microsoft.com/office/drawing/2014/main" id="{69C8AA18-E925-A804-ABA7-69186B9F4061}"/>
              </a:ext>
            </a:extLst>
          </p:cNvPr>
          <p:cNvGrpSpPr/>
          <p:nvPr/>
        </p:nvGrpSpPr>
        <p:grpSpPr>
          <a:xfrm>
            <a:off x="5194494" y="6595093"/>
            <a:ext cx="442800" cy="99360"/>
            <a:chOff x="5194494" y="6595093"/>
            <a:chExt cx="442800" cy="99360"/>
          </a:xfrm>
        </p:grpSpPr>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7275F79C-F9D9-A5B1-CDC9-32862687EC1F}"/>
                    </a:ext>
                  </a:extLst>
                </p14:cNvPr>
                <p14:cNvContentPartPr/>
                <p14:nvPr/>
              </p14:nvContentPartPr>
              <p14:xfrm>
                <a:off x="5194494" y="6644053"/>
                <a:ext cx="360" cy="360"/>
              </p14:xfrm>
            </p:contentPart>
          </mc:Choice>
          <mc:Fallback xmlns="">
            <p:pic>
              <p:nvPicPr>
                <p:cNvPr id="10" name="Ink 9">
                  <a:extLst>
                    <a:ext uri="{FF2B5EF4-FFF2-40B4-BE49-F238E27FC236}">
                      <a16:creationId xmlns:a16="http://schemas.microsoft.com/office/drawing/2014/main" id="{7275F79C-F9D9-A5B1-CDC9-32862687EC1F}"/>
                    </a:ext>
                  </a:extLst>
                </p:cNvPr>
                <p:cNvPicPr/>
                <p:nvPr/>
              </p:nvPicPr>
              <p:blipFill>
                <a:blip r:embed="rId5"/>
                <a:stretch>
                  <a:fillRect/>
                </a:stretch>
              </p:blipFill>
              <p:spPr>
                <a:xfrm>
                  <a:off x="5131494" y="658105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C733719-8697-E89C-A09B-1F3F0006A668}"/>
                    </a:ext>
                  </a:extLst>
                </p14:cNvPr>
                <p14:cNvContentPartPr/>
                <p14:nvPr/>
              </p14:nvContentPartPr>
              <p14:xfrm>
                <a:off x="5359734" y="6595093"/>
                <a:ext cx="277560" cy="99360"/>
              </p14:xfrm>
            </p:contentPart>
          </mc:Choice>
          <mc:Fallback xmlns="">
            <p:pic>
              <p:nvPicPr>
                <p:cNvPr id="11" name="Ink 10">
                  <a:extLst>
                    <a:ext uri="{FF2B5EF4-FFF2-40B4-BE49-F238E27FC236}">
                      <a16:creationId xmlns:a16="http://schemas.microsoft.com/office/drawing/2014/main" id="{8C733719-8697-E89C-A09B-1F3F0006A668}"/>
                    </a:ext>
                  </a:extLst>
                </p:cNvPr>
                <p:cNvPicPr/>
                <p:nvPr/>
              </p:nvPicPr>
              <p:blipFill>
                <a:blip r:embed="rId7"/>
                <a:stretch>
                  <a:fillRect/>
                </a:stretch>
              </p:blipFill>
              <p:spPr>
                <a:xfrm>
                  <a:off x="5297094" y="6532093"/>
                  <a:ext cx="403200" cy="225000"/>
                </a:xfrm>
                <a:prstGeom prst="rect">
                  <a:avLst/>
                </a:prstGeom>
              </p:spPr>
            </p:pic>
          </mc:Fallback>
        </mc:AlternateContent>
      </p:grpSp>
      <p:pic>
        <p:nvPicPr>
          <p:cNvPr id="25" name="Picture 10" descr="Gold Bar PNG Free Images with Transparent Background - (599 Free Downloads)">
            <a:extLst>
              <a:ext uri="{FF2B5EF4-FFF2-40B4-BE49-F238E27FC236}">
                <a16:creationId xmlns:a16="http://schemas.microsoft.com/office/drawing/2014/main" id="{2D6CB3E3-0DB9-0CC0-5771-3354246188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8146" y="2777233"/>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F7C846E-3EFD-B381-F396-58D4416CE58B}"/>
              </a:ext>
            </a:extLst>
          </p:cNvPr>
          <p:cNvSpPr txBox="1"/>
          <p:nvPr/>
        </p:nvSpPr>
        <p:spPr>
          <a:xfrm rot="19960925">
            <a:off x="1818239" y="2797446"/>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193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27" name="Picture 10" descr="Gold Bar PNG Free Images with Transparent Background - (599 Free Downloads)">
            <a:extLst>
              <a:ext uri="{FF2B5EF4-FFF2-40B4-BE49-F238E27FC236}">
                <a16:creationId xmlns:a16="http://schemas.microsoft.com/office/drawing/2014/main" id="{2A327C41-58F9-712A-9426-E624FD3C86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7248" y="3567874"/>
            <a:ext cx="540000" cy="3662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570D076-F4DD-E435-6599-20D2566E2F49}"/>
              </a:ext>
            </a:extLst>
          </p:cNvPr>
          <p:cNvSpPr txBox="1"/>
          <p:nvPr/>
        </p:nvSpPr>
        <p:spPr>
          <a:xfrm rot="19960925">
            <a:off x="2072260" y="3587550"/>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187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33" name="Picture 10" descr="Gold Bar PNG Free Images with Transparent Background - (599 Free Downloads)">
            <a:extLst>
              <a:ext uri="{FF2B5EF4-FFF2-40B4-BE49-F238E27FC236}">
                <a16:creationId xmlns:a16="http://schemas.microsoft.com/office/drawing/2014/main" id="{511E74B5-B8C4-1BB0-F0AB-A70874065A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552" y="2529341"/>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8413502-2ABF-AB55-9B1B-B8B0BA414EA1}"/>
              </a:ext>
            </a:extLst>
          </p:cNvPr>
          <p:cNvSpPr txBox="1"/>
          <p:nvPr/>
        </p:nvSpPr>
        <p:spPr>
          <a:xfrm rot="19960925">
            <a:off x="7444528" y="2558303"/>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331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35" name="Picture 10" descr="Gold Bar PNG Free Images with Transparent Background - (599 Free Downloads)">
            <a:extLst>
              <a:ext uri="{FF2B5EF4-FFF2-40B4-BE49-F238E27FC236}">
                <a16:creationId xmlns:a16="http://schemas.microsoft.com/office/drawing/2014/main" id="{1D3B7B04-8CDB-A0C4-D2E8-AF062DB3B3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174" y="3703089"/>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F58B58E-4ACA-2EAC-6D8E-F509F7DF2A6E}"/>
              </a:ext>
            </a:extLst>
          </p:cNvPr>
          <p:cNvSpPr txBox="1"/>
          <p:nvPr/>
        </p:nvSpPr>
        <p:spPr>
          <a:xfrm rot="19960925">
            <a:off x="7361390" y="3725701"/>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332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37" name="Picture 10" descr="Gold Bar PNG Free Images with Transparent Background - (599 Free Downloads)">
            <a:extLst>
              <a:ext uri="{FF2B5EF4-FFF2-40B4-BE49-F238E27FC236}">
                <a16:creationId xmlns:a16="http://schemas.microsoft.com/office/drawing/2014/main" id="{C5A1AA56-A76D-9779-3D17-77657D020A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4706" y="5332516"/>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C47EE6C-1B9B-1C31-3696-3800E9ADCD88}"/>
              </a:ext>
            </a:extLst>
          </p:cNvPr>
          <p:cNvSpPr txBox="1"/>
          <p:nvPr/>
        </p:nvSpPr>
        <p:spPr>
          <a:xfrm rot="19960925">
            <a:off x="8157628" y="5351626"/>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315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40" name="Picture 10" descr="Gold Bar PNG Free Images with Transparent Background - (599 Free Downloads)">
            <a:extLst>
              <a:ext uri="{FF2B5EF4-FFF2-40B4-BE49-F238E27FC236}">
                <a16:creationId xmlns:a16="http://schemas.microsoft.com/office/drawing/2014/main" id="{46F7CE83-429A-438A-29BE-B937FA568D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1212" y="4298141"/>
            <a:ext cx="540000" cy="3662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Gold Bar PNG Free Images with Transparent Background - (599 Free Downloads)">
            <a:extLst>
              <a:ext uri="{FF2B5EF4-FFF2-40B4-BE49-F238E27FC236}">
                <a16:creationId xmlns:a16="http://schemas.microsoft.com/office/drawing/2014/main" id="{F901FDCC-107F-5AC6-5D97-B0BB9806D3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9734" y="4335008"/>
            <a:ext cx="540000" cy="3662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Gold Bar PNG Free Images with Transparent Background - (599 Free Downloads)">
            <a:extLst>
              <a:ext uri="{FF2B5EF4-FFF2-40B4-BE49-F238E27FC236}">
                <a16:creationId xmlns:a16="http://schemas.microsoft.com/office/drawing/2014/main" id="{2FE1F8A5-D79E-EBBC-297E-E01291EC4D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2164" y="4206769"/>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E3C935C-45EA-2E86-D345-2D0E07667117}"/>
              </a:ext>
            </a:extLst>
          </p:cNvPr>
          <p:cNvSpPr txBox="1"/>
          <p:nvPr/>
        </p:nvSpPr>
        <p:spPr>
          <a:xfrm rot="19960925">
            <a:off x="5153843" y="4230460"/>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981 t</a:t>
            </a:r>
            <a:endParaRPr lang="en-CA" sz="1000" dirty="0">
              <a:solidFill>
                <a:schemeClr val="bg1"/>
              </a:solidFill>
              <a:latin typeface="Times New Roman" panose="02020603050405020304" pitchFamily="18" charset="0"/>
              <a:cs typeface="Times New Roman" panose="02020603050405020304" pitchFamily="18" charset="0"/>
            </a:endParaRPr>
          </a:p>
        </p:txBody>
      </p:sp>
      <p:pic>
        <p:nvPicPr>
          <p:cNvPr id="44" name="Picture 10" descr="Gold Bar PNG Free Images with Transparent Background - (599 Free Downloads)">
            <a:extLst>
              <a:ext uri="{FF2B5EF4-FFF2-40B4-BE49-F238E27FC236}">
                <a16:creationId xmlns:a16="http://schemas.microsoft.com/office/drawing/2014/main" id="{F244B996-D3F2-C3B6-DB89-3DF8B19D51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0208" y="5022041"/>
            <a:ext cx="540000" cy="3662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Gold Bar PNG Free Images with Transparent Background - (599 Free Downloads)">
            <a:extLst>
              <a:ext uri="{FF2B5EF4-FFF2-40B4-BE49-F238E27FC236}">
                <a16:creationId xmlns:a16="http://schemas.microsoft.com/office/drawing/2014/main" id="{2BECA51F-91B5-131C-7F6E-B73D73D96A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8730" y="5058908"/>
            <a:ext cx="540000" cy="3662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Gold Bar PNG Free Images with Transparent Background - (599 Free Downloads)">
            <a:extLst>
              <a:ext uri="{FF2B5EF4-FFF2-40B4-BE49-F238E27FC236}">
                <a16:creationId xmlns:a16="http://schemas.microsoft.com/office/drawing/2014/main" id="{AF64EE46-4FA9-E9A7-A8AD-807C2EBCEF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1160" y="4930669"/>
            <a:ext cx="540000" cy="36622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D0570C2-D983-F1EF-71AD-ED858C723C15}"/>
              </a:ext>
            </a:extLst>
          </p:cNvPr>
          <p:cNvSpPr txBox="1"/>
          <p:nvPr/>
        </p:nvSpPr>
        <p:spPr>
          <a:xfrm rot="19960925">
            <a:off x="3273737" y="4947049"/>
            <a:ext cx="428017" cy="246221"/>
          </a:xfrm>
          <a:prstGeom prst="rect">
            <a:avLst/>
          </a:prstGeom>
          <a:noFill/>
        </p:spPr>
        <p:txBody>
          <a:bodyPr wrap="square" lIns="0" tIns="45720" rIns="0" bIns="45720" rtlCol="0">
            <a:spAutoFit/>
          </a:bodyPr>
          <a:lstStyle/>
          <a:p>
            <a:pPr algn="l"/>
            <a:r>
              <a:rPr lang="en-US" sz="1000" dirty="0">
                <a:solidFill>
                  <a:schemeClr val="bg1"/>
                </a:solidFill>
                <a:latin typeface="Times New Roman" panose="02020603050405020304" pitchFamily="18" charset="0"/>
                <a:cs typeface="Times New Roman" panose="02020603050405020304" pitchFamily="18" charset="0"/>
              </a:rPr>
              <a:t>545 t</a:t>
            </a:r>
            <a:endParaRPr lang="en-CA" sz="1000" dirty="0">
              <a:solidFill>
                <a:schemeClr val="bg1"/>
              </a:solidFill>
              <a:latin typeface="Times New Roman" panose="02020603050405020304" pitchFamily="18" charset="0"/>
              <a:cs typeface="Times New Roman" panose="02020603050405020304" pitchFamily="18" charset="0"/>
            </a:endParaRPr>
          </a:p>
        </p:txBody>
      </p:sp>
      <p:sp>
        <p:nvSpPr>
          <p:cNvPr id="5" name="Text Placeholder 3">
            <a:extLst>
              <a:ext uri="{FF2B5EF4-FFF2-40B4-BE49-F238E27FC236}">
                <a16:creationId xmlns:a16="http://schemas.microsoft.com/office/drawing/2014/main" id="{7F1C9A2A-F288-45F0-9ACD-722AE0C04B83}"/>
              </a:ext>
            </a:extLst>
          </p:cNvPr>
          <p:cNvSpPr>
            <a:spLocks noGrp="1"/>
          </p:cNvSpPr>
          <p:nvPr>
            <p:ph type="body" sz="quarter" idx="10"/>
          </p:nvPr>
        </p:nvSpPr>
        <p:spPr>
          <a:xfrm>
            <a:off x="5121212" y="302161"/>
            <a:ext cx="4608576" cy="128016"/>
          </a:xfrm>
        </p:spPr>
        <p:txBody>
          <a:bodyPr/>
          <a:lstStyle/>
          <a:p>
            <a:r>
              <a:rPr lang="en-CA" sz="800" dirty="0"/>
              <a:t>Commodity Markets: Gold</a:t>
            </a:r>
          </a:p>
        </p:txBody>
      </p:sp>
    </p:spTree>
    <p:extLst>
      <p:ext uri="{BB962C8B-B14F-4D97-AF65-F5344CB8AC3E}">
        <p14:creationId xmlns:p14="http://schemas.microsoft.com/office/powerpoint/2010/main" val="261814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S&amp;P Global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a:xfrm>
            <a:off x="331787" y="546288"/>
            <a:ext cx="9400032" cy="320040"/>
          </a:xfrm>
        </p:spPr>
        <p:txBody>
          <a:bodyPr/>
          <a:lstStyle/>
          <a:p>
            <a:r>
              <a:rPr lang="en-US" dirty="0"/>
              <a:t>Canadian Gold Production by Region</a:t>
            </a:r>
          </a:p>
        </p:txBody>
      </p:sp>
      <p:pic>
        <p:nvPicPr>
          <p:cNvPr id="20482" name="Picture 2" descr="SNL Image">
            <a:extLst>
              <a:ext uri="{FF2B5EF4-FFF2-40B4-BE49-F238E27FC236}">
                <a16:creationId xmlns:a16="http://schemas.microsoft.com/office/drawing/2014/main" id="{D068A7C9-6C08-205E-9510-80769B8923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88" b="15663"/>
          <a:stretch/>
        </p:blipFill>
        <p:spPr bwMode="auto">
          <a:xfrm>
            <a:off x="246723" y="1904304"/>
            <a:ext cx="7935045" cy="492543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8">
            <a:extLst>
              <a:ext uri="{FF2B5EF4-FFF2-40B4-BE49-F238E27FC236}">
                <a16:creationId xmlns:a16="http://schemas.microsoft.com/office/drawing/2014/main" id="{7A01AC32-158D-0571-FB02-26E8A257CEF8}"/>
              </a:ext>
            </a:extLst>
          </p:cNvPr>
          <p:cNvSpPr txBox="1">
            <a:spLocks/>
          </p:cNvSpPr>
          <p:nvPr/>
        </p:nvSpPr>
        <p:spPr>
          <a:xfrm>
            <a:off x="246723" y="1072544"/>
            <a:ext cx="9400032" cy="625544"/>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CA" sz="1800" kern="0" dirty="0"/>
              <a:t>BC hosts the largest gold reserves, but has low grades; Ontario accounts for three-quarters of Canada’s gold production</a:t>
            </a:r>
          </a:p>
        </p:txBody>
      </p:sp>
    </p:spTree>
    <p:extLst>
      <p:ext uri="{BB962C8B-B14F-4D97-AF65-F5344CB8AC3E}">
        <p14:creationId xmlns:p14="http://schemas.microsoft.com/office/powerpoint/2010/main" val="579735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S&amp;P Global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a:xfrm>
            <a:off x="331787" y="546288"/>
            <a:ext cx="9400032" cy="320040"/>
          </a:xfrm>
        </p:spPr>
        <p:txBody>
          <a:bodyPr/>
          <a:lstStyle/>
          <a:p>
            <a:r>
              <a:rPr lang="en-US" dirty="0"/>
              <a:t>Canadian Gold R&amp;R by Region</a:t>
            </a:r>
          </a:p>
        </p:txBody>
      </p:sp>
      <p:pic>
        <p:nvPicPr>
          <p:cNvPr id="21506" name="Picture 2" descr="SNL Image">
            <a:extLst>
              <a:ext uri="{FF2B5EF4-FFF2-40B4-BE49-F238E27FC236}">
                <a16:creationId xmlns:a16="http://schemas.microsoft.com/office/drawing/2014/main" id="{70E8E402-AC9D-67EE-A017-E22BC1DB0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27" b="22990"/>
          <a:stretch/>
        </p:blipFill>
        <p:spPr bwMode="auto">
          <a:xfrm>
            <a:off x="2271600" y="2169377"/>
            <a:ext cx="5515200" cy="356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1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S&amp;P Global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Estimated Canadian Gold Production</a:t>
            </a:r>
          </a:p>
        </p:txBody>
      </p:sp>
      <p:pic>
        <p:nvPicPr>
          <p:cNvPr id="16386" name="Picture 2" descr="SNL Image">
            <a:extLst>
              <a:ext uri="{FF2B5EF4-FFF2-40B4-BE49-F238E27FC236}">
                <a16:creationId xmlns:a16="http://schemas.microsoft.com/office/drawing/2014/main" id="{0F50BFB9-1D17-77D8-8C8D-8094D5CBD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82" b="16218"/>
          <a:stretch/>
        </p:blipFill>
        <p:spPr bwMode="auto">
          <a:xfrm>
            <a:off x="2270938" y="2233983"/>
            <a:ext cx="5516525" cy="343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88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Bloomberg, World Gold Council, S&amp;P Global</a:t>
            </a:r>
          </a:p>
        </p:txBody>
      </p:sp>
      <p:sp>
        <p:nvSpPr>
          <p:cNvPr id="7" name="Text Placeholder 6"/>
          <p:cNvSpPr>
            <a:spLocks noGrp="1"/>
          </p:cNvSpPr>
          <p:nvPr>
            <p:ph type="body" sz="quarter" idx="10"/>
          </p:nvPr>
        </p:nvSpPr>
        <p:spPr/>
        <p:txBody>
          <a:bodyPr/>
          <a:lstStyle/>
          <a:p>
            <a:r>
              <a:rPr lang="en-CA" sz="800" dirty="0"/>
              <a:t>Commodity Markets: Gold</a:t>
            </a:r>
          </a:p>
        </p:txBody>
      </p:sp>
      <p:sp>
        <p:nvSpPr>
          <p:cNvPr id="9" name="Content Placeholder 8"/>
          <p:cNvSpPr>
            <a:spLocks noGrp="1"/>
          </p:cNvSpPr>
          <p:nvPr>
            <p:ph sz="quarter" idx="14"/>
          </p:nvPr>
        </p:nvSpPr>
        <p:spPr>
          <a:xfrm>
            <a:off x="331217" y="1337183"/>
            <a:ext cx="4608576" cy="2686017"/>
          </a:xfrm>
        </p:spPr>
        <p:txBody>
          <a:bodyPr/>
          <a:lstStyle/>
          <a:p>
            <a:r>
              <a:rPr lang="en-US" sz="1600" dirty="0"/>
              <a:t>Costs are expected to remain high for precious metals, creating potential for margin compression if gold and silver prices soften</a:t>
            </a:r>
          </a:p>
          <a:p>
            <a:r>
              <a:rPr lang="en-US" sz="1600" dirty="0"/>
              <a:t>Various producers lifted cost guidance in 2022 citing inflationary pressures; only 30% producers met their original cost guidance</a:t>
            </a:r>
          </a:p>
          <a:p>
            <a:r>
              <a:rPr lang="en-US" sz="1600" dirty="0"/>
              <a:t>Unlike other business, gold miners are unable to pass higher costs on to consumers, resulting in margin compression/erosion </a:t>
            </a:r>
          </a:p>
          <a:p>
            <a:endParaRPr lang="en-US" dirty="0"/>
          </a:p>
        </p:txBody>
      </p:sp>
      <p:sp>
        <p:nvSpPr>
          <p:cNvPr id="6" name="Title 5"/>
          <p:cNvSpPr>
            <a:spLocks noGrp="1"/>
          </p:cNvSpPr>
          <p:nvPr>
            <p:ph type="title"/>
          </p:nvPr>
        </p:nvSpPr>
        <p:spPr/>
        <p:txBody>
          <a:bodyPr/>
          <a:lstStyle/>
          <a:p>
            <a:r>
              <a:rPr lang="en-US" dirty="0"/>
              <a:t>Production Costs</a:t>
            </a:r>
          </a:p>
        </p:txBody>
      </p:sp>
      <p:sp>
        <p:nvSpPr>
          <p:cNvPr id="13" name="Content Placeholder 12"/>
          <p:cNvSpPr>
            <a:spLocks noGrp="1"/>
          </p:cNvSpPr>
          <p:nvPr>
            <p:ph sz="quarter" idx="18"/>
          </p:nvPr>
        </p:nvSpPr>
        <p:spPr/>
        <p:txBody>
          <a:bodyPr/>
          <a:lstStyle/>
          <a:p>
            <a:pPr algn="ctr"/>
            <a:r>
              <a:rPr lang="en-US" dirty="0"/>
              <a:t>Cost Drivers</a:t>
            </a:r>
          </a:p>
        </p:txBody>
      </p:sp>
      <p:sp>
        <p:nvSpPr>
          <p:cNvPr id="14" name="Content Placeholder 13"/>
          <p:cNvSpPr>
            <a:spLocks noGrp="1"/>
          </p:cNvSpPr>
          <p:nvPr>
            <p:ph sz="quarter" idx="19"/>
          </p:nvPr>
        </p:nvSpPr>
        <p:spPr/>
        <p:txBody>
          <a:bodyPr/>
          <a:lstStyle/>
          <a:p>
            <a:pPr algn="ctr"/>
            <a:r>
              <a:rPr lang="en-US" dirty="0"/>
              <a:t>Gold Producer Operating Costs</a:t>
            </a:r>
            <a:endParaRPr lang="en-US" sz="1000" dirty="0"/>
          </a:p>
        </p:txBody>
      </p:sp>
      <p:sp>
        <p:nvSpPr>
          <p:cNvPr id="15" name="Content Placeholder 14"/>
          <p:cNvSpPr>
            <a:spLocks noGrp="1"/>
          </p:cNvSpPr>
          <p:nvPr>
            <p:ph sz="quarter" idx="20"/>
          </p:nvPr>
        </p:nvSpPr>
        <p:spPr/>
        <p:txBody>
          <a:bodyPr/>
          <a:lstStyle/>
          <a:p>
            <a:pPr algn="ctr"/>
            <a:r>
              <a:rPr lang="en-US" dirty="0"/>
              <a:t>Gold Producer Operating Costs by Inputs</a:t>
            </a:r>
          </a:p>
        </p:txBody>
      </p:sp>
      <p:sp>
        <p:nvSpPr>
          <p:cNvPr id="16" name="Content Placeholder 15"/>
          <p:cNvSpPr>
            <a:spLocks noGrp="1"/>
          </p:cNvSpPr>
          <p:nvPr>
            <p:ph sz="quarter" idx="21"/>
          </p:nvPr>
        </p:nvSpPr>
        <p:spPr/>
        <p:txBody>
          <a:bodyPr/>
          <a:lstStyle/>
          <a:p>
            <a:pPr algn="ctr"/>
            <a:r>
              <a:rPr lang="en-US" dirty="0"/>
              <a:t>Gold Mine Costs </a:t>
            </a:r>
            <a:r>
              <a:rPr lang="en-US" sz="1000" dirty="0"/>
              <a:t>(2021-2023E)</a:t>
            </a:r>
            <a:endParaRPr lang="en-US" dirty="0"/>
          </a:p>
        </p:txBody>
      </p:sp>
      <p:sp>
        <p:nvSpPr>
          <p:cNvPr id="17" name="Text Placeholder 8"/>
          <p:cNvSpPr>
            <a:spLocks noGrp="1"/>
          </p:cNvSpPr>
          <p:nvPr>
            <p:ph type="body" sz="quarter" idx="12"/>
          </p:nvPr>
        </p:nvSpPr>
        <p:spPr>
          <a:xfrm>
            <a:off x="331787" y="866851"/>
            <a:ext cx="9400032" cy="182880"/>
          </a:xfrm>
        </p:spPr>
        <p:txBody>
          <a:bodyPr/>
          <a:lstStyle/>
          <a:p>
            <a:r>
              <a:rPr lang="en-US" i="1" dirty="0"/>
              <a:t>Production costs rose in 2022</a:t>
            </a:r>
          </a:p>
        </p:txBody>
      </p:sp>
      <p:graphicFrame>
        <p:nvGraphicFramePr>
          <p:cNvPr id="18" name="Chart 17"/>
          <p:cNvGraphicFramePr>
            <a:graphicFrameLocks/>
          </p:cNvGraphicFramePr>
          <p:nvPr/>
        </p:nvGraphicFramePr>
        <p:xfrm>
          <a:off x="5124449" y="1371601"/>
          <a:ext cx="4617720" cy="2667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p:cNvGraphicFramePr>
            <a:graphicFrameLocks/>
          </p:cNvGraphicFramePr>
          <p:nvPr/>
        </p:nvGraphicFramePr>
        <p:xfrm>
          <a:off x="261938" y="4478691"/>
          <a:ext cx="4837176" cy="256032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18DCB86F-6FDF-FEE3-C8F4-ECC0A5A93214}"/>
              </a:ext>
            </a:extLst>
          </p:cNvPr>
          <p:cNvGrpSpPr/>
          <p:nvPr/>
        </p:nvGrpSpPr>
        <p:grpSpPr>
          <a:xfrm>
            <a:off x="5129211" y="4509403"/>
            <a:ext cx="4590288" cy="2496312"/>
            <a:chOff x="5129211" y="4509403"/>
            <a:chExt cx="4590288" cy="2496312"/>
          </a:xfrm>
        </p:grpSpPr>
        <p:graphicFrame>
          <p:nvGraphicFramePr>
            <p:cNvPr id="21" name="Chart 20"/>
            <p:cNvGraphicFramePr>
              <a:graphicFrameLocks/>
            </p:cNvGraphicFramePr>
            <p:nvPr>
              <p:extLst>
                <p:ext uri="{D42A27DB-BD31-4B8C-83A1-F6EECF244321}">
                  <p14:modId xmlns:p14="http://schemas.microsoft.com/office/powerpoint/2010/main" val="3060359832"/>
                </p:ext>
              </p:extLst>
            </p:nvPr>
          </p:nvGraphicFramePr>
          <p:xfrm>
            <a:off x="5129211" y="4509403"/>
            <a:ext cx="4590288" cy="2496312"/>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25C903C0-CACC-DB63-B300-02BFE956550F}"/>
                </a:ext>
              </a:extLst>
            </p:cNvPr>
            <p:cNvSpPr/>
            <p:nvPr/>
          </p:nvSpPr>
          <p:spPr bwMode="auto">
            <a:xfrm>
              <a:off x="7553327" y="4509403"/>
              <a:ext cx="85725" cy="1911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4239039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CA" dirty="0"/>
              <a:t>Source(s): S&amp;P Global</a:t>
            </a:r>
          </a:p>
        </p:txBody>
      </p:sp>
      <p:sp>
        <p:nvSpPr>
          <p:cNvPr id="15" name="Text Placeholder 14"/>
          <p:cNvSpPr>
            <a:spLocks noGrp="1"/>
          </p:cNvSpPr>
          <p:nvPr>
            <p:ph type="body" sz="quarter" idx="10"/>
          </p:nvPr>
        </p:nvSpPr>
        <p:spPr/>
        <p:txBody>
          <a:bodyPr/>
          <a:lstStyle/>
          <a:p>
            <a:r>
              <a:rPr lang="en-CA" sz="800" dirty="0"/>
              <a:t>Commodity Markets: Gold</a:t>
            </a:r>
          </a:p>
        </p:txBody>
      </p:sp>
      <p:sp>
        <p:nvSpPr>
          <p:cNvPr id="14" name="Title 13"/>
          <p:cNvSpPr>
            <a:spLocks noGrp="1"/>
          </p:cNvSpPr>
          <p:nvPr>
            <p:ph type="title"/>
          </p:nvPr>
        </p:nvSpPr>
        <p:spPr/>
        <p:txBody>
          <a:bodyPr/>
          <a:lstStyle/>
          <a:p>
            <a:r>
              <a:rPr lang="en-US" dirty="0"/>
              <a:t>Canadian Gold Mines vs. Global Average All-in Sustaining Costs (AISCs)</a:t>
            </a:r>
          </a:p>
        </p:txBody>
      </p:sp>
      <p:pic>
        <p:nvPicPr>
          <p:cNvPr id="22530" name="Picture 2" descr="SNL Image">
            <a:extLst>
              <a:ext uri="{FF2B5EF4-FFF2-40B4-BE49-F238E27FC236}">
                <a16:creationId xmlns:a16="http://schemas.microsoft.com/office/drawing/2014/main" id="{73C890A3-9D38-9675-FB40-696921B30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41" b="12391"/>
          <a:stretch/>
        </p:blipFill>
        <p:spPr bwMode="auto">
          <a:xfrm>
            <a:off x="368727" y="1686572"/>
            <a:ext cx="9320947" cy="452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167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91D600-D39E-E108-112D-DD3805192017}"/>
              </a:ext>
            </a:extLst>
          </p:cNvPr>
          <p:cNvSpPr>
            <a:spLocks noGrp="1"/>
          </p:cNvSpPr>
          <p:nvPr>
            <p:ph type="ftr" sz="quarter" idx="13"/>
          </p:nvPr>
        </p:nvSpPr>
        <p:spPr/>
        <p:txBody>
          <a:bodyPr/>
          <a:lstStyle/>
          <a:p>
            <a:r>
              <a:rPr lang="en-CA" dirty="0"/>
              <a:t>Source(s): World Gold Council, Kitco, Mining.com</a:t>
            </a:r>
          </a:p>
        </p:txBody>
      </p:sp>
      <p:sp>
        <p:nvSpPr>
          <p:cNvPr id="6" name="Text Placeholder 5">
            <a:extLst>
              <a:ext uri="{FF2B5EF4-FFF2-40B4-BE49-F238E27FC236}">
                <a16:creationId xmlns:a16="http://schemas.microsoft.com/office/drawing/2014/main" id="{2D31D38A-3C45-6BE6-12DE-F02CDF19AFB9}"/>
              </a:ext>
            </a:extLst>
          </p:cNvPr>
          <p:cNvSpPr>
            <a:spLocks noGrp="1"/>
          </p:cNvSpPr>
          <p:nvPr>
            <p:ph type="body" sz="quarter" idx="10"/>
          </p:nvPr>
        </p:nvSpPr>
        <p:spPr/>
        <p:txBody>
          <a:bodyPr/>
          <a:lstStyle/>
          <a:p>
            <a:r>
              <a:rPr lang="en-CA" sz="800" dirty="0"/>
              <a:t>Commodity Markets: Gold</a:t>
            </a:r>
          </a:p>
        </p:txBody>
      </p:sp>
      <p:sp>
        <p:nvSpPr>
          <p:cNvPr id="8" name="Content Placeholder 7">
            <a:extLst>
              <a:ext uri="{FF2B5EF4-FFF2-40B4-BE49-F238E27FC236}">
                <a16:creationId xmlns:a16="http://schemas.microsoft.com/office/drawing/2014/main" id="{AA1697C6-198A-94A6-5325-7AB751F2F523}"/>
              </a:ext>
            </a:extLst>
          </p:cNvPr>
          <p:cNvSpPr>
            <a:spLocks noGrp="1"/>
          </p:cNvSpPr>
          <p:nvPr>
            <p:ph sz="quarter" idx="14"/>
          </p:nvPr>
        </p:nvSpPr>
        <p:spPr/>
        <p:txBody>
          <a:bodyPr/>
          <a:lstStyle/>
          <a:p>
            <a:r>
              <a:rPr lang="en-CA" sz="1600" dirty="0"/>
              <a:t>Gold prices remain elevated in 2023 on the back of persistent inflationary pressures</a:t>
            </a:r>
          </a:p>
          <a:p>
            <a:pPr marL="0" indent="0">
              <a:buNone/>
            </a:pPr>
            <a:endParaRPr lang="en-CA" sz="100" dirty="0"/>
          </a:p>
          <a:p>
            <a:r>
              <a:rPr lang="en-CA" sz="1600" dirty="0"/>
              <a:t>Rates have been stabilizing and monetary policy is easing pointing to future rate cuts</a:t>
            </a:r>
          </a:p>
          <a:p>
            <a:pPr lvl="1"/>
            <a:r>
              <a:rPr lang="en-CA" sz="1600" dirty="0"/>
              <a:t>As a non-yielding assets, gold prices tend to perform well in a softer rates environment</a:t>
            </a:r>
          </a:p>
          <a:p>
            <a:pPr marL="0" indent="0">
              <a:buNone/>
            </a:pPr>
            <a:endParaRPr lang="en-CA" sz="100" dirty="0"/>
          </a:p>
          <a:p>
            <a:r>
              <a:rPr lang="en-CA" sz="1600" dirty="0"/>
              <a:t>Economic uncertainty and pending fears of a recission continue to support high gold prices</a:t>
            </a:r>
          </a:p>
          <a:p>
            <a:pPr lvl="1"/>
            <a:r>
              <a:rPr lang="en-CA" sz="1600" dirty="0"/>
              <a:t>U.S. bank failures (SVB, Signature Bank); Credit Suisse</a:t>
            </a:r>
          </a:p>
          <a:p>
            <a:pPr marL="228600" lvl="1" indent="0">
              <a:buNone/>
            </a:pPr>
            <a:endParaRPr lang="en-CA" sz="100" dirty="0"/>
          </a:p>
          <a:p>
            <a:r>
              <a:rPr lang="en-CA" sz="1600" dirty="0"/>
              <a:t>On going geopolitical tensions have spurred investors to seek investments in safe-haven assets</a:t>
            </a:r>
          </a:p>
          <a:p>
            <a:pPr lvl="1"/>
            <a:r>
              <a:rPr lang="en-CA" sz="1600" dirty="0"/>
              <a:t>Israel and Palestine war</a:t>
            </a:r>
          </a:p>
          <a:p>
            <a:pPr lvl="1"/>
            <a:r>
              <a:rPr lang="en-CA" sz="1600" dirty="0"/>
              <a:t>Russia and Ukraine war</a:t>
            </a:r>
          </a:p>
          <a:p>
            <a:pPr lvl="1"/>
            <a:r>
              <a:rPr lang="en-CA" sz="1600" dirty="0"/>
              <a:t>U.S.-China tensions</a:t>
            </a:r>
          </a:p>
          <a:p>
            <a:pPr lvl="1"/>
            <a:endParaRPr lang="en-CA" sz="100" dirty="0"/>
          </a:p>
          <a:p>
            <a:r>
              <a:rPr lang="en-CA" sz="1600" dirty="0"/>
              <a:t>Recovering demand across key gold markets</a:t>
            </a:r>
          </a:p>
          <a:p>
            <a:pPr lvl="1"/>
            <a:r>
              <a:rPr lang="en-CA" sz="1600" dirty="0"/>
              <a:t>China and the ramp-up following the COVID-19 lockdowns continues</a:t>
            </a:r>
          </a:p>
          <a:p>
            <a:pPr lvl="1"/>
            <a:r>
              <a:rPr lang="en-CA" sz="1600" dirty="0"/>
              <a:t>Central Bank buying increases on the backdrop of diversification and de-dollarization</a:t>
            </a:r>
          </a:p>
          <a:p>
            <a:pPr lvl="1"/>
            <a:endParaRPr lang="en-CA" sz="1600" dirty="0"/>
          </a:p>
          <a:p>
            <a:pPr lvl="1"/>
            <a:endParaRPr lang="en-CA" sz="1600" dirty="0"/>
          </a:p>
        </p:txBody>
      </p:sp>
      <p:sp>
        <p:nvSpPr>
          <p:cNvPr id="5" name="Title 4">
            <a:extLst>
              <a:ext uri="{FF2B5EF4-FFF2-40B4-BE49-F238E27FC236}">
                <a16:creationId xmlns:a16="http://schemas.microsoft.com/office/drawing/2014/main" id="{00C8DDE4-2751-99F3-2B56-F0DB48D9DA9C}"/>
              </a:ext>
            </a:extLst>
          </p:cNvPr>
          <p:cNvSpPr>
            <a:spLocks noGrp="1"/>
          </p:cNvSpPr>
          <p:nvPr>
            <p:ph type="title"/>
          </p:nvPr>
        </p:nvSpPr>
        <p:spPr/>
        <p:txBody>
          <a:bodyPr/>
          <a:lstStyle/>
          <a:p>
            <a:r>
              <a:rPr lang="en-CA" dirty="0"/>
              <a:t>Gold Market Commentary</a:t>
            </a:r>
          </a:p>
        </p:txBody>
      </p:sp>
    </p:spTree>
    <p:extLst>
      <p:ext uri="{BB962C8B-B14F-4D97-AF65-F5344CB8AC3E}">
        <p14:creationId xmlns:p14="http://schemas.microsoft.com/office/powerpoint/2010/main" val="3963499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Commodity Markets: Uranium</a:t>
            </a:r>
          </a:p>
          <a:p>
            <a:endParaRPr lang="en-CA" sz="2800" dirty="0"/>
          </a:p>
        </p:txBody>
      </p:sp>
    </p:spTree>
    <p:extLst>
      <p:ext uri="{BB962C8B-B14F-4D97-AF65-F5344CB8AC3E}">
        <p14:creationId xmlns:p14="http://schemas.microsoft.com/office/powerpoint/2010/main" val="2565084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A79797-5F56-94E9-A9CD-406F0082269E}"/>
              </a:ext>
            </a:extLst>
          </p:cNvPr>
          <p:cNvSpPr>
            <a:spLocks noGrp="1"/>
          </p:cNvSpPr>
          <p:nvPr>
            <p:ph sz="quarter" idx="14"/>
          </p:nvPr>
        </p:nvSpPr>
        <p:spPr/>
        <p:txBody>
          <a:bodyPr/>
          <a:lstStyle/>
          <a:p>
            <a:endParaRPr lang="en-CA" sz="1200" dirty="0"/>
          </a:p>
          <a:p>
            <a:endParaRPr lang="en-CA" dirty="0"/>
          </a:p>
          <a:p>
            <a:r>
              <a:rPr lang="en-CA" sz="1600" b="1" dirty="0"/>
              <a:t>Uranium is a naturally occurring radioactive element, used primarily as fuel in nuclear power plants to generate electricity</a:t>
            </a:r>
          </a:p>
          <a:p>
            <a:pPr lvl="1"/>
            <a:r>
              <a:rPr lang="en-CA" sz="1400" dirty="0"/>
              <a:t>Canada is the second largest producer of uranium in the world, accounting for 13% of global production in 2022</a:t>
            </a:r>
          </a:p>
          <a:p>
            <a:pPr marL="228600" lvl="1" indent="0">
              <a:buNone/>
            </a:pPr>
            <a:endParaRPr lang="en-CA" sz="1400" dirty="0"/>
          </a:p>
          <a:p>
            <a:pPr marL="0" indent="0">
              <a:buNone/>
            </a:pPr>
            <a:endParaRPr lang="en-CA" sz="1400" dirty="0"/>
          </a:p>
          <a:p>
            <a:r>
              <a:rPr lang="en-CA" sz="1600" b="1" dirty="0"/>
              <a:t>Uranium is used almost entirely as a fuel for generating electricity in nuclear power plants</a:t>
            </a:r>
          </a:p>
          <a:p>
            <a:pPr lvl="1"/>
            <a:r>
              <a:rPr lang="en-CA" sz="1400" dirty="0"/>
              <a:t>Over 99% of all uranium mined is used for energy generation, with less than 1% going towards medical or military uses</a:t>
            </a:r>
          </a:p>
          <a:p>
            <a:pPr lvl="1"/>
            <a:r>
              <a:rPr lang="en-CA" sz="1400" dirty="0"/>
              <a:t>Nuclear power is greenhouse gas free and accounted for 15% of Canada’s electricity generation in 2022</a:t>
            </a:r>
          </a:p>
          <a:p>
            <a:pPr marL="228600" lvl="1" indent="0">
              <a:buNone/>
            </a:pPr>
            <a:endParaRPr lang="en-CA" sz="1400" dirty="0"/>
          </a:p>
          <a:p>
            <a:endParaRPr lang="en-CA" sz="1600" dirty="0"/>
          </a:p>
          <a:p>
            <a:r>
              <a:rPr lang="en-CA" sz="1600" b="1" dirty="0"/>
              <a:t>Uranium is governed by non-proliferation agreements which dictate that uranium must be used for peaceful purposes</a:t>
            </a:r>
          </a:p>
          <a:p>
            <a:pPr lvl="1"/>
            <a:r>
              <a:rPr lang="en-CA" sz="1400" dirty="0"/>
              <a:t>The Nuclear Non-Proliferation Treaty is a key international agreement aimed at preventing the proliferation of nuclear weaponry </a:t>
            </a:r>
          </a:p>
          <a:p>
            <a:endParaRPr lang="en-CA" dirty="0"/>
          </a:p>
        </p:txBody>
      </p:sp>
      <p:sp>
        <p:nvSpPr>
          <p:cNvPr id="6" name="Title 5">
            <a:extLst>
              <a:ext uri="{FF2B5EF4-FFF2-40B4-BE49-F238E27FC236}">
                <a16:creationId xmlns:a16="http://schemas.microsoft.com/office/drawing/2014/main" id="{97661680-7C48-5504-CD63-0A9F329F3FEB}"/>
              </a:ext>
            </a:extLst>
          </p:cNvPr>
          <p:cNvSpPr>
            <a:spLocks noGrp="1"/>
          </p:cNvSpPr>
          <p:nvPr>
            <p:ph type="title"/>
          </p:nvPr>
        </p:nvSpPr>
        <p:spPr/>
        <p:txBody>
          <a:bodyPr/>
          <a:lstStyle/>
          <a:p>
            <a:r>
              <a:rPr lang="en-CA" dirty="0"/>
              <a:t>Uranium: Introduction</a:t>
            </a:r>
          </a:p>
        </p:txBody>
      </p:sp>
      <p:sp>
        <p:nvSpPr>
          <p:cNvPr id="3" name="Text Placeholder 3">
            <a:extLst>
              <a:ext uri="{FF2B5EF4-FFF2-40B4-BE49-F238E27FC236}">
                <a16:creationId xmlns:a16="http://schemas.microsoft.com/office/drawing/2014/main" id="{5B726C02-CC0A-3F7E-A9EE-5F8FF7676A40}"/>
              </a:ext>
            </a:extLst>
          </p:cNvPr>
          <p:cNvSpPr txBox="1">
            <a:spLocks/>
          </p:cNvSpPr>
          <p:nvPr/>
        </p:nvSpPr>
        <p:spPr bwMode="gray">
          <a:xfrm>
            <a:off x="5126128" y="322108"/>
            <a:ext cx="4608576" cy="1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Commodity Markets: Uranium</a:t>
            </a:r>
          </a:p>
        </p:txBody>
      </p:sp>
    </p:spTree>
    <p:extLst>
      <p:ext uri="{BB962C8B-B14F-4D97-AF65-F5344CB8AC3E}">
        <p14:creationId xmlns:p14="http://schemas.microsoft.com/office/powerpoint/2010/main" val="216142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8E901E-927F-3C5F-A269-68F3D7783E0B}"/>
              </a:ext>
            </a:extLst>
          </p:cNvPr>
          <p:cNvSpPr>
            <a:spLocks noGrp="1"/>
          </p:cNvSpPr>
          <p:nvPr>
            <p:ph type="title"/>
          </p:nvPr>
        </p:nvSpPr>
        <p:spPr/>
        <p:txBody>
          <a:bodyPr/>
          <a:lstStyle/>
          <a:p>
            <a:r>
              <a:rPr lang="en-US" dirty="0"/>
              <a:t>Biggest Gold mines in Canada by Output</a:t>
            </a:r>
          </a:p>
        </p:txBody>
      </p:sp>
      <p:pic>
        <p:nvPicPr>
          <p:cNvPr id="7" name="Picture 6">
            <a:extLst>
              <a:ext uri="{FF2B5EF4-FFF2-40B4-BE49-F238E27FC236}">
                <a16:creationId xmlns:a16="http://schemas.microsoft.com/office/drawing/2014/main" id="{666D6CF4-BDD4-9F71-B53C-0730E3DC50FF}"/>
              </a:ext>
            </a:extLst>
          </p:cNvPr>
          <p:cNvPicPr>
            <a:picLocks noChangeAspect="1"/>
          </p:cNvPicPr>
          <p:nvPr/>
        </p:nvPicPr>
        <p:blipFill>
          <a:blip r:embed="rId2"/>
          <a:stretch>
            <a:fillRect/>
          </a:stretch>
        </p:blipFill>
        <p:spPr>
          <a:xfrm>
            <a:off x="327151" y="1151635"/>
            <a:ext cx="6317970" cy="5032189"/>
          </a:xfrm>
          <a:prstGeom prst="rect">
            <a:avLst/>
          </a:prstGeom>
        </p:spPr>
      </p:pic>
      <p:pic>
        <p:nvPicPr>
          <p:cNvPr id="2050" name="Picture 2" descr="Detour Lake mine now fully connected to 5G wireless - Northern Ontario  Business">
            <a:extLst>
              <a:ext uri="{FF2B5EF4-FFF2-40B4-BE49-F238E27FC236}">
                <a16:creationId xmlns:a16="http://schemas.microsoft.com/office/drawing/2014/main" id="{24C95DCF-9206-BA3E-7A90-4C741614B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599" y="2840795"/>
            <a:ext cx="2942189" cy="16538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01F509-8AB4-FFC2-0D26-9DFABCF97F57}"/>
              </a:ext>
            </a:extLst>
          </p:cNvPr>
          <p:cNvSpPr txBox="1"/>
          <p:nvPr/>
        </p:nvSpPr>
        <p:spPr>
          <a:xfrm>
            <a:off x="7096320" y="4494662"/>
            <a:ext cx="2324746" cy="246221"/>
          </a:xfrm>
          <a:prstGeom prst="rect">
            <a:avLst/>
          </a:prstGeom>
          <a:noFill/>
        </p:spPr>
        <p:txBody>
          <a:bodyPr wrap="square" lIns="0" tIns="45720" rIns="0" bIns="45720" rtlCol="0">
            <a:spAutoFit/>
          </a:bodyPr>
          <a:lstStyle/>
          <a:p>
            <a:r>
              <a:rPr lang="en-US" sz="1000" dirty="0">
                <a:latin typeface="Times New Roman" panose="02020603050405020304" pitchFamily="18" charset="0"/>
                <a:cs typeface="Times New Roman" panose="02020603050405020304" pitchFamily="18" charset="0"/>
              </a:rPr>
              <a:t>Detour Lake Mine - Northern Ontario</a:t>
            </a:r>
          </a:p>
        </p:txBody>
      </p:sp>
      <p:sp>
        <p:nvSpPr>
          <p:cNvPr id="10" name="Text Placeholder 3">
            <a:extLst>
              <a:ext uri="{FF2B5EF4-FFF2-40B4-BE49-F238E27FC236}">
                <a16:creationId xmlns:a16="http://schemas.microsoft.com/office/drawing/2014/main" id="{2CCBBB43-A332-B4D5-C584-511613CF59CE}"/>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52C5F69D-7B7A-E41B-3AAF-046B8147E1A7}"/>
              </a:ext>
            </a:extLst>
          </p:cNvPr>
          <p:cNvSpPr>
            <a:spLocks noGrp="1"/>
          </p:cNvSpPr>
          <p:nvPr>
            <p:ph type="ftr" sz="quarter" idx="13"/>
          </p:nvPr>
        </p:nvSpPr>
        <p:spPr>
          <a:xfrm>
            <a:off x="642938" y="7035954"/>
            <a:ext cx="6400800" cy="414338"/>
          </a:xfrm>
        </p:spPr>
        <p:txBody>
          <a:bodyPr/>
          <a:lstStyle/>
          <a:p>
            <a:r>
              <a:rPr lang="en-CA" dirty="0"/>
              <a:t>Source(s): Kitco</a:t>
            </a:r>
          </a:p>
          <a:p>
            <a:endParaRPr lang="en-CA" dirty="0"/>
          </a:p>
          <a:p>
            <a:endParaRPr lang="en-CA" dirty="0"/>
          </a:p>
        </p:txBody>
      </p:sp>
    </p:spTree>
    <p:extLst>
      <p:ext uri="{BB962C8B-B14F-4D97-AF65-F5344CB8AC3E}">
        <p14:creationId xmlns:p14="http://schemas.microsoft.com/office/powerpoint/2010/main" val="21070120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B74F7-E7F3-2F4A-8247-85671879CD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31200" y="4571813"/>
            <a:ext cx="9396000" cy="2314487"/>
          </a:xfrm>
          <a:prstGeom prst="rect">
            <a:avLst/>
          </a:prstGeom>
        </p:spPr>
      </p:pic>
      <p:sp>
        <p:nvSpPr>
          <p:cNvPr id="3" name="Footer Placeholder 2">
            <a:extLst>
              <a:ext uri="{FF2B5EF4-FFF2-40B4-BE49-F238E27FC236}">
                <a16:creationId xmlns:a16="http://schemas.microsoft.com/office/drawing/2014/main" id="{F985630A-BC36-0090-897B-06D5F3E0C55B}"/>
              </a:ext>
            </a:extLst>
          </p:cNvPr>
          <p:cNvSpPr>
            <a:spLocks noGrp="1"/>
          </p:cNvSpPr>
          <p:nvPr>
            <p:ph type="ftr" sz="quarter" idx="13"/>
          </p:nvPr>
        </p:nvSpPr>
        <p:spPr/>
        <p:txBody>
          <a:bodyPr/>
          <a:lstStyle/>
          <a:p>
            <a:r>
              <a:rPr lang="en-CA" dirty="0"/>
              <a:t>Source(s): NexGen company filings, Ycharts</a:t>
            </a:r>
          </a:p>
        </p:txBody>
      </p:sp>
      <p:sp>
        <p:nvSpPr>
          <p:cNvPr id="6" name="Title 5">
            <a:extLst>
              <a:ext uri="{FF2B5EF4-FFF2-40B4-BE49-F238E27FC236}">
                <a16:creationId xmlns:a16="http://schemas.microsoft.com/office/drawing/2014/main" id="{E35C1338-9208-DD1B-8364-1E598E1845BC}"/>
              </a:ext>
            </a:extLst>
          </p:cNvPr>
          <p:cNvSpPr>
            <a:spLocks noGrp="1"/>
          </p:cNvSpPr>
          <p:nvPr>
            <p:ph type="title"/>
          </p:nvPr>
        </p:nvSpPr>
        <p:spPr/>
        <p:txBody>
          <a:bodyPr/>
          <a:lstStyle/>
          <a:p>
            <a:r>
              <a:rPr lang="en-CA" dirty="0"/>
              <a:t>Uranium: Uses and Price Trends</a:t>
            </a:r>
          </a:p>
        </p:txBody>
      </p:sp>
      <p:sp>
        <p:nvSpPr>
          <p:cNvPr id="8" name="Content Placeholder 7">
            <a:extLst>
              <a:ext uri="{FF2B5EF4-FFF2-40B4-BE49-F238E27FC236}">
                <a16:creationId xmlns:a16="http://schemas.microsoft.com/office/drawing/2014/main" id="{0614DA36-C1C8-F643-F718-116F932C5000}"/>
              </a:ext>
            </a:extLst>
          </p:cNvPr>
          <p:cNvSpPr>
            <a:spLocks noGrp="1"/>
          </p:cNvSpPr>
          <p:nvPr>
            <p:ph sz="quarter" idx="18"/>
          </p:nvPr>
        </p:nvSpPr>
        <p:spPr/>
        <p:txBody>
          <a:bodyPr/>
          <a:lstStyle/>
          <a:p>
            <a:r>
              <a:rPr lang="en-CA" dirty="0"/>
              <a:t>Uranium Usage in Energy</a:t>
            </a:r>
          </a:p>
        </p:txBody>
      </p:sp>
      <p:sp>
        <p:nvSpPr>
          <p:cNvPr id="9" name="Content Placeholder 8">
            <a:extLst>
              <a:ext uri="{FF2B5EF4-FFF2-40B4-BE49-F238E27FC236}">
                <a16:creationId xmlns:a16="http://schemas.microsoft.com/office/drawing/2014/main" id="{1F5FE49D-E02A-F98F-8351-B35A508DA307}"/>
              </a:ext>
            </a:extLst>
          </p:cNvPr>
          <p:cNvSpPr>
            <a:spLocks noGrp="1"/>
          </p:cNvSpPr>
          <p:nvPr>
            <p:ph sz="quarter" idx="20"/>
          </p:nvPr>
        </p:nvSpPr>
        <p:spPr/>
        <p:txBody>
          <a:bodyPr/>
          <a:lstStyle/>
          <a:p>
            <a:r>
              <a:rPr lang="en-CA" dirty="0"/>
              <a:t>Uranium 1 YR Price Chart</a:t>
            </a:r>
          </a:p>
        </p:txBody>
      </p:sp>
      <p:sp>
        <p:nvSpPr>
          <p:cNvPr id="5" name="Text Placeholder 3">
            <a:extLst>
              <a:ext uri="{FF2B5EF4-FFF2-40B4-BE49-F238E27FC236}">
                <a16:creationId xmlns:a16="http://schemas.microsoft.com/office/drawing/2014/main" id="{E4639AD4-6736-3D7A-0FAC-1C95E51038BE}"/>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pic>
        <p:nvPicPr>
          <p:cNvPr id="11" name="Picture 10">
            <a:extLst>
              <a:ext uri="{FF2B5EF4-FFF2-40B4-BE49-F238E27FC236}">
                <a16:creationId xmlns:a16="http://schemas.microsoft.com/office/drawing/2014/main" id="{2F8CD603-AB9E-0AE4-2A3F-5CC27CB2867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90063" y="1529795"/>
            <a:ext cx="7878274" cy="2534004"/>
          </a:xfrm>
          <a:prstGeom prst="rect">
            <a:avLst/>
          </a:prstGeom>
        </p:spPr>
      </p:pic>
    </p:spTree>
    <p:extLst>
      <p:ext uri="{BB962C8B-B14F-4D97-AF65-F5344CB8AC3E}">
        <p14:creationId xmlns:p14="http://schemas.microsoft.com/office/powerpoint/2010/main" val="3309877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27EE8B-AD41-5648-906F-7327E09E6C26}"/>
              </a:ext>
            </a:extLst>
          </p:cNvPr>
          <p:cNvSpPr>
            <a:spLocks noGrp="1"/>
          </p:cNvSpPr>
          <p:nvPr>
            <p:ph type="ftr" sz="quarter" idx="13"/>
          </p:nvPr>
        </p:nvSpPr>
        <p:spPr/>
        <p:txBody>
          <a:bodyPr/>
          <a:lstStyle/>
          <a:p>
            <a:r>
              <a:rPr lang="en-CA" dirty="0"/>
              <a:t>Source(s): Natural Resources Canada</a:t>
            </a:r>
          </a:p>
          <a:p>
            <a:endParaRPr lang="en-CA" dirty="0"/>
          </a:p>
        </p:txBody>
      </p:sp>
      <p:sp>
        <p:nvSpPr>
          <p:cNvPr id="6" name="Title 5">
            <a:extLst>
              <a:ext uri="{FF2B5EF4-FFF2-40B4-BE49-F238E27FC236}">
                <a16:creationId xmlns:a16="http://schemas.microsoft.com/office/drawing/2014/main" id="{D720D9DD-124E-752B-9A90-6181E477F8B7}"/>
              </a:ext>
            </a:extLst>
          </p:cNvPr>
          <p:cNvSpPr>
            <a:spLocks noGrp="1"/>
          </p:cNvSpPr>
          <p:nvPr>
            <p:ph type="title"/>
          </p:nvPr>
        </p:nvSpPr>
        <p:spPr/>
        <p:txBody>
          <a:bodyPr/>
          <a:lstStyle/>
          <a:p>
            <a:r>
              <a:rPr lang="en-CA" dirty="0"/>
              <a:t>Canadian Uranium Production </a:t>
            </a:r>
          </a:p>
        </p:txBody>
      </p:sp>
      <p:pic>
        <p:nvPicPr>
          <p:cNvPr id="8" name="Picture 7">
            <a:extLst>
              <a:ext uri="{FF2B5EF4-FFF2-40B4-BE49-F238E27FC236}">
                <a16:creationId xmlns:a16="http://schemas.microsoft.com/office/drawing/2014/main" id="{F589E675-C375-A52C-9855-FFC985BBC540}"/>
              </a:ext>
            </a:extLst>
          </p:cNvPr>
          <p:cNvPicPr>
            <a:picLocks noChangeAspect="1"/>
          </p:cNvPicPr>
          <p:nvPr/>
        </p:nvPicPr>
        <p:blipFill>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4800" y="1969566"/>
            <a:ext cx="6868800" cy="3833267"/>
          </a:xfrm>
          <a:prstGeom prst="rect">
            <a:avLst/>
          </a:prstGeom>
        </p:spPr>
      </p:pic>
      <p:sp>
        <p:nvSpPr>
          <p:cNvPr id="9" name="Text Placeholder 3">
            <a:extLst>
              <a:ext uri="{FF2B5EF4-FFF2-40B4-BE49-F238E27FC236}">
                <a16:creationId xmlns:a16="http://schemas.microsoft.com/office/drawing/2014/main" id="{FF2D50B7-DE57-01AC-8A0D-4CB5F825AE9F}"/>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15541894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304965-3F2F-4CB9-8471-85A3180CC4EC}"/>
              </a:ext>
            </a:extLst>
          </p:cNvPr>
          <p:cNvSpPr>
            <a:spLocks noGrp="1"/>
          </p:cNvSpPr>
          <p:nvPr>
            <p:ph type="ftr" sz="quarter" idx="13"/>
          </p:nvPr>
        </p:nvSpPr>
        <p:spPr/>
        <p:txBody>
          <a:bodyPr/>
          <a:lstStyle/>
          <a:p>
            <a:r>
              <a:rPr lang="en-CA" dirty="0"/>
              <a:t>Source(s): Natural Resources Canada</a:t>
            </a:r>
          </a:p>
        </p:txBody>
      </p:sp>
      <p:sp>
        <p:nvSpPr>
          <p:cNvPr id="6" name="Title 5">
            <a:extLst>
              <a:ext uri="{FF2B5EF4-FFF2-40B4-BE49-F238E27FC236}">
                <a16:creationId xmlns:a16="http://schemas.microsoft.com/office/drawing/2014/main" id="{8574F69B-AC0B-491F-B521-DE64C8C32091}"/>
              </a:ext>
            </a:extLst>
          </p:cNvPr>
          <p:cNvSpPr>
            <a:spLocks noGrp="1"/>
          </p:cNvSpPr>
          <p:nvPr>
            <p:ph type="title"/>
          </p:nvPr>
        </p:nvSpPr>
        <p:spPr/>
        <p:txBody>
          <a:bodyPr/>
          <a:lstStyle/>
          <a:p>
            <a:r>
              <a:rPr lang="en-US" dirty="0"/>
              <a:t>Canadian Uranium Mining and Processing Project Map</a:t>
            </a:r>
          </a:p>
        </p:txBody>
      </p:sp>
      <p:pic>
        <p:nvPicPr>
          <p:cNvPr id="1026" name="Picture 2" descr="Uranium and nuclear power facts">
            <a:extLst>
              <a:ext uri="{FF2B5EF4-FFF2-40B4-BE49-F238E27FC236}">
                <a16:creationId xmlns:a16="http://schemas.microsoft.com/office/drawing/2014/main" id="{2CFBF4A6-767C-4F9A-9677-6F241437506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47953" y="1293242"/>
            <a:ext cx="5962494" cy="5185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423C8152-CEFC-4BF7-A9EF-CE10DF395FF0}"/>
              </a:ext>
            </a:extLst>
          </p:cNvPr>
          <p:cNvSpPr txBox="1">
            <a:spLocks/>
          </p:cNvSpPr>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Commodity Markets: Uranium</a:t>
            </a:r>
          </a:p>
        </p:txBody>
      </p:sp>
    </p:spTree>
    <p:extLst>
      <p:ext uri="{BB962C8B-B14F-4D97-AF65-F5344CB8AC3E}">
        <p14:creationId xmlns:p14="http://schemas.microsoft.com/office/powerpoint/2010/main" val="4024756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Nuclear facility – Key Lake Operation - Canadian Nuclear Safety Commission">
            <a:extLst>
              <a:ext uri="{FF2B5EF4-FFF2-40B4-BE49-F238E27FC236}">
                <a16:creationId xmlns:a16="http://schemas.microsoft.com/office/drawing/2014/main" id="{4D091160-9D77-BD22-CAC4-5948231777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82"/>
          <a:stretch/>
        </p:blipFill>
        <p:spPr bwMode="auto">
          <a:xfrm>
            <a:off x="5103371" y="4422161"/>
            <a:ext cx="4634445" cy="25393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abbit Lake - Suspended - Uranium Operations - Businesses - Cameco">
            <a:extLst>
              <a:ext uri="{FF2B5EF4-FFF2-40B4-BE49-F238E27FC236}">
                <a16:creationId xmlns:a16="http://schemas.microsoft.com/office/drawing/2014/main" id="{DB8A27CA-4BCC-7FF6-597F-9D9DF8970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69"/>
          <a:stretch/>
        </p:blipFill>
        <p:spPr bwMode="auto">
          <a:xfrm>
            <a:off x="341850" y="4430890"/>
            <a:ext cx="4619174"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igar Lake Project (CA) - Thyssen Mining Construction Canada">
            <a:extLst>
              <a:ext uri="{FF2B5EF4-FFF2-40B4-BE49-F238E27FC236}">
                <a16:creationId xmlns:a16="http://schemas.microsoft.com/office/drawing/2014/main" id="{8FA3D576-2103-35A7-DE0A-6C52B26831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68"/>
          <a:stretch/>
        </p:blipFill>
        <p:spPr bwMode="auto">
          <a:xfrm>
            <a:off x="348417" y="1323931"/>
            <a:ext cx="460143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cArthur River Mine - Mining Technology">
            <a:extLst>
              <a:ext uri="{FF2B5EF4-FFF2-40B4-BE49-F238E27FC236}">
                <a16:creationId xmlns:a16="http://schemas.microsoft.com/office/drawing/2014/main" id="{E269FF9E-A174-BC17-B2A9-485332C8BD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32" b="5201"/>
          <a:stretch/>
        </p:blipFill>
        <p:spPr bwMode="auto">
          <a:xfrm>
            <a:off x="5105745" y="1313298"/>
            <a:ext cx="4634445"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FB72043-D829-B32A-6231-CD4E4BAF291F}"/>
              </a:ext>
            </a:extLst>
          </p:cNvPr>
          <p:cNvSpPr>
            <a:spLocks noGrp="1"/>
          </p:cNvSpPr>
          <p:nvPr>
            <p:ph type="title"/>
          </p:nvPr>
        </p:nvSpPr>
        <p:spPr/>
        <p:txBody>
          <a:bodyPr/>
          <a:lstStyle/>
          <a:p>
            <a:r>
              <a:rPr lang="en-CA" dirty="0"/>
              <a:t>Top Canadian Uranium Mines</a:t>
            </a:r>
          </a:p>
        </p:txBody>
      </p:sp>
      <p:sp>
        <p:nvSpPr>
          <p:cNvPr id="10" name="Content Placeholder 9">
            <a:extLst>
              <a:ext uri="{FF2B5EF4-FFF2-40B4-BE49-F238E27FC236}">
                <a16:creationId xmlns:a16="http://schemas.microsoft.com/office/drawing/2014/main" id="{BC04AF92-34B2-96AF-D70A-ECADDA4318D2}"/>
              </a:ext>
            </a:extLst>
          </p:cNvPr>
          <p:cNvSpPr>
            <a:spLocks noGrp="1"/>
          </p:cNvSpPr>
          <p:nvPr>
            <p:ph sz="quarter" idx="18"/>
          </p:nvPr>
        </p:nvSpPr>
        <p:spPr/>
        <p:txBody>
          <a:bodyPr/>
          <a:lstStyle/>
          <a:p>
            <a:r>
              <a:rPr lang="en-CA" dirty="0"/>
              <a:t>Cigar Lake Mine</a:t>
            </a:r>
          </a:p>
        </p:txBody>
      </p:sp>
      <p:sp>
        <p:nvSpPr>
          <p:cNvPr id="11" name="Content Placeholder 10">
            <a:extLst>
              <a:ext uri="{FF2B5EF4-FFF2-40B4-BE49-F238E27FC236}">
                <a16:creationId xmlns:a16="http://schemas.microsoft.com/office/drawing/2014/main" id="{7136C017-721B-A858-AF61-C67666E5FB65}"/>
              </a:ext>
            </a:extLst>
          </p:cNvPr>
          <p:cNvSpPr>
            <a:spLocks noGrp="1"/>
          </p:cNvSpPr>
          <p:nvPr>
            <p:ph sz="quarter" idx="19"/>
          </p:nvPr>
        </p:nvSpPr>
        <p:spPr/>
        <p:txBody>
          <a:bodyPr/>
          <a:lstStyle/>
          <a:p>
            <a:r>
              <a:rPr lang="en-CA" dirty="0"/>
              <a:t>McArthur River Mine</a:t>
            </a:r>
          </a:p>
        </p:txBody>
      </p:sp>
      <p:sp>
        <p:nvSpPr>
          <p:cNvPr id="12" name="Content Placeholder 11">
            <a:extLst>
              <a:ext uri="{FF2B5EF4-FFF2-40B4-BE49-F238E27FC236}">
                <a16:creationId xmlns:a16="http://schemas.microsoft.com/office/drawing/2014/main" id="{97297760-F4B0-CF2B-4527-5B95055E878B}"/>
              </a:ext>
            </a:extLst>
          </p:cNvPr>
          <p:cNvSpPr>
            <a:spLocks noGrp="1"/>
          </p:cNvSpPr>
          <p:nvPr>
            <p:ph sz="quarter" idx="20"/>
          </p:nvPr>
        </p:nvSpPr>
        <p:spPr/>
        <p:txBody>
          <a:bodyPr/>
          <a:lstStyle/>
          <a:p>
            <a:r>
              <a:rPr lang="en-CA" dirty="0"/>
              <a:t>Rabbit Lake Mine </a:t>
            </a:r>
          </a:p>
        </p:txBody>
      </p:sp>
      <p:sp>
        <p:nvSpPr>
          <p:cNvPr id="13" name="Content Placeholder 12">
            <a:extLst>
              <a:ext uri="{FF2B5EF4-FFF2-40B4-BE49-F238E27FC236}">
                <a16:creationId xmlns:a16="http://schemas.microsoft.com/office/drawing/2014/main" id="{3DB6B6F3-2A73-1CE5-5702-60077F468B06}"/>
              </a:ext>
            </a:extLst>
          </p:cNvPr>
          <p:cNvSpPr>
            <a:spLocks noGrp="1"/>
          </p:cNvSpPr>
          <p:nvPr>
            <p:ph sz="quarter" idx="21"/>
          </p:nvPr>
        </p:nvSpPr>
        <p:spPr/>
        <p:txBody>
          <a:bodyPr/>
          <a:lstStyle/>
          <a:p>
            <a:r>
              <a:rPr lang="en-CA" dirty="0"/>
              <a:t>Key Lake Mine</a:t>
            </a:r>
          </a:p>
        </p:txBody>
      </p:sp>
      <p:sp>
        <p:nvSpPr>
          <p:cNvPr id="14" name="Text Placeholder 3">
            <a:extLst>
              <a:ext uri="{FF2B5EF4-FFF2-40B4-BE49-F238E27FC236}">
                <a16:creationId xmlns:a16="http://schemas.microsoft.com/office/drawing/2014/main" id="{A71E0736-E214-EBF6-09FF-C2048E4730F5}"/>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1835625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83CB74-306D-680F-3CE1-D602A47022AA}"/>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D77143B8-9043-81F2-B6C7-17953DA9D0F4}"/>
              </a:ext>
            </a:extLst>
          </p:cNvPr>
          <p:cNvSpPr>
            <a:spLocks noGrp="1"/>
          </p:cNvSpPr>
          <p:nvPr>
            <p:ph type="title"/>
          </p:nvPr>
        </p:nvSpPr>
        <p:spPr/>
        <p:txBody>
          <a:bodyPr/>
          <a:lstStyle/>
          <a:p>
            <a:r>
              <a:rPr lang="en-CA" dirty="0"/>
              <a:t>Global Uranium Production (2022)</a:t>
            </a:r>
          </a:p>
        </p:txBody>
      </p:sp>
      <p:pic>
        <p:nvPicPr>
          <p:cNvPr id="8" name="Picture 7">
            <a:extLst>
              <a:ext uri="{FF2B5EF4-FFF2-40B4-BE49-F238E27FC236}">
                <a16:creationId xmlns:a16="http://schemas.microsoft.com/office/drawing/2014/main" id="{0BBC1994-20C8-73FB-EE6C-7138EC15246A}"/>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5600" y="1366395"/>
            <a:ext cx="8107200" cy="5039611"/>
          </a:xfrm>
          <a:prstGeom prst="rect">
            <a:avLst/>
          </a:prstGeom>
        </p:spPr>
      </p:pic>
      <p:sp>
        <p:nvSpPr>
          <p:cNvPr id="9" name="Text Placeholder 3">
            <a:extLst>
              <a:ext uri="{FF2B5EF4-FFF2-40B4-BE49-F238E27FC236}">
                <a16:creationId xmlns:a16="http://schemas.microsoft.com/office/drawing/2014/main" id="{05E51EDD-D3C0-1E0E-E644-7AC9F958A26E}"/>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3128821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usab Mine - Wikipedia">
            <a:extLst>
              <a:ext uri="{FF2B5EF4-FFF2-40B4-BE49-F238E27FC236}">
                <a16:creationId xmlns:a16="http://schemas.microsoft.com/office/drawing/2014/main" id="{980B3061-99E0-4FA7-0CC3-26ED8DD3B8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00"/>
          <a:stretch/>
        </p:blipFill>
        <p:spPr bwMode="auto">
          <a:xfrm>
            <a:off x="5126128" y="4422160"/>
            <a:ext cx="4597978" cy="254421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össing uranium mine - Wikipedia">
            <a:extLst>
              <a:ext uri="{FF2B5EF4-FFF2-40B4-BE49-F238E27FC236}">
                <a16:creationId xmlns:a16="http://schemas.microsoft.com/office/drawing/2014/main" id="{4B87E18A-8DE0-26BF-6840-D5D8B7C5A2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00"/>
          <a:stretch/>
        </p:blipFill>
        <p:spPr bwMode="auto">
          <a:xfrm>
            <a:off x="334329" y="4422160"/>
            <a:ext cx="4619174" cy="25442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eat Deposits of The World – Olympic Dam, Australia | Geology for Investors">
            <a:extLst>
              <a:ext uri="{FF2B5EF4-FFF2-40B4-BE49-F238E27FC236}">
                <a16:creationId xmlns:a16="http://schemas.microsoft.com/office/drawing/2014/main" id="{DEB1404A-53C0-34FB-EBA2-40FC289977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39"/>
          <a:stretch/>
        </p:blipFill>
        <p:spPr bwMode="auto">
          <a:xfrm>
            <a:off x="344927" y="1331284"/>
            <a:ext cx="460143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ranium: Kazatomprom to Proceed With Budenovskoye-6 and -7 | Energy  Intelligence">
            <a:extLst>
              <a:ext uri="{FF2B5EF4-FFF2-40B4-BE49-F238E27FC236}">
                <a16:creationId xmlns:a16="http://schemas.microsoft.com/office/drawing/2014/main" id="{E923AA58-0258-02C6-6342-E09ECABB68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6128" y="1318512"/>
            <a:ext cx="4608576" cy="25901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FB72043-D829-B32A-6231-CD4E4BAF291F}"/>
              </a:ext>
            </a:extLst>
          </p:cNvPr>
          <p:cNvSpPr>
            <a:spLocks noGrp="1"/>
          </p:cNvSpPr>
          <p:nvPr>
            <p:ph type="title"/>
          </p:nvPr>
        </p:nvSpPr>
        <p:spPr/>
        <p:txBody>
          <a:bodyPr/>
          <a:lstStyle/>
          <a:p>
            <a:r>
              <a:rPr lang="en-CA" dirty="0"/>
              <a:t>Top Global Uranium Mines</a:t>
            </a:r>
          </a:p>
        </p:txBody>
      </p:sp>
      <p:sp>
        <p:nvSpPr>
          <p:cNvPr id="10" name="Content Placeholder 9">
            <a:extLst>
              <a:ext uri="{FF2B5EF4-FFF2-40B4-BE49-F238E27FC236}">
                <a16:creationId xmlns:a16="http://schemas.microsoft.com/office/drawing/2014/main" id="{BC04AF92-34B2-96AF-D70A-ECADDA4318D2}"/>
              </a:ext>
            </a:extLst>
          </p:cNvPr>
          <p:cNvSpPr>
            <a:spLocks noGrp="1"/>
          </p:cNvSpPr>
          <p:nvPr>
            <p:ph sz="quarter" idx="18"/>
          </p:nvPr>
        </p:nvSpPr>
        <p:spPr/>
        <p:txBody>
          <a:bodyPr/>
          <a:lstStyle/>
          <a:p>
            <a:r>
              <a:rPr lang="en-CA" dirty="0"/>
              <a:t>Olympic Dam Mine (Australia)</a:t>
            </a:r>
          </a:p>
        </p:txBody>
      </p:sp>
      <p:sp>
        <p:nvSpPr>
          <p:cNvPr id="11" name="Content Placeholder 10">
            <a:extLst>
              <a:ext uri="{FF2B5EF4-FFF2-40B4-BE49-F238E27FC236}">
                <a16:creationId xmlns:a16="http://schemas.microsoft.com/office/drawing/2014/main" id="{7136C017-721B-A858-AF61-C67666E5FB65}"/>
              </a:ext>
            </a:extLst>
          </p:cNvPr>
          <p:cNvSpPr>
            <a:spLocks noGrp="1"/>
          </p:cNvSpPr>
          <p:nvPr>
            <p:ph sz="quarter" idx="19"/>
          </p:nvPr>
        </p:nvSpPr>
        <p:spPr/>
        <p:txBody>
          <a:bodyPr/>
          <a:lstStyle/>
          <a:p>
            <a:r>
              <a:rPr lang="en-CA" dirty="0"/>
              <a:t>Kazatomprom Mines (Kazakhstan) </a:t>
            </a:r>
          </a:p>
        </p:txBody>
      </p:sp>
      <p:sp>
        <p:nvSpPr>
          <p:cNvPr id="12" name="Content Placeholder 11">
            <a:extLst>
              <a:ext uri="{FF2B5EF4-FFF2-40B4-BE49-F238E27FC236}">
                <a16:creationId xmlns:a16="http://schemas.microsoft.com/office/drawing/2014/main" id="{97297760-F4B0-CF2B-4527-5B95055E878B}"/>
              </a:ext>
            </a:extLst>
          </p:cNvPr>
          <p:cNvSpPr>
            <a:spLocks noGrp="1"/>
          </p:cNvSpPr>
          <p:nvPr>
            <p:ph sz="quarter" idx="20"/>
          </p:nvPr>
        </p:nvSpPr>
        <p:spPr/>
        <p:txBody>
          <a:bodyPr/>
          <a:lstStyle/>
          <a:p>
            <a:r>
              <a:rPr lang="en-CA" dirty="0"/>
              <a:t>Rossing Uranium Mine (Namibia) </a:t>
            </a:r>
          </a:p>
        </p:txBody>
      </p:sp>
      <p:sp>
        <p:nvSpPr>
          <p:cNvPr id="13" name="Content Placeholder 12">
            <a:extLst>
              <a:ext uri="{FF2B5EF4-FFF2-40B4-BE49-F238E27FC236}">
                <a16:creationId xmlns:a16="http://schemas.microsoft.com/office/drawing/2014/main" id="{3DB6B6F3-2A73-1CE5-5702-60077F468B06}"/>
              </a:ext>
            </a:extLst>
          </p:cNvPr>
          <p:cNvSpPr>
            <a:spLocks noGrp="1"/>
          </p:cNvSpPr>
          <p:nvPr>
            <p:ph sz="quarter" idx="21"/>
          </p:nvPr>
        </p:nvSpPr>
        <p:spPr/>
        <p:txBody>
          <a:bodyPr/>
          <a:lstStyle/>
          <a:p>
            <a:r>
              <a:rPr lang="en-CA" dirty="0"/>
              <a:t>Husab Mine (Namibia)</a:t>
            </a:r>
          </a:p>
        </p:txBody>
      </p:sp>
      <p:sp>
        <p:nvSpPr>
          <p:cNvPr id="14" name="Text Placeholder 3">
            <a:extLst>
              <a:ext uri="{FF2B5EF4-FFF2-40B4-BE49-F238E27FC236}">
                <a16:creationId xmlns:a16="http://schemas.microsoft.com/office/drawing/2014/main" id="{203265E5-C2C9-C85A-3E08-0C1C72D26D44}"/>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14264869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FAE6DA-EA79-ADF3-EDEB-7BF05EFCEF9B}"/>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EBAAEE6A-4937-304A-63AD-31CCF3468A06}"/>
              </a:ext>
            </a:extLst>
          </p:cNvPr>
          <p:cNvSpPr>
            <a:spLocks noGrp="1"/>
          </p:cNvSpPr>
          <p:nvPr>
            <p:ph type="title"/>
          </p:nvPr>
        </p:nvSpPr>
        <p:spPr/>
        <p:txBody>
          <a:bodyPr/>
          <a:lstStyle/>
          <a:p>
            <a:r>
              <a:rPr lang="en-CA" dirty="0"/>
              <a:t>Leading Uranium Producers (2022)</a:t>
            </a:r>
          </a:p>
        </p:txBody>
      </p:sp>
      <p:pic>
        <p:nvPicPr>
          <p:cNvPr id="8" name="Picture 7">
            <a:extLst>
              <a:ext uri="{FF2B5EF4-FFF2-40B4-BE49-F238E27FC236}">
                <a16:creationId xmlns:a16="http://schemas.microsoft.com/office/drawing/2014/main" id="{15005E0C-57FC-E44D-F690-5176AB332E3B}"/>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4200" y="1333280"/>
            <a:ext cx="8010000" cy="5105839"/>
          </a:xfrm>
          <a:prstGeom prst="rect">
            <a:avLst/>
          </a:prstGeom>
        </p:spPr>
      </p:pic>
      <p:sp>
        <p:nvSpPr>
          <p:cNvPr id="5" name="Text Placeholder 3">
            <a:extLst>
              <a:ext uri="{FF2B5EF4-FFF2-40B4-BE49-F238E27FC236}">
                <a16:creationId xmlns:a16="http://schemas.microsoft.com/office/drawing/2014/main" id="{D478C1E7-0C89-6DE9-63E3-CD59A1CA286A}"/>
              </a:ext>
            </a:extLst>
          </p:cNvPr>
          <p:cNvSpPr>
            <a:spLocks noGrp="1"/>
          </p:cNvSpPr>
          <p:nvPr>
            <p:ph type="body" sz="quarter" idx="10"/>
          </p:nvPr>
        </p:nvSpPr>
        <p:spPr>
          <a:xfrm>
            <a:off x="5121275" y="301625"/>
            <a:ext cx="4608513" cy="128588"/>
          </a:xfrm>
        </p:spPr>
        <p:txBody>
          <a:bodyPr/>
          <a:lstStyle/>
          <a:p>
            <a:r>
              <a:rPr lang="en-CA" sz="800" dirty="0"/>
              <a:t>Commodity Markets: Uranium</a:t>
            </a:r>
          </a:p>
        </p:txBody>
      </p:sp>
    </p:spTree>
    <p:extLst>
      <p:ext uri="{BB962C8B-B14F-4D97-AF65-F5344CB8AC3E}">
        <p14:creationId xmlns:p14="http://schemas.microsoft.com/office/powerpoint/2010/main" val="2685792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40FCF7-9B65-8970-68EA-7595305B63A1}"/>
              </a:ext>
            </a:extLst>
          </p:cNvPr>
          <p:cNvSpPr>
            <a:spLocks noGrp="1"/>
          </p:cNvSpPr>
          <p:nvPr>
            <p:ph type="ftr" sz="quarter" idx="13"/>
          </p:nvPr>
        </p:nvSpPr>
        <p:spPr/>
        <p:txBody>
          <a:bodyPr/>
          <a:lstStyle/>
          <a:p>
            <a:r>
              <a:rPr lang="en-CA" dirty="0"/>
              <a:t>Source(s): Statista</a:t>
            </a:r>
          </a:p>
        </p:txBody>
      </p:sp>
      <p:sp>
        <p:nvSpPr>
          <p:cNvPr id="6" name="Title 5">
            <a:extLst>
              <a:ext uri="{FF2B5EF4-FFF2-40B4-BE49-F238E27FC236}">
                <a16:creationId xmlns:a16="http://schemas.microsoft.com/office/drawing/2014/main" id="{3F88465F-BF70-71F6-F531-BD4B9A4AC7D2}"/>
              </a:ext>
            </a:extLst>
          </p:cNvPr>
          <p:cNvSpPr>
            <a:spLocks noGrp="1"/>
          </p:cNvSpPr>
          <p:nvPr>
            <p:ph type="title"/>
          </p:nvPr>
        </p:nvSpPr>
        <p:spPr/>
        <p:txBody>
          <a:bodyPr/>
          <a:lstStyle/>
          <a:p>
            <a:r>
              <a:rPr lang="en-CA" dirty="0"/>
              <a:t>Global Uranium Reserves by Country (2021)</a:t>
            </a:r>
          </a:p>
        </p:txBody>
      </p:sp>
      <p:pic>
        <p:nvPicPr>
          <p:cNvPr id="8" name="Picture 7">
            <a:extLst>
              <a:ext uri="{FF2B5EF4-FFF2-40B4-BE49-F238E27FC236}">
                <a16:creationId xmlns:a16="http://schemas.microsoft.com/office/drawing/2014/main" id="{88A7356B-C86E-C379-FFE0-96E56FE48E9F}"/>
              </a:ext>
            </a:extLst>
          </p:cNvPr>
          <p:cNvPicPr>
            <a:picLocks noChangeAspect="1"/>
          </p:cNvPicPr>
          <p:nvPr/>
        </p:nvPicPr>
        <p:blipFill>
          <a:blip r:embed="rId2">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4200" y="1444649"/>
            <a:ext cx="8010000" cy="4883102"/>
          </a:xfrm>
          <a:prstGeom prst="rect">
            <a:avLst/>
          </a:prstGeom>
        </p:spPr>
      </p:pic>
      <p:sp>
        <p:nvSpPr>
          <p:cNvPr id="5" name="Text Placeholder 3">
            <a:extLst>
              <a:ext uri="{FF2B5EF4-FFF2-40B4-BE49-F238E27FC236}">
                <a16:creationId xmlns:a16="http://schemas.microsoft.com/office/drawing/2014/main" id="{C93AF70A-0EE4-272B-02EA-31C2E501515A}"/>
              </a:ext>
            </a:extLst>
          </p:cNvPr>
          <p:cNvSpPr>
            <a:spLocks noGrp="1"/>
          </p:cNvSpPr>
          <p:nvPr>
            <p:ph type="body" sz="quarter" idx="10"/>
          </p:nvPr>
        </p:nvSpPr>
        <p:spPr>
          <a:xfrm>
            <a:off x="5121275" y="301625"/>
            <a:ext cx="4608513" cy="128588"/>
          </a:xfrm>
        </p:spPr>
        <p:txBody>
          <a:bodyPr/>
          <a:lstStyle/>
          <a:p>
            <a:r>
              <a:rPr lang="en-CA" sz="800" dirty="0"/>
              <a:t>Commodity Markets: Uranium</a:t>
            </a:r>
          </a:p>
        </p:txBody>
      </p:sp>
    </p:spTree>
    <p:extLst>
      <p:ext uri="{BB962C8B-B14F-4D97-AF65-F5344CB8AC3E}">
        <p14:creationId xmlns:p14="http://schemas.microsoft.com/office/powerpoint/2010/main" val="4127249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1F3EE1-89BD-BA17-B23C-4B9E6CC12F45}"/>
              </a:ext>
            </a:extLst>
          </p:cNvPr>
          <p:cNvSpPr>
            <a:spLocks noGrp="1"/>
          </p:cNvSpPr>
          <p:nvPr>
            <p:ph type="ftr" sz="quarter" idx="13"/>
          </p:nvPr>
        </p:nvSpPr>
        <p:spPr/>
        <p:txBody>
          <a:bodyPr/>
          <a:lstStyle/>
          <a:p>
            <a:r>
              <a:rPr lang="en-CA" dirty="0"/>
              <a:t>Source(s): Natural Resources Canada</a:t>
            </a:r>
          </a:p>
          <a:p>
            <a:endParaRPr lang="en-CA" dirty="0"/>
          </a:p>
        </p:txBody>
      </p:sp>
      <p:sp>
        <p:nvSpPr>
          <p:cNvPr id="5" name="Content Placeholder 4">
            <a:extLst>
              <a:ext uri="{FF2B5EF4-FFF2-40B4-BE49-F238E27FC236}">
                <a16:creationId xmlns:a16="http://schemas.microsoft.com/office/drawing/2014/main" id="{A73C2FB9-8989-3690-8422-AB6F7340D2A5}"/>
              </a:ext>
            </a:extLst>
          </p:cNvPr>
          <p:cNvSpPr>
            <a:spLocks noGrp="1"/>
          </p:cNvSpPr>
          <p:nvPr>
            <p:ph sz="quarter" idx="14"/>
          </p:nvPr>
        </p:nvSpPr>
        <p:spPr>
          <a:xfrm>
            <a:off x="4242391" y="1188690"/>
            <a:ext cx="5488857" cy="5349240"/>
          </a:xfrm>
        </p:spPr>
        <p:txBody>
          <a:bodyPr/>
          <a:lstStyle/>
          <a:p>
            <a:r>
              <a:rPr lang="en-CA" sz="1600" dirty="0"/>
              <a:t>CANDU (Canada Deuterium Uranium) reactors are a type of pressurized heavy water reactor (PHWR)</a:t>
            </a:r>
          </a:p>
          <a:p>
            <a:pPr lvl="1"/>
            <a:r>
              <a:rPr lang="en-CA" sz="1400" dirty="0"/>
              <a:t>They use heavy water (deuterium oxide) as a moderator and coolant, allowing the use of natural uranium as fuel without the need for enrichment</a:t>
            </a:r>
          </a:p>
          <a:p>
            <a:pPr lvl="1"/>
            <a:endParaRPr lang="en-CA" sz="1600" dirty="0"/>
          </a:p>
          <a:p>
            <a:r>
              <a:rPr lang="en-CA" sz="1600" dirty="0"/>
              <a:t>The CANDU reactor technology was developed in Canada by Atomic Energy of Canada Limited (AECL) in the late 1950s and early 1960s, making Canada one of the pioneers in the development of pressurized heavy water reactor technology</a:t>
            </a:r>
          </a:p>
          <a:p>
            <a:pPr marL="228600" lvl="1" indent="0">
              <a:buNone/>
            </a:pPr>
            <a:endParaRPr lang="en-CA" sz="1600" dirty="0"/>
          </a:p>
          <a:p>
            <a:r>
              <a:rPr lang="en-CA" sz="1600" dirty="0"/>
              <a:t>CANDU reactors have the flexibility to use various fuel types, including natural uranium, recycled uranium from spent nuclear fuel, or mixed oxide (MOX) fuel</a:t>
            </a:r>
          </a:p>
          <a:p>
            <a:pPr lvl="1"/>
            <a:r>
              <a:rPr lang="en-CA" sz="1400" dirty="0"/>
              <a:t>This flexibility reduces dependence on enriched uranium and enhances the efficient use of nuclear fuel resources</a:t>
            </a:r>
          </a:p>
          <a:p>
            <a:pPr marL="0" indent="0">
              <a:buNone/>
            </a:pPr>
            <a:endParaRPr lang="en-CA" sz="1600" dirty="0"/>
          </a:p>
          <a:p>
            <a:r>
              <a:rPr lang="en-CA" sz="1600" dirty="0"/>
              <a:t>One notable feature of CANDU reactors is their capability for online refueling. This means they can refuel while the reactor is still operating, allowing for continuous electricity generation without the need for prolonged shutdowns</a:t>
            </a:r>
          </a:p>
        </p:txBody>
      </p:sp>
      <p:sp>
        <p:nvSpPr>
          <p:cNvPr id="6" name="Title 5">
            <a:extLst>
              <a:ext uri="{FF2B5EF4-FFF2-40B4-BE49-F238E27FC236}">
                <a16:creationId xmlns:a16="http://schemas.microsoft.com/office/drawing/2014/main" id="{79DC63E0-9259-5C75-BEB3-A0D52CA2D00F}"/>
              </a:ext>
            </a:extLst>
          </p:cNvPr>
          <p:cNvSpPr>
            <a:spLocks noGrp="1"/>
          </p:cNvSpPr>
          <p:nvPr>
            <p:ph type="title"/>
          </p:nvPr>
        </p:nvSpPr>
        <p:spPr/>
        <p:txBody>
          <a:bodyPr/>
          <a:lstStyle/>
          <a:p>
            <a:r>
              <a:rPr lang="en-CA" dirty="0"/>
              <a:t>CANDU Reactors</a:t>
            </a:r>
          </a:p>
        </p:txBody>
      </p:sp>
      <p:pic>
        <p:nvPicPr>
          <p:cNvPr id="2052" name="Picture 4" descr="SNC-Lavalin contracts to extend life of CANDU reactor at Romanian nuclear  plant">
            <a:extLst>
              <a:ext uri="{FF2B5EF4-FFF2-40B4-BE49-F238E27FC236}">
                <a16:creationId xmlns:a16="http://schemas.microsoft.com/office/drawing/2014/main" id="{430582B8-D9A2-298E-0AE3-7FF526C40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37"/>
          <a:stretch/>
        </p:blipFill>
        <p:spPr bwMode="auto">
          <a:xfrm>
            <a:off x="327151" y="1204052"/>
            <a:ext cx="3810000" cy="26821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nada / OPG And Moltex Launch Project To Recycle Used Fuel From Candu  Reactors :: NucNet | The Independent Nuclear News Agency">
            <a:extLst>
              <a:ext uri="{FF2B5EF4-FFF2-40B4-BE49-F238E27FC236}">
                <a16:creationId xmlns:a16="http://schemas.microsoft.com/office/drawing/2014/main" id="{D2CE4B87-D4DA-83FD-EB47-CFB0A904A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825"/>
          <a:stretch/>
        </p:blipFill>
        <p:spPr bwMode="auto">
          <a:xfrm>
            <a:off x="327151" y="4065111"/>
            <a:ext cx="3816797" cy="268214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EF38C385-D35A-A2BB-DFF8-6E5030F39623}"/>
              </a:ext>
            </a:extLst>
          </p:cNvPr>
          <p:cNvSpPr>
            <a:spLocks noGrp="1"/>
          </p:cNvSpPr>
          <p:nvPr>
            <p:ph type="body" sz="quarter" idx="10"/>
          </p:nvPr>
        </p:nvSpPr>
        <p:spPr>
          <a:xfrm>
            <a:off x="5121275" y="301625"/>
            <a:ext cx="4608513" cy="128588"/>
          </a:xfrm>
        </p:spPr>
        <p:txBody>
          <a:bodyPr/>
          <a:lstStyle/>
          <a:p>
            <a:r>
              <a:rPr lang="en-CA" sz="800" dirty="0"/>
              <a:t>Commodity Markets: Uranium</a:t>
            </a:r>
          </a:p>
        </p:txBody>
      </p:sp>
    </p:spTree>
    <p:extLst>
      <p:ext uri="{BB962C8B-B14F-4D97-AF65-F5344CB8AC3E}">
        <p14:creationId xmlns:p14="http://schemas.microsoft.com/office/powerpoint/2010/main" val="36366174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8DD3A3-49BD-3855-28D1-386EC3849705}"/>
              </a:ext>
            </a:extLst>
          </p:cNvPr>
          <p:cNvSpPr>
            <a:spLocks noGrp="1"/>
          </p:cNvSpPr>
          <p:nvPr>
            <p:ph type="ftr" sz="quarter" idx="13"/>
          </p:nvPr>
        </p:nvSpPr>
        <p:spPr/>
        <p:txBody>
          <a:bodyPr/>
          <a:lstStyle/>
          <a:p>
            <a:r>
              <a:rPr lang="en-CA" dirty="0"/>
              <a:t>Source(s): ResearchGate</a:t>
            </a:r>
          </a:p>
        </p:txBody>
      </p:sp>
      <p:sp>
        <p:nvSpPr>
          <p:cNvPr id="6" name="Title 5">
            <a:extLst>
              <a:ext uri="{FF2B5EF4-FFF2-40B4-BE49-F238E27FC236}">
                <a16:creationId xmlns:a16="http://schemas.microsoft.com/office/drawing/2014/main" id="{AE027F0F-E8FE-3BE6-85D9-AF48D46CBBBF}"/>
              </a:ext>
            </a:extLst>
          </p:cNvPr>
          <p:cNvSpPr>
            <a:spLocks noGrp="1"/>
          </p:cNvSpPr>
          <p:nvPr>
            <p:ph type="title"/>
          </p:nvPr>
        </p:nvSpPr>
        <p:spPr/>
        <p:txBody>
          <a:bodyPr/>
          <a:lstStyle/>
          <a:p>
            <a:r>
              <a:rPr lang="en-CA" dirty="0"/>
              <a:t>CANDU Nuclear Reactor Diagram</a:t>
            </a:r>
          </a:p>
        </p:txBody>
      </p:sp>
      <p:pic>
        <p:nvPicPr>
          <p:cNvPr id="5122" name="Picture 2" descr="Schematic diagram of a CANDU reactor [3]. | Download Scientific Diagram">
            <a:extLst>
              <a:ext uri="{FF2B5EF4-FFF2-40B4-BE49-F238E27FC236}">
                <a16:creationId xmlns:a16="http://schemas.microsoft.com/office/drawing/2014/main" id="{747E4C90-8603-7486-416E-F96A60BAF0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94800" y="1588228"/>
            <a:ext cx="6868800" cy="4595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5382648E-90D5-1762-8B24-BCB129ED51D8}"/>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409316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0F37F2-192E-20E7-59DB-FA1C36D0E997}"/>
              </a:ext>
            </a:extLst>
          </p:cNvPr>
          <p:cNvSpPr>
            <a:spLocks noGrp="1"/>
          </p:cNvSpPr>
          <p:nvPr>
            <p:ph type="title"/>
          </p:nvPr>
        </p:nvSpPr>
        <p:spPr/>
        <p:txBody>
          <a:bodyPr/>
          <a:lstStyle/>
          <a:p>
            <a:r>
              <a:rPr lang="en-US" dirty="0"/>
              <a:t>Biggest Coal Mines in Canada by Output</a:t>
            </a:r>
          </a:p>
        </p:txBody>
      </p:sp>
      <p:pic>
        <p:nvPicPr>
          <p:cNvPr id="7" name="Picture 6">
            <a:extLst>
              <a:ext uri="{FF2B5EF4-FFF2-40B4-BE49-F238E27FC236}">
                <a16:creationId xmlns:a16="http://schemas.microsoft.com/office/drawing/2014/main" id="{07B48EB2-58BA-F712-821C-320FFE9A49B4}"/>
              </a:ext>
            </a:extLst>
          </p:cNvPr>
          <p:cNvPicPr>
            <a:picLocks noChangeAspect="1"/>
          </p:cNvPicPr>
          <p:nvPr/>
        </p:nvPicPr>
        <p:blipFill>
          <a:blip r:embed="rId2"/>
          <a:stretch>
            <a:fillRect/>
          </a:stretch>
        </p:blipFill>
        <p:spPr>
          <a:xfrm>
            <a:off x="329184" y="1122591"/>
            <a:ext cx="9400032" cy="4038589"/>
          </a:xfrm>
          <a:prstGeom prst="rect">
            <a:avLst/>
          </a:prstGeom>
        </p:spPr>
      </p:pic>
      <p:pic>
        <p:nvPicPr>
          <p:cNvPr id="3076" name="Picture 4" descr="Fording River gets Green light - Elk Valley Coal News">
            <a:extLst>
              <a:ext uri="{FF2B5EF4-FFF2-40B4-BE49-F238E27FC236}">
                <a16:creationId xmlns:a16="http://schemas.microsoft.com/office/drawing/2014/main" id="{6FEEB34F-D83C-A3F6-38E3-79503DE084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2599" y="5216201"/>
            <a:ext cx="2497352" cy="14169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4F3F05-E9B6-6034-5E29-DE8717CC6BCE}"/>
              </a:ext>
            </a:extLst>
          </p:cNvPr>
          <p:cNvSpPr txBox="1"/>
          <p:nvPr/>
        </p:nvSpPr>
        <p:spPr>
          <a:xfrm>
            <a:off x="3872599" y="6632152"/>
            <a:ext cx="2497352" cy="246923"/>
          </a:xfrm>
          <a:prstGeom prst="rect">
            <a:avLst/>
          </a:prstGeom>
          <a:noFill/>
        </p:spPr>
        <p:txBody>
          <a:bodyPr wrap="square" lIns="0" tIns="45720" rIns="0" bIns="45720" rtlCol="0">
            <a:spAutoFit/>
          </a:bodyPr>
          <a:lstStyle/>
          <a:p>
            <a:r>
              <a:rPr lang="en-US" sz="1000" dirty="0">
                <a:latin typeface="Times New Roman" panose="02020603050405020304" pitchFamily="18" charset="0"/>
                <a:cs typeface="Times New Roman" panose="02020603050405020304" pitchFamily="18" charset="0"/>
              </a:rPr>
              <a:t>Fording River Mine - Elkford, BC</a:t>
            </a:r>
          </a:p>
        </p:txBody>
      </p:sp>
      <p:sp>
        <p:nvSpPr>
          <p:cNvPr id="9" name="Text Placeholder 3">
            <a:extLst>
              <a:ext uri="{FF2B5EF4-FFF2-40B4-BE49-F238E27FC236}">
                <a16:creationId xmlns:a16="http://schemas.microsoft.com/office/drawing/2014/main" id="{20C1D1DA-0966-C6B9-65EB-4B2688869194}"/>
              </a:ext>
            </a:extLst>
          </p:cNvPr>
          <p:cNvSpPr>
            <a:spLocks noGrp="1"/>
          </p:cNvSpPr>
          <p:nvPr>
            <p:ph type="body" sz="quarter" idx="10"/>
          </p:nvPr>
        </p:nvSpPr>
        <p:spPr>
          <a:xfrm>
            <a:off x="5121275" y="301625"/>
            <a:ext cx="4608513" cy="128588"/>
          </a:xfrm>
        </p:spPr>
        <p:txBody>
          <a:bodyPr/>
          <a:lstStyle/>
          <a:p>
            <a:r>
              <a:rPr lang="en-CA" sz="800" dirty="0"/>
              <a:t>Mining History &amp; Industry Overview</a:t>
            </a:r>
          </a:p>
        </p:txBody>
      </p:sp>
      <p:sp>
        <p:nvSpPr>
          <p:cNvPr id="2" name="Footer Placeholder 2">
            <a:extLst>
              <a:ext uri="{FF2B5EF4-FFF2-40B4-BE49-F238E27FC236}">
                <a16:creationId xmlns:a16="http://schemas.microsoft.com/office/drawing/2014/main" id="{137F658D-2FC2-0128-1B21-80CC78897ADA}"/>
              </a:ext>
            </a:extLst>
          </p:cNvPr>
          <p:cNvSpPr>
            <a:spLocks noGrp="1"/>
          </p:cNvSpPr>
          <p:nvPr>
            <p:ph type="ftr" sz="quarter" idx="13"/>
          </p:nvPr>
        </p:nvSpPr>
        <p:spPr>
          <a:xfrm>
            <a:off x="642938" y="7035954"/>
            <a:ext cx="6400800" cy="414338"/>
          </a:xfrm>
        </p:spPr>
        <p:txBody>
          <a:bodyPr/>
          <a:lstStyle/>
          <a:p>
            <a:r>
              <a:rPr lang="en-CA" dirty="0"/>
              <a:t>Source(s): GlobalData</a:t>
            </a:r>
          </a:p>
          <a:p>
            <a:endParaRPr lang="en-CA" dirty="0"/>
          </a:p>
          <a:p>
            <a:endParaRPr lang="en-CA" dirty="0"/>
          </a:p>
        </p:txBody>
      </p:sp>
    </p:spTree>
    <p:extLst>
      <p:ext uri="{BB962C8B-B14F-4D97-AF65-F5344CB8AC3E}">
        <p14:creationId xmlns:p14="http://schemas.microsoft.com/office/powerpoint/2010/main" val="3366576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A00C50-5AAC-4B33-BD63-885175343EBD}"/>
              </a:ext>
            </a:extLst>
          </p:cNvPr>
          <p:cNvSpPr>
            <a:spLocks noGrp="1"/>
          </p:cNvSpPr>
          <p:nvPr>
            <p:ph type="ftr" sz="quarter" idx="13"/>
          </p:nvPr>
        </p:nvSpPr>
        <p:spPr/>
        <p:txBody>
          <a:bodyPr/>
          <a:lstStyle/>
          <a:p>
            <a:r>
              <a:rPr lang="en-CA" dirty="0"/>
              <a:t>Source(s): Government of Canada</a:t>
            </a:r>
          </a:p>
        </p:txBody>
      </p:sp>
      <p:sp>
        <p:nvSpPr>
          <p:cNvPr id="6" name="Title 5">
            <a:extLst>
              <a:ext uri="{FF2B5EF4-FFF2-40B4-BE49-F238E27FC236}">
                <a16:creationId xmlns:a16="http://schemas.microsoft.com/office/drawing/2014/main" id="{028D78DC-CA70-48E9-B594-EC95C541B9DA}"/>
              </a:ext>
            </a:extLst>
          </p:cNvPr>
          <p:cNvSpPr>
            <a:spLocks noGrp="1"/>
          </p:cNvSpPr>
          <p:nvPr>
            <p:ph type="title"/>
          </p:nvPr>
        </p:nvSpPr>
        <p:spPr/>
        <p:txBody>
          <a:bodyPr/>
          <a:lstStyle/>
          <a:p>
            <a:r>
              <a:rPr lang="en-US" dirty="0"/>
              <a:t>Government of Canada Map of Nuclear Reactors</a:t>
            </a:r>
          </a:p>
        </p:txBody>
      </p:sp>
      <p:pic>
        <p:nvPicPr>
          <p:cNvPr id="2050" name="Picture 2" descr="CER – ARCHIVED – Nuclear Energy in Canada: Energy Market Assessment - Nuclear  Generation in Canada">
            <a:extLst>
              <a:ext uri="{FF2B5EF4-FFF2-40B4-BE49-F238E27FC236}">
                <a16:creationId xmlns:a16="http://schemas.microsoft.com/office/drawing/2014/main" id="{BCED7E09-501B-4831-911E-529D742C57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40605" y="1103624"/>
            <a:ext cx="7577191" cy="572319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62CDF48D-062B-61DE-78E6-4D6C04BD095B}"/>
              </a:ext>
            </a:extLst>
          </p:cNvPr>
          <p:cNvSpPr>
            <a:spLocks noGrp="1"/>
          </p:cNvSpPr>
          <p:nvPr>
            <p:ph type="body" sz="quarter" idx="10"/>
          </p:nvPr>
        </p:nvSpPr>
        <p:spPr>
          <a:xfrm>
            <a:off x="5121275" y="301625"/>
            <a:ext cx="4608513" cy="128588"/>
          </a:xfrm>
        </p:spPr>
        <p:txBody>
          <a:bodyPr/>
          <a:lstStyle/>
          <a:p>
            <a:r>
              <a:rPr lang="en-CA" sz="800" dirty="0"/>
              <a:t>Commodity Markets: Uranium</a:t>
            </a:r>
          </a:p>
        </p:txBody>
      </p:sp>
    </p:spTree>
    <p:extLst>
      <p:ext uri="{BB962C8B-B14F-4D97-AF65-F5344CB8AC3E}">
        <p14:creationId xmlns:p14="http://schemas.microsoft.com/office/powerpoint/2010/main" val="5504673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80B367-A3C0-8B58-B669-069C45B6B4A2}"/>
              </a:ext>
            </a:extLst>
          </p:cNvPr>
          <p:cNvSpPr>
            <a:spLocks noGrp="1"/>
          </p:cNvSpPr>
          <p:nvPr>
            <p:ph type="ftr" sz="quarter" idx="13"/>
          </p:nvPr>
        </p:nvSpPr>
        <p:spPr/>
        <p:txBody>
          <a:bodyPr/>
          <a:lstStyle/>
          <a:p>
            <a:r>
              <a:rPr lang="en-CA" dirty="0"/>
              <a:t>Source(s): Natural Resources Canada</a:t>
            </a:r>
          </a:p>
        </p:txBody>
      </p:sp>
      <p:sp>
        <p:nvSpPr>
          <p:cNvPr id="6" name="Title 5">
            <a:extLst>
              <a:ext uri="{FF2B5EF4-FFF2-40B4-BE49-F238E27FC236}">
                <a16:creationId xmlns:a16="http://schemas.microsoft.com/office/drawing/2014/main" id="{BA3CC91D-E437-183F-8726-DEBD26D4D2E5}"/>
              </a:ext>
            </a:extLst>
          </p:cNvPr>
          <p:cNvSpPr>
            <a:spLocks noGrp="1"/>
          </p:cNvSpPr>
          <p:nvPr>
            <p:ph type="title"/>
          </p:nvPr>
        </p:nvSpPr>
        <p:spPr/>
        <p:txBody>
          <a:bodyPr/>
          <a:lstStyle/>
          <a:p>
            <a:r>
              <a:rPr lang="en-CA" dirty="0"/>
              <a:t>World Locations of CANDU Reactors</a:t>
            </a:r>
          </a:p>
        </p:txBody>
      </p:sp>
      <p:pic>
        <p:nvPicPr>
          <p:cNvPr id="8" name="Picture 7">
            <a:extLst>
              <a:ext uri="{FF2B5EF4-FFF2-40B4-BE49-F238E27FC236}">
                <a16:creationId xmlns:a16="http://schemas.microsoft.com/office/drawing/2014/main" id="{FEB44732-AFB5-77E8-A214-AAF0E504CD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141" y="2171460"/>
            <a:ext cx="9088118" cy="3429479"/>
          </a:xfrm>
          <a:prstGeom prst="rect">
            <a:avLst/>
          </a:prstGeom>
        </p:spPr>
      </p:pic>
      <p:sp>
        <p:nvSpPr>
          <p:cNvPr id="9" name="Text Placeholder 3">
            <a:extLst>
              <a:ext uri="{FF2B5EF4-FFF2-40B4-BE49-F238E27FC236}">
                <a16:creationId xmlns:a16="http://schemas.microsoft.com/office/drawing/2014/main" id="{F695C60C-88E4-4104-EB1D-A4944B1BC25C}"/>
              </a:ext>
            </a:extLst>
          </p:cNvPr>
          <p:cNvSpPr>
            <a:spLocks noGrp="1"/>
          </p:cNvSpPr>
          <p:nvPr>
            <p:ph type="body" sz="quarter" idx="10"/>
          </p:nvPr>
        </p:nvSpPr>
        <p:spPr>
          <a:xfrm>
            <a:off x="5126128" y="322108"/>
            <a:ext cx="4608576" cy="128016"/>
          </a:xfrm>
        </p:spPr>
        <p:txBody>
          <a:bodyPr/>
          <a:lstStyle/>
          <a:p>
            <a:r>
              <a:rPr lang="en-CA" sz="800" dirty="0"/>
              <a:t>Commodity Markets: Uranium</a:t>
            </a:r>
          </a:p>
        </p:txBody>
      </p:sp>
    </p:spTree>
    <p:extLst>
      <p:ext uri="{BB962C8B-B14F-4D97-AF65-F5344CB8AC3E}">
        <p14:creationId xmlns:p14="http://schemas.microsoft.com/office/powerpoint/2010/main" val="41505919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676255-6ED4-43C3-8EE2-67BBB34C7E79}"/>
              </a:ext>
            </a:extLst>
          </p:cNvPr>
          <p:cNvSpPr>
            <a:spLocks noGrp="1"/>
          </p:cNvSpPr>
          <p:nvPr>
            <p:ph type="ftr" sz="quarter" idx="13"/>
          </p:nvPr>
        </p:nvSpPr>
        <p:spPr/>
        <p:txBody>
          <a:bodyPr/>
          <a:lstStyle/>
          <a:p>
            <a:r>
              <a:rPr lang="en-CA" dirty="0"/>
              <a:t>Source(s): Elements</a:t>
            </a:r>
          </a:p>
        </p:txBody>
      </p:sp>
      <p:sp>
        <p:nvSpPr>
          <p:cNvPr id="6" name="Title 5">
            <a:extLst>
              <a:ext uri="{FF2B5EF4-FFF2-40B4-BE49-F238E27FC236}">
                <a16:creationId xmlns:a16="http://schemas.microsoft.com/office/drawing/2014/main" id="{BC5EEC82-6DC4-4965-A1E7-4490E72F20C7}"/>
              </a:ext>
            </a:extLst>
          </p:cNvPr>
          <p:cNvSpPr>
            <a:spLocks noGrp="1"/>
          </p:cNvSpPr>
          <p:nvPr>
            <p:ph type="title"/>
          </p:nvPr>
        </p:nvSpPr>
        <p:spPr/>
        <p:txBody>
          <a:bodyPr/>
          <a:lstStyle/>
          <a:p>
            <a:r>
              <a:rPr lang="en-US" dirty="0"/>
              <a:t>Nuclear Power Generation by Country</a:t>
            </a:r>
          </a:p>
        </p:txBody>
      </p:sp>
      <p:pic>
        <p:nvPicPr>
          <p:cNvPr id="3074" name="Picture 2" descr="Nuclear Power Production by Country">
            <a:extLst>
              <a:ext uri="{FF2B5EF4-FFF2-40B4-BE49-F238E27FC236}">
                <a16:creationId xmlns:a16="http://schemas.microsoft.com/office/drawing/2014/main" id="{D637BCBC-BDF4-4BCD-835C-5ABC671B4B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2640" b="11156"/>
          <a:stretch/>
        </p:blipFill>
        <p:spPr bwMode="auto">
          <a:xfrm>
            <a:off x="2545395" y="1118256"/>
            <a:ext cx="4967610" cy="5535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7C009D55-DD79-8871-F3F7-C70EE34D2FDC}"/>
              </a:ext>
            </a:extLst>
          </p:cNvPr>
          <p:cNvSpPr txBox="1">
            <a:spLocks/>
          </p:cNvSpPr>
          <p:nvPr/>
        </p:nvSpPr>
        <p:spPr bwMode="gray">
          <a:xfrm>
            <a:off x="5121275" y="301625"/>
            <a:ext cx="46085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marL="0" indent="0" algn="r" defTabSz="892175" rtl="0" eaLnBrk="1" fontAlgn="base" hangingPunct="1">
              <a:spcBef>
                <a:spcPts val="900"/>
              </a:spcBef>
              <a:spcAft>
                <a:spcPct val="0"/>
              </a:spcAft>
              <a:buClr>
                <a:srgbClr val="CC0633"/>
              </a:buClr>
              <a:buSzPct val="70000"/>
              <a:buFont typeface="Wingdings" pitchFamily="2" charset="2"/>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dirty="0"/>
              <a:t>Commodity Markets: Uranium</a:t>
            </a:r>
          </a:p>
        </p:txBody>
      </p:sp>
    </p:spTree>
    <p:extLst>
      <p:ext uri="{BB962C8B-B14F-4D97-AF65-F5344CB8AC3E}">
        <p14:creationId xmlns:p14="http://schemas.microsoft.com/office/powerpoint/2010/main" val="2692217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29406" y="3387808"/>
            <a:ext cx="9402763" cy="498392"/>
          </a:xfrm>
        </p:spPr>
        <p:txBody>
          <a:bodyPr/>
          <a:lstStyle/>
          <a:p>
            <a:r>
              <a:rPr lang="en-CA" sz="2800" dirty="0"/>
              <a:t>Commodity Markets: Diversified Materials</a:t>
            </a:r>
          </a:p>
          <a:p>
            <a:endParaRPr lang="en-CA" sz="2800" dirty="0"/>
          </a:p>
        </p:txBody>
      </p:sp>
    </p:spTree>
    <p:extLst>
      <p:ext uri="{BB962C8B-B14F-4D97-AF65-F5344CB8AC3E}">
        <p14:creationId xmlns:p14="http://schemas.microsoft.com/office/powerpoint/2010/main" val="16818275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A79797-5F56-94E9-A9CD-406F0082269E}"/>
              </a:ext>
            </a:extLst>
          </p:cNvPr>
          <p:cNvSpPr>
            <a:spLocks noGrp="1"/>
          </p:cNvSpPr>
          <p:nvPr>
            <p:ph sz="quarter" idx="14"/>
          </p:nvPr>
        </p:nvSpPr>
        <p:spPr/>
        <p:txBody>
          <a:bodyPr/>
          <a:lstStyle/>
          <a:p>
            <a:endParaRPr lang="en-CA" sz="1200" dirty="0"/>
          </a:p>
          <a:p>
            <a:endParaRPr lang="en-CA" dirty="0"/>
          </a:p>
          <a:p>
            <a:r>
              <a:rPr lang="en-CA" sz="1600" b="1" dirty="0"/>
              <a:t>Copper is a soft, mallable, and ductile metal that has a variety of industrial applications</a:t>
            </a:r>
          </a:p>
          <a:p>
            <a:pPr lvl="1"/>
            <a:r>
              <a:rPr lang="en-CA" sz="1400" dirty="0"/>
              <a:t>The metal is often used in the construction, electronics, transportation, clean energy, and telecommunications industries</a:t>
            </a:r>
          </a:p>
          <a:p>
            <a:pPr marL="228600" lvl="1" indent="0">
              <a:buNone/>
            </a:pPr>
            <a:endParaRPr lang="en-CA" sz="1400" dirty="0"/>
          </a:p>
          <a:p>
            <a:pPr marL="0" indent="0">
              <a:buNone/>
            </a:pPr>
            <a:endParaRPr lang="en-CA" sz="1400" dirty="0"/>
          </a:p>
          <a:p>
            <a:r>
              <a:rPr lang="en-CA" sz="1600" b="1" dirty="0"/>
              <a:t>Copper is particularly useful for its conductive properties of electricity and heat, and as a result it is often used in electrical wiring </a:t>
            </a:r>
          </a:p>
          <a:p>
            <a:pPr lvl="1"/>
            <a:r>
              <a:rPr lang="en-CA" sz="1400" dirty="0"/>
              <a:t>Copper is often a key component in circuit boards and other electrical parts</a:t>
            </a:r>
          </a:p>
          <a:p>
            <a:pPr marL="228600" lvl="1" indent="0">
              <a:buNone/>
            </a:pPr>
            <a:endParaRPr lang="en-CA" sz="1400" dirty="0"/>
          </a:p>
          <a:p>
            <a:endParaRPr lang="en-CA" sz="1600" dirty="0"/>
          </a:p>
          <a:p>
            <a:r>
              <a:rPr lang="en-CA" sz="1600" b="1" dirty="0"/>
              <a:t>Copper is 100% recyclable and 80% of the copper mined is still in use today</a:t>
            </a:r>
          </a:p>
          <a:p>
            <a:pPr lvl="1"/>
            <a:r>
              <a:rPr lang="en-CA" sz="1400" dirty="0"/>
              <a:t>Copper recycling is a major supply source and copper is regarded as a relatively environmentally friendly material</a:t>
            </a:r>
          </a:p>
          <a:p>
            <a:endParaRPr lang="en-CA" dirty="0"/>
          </a:p>
        </p:txBody>
      </p:sp>
      <p:sp>
        <p:nvSpPr>
          <p:cNvPr id="6" name="Title 5">
            <a:extLst>
              <a:ext uri="{FF2B5EF4-FFF2-40B4-BE49-F238E27FC236}">
                <a16:creationId xmlns:a16="http://schemas.microsoft.com/office/drawing/2014/main" id="{97661680-7C48-5504-CD63-0A9F329F3FEB}"/>
              </a:ext>
            </a:extLst>
          </p:cNvPr>
          <p:cNvSpPr>
            <a:spLocks noGrp="1"/>
          </p:cNvSpPr>
          <p:nvPr>
            <p:ph type="title"/>
          </p:nvPr>
        </p:nvSpPr>
        <p:spPr/>
        <p:txBody>
          <a:bodyPr/>
          <a:lstStyle/>
          <a:p>
            <a:r>
              <a:rPr lang="en-CA" dirty="0"/>
              <a:t>Copper: Introduction</a:t>
            </a:r>
          </a:p>
        </p:txBody>
      </p:sp>
      <p:sp>
        <p:nvSpPr>
          <p:cNvPr id="7" name="Text Placeholder 3">
            <a:extLst>
              <a:ext uri="{FF2B5EF4-FFF2-40B4-BE49-F238E27FC236}">
                <a16:creationId xmlns:a16="http://schemas.microsoft.com/office/drawing/2014/main" id="{818516FB-B3D2-55F1-D08D-B373BCECF46A}"/>
              </a:ext>
            </a:extLst>
          </p:cNvPr>
          <p:cNvSpPr>
            <a:spLocks noGrp="1"/>
          </p:cNvSpPr>
          <p:nvPr>
            <p:ph type="body" sz="quarter" idx="10"/>
          </p:nvPr>
        </p:nvSpPr>
        <p:spPr>
          <a:xfrm>
            <a:off x="5121275" y="301625"/>
            <a:ext cx="4608513" cy="128588"/>
          </a:xfrm>
        </p:spPr>
        <p:txBody>
          <a:bodyPr/>
          <a:lstStyle/>
          <a:p>
            <a:r>
              <a:rPr lang="en-CA" sz="800" dirty="0"/>
              <a:t>Commodity Markets: Diversified Materials</a:t>
            </a:r>
          </a:p>
        </p:txBody>
      </p:sp>
    </p:spTree>
    <p:extLst>
      <p:ext uri="{BB962C8B-B14F-4D97-AF65-F5344CB8AC3E}">
        <p14:creationId xmlns:p14="http://schemas.microsoft.com/office/powerpoint/2010/main" val="39108589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85630A-BC36-0090-897B-06D5F3E0C55B}"/>
              </a:ext>
            </a:extLst>
          </p:cNvPr>
          <p:cNvSpPr>
            <a:spLocks noGrp="1"/>
          </p:cNvSpPr>
          <p:nvPr>
            <p:ph type="ftr" sz="quarter" idx="13"/>
          </p:nvPr>
        </p:nvSpPr>
        <p:spPr/>
        <p:txBody>
          <a:bodyPr/>
          <a:lstStyle/>
          <a:p>
            <a:r>
              <a:rPr lang="en-CA" dirty="0"/>
              <a:t>Source(s): Natural Resources Canada, Ycharts</a:t>
            </a:r>
          </a:p>
        </p:txBody>
      </p:sp>
      <p:sp>
        <p:nvSpPr>
          <p:cNvPr id="6" name="Title 5">
            <a:extLst>
              <a:ext uri="{FF2B5EF4-FFF2-40B4-BE49-F238E27FC236}">
                <a16:creationId xmlns:a16="http://schemas.microsoft.com/office/drawing/2014/main" id="{E35C1338-9208-DD1B-8364-1E598E1845BC}"/>
              </a:ext>
            </a:extLst>
          </p:cNvPr>
          <p:cNvSpPr>
            <a:spLocks noGrp="1"/>
          </p:cNvSpPr>
          <p:nvPr>
            <p:ph type="title"/>
          </p:nvPr>
        </p:nvSpPr>
        <p:spPr/>
        <p:txBody>
          <a:bodyPr/>
          <a:lstStyle/>
          <a:p>
            <a:r>
              <a:rPr lang="en-CA" dirty="0"/>
              <a:t>Copper: Global Uses and Price Trends</a:t>
            </a:r>
          </a:p>
        </p:txBody>
      </p:sp>
      <p:sp>
        <p:nvSpPr>
          <p:cNvPr id="8" name="Content Placeholder 7">
            <a:extLst>
              <a:ext uri="{FF2B5EF4-FFF2-40B4-BE49-F238E27FC236}">
                <a16:creationId xmlns:a16="http://schemas.microsoft.com/office/drawing/2014/main" id="{0614DA36-C1C8-F643-F718-116F932C5000}"/>
              </a:ext>
            </a:extLst>
          </p:cNvPr>
          <p:cNvSpPr>
            <a:spLocks noGrp="1"/>
          </p:cNvSpPr>
          <p:nvPr>
            <p:ph sz="quarter" idx="18"/>
          </p:nvPr>
        </p:nvSpPr>
        <p:spPr/>
        <p:txBody>
          <a:bodyPr/>
          <a:lstStyle/>
          <a:p>
            <a:r>
              <a:rPr lang="en-CA" dirty="0"/>
              <a:t>Global Copper Uses (2020)</a:t>
            </a:r>
          </a:p>
        </p:txBody>
      </p:sp>
      <p:sp>
        <p:nvSpPr>
          <p:cNvPr id="9" name="Content Placeholder 8">
            <a:extLst>
              <a:ext uri="{FF2B5EF4-FFF2-40B4-BE49-F238E27FC236}">
                <a16:creationId xmlns:a16="http://schemas.microsoft.com/office/drawing/2014/main" id="{1F5FE49D-E02A-F98F-8351-B35A508DA307}"/>
              </a:ext>
            </a:extLst>
          </p:cNvPr>
          <p:cNvSpPr>
            <a:spLocks noGrp="1"/>
          </p:cNvSpPr>
          <p:nvPr>
            <p:ph sz="quarter" idx="20"/>
          </p:nvPr>
        </p:nvSpPr>
        <p:spPr/>
        <p:txBody>
          <a:bodyPr/>
          <a:lstStyle/>
          <a:p>
            <a:r>
              <a:rPr lang="en-CA" dirty="0"/>
              <a:t>Copper 1 YR Price Chart</a:t>
            </a:r>
          </a:p>
        </p:txBody>
      </p:sp>
      <p:pic>
        <p:nvPicPr>
          <p:cNvPr id="15" name="Picture 14">
            <a:extLst>
              <a:ext uri="{FF2B5EF4-FFF2-40B4-BE49-F238E27FC236}">
                <a16:creationId xmlns:a16="http://schemas.microsoft.com/office/drawing/2014/main" id="{5BCD15B1-5C80-0300-ABBF-2E02D1A0600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79"/>
          <a:stretch/>
        </p:blipFill>
        <p:spPr>
          <a:xfrm>
            <a:off x="330438" y="4571814"/>
            <a:ext cx="9397525" cy="2314487"/>
          </a:xfrm>
          <a:prstGeom prst="rect">
            <a:avLst/>
          </a:prstGeom>
        </p:spPr>
      </p:pic>
      <p:pic>
        <p:nvPicPr>
          <p:cNvPr id="10" name="Picture 9">
            <a:extLst>
              <a:ext uri="{FF2B5EF4-FFF2-40B4-BE49-F238E27FC236}">
                <a16:creationId xmlns:a16="http://schemas.microsoft.com/office/drawing/2014/main" id="{AD77ED86-22B1-2456-CB26-BF8F61472A8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55428" y="1352549"/>
            <a:ext cx="9391051" cy="2623301"/>
          </a:xfrm>
          <a:prstGeom prst="rect">
            <a:avLst/>
          </a:prstGeom>
        </p:spPr>
      </p:pic>
      <p:sp>
        <p:nvSpPr>
          <p:cNvPr id="5" name="Text Placeholder 3">
            <a:extLst>
              <a:ext uri="{FF2B5EF4-FFF2-40B4-BE49-F238E27FC236}">
                <a16:creationId xmlns:a16="http://schemas.microsoft.com/office/drawing/2014/main" id="{E4639AD4-6736-3D7A-0FAC-1C95E51038BE}"/>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Tree>
    <p:extLst>
      <p:ext uri="{BB962C8B-B14F-4D97-AF65-F5344CB8AC3E}">
        <p14:creationId xmlns:p14="http://schemas.microsoft.com/office/powerpoint/2010/main" val="507432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2462C9-F5F9-0405-D152-1B51ACEFFD81}"/>
              </a:ext>
            </a:extLst>
          </p:cNvPr>
          <p:cNvSpPr>
            <a:spLocks noGrp="1"/>
          </p:cNvSpPr>
          <p:nvPr>
            <p:ph type="title"/>
          </p:nvPr>
        </p:nvSpPr>
        <p:spPr/>
        <p:txBody>
          <a:bodyPr/>
          <a:lstStyle/>
          <a:p>
            <a:r>
              <a:rPr lang="en-CA" dirty="0"/>
              <a:t>Canadian Copper Production (2021)</a:t>
            </a:r>
          </a:p>
        </p:txBody>
      </p:sp>
      <p:pic>
        <p:nvPicPr>
          <p:cNvPr id="8" name="Picture 7">
            <a:extLst>
              <a:ext uri="{FF2B5EF4-FFF2-40B4-BE49-F238E27FC236}">
                <a16:creationId xmlns:a16="http://schemas.microsoft.com/office/drawing/2014/main" id="{BF1C59D1-5B04-BF94-0C1A-475C1986EBFA}"/>
              </a:ext>
            </a:extLst>
          </p:cNvPr>
          <p:cNvPicPr>
            <a:picLocks noChangeAspect="1"/>
          </p:cNvPicPr>
          <p:nvPr/>
        </p:nvPicPr>
        <p:blipFill rotWithShape="1">
          <a:blip r:embed="rId2">
            <a:clrChange>
              <a:clrFrom>
                <a:srgbClr val="EAEBED"/>
              </a:clrFrom>
              <a:clrTo>
                <a:srgbClr val="EAEBED">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6697" r="9417"/>
          <a:stretch/>
        </p:blipFill>
        <p:spPr>
          <a:xfrm>
            <a:off x="1594800" y="1899404"/>
            <a:ext cx="6868800" cy="3973591"/>
          </a:xfrm>
          <a:prstGeom prst="rect">
            <a:avLst/>
          </a:prstGeom>
        </p:spPr>
      </p:pic>
      <p:sp>
        <p:nvSpPr>
          <p:cNvPr id="5" name="Text Placeholder 3">
            <a:extLst>
              <a:ext uri="{FF2B5EF4-FFF2-40B4-BE49-F238E27FC236}">
                <a16:creationId xmlns:a16="http://schemas.microsoft.com/office/drawing/2014/main" id="{A600A691-7B76-5CAB-1326-459D00742ECF}"/>
              </a:ext>
            </a:extLst>
          </p:cNvPr>
          <p:cNvSpPr>
            <a:spLocks noGrp="1"/>
          </p:cNvSpPr>
          <p:nvPr>
            <p:ph type="body" sz="quarter" idx="10"/>
          </p:nvPr>
        </p:nvSpPr>
        <p:spPr>
          <a:xfrm>
            <a:off x="5126128" y="322108"/>
            <a:ext cx="4608576" cy="128016"/>
          </a:xfrm>
        </p:spPr>
        <p:txBody>
          <a:bodyPr/>
          <a:lstStyle/>
          <a:p>
            <a:r>
              <a:rPr lang="en-CA" sz="800" dirty="0"/>
              <a:t>Commodity Markets: Diversified Materials</a:t>
            </a:r>
          </a:p>
        </p:txBody>
      </p:sp>
      <p:sp>
        <p:nvSpPr>
          <p:cNvPr id="2" name="Footer Placeholder 2">
            <a:extLst>
              <a:ext uri="{FF2B5EF4-FFF2-40B4-BE49-F238E27FC236}">
                <a16:creationId xmlns:a16="http://schemas.microsoft.com/office/drawing/2014/main" id="{0BF9FA37-D30C-E6DA-B41F-7D9386156003}"/>
              </a:ext>
            </a:extLst>
          </p:cNvPr>
          <p:cNvSpPr>
            <a:spLocks noGrp="1"/>
          </p:cNvSpPr>
          <p:nvPr>
            <p:ph type="ftr" sz="quarter" idx="13"/>
          </p:nvPr>
        </p:nvSpPr>
        <p:spPr>
          <a:xfrm>
            <a:off x="642938" y="7035954"/>
            <a:ext cx="6400800" cy="414338"/>
          </a:xfrm>
        </p:spPr>
        <p:txBody>
          <a:bodyPr/>
          <a:lstStyle/>
          <a:p>
            <a:r>
              <a:rPr lang="en-CA" dirty="0"/>
              <a:t>Source(s): Natural Resources Canada</a:t>
            </a:r>
          </a:p>
        </p:txBody>
      </p:sp>
    </p:spTree>
    <p:extLst>
      <p:ext uri="{BB962C8B-B14F-4D97-AF65-F5344CB8AC3E}">
        <p14:creationId xmlns:p14="http://schemas.microsoft.com/office/powerpoint/2010/main" val="443342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41C61-FD12-4B04-C31E-58B4FC050C23}"/>
              </a:ext>
            </a:extLst>
          </p:cNvPr>
          <p:cNvSpPr>
            <a:spLocks noGrp="1"/>
          </p:cNvSpPr>
          <p:nvPr>
            <p:ph type="body" sz="quarter" idx="12"/>
          </p:nvPr>
        </p:nvSpPr>
        <p:spPr/>
        <p:txBody>
          <a:bodyPr/>
          <a:lstStyle/>
          <a:p>
            <a:r>
              <a:rPr lang="en-CA" i="1" dirty="0"/>
              <a:t>Heavy concentration on the west coast, Quebec, and Ontario</a:t>
            </a:r>
          </a:p>
        </p:txBody>
      </p:sp>
      <p:sp>
        <p:nvSpPr>
          <p:cNvPr id="3" name="Footer Placeholder 2">
            <a:extLst>
              <a:ext uri="{FF2B5EF4-FFF2-40B4-BE49-F238E27FC236}">
                <a16:creationId xmlns:a16="http://schemas.microsoft.com/office/drawing/2014/main" id="{D8A21D10-BA82-D4DB-BD77-C74610C2361C}"/>
              </a:ext>
            </a:extLst>
          </p:cNvPr>
          <p:cNvSpPr>
            <a:spLocks noGrp="1"/>
          </p:cNvSpPr>
          <p:nvPr>
            <p:ph type="ftr" sz="quarter" idx="13"/>
          </p:nvPr>
        </p:nvSpPr>
        <p:spPr/>
        <p:txBody>
          <a:bodyPr/>
          <a:lstStyle/>
          <a:p>
            <a:r>
              <a:rPr lang="en-CA" dirty="0"/>
              <a:t>Source(s): Canada Action</a:t>
            </a:r>
          </a:p>
        </p:txBody>
      </p:sp>
      <p:sp>
        <p:nvSpPr>
          <p:cNvPr id="4" name="Text Placeholder 3">
            <a:extLst>
              <a:ext uri="{FF2B5EF4-FFF2-40B4-BE49-F238E27FC236}">
                <a16:creationId xmlns:a16="http://schemas.microsoft.com/office/drawing/2014/main" id="{CDD4BDFC-FF7D-1DF0-94EB-DEB5F0AE1039}"/>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59E12459-A28C-1C13-DE75-D0FEFE424D55}"/>
              </a:ext>
            </a:extLst>
          </p:cNvPr>
          <p:cNvSpPr>
            <a:spLocks noGrp="1"/>
          </p:cNvSpPr>
          <p:nvPr>
            <p:ph type="title"/>
          </p:nvPr>
        </p:nvSpPr>
        <p:spPr/>
        <p:txBody>
          <a:bodyPr/>
          <a:lstStyle/>
          <a:p>
            <a:r>
              <a:rPr lang="en-CA" dirty="0"/>
              <a:t>Canadian Copper Mining Project Map</a:t>
            </a:r>
          </a:p>
        </p:txBody>
      </p:sp>
      <p:pic>
        <p:nvPicPr>
          <p:cNvPr id="1028" name="Picture 4" descr="Copper Mines in Canada Map - Critical Minerals for Energy Transition">
            <a:extLst>
              <a:ext uri="{FF2B5EF4-FFF2-40B4-BE49-F238E27FC236}">
                <a16:creationId xmlns:a16="http://schemas.microsoft.com/office/drawing/2014/main" id="{8FD6553D-FA87-8302-8F91-17F5C087F12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82783" y="1126715"/>
            <a:ext cx="7292833" cy="562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87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Newcrest eyes major expansion of Red Chris gold-copper project - MINING.COM">
            <a:extLst>
              <a:ext uri="{FF2B5EF4-FFF2-40B4-BE49-F238E27FC236}">
                <a16:creationId xmlns:a16="http://schemas.microsoft.com/office/drawing/2014/main" id="{1806C490-51B1-1EA0-AEE5-801330ADE1F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86" b="6593"/>
          <a:stretch/>
        </p:blipFill>
        <p:spPr bwMode="auto">
          <a:xfrm>
            <a:off x="334294" y="4422161"/>
            <a:ext cx="4631882" cy="25469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s Changed on the Ground Since the Mount Polley Mine Disaster? | The  Tyee">
            <a:extLst>
              <a:ext uri="{FF2B5EF4-FFF2-40B4-BE49-F238E27FC236}">
                <a16:creationId xmlns:a16="http://schemas.microsoft.com/office/drawing/2014/main" id="{6E38BC5A-690C-12A0-2E94-04BCD30E9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42" b="16518"/>
          <a:stretch/>
        </p:blipFill>
        <p:spPr bwMode="auto">
          <a:xfrm>
            <a:off x="5114475" y="4444327"/>
            <a:ext cx="463188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itish Columbia's Copper Mountain mine is a dire threat to Washington  waters and communities - Conservation Northwest | Protecting, Connecting  and Restoring Wildlands and Wildlife">
            <a:extLst>
              <a:ext uri="{FF2B5EF4-FFF2-40B4-BE49-F238E27FC236}">
                <a16:creationId xmlns:a16="http://schemas.microsoft.com/office/drawing/2014/main" id="{E0E77149-8E51-E25E-E3F8-7110F7193F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69" b="9017"/>
          <a:stretch/>
        </p:blipFill>
        <p:spPr bwMode="auto">
          <a:xfrm>
            <a:off x="5118607" y="1338852"/>
            <a:ext cx="460549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ailings.info ▫ Highland Valley Copper, BC, Canada">
            <a:extLst>
              <a:ext uri="{FF2B5EF4-FFF2-40B4-BE49-F238E27FC236}">
                <a16:creationId xmlns:a16="http://schemas.microsoft.com/office/drawing/2014/main" id="{B4CA20A3-15AF-39B3-FC77-20C7D41FAD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484" b="14027"/>
          <a:stretch/>
        </p:blipFill>
        <p:spPr bwMode="auto">
          <a:xfrm>
            <a:off x="334294" y="1321818"/>
            <a:ext cx="4631882"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4A6B2C8-1716-5848-700B-94C83FECFEED}"/>
              </a:ext>
            </a:extLst>
          </p:cNvPr>
          <p:cNvSpPr>
            <a:spLocks noGrp="1"/>
          </p:cNvSpPr>
          <p:nvPr>
            <p:ph type="body" sz="quarter" idx="12"/>
          </p:nvPr>
        </p:nvSpPr>
        <p:spPr/>
        <p:txBody>
          <a:bodyPr/>
          <a:lstStyle/>
          <a:p>
            <a:r>
              <a:rPr lang="en-CA" i="1" dirty="0"/>
              <a:t>British Columbia dominates the copper market in Canada</a:t>
            </a:r>
          </a:p>
        </p:txBody>
      </p:sp>
      <p:sp>
        <p:nvSpPr>
          <p:cNvPr id="4" name="Text Placeholder 3">
            <a:extLst>
              <a:ext uri="{FF2B5EF4-FFF2-40B4-BE49-F238E27FC236}">
                <a16:creationId xmlns:a16="http://schemas.microsoft.com/office/drawing/2014/main" id="{F82801C4-4D46-F2C3-A50C-ACC625212C18}"/>
              </a:ext>
            </a:extLst>
          </p:cNvPr>
          <p:cNvSpPr>
            <a:spLocks noGrp="1"/>
          </p:cNvSpPr>
          <p:nvPr>
            <p:ph type="body" sz="quarter" idx="10"/>
          </p:nvPr>
        </p:nvSpPr>
        <p:spPr/>
        <p:txBody>
          <a:bodyPr/>
          <a:lstStyle/>
          <a:p>
            <a:r>
              <a:rPr lang="en-CA" sz="800" dirty="0"/>
              <a:t>Commodity Markets: Diversified Materials</a:t>
            </a:r>
          </a:p>
        </p:txBody>
      </p:sp>
      <p:sp>
        <p:nvSpPr>
          <p:cNvPr id="6" name="Title 5">
            <a:extLst>
              <a:ext uri="{FF2B5EF4-FFF2-40B4-BE49-F238E27FC236}">
                <a16:creationId xmlns:a16="http://schemas.microsoft.com/office/drawing/2014/main" id="{544E402D-6AA5-459B-676E-5C56085B7215}"/>
              </a:ext>
            </a:extLst>
          </p:cNvPr>
          <p:cNvSpPr>
            <a:spLocks noGrp="1"/>
          </p:cNvSpPr>
          <p:nvPr>
            <p:ph type="title"/>
          </p:nvPr>
        </p:nvSpPr>
        <p:spPr/>
        <p:txBody>
          <a:bodyPr/>
          <a:lstStyle/>
          <a:p>
            <a:r>
              <a:rPr lang="en-CA" dirty="0"/>
              <a:t>Top Canadian Copper Mines</a:t>
            </a:r>
          </a:p>
        </p:txBody>
      </p:sp>
      <p:sp>
        <p:nvSpPr>
          <p:cNvPr id="10" name="Content Placeholder 9">
            <a:extLst>
              <a:ext uri="{FF2B5EF4-FFF2-40B4-BE49-F238E27FC236}">
                <a16:creationId xmlns:a16="http://schemas.microsoft.com/office/drawing/2014/main" id="{068EF597-B1DC-5EC0-E2A9-D450F3165F4E}"/>
              </a:ext>
            </a:extLst>
          </p:cNvPr>
          <p:cNvSpPr>
            <a:spLocks noGrp="1"/>
          </p:cNvSpPr>
          <p:nvPr>
            <p:ph sz="quarter" idx="18"/>
          </p:nvPr>
        </p:nvSpPr>
        <p:spPr/>
        <p:txBody>
          <a:bodyPr/>
          <a:lstStyle/>
          <a:p>
            <a:r>
              <a:rPr lang="en-CA" dirty="0"/>
              <a:t>Highland Valley Copper Mine (British Columbia)</a:t>
            </a:r>
          </a:p>
        </p:txBody>
      </p:sp>
      <p:sp>
        <p:nvSpPr>
          <p:cNvPr id="11" name="Content Placeholder 10">
            <a:extLst>
              <a:ext uri="{FF2B5EF4-FFF2-40B4-BE49-F238E27FC236}">
                <a16:creationId xmlns:a16="http://schemas.microsoft.com/office/drawing/2014/main" id="{5B13C080-5D1D-2CFB-FD65-DF749A562A91}"/>
              </a:ext>
            </a:extLst>
          </p:cNvPr>
          <p:cNvSpPr>
            <a:spLocks noGrp="1"/>
          </p:cNvSpPr>
          <p:nvPr>
            <p:ph sz="quarter" idx="19"/>
          </p:nvPr>
        </p:nvSpPr>
        <p:spPr/>
        <p:txBody>
          <a:bodyPr/>
          <a:lstStyle/>
          <a:p>
            <a:r>
              <a:rPr lang="en-CA" dirty="0"/>
              <a:t>Copper Mountain Mine (British Columbia)</a:t>
            </a:r>
          </a:p>
        </p:txBody>
      </p:sp>
      <p:sp>
        <p:nvSpPr>
          <p:cNvPr id="12" name="Content Placeholder 11">
            <a:extLst>
              <a:ext uri="{FF2B5EF4-FFF2-40B4-BE49-F238E27FC236}">
                <a16:creationId xmlns:a16="http://schemas.microsoft.com/office/drawing/2014/main" id="{A5C67231-4A3F-8F42-0FDA-079F43A92106}"/>
              </a:ext>
            </a:extLst>
          </p:cNvPr>
          <p:cNvSpPr>
            <a:spLocks noGrp="1"/>
          </p:cNvSpPr>
          <p:nvPr>
            <p:ph sz="quarter" idx="20"/>
          </p:nvPr>
        </p:nvSpPr>
        <p:spPr/>
        <p:txBody>
          <a:bodyPr/>
          <a:lstStyle/>
          <a:p>
            <a:r>
              <a:rPr lang="en-CA" dirty="0"/>
              <a:t>Red Chris Mine (British Columbia)</a:t>
            </a:r>
          </a:p>
        </p:txBody>
      </p:sp>
      <p:sp>
        <p:nvSpPr>
          <p:cNvPr id="14" name="Content Placeholder 11">
            <a:extLst>
              <a:ext uri="{FF2B5EF4-FFF2-40B4-BE49-F238E27FC236}">
                <a16:creationId xmlns:a16="http://schemas.microsoft.com/office/drawing/2014/main" id="{B8BC29FC-1365-D881-4522-B59E500C7208}"/>
              </a:ext>
            </a:extLst>
          </p:cNvPr>
          <p:cNvSpPr txBox="1">
            <a:spLocks/>
          </p:cNvSpPr>
          <p:nvPr/>
        </p:nvSpPr>
        <p:spPr bwMode="gray">
          <a:xfrm>
            <a:off x="5115530" y="4154901"/>
            <a:ext cx="460857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CA" kern="0" dirty="0"/>
              <a:t>Mount Polley Mine (British Columbia)</a:t>
            </a:r>
          </a:p>
        </p:txBody>
      </p:sp>
    </p:spTree>
    <p:extLst>
      <p:ext uri="{BB962C8B-B14F-4D97-AF65-F5344CB8AC3E}">
        <p14:creationId xmlns:p14="http://schemas.microsoft.com/office/powerpoint/2010/main" val="7603562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24EC99-DD59-2BBC-500B-F92F0FE563E8}"/>
              </a:ext>
            </a:extLst>
          </p:cNvPr>
          <p:cNvSpPr>
            <a:spLocks noGrp="1"/>
          </p:cNvSpPr>
          <p:nvPr>
            <p:ph type="body" sz="quarter" idx="12"/>
          </p:nvPr>
        </p:nvSpPr>
        <p:spPr/>
        <p:txBody>
          <a:bodyPr/>
          <a:lstStyle/>
          <a:p>
            <a:r>
              <a:rPr lang="en-CA" dirty="0"/>
              <a:t>25 billion litres of contaminated materials spilled</a:t>
            </a:r>
          </a:p>
        </p:txBody>
      </p:sp>
      <p:sp>
        <p:nvSpPr>
          <p:cNvPr id="4" name="Text Placeholder 3">
            <a:extLst>
              <a:ext uri="{FF2B5EF4-FFF2-40B4-BE49-F238E27FC236}">
                <a16:creationId xmlns:a16="http://schemas.microsoft.com/office/drawing/2014/main" id="{9C704661-47FF-EF69-794B-69DACEEFAA65}"/>
              </a:ext>
            </a:extLst>
          </p:cNvPr>
          <p:cNvSpPr>
            <a:spLocks noGrp="1"/>
          </p:cNvSpPr>
          <p:nvPr>
            <p:ph type="body" sz="quarter" idx="10"/>
          </p:nvPr>
        </p:nvSpPr>
        <p:spPr/>
        <p:txBody>
          <a:bodyPr/>
          <a:lstStyle/>
          <a:p>
            <a:r>
              <a:rPr lang="en-CA" sz="800" dirty="0"/>
              <a:t>Commodity Markets: Diversified Materials</a:t>
            </a:r>
          </a:p>
        </p:txBody>
      </p:sp>
      <p:sp>
        <p:nvSpPr>
          <p:cNvPr id="5" name="Title 4">
            <a:extLst>
              <a:ext uri="{FF2B5EF4-FFF2-40B4-BE49-F238E27FC236}">
                <a16:creationId xmlns:a16="http://schemas.microsoft.com/office/drawing/2014/main" id="{73DADB0C-F05F-A417-9D48-0973B51A9405}"/>
              </a:ext>
            </a:extLst>
          </p:cNvPr>
          <p:cNvSpPr>
            <a:spLocks noGrp="1"/>
          </p:cNvSpPr>
          <p:nvPr>
            <p:ph type="title"/>
          </p:nvPr>
        </p:nvSpPr>
        <p:spPr/>
        <p:txBody>
          <a:bodyPr/>
          <a:lstStyle/>
          <a:p>
            <a:r>
              <a:rPr lang="en-CA" dirty="0"/>
              <a:t>2014 Mount Polley Mine Disaster</a:t>
            </a:r>
          </a:p>
        </p:txBody>
      </p:sp>
      <p:grpSp>
        <p:nvGrpSpPr>
          <p:cNvPr id="6" name="Group 5">
            <a:extLst>
              <a:ext uri="{FF2B5EF4-FFF2-40B4-BE49-F238E27FC236}">
                <a16:creationId xmlns:a16="http://schemas.microsoft.com/office/drawing/2014/main" id="{86BC6B98-A06B-F174-61BF-55F861A986F8}"/>
              </a:ext>
            </a:extLst>
          </p:cNvPr>
          <p:cNvGrpSpPr/>
          <p:nvPr/>
        </p:nvGrpSpPr>
        <p:grpSpPr>
          <a:xfrm>
            <a:off x="558813" y="4084031"/>
            <a:ext cx="8940774" cy="2707753"/>
            <a:chOff x="488170" y="4084031"/>
            <a:chExt cx="8940774" cy="2707753"/>
          </a:xfrm>
        </p:grpSpPr>
        <p:pic>
          <p:nvPicPr>
            <p:cNvPr id="3076" name="Picture 4" descr="Will BC Let Mount Polley Mine Keep Pumping Waste into Quesnel Lake? | The  Tyee">
              <a:extLst>
                <a:ext uri="{FF2B5EF4-FFF2-40B4-BE49-F238E27FC236}">
                  <a16:creationId xmlns:a16="http://schemas.microsoft.com/office/drawing/2014/main" id="{17AEDD2E-1FE5-0333-2B65-681A83088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70" y="4084031"/>
              <a:ext cx="4275399" cy="2707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t's not repeat: Mount Polley mine disaster — Save Bristol Bay">
              <a:extLst>
                <a:ext uri="{FF2B5EF4-FFF2-40B4-BE49-F238E27FC236}">
                  <a16:creationId xmlns:a16="http://schemas.microsoft.com/office/drawing/2014/main" id="{55722A87-84E7-E818-CC72-8543C18346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98" r="3404"/>
            <a:stretch/>
          </p:blipFill>
          <p:spPr bwMode="auto">
            <a:xfrm>
              <a:off x="4947592" y="4084032"/>
              <a:ext cx="4481352" cy="270775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4">
            <a:extLst>
              <a:ext uri="{FF2B5EF4-FFF2-40B4-BE49-F238E27FC236}">
                <a16:creationId xmlns:a16="http://schemas.microsoft.com/office/drawing/2014/main" id="{2DA46163-8A0E-7BA2-9BD2-9F0947FFC87C}"/>
              </a:ext>
            </a:extLst>
          </p:cNvPr>
          <p:cNvSpPr txBox="1">
            <a:spLocks/>
          </p:cNvSpPr>
          <p:nvPr/>
        </p:nvSpPr>
        <p:spPr>
          <a:xfrm>
            <a:off x="331217" y="1053646"/>
            <a:ext cx="9400032" cy="3030385"/>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endParaRPr lang="en-CA" kern="0" dirty="0"/>
          </a:p>
          <a:p>
            <a:r>
              <a:rPr lang="en-CA" sz="1600" kern="0" dirty="0"/>
              <a:t>On August 4th, 2014, a four-square kilometre sized tailings pond full of toxic copper and gold mining waste breached, spilling an estimated 25 billion litres of contaminated materials into Polley Lake, Hazeltine Creek and Quesnel Lake</a:t>
            </a:r>
          </a:p>
          <a:p>
            <a:pPr lvl="1"/>
            <a:r>
              <a:rPr lang="en-CA" sz="1600" kern="0" dirty="0"/>
              <a:t>These lakes were source of drinking water and major spawning grounds for sockeye salmon</a:t>
            </a:r>
            <a:endParaRPr lang="en-CA" sz="1400" kern="0" dirty="0"/>
          </a:p>
          <a:p>
            <a:pPr marL="0" indent="0">
              <a:buFont typeface="Wingdings" pitchFamily="2" charset="2"/>
              <a:buNone/>
            </a:pPr>
            <a:endParaRPr lang="en-CA" sz="1400" kern="0" dirty="0"/>
          </a:p>
          <a:p>
            <a:r>
              <a:rPr lang="en-CA" sz="1600" kern="0" dirty="0"/>
              <a:t>Following the Mount Polley mine disaster, a local state of emergency was declared for the Cariboo Regional District over drinking water contamination concerns</a:t>
            </a:r>
            <a:endParaRPr lang="en-CA" sz="1400" kern="0" dirty="0"/>
          </a:p>
          <a:p>
            <a:endParaRPr lang="en-CA" sz="1600" kern="0" dirty="0"/>
          </a:p>
          <a:p>
            <a:endParaRPr lang="en-CA" kern="0" dirty="0"/>
          </a:p>
        </p:txBody>
      </p:sp>
    </p:spTree>
    <p:extLst>
      <p:ext uri="{BB962C8B-B14F-4D97-AF65-F5344CB8AC3E}">
        <p14:creationId xmlns:p14="http://schemas.microsoft.com/office/powerpoint/2010/main" val="3096425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
  <p:tag name="POSITIONSHAPE" val="Rectangle 3"/>
  <p:tag name="SIZESHAPE" val="Rectangle 3"/>
  <p:tag name="FORMATSFILENAME" val="Standard Slides.potx"/>
  <p:tag name="FORMATSSLIDEID" val="267"/>
  <p:tag name="POSITIONSLIDEID" val="267"/>
  <p:tag name="SIZESLIDEID" val="267"/>
  <p:tag name="INORIGINALLAYOUTID" val="267"/>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Blank">
  <a:themeElements>
    <a:clrScheme name="BMO CM New Format">
      <a:dk1>
        <a:srgbClr val="000000"/>
      </a:dk1>
      <a:lt1>
        <a:srgbClr val="FFFFFF"/>
      </a:lt1>
      <a:dk2>
        <a:srgbClr val="004A7C"/>
      </a:dk2>
      <a:lt2>
        <a:srgbClr val="C8C8C8"/>
      </a:lt2>
      <a:accent1>
        <a:srgbClr val="8C8C8C"/>
      </a:accent1>
      <a:accent2>
        <a:srgbClr val="0079C1"/>
      </a:accent2>
      <a:accent3>
        <a:srgbClr val="CCE4F3"/>
      </a:accent3>
      <a:accent4>
        <a:srgbClr val="FFC20E"/>
      </a:accent4>
      <a:accent5>
        <a:srgbClr val="8DC63F"/>
      </a:accent5>
      <a:accent6>
        <a:srgbClr val="EC1C24"/>
      </a:accent6>
      <a:hlink>
        <a:srgbClr val="0000FF"/>
      </a:hlink>
      <a:folHlink>
        <a:srgbClr val="6E298D"/>
      </a:folHlink>
    </a:clrScheme>
    <a:fontScheme name="Standard Slides">
      <a:majorFont>
        <a:latin typeface="Dax-Medium"/>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1081088"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none" lIns="0" tIns="45720" rIns="0" bIns="45720" rtlCol="0">
        <a:spAutoFit/>
      </a:bodyPr>
      <a:lstStyle>
        <a:defPPr algn="l">
          <a:defRPr sz="1000" dirty="0" err="1" smtClean="0"/>
        </a:defPPr>
      </a:lstStyle>
    </a:txDef>
  </a:objectDefaults>
  <a:extraClrSchemeLst>
    <a:extraClrScheme>
      <a:clrScheme name="Standard Slides 1">
        <a:dk1>
          <a:srgbClr val="000000"/>
        </a:dk1>
        <a:lt1>
          <a:srgbClr val="FFFFFF"/>
        </a:lt1>
        <a:dk2>
          <a:srgbClr val="1A2E5A"/>
        </a:dk2>
        <a:lt2>
          <a:srgbClr val="E8E7E8"/>
        </a:lt2>
        <a:accent1>
          <a:srgbClr val="FFFFFF"/>
        </a:accent1>
        <a:accent2>
          <a:srgbClr val="1A2E5A"/>
        </a:accent2>
        <a:accent3>
          <a:srgbClr val="FFFFFF"/>
        </a:accent3>
        <a:accent4>
          <a:srgbClr val="000000"/>
        </a:accent4>
        <a:accent5>
          <a:srgbClr val="FFFFFF"/>
        </a:accent5>
        <a:accent6>
          <a:srgbClr val="162951"/>
        </a:accent6>
        <a:hlink>
          <a:srgbClr val="095BA6"/>
        </a:hlink>
        <a:folHlink>
          <a:srgbClr val="CCE3F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255A5F6-59A5-413A-BD0A-6B57C0F13619}" vid="{52333183-5BFD-480D-B7DA-FC46F36B4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3089C784F53B40A26C0799478F7D37" ma:contentTypeVersion="4" ma:contentTypeDescription="Create a new document." ma:contentTypeScope="" ma:versionID="fcc8d04a518061a46bb469099e3fbe79">
  <xsd:schema xmlns:xsd="http://www.w3.org/2001/XMLSchema" xmlns:xs="http://www.w3.org/2001/XMLSchema" xmlns:p="http://schemas.microsoft.com/office/2006/metadata/properties" xmlns:ns1="http://schemas.microsoft.com/sharepoint/v3" xmlns:ns2="e8097d7f-5f11-42f0-bf92-67738674cc6a" xmlns:ns3="http://schemas.microsoft.com/sharepoint/v4" targetNamespace="http://schemas.microsoft.com/office/2006/metadata/properties" ma:root="true" ma:fieldsID="97ce466a056569b37926ea4860b6a15b" ns1:_="" ns2:_="" ns3:_="">
    <xsd:import namespace="http://schemas.microsoft.com/sharepoint/v3"/>
    <xsd:import namespace="e8097d7f-5f11-42f0-bf92-67738674cc6a"/>
    <xsd:import namespace="http://schemas.microsoft.com/sharepoint/v4"/>
    <xsd:element name="properties">
      <xsd:complexType>
        <xsd:sequence>
          <xsd:element name="documentManagement">
            <xsd:complexType>
              <xsd:all>
                <xsd:element ref="ns2:SharedWithUsers" minOccurs="0"/>
                <xsd:element ref="ns1:PublishingStartDate" minOccurs="0"/>
                <xsd:element ref="ns1:PublishingExpirationDate" minOccurs="0"/>
                <xsd:element ref="ns3:IconOverla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097d7f-5f11-42f0-bf92-67738674cc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EC2ED02-3E90-461A-9FE2-764E4488A9E7}">
  <ds:schemaRefs>
    <ds:schemaRef ds:uri="http://schemas.microsoft.com/sharepoint/v3/contenttype/forms"/>
  </ds:schemaRefs>
</ds:datastoreItem>
</file>

<file path=customXml/itemProps2.xml><?xml version="1.0" encoding="utf-8"?>
<ds:datastoreItem xmlns:ds="http://schemas.openxmlformats.org/officeDocument/2006/customXml" ds:itemID="{9DB649BA-9275-4193-A46F-0E6600631FBC}">
  <ds:schemaRefs>
    <ds:schemaRef ds:uri="e8097d7f-5f11-42f0-bf92-67738674cc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F44AF1-2F4E-476D-906E-E8D9178DF79D}">
  <ds:schemaRefs>
    <ds:schemaRef ds:uri="http://schemas.microsoft.com/sharepoint/v3"/>
    <ds:schemaRef ds:uri="http://purl.org/dc/terms/"/>
    <ds:schemaRef ds:uri="http://purl.org/dc/dcmitype/"/>
    <ds:schemaRef ds:uri="http://schemas.microsoft.com/office/2006/documentManagement/types"/>
    <ds:schemaRef ds:uri="http://schemas.microsoft.com/office/infopath/2007/PartnerControls"/>
    <ds:schemaRef ds:uri="http://schemas.microsoft.com/sharepoint/v4"/>
    <ds:schemaRef ds:uri="http://schemas.microsoft.com/office/2006/metadata/properties"/>
    <ds:schemaRef ds:uri="http://purl.org/dc/elements/1.1/"/>
    <ds:schemaRef ds:uri="http://schemas.openxmlformats.org/package/2006/metadata/core-properties"/>
    <ds:schemaRef ds:uri="e8097d7f-5f11-42f0-bf92-67738674cc6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26890</TotalTime>
  <Words>15509</Words>
  <Application>Microsoft Office PowerPoint</Application>
  <PresentationFormat>Custom</PresentationFormat>
  <Paragraphs>2023</Paragraphs>
  <Slides>280</Slides>
  <Notes>38</Notes>
  <HiddenSlides>0</HiddenSlides>
  <MMClips>0</MMClips>
  <ScaleCrop>false</ScaleCrop>
  <HeadingPairs>
    <vt:vector size="4" baseType="variant">
      <vt:variant>
        <vt:lpstr>Theme</vt:lpstr>
      </vt:variant>
      <vt:variant>
        <vt:i4>1</vt:i4>
      </vt:variant>
      <vt:variant>
        <vt:lpstr>Slide Titles</vt:lpstr>
      </vt:variant>
      <vt:variant>
        <vt:i4>280</vt:i4>
      </vt:variant>
    </vt:vector>
  </HeadingPairs>
  <TitlesOfParts>
    <vt:vector size="281" baseType="lpstr">
      <vt:lpstr>Blank</vt:lpstr>
      <vt:lpstr>Canadian Metals &amp; Mining</vt:lpstr>
      <vt:lpstr>Table of Contents</vt:lpstr>
      <vt:lpstr>History of Canadian Mining</vt:lpstr>
      <vt:lpstr>Early History of Mining in Canada</vt:lpstr>
      <vt:lpstr>Early History of Mining in Canada</vt:lpstr>
      <vt:lpstr>Early History of Mining in Canada</vt:lpstr>
      <vt:lpstr>Early History of Mining in Canada</vt:lpstr>
      <vt:lpstr>Biggest Gold mines in Canada by Output</vt:lpstr>
      <vt:lpstr>Biggest Coal Mines in Canada by Output</vt:lpstr>
      <vt:lpstr>Biggest Iron Ore Mines in Canada by Output</vt:lpstr>
      <vt:lpstr>Potash</vt:lpstr>
      <vt:lpstr>Biggest Copper Mines in Canada by Output</vt:lpstr>
      <vt:lpstr>Development, Operation, and Closure of Mines</vt:lpstr>
      <vt:lpstr>Overview of Mineral Exploration Companies</vt:lpstr>
      <vt:lpstr>Exploration</vt:lpstr>
      <vt:lpstr>Mine Complex Development</vt:lpstr>
      <vt:lpstr>Development, Operation, and Closure of Mines</vt:lpstr>
      <vt:lpstr>Key Distinctions for Gold Mining</vt:lpstr>
      <vt:lpstr>Surface Mining</vt:lpstr>
      <vt:lpstr>Open Pit Mining</vt:lpstr>
      <vt:lpstr>Quarrying</vt:lpstr>
      <vt:lpstr>Strip Mining</vt:lpstr>
      <vt:lpstr>Placer Mining</vt:lpstr>
      <vt:lpstr>Crushing &amp; Grinding</vt:lpstr>
      <vt:lpstr>Froth Flotation &amp; Smelting</vt:lpstr>
      <vt:lpstr>Heap Leaching &amp; SX-EW</vt:lpstr>
      <vt:lpstr>Gravity &amp; Magnetic Separation</vt:lpstr>
      <vt:lpstr>Mining in the Canadian Economy</vt:lpstr>
      <vt:lpstr>Nominal GDP in the Minerals Sector</vt:lpstr>
      <vt:lpstr>Mining’s Contribution to Canadian Finance</vt:lpstr>
      <vt:lpstr>Contribution to Canadian Trade</vt:lpstr>
      <vt:lpstr>Exports</vt:lpstr>
      <vt:lpstr>Canadian Mineral Commodities</vt:lpstr>
      <vt:lpstr>Canadian Mineral Commodities</vt:lpstr>
      <vt:lpstr>Canadian Commodities: Metals</vt:lpstr>
      <vt:lpstr>Commodities Production</vt:lpstr>
      <vt:lpstr>Commodities Value</vt:lpstr>
      <vt:lpstr>Canadian Commodities: Non-metals</vt:lpstr>
      <vt:lpstr>Commodities in Canada: Coal</vt:lpstr>
      <vt:lpstr>Mineral Sector Investments</vt:lpstr>
      <vt:lpstr>Preliminary Estimates of Exploration Spending</vt:lpstr>
      <vt:lpstr>Value of Canadian Mining Companies by Region</vt:lpstr>
      <vt:lpstr>Canada’s Presence Abroad</vt:lpstr>
      <vt:lpstr>Mineral Deposits in Canada</vt:lpstr>
      <vt:lpstr>Value of Mineral Deposits in Canada</vt:lpstr>
      <vt:lpstr>Mineral Resource Classification</vt:lpstr>
      <vt:lpstr>Mineral Resource Classification</vt:lpstr>
      <vt:lpstr>Mineral Resources</vt:lpstr>
      <vt:lpstr>Mineral Resources</vt:lpstr>
      <vt:lpstr>Mineral Resources</vt:lpstr>
      <vt:lpstr>Mineral Reserves</vt:lpstr>
      <vt:lpstr>Mineral Reserves</vt:lpstr>
      <vt:lpstr>Technical Assessments &amp; Feasibility Studies</vt:lpstr>
      <vt:lpstr>NI 43-101</vt:lpstr>
      <vt:lpstr>NI 43-101 Example: Artemis Gold</vt:lpstr>
      <vt:lpstr>Producing Mining Companies</vt:lpstr>
      <vt:lpstr>Royalty and Streaming Mining Companies</vt:lpstr>
      <vt:lpstr>Royalty and Streaming Mining Companies</vt:lpstr>
      <vt:lpstr>Valuation Spreads</vt:lpstr>
      <vt:lpstr>Mining M&amp;A Market &amp; Trends</vt:lpstr>
      <vt:lpstr>Industry Risks</vt:lpstr>
      <vt:lpstr>Industry Risks (cont’d)</vt:lpstr>
      <vt:lpstr>Industry Risks (cont’d)</vt:lpstr>
      <vt:lpstr>PowerPoint Presentation</vt:lpstr>
      <vt:lpstr>Gold Index vs. Canadian Equities</vt:lpstr>
      <vt:lpstr>Gold Spot Price Performance</vt:lpstr>
      <vt:lpstr>Gold Price vs. Treasury Yields (UST 10Y)</vt:lpstr>
      <vt:lpstr>Supply and Demand Statistics</vt:lpstr>
      <vt:lpstr>Gold ETF Flows by Region</vt:lpstr>
      <vt:lpstr>Gold Reserves (US$ mm) of the Top 30 Countries</vt:lpstr>
      <vt:lpstr>Global Gold Production</vt:lpstr>
      <vt:lpstr>Canadian Gold Production by Region</vt:lpstr>
      <vt:lpstr>Canadian Gold R&amp;R by Region</vt:lpstr>
      <vt:lpstr>Estimated Canadian Gold Production</vt:lpstr>
      <vt:lpstr>Production Costs</vt:lpstr>
      <vt:lpstr>Canadian Gold Mines vs. Global Average All-in Sustaining Costs (AISCs)</vt:lpstr>
      <vt:lpstr>Gold Market Commentary</vt:lpstr>
      <vt:lpstr>PowerPoint Presentation</vt:lpstr>
      <vt:lpstr>Uranium: Introduction</vt:lpstr>
      <vt:lpstr>Uranium: Uses and Price Trends</vt:lpstr>
      <vt:lpstr>Canadian Uranium Production </vt:lpstr>
      <vt:lpstr>Canadian Uranium Mining and Processing Project Map</vt:lpstr>
      <vt:lpstr>Top Canadian Uranium Mines</vt:lpstr>
      <vt:lpstr>Global Uranium Production (2022)</vt:lpstr>
      <vt:lpstr>Top Global Uranium Mines</vt:lpstr>
      <vt:lpstr>Leading Uranium Producers (2022)</vt:lpstr>
      <vt:lpstr>Global Uranium Reserves by Country (2021)</vt:lpstr>
      <vt:lpstr>CANDU Reactors</vt:lpstr>
      <vt:lpstr>CANDU Nuclear Reactor Diagram</vt:lpstr>
      <vt:lpstr>Government of Canada Map of Nuclear Reactors</vt:lpstr>
      <vt:lpstr>World Locations of CANDU Reactors</vt:lpstr>
      <vt:lpstr>Nuclear Power Generation by Country</vt:lpstr>
      <vt:lpstr>PowerPoint Presentation</vt:lpstr>
      <vt:lpstr>Copper: Introduction</vt:lpstr>
      <vt:lpstr>Copper: Global Uses and Price Trends</vt:lpstr>
      <vt:lpstr>Canadian Copper Production (2021)</vt:lpstr>
      <vt:lpstr>Canadian Copper Mining Project Map</vt:lpstr>
      <vt:lpstr>Top Canadian Copper Mines</vt:lpstr>
      <vt:lpstr>2014 Mount Polley Mine Disaster</vt:lpstr>
      <vt:lpstr>Global Copper Production (2012-2021)</vt:lpstr>
      <vt:lpstr>Global Copper Production continued</vt:lpstr>
      <vt:lpstr>Top Global Copper Mines</vt:lpstr>
      <vt:lpstr>Leading global copper producers (2022)</vt:lpstr>
      <vt:lpstr>Global copper reserves (2021)</vt:lpstr>
      <vt:lpstr>Coal: Introduction</vt:lpstr>
      <vt:lpstr>Steelmaking Coal: Global Uses and Price Trends</vt:lpstr>
      <vt:lpstr>Canadian Coal Production</vt:lpstr>
      <vt:lpstr>Canadian Coal Production by Province (2021)</vt:lpstr>
      <vt:lpstr>Canadian Coal Mining Project Map</vt:lpstr>
      <vt:lpstr>Top Canadian Coal Mines</vt:lpstr>
      <vt:lpstr>Global Coal Production</vt:lpstr>
      <vt:lpstr>Global Coal Production continued</vt:lpstr>
      <vt:lpstr>Top Global Coal Mines</vt:lpstr>
      <vt:lpstr>Global Coal Reserves (2020)</vt:lpstr>
      <vt:lpstr>PowerPoint Presentation</vt:lpstr>
      <vt:lpstr>Company Overview</vt:lpstr>
      <vt:lpstr>Key Ratios</vt:lpstr>
      <vt:lpstr>Historical EV / EBITDA</vt:lpstr>
      <vt:lpstr>Year-to-date Price Chart</vt:lpstr>
      <vt:lpstr>1-year Price Chart</vt:lpstr>
      <vt:lpstr>5-year Price Chart</vt:lpstr>
      <vt:lpstr>Max Price Chart</vt:lpstr>
      <vt:lpstr>AEM vs. S&amp;P/TSX (5-year)</vt:lpstr>
      <vt:lpstr>AEM vs. (XGD) Gold Index (5-year)</vt:lpstr>
      <vt:lpstr>AEM vs. MSCI World Index (5-year)</vt:lpstr>
      <vt:lpstr>Dividend Overview</vt:lpstr>
      <vt:lpstr>Repurchasing of Shares ($US mm)</vt:lpstr>
      <vt:lpstr>Investment Thesis &amp; Highlights</vt:lpstr>
      <vt:lpstr>Catalysts &amp; Growth Drivers</vt:lpstr>
      <vt:lpstr>Company Timeline</vt:lpstr>
      <vt:lpstr>Asset Map</vt:lpstr>
      <vt:lpstr>Resources &amp; Reserves</vt:lpstr>
      <vt:lpstr>Net Asset Value by Asset</vt:lpstr>
      <vt:lpstr>Operations: Canadian Malartic (Odyssey)</vt:lpstr>
      <vt:lpstr>Operations: Detour Lake</vt:lpstr>
      <vt:lpstr>Operations: Fosterville</vt:lpstr>
      <vt:lpstr>Operations: Goldex</vt:lpstr>
      <vt:lpstr>Operations: Kittila</vt:lpstr>
      <vt:lpstr>Operations: La India</vt:lpstr>
      <vt:lpstr>Operations: LaRonde Complex</vt:lpstr>
      <vt:lpstr>Operations: Macassa</vt:lpstr>
      <vt:lpstr>Operations: Meadowbank Complex</vt:lpstr>
      <vt:lpstr>Operations: Meliadine</vt:lpstr>
      <vt:lpstr>Operations: Pinos Altos</vt:lpstr>
      <vt:lpstr>2023 Guidance &amp; 2024+ Outlook </vt:lpstr>
      <vt:lpstr>Portfolio Optimization</vt:lpstr>
      <vt:lpstr>Forward-looking Strategy</vt:lpstr>
      <vt:lpstr>Forward-looking Strategy (cont’d)</vt:lpstr>
      <vt:lpstr>Ownership Analysis</vt:lpstr>
      <vt:lpstr>Debt &amp; Capitalization</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Management Team</vt:lpstr>
      <vt:lpstr>Agnico Eagle Mines: Q2 2023 Earnings Results</vt:lpstr>
      <vt:lpstr>Operational Performance</vt:lpstr>
      <vt:lpstr>Expense Breakdown</vt:lpstr>
      <vt:lpstr>Asset Specific Financials</vt:lpstr>
      <vt:lpstr>Balance Sheet – Q3 2023</vt:lpstr>
      <vt:lpstr>Balance Sheet – Q3 2023 (cont’d)</vt:lpstr>
      <vt:lpstr>Balance Sheet – FY2022</vt:lpstr>
      <vt:lpstr>Balance Sheet – FY2022 (cont’d)</vt:lpstr>
      <vt:lpstr>Consolidated Statements of Income – FY2022</vt:lpstr>
      <vt:lpstr>Consolidated Statements of Income – Q3 2023</vt:lpstr>
      <vt:lpstr>Consolidated Statements of Comprehensive Income – FY2022</vt:lpstr>
      <vt:lpstr>Consolidated Statements of Comprehensive Income – Q3 2023</vt:lpstr>
      <vt:lpstr>Cash Flow Statement – FY2022</vt:lpstr>
      <vt:lpstr>Cash Flow Statement – FY2022 (cont’d)</vt:lpstr>
      <vt:lpstr>Cash Flow Statement – Q3 2023</vt:lpstr>
      <vt:lpstr>Cash Flow Statement – Q3 2023 (cont’d)</vt:lpstr>
      <vt:lpstr>Conclusion</vt:lpstr>
      <vt:lpstr>PowerPoint Presentation</vt:lpstr>
      <vt:lpstr>Company Overview</vt:lpstr>
      <vt:lpstr>Year-to-date Price Chart</vt:lpstr>
      <vt:lpstr>1-year Price Chart</vt:lpstr>
      <vt:lpstr>5-year Price Chart</vt:lpstr>
      <vt:lpstr>Max Price Chart</vt:lpstr>
      <vt:lpstr>NXE vs. S&amp;P/TSX (5-year)</vt:lpstr>
      <vt:lpstr>NXE vs. Uranium Spot Price</vt:lpstr>
      <vt:lpstr>NXE vs. MSCI World Index (5-year)</vt:lpstr>
      <vt:lpstr>Investment Thesis &amp; Highlights</vt:lpstr>
      <vt:lpstr>Investment Thesis &amp; Highlights (cont’d)</vt:lpstr>
      <vt:lpstr>Uranium Supply &amp; Demand Deficit</vt:lpstr>
      <vt:lpstr>Athabasca Basin Map</vt:lpstr>
      <vt:lpstr>Rook 1 Project: Asset Map</vt:lpstr>
      <vt:lpstr>Rook 1 Project: Facility Map</vt:lpstr>
      <vt:lpstr>Rook 1 Project: Overview</vt:lpstr>
      <vt:lpstr>Rook 1 Project: R&amp;R Summary</vt:lpstr>
      <vt:lpstr>Rook 1 Project: Progress Assessment</vt:lpstr>
      <vt:lpstr>Rook 1 Project: Economics Analysis</vt:lpstr>
      <vt:lpstr>Rook 1 Project: Economics Analysis</vt:lpstr>
      <vt:lpstr>Rook 1 Project: Cost Compatibility</vt:lpstr>
      <vt:lpstr>Rook 1 Project: Production Profile</vt:lpstr>
      <vt:lpstr>Portfolio Development: Expansion of Rook 1</vt:lpstr>
      <vt:lpstr> Forward-looking Strategy: Plan to Become a Top 10 Mining Company</vt:lpstr>
      <vt:lpstr>Ownership Analysis</vt:lpstr>
      <vt:lpstr>Debt &amp; Capitalization</vt:lpstr>
      <vt:lpstr>Management</vt:lpstr>
      <vt:lpstr>Management</vt:lpstr>
      <vt:lpstr>Management</vt:lpstr>
      <vt:lpstr>Management</vt:lpstr>
      <vt:lpstr>Balance Sheet – Q3 2023</vt:lpstr>
      <vt:lpstr>Balance Sheet – FY2022</vt:lpstr>
      <vt:lpstr>Income Statement – FY2022 </vt:lpstr>
      <vt:lpstr>Income Statement – Q3 2023 </vt:lpstr>
      <vt:lpstr>Statement of Cash Flows – FY2022 </vt:lpstr>
      <vt:lpstr>Statement of Cash Flows – Q3 2023</vt:lpstr>
      <vt:lpstr>Recommendation </vt:lpstr>
      <vt:lpstr>PowerPoint Presentation</vt:lpstr>
      <vt:lpstr>Company Overview</vt:lpstr>
      <vt:lpstr>Teck Resources YTD Price &amp; Volume Chart</vt:lpstr>
      <vt:lpstr>Teck Resources 1YR Price &amp; Volume Chart</vt:lpstr>
      <vt:lpstr>Teck Resources 5YR Price &amp; Volume Chart</vt:lpstr>
      <vt:lpstr>Teck Resources Max Price &amp; Volume Chart</vt:lpstr>
      <vt:lpstr>Teck Resources 1YR Performance Against the Market</vt:lpstr>
      <vt:lpstr>Dividend Analysis</vt:lpstr>
      <vt:lpstr>Teck Resources Share Repurchase Trends</vt:lpstr>
      <vt:lpstr>Sale of Steelmaking Coal Business to Glencore</vt:lpstr>
      <vt:lpstr>Teck Resources Asset Map</vt:lpstr>
      <vt:lpstr>Canadian Operations - Elkview</vt:lpstr>
      <vt:lpstr>Canadian Operations – Fording River</vt:lpstr>
      <vt:lpstr>Canadian Operations – Greenhills</vt:lpstr>
      <vt:lpstr>Canadian Operations – Line Creek </vt:lpstr>
      <vt:lpstr>Canadian Operations – Highland Valley Copper</vt:lpstr>
      <vt:lpstr>Canadian Operations – Trail Operations</vt:lpstr>
      <vt:lpstr>United States Operations – Red Dog</vt:lpstr>
      <vt:lpstr>Peruvian Operations – Antamina</vt:lpstr>
      <vt:lpstr>Chilean Operations – Quebrada Blanca </vt:lpstr>
      <vt:lpstr>Chilean Operations – Carmen de Andacollo </vt:lpstr>
      <vt:lpstr>Teck Resources Company Timeline</vt:lpstr>
      <vt:lpstr>Teck Resources Forward-looking Strategy</vt:lpstr>
      <vt:lpstr>Key Risks to Teck Resources</vt:lpstr>
      <vt:lpstr>Teck Resources Share Structure Reorganization</vt:lpstr>
      <vt:lpstr>Management Reorganization</vt:lpstr>
      <vt:lpstr>Current Management </vt:lpstr>
      <vt:lpstr>Current Management </vt:lpstr>
      <vt:lpstr>Current Management </vt:lpstr>
      <vt:lpstr>Current Management </vt:lpstr>
      <vt:lpstr>Other Notable Figures</vt:lpstr>
      <vt:lpstr>Other Notable Figures</vt:lpstr>
      <vt:lpstr>Other Notable Figures</vt:lpstr>
      <vt:lpstr>Teck Resources Q3 2023 Earnings</vt:lpstr>
      <vt:lpstr>Teck Resources Q3 2023 Earnings </vt:lpstr>
      <vt:lpstr>Financials - Balance Sheet</vt:lpstr>
      <vt:lpstr>Financials - Balance Sheet</vt:lpstr>
      <vt:lpstr>Financials – Consolidated Statement of Income</vt:lpstr>
      <vt:lpstr>Financials – Consolidated Statement of Income</vt:lpstr>
      <vt:lpstr>Financials – Consolidated Statement of Comprehensive Income</vt:lpstr>
      <vt:lpstr>Financials – Consolidated Statement of Comprehensive Income</vt:lpstr>
      <vt:lpstr>Financials – Cash Flow Statement</vt:lpstr>
      <vt:lpstr>Financials – Cash Flow Statement</vt:lpstr>
      <vt:lpstr>Investment Thesis &amp; Highlights</vt:lpstr>
      <vt:lpstr>Recommendation</vt:lpstr>
      <vt:lpstr>Buy/Sell Recommendations</vt:lpstr>
      <vt:lpstr>PowerPoint Presentation</vt:lpstr>
      <vt:lpstr>PowerPoint Presentation</vt:lpstr>
      <vt:lpstr>Nickel: Introduction</vt:lpstr>
      <vt:lpstr>Nickel: Global Uses and Price Trends</vt:lpstr>
      <vt:lpstr>Canadian Nickel Production (2012-2021)</vt:lpstr>
      <vt:lpstr>Global Nickel Production (2012-2021)</vt:lpstr>
      <vt:lpstr>Global Nickel Production continued</vt:lpstr>
      <vt:lpstr>Global Nickel Reserves (2021)</vt:lpstr>
      <vt:lpstr>Cobalt: Introduction</vt:lpstr>
      <vt:lpstr>Cobalt: Global Uses and Price Trends</vt:lpstr>
      <vt:lpstr>Canadian Cobalt Production (2013-2022)</vt:lpstr>
      <vt:lpstr>Global Cobalt Production (2010-2022)</vt:lpstr>
      <vt:lpstr>Global Cobalt Production continued</vt:lpstr>
      <vt:lpstr>Global Cobalt Reserves (2022)</vt:lpstr>
      <vt:lpstr>Top 4 global copper mines</vt:lpstr>
      <vt:lpstr>Leading global copper producers (2022)</vt:lpstr>
    </vt:vector>
  </TitlesOfParts>
  <Company>BMO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Devine, Sarah</dc:creator>
  <cp:lastModifiedBy>Halfdan Kelly</cp:lastModifiedBy>
  <cp:revision>291</cp:revision>
  <cp:lastPrinted>2023-11-17T07:38:21Z</cp:lastPrinted>
  <dcterms:created xsi:type="dcterms:W3CDTF">2020-05-20T14:00:51Z</dcterms:created>
  <dcterms:modified xsi:type="dcterms:W3CDTF">2023-11-17T16:00:34Z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0x010100FA3089C784F53B40A26C0799478F7D37</vt:lpwstr>
  </property>
</Properties>
</file>